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9.xml" ContentType="application/vnd.openxmlformats-officedocument.theme+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theme/theme11.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12.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13.xml" ContentType="application/vnd.openxmlformats-officedocument.theme+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tags/tag28.xml" ContentType="application/vnd.openxmlformats-officedocument.presentationml.tags+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notesSlides/notesSlide23.xml" ContentType="application/vnd.openxmlformats-officedocument.presentationml.notesSlide+xml"/>
  <Override PartName="/ppt/tags/tag32.xml" ContentType="application/vnd.openxmlformats-officedocument.presentationml.tags+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4"/>
    <p:sldMasterId id="2147483713" r:id="rId5"/>
    <p:sldMasterId id="2147483831" r:id="rId6"/>
    <p:sldMasterId id="2147483833" r:id="rId7"/>
    <p:sldMasterId id="2147483839" r:id="rId8"/>
    <p:sldMasterId id="2147484107" r:id="rId9"/>
    <p:sldMasterId id="2147484185" r:id="rId10"/>
    <p:sldMasterId id="2147484241" r:id="rId11"/>
    <p:sldMasterId id="2147484259" r:id="rId12"/>
    <p:sldMasterId id="2147484281" r:id="rId13"/>
    <p:sldMasterId id="2147484283" r:id="rId14"/>
    <p:sldMasterId id="2147484285" r:id="rId15"/>
    <p:sldMasterId id="2147484305" r:id="rId16"/>
    <p:sldMasterId id="2147484333" r:id="rId17"/>
  </p:sldMasterIdLst>
  <p:notesMasterIdLst>
    <p:notesMasterId r:id="rId80"/>
  </p:notesMasterIdLst>
  <p:handoutMasterIdLst>
    <p:handoutMasterId r:id="rId81"/>
  </p:handoutMasterIdLst>
  <p:sldIdLst>
    <p:sldId id="1323" r:id="rId18"/>
    <p:sldId id="256" r:id="rId19"/>
    <p:sldId id="1200" r:id="rId20"/>
    <p:sldId id="266" r:id="rId21"/>
    <p:sldId id="1201" r:id="rId22"/>
    <p:sldId id="286" r:id="rId23"/>
    <p:sldId id="1412" r:id="rId24"/>
    <p:sldId id="1335" r:id="rId25"/>
    <p:sldId id="295" r:id="rId26"/>
    <p:sldId id="305" r:id="rId27"/>
    <p:sldId id="301" r:id="rId28"/>
    <p:sldId id="299" r:id="rId29"/>
    <p:sldId id="297" r:id="rId30"/>
    <p:sldId id="303" r:id="rId31"/>
    <p:sldId id="300" r:id="rId32"/>
    <p:sldId id="302" r:id="rId33"/>
    <p:sldId id="298" r:id="rId34"/>
    <p:sldId id="304" r:id="rId35"/>
    <p:sldId id="1261" r:id="rId36"/>
    <p:sldId id="1461" r:id="rId37"/>
    <p:sldId id="1455" r:id="rId38"/>
    <p:sldId id="1456" r:id="rId39"/>
    <p:sldId id="1469" r:id="rId40"/>
    <p:sldId id="1462" r:id="rId41"/>
    <p:sldId id="1457" r:id="rId42"/>
    <p:sldId id="1269" r:id="rId43"/>
    <p:sldId id="1458" r:id="rId44"/>
    <p:sldId id="1467" r:id="rId45"/>
    <p:sldId id="1470" r:id="rId46"/>
    <p:sldId id="268" r:id="rId47"/>
    <p:sldId id="1463" r:id="rId48"/>
    <p:sldId id="1407" r:id="rId49"/>
    <p:sldId id="1460" r:id="rId50"/>
    <p:sldId id="1135" r:id="rId51"/>
    <p:sldId id="648" r:id="rId52"/>
    <p:sldId id="1406" r:id="rId53"/>
    <p:sldId id="1136" r:id="rId54"/>
    <p:sldId id="1374" r:id="rId55"/>
    <p:sldId id="1138" r:id="rId56"/>
    <p:sldId id="1357" r:id="rId57"/>
    <p:sldId id="1140" r:id="rId58"/>
    <p:sldId id="1240" r:id="rId59"/>
    <p:sldId id="1241" r:id="rId60"/>
    <p:sldId id="1144" r:id="rId61"/>
    <p:sldId id="1242" r:id="rId62"/>
    <p:sldId id="1145" r:id="rId63"/>
    <p:sldId id="1334" r:id="rId64"/>
    <p:sldId id="1151" r:id="rId65"/>
    <p:sldId id="1404" r:id="rId66"/>
    <p:sldId id="258" r:id="rId67"/>
    <p:sldId id="283" r:id="rId68"/>
    <p:sldId id="282" r:id="rId69"/>
    <p:sldId id="289" r:id="rId70"/>
    <p:sldId id="290" r:id="rId71"/>
    <p:sldId id="278" r:id="rId72"/>
    <p:sldId id="285" r:id="rId73"/>
    <p:sldId id="1464" r:id="rId74"/>
    <p:sldId id="291" r:id="rId75"/>
    <p:sldId id="1465" r:id="rId76"/>
    <p:sldId id="1154" r:id="rId77"/>
    <p:sldId id="745" r:id="rId78"/>
    <p:sldId id="1202"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412"/>
            <p14:sldId id="1335"/>
            <p14:sldId id="295"/>
            <p14:sldId id="305"/>
            <p14:sldId id="301"/>
            <p14:sldId id="299"/>
            <p14:sldId id="297"/>
            <p14:sldId id="303"/>
            <p14:sldId id="300"/>
            <p14:sldId id="302"/>
            <p14:sldId id="298"/>
            <p14:sldId id="304"/>
            <p14:sldId id="1261"/>
            <p14:sldId id="1461"/>
            <p14:sldId id="1455"/>
            <p14:sldId id="1456"/>
            <p14:sldId id="1469"/>
            <p14:sldId id="1462"/>
            <p14:sldId id="1457"/>
            <p14:sldId id="1269"/>
            <p14:sldId id="1458"/>
            <p14:sldId id="1467"/>
            <p14:sldId id="1470"/>
            <p14:sldId id="268"/>
            <p14:sldId id="1463"/>
            <p14:sldId id="1407"/>
            <p14:sldId id="1460"/>
          </p14:sldIdLst>
        </p14:section>
        <p14:section name="Default Section" id="{F83FAB5C-860E-4D4B-ABE7-16AD061686E9}">
          <p14:sldIdLst>
            <p14:sldId id="1135"/>
            <p14:sldId id="648"/>
            <p14:sldId id="1406"/>
            <p14:sldId id="1136"/>
            <p14:sldId id="1374"/>
            <p14:sldId id="1138"/>
            <p14:sldId id="1357"/>
            <p14:sldId id="1140"/>
            <p14:sldId id="1240"/>
            <p14:sldId id="1241"/>
            <p14:sldId id="1144"/>
            <p14:sldId id="1242"/>
            <p14:sldId id="1145"/>
            <p14:sldId id="1334"/>
            <p14:sldId id="1151"/>
            <p14:sldId id="1404"/>
            <p14:sldId id="258"/>
            <p14:sldId id="283"/>
            <p14:sldId id="282"/>
            <p14:sldId id="289"/>
            <p14:sldId id="290"/>
            <p14:sldId id="278"/>
            <p14:sldId id="285"/>
            <p14:sldId id="1464"/>
            <p14:sldId id="291"/>
            <p14:sldId id="1465"/>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F72662-4E7D-46FF-964C-BBDD2962B61F}" v="1" dt="2021-04-05T19:55:41.3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3883" autoAdjust="0"/>
  </p:normalViewPr>
  <p:slideViewPr>
    <p:cSldViewPr snapToGrid="0" snapToObjects="1">
      <p:cViewPr varScale="1">
        <p:scale>
          <a:sx n="60" d="100"/>
          <a:sy n="60" d="100"/>
        </p:scale>
        <p:origin x="600" y="36"/>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slide" Target="slides/slide38.xml"/><Relationship Id="rId63" Type="http://schemas.openxmlformats.org/officeDocument/2006/relationships/slide" Target="slides/slide46.xml"/><Relationship Id="rId68" Type="http://schemas.openxmlformats.org/officeDocument/2006/relationships/slide" Target="slides/slide51.xml"/><Relationship Id="rId76" Type="http://schemas.openxmlformats.org/officeDocument/2006/relationships/slide" Target="slides/slide59.xml"/><Relationship Id="rId84"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5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2.xml"/><Relationship Id="rId11" Type="http://schemas.openxmlformats.org/officeDocument/2006/relationships/slideMaster" Target="slideMasters/slideMaster8.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slide" Target="slides/slide49.xml"/><Relationship Id="rId74" Type="http://schemas.openxmlformats.org/officeDocument/2006/relationships/slide" Target="slides/slide57.xml"/><Relationship Id="rId79" Type="http://schemas.openxmlformats.org/officeDocument/2006/relationships/slide" Target="slides/slide62.xml"/><Relationship Id="rId87"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44.xml"/><Relationship Id="rId82" Type="http://schemas.openxmlformats.org/officeDocument/2006/relationships/commentAuthors" Target="commentAuthors.xml"/><Relationship Id="rId19" Type="http://schemas.openxmlformats.org/officeDocument/2006/relationships/slide" Target="slides/slide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slide" Target="slides/slide47.xml"/><Relationship Id="rId69" Type="http://schemas.openxmlformats.org/officeDocument/2006/relationships/slide" Target="slides/slide52.xml"/><Relationship Id="rId77" Type="http://schemas.openxmlformats.org/officeDocument/2006/relationships/slide" Target="slides/slide60.xml"/><Relationship Id="rId8" Type="http://schemas.openxmlformats.org/officeDocument/2006/relationships/slideMaster" Target="slideMasters/slideMaster5.xml"/><Relationship Id="rId51" Type="http://schemas.openxmlformats.org/officeDocument/2006/relationships/slide" Target="slides/slide34.xml"/><Relationship Id="rId72" Type="http://schemas.openxmlformats.org/officeDocument/2006/relationships/slide" Target="slides/slide55.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7.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Mullen" userId="bf3d1d73-b4d7-4bb4-8793-c91dcec30622" providerId="ADAL" clId="{9EF72662-4E7D-46FF-964C-BBDD2962B61F}"/>
    <pc:docChg chg="undo custSel addSld delSld modSld sldOrd delMainMaster modSection">
      <pc:chgData name="Paul Mullen" userId="bf3d1d73-b4d7-4bb4-8793-c91dcec30622" providerId="ADAL" clId="{9EF72662-4E7D-46FF-964C-BBDD2962B61F}" dt="2021-04-19T22:28:06.583" v="802" actId="2696"/>
      <pc:docMkLst>
        <pc:docMk/>
      </pc:docMkLst>
      <pc:sldChg chg="add">
        <pc:chgData name="Paul Mullen" userId="bf3d1d73-b4d7-4bb4-8793-c91dcec30622" providerId="ADAL" clId="{9EF72662-4E7D-46FF-964C-BBDD2962B61F}" dt="2021-04-19T21:20:07.748" v="0"/>
        <pc:sldMkLst>
          <pc:docMk/>
          <pc:sldMk cId="0" sldId="258"/>
        </pc:sldMkLst>
      </pc:sldChg>
      <pc:sldChg chg="add">
        <pc:chgData name="Paul Mullen" userId="bf3d1d73-b4d7-4bb4-8793-c91dcec30622" providerId="ADAL" clId="{9EF72662-4E7D-46FF-964C-BBDD2962B61F}" dt="2021-04-19T21:20:07.748" v="0"/>
        <pc:sldMkLst>
          <pc:docMk/>
          <pc:sldMk cId="3587521063" sldId="278"/>
        </pc:sldMkLst>
      </pc:sldChg>
      <pc:sldChg chg="add">
        <pc:chgData name="Paul Mullen" userId="bf3d1d73-b4d7-4bb4-8793-c91dcec30622" providerId="ADAL" clId="{9EF72662-4E7D-46FF-964C-BBDD2962B61F}" dt="2021-04-19T21:20:07.748" v="0"/>
        <pc:sldMkLst>
          <pc:docMk/>
          <pc:sldMk cId="3755017356" sldId="282"/>
        </pc:sldMkLst>
      </pc:sldChg>
      <pc:sldChg chg="add">
        <pc:chgData name="Paul Mullen" userId="bf3d1d73-b4d7-4bb4-8793-c91dcec30622" providerId="ADAL" clId="{9EF72662-4E7D-46FF-964C-BBDD2962B61F}" dt="2021-04-19T21:20:07.748" v="0"/>
        <pc:sldMkLst>
          <pc:docMk/>
          <pc:sldMk cId="1637777969" sldId="283"/>
        </pc:sldMkLst>
      </pc:sldChg>
      <pc:sldChg chg="add">
        <pc:chgData name="Paul Mullen" userId="bf3d1d73-b4d7-4bb4-8793-c91dcec30622" providerId="ADAL" clId="{9EF72662-4E7D-46FF-964C-BBDD2962B61F}" dt="2021-04-19T21:20:07.748" v="0"/>
        <pc:sldMkLst>
          <pc:docMk/>
          <pc:sldMk cId="3478095556" sldId="285"/>
        </pc:sldMkLst>
      </pc:sldChg>
      <pc:sldChg chg="modSp">
        <pc:chgData name="Paul Mullen" userId="bf3d1d73-b4d7-4bb4-8793-c91dcec30622" providerId="ADAL" clId="{9EF72662-4E7D-46FF-964C-BBDD2962B61F}" dt="2021-04-19T21:27:20.851" v="143" actId="13926"/>
        <pc:sldMkLst>
          <pc:docMk/>
          <pc:sldMk cId="1628705582" sldId="286"/>
        </pc:sldMkLst>
        <pc:spChg chg="mod">
          <ac:chgData name="Paul Mullen" userId="bf3d1d73-b4d7-4bb4-8793-c91dcec30622" providerId="ADAL" clId="{9EF72662-4E7D-46FF-964C-BBDD2962B61F}" dt="2021-04-19T21:27:20.851" v="143" actId="13926"/>
          <ac:spMkLst>
            <pc:docMk/>
            <pc:sldMk cId="1628705582" sldId="286"/>
            <ac:spMk id="5" creationId="{CBFC64B9-63BE-4CA2-8BCC-E32AD634F51C}"/>
          </ac:spMkLst>
        </pc:spChg>
      </pc:sldChg>
      <pc:sldChg chg="add">
        <pc:chgData name="Paul Mullen" userId="bf3d1d73-b4d7-4bb4-8793-c91dcec30622" providerId="ADAL" clId="{9EF72662-4E7D-46FF-964C-BBDD2962B61F}" dt="2021-04-19T21:20:07.748" v="0"/>
        <pc:sldMkLst>
          <pc:docMk/>
          <pc:sldMk cId="873690123" sldId="289"/>
        </pc:sldMkLst>
      </pc:sldChg>
      <pc:sldChg chg="add">
        <pc:chgData name="Paul Mullen" userId="bf3d1d73-b4d7-4bb4-8793-c91dcec30622" providerId="ADAL" clId="{9EF72662-4E7D-46FF-964C-BBDD2962B61F}" dt="2021-04-19T21:20:07.748" v="0"/>
        <pc:sldMkLst>
          <pc:docMk/>
          <pc:sldMk cId="1301118167" sldId="290"/>
        </pc:sldMkLst>
      </pc:sldChg>
      <pc:sldChg chg="add">
        <pc:chgData name="Paul Mullen" userId="bf3d1d73-b4d7-4bb4-8793-c91dcec30622" providerId="ADAL" clId="{9EF72662-4E7D-46FF-964C-BBDD2962B61F}" dt="2021-04-19T21:20:07.748" v="0"/>
        <pc:sldMkLst>
          <pc:docMk/>
          <pc:sldMk cId="352604506" sldId="291"/>
        </pc:sldMkLst>
      </pc:sldChg>
      <pc:sldChg chg="modSp">
        <pc:chgData name="Paul Mullen" userId="bf3d1d73-b4d7-4bb4-8793-c91dcec30622" providerId="ADAL" clId="{9EF72662-4E7D-46FF-964C-BBDD2962B61F}" dt="2021-04-19T22:25:08.557" v="589" actId="13926"/>
        <pc:sldMkLst>
          <pc:docMk/>
          <pc:sldMk cId="3437504145" sldId="648"/>
        </pc:sldMkLst>
        <pc:spChg chg="mod">
          <ac:chgData name="Paul Mullen" userId="bf3d1d73-b4d7-4bb4-8793-c91dcec30622" providerId="ADAL" clId="{9EF72662-4E7D-46FF-964C-BBDD2962B61F}" dt="2021-04-19T22:19:41.828" v="466" actId="6549"/>
          <ac:spMkLst>
            <pc:docMk/>
            <pc:sldMk cId="3437504145" sldId="648"/>
            <ac:spMk id="6" creationId="{00000000-0000-0000-0000-000000000000}"/>
          </ac:spMkLst>
        </pc:spChg>
        <pc:graphicFrameChg chg="mod modGraphic">
          <ac:chgData name="Paul Mullen" userId="bf3d1d73-b4d7-4bb4-8793-c91dcec30622" providerId="ADAL" clId="{9EF72662-4E7D-46FF-964C-BBDD2962B61F}" dt="2021-04-19T22:25:08.557" v="589" actId="13926"/>
          <ac:graphicFrameMkLst>
            <pc:docMk/>
            <pc:sldMk cId="3437504145" sldId="648"/>
            <ac:graphicFrameMk id="3" creationId="{46055E2C-026B-4547-AD80-522F870CD14D}"/>
          </ac:graphicFrameMkLst>
        </pc:graphicFrameChg>
      </pc:sldChg>
      <pc:sldChg chg="modSp">
        <pc:chgData name="Paul Mullen" userId="bf3d1d73-b4d7-4bb4-8793-c91dcec30622" providerId="ADAL" clId="{9EF72662-4E7D-46FF-964C-BBDD2962B61F}" dt="2021-04-19T21:21:03.861" v="51" actId="6549"/>
        <pc:sldMkLst>
          <pc:docMk/>
          <pc:sldMk cId="1976218577" sldId="745"/>
        </pc:sldMkLst>
        <pc:spChg chg="mod">
          <ac:chgData name="Paul Mullen" userId="bf3d1d73-b4d7-4bb4-8793-c91dcec30622" providerId="ADAL" clId="{9EF72662-4E7D-46FF-964C-BBDD2962B61F}" dt="2021-04-19T21:21:03.861" v="51" actId="6549"/>
          <ac:spMkLst>
            <pc:docMk/>
            <pc:sldMk cId="1976218577" sldId="745"/>
            <ac:spMk id="90188" creationId="{00000000-0000-0000-0000-000000000000}"/>
          </ac:spMkLst>
        </pc:spChg>
      </pc:sldChg>
      <pc:sldChg chg="modSp">
        <pc:chgData name="Paul Mullen" userId="bf3d1d73-b4d7-4bb4-8793-c91dcec30622" providerId="ADAL" clId="{9EF72662-4E7D-46FF-964C-BBDD2962B61F}" dt="2021-04-19T22:26:16.145" v="608" actId="13926"/>
        <pc:sldMkLst>
          <pc:docMk/>
          <pc:sldMk cId="2420189838" sldId="1136"/>
        </pc:sldMkLst>
        <pc:spChg chg="mod">
          <ac:chgData name="Paul Mullen" userId="bf3d1d73-b4d7-4bb4-8793-c91dcec30622" providerId="ADAL" clId="{9EF72662-4E7D-46FF-964C-BBDD2962B61F}" dt="2021-04-19T22:26:16.145" v="608" actId="13926"/>
          <ac:spMkLst>
            <pc:docMk/>
            <pc:sldMk cId="2420189838" sldId="1136"/>
            <ac:spMk id="4" creationId="{8163128C-6CBB-4BFE-858B-5EED77D92C6B}"/>
          </ac:spMkLst>
        </pc:spChg>
      </pc:sldChg>
      <pc:sldChg chg="modSp">
        <pc:chgData name="Paul Mullen" userId="bf3d1d73-b4d7-4bb4-8793-c91dcec30622" providerId="ADAL" clId="{9EF72662-4E7D-46FF-964C-BBDD2962B61F}" dt="2021-04-19T22:27:58.771" v="799" actId="255"/>
        <pc:sldMkLst>
          <pc:docMk/>
          <pc:sldMk cId="4242999162" sldId="1140"/>
        </pc:sldMkLst>
        <pc:spChg chg="mod">
          <ac:chgData name="Paul Mullen" userId="bf3d1d73-b4d7-4bb4-8793-c91dcec30622" providerId="ADAL" clId="{9EF72662-4E7D-46FF-964C-BBDD2962B61F}" dt="2021-04-19T22:27:58.771" v="799" actId="255"/>
          <ac:spMkLst>
            <pc:docMk/>
            <pc:sldMk cId="4242999162" sldId="1140"/>
            <ac:spMk id="3" creationId="{20BD49DA-B044-4B7E-A684-D0951A8BB8F1}"/>
          </ac:spMkLst>
        </pc:spChg>
      </pc:sldChg>
      <pc:sldChg chg="modSp ord">
        <pc:chgData name="Paul Mullen" userId="bf3d1d73-b4d7-4bb4-8793-c91dcec30622" providerId="ADAL" clId="{9EF72662-4E7D-46FF-964C-BBDD2962B61F}" dt="2021-04-19T21:21:53.354" v="55"/>
        <pc:sldMkLst>
          <pc:docMk/>
          <pc:sldMk cId="3513088701" sldId="1154"/>
        </pc:sldMkLst>
        <pc:spChg chg="mod">
          <ac:chgData name="Paul Mullen" userId="bf3d1d73-b4d7-4bb4-8793-c91dcec30622" providerId="ADAL" clId="{9EF72662-4E7D-46FF-964C-BBDD2962B61F}" dt="2021-04-19T21:21:47.082" v="54" actId="6549"/>
          <ac:spMkLst>
            <pc:docMk/>
            <pc:sldMk cId="3513088701" sldId="1154"/>
            <ac:spMk id="2" creationId="{B3092A0B-1CB9-47C9-8A53-DE5D46254E81}"/>
          </ac:spMkLst>
        </pc:spChg>
      </pc:sldChg>
      <pc:sldChg chg="modSp">
        <pc:chgData name="Paul Mullen" userId="bf3d1d73-b4d7-4bb4-8793-c91dcec30622" providerId="ADAL" clId="{9EF72662-4E7D-46FF-964C-BBDD2962B61F}" dt="2021-04-19T21:26:20.160" v="96" actId="13926"/>
        <pc:sldMkLst>
          <pc:docMk/>
          <pc:sldMk cId="1238846108" sldId="1200"/>
        </pc:sldMkLst>
        <pc:spChg chg="mod">
          <ac:chgData name="Paul Mullen" userId="bf3d1d73-b4d7-4bb4-8793-c91dcec30622" providerId="ADAL" clId="{9EF72662-4E7D-46FF-964C-BBDD2962B61F}" dt="2021-04-19T21:26:20.160" v="96" actId="13926"/>
          <ac:spMkLst>
            <pc:docMk/>
            <pc:sldMk cId="1238846108" sldId="1200"/>
            <ac:spMk id="4" creationId="{E8B728F4-72B7-4C7C-80BE-E2F214E6E0E1}"/>
          </ac:spMkLst>
        </pc:spChg>
      </pc:sldChg>
      <pc:sldChg chg="modSp">
        <pc:chgData name="Paul Mullen" userId="bf3d1d73-b4d7-4bb4-8793-c91dcec30622" providerId="ADAL" clId="{9EF72662-4E7D-46FF-964C-BBDD2962B61F}" dt="2021-04-19T22:13:39.455" v="335" actId="20577"/>
        <pc:sldMkLst>
          <pc:docMk/>
          <pc:sldMk cId="2932440776" sldId="1335"/>
        </pc:sldMkLst>
        <pc:graphicFrameChg chg="modGraphic">
          <ac:chgData name="Paul Mullen" userId="bf3d1d73-b4d7-4bb4-8793-c91dcec30622" providerId="ADAL" clId="{9EF72662-4E7D-46FF-964C-BBDD2962B61F}" dt="2021-04-19T22:13:39.455" v="335" actId="20577"/>
          <ac:graphicFrameMkLst>
            <pc:docMk/>
            <pc:sldMk cId="2932440776" sldId="1335"/>
            <ac:graphicFrameMk id="5" creationId="{BE571A63-DADC-44E7-B2AC-025B4F43597B}"/>
          </ac:graphicFrameMkLst>
        </pc:graphicFrameChg>
      </pc:sldChg>
      <pc:sldChg chg="modSp">
        <pc:chgData name="Paul Mullen" userId="bf3d1d73-b4d7-4bb4-8793-c91dcec30622" providerId="ADAL" clId="{9EF72662-4E7D-46FF-964C-BBDD2962B61F}" dt="2021-04-19T22:27:43.117" v="797" actId="6549"/>
        <pc:sldMkLst>
          <pc:docMk/>
          <pc:sldMk cId="3898655928" sldId="1357"/>
        </pc:sldMkLst>
        <pc:spChg chg="mod">
          <ac:chgData name="Paul Mullen" userId="bf3d1d73-b4d7-4bb4-8793-c91dcec30622" providerId="ADAL" clId="{9EF72662-4E7D-46FF-964C-BBDD2962B61F}" dt="2021-04-19T22:27:43.117" v="797" actId="6549"/>
          <ac:spMkLst>
            <pc:docMk/>
            <pc:sldMk cId="3898655928" sldId="1357"/>
            <ac:spMk id="3" creationId="{20BD49DA-B044-4B7E-A684-D0951A8BB8F1}"/>
          </ac:spMkLst>
        </pc:spChg>
        <pc:spChg chg="mod">
          <ac:chgData name="Paul Mullen" userId="bf3d1d73-b4d7-4bb4-8793-c91dcec30622" providerId="ADAL" clId="{9EF72662-4E7D-46FF-964C-BBDD2962B61F}" dt="2021-04-19T22:27:21.059" v="755" actId="14100"/>
          <ac:spMkLst>
            <pc:docMk/>
            <pc:sldMk cId="3898655928" sldId="1357"/>
            <ac:spMk id="4" creationId="{8163128C-6CBB-4BFE-858B-5EED77D92C6B}"/>
          </ac:spMkLst>
        </pc:spChg>
      </pc:sldChg>
      <pc:sldChg chg="modSp">
        <pc:chgData name="Paul Mullen" userId="bf3d1d73-b4d7-4bb4-8793-c91dcec30622" providerId="ADAL" clId="{9EF72662-4E7D-46FF-964C-BBDD2962B61F}" dt="2021-04-19T22:26:06.781" v="607" actId="13926"/>
        <pc:sldMkLst>
          <pc:docMk/>
          <pc:sldMk cId="3064436259" sldId="1406"/>
        </pc:sldMkLst>
        <pc:graphicFrameChg chg="mod">
          <ac:chgData name="Paul Mullen" userId="bf3d1d73-b4d7-4bb4-8793-c91dcec30622" providerId="ADAL" clId="{9EF72662-4E7D-46FF-964C-BBDD2962B61F}" dt="2021-04-19T22:26:06.781" v="607" actId="13926"/>
          <ac:graphicFrameMkLst>
            <pc:docMk/>
            <pc:sldMk cId="3064436259" sldId="1406"/>
            <ac:graphicFrameMk id="7" creationId="{D0F40F4C-B8B6-4E83-973D-0956BC39EF48}"/>
          </ac:graphicFrameMkLst>
        </pc:graphicFrameChg>
      </pc:sldChg>
      <pc:sldChg chg="modSp">
        <pc:chgData name="Paul Mullen" userId="bf3d1d73-b4d7-4bb4-8793-c91dcec30622" providerId="ADAL" clId="{9EF72662-4E7D-46FF-964C-BBDD2962B61F}" dt="2021-04-19T22:14:56.568" v="405" actId="6549"/>
        <pc:sldMkLst>
          <pc:docMk/>
          <pc:sldMk cId="2731900922" sldId="1407"/>
        </pc:sldMkLst>
        <pc:spChg chg="mod">
          <ac:chgData name="Paul Mullen" userId="bf3d1d73-b4d7-4bb4-8793-c91dcec30622" providerId="ADAL" clId="{9EF72662-4E7D-46FF-964C-BBDD2962B61F}" dt="2021-04-19T22:14:56.568" v="405" actId="6549"/>
          <ac:spMkLst>
            <pc:docMk/>
            <pc:sldMk cId="2731900922" sldId="1407"/>
            <ac:spMk id="2" creationId="{D12B9A16-5CAE-408A-8E1F-57ED227792CD}"/>
          </ac:spMkLst>
        </pc:spChg>
        <pc:spChg chg="mod">
          <ac:chgData name="Paul Mullen" userId="bf3d1d73-b4d7-4bb4-8793-c91dcec30622" providerId="ADAL" clId="{9EF72662-4E7D-46FF-964C-BBDD2962B61F}" dt="2021-04-19T22:14:39.286" v="384" actId="6549"/>
          <ac:spMkLst>
            <pc:docMk/>
            <pc:sldMk cId="2731900922" sldId="1407"/>
            <ac:spMk id="4" creationId="{00000000-0000-0000-0000-000000000000}"/>
          </ac:spMkLst>
        </pc:spChg>
      </pc:sldChg>
      <pc:sldChg chg="addSp delSp modSp">
        <pc:chgData name="Paul Mullen" userId="bf3d1d73-b4d7-4bb4-8793-c91dcec30622" providerId="ADAL" clId="{9EF72662-4E7D-46FF-964C-BBDD2962B61F}" dt="2021-04-19T22:12:45.290" v="168" actId="20577"/>
        <pc:sldMkLst>
          <pc:docMk/>
          <pc:sldMk cId="2205476608" sldId="1412"/>
        </pc:sldMkLst>
        <pc:spChg chg="mod">
          <ac:chgData name="Paul Mullen" userId="bf3d1d73-b4d7-4bb4-8793-c91dcec30622" providerId="ADAL" clId="{9EF72662-4E7D-46FF-964C-BBDD2962B61F}" dt="2021-04-19T22:12:45.290" v="168" actId="20577"/>
          <ac:spMkLst>
            <pc:docMk/>
            <pc:sldMk cId="2205476608" sldId="1412"/>
            <ac:spMk id="6" creationId="{82E07708-617F-494B-96D2-84F4EF516508}"/>
          </ac:spMkLst>
        </pc:spChg>
        <pc:graphicFrameChg chg="add del">
          <ac:chgData name="Paul Mullen" userId="bf3d1d73-b4d7-4bb4-8793-c91dcec30622" providerId="ADAL" clId="{9EF72662-4E7D-46FF-964C-BBDD2962B61F}" dt="2021-04-19T21:29:05.473" v="145"/>
          <ac:graphicFrameMkLst>
            <pc:docMk/>
            <pc:sldMk cId="2205476608" sldId="1412"/>
            <ac:graphicFrameMk id="2" creationId="{42E6BCA4-02A8-40BC-BB61-28B22B7A11AA}"/>
          </ac:graphicFrameMkLst>
        </pc:graphicFrameChg>
      </pc:sldChg>
      <pc:sldChg chg="modSp">
        <pc:chgData name="Paul Mullen" userId="bf3d1d73-b4d7-4bb4-8793-c91dcec30622" providerId="ADAL" clId="{9EF72662-4E7D-46FF-964C-BBDD2962B61F}" dt="2021-04-19T22:14:19.147" v="361" actId="6549"/>
        <pc:sldMkLst>
          <pc:docMk/>
          <pc:sldMk cId="995268931" sldId="1458"/>
        </pc:sldMkLst>
        <pc:spChg chg="mod">
          <ac:chgData name="Paul Mullen" userId="bf3d1d73-b4d7-4bb4-8793-c91dcec30622" providerId="ADAL" clId="{9EF72662-4E7D-46FF-964C-BBDD2962B61F}" dt="2021-04-19T22:14:19.147" v="361" actId="6549"/>
          <ac:spMkLst>
            <pc:docMk/>
            <pc:sldMk cId="995268931" sldId="1458"/>
            <ac:spMk id="6" creationId="{82E07708-617F-494B-96D2-84F4EF516508}"/>
          </ac:spMkLst>
        </pc:spChg>
      </pc:sldChg>
      <pc:sldChg chg="modSp">
        <pc:chgData name="Paul Mullen" userId="bf3d1d73-b4d7-4bb4-8793-c91dcec30622" providerId="ADAL" clId="{9EF72662-4E7D-46FF-964C-BBDD2962B61F}" dt="2021-04-19T22:14:33.826" v="373" actId="20577"/>
        <pc:sldMkLst>
          <pc:docMk/>
          <pc:sldMk cId="1735282612" sldId="1463"/>
        </pc:sldMkLst>
        <pc:spChg chg="mod">
          <ac:chgData name="Paul Mullen" userId="bf3d1d73-b4d7-4bb4-8793-c91dcec30622" providerId="ADAL" clId="{9EF72662-4E7D-46FF-964C-BBDD2962B61F}" dt="2021-04-19T22:14:33.826" v="373" actId="20577"/>
          <ac:spMkLst>
            <pc:docMk/>
            <pc:sldMk cId="1735282612" sldId="1463"/>
            <ac:spMk id="4" creationId="{00000000-0000-0000-0000-000000000000}"/>
          </ac:spMkLst>
        </pc:spChg>
      </pc:sldChg>
      <pc:sldChg chg="add">
        <pc:chgData name="Paul Mullen" userId="bf3d1d73-b4d7-4bb4-8793-c91dcec30622" providerId="ADAL" clId="{9EF72662-4E7D-46FF-964C-BBDD2962B61F}" dt="2021-04-19T21:20:07.748" v="0"/>
        <pc:sldMkLst>
          <pc:docMk/>
          <pc:sldMk cId="908066109" sldId="1464"/>
        </pc:sldMkLst>
      </pc:sldChg>
      <pc:sldChg chg="add">
        <pc:chgData name="Paul Mullen" userId="bf3d1d73-b4d7-4bb4-8793-c91dcec30622" providerId="ADAL" clId="{9EF72662-4E7D-46FF-964C-BBDD2962B61F}" dt="2021-04-19T21:20:07.748" v="0"/>
        <pc:sldMkLst>
          <pc:docMk/>
          <pc:sldMk cId="0" sldId="1465"/>
        </pc:sldMkLst>
      </pc:sldChg>
    </pc:docChg>
  </pc:docChgLst>
  <pc:docChgLst>
    <pc:chgData name="Mullen (ESO), Paul J" userId="bf3d1d73-b4d7-4bb4-8793-c91dcec30622" providerId="ADAL" clId="{C6C38DA5-F2D6-473D-B0A8-7609DA6B1D0A}"/>
    <pc:docChg chg="undo custSel addSld delSld modSld delMainMaster modSection">
      <pc:chgData name="Mullen (ESO), Paul J" userId="bf3d1d73-b4d7-4bb4-8793-c91dcec30622" providerId="ADAL" clId="{C6C38DA5-F2D6-473D-B0A8-7609DA6B1D0A}" dt="2021-02-26T10:36:22.112" v="128" actId="20577"/>
      <pc:docMkLst>
        <pc:docMk/>
      </pc:docMkLst>
      <pc:sldChg chg="modSp">
        <pc:chgData name="Mullen (ESO), Paul J" userId="bf3d1d73-b4d7-4bb4-8793-c91dcec30622" providerId="ADAL" clId="{C6C38DA5-F2D6-473D-B0A8-7609DA6B1D0A}" dt="2021-02-24T16:29:25.881" v="51" actId="20577"/>
        <pc:sldMkLst>
          <pc:docMk/>
          <pc:sldMk cId="3437504145" sldId="648"/>
        </pc:sldMkLst>
        <pc:spChg chg="mod">
          <ac:chgData name="Mullen (ESO), Paul J" userId="bf3d1d73-b4d7-4bb4-8793-c91dcec30622" providerId="ADAL" clId="{C6C38DA5-F2D6-473D-B0A8-7609DA6B1D0A}" dt="2021-02-24T16:28:48.624" v="37" actId="20577"/>
          <ac:spMkLst>
            <pc:docMk/>
            <pc:sldMk cId="3437504145" sldId="648"/>
            <ac:spMk id="6" creationId="{00000000-0000-0000-0000-000000000000}"/>
          </ac:spMkLst>
        </pc:spChg>
        <pc:graphicFrameChg chg="modGraphic">
          <ac:chgData name="Mullen (ESO), Paul J" userId="bf3d1d73-b4d7-4bb4-8793-c91dcec30622" providerId="ADAL" clId="{C6C38DA5-F2D6-473D-B0A8-7609DA6B1D0A}" dt="2021-02-24T16:29:25.881" v="51" actId="20577"/>
          <ac:graphicFrameMkLst>
            <pc:docMk/>
            <pc:sldMk cId="3437504145" sldId="648"/>
            <ac:graphicFrameMk id="3" creationId="{46055E2C-026B-4547-AD80-522F870CD14D}"/>
          </ac:graphicFrameMkLst>
        </pc:graphicFrameChg>
      </pc:sldChg>
      <pc:sldChg chg="modSp add">
        <pc:chgData name="Mullen (ESO), Paul J" userId="bf3d1d73-b4d7-4bb4-8793-c91dcec30622" providerId="ADAL" clId="{C6C38DA5-F2D6-473D-B0A8-7609DA6B1D0A}" dt="2021-02-26T10:36:22.112" v="128" actId="20577"/>
        <pc:sldMkLst>
          <pc:docMk/>
          <pc:sldMk cId="2205476608" sldId="1412"/>
        </pc:sldMkLst>
        <pc:spChg chg="mod">
          <ac:chgData name="Mullen (ESO), Paul J" userId="bf3d1d73-b4d7-4bb4-8793-c91dcec30622" providerId="ADAL" clId="{C6C38DA5-F2D6-473D-B0A8-7609DA6B1D0A}" dt="2021-02-26T10:36:22.112" v="128" actId="20577"/>
          <ac:spMkLst>
            <pc:docMk/>
            <pc:sldMk cId="2205476608" sldId="1412"/>
            <ac:spMk id="6" creationId="{82E07708-617F-494B-96D2-84F4EF516508}"/>
          </ac:spMkLst>
        </pc:spChg>
      </pc:sldChg>
    </pc:docChg>
  </pc:docChgLst>
  <pc:docChgLst>
    <pc:chgData name="Mullen (ESO), Paul J" userId="bf3d1d73-b4d7-4bb4-8793-c91dcec30622" providerId="ADAL" clId="{BE97A1D3-073A-4E68-BBC9-939D5BF27996}"/>
    <pc:docChg chg="undo redo custSel addSld delSld modSld sldOrd delMainMaster modSection">
      <pc:chgData name="Mullen (ESO), Paul J" userId="bf3d1d73-b4d7-4bb4-8793-c91dcec30622" providerId="ADAL" clId="{BE97A1D3-073A-4E68-BBC9-939D5BF27996}" dt="2021-03-25T15:56:27.825" v="4673" actId="20577"/>
      <pc:docMkLst>
        <pc:docMk/>
      </pc:docMkLst>
      <pc:sldChg chg="modSp">
        <pc:chgData name="Mullen (ESO), Paul J" userId="bf3d1d73-b4d7-4bb4-8793-c91dcec30622" providerId="ADAL" clId="{BE97A1D3-073A-4E68-BBC9-939D5BF27996}" dt="2021-03-14T20:52:55.081" v="1310" actId="20577"/>
        <pc:sldMkLst>
          <pc:docMk/>
          <pc:sldMk cId="1628705582" sldId="286"/>
        </pc:sldMkLst>
        <pc:spChg chg="mod">
          <ac:chgData name="Mullen (ESO), Paul J" userId="bf3d1d73-b4d7-4bb4-8793-c91dcec30622" providerId="ADAL" clId="{BE97A1D3-073A-4E68-BBC9-939D5BF27996}" dt="2021-03-14T20:52:55.081" v="1310" actId="20577"/>
          <ac:spMkLst>
            <pc:docMk/>
            <pc:sldMk cId="1628705582" sldId="286"/>
            <ac:spMk id="5" creationId="{CBFC64B9-63BE-4CA2-8BCC-E32AD634F51C}"/>
          </ac:spMkLst>
        </pc:spChg>
      </pc:sldChg>
      <pc:sldChg chg="modSp">
        <pc:chgData name="Mullen (ESO), Paul J" userId="bf3d1d73-b4d7-4bb4-8793-c91dcec30622" providerId="ADAL" clId="{BE97A1D3-073A-4E68-BBC9-939D5BF27996}" dt="2021-03-24T14:49:00.458" v="4527" actId="20577"/>
        <pc:sldMkLst>
          <pc:docMk/>
          <pc:sldMk cId="3437504145" sldId="648"/>
        </pc:sldMkLst>
        <pc:spChg chg="mod">
          <ac:chgData name="Mullen (ESO), Paul J" userId="bf3d1d73-b4d7-4bb4-8793-c91dcec30622" providerId="ADAL" clId="{BE97A1D3-073A-4E68-BBC9-939D5BF27996}" dt="2021-03-24T14:49:00.458" v="4527" actId="20577"/>
          <ac:spMkLst>
            <pc:docMk/>
            <pc:sldMk cId="3437504145" sldId="648"/>
            <ac:spMk id="6" creationId="{00000000-0000-0000-0000-000000000000}"/>
          </ac:spMkLst>
        </pc:spChg>
        <pc:graphicFrameChg chg="mod modGraphic">
          <ac:chgData name="Mullen (ESO), Paul J" userId="bf3d1d73-b4d7-4bb4-8793-c91dcec30622" providerId="ADAL" clId="{BE97A1D3-073A-4E68-BBC9-939D5BF27996}" dt="2021-03-24T14:48:42.721" v="4523" actId="255"/>
          <ac:graphicFrameMkLst>
            <pc:docMk/>
            <pc:sldMk cId="3437504145" sldId="648"/>
            <ac:graphicFrameMk id="3" creationId="{46055E2C-026B-4547-AD80-522F870CD14D}"/>
          </ac:graphicFrameMkLst>
        </pc:graphicFrameChg>
      </pc:sldChg>
      <pc:sldChg chg="modSp">
        <pc:chgData name="Mullen (ESO), Paul J" userId="bf3d1d73-b4d7-4bb4-8793-c91dcec30622" providerId="ADAL" clId="{BE97A1D3-073A-4E68-BBC9-939D5BF27996}" dt="2021-03-17T20:35:36" v="4032" actId="13926"/>
        <pc:sldMkLst>
          <pc:docMk/>
          <pc:sldMk cId="1976218577" sldId="745"/>
        </pc:sldMkLst>
        <pc:spChg chg="mod">
          <ac:chgData name="Mullen (ESO), Paul J" userId="bf3d1d73-b4d7-4bb4-8793-c91dcec30622" providerId="ADAL" clId="{BE97A1D3-073A-4E68-BBC9-939D5BF27996}" dt="2021-03-17T20:35:36" v="4032" actId="13926"/>
          <ac:spMkLst>
            <pc:docMk/>
            <pc:sldMk cId="1976218577" sldId="745"/>
            <ac:spMk id="90188" creationId="{00000000-0000-0000-0000-000000000000}"/>
          </ac:spMkLst>
        </pc:spChg>
      </pc:sldChg>
      <pc:sldChg chg="modSp">
        <pc:chgData name="Mullen (ESO), Paul J" userId="bf3d1d73-b4d7-4bb4-8793-c91dcec30622" providerId="ADAL" clId="{BE97A1D3-073A-4E68-BBC9-939D5BF27996}" dt="2021-03-18T15:25:22.163" v="4197" actId="20577"/>
        <pc:sldMkLst>
          <pc:docMk/>
          <pc:sldMk cId="2420189838" sldId="1136"/>
        </pc:sldMkLst>
        <pc:spChg chg="mod">
          <ac:chgData name="Mullen (ESO), Paul J" userId="bf3d1d73-b4d7-4bb4-8793-c91dcec30622" providerId="ADAL" clId="{BE97A1D3-073A-4E68-BBC9-939D5BF27996}" dt="2021-03-18T15:25:22.163" v="4197" actId="20577"/>
          <ac:spMkLst>
            <pc:docMk/>
            <pc:sldMk cId="2420189838" sldId="1136"/>
            <ac:spMk id="4" creationId="{8163128C-6CBB-4BFE-858B-5EED77D92C6B}"/>
          </ac:spMkLst>
        </pc:spChg>
      </pc:sldChg>
      <pc:sldChg chg="add">
        <pc:chgData name="Mullen (ESO), Paul J" userId="bf3d1d73-b4d7-4bb4-8793-c91dcec30622" providerId="ADAL" clId="{BE97A1D3-073A-4E68-BBC9-939D5BF27996}" dt="2021-03-16T08:35:16.849" v="2028"/>
        <pc:sldMkLst>
          <pc:docMk/>
          <pc:sldMk cId="2624676997" sldId="1138"/>
        </pc:sldMkLst>
      </pc:sldChg>
      <pc:sldChg chg="modSp">
        <pc:chgData name="Mullen (ESO), Paul J" userId="bf3d1d73-b4d7-4bb4-8793-c91dcec30622" providerId="ADAL" clId="{BE97A1D3-073A-4E68-BBC9-939D5BF27996}" dt="2021-03-17T20:31:34.813" v="3957" actId="113"/>
        <pc:sldMkLst>
          <pc:docMk/>
          <pc:sldMk cId="3513088701" sldId="1154"/>
        </pc:sldMkLst>
        <pc:spChg chg="mod">
          <ac:chgData name="Mullen (ESO), Paul J" userId="bf3d1d73-b4d7-4bb4-8793-c91dcec30622" providerId="ADAL" clId="{BE97A1D3-073A-4E68-BBC9-939D5BF27996}" dt="2021-03-17T20:31:34.813" v="3957" actId="113"/>
          <ac:spMkLst>
            <pc:docMk/>
            <pc:sldMk cId="3513088701" sldId="1154"/>
            <ac:spMk id="2" creationId="{B3092A0B-1CB9-47C9-8A53-DE5D46254E81}"/>
          </ac:spMkLst>
        </pc:spChg>
      </pc:sldChg>
      <pc:sldChg chg="modSp">
        <pc:chgData name="Mullen (ESO), Paul J" userId="bf3d1d73-b4d7-4bb4-8793-c91dcec30622" providerId="ADAL" clId="{BE97A1D3-073A-4E68-BBC9-939D5BF27996}" dt="2021-03-14T20:52:26.701" v="1273" actId="20577"/>
        <pc:sldMkLst>
          <pc:docMk/>
          <pc:sldMk cId="1238846108" sldId="1200"/>
        </pc:sldMkLst>
        <pc:spChg chg="mod">
          <ac:chgData name="Mullen (ESO), Paul J" userId="bf3d1d73-b4d7-4bb4-8793-c91dcec30622" providerId="ADAL" clId="{BE97A1D3-073A-4E68-BBC9-939D5BF27996}" dt="2021-03-14T20:52:26.701" v="1273" actId="20577"/>
          <ac:spMkLst>
            <pc:docMk/>
            <pc:sldMk cId="1238846108" sldId="1200"/>
            <ac:spMk id="4" creationId="{E8B728F4-72B7-4C7C-80BE-E2F214E6E0E1}"/>
          </ac:spMkLst>
        </pc:spChg>
      </pc:sldChg>
      <pc:sldChg chg="modSp">
        <pc:chgData name="Mullen (ESO), Paul J" userId="bf3d1d73-b4d7-4bb4-8793-c91dcec30622" providerId="ADAL" clId="{BE97A1D3-073A-4E68-BBC9-939D5BF27996}" dt="2021-03-12T12:45:13.334" v="4" actId="20577"/>
        <pc:sldMkLst>
          <pc:docMk/>
          <pc:sldMk cId="28742408" sldId="1323"/>
        </pc:sldMkLst>
        <pc:spChg chg="mod">
          <ac:chgData name="Mullen (ESO), Paul J" userId="bf3d1d73-b4d7-4bb4-8793-c91dcec30622" providerId="ADAL" clId="{BE97A1D3-073A-4E68-BBC9-939D5BF27996}" dt="2021-03-12T12:45:13.334" v="4" actId="20577"/>
          <ac:spMkLst>
            <pc:docMk/>
            <pc:sldMk cId="28742408" sldId="1323"/>
            <ac:spMk id="5" creationId="{4FBA6ABF-CE97-446E-AFED-BDC24A2E4D0F}"/>
          </ac:spMkLst>
        </pc:spChg>
      </pc:sldChg>
      <pc:sldChg chg="modSp ord">
        <pc:chgData name="Mullen (ESO), Paul J" userId="bf3d1d73-b4d7-4bb4-8793-c91dcec30622" providerId="ADAL" clId="{BE97A1D3-073A-4E68-BBC9-939D5BF27996}" dt="2021-03-17T20:02:22.950" v="3594" actId="6549"/>
        <pc:sldMkLst>
          <pc:docMk/>
          <pc:sldMk cId="2932440776" sldId="1335"/>
        </pc:sldMkLst>
        <pc:spChg chg="mod">
          <ac:chgData name="Mullen (ESO), Paul J" userId="bf3d1d73-b4d7-4bb4-8793-c91dcec30622" providerId="ADAL" clId="{BE97A1D3-073A-4E68-BBC9-939D5BF27996}" dt="2021-03-15T20:36:37.097" v="1767" actId="20577"/>
          <ac:spMkLst>
            <pc:docMk/>
            <pc:sldMk cId="2932440776" sldId="1335"/>
            <ac:spMk id="4" creationId="{00000000-0000-0000-0000-000000000000}"/>
          </ac:spMkLst>
        </pc:spChg>
        <pc:graphicFrameChg chg="mod modGraphic">
          <ac:chgData name="Mullen (ESO), Paul J" userId="bf3d1d73-b4d7-4bb4-8793-c91dcec30622" providerId="ADAL" clId="{BE97A1D3-073A-4E68-BBC9-939D5BF27996}" dt="2021-03-17T20:02:22.950" v="3594" actId="6549"/>
          <ac:graphicFrameMkLst>
            <pc:docMk/>
            <pc:sldMk cId="2932440776" sldId="1335"/>
            <ac:graphicFrameMk id="5" creationId="{BE571A63-DADC-44E7-B2AC-025B4F43597B}"/>
          </ac:graphicFrameMkLst>
        </pc:graphicFrameChg>
      </pc:sldChg>
      <pc:sldChg chg="modSp add">
        <pc:chgData name="Mullen (ESO), Paul J" userId="bf3d1d73-b4d7-4bb4-8793-c91dcec30622" providerId="ADAL" clId="{BE97A1D3-073A-4E68-BBC9-939D5BF27996}" dt="2021-03-14T20:36:52.107" v="1214" actId="1076"/>
        <pc:sldMkLst>
          <pc:docMk/>
          <pc:sldMk cId="3898655928" sldId="1357"/>
        </pc:sldMkLst>
        <pc:spChg chg="mod">
          <ac:chgData name="Mullen (ESO), Paul J" userId="bf3d1d73-b4d7-4bb4-8793-c91dcec30622" providerId="ADAL" clId="{BE97A1D3-073A-4E68-BBC9-939D5BF27996}" dt="2021-03-14T20:36:47.995" v="1213" actId="2711"/>
          <ac:spMkLst>
            <pc:docMk/>
            <pc:sldMk cId="3898655928" sldId="1357"/>
            <ac:spMk id="3" creationId="{20BD49DA-B044-4B7E-A684-D0951A8BB8F1}"/>
          </ac:spMkLst>
        </pc:spChg>
        <pc:spChg chg="mod">
          <ac:chgData name="Mullen (ESO), Paul J" userId="bf3d1d73-b4d7-4bb4-8793-c91dcec30622" providerId="ADAL" clId="{BE97A1D3-073A-4E68-BBC9-939D5BF27996}" dt="2021-03-14T20:36:52.107" v="1214" actId="1076"/>
          <ac:spMkLst>
            <pc:docMk/>
            <pc:sldMk cId="3898655928" sldId="1357"/>
            <ac:spMk id="4" creationId="{8163128C-6CBB-4BFE-858B-5EED77D92C6B}"/>
          </ac:spMkLst>
        </pc:spChg>
      </pc:sldChg>
      <pc:sldChg chg="modSp add">
        <pc:chgData name="Mullen (ESO), Paul J" userId="bf3d1d73-b4d7-4bb4-8793-c91dcec30622" providerId="ADAL" clId="{BE97A1D3-073A-4E68-BBC9-939D5BF27996}" dt="2021-03-17T20:23:26.099" v="3940" actId="20577"/>
        <pc:sldMkLst>
          <pc:docMk/>
          <pc:sldMk cId="3064436259" sldId="1406"/>
        </pc:sldMkLst>
        <pc:graphicFrameChg chg="mod">
          <ac:chgData name="Mullen (ESO), Paul J" userId="bf3d1d73-b4d7-4bb4-8793-c91dcec30622" providerId="ADAL" clId="{BE97A1D3-073A-4E68-BBC9-939D5BF27996}" dt="2021-03-17T20:23:26.099" v="3940" actId="20577"/>
          <ac:graphicFrameMkLst>
            <pc:docMk/>
            <pc:sldMk cId="3064436259" sldId="1406"/>
            <ac:graphicFrameMk id="7" creationId="{D0F40F4C-B8B6-4E83-973D-0956BC39EF48}"/>
          </ac:graphicFrameMkLst>
        </pc:graphicFrameChg>
      </pc:sldChg>
      <pc:sldChg chg="modSp">
        <pc:chgData name="Mullen (ESO), Paul J" userId="bf3d1d73-b4d7-4bb4-8793-c91dcec30622" providerId="ADAL" clId="{BE97A1D3-073A-4E68-BBC9-939D5BF27996}" dt="2021-03-18T15:26:16.586" v="4202" actId="5793"/>
        <pc:sldMkLst>
          <pc:docMk/>
          <pc:sldMk cId="2205476608" sldId="1412"/>
        </pc:sldMkLst>
        <pc:spChg chg="mod">
          <ac:chgData name="Mullen (ESO), Paul J" userId="bf3d1d73-b4d7-4bb4-8793-c91dcec30622" providerId="ADAL" clId="{BE97A1D3-073A-4E68-BBC9-939D5BF27996}" dt="2021-03-18T15:26:16.586" v="4202" actId="5793"/>
          <ac:spMkLst>
            <pc:docMk/>
            <pc:sldMk cId="2205476608" sldId="1412"/>
            <ac:spMk id="6" creationId="{82E07708-617F-494B-96D2-84F4EF516508}"/>
          </ac:spMkLst>
        </pc:spChg>
      </pc:sldChg>
      <pc:sldMasterChg chg="delSldLayout">
        <pc:chgData name="Mullen (ESO), Paul J" userId="bf3d1d73-b4d7-4bb4-8793-c91dcec30622" providerId="ADAL" clId="{BE97A1D3-073A-4E68-BBC9-939D5BF27996}" dt="2021-03-14T19:50:14.005" v="95" actId="2696"/>
        <pc:sldMasterMkLst>
          <pc:docMk/>
          <pc:sldMasterMk cId="1585204217" sldId="2147483660"/>
        </pc:sldMasterMkLst>
      </pc:sldMasterChg>
    </pc:docChg>
  </pc:docChgLst>
  <pc:docChgLst>
    <pc:chgData name="Walker (ESO), Lurrentia" userId="9f95b1af-488e-4201-b545-8583ac4eaa7a" providerId="ADAL" clId="{C0AF09F2-37BE-4CA7-8143-E9396E7D2F79}"/>
    <pc:docChg chg="modSld">
      <pc:chgData name="Walker (ESO), Lurrentia" userId="9f95b1af-488e-4201-b545-8583ac4eaa7a" providerId="ADAL" clId="{C0AF09F2-37BE-4CA7-8143-E9396E7D2F79}" dt="2021-03-25T17:04:49.344" v="35" actId="13926"/>
      <pc:docMkLst>
        <pc:docMk/>
      </pc:docMkLst>
      <pc:sldChg chg="modSp">
        <pc:chgData name="Walker (ESO), Lurrentia" userId="9f95b1af-488e-4201-b545-8583ac4eaa7a" providerId="ADAL" clId="{C0AF09F2-37BE-4CA7-8143-E9396E7D2F79}" dt="2021-03-25T13:41:41.585" v="6" actId="20577"/>
        <pc:sldMkLst>
          <pc:docMk/>
          <pc:sldMk cId="3064436259" sldId="1406"/>
        </pc:sldMkLst>
        <pc:graphicFrameChg chg="mod">
          <ac:chgData name="Walker (ESO), Lurrentia" userId="9f95b1af-488e-4201-b545-8583ac4eaa7a" providerId="ADAL" clId="{C0AF09F2-37BE-4CA7-8143-E9396E7D2F79}" dt="2021-03-25T13:41:41.585" v="6" actId="20577"/>
          <ac:graphicFrameMkLst>
            <pc:docMk/>
            <pc:sldMk cId="3064436259" sldId="1406"/>
            <ac:graphicFrameMk id="7" creationId="{D0F40F4C-B8B6-4E83-973D-0956BC39EF48}"/>
          </ac:graphicFrameMkLst>
        </pc:graphicFrameChg>
      </pc:sldChg>
    </pc:docChg>
  </pc:docChgLst>
  <pc:docChgLst>
    <pc:chgData name="Mullen (ESO), Paul J" userId="bf3d1d73-b4d7-4bb4-8793-c91dcec30622" providerId="ADAL" clId="{9EF72662-4E7D-46FF-964C-BBDD2962B61F}"/>
    <pc:docChg chg="undo redo custSel addSld delSld modSld delMainMaster modSection">
      <pc:chgData name="Mullen (ESO), Paul J" userId="bf3d1d73-b4d7-4bb4-8793-c91dcec30622" providerId="ADAL" clId="{9EF72662-4E7D-46FF-964C-BBDD2962B61F}" dt="2021-04-22T13:28:12.218" v="5448" actId="20577"/>
      <pc:docMkLst>
        <pc:docMk/>
      </pc:docMkLst>
      <pc:sldChg chg="add">
        <pc:chgData name="Mullen (ESO), Paul J" userId="bf3d1d73-b4d7-4bb4-8793-c91dcec30622" providerId="ADAL" clId="{9EF72662-4E7D-46FF-964C-BBDD2962B61F}" dt="2021-04-22T12:54:25.828" v="5388"/>
        <pc:sldMkLst>
          <pc:docMk/>
          <pc:sldMk cId="2950637720" sldId="268"/>
        </pc:sldMkLst>
      </pc:sldChg>
      <pc:sldChg chg="modSp">
        <pc:chgData name="Mullen (ESO), Paul J" userId="bf3d1d73-b4d7-4bb4-8793-c91dcec30622" providerId="ADAL" clId="{9EF72662-4E7D-46FF-964C-BBDD2962B61F}" dt="2021-04-22T10:48:11.688" v="3600" actId="13926"/>
        <pc:sldMkLst>
          <pc:docMk/>
          <pc:sldMk cId="1628705582" sldId="286"/>
        </pc:sldMkLst>
        <pc:spChg chg="mod">
          <ac:chgData name="Mullen (ESO), Paul J" userId="bf3d1d73-b4d7-4bb4-8793-c91dcec30622" providerId="ADAL" clId="{9EF72662-4E7D-46FF-964C-BBDD2962B61F}" dt="2021-04-22T10:48:11.688" v="3600" actId="13926"/>
          <ac:spMkLst>
            <pc:docMk/>
            <pc:sldMk cId="1628705582" sldId="286"/>
            <ac:spMk id="5" creationId="{CBFC64B9-63BE-4CA2-8BCC-E32AD634F51C}"/>
          </ac:spMkLst>
        </pc:spChg>
      </pc:sldChg>
      <pc:sldChg chg="add del">
        <pc:chgData name="Mullen (ESO), Paul J" userId="bf3d1d73-b4d7-4bb4-8793-c91dcec30622" providerId="ADAL" clId="{9EF72662-4E7D-46FF-964C-BBDD2962B61F}" dt="2021-04-22T10:55:25.015" v="3889"/>
        <pc:sldMkLst>
          <pc:docMk/>
          <pc:sldMk cId="3489582457" sldId="295"/>
        </pc:sldMkLst>
      </pc:sldChg>
      <pc:sldChg chg="add del">
        <pc:chgData name="Mullen (ESO), Paul J" userId="bf3d1d73-b4d7-4bb4-8793-c91dcec30622" providerId="ADAL" clId="{9EF72662-4E7D-46FF-964C-BBDD2962B61F}" dt="2021-04-22T10:55:25.015" v="3889"/>
        <pc:sldMkLst>
          <pc:docMk/>
          <pc:sldMk cId="988071698" sldId="297"/>
        </pc:sldMkLst>
      </pc:sldChg>
      <pc:sldChg chg="add del">
        <pc:chgData name="Mullen (ESO), Paul J" userId="bf3d1d73-b4d7-4bb4-8793-c91dcec30622" providerId="ADAL" clId="{9EF72662-4E7D-46FF-964C-BBDD2962B61F}" dt="2021-04-22T10:55:25.015" v="3889"/>
        <pc:sldMkLst>
          <pc:docMk/>
          <pc:sldMk cId="2662821258" sldId="298"/>
        </pc:sldMkLst>
      </pc:sldChg>
      <pc:sldChg chg="add del">
        <pc:chgData name="Mullen (ESO), Paul J" userId="bf3d1d73-b4d7-4bb4-8793-c91dcec30622" providerId="ADAL" clId="{9EF72662-4E7D-46FF-964C-BBDD2962B61F}" dt="2021-04-22T10:55:25.015" v="3889"/>
        <pc:sldMkLst>
          <pc:docMk/>
          <pc:sldMk cId="3628307511" sldId="299"/>
        </pc:sldMkLst>
      </pc:sldChg>
      <pc:sldChg chg="add del">
        <pc:chgData name="Mullen (ESO), Paul J" userId="bf3d1d73-b4d7-4bb4-8793-c91dcec30622" providerId="ADAL" clId="{9EF72662-4E7D-46FF-964C-BBDD2962B61F}" dt="2021-04-22T10:55:25.015" v="3889"/>
        <pc:sldMkLst>
          <pc:docMk/>
          <pc:sldMk cId="1424924590" sldId="300"/>
        </pc:sldMkLst>
      </pc:sldChg>
      <pc:sldChg chg="add del">
        <pc:chgData name="Mullen (ESO), Paul J" userId="bf3d1d73-b4d7-4bb4-8793-c91dcec30622" providerId="ADAL" clId="{9EF72662-4E7D-46FF-964C-BBDD2962B61F}" dt="2021-04-22T10:55:25.015" v="3889"/>
        <pc:sldMkLst>
          <pc:docMk/>
          <pc:sldMk cId="2102284932" sldId="301"/>
        </pc:sldMkLst>
      </pc:sldChg>
      <pc:sldChg chg="add del">
        <pc:chgData name="Mullen (ESO), Paul J" userId="bf3d1d73-b4d7-4bb4-8793-c91dcec30622" providerId="ADAL" clId="{9EF72662-4E7D-46FF-964C-BBDD2962B61F}" dt="2021-04-22T10:55:25.015" v="3889"/>
        <pc:sldMkLst>
          <pc:docMk/>
          <pc:sldMk cId="1381316190" sldId="302"/>
        </pc:sldMkLst>
      </pc:sldChg>
      <pc:sldChg chg="add del">
        <pc:chgData name="Mullen (ESO), Paul J" userId="bf3d1d73-b4d7-4bb4-8793-c91dcec30622" providerId="ADAL" clId="{9EF72662-4E7D-46FF-964C-BBDD2962B61F}" dt="2021-04-22T10:55:25.015" v="3889"/>
        <pc:sldMkLst>
          <pc:docMk/>
          <pc:sldMk cId="3853002788" sldId="303"/>
        </pc:sldMkLst>
      </pc:sldChg>
      <pc:sldChg chg="add del">
        <pc:chgData name="Mullen (ESO), Paul J" userId="bf3d1d73-b4d7-4bb4-8793-c91dcec30622" providerId="ADAL" clId="{9EF72662-4E7D-46FF-964C-BBDD2962B61F}" dt="2021-04-22T10:55:25.015" v="3889"/>
        <pc:sldMkLst>
          <pc:docMk/>
          <pc:sldMk cId="2345422110" sldId="304"/>
        </pc:sldMkLst>
      </pc:sldChg>
      <pc:sldChg chg="modSp add del">
        <pc:chgData name="Mullen (ESO), Paul J" userId="bf3d1d73-b4d7-4bb4-8793-c91dcec30622" providerId="ADAL" clId="{9EF72662-4E7D-46FF-964C-BBDD2962B61F}" dt="2021-04-22T13:28:12.218" v="5448" actId="20577"/>
        <pc:sldMkLst>
          <pc:docMk/>
          <pc:sldMk cId="3184853382" sldId="305"/>
        </pc:sldMkLst>
        <pc:graphicFrameChg chg="modGraphic">
          <ac:chgData name="Mullen (ESO), Paul J" userId="bf3d1d73-b4d7-4bb4-8793-c91dcec30622" providerId="ADAL" clId="{9EF72662-4E7D-46FF-964C-BBDD2962B61F}" dt="2021-04-22T13:28:12.218" v="5448" actId="20577"/>
          <ac:graphicFrameMkLst>
            <pc:docMk/>
            <pc:sldMk cId="3184853382" sldId="305"/>
            <ac:graphicFrameMk id="4" creationId="{2F97B1B2-1433-4E39-915C-240BED187EEF}"/>
          </ac:graphicFrameMkLst>
        </pc:graphicFrameChg>
      </pc:sldChg>
      <pc:sldChg chg="modSp">
        <pc:chgData name="Mullen (ESO), Paul J" userId="bf3d1d73-b4d7-4bb4-8793-c91dcec30622" providerId="ADAL" clId="{9EF72662-4E7D-46FF-964C-BBDD2962B61F}" dt="2021-04-22T13:27:37.299" v="5447" actId="13926"/>
        <pc:sldMkLst>
          <pc:docMk/>
          <pc:sldMk cId="3437504145" sldId="648"/>
        </pc:sldMkLst>
        <pc:spChg chg="mod">
          <ac:chgData name="Mullen (ESO), Paul J" userId="bf3d1d73-b4d7-4bb4-8793-c91dcec30622" providerId="ADAL" clId="{9EF72662-4E7D-46FF-964C-BBDD2962B61F}" dt="2021-04-22T13:26:43.252" v="5439" actId="20577"/>
          <ac:spMkLst>
            <pc:docMk/>
            <pc:sldMk cId="3437504145" sldId="648"/>
            <ac:spMk id="6" creationId="{00000000-0000-0000-0000-000000000000}"/>
          </ac:spMkLst>
        </pc:spChg>
        <pc:graphicFrameChg chg="mod modGraphic">
          <ac:chgData name="Mullen (ESO), Paul J" userId="bf3d1d73-b4d7-4bb4-8793-c91dcec30622" providerId="ADAL" clId="{9EF72662-4E7D-46FF-964C-BBDD2962B61F}" dt="2021-04-22T13:27:37.299" v="5447" actId="13926"/>
          <ac:graphicFrameMkLst>
            <pc:docMk/>
            <pc:sldMk cId="3437504145" sldId="648"/>
            <ac:graphicFrameMk id="3" creationId="{46055E2C-026B-4547-AD80-522F870CD14D}"/>
          </ac:graphicFrameMkLst>
        </pc:graphicFrameChg>
      </pc:sldChg>
      <pc:sldChg chg="modSp">
        <pc:chgData name="Mullen (ESO), Paul J" userId="bf3d1d73-b4d7-4bb4-8793-c91dcec30622" providerId="ADAL" clId="{9EF72662-4E7D-46FF-964C-BBDD2962B61F}" dt="2021-04-22T10:53:11.897" v="3839" actId="6549"/>
        <pc:sldMkLst>
          <pc:docMk/>
          <pc:sldMk cId="2420189838" sldId="1136"/>
        </pc:sldMkLst>
        <pc:spChg chg="mod">
          <ac:chgData name="Mullen (ESO), Paul J" userId="bf3d1d73-b4d7-4bb4-8793-c91dcec30622" providerId="ADAL" clId="{9EF72662-4E7D-46FF-964C-BBDD2962B61F}" dt="2021-04-22T10:53:11.897" v="3839" actId="6549"/>
          <ac:spMkLst>
            <pc:docMk/>
            <pc:sldMk cId="2420189838" sldId="1136"/>
            <ac:spMk id="4" creationId="{8163128C-6CBB-4BFE-858B-5EED77D92C6B}"/>
          </ac:spMkLst>
        </pc:spChg>
      </pc:sldChg>
      <pc:sldChg chg="modSp add">
        <pc:chgData name="Mullen (ESO), Paul J" userId="bf3d1d73-b4d7-4bb4-8793-c91dcec30622" providerId="ADAL" clId="{9EF72662-4E7D-46FF-964C-BBDD2962B61F}" dt="2021-04-21T06:40:45.653" v="1338" actId="1076"/>
        <pc:sldMkLst>
          <pc:docMk/>
          <pc:sldMk cId="1289224255" sldId="1151"/>
        </pc:sldMkLst>
        <pc:spChg chg="mod">
          <ac:chgData name="Mullen (ESO), Paul J" userId="bf3d1d73-b4d7-4bb4-8793-c91dcec30622" providerId="ADAL" clId="{9EF72662-4E7D-46FF-964C-BBDD2962B61F}" dt="2021-04-21T06:40:32.814" v="1336" actId="27636"/>
          <ac:spMkLst>
            <pc:docMk/>
            <pc:sldMk cId="1289224255" sldId="1151"/>
            <ac:spMk id="3" creationId="{64995333-41E9-4E88-818A-F0DAA475A17C}"/>
          </ac:spMkLst>
        </pc:spChg>
        <pc:spChg chg="mod">
          <ac:chgData name="Mullen (ESO), Paul J" userId="bf3d1d73-b4d7-4bb4-8793-c91dcec30622" providerId="ADAL" clId="{9EF72662-4E7D-46FF-964C-BBDD2962B61F}" dt="2021-04-21T06:40:45.653" v="1338" actId="1076"/>
          <ac:spMkLst>
            <pc:docMk/>
            <pc:sldMk cId="1289224255" sldId="1151"/>
            <ac:spMk id="4" creationId="{93BBCA40-69AD-4522-886D-4E24988DF3C1}"/>
          </ac:spMkLst>
        </pc:spChg>
      </pc:sldChg>
      <pc:sldChg chg="modSp">
        <pc:chgData name="Mullen (ESO), Paul J" userId="bf3d1d73-b4d7-4bb4-8793-c91dcec30622" providerId="ADAL" clId="{9EF72662-4E7D-46FF-964C-BBDD2962B61F}" dt="2021-04-21T23:03:17.279" v="3435" actId="13926"/>
        <pc:sldMkLst>
          <pc:docMk/>
          <pc:sldMk cId="3513088701" sldId="1154"/>
        </pc:sldMkLst>
        <pc:spChg chg="mod">
          <ac:chgData name="Mullen (ESO), Paul J" userId="bf3d1d73-b4d7-4bb4-8793-c91dcec30622" providerId="ADAL" clId="{9EF72662-4E7D-46FF-964C-BBDD2962B61F}" dt="2021-04-21T23:03:17.279" v="3435" actId="13926"/>
          <ac:spMkLst>
            <pc:docMk/>
            <pc:sldMk cId="3513088701" sldId="1154"/>
            <ac:spMk id="2" creationId="{B3092A0B-1CB9-47C9-8A53-DE5D46254E81}"/>
          </ac:spMkLst>
        </pc:spChg>
      </pc:sldChg>
      <pc:sldChg chg="modSp">
        <pc:chgData name="Mullen (ESO), Paul J" userId="bf3d1d73-b4d7-4bb4-8793-c91dcec30622" providerId="ADAL" clId="{9EF72662-4E7D-46FF-964C-BBDD2962B61F}" dt="2021-04-21T21:38:05.743" v="3407" actId="6549"/>
        <pc:sldMkLst>
          <pc:docMk/>
          <pc:sldMk cId="1238846108" sldId="1200"/>
        </pc:sldMkLst>
        <pc:spChg chg="mod">
          <ac:chgData name="Mullen (ESO), Paul J" userId="bf3d1d73-b4d7-4bb4-8793-c91dcec30622" providerId="ADAL" clId="{9EF72662-4E7D-46FF-964C-BBDD2962B61F}" dt="2021-04-21T21:38:05.743" v="3407" actId="6549"/>
          <ac:spMkLst>
            <pc:docMk/>
            <pc:sldMk cId="1238846108" sldId="1200"/>
            <ac:spMk id="4" creationId="{E8B728F4-72B7-4C7C-80BE-E2F214E6E0E1}"/>
          </ac:spMkLst>
        </pc:spChg>
      </pc:sldChg>
      <pc:sldChg chg="modSp add del">
        <pc:chgData name="Mullen (ESO), Paul J" userId="bf3d1d73-b4d7-4bb4-8793-c91dcec30622" providerId="ADAL" clId="{9EF72662-4E7D-46FF-964C-BBDD2962B61F}" dt="2021-04-22T10:48:46.765" v="3602"/>
        <pc:sldMkLst>
          <pc:docMk/>
          <pc:sldMk cId="2301268033" sldId="1261"/>
        </pc:sldMkLst>
        <pc:graphicFrameChg chg="modGraphic">
          <ac:chgData name="Mullen (ESO), Paul J" userId="bf3d1d73-b4d7-4bb4-8793-c91dcec30622" providerId="ADAL" clId="{9EF72662-4E7D-46FF-964C-BBDD2962B61F}" dt="2021-04-21T21:37:43.339" v="3406" actId="13926"/>
          <ac:graphicFrameMkLst>
            <pc:docMk/>
            <pc:sldMk cId="2301268033" sldId="1261"/>
            <ac:graphicFrameMk id="5" creationId="{4CB550AD-0E0B-467B-A24E-263CEEC8C372}"/>
          </ac:graphicFrameMkLst>
        </pc:graphicFrameChg>
      </pc:sldChg>
      <pc:sldChg chg="add">
        <pc:chgData name="Mullen (ESO), Paul J" userId="bf3d1d73-b4d7-4bb4-8793-c91dcec30622" providerId="ADAL" clId="{9EF72662-4E7D-46FF-964C-BBDD2962B61F}" dt="2021-04-06T10:07:20.200" v="210"/>
        <pc:sldMkLst>
          <pc:docMk/>
          <pc:sldMk cId="50496816" sldId="1269"/>
        </pc:sldMkLst>
      </pc:sldChg>
      <pc:sldChg chg="modSp">
        <pc:chgData name="Mullen (ESO), Paul J" userId="bf3d1d73-b4d7-4bb4-8793-c91dcec30622" providerId="ADAL" clId="{9EF72662-4E7D-46FF-964C-BBDD2962B61F}" dt="2021-04-05T19:55:36.334" v="14" actId="20577"/>
        <pc:sldMkLst>
          <pc:docMk/>
          <pc:sldMk cId="28742408" sldId="1323"/>
        </pc:sldMkLst>
        <pc:spChg chg="mod">
          <ac:chgData name="Mullen (ESO), Paul J" userId="bf3d1d73-b4d7-4bb4-8793-c91dcec30622" providerId="ADAL" clId="{9EF72662-4E7D-46FF-964C-BBDD2962B61F}" dt="2021-04-05T19:55:36.334" v="14" actId="20577"/>
          <ac:spMkLst>
            <pc:docMk/>
            <pc:sldMk cId="28742408" sldId="1323"/>
            <ac:spMk id="5" creationId="{4FBA6ABF-CE97-446E-AFED-BDC24A2E4D0F}"/>
          </ac:spMkLst>
        </pc:spChg>
      </pc:sldChg>
      <pc:sldChg chg="modSp add del">
        <pc:chgData name="Mullen (ESO), Paul J" userId="bf3d1d73-b4d7-4bb4-8793-c91dcec30622" providerId="ADAL" clId="{9EF72662-4E7D-46FF-964C-BBDD2962B61F}" dt="2021-04-21T20:41:51.397" v="2263" actId="2696"/>
        <pc:sldMkLst>
          <pc:docMk/>
          <pc:sldMk cId="2932440776" sldId="1335"/>
        </pc:sldMkLst>
        <pc:spChg chg="mod">
          <ac:chgData name="Mullen (ESO), Paul J" userId="bf3d1d73-b4d7-4bb4-8793-c91dcec30622" providerId="ADAL" clId="{9EF72662-4E7D-46FF-964C-BBDD2962B61F}" dt="2021-04-06T10:02:25.601" v="102" actId="6549"/>
          <ac:spMkLst>
            <pc:docMk/>
            <pc:sldMk cId="2932440776" sldId="1335"/>
            <ac:spMk id="4" creationId="{00000000-0000-0000-0000-000000000000}"/>
          </ac:spMkLst>
        </pc:spChg>
        <pc:graphicFrameChg chg="mod modGraphic">
          <ac:chgData name="Mullen (ESO), Paul J" userId="bf3d1d73-b4d7-4bb4-8793-c91dcec30622" providerId="ADAL" clId="{9EF72662-4E7D-46FF-964C-BBDD2962B61F}" dt="2021-04-21T20:39:13.797" v="2159" actId="13926"/>
          <ac:graphicFrameMkLst>
            <pc:docMk/>
            <pc:sldMk cId="2932440776" sldId="1335"/>
            <ac:graphicFrameMk id="5" creationId="{BE571A63-DADC-44E7-B2AC-025B4F43597B}"/>
          </ac:graphicFrameMkLst>
        </pc:graphicFrameChg>
      </pc:sldChg>
      <pc:sldChg chg="del">
        <pc:chgData name="Mullen (ESO), Paul J" userId="bf3d1d73-b4d7-4bb4-8793-c91dcec30622" providerId="ADAL" clId="{9EF72662-4E7D-46FF-964C-BBDD2962B61F}" dt="2021-04-21T06:40:36.611" v="1337" actId="2696"/>
        <pc:sldMkLst>
          <pc:docMk/>
          <pc:sldMk cId="2148110708" sldId="1403"/>
        </pc:sldMkLst>
      </pc:sldChg>
      <pc:sldChg chg="modSp add">
        <pc:chgData name="Mullen (ESO), Paul J" userId="bf3d1d73-b4d7-4bb4-8793-c91dcec30622" providerId="ADAL" clId="{9EF72662-4E7D-46FF-964C-BBDD2962B61F}" dt="2021-04-21T06:50:51.593" v="1825" actId="20577"/>
        <pc:sldMkLst>
          <pc:docMk/>
          <pc:sldMk cId="4124479212" sldId="1404"/>
        </pc:sldMkLst>
        <pc:graphicFrameChg chg="mod">
          <ac:chgData name="Mullen (ESO), Paul J" userId="bf3d1d73-b4d7-4bb4-8793-c91dcec30622" providerId="ADAL" clId="{9EF72662-4E7D-46FF-964C-BBDD2962B61F}" dt="2021-04-21T06:50:51.593" v="1825" actId="20577"/>
          <ac:graphicFrameMkLst>
            <pc:docMk/>
            <pc:sldMk cId="4124479212" sldId="1404"/>
            <ac:graphicFrameMk id="10" creationId="{EF833145-F611-4055-B098-B1867F514407}"/>
          </ac:graphicFrameMkLst>
        </pc:graphicFrameChg>
      </pc:sldChg>
      <pc:sldChg chg="modSp">
        <pc:chgData name="Mullen (ESO), Paul J" userId="bf3d1d73-b4d7-4bb4-8793-c91dcec30622" providerId="ADAL" clId="{9EF72662-4E7D-46FF-964C-BBDD2962B61F}" dt="2021-04-22T12:55:37.038" v="5432"/>
        <pc:sldMkLst>
          <pc:docMk/>
          <pc:sldMk cId="3064436259" sldId="1406"/>
        </pc:sldMkLst>
        <pc:graphicFrameChg chg="mod">
          <ac:chgData name="Mullen (ESO), Paul J" userId="bf3d1d73-b4d7-4bb4-8793-c91dcec30622" providerId="ADAL" clId="{9EF72662-4E7D-46FF-964C-BBDD2962B61F}" dt="2021-04-22T12:55:37.038" v="5432"/>
          <ac:graphicFrameMkLst>
            <pc:docMk/>
            <pc:sldMk cId="3064436259" sldId="1406"/>
            <ac:graphicFrameMk id="7" creationId="{D0F40F4C-B8B6-4E83-973D-0956BC39EF48}"/>
          </ac:graphicFrameMkLst>
        </pc:graphicFrameChg>
      </pc:sldChg>
      <pc:sldChg chg="modSp add">
        <pc:chgData name="Mullen (ESO), Paul J" userId="bf3d1d73-b4d7-4bb4-8793-c91dcec30622" providerId="ADAL" clId="{9EF72662-4E7D-46FF-964C-BBDD2962B61F}" dt="2021-04-20T06:40:25.466" v="1333" actId="13926"/>
        <pc:sldMkLst>
          <pc:docMk/>
          <pc:sldMk cId="2731900922" sldId="1407"/>
        </pc:sldMkLst>
        <pc:spChg chg="mod">
          <ac:chgData name="Mullen (ESO), Paul J" userId="bf3d1d73-b4d7-4bb4-8793-c91dcec30622" providerId="ADAL" clId="{9EF72662-4E7D-46FF-964C-BBDD2962B61F}" dt="2021-04-20T06:40:25.466" v="1333" actId="13926"/>
          <ac:spMkLst>
            <pc:docMk/>
            <pc:sldMk cId="2731900922" sldId="1407"/>
            <ac:spMk id="2" creationId="{D12B9A16-5CAE-408A-8E1F-57ED227792CD}"/>
          </ac:spMkLst>
        </pc:spChg>
        <pc:spChg chg="mod">
          <ac:chgData name="Mullen (ESO), Paul J" userId="bf3d1d73-b4d7-4bb4-8793-c91dcec30622" providerId="ADAL" clId="{9EF72662-4E7D-46FF-964C-BBDD2962B61F}" dt="2021-04-06T10:30:35.459" v="656" actId="20577"/>
          <ac:spMkLst>
            <pc:docMk/>
            <pc:sldMk cId="2731900922" sldId="1407"/>
            <ac:spMk id="4" creationId="{00000000-0000-0000-0000-000000000000}"/>
          </ac:spMkLst>
        </pc:spChg>
      </pc:sldChg>
      <pc:sldChg chg="modSp">
        <pc:chgData name="Mullen (ESO), Paul J" userId="bf3d1d73-b4d7-4bb4-8793-c91dcec30622" providerId="ADAL" clId="{9EF72662-4E7D-46FF-964C-BBDD2962B61F}" dt="2021-04-21T20:39:03.337" v="2158" actId="20577"/>
        <pc:sldMkLst>
          <pc:docMk/>
          <pc:sldMk cId="2205476608" sldId="1412"/>
        </pc:sldMkLst>
        <pc:spChg chg="mod">
          <ac:chgData name="Mullen (ESO), Paul J" userId="bf3d1d73-b4d7-4bb4-8793-c91dcec30622" providerId="ADAL" clId="{9EF72662-4E7D-46FF-964C-BBDD2962B61F}" dt="2021-04-21T20:39:03.337" v="2158" actId="20577"/>
          <ac:spMkLst>
            <pc:docMk/>
            <pc:sldMk cId="2205476608" sldId="1412"/>
            <ac:spMk id="6" creationId="{82E07708-617F-494B-96D2-84F4EF516508}"/>
          </ac:spMkLst>
        </pc:spChg>
      </pc:sldChg>
      <pc:sldChg chg="modSp add">
        <pc:chgData name="Mullen (ESO), Paul J" userId="bf3d1d73-b4d7-4bb4-8793-c91dcec30622" providerId="ADAL" clId="{9EF72662-4E7D-46FF-964C-BBDD2962B61F}" dt="2021-04-21T07:33:59.449" v="2063" actId="20577"/>
        <pc:sldMkLst>
          <pc:docMk/>
          <pc:sldMk cId="1889633917" sldId="1455"/>
        </pc:sldMkLst>
        <pc:spChg chg="mod">
          <ac:chgData name="Mullen (ESO), Paul J" userId="bf3d1d73-b4d7-4bb4-8793-c91dcec30622" providerId="ADAL" clId="{9EF72662-4E7D-46FF-964C-BBDD2962B61F}" dt="2021-04-21T07:33:59.449" v="2063" actId="20577"/>
          <ac:spMkLst>
            <pc:docMk/>
            <pc:sldMk cId="1889633917" sldId="1455"/>
            <ac:spMk id="6" creationId="{82E07708-617F-494B-96D2-84F4EF516508}"/>
          </ac:spMkLst>
        </pc:spChg>
      </pc:sldChg>
      <pc:sldChg chg="modSp add">
        <pc:chgData name="Mullen (ESO), Paul J" userId="bf3d1d73-b4d7-4bb4-8793-c91dcec30622" providerId="ADAL" clId="{9EF72662-4E7D-46FF-964C-BBDD2962B61F}" dt="2021-04-21T20:41:09.827" v="2261" actId="20577"/>
        <pc:sldMkLst>
          <pc:docMk/>
          <pc:sldMk cId="4065472998" sldId="1456"/>
        </pc:sldMkLst>
        <pc:spChg chg="mod">
          <ac:chgData name="Mullen (ESO), Paul J" userId="bf3d1d73-b4d7-4bb4-8793-c91dcec30622" providerId="ADAL" clId="{9EF72662-4E7D-46FF-964C-BBDD2962B61F}" dt="2021-04-06T10:03:37.764" v="167" actId="20577"/>
          <ac:spMkLst>
            <pc:docMk/>
            <pc:sldMk cId="4065472998" sldId="1456"/>
            <ac:spMk id="4" creationId="{00000000-0000-0000-0000-000000000000}"/>
          </ac:spMkLst>
        </pc:spChg>
        <pc:graphicFrameChg chg="modGraphic">
          <ac:chgData name="Mullen (ESO), Paul J" userId="bf3d1d73-b4d7-4bb4-8793-c91dcec30622" providerId="ADAL" clId="{9EF72662-4E7D-46FF-964C-BBDD2962B61F}" dt="2021-04-21T20:41:09.827" v="2261" actId="20577"/>
          <ac:graphicFrameMkLst>
            <pc:docMk/>
            <pc:sldMk cId="4065472998" sldId="1456"/>
            <ac:graphicFrameMk id="5" creationId="{BE571A63-DADC-44E7-B2AC-025B4F43597B}"/>
          </ac:graphicFrameMkLst>
        </pc:graphicFrameChg>
      </pc:sldChg>
      <pc:sldChg chg="modSp add">
        <pc:chgData name="Mullen (ESO), Paul J" userId="bf3d1d73-b4d7-4bb4-8793-c91dcec30622" providerId="ADAL" clId="{9EF72662-4E7D-46FF-964C-BBDD2962B61F}" dt="2021-04-06T10:24:10.162" v="518" actId="6549"/>
        <pc:sldMkLst>
          <pc:docMk/>
          <pc:sldMk cId="2960754451" sldId="1457"/>
        </pc:sldMkLst>
        <pc:spChg chg="mod">
          <ac:chgData name="Mullen (ESO), Paul J" userId="bf3d1d73-b4d7-4bb4-8793-c91dcec30622" providerId="ADAL" clId="{9EF72662-4E7D-46FF-964C-BBDD2962B61F}" dt="2021-04-06T10:24:10.162" v="518" actId="6549"/>
          <ac:spMkLst>
            <pc:docMk/>
            <pc:sldMk cId="2960754451" sldId="1457"/>
            <ac:spMk id="2" creationId="{D12B9A16-5CAE-408A-8E1F-57ED227792CD}"/>
          </ac:spMkLst>
        </pc:spChg>
        <pc:spChg chg="mod">
          <ac:chgData name="Mullen (ESO), Paul J" userId="bf3d1d73-b4d7-4bb4-8793-c91dcec30622" providerId="ADAL" clId="{9EF72662-4E7D-46FF-964C-BBDD2962B61F}" dt="2021-04-06T10:05:17.050" v="182" actId="6549"/>
          <ac:spMkLst>
            <pc:docMk/>
            <pc:sldMk cId="2960754451" sldId="1457"/>
            <ac:spMk id="4" creationId="{00000000-0000-0000-0000-000000000000}"/>
          </ac:spMkLst>
        </pc:spChg>
      </pc:sldChg>
      <pc:sldChg chg="modSp add">
        <pc:chgData name="Mullen (ESO), Paul J" userId="bf3d1d73-b4d7-4bb4-8793-c91dcec30622" providerId="ADAL" clId="{9EF72662-4E7D-46FF-964C-BBDD2962B61F}" dt="2021-04-21T07:36:23.523" v="2103" actId="20577"/>
        <pc:sldMkLst>
          <pc:docMk/>
          <pc:sldMk cId="995268931" sldId="1458"/>
        </pc:sldMkLst>
        <pc:spChg chg="mod">
          <ac:chgData name="Mullen (ESO), Paul J" userId="bf3d1d73-b4d7-4bb4-8793-c91dcec30622" providerId="ADAL" clId="{9EF72662-4E7D-46FF-964C-BBDD2962B61F}" dt="2021-04-21T07:36:23.523" v="2103" actId="20577"/>
          <ac:spMkLst>
            <pc:docMk/>
            <pc:sldMk cId="995268931" sldId="1458"/>
            <ac:spMk id="6" creationId="{82E07708-617F-494B-96D2-84F4EF516508}"/>
          </ac:spMkLst>
        </pc:spChg>
      </pc:sldChg>
      <pc:sldChg chg="add">
        <pc:chgData name="Mullen (ESO), Paul J" userId="bf3d1d73-b4d7-4bb4-8793-c91dcec30622" providerId="ADAL" clId="{9EF72662-4E7D-46FF-964C-BBDD2962B61F}" dt="2021-04-06T10:29:00.599" v="539"/>
        <pc:sldMkLst>
          <pc:docMk/>
          <pc:sldMk cId="4191026488" sldId="1460"/>
        </pc:sldMkLst>
      </pc:sldChg>
      <pc:sldChg chg="modSp add">
        <pc:chgData name="Mullen (ESO), Paul J" userId="bf3d1d73-b4d7-4bb4-8793-c91dcec30622" providerId="ADAL" clId="{9EF72662-4E7D-46FF-964C-BBDD2962B61F}" dt="2021-04-06T12:05:43.812" v="662" actId="6549"/>
        <pc:sldMkLst>
          <pc:docMk/>
          <pc:sldMk cId="42960091" sldId="1461"/>
        </pc:sldMkLst>
        <pc:spChg chg="mod">
          <ac:chgData name="Mullen (ESO), Paul J" userId="bf3d1d73-b4d7-4bb4-8793-c91dcec30622" providerId="ADAL" clId="{9EF72662-4E7D-46FF-964C-BBDD2962B61F}" dt="2021-04-06T12:05:43.812" v="662" actId="6549"/>
          <ac:spMkLst>
            <pc:docMk/>
            <pc:sldMk cId="42960091" sldId="1461"/>
            <ac:spMk id="2" creationId="{D12B9A16-5CAE-408A-8E1F-57ED227792CD}"/>
          </ac:spMkLst>
        </pc:spChg>
        <pc:spChg chg="mod">
          <ac:chgData name="Mullen (ESO), Paul J" userId="bf3d1d73-b4d7-4bb4-8793-c91dcec30622" providerId="ADAL" clId="{9EF72662-4E7D-46FF-964C-BBDD2962B61F}" dt="2021-04-06T12:05:39.621" v="660" actId="20577"/>
          <ac:spMkLst>
            <pc:docMk/>
            <pc:sldMk cId="42960091" sldId="1461"/>
            <ac:spMk id="4" creationId="{00000000-0000-0000-0000-000000000000}"/>
          </ac:spMkLst>
        </pc:spChg>
      </pc:sldChg>
      <pc:sldChg chg="modSp add">
        <pc:chgData name="Mullen (ESO), Paul J" userId="bf3d1d73-b4d7-4bb4-8793-c91dcec30622" providerId="ADAL" clId="{9EF72662-4E7D-46FF-964C-BBDD2962B61F}" dt="2021-04-06T14:23:55.347" v="789" actId="20577"/>
        <pc:sldMkLst>
          <pc:docMk/>
          <pc:sldMk cId="3184114922" sldId="1462"/>
        </pc:sldMkLst>
        <pc:graphicFrameChg chg="modGraphic">
          <ac:chgData name="Mullen (ESO), Paul J" userId="bf3d1d73-b4d7-4bb4-8793-c91dcec30622" providerId="ADAL" clId="{9EF72662-4E7D-46FF-964C-BBDD2962B61F}" dt="2021-04-06T14:23:55.347" v="789" actId="20577"/>
          <ac:graphicFrameMkLst>
            <pc:docMk/>
            <pc:sldMk cId="3184114922" sldId="1462"/>
            <ac:graphicFrameMk id="5" creationId="{4CB550AD-0E0B-467B-A24E-263CEEC8C372}"/>
          </ac:graphicFrameMkLst>
        </pc:graphicFrameChg>
      </pc:sldChg>
      <pc:sldChg chg="add">
        <pc:chgData name="Mullen (ESO), Paul J" userId="bf3d1d73-b4d7-4bb4-8793-c91dcec30622" providerId="ADAL" clId="{9EF72662-4E7D-46FF-964C-BBDD2962B61F}" dt="2021-04-06T12:21:32.959" v="694"/>
        <pc:sldMkLst>
          <pc:docMk/>
          <pc:sldMk cId="1735282612" sldId="1463"/>
        </pc:sldMkLst>
      </pc:sldChg>
      <pc:sldChg chg="modSp add">
        <pc:chgData name="Mullen (ESO), Paul J" userId="bf3d1d73-b4d7-4bb4-8793-c91dcec30622" providerId="ADAL" clId="{9EF72662-4E7D-46FF-964C-BBDD2962B61F}" dt="2021-04-21T07:36:41.408" v="2104" actId="14100"/>
        <pc:sldMkLst>
          <pc:docMk/>
          <pc:sldMk cId="3611167976" sldId="1467"/>
        </pc:sldMkLst>
        <pc:spChg chg="mod">
          <ac:chgData name="Mullen (ESO), Paul J" userId="bf3d1d73-b4d7-4bb4-8793-c91dcec30622" providerId="ADAL" clId="{9EF72662-4E7D-46FF-964C-BBDD2962B61F}" dt="2021-04-20T06:40:04.597" v="1324" actId="20577"/>
          <ac:spMkLst>
            <pc:docMk/>
            <pc:sldMk cId="3611167976" sldId="1467"/>
            <ac:spMk id="4" creationId="{00000000-0000-0000-0000-000000000000}"/>
          </ac:spMkLst>
        </pc:spChg>
        <pc:graphicFrameChg chg="mod modGraphic">
          <ac:chgData name="Mullen (ESO), Paul J" userId="bf3d1d73-b4d7-4bb4-8793-c91dcec30622" providerId="ADAL" clId="{9EF72662-4E7D-46FF-964C-BBDD2962B61F}" dt="2021-04-21T07:36:41.408" v="2104" actId="14100"/>
          <ac:graphicFrameMkLst>
            <pc:docMk/>
            <pc:sldMk cId="3611167976" sldId="1467"/>
            <ac:graphicFrameMk id="5" creationId="{BE571A63-DADC-44E7-B2AC-025B4F43597B}"/>
          </ac:graphicFrameMkLst>
        </pc:graphicFrameChg>
      </pc:sldChg>
      <pc:sldChg chg="add del">
        <pc:chgData name="Mullen (ESO), Paul J" userId="bf3d1d73-b4d7-4bb4-8793-c91dcec30622" providerId="ADAL" clId="{9EF72662-4E7D-46FF-964C-BBDD2962B61F}" dt="2021-04-21T20:39:18.664" v="2160" actId="2696"/>
        <pc:sldMkLst>
          <pc:docMk/>
          <pc:sldMk cId="2351033500" sldId="1468"/>
        </pc:sldMkLst>
      </pc:sldChg>
      <pc:sldChg chg="addSp delSp modSp add del">
        <pc:chgData name="Mullen (ESO), Paul J" userId="bf3d1d73-b4d7-4bb4-8793-c91dcec30622" providerId="ADAL" clId="{9EF72662-4E7D-46FF-964C-BBDD2962B61F}" dt="2021-04-21T21:05:54.224" v="2926" actId="2696"/>
        <pc:sldMkLst>
          <pc:docMk/>
          <pc:sldMk cId="3649734729" sldId="1468"/>
        </pc:sldMkLst>
        <pc:spChg chg="del mod">
          <ac:chgData name="Mullen (ESO), Paul J" userId="bf3d1d73-b4d7-4bb4-8793-c91dcec30622" providerId="ADAL" clId="{9EF72662-4E7D-46FF-964C-BBDD2962B61F}" dt="2021-04-21T20:48:54.098" v="2409" actId="12084"/>
          <ac:spMkLst>
            <pc:docMk/>
            <pc:sldMk cId="3649734729" sldId="1468"/>
            <ac:spMk id="2" creationId="{863FCB65-32A9-4520-B76D-725F6445FA41}"/>
          </ac:spMkLst>
        </pc:spChg>
        <pc:spChg chg="mod">
          <ac:chgData name="Mullen (ESO), Paul J" userId="bf3d1d73-b4d7-4bb4-8793-c91dcec30622" providerId="ADAL" clId="{9EF72662-4E7D-46FF-964C-BBDD2962B61F}" dt="2021-04-21T20:44:16.246" v="2283" actId="113"/>
          <ac:spMkLst>
            <pc:docMk/>
            <pc:sldMk cId="3649734729" sldId="1468"/>
            <ac:spMk id="3" creationId="{E275DA31-5521-BB4C-A621-516A96F1485C}"/>
          </ac:spMkLst>
        </pc:spChg>
        <pc:graphicFrameChg chg="add mod">
          <ac:chgData name="Mullen (ESO), Paul J" userId="bf3d1d73-b4d7-4bb4-8793-c91dcec30622" providerId="ADAL" clId="{9EF72662-4E7D-46FF-964C-BBDD2962B61F}" dt="2021-04-21T20:58:23.286" v="2678" actId="13782"/>
          <ac:graphicFrameMkLst>
            <pc:docMk/>
            <pc:sldMk cId="3649734729" sldId="1468"/>
            <ac:graphicFrameMk id="4" creationId="{658710BF-C789-417F-B7E8-9CD51A95B766}"/>
          </ac:graphicFrameMkLst>
        </pc:graphicFrameChg>
      </pc:sldChg>
      <pc:sldChg chg="add del">
        <pc:chgData name="Mullen (ESO), Paul J" userId="bf3d1d73-b4d7-4bb4-8793-c91dcec30622" providerId="ADAL" clId="{9EF72662-4E7D-46FF-964C-BBDD2962B61F}" dt="2021-04-21T07:28:51.285" v="1902" actId="2696"/>
        <pc:sldMkLst>
          <pc:docMk/>
          <pc:sldMk cId="3664772926" sldId="1468"/>
        </pc:sldMkLst>
      </pc:sldChg>
      <pc:sldChg chg="addSp modSp add">
        <pc:chgData name="Mullen (ESO), Paul J" userId="bf3d1d73-b4d7-4bb4-8793-c91dcec30622" providerId="ADAL" clId="{9EF72662-4E7D-46FF-964C-BBDD2962B61F}" dt="2021-04-22T10:56:23.776" v="3891" actId="1076"/>
        <pc:sldMkLst>
          <pc:docMk/>
          <pc:sldMk cId="2902940038" sldId="1469"/>
        </pc:sldMkLst>
        <pc:spChg chg="mod">
          <ac:chgData name="Mullen (ESO), Paul J" userId="bf3d1d73-b4d7-4bb4-8793-c91dcec30622" providerId="ADAL" clId="{9EF72662-4E7D-46FF-964C-BBDD2962B61F}" dt="2021-04-22T10:56:23.776" v="3891" actId="1076"/>
          <ac:spMkLst>
            <pc:docMk/>
            <pc:sldMk cId="2902940038" sldId="1469"/>
            <ac:spMk id="3" creationId="{E275DA31-5521-BB4C-A621-516A96F1485C}"/>
          </ac:spMkLst>
        </pc:spChg>
        <pc:graphicFrameChg chg="add mod modGraphic">
          <ac:chgData name="Mullen (ESO), Paul J" userId="bf3d1d73-b4d7-4bb4-8793-c91dcec30622" providerId="ADAL" clId="{9EF72662-4E7D-46FF-964C-BBDD2962B61F}" dt="2021-04-21T21:15:15.715" v="3355" actId="20577"/>
          <ac:graphicFrameMkLst>
            <pc:docMk/>
            <pc:sldMk cId="2902940038" sldId="1469"/>
            <ac:graphicFrameMk id="2" creationId="{D6690328-D4FB-4DF0-8B74-A5249CE84418}"/>
          </ac:graphicFrameMkLst>
        </pc:graphicFrameChg>
        <pc:graphicFrameChg chg="mod">
          <ac:chgData name="Mullen (ESO), Paul J" userId="bf3d1d73-b4d7-4bb4-8793-c91dcec30622" providerId="ADAL" clId="{9EF72662-4E7D-46FF-964C-BBDD2962B61F}" dt="2021-04-21T21:00:51.229" v="2740" actId="478"/>
          <ac:graphicFrameMkLst>
            <pc:docMk/>
            <pc:sldMk cId="2902940038" sldId="1469"/>
            <ac:graphicFrameMk id="4" creationId="{658710BF-C789-417F-B7E8-9CD51A95B766}"/>
          </ac:graphicFrameMkLst>
        </pc:graphicFrameChg>
      </pc:sldChg>
      <pc:sldChg chg="add del">
        <pc:chgData name="Mullen (ESO), Paul J" userId="bf3d1d73-b4d7-4bb4-8793-c91dcec30622" providerId="ADAL" clId="{9EF72662-4E7D-46FF-964C-BBDD2962B61F}" dt="2021-04-22T10:54:59.665" v="3841" actId="2696"/>
        <pc:sldMkLst>
          <pc:docMk/>
          <pc:sldMk cId="1337879780" sldId="1470"/>
        </pc:sldMkLst>
      </pc:sldChg>
      <pc:sldChg chg="add del">
        <pc:chgData name="Mullen (ESO), Paul J" userId="bf3d1d73-b4d7-4bb4-8793-c91dcec30622" providerId="ADAL" clId="{9EF72662-4E7D-46FF-964C-BBDD2962B61F}" dt="2021-04-22T10:55:26.672" v="3890" actId="2696"/>
        <pc:sldMkLst>
          <pc:docMk/>
          <pc:sldMk cId="2490781506" sldId="1470"/>
        </pc:sldMkLst>
      </pc:sldChg>
      <pc:sldChg chg="add">
        <pc:chgData name="Mullen (ESO), Paul J" userId="bf3d1d73-b4d7-4bb4-8793-c91dcec30622" providerId="ADAL" clId="{9EF72662-4E7D-46FF-964C-BBDD2962B61F}" dt="2021-04-22T12:54:25.828" v="5388"/>
        <pc:sldMkLst>
          <pc:docMk/>
          <pc:sldMk cId="3884343440" sldId="1470"/>
        </pc:sldMkLst>
      </pc:sldChg>
      <pc:sldChg chg="add del">
        <pc:chgData name="Mullen (ESO), Paul J" userId="bf3d1d73-b4d7-4bb4-8793-c91dcec30622" providerId="ADAL" clId="{9EF72662-4E7D-46FF-964C-BBDD2962B61F}" dt="2021-04-22T10:55:16.234" v="3853" actId="2696"/>
        <pc:sldMkLst>
          <pc:docMk/>
          <pc:sldMk cId="4273362833" sldId="1471"/>
        </pc:sldMkLst>
      </pc:sldChg>
      <pc:sldChg chg="add del">
        <pc:chgData name="Mullen (ESO), Paul J" userId="bf3d1d73-b4d7-4bb4-8793-c91dcec30622" providerId="ADAL" clId="{9EF72662-4E7D-46FF-964C-BBDD2962B61F}" dt="2021-04-22T10:55:17.113" v="3855" actId="2696"/>
        <pc:sldMkLst>
          <pc:docMk/>
          <pc:sldMk cId="538149460" sldId="1472"/>
        </pc:sldMkLst>
      </pc:sldChg>
      <pc:sldChg chg="add del">
        <pc:chgData name="Mullen (ESO), Paul J" userId="bf3d1d73-b4d7-4bb4-8793-c91dcec30622" providerId="ADAL" clId="{9EF72662-4E7D-46FF-964C-BBDD2962B61F}" dt="2021-04-22T10:55:17.498" v="3856" actId="2696"/>
        <pc:sldMkLst>
          <pc:docMk/>
          <pc:sldMk cId="2922887392" sldId="1473"/>
        </pc:sldMkLst>
      </pc:sldChg>
      <pc:sldChg chg="add del">
        <pc:chgData name="Mullen (ESO), Paul J" userId="bf3d1d73-b4d7-4bb4-8793-c91dcec30622" providerId="ADAL" clId="{9EF72662-4E7D-46FF-964C-BBDD2962B61F}" dt="2021-04-22T10:55:17.752" v="3857" actId="2696"/>
        <pc:sldMkLst>
          <pc:docMk/>
          <pc:sldMk cId="1030613682" sldId="1474"/>
        </pc:sldMkLst>
      </pc:sldChg>
      <pc:sldChg chg="add del">
        <pc:chgData name="Mullen (ESO), Paul J" userId="bf3d1d73-b4d7-4bb4-8793-c91dcec30622" providerId="ADAL" clId="{9EF72662-4E7D-46FF-964C-BBDD2962B61F}" dt="2021-04-22T10:55:18.369" v="3858" actId="2696"/>
        <pc:sldMkLst>
          <pc:docMk/>
          <pc:sldMk cId="917400273" sldId="1475"/>
        </pc:sldMkLst>
      </pc:sldChg>
      <pc:sldChg chg="add del">
        <pc:chgData name="Mullen (ESO), Paul J" userId="bf3d1d73-b4d7-4bb4-8793-c91dcec30622" providerId="ADAL" clId="{9EF72662-4E7D-46FF-964C-BBDD2962B61F}" dt="2021-04-22T10:55:18.654" v="3859" actId="2696"/>
        <pc:sldMkLst>
          <pc:docMk/>
          <pc:sldMk cId="3698800449" sldId="1476"/>
        </pc:sldMkLst>
      </pc:sldChg>
      <pc:sldChg chg="add del">
        <pc:chgData name="Mullen (ESO), Paul J" userId="bf3d1d73-b4d7-4bb4-8793-c91dcec30622" providerId="ADAL" clId="{9EF72662-4E7D-46FF-964C-BBDD2962B61F}" dt="2021-04-22T10:55:20.120" v="3860" actId="2696"/>
        <pc:sldMkLst>
          <pc:docMk/>
          <pc:sldMk cId="1100332435" sldId="1477"/>
        </pc:sldMkLst>
      </pc:sldChg>
      <pc:sldChg chg="add del">
        <pc:chgData name="Mullen (ESO), Paul J" userId="bf3d1d73-b4d7-4bb4-8793-c91dcec30622" providerId="ADAL" clId="{9EF72662-4E7D-46FF-964C-BBDD2962B61F}" dt="2021-04-22T10:55:12.061" v="3852" actId="2696"/>
        <pc:sldMkLst>
          <pc:docMk/>
          <pc:sldMk cId="1224117630" sldId="1478"/>
        </pc:sldMkLst>
      </pc:sldChg>
      <pc:sldChg chg="add del">
        <pc:chgData name="Mullen (ESO), Paul J" userId="bf3d1d73-b4d7-4bb4-8793-c91dcec30622" providerId="ADAL" clId="{9EF72662-4E7D-46FF-964C-BBDD2962B61F}" dt="2021-04-22T10:55:10.625" v="3851" actId="2696"/>
        <pc:sldMkLst>
          <pc:docMk/>
          <pc:sldMk cId="3538422215" sldId="1479"/>
        </pc:sldMkLst>
      </pc:sldChg>
      <pc:sldMasterChg chg="delSldLayout">
        <pc:chgData name="Mullen (ESO), Paul J" userId="bf3d1d73-b4d7-4bb4-8793-c91dcec30622" providerId="ADAL" clId="{9EF72662-4E7D-46FF-964C-BBDD2962B61F}" dt="2021-04-06T10:28:25.955" v="538" actId="2696"/>
        <pc:sldMasterMkLst>
          <pc:docMk/>
          <pc:sldMasterMk cId="1932023894" sldId="2147484259"/>
        </pc:sldMasterMkLst>
      </pc:sldMasterChg>
      <pc:sldMasterChg chg="del delSldLayout">
        <pc:chgData name="Mullen (ESO), Paul J" userId="bf3d1d73-b4d7-4bb4-8793-c91dcec30622" providerId="ADAL" clId="{9EF72662-4E7D-46FF-964C-BBDD2962B61F}" dt="2021-04-22T10:55:20.142" v="3888" actId="2696"/>
        <pc:sldMasterMkLst>
          <pc:docMk/>
          <pc:sldMasterMk cId="2260778249" sldId="2147484305"/>
        </pc:sldMasterMkLst>
        <pc:sldLayoutChg chg="del">
          <pc:chgData name="Mullen (ESO), Paul J" userId="bf3d1d73-b4d7-4bb4-8793-c91dcec30622" providerId="ADAL" clId="{9EF72662-4E7D-46FF-964C-BBDD2962B61F}" dt="2021-04-22T10:55:20.120" v="3861" actId="2696"/>
          <pc:sldLayoutMkLst>
            <pc:docMk/>
            <pc:sldMasterMk cId="2260778249" sldId="2147484305"/>
            <pc:sldLayoutMk cId="1762776649" sldId="2147484306"/>
          </pc:sldLayoutMkLst>
        </pc:sldLayoutChg>
        <pc:sldLayoutChg chg="del">
          <pc:chgData name="Mullen (ESO), Paul J" userId="bf3d1d73-b4d7-4bb4-8793-c91dcec30622" providerId="ADAL" clId="{9EF72662-4E7D-46FF-964C-BBDD2962B61F}" dt="2021-04-22T10:55:20.120" v="3862" actId="2696"/>
          <pc:sldLayoutMkLst>
            <pc:docMk/>
            <pc:sldMasterMk cId="2260778249" sldId="2147484305"/>
            <pc:sldLayoutMk cId="3602188571" sldId="2147484307"/>
          </pc:sldLayoutMkLst>
        </pc:sldLayoutChg>
        <pc:sldLayoutChg chg="del">
          <pc:chgData name="Mullen (ESO), Paul J" userId="bf3d1d73-b4d7-4bb4-8793-c91dcec30622" providerId="ADAL" clId="{9EF72662-4E7D-46FF-964C-BBDD2962B61F}" dt="2021-04-22T10:55:20.120" v="3863" actId="2696"/>
          <pc:sldLayoutMkLst>
            <pc:docMk/>
            <pc:sldMasterMk cId="2260778249" sldId="2147484305"/>
            <pc:sldLayoutMk cId="1116599049" sldId="2147484308"/>
          </pc:sldLayoutMkLst>
        </pc:sldLayoutChg>
        <pc:sldLayoutChg chg="del">
          <pc:chgData name="Mullen (ESO), Paul J" userId="bf3d1d73-b4d7-4bb4-8793-c91dcec30622" providerId="ADAL" clId="{9EF72662-4E7D-46FF-964C-BBDD2962B61F}" dt="2021-04-22T10:55:20.120" v="3864" actId="2696"/>
          <pc:sldLayoutMkLst>
            <pc:docMk/>
            <pc:sldMasterMk cId="2260778249" sldId="2147484305"/>
            <pc:sldLayoutMk cId="4257955407" sldId="2147484309"/>
          </pc:sldLayoutMkLst>
        </pc:sldLayoutChg>
        <pc:sldLayoutChg chg="del">
          <pc:chgData name="Mullen (ESO), Paul J" userId="bf3d1d73-b4d7-4bb4-8793-c91dcec30622" providerId="ADAL" clId="{9EF72662-4E7D-46FF-964C-BBDD2962B61F}" dt="2021-04-22T10:55:20.120" v="3865" actId="2696"/>
          <pc:sldLayoutMkLst>
            <pc:docMk/>
            <pc:sldMasterMk cId="2260778249" sldId="2147484305"/>
            <pc:sldLayoutMk cId="3252261064" sldId="2147484310"/>
          </pc:sldLayoutMkLst>
        </pc:sldLayoutChg>
        <pc:sldLayoutChg chg="del">
          <pc:chgData name="Mullen (ESO), Paul J" userId="bf3d1d73-b4d7-4bb4-8793-c91dcec30622" providerId="ADAL" clId="{9EF72662-4E7D-46FF-964C-BBDD2962B61F}" dt="2021-04-22T10:55:20.127" v="3866" actId="2696"/>
          <pc:sldLayoutMkLst>
            <pc:docMk/>
            <pc:sldMasterMk cId="2260778249" sldId="2147484305"/>
            <pc:sldLayoutMk cId="2289451517" sldId="2147484311"/>
          </pc:sldLayoutMkLst>
        </pc:sldLayoutChg>
        <pc:sldLayoutChg chg="del">
          <pc:chgData name="Mullen (ESO), Paul J" userId="bf3d1d73-b4d7-4bb4-8793-c91dcec30622" providerId="ADAL" clId="{9EF72662-4E7D-46FF-964C-BBDD2962B61F}" dt="2021-04-22T10:55:20.127" v="3867" actId="2696"/>
          <pc:sldLayoutMkLst>
            <pc:docMk/>
            <pc:sldMasterMk cId="2260778249" sldId="2147484305"/>
            <pc:sldLayoutMk cId="1060699046" sldId="2147484312"/>
          </pc:sldLayoutMkLst>
        </pc:sldLayoutChg>
        <pc:sldLayoutChg chg="del">
          <pc:chgData name="Mullen (ESO), Paul J" userId="bf3d1d73-b4d7-4bb4-8793-c91dcec30622" providerId="ADAL" clId="{9EF72662-4E7D-46FF-964C-BBDD2962B61F}" dt="2021-04-22T10:55:20.127" v="3868" actId="2696"/>
          <pc:sldLayoutMkLst>
            <pc:docMk/>
            <pc:sldMasterMk cId="2260778249" sldId="2147484305"/>
            <pc:sldLayoutMk cId="1740302386" sldId="2147484313"/>
          </pc:sldLayoutMkLst>
        </pc:sldLayoutChg>
        <pc:sldLayoutChg chg="del">
          <pc:chgData name="Mullen (ESO), Paul J" userId="bf3d1d73-b4d7-4bb4-8793-c91dcec30622" providerId="ADAL" clId="{9EF72662-4E7D-46FF-964C-BBDD2962B61F}" dt="2021-04-22T10:55:20.127" v="3869" actId="2696"/>
          <pc:sldLayoutMkLst>
            <pc:docMk/>
            <pc:sldMasterMk cId="2260778249" sldId="2147484305"/>
            <pc:sldLayoutMk cId="2743008599" sldId="2147484314"/>
          </pc:sldLayoutMkLst>
        </pc:sldLayoutChg>
        <pc:sldLayoutChg chg="del">
          <pc:chgData name="Mullen (ESO), Paul J" userId="bf3d1d73-b4d7-4bb4-8793-c91dcec30622" providerId="ADAL" clId="{9EF72662-4E7D-46FF-964C-BBDD2962B61F}" dt="2021-04-22T10:55:20.127" v="3870" actId="2696"/>
          <pc:sldLayoutMkLst>
            <pc:docMk/>
            <pc:sldMasterMk cId="2260778249" sldId="2147484305"/>
            <pc:sldLayoutMk cId="2119938889" sldId="2147484315"/>
          </pc:sldLayoutMkLst>
        </pc:sldLayoutChg>
        <pc:sldLayoutChg chg="del">
          <pc:chgData name="Mullen (ESO), Paul J" userId="bf3d1d73-b4d7-4bb4-8793-c91dcec30622" providerId="ADAL" clId="{9EF72662-4E7D-46FF-964C-BBDD2962B61F}" dt="2021-04-22T10:55:20.127" v="3871" actId="2696"/>
          <pc:sldLayoutMkLst>
            <pc:docMk/>
            <pc:sldMasterMk cId="2260778249" sldId="2147484305"/>
            <pc:sldLayoutMk cId="2519309961" sldId="2147484316"/>
          </pc:sldLayoutMkLst>
        </pc:sldLayoutChg>
        <pc:sldLayoutChg chg="del">
          <pc:chgData name="Mullen (ESO), Paul J" userId="bf3d1d73-b4d7-4bb4-8793-c91dcec30622" providerId="ADAL" clId="{9EF72662-4E7D-46FF-964C-BBDD2962B61F}" dt="2021-04-22T10:55:20.127" v="3872" actId="2696"/>
          <pc:sldLayoutMkLst>
            <pc:docMk/>
            <pc:sldMasterMk cId="2260778249" sldId="2147484305"/>
            <pc:sldLayoutMk cId="1390525670" sldId="2147484317"/>
          </pc:sldLayoutMkLst>
        </pc:sldLayoutChg>
        <pc:sldLayoutChg chg="del">
          <pc:chgData name="Mullen (ESO), Paul J" userId="bf3d1d73-b4d7-4bb4-8793-c91dcec30622" providerId="ADAL" clId="{9EF72662-4E7D-46FF-964C-BBDD2962B61F}" dt="2021-04-22T10:55:20.127" v="3873" actId="2696"/>
          <pc:sldLayoutMkLst>
            <pc:docMk/>
            <pc:sldMasterMk cId="2260778249" sldId="2147484305"/>
            <pc:sldLayoutMk cId="606720728" sldId="2147484318"/>
          </pc:sldLayoutMkLst>
        </pc:sldLayoutChg>
        <pc:sldLayoutChg chg="del">
          <pc:chgData name="Mullen (ESO), Paul J" userId="bf3d1d73-b4d7-4bb4-8793-c91dcec30622" providerId="ADAL" clId="{9EF72662-4E7D-46FF-964C-BBDD2962B61F}" dt="2021-04-22T10:55:20.127" v="3874" actId="2696"/>
          <pc:sldLayoutMkLst>
            <pc:docMk/>
            <pc:sldMasterMk cId="2260778249" sldId="2147484305"/>
            <pc:sldLayoutMk cId="3580042748" sldId="2147484319"/>
          </pc:sldLayoutMkLst>
        </pc:sldLayoutChg>
        <pc:sldLayoutChg chg="del">
          <pc:chgData name="Mullen (ESO), Paul J" userId="bf3d1d73-b4d7-4bb4-8793-c91dcec30622" providerId="ADAL" clId="{9EF72662-4E7D-46FF-964C-BBDD2962B61F}" dt="2021-04-22T10:55:20.127" v="3875" actId="2696"/>
          <pc:sldLayoutMkLst>
            <pc:docMk/>
            <pc:sldMasterMk cId="2260778249" sldId="2147484305"/>
            <pc:sldLayoutMk cId="4038711226" sldId="2147484320"/>
          </pc:sldLayoutMkLst>
        </pc:sldLayoutChg>
        <pc:sldLayoutChg chg="del">
          <pc:chgData name="Mullen (ESO), Paul J" userId="bf3d1d73-b4d7-4bb4-8793-c91dcec30622" providerId="ADAL" clId="{9EF72662-4E7D-46FF-964C-BBDD2962B61F}" dt="2021-04-22T10:55:20.127" v="3876" actId="2696"/>
          <pc:sldLayoutMkLst>
            <pc:docMk/>
            <pc:sldMasterMk cId="2260778249" sldId="2147484305"/>
            <pc:sldLayoutMk cId="2072295095" sldId="2147484321"/>
          </pc:sldLayoutMkLst>
        </pc:sldLayoutChg>
        <pc:sldLayoutChg chg="del">
          <pc:chgData name="Mullen (ESO), Paul J" userId="bf3d1d73-b4d7-4bb4-8793-c91dcec30622" providerId="ADAL" clId="{9EF72662-4E7D-46FF-964C-BBDD2962B61F}" dt="2021-04-22T10:55:20.127" v="3877" actId="2696"/>
          <pc:sldLayoutMkLst>
            <pc:docMk/>
            <pc:sldMasterMk cId="2260778249" sldId="2147484305"/>
            <pc:sldLayoutMk cId="918422019" sldId="2147484322"/>
          </pc:sldLayoutMkLst>
        </pc:sldLayoutChg>
        <pc:sldLayoutChg chg="del">
          <pc:chgData name="Mullen (ESO), Paul J" userId="bf3d1d73-b4d7-4bb4-8793-c91dcec30622" providerId="ADAL" clId="{9EF72662-4E7D-46FF-964C-BBDD2962B61F}" dt="2021-04-22T10:55:20.127" v="3878" actId="2696"/>
          <pc:sldLayoutMkLst>
            <pc:docMk/>
            <pc:sldMasterMk cId="2260778249" sldId="2147484305"/>
            <pc:sldLayoutMk cId="2521119793" sldId="2147484323"/>
          </pc:sldLayoutMkLst>
        </pc:sldLayoutChg>
        <pc:sldLayoutChg chg="del">
          <pc:chgData name="Mullen (ESO), Paul J" userId="bf3d1d73-b4d7-4bb4-8793-c91dcec30622" providerId="ADAL" clId="{9EF72662-4E7D-46FF-964C-BBDD2962B61F}" dt="2021-04-22T10:55:20.127" v="3879" actId="2696"/>
          <pc:sldLayoutMkLst>
            <pc:docMk/>
            <pc:sldMasterMk cId="2260778249" sldId="2147484305"/>
            <pc:sldLayoutMk cId="3873798171" sldId="2147484324"/>
          </pc:sldLayoutMkLst>
        </pc:sldLayoutChg>
        <pc:sldLayoutChg chg="del">
          <pc:chgData name="Mullen (ESO), Paul J" userId="bf3d1d73-b4d7-4bb4-8793-c91dcec30622" providerId="ADAL" clId="{9EF72662-4E7D-46FF-964C-BBDD2962B61F}" dt="2021-04-22T10:55:20.127" v="3880" actId="2696"/>
          <pc:sldLayoutMkLst>
            <pc:docMk/>
            <pc:sldMasterMk cId="2260778249" sldId="2147484305"/>
            <pc:sldLayoutMk cId="3341038433" sldId="2147484325"/>
          </pc:sldLayoutMkLst>
        </pc:sldLayoutChg>
        <pc:sldLayoutChg chg="del">
          <pc:chgData name="Mullen (ESO), Paul J" userId="bf3d1d73-b4d7-4bb4-8793-c91dcec30622" providerId="ADAL" clId="{9EF72662-4E7D-46FF-964C-BBDD2962B61F}" dt="2021-04-22T10:55:20.127" v="3881" actId="2696"/>
          <pc:sldLayoutMkLst>
            <pc:docMk/>
            <pc:sldMasterMk cId="2260778249" sldId="2147484305"/>
            <pc:sldLayoutMk cId="3923335883" sldId="2147484326"/>
          </pc:sldLayoutMkLst>
        </pc:sldLayoutChg>
        <pc:sldLayoutChg chg="del">
          <pc:chgData name="Mullen (ESO), Paul J" userId="bf3d1d73-b4d7-4bb4-8793-c91dcec30622" providerId="ADAL" clId="{9EF72662-4E7D-46FF-964C-BBDD2962B61F}" dt="2021-04-22T10:55:20.127" v="3882" actId="2696"/>
          <pc:sldLayoutMkLst>
            <pc:docMk/>
            <pc:sldMasterMk cId="2260778249" sldId="2147484305"/>
            <pc:sldLayoutMk cId="2654489040" sldId="2147484327"/>
          </pc:sldLayoutMkLst>
        </pc:sldLayoutChg>
        <pc:sldLayoutChg chg="del">
          <pc:chgData name="Mullen (ESO), Paul J" userId="bf3d1d73-b4d7-4bb4-8793-c91dcec30622" providerId="ADAL" clId="{9EF72662-4E7D-46FF-964C-BBDD2962B61F}" dt="2021-04-22T10:55:20.142" v="3883" actId="2696"/>
          <pc:sldLayoutMkLst>
            <pc:docMk/>
            <pc:sldMasterMk cId="2260778249" sldId="2147484305"/>
            <pc:sldLayoutMk cId="2473886046" sldId="2147484328"/>
          </pc:sldLayoutMkLst>
        </pc:sldLayoutChg>
        <pc:sldLayoutChg chg="del">
          <pc:chgData name="Mullen (ESO), Paul J" userId="bf3d1d73-b4d7-4bb4-8793-c91dcec30622" providerId="ADAL" clId="{9EF72662-4E7D-46FF-964C-BBDD2962B61F}" dt="2021-04-22T10:55:20.142" v="3884" actId="2696"/>
          <pc:sldLayoutMkLst>
            <pc:docMk/>
            <pc:sldMasterMk cId="2260778249" sldId="2147484305"/>
            <pc:sldLayoutMk cId="303543088" sldId="2147484329"/>
          </pc:sldLayoutMkLst>
        </pc:sldLayoutChg>
        <pc:sldLayoutChg chg="del">
          <pc:chgData name="Mullen (ESO), Paul J" userId="bf3d1d73-b4d7-4bb4-8793-c91dcec30622" providerId="ADAL" clId="{9EF72662-4E7D-46FF-964C-BBDD2962B61F}" dt="2021-04-22T10:55:20.142" v="3885" actId="2696"/>
          <pc:sldLayoutMkLst>
            <pc:docMk/>
            <pc:sldMasterMk cId="2260778249" sldId="2147484305"/>
            <pc:sldLayoutMk cId="2283907203" sldId="2147484330"/>
          </pc:sldLayoutMkLst>
        </pc:sldLayoutChg>
        <pc:sldLayoutChg chg="del">
          <pc:chgData name="Mullen (ESO), Paul J" userId="bf3d1d73-b4d7-4bb4-8793-c91dcec30622" providerId="ADAL" clId="{9EF72662-4E7D-46FF-964C-BBDD2962B61F}" dt="2021-04-22T10:55:20.142" v="3886" actId="2696"/>
          <pc:sldLayoutMkLst>
            <pc:docMk/>
            <pc:sldMasterMk cId="2260778249" sldId="2147484305"/>
            <pc:sldLayoutMk cId="212301831" sldId="2147484331"/>
          </pc:sldLayoutMkLst>
        </pc:sldLayoutChg>
        <pc:sldLayoutChg chg="del">
          <pc:chgData name="Mullen (ESO), Paul J" userId="bf3d1d73-b4d7-4bb4-8793-c91dcec30622" providerId="ADAL" clId="{9EF72662-4E7D-46FF-964C-BBDD2962B61F}" dt="2021-04-22T10:55:20.142" v="3887" actId="2696"/>
          <pc:sldLayoutMkLst>
            <pc:docMk/>
            <pc:sldMasterMk cId="2260778249" sldId="2147484305"/>
            <pc:sldLayoutMk cId="3955011603" sldId="2147484332"/>
          </pc:sldLayoutMkLst>
        </pc:sldLayoutChg>
      </pc:sldMasterChg>
    </pc:docChg>
  </pc:docChgLst>
  <pc:docChgLst>
    <pc:chgData name="Mullen (ESO), Paul J" userId="bf3d1d73-b4d7-4bb4-8793-c91dcec30622" providerId="ADAL" clId="{37EF5D7F-A053-4791-9A4B-E6740C705C66}"/>
    <pc:docChg chg="addSld delSld modSld modSection">
      <pc:chgData name="Mullen (ESO), Paul J" userId="bf3d1d73-b4d7-4bb4-8793-c91dcec30622" providerId="ADAL" clId="{37EF5D7F-A053-4791-9A4B-E6740C705C66}" dt="2021-02-20T09:52:39.805" v="3" actId="2696"/>
      <pc:docMkLst>
        <pc:docMk/>
      </pc:docMkLst>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C743D2C-67C7-4BF6-90BF-D5D9139F092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GB"/>
        </a:p>
      </dgm:t>
    </dgm:pt>
    <dgm:pt modelId="{DEED7DF4-34DF-4685-ACCF-9117133EC20A}" type="pres">
      <dgm:prSet presAssocID="{1C743D2C-67C7-4BF6-90BF-D5D9139F092C}" presName="Name0" presStyleCnt="0">
        <dgm:presLayoutVars>
          <dgm:dir/>
          <dgm:resizeHandles val="exact"/>
        </dgm:presLayoutVars>
      </dgm:prSet>
      <dgm:spPr/>
    </dgm:pt>
  </dgm:ptLst>
  <dgm:cxnLst>
    <dgm:cxn modelId="{BD107307-ACC0-406A-9741-5CDCFEA44F31}" type="presOf" srcId="{1C743D2C-67C7-4BF6-90BF-D5D9139F092C}" destId="{DEED7DF4-34DF-4685-ACCF-9117133EC20A}" srcOrd="0"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9FB518-CFC7-401C-9974-5165B7C66EC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9CE4C0BB-990C-4D7F-B438-D0EA99EBD964}">
      <dgm:prSet/>
      <dgm:spPr/>
      <dgm:t>
        <a:bodyPr/>
        <a:lstStyle/>
        <a:p>
          <a:r>
            <a:rPr lang="en-GB" b="1" dirty="0"/>
            <a:t>CMP328</a:t>
          </a:r>
        </a:p>
        <a:p>
          <a:r>
            <a:rPr lang="en-GB" dirty="0"/>
            <a:t> </a:t>
          </a:r>
          <a:r>
            <a:rPr lang="en-GB" b="1" dirty="0">
              <a:solidFill>
                <a:schemeClr val="bg1"/>
              </a:solidFill>
            </a:rPr>
            <a:t>NOTE</a:t>
          </a:r>
          <a:r>
            <a:rPr lang="en-GB" dirty="0">
              <a:solidFill>
                <a:schemeClr val="bg1"/>
              </a:solidFill>
            </a:rPr>
            <a:t> that Workgroup Report will be presented to July 2021 Panel rather than June 2021 Panel</a:t>
          </a:r>
          <a:endParaRPr lang="en-GB" dirty="0"/>
        </a:p>
      </dgm:t>
    </dgm:pt>
    <dgm:pt modelId="{5A35804F-34B1-433A-807B-F468F7C61544}" type="parTrans" cxnId="{A5BADA1A-314A-47F3-90EF-C7EACA92DEC3}">
      <dgm:prSet/>
      <dgm:spPr/>
      <dgm:t>
        <a:bodyPr/>
        <a:lstStyle/>
        <a:p>
          <a:endParaRPr lang="en-GB"/>
        </a:p>
      </dgm:t>
    </dgm:pt>
    <dgm:pt modelId="{88D2144A-6032-44EF-927D-E15AB5546D00}" type="sibTrans" cxnId="{A5BADA1A-314A-47F3-90EF-C7EACA92DEC3}">
      <dgm:prSet/>
      <dgm:spPr/>
      <dgm:t>
        <a:bodyPr/>
        <a:lstStyle/>
        <a:p>
          <a:endParaRPr lang="en-GB"/>
        </a:p>
      </dgm:t>
    </dgm:pt>
    <dgm:pt modelId="{F781F828-C0C4-4E71-BC7C-4D5B67C65CC0}">
      <dgm:prSet phldrT="[Text]"/>
      <dgm:spPr/>
      <dgm:t>
        <a:bodyPr/>
        <a:lstStyle/>
        <a:p>
          <a:r>
            <a:rPr lang="en-GB" b="1" dirty="0"/>
            <a:t>CMP315</a:t>
          </a:r>
          <a:r>
            <a:rPr lang="en-GB" dirty="0"/>
            <a:t> </a:t>
          </a:r>
        </a:p>
        <a:p>
          <a:r>
            <a:rPr lang="en-GB" b="1" dirty="0"/>
            <a:t>NOTE </a:t>
          </a:r>
          <a:r>
            <a:rPr lang="en-GB" b="0" dirty="0"/>
            <a:t>that </a:t>
          </a:r>
          <a:r>
            <a:rPr lang="en-GB" dirty="0"/>
            <a:t>there was a Workgroup on 21 April 2021 to assess how CMP315 and ESO’s proposed thinking (with a modification anticipated early summer) fits together. Data is key to both so the ESO, the Proposer and the Transmission Owners will meet to look at what data is available and what might be needed. TCMF and CMP315 Workgroup will be kept abreast of developments. </a:t>
          </a:r>
          <a:r>
            <a:rPr lang="en-GB" b="0" dirty="0"/>
            <a:t>In light of this, Panel to</a:t>
          </a:r>
          <a:r>
            <a:rPr lang="en-GB" b="1" dirty="0"/>
            <a:t> REVIEW </a:t>
          </a:r>
          <a:r>
            <a:rPr lang="en-GB" b="0" dirty="0"/>
            <a:t>current prioritisation of CMP315 </a:t>
          </a:r>
        </a:p>
      </dgm:t>
    </dgm:pt>
    <dgm:pt modelId="{61E331F4-7367-48EB-A043-29CA537518EA}" type="parTrans" cxnId="{B003E8A8-586C-4552-81AC-6582A0B53E89}">
      <dgm:prSet/>
      <dgm:spPr/>
      <dgm:t>
        <a:bodyPr/>
        <a:lstStyle/>
        <a:p>
          <a:endParaRPr lang="en-GB"/>
        </a:p>
      </dgm:t>
    </dgm:pt>
    <dgm:pt modelId="{40DE40B0-7A86-4162-B005-6F22D3D42A56}" type="sibTrans" cxnId="{B003E8A8-586C-4552-81AC-6582A0B53E89}">
      <dgm:prSet/>
      <dgm:spPr/>
      <dgm:t>
        <a:bodyPr/>
        <a:lstStyle/>
        <a:p>
          <a:endParaRPr lang="en-GB"/>
        </a:p>
      </dgm:t>
    </dgm:pt>
    <dgm:pt modelId="{6032C063-7245-44E6-B48A-EAF976C3D1A8}">
      <dgm:prSet phldrT="[Text]"/>
      <dgm:spPr/>
      <dgm:t>
        <a:bodyPr anchor="t"/>
        <a:lstStyle/>
        <a:p>
          <a:pPr>
            <a:buFont typeface="Arial" panose="020B0604020202020204" pitchFamily="34" charset="0"/>
            <a:buChar char="•"/>
          </a:pPr>
          <a:r>
            <a:rPr lang="en-GB" b="1" dirty="0">
              <a:solidFill>
                <a:schemeClr val="bg1"/>
              </a:solidFill>
            </a:rPr>
            <a:t>CMP298</a:t>
          </a:r>
          <a:endParaRPr lang="en-GB" dirty="0">
            <a:solidFill>
              <a:schemeClr val="bg1"/>
            </a:solidFill>
          </a:endParaRPr>
        </a:p>
        <a:p>
          <a:pPr>
            <a:buFont typeface="Arial" panose="020B0604020202020204" pitchFamily="34" charset="0"/>
            <a:buChar char="•"/>
          </a:pPr>
          <a:r>
            <a:rPr lang="en-GB" b="1" dirty="0">
              <a:solidFill>
                <a:schemeClr val="bg1"/>
              </a:solidFill>
            </a:rPr>
            <a:t>NOTE</a:t>
          </a:r>
          <a:r>
            <a:rPr lang="en-GB" dirty="0">
              <a:solidFill>
                <a:schemeClr val="bg1"/>
              </a:solidFill>
            </a:rPr>
            <a:t> that a sub-group of the Workgroup met on 21 April 2021 to address an apparent disconnect between the ESO and some DNO’s on how the new product will work. A further meeting will be held on 19 May 2021 after which we expect to present back and hold a final Workgroup on 7 June 2021 prior to Workgroup Consultation being issued on 15 June 2021. </a:t>
          </a:r>
        </a:p>
      </dgm:t>
    </dgm:pt>
    <dgm:pt modelId="{79AC87B4-0DBA-4FAE-B492-662A2EE996C3}" type="parTrans" cxnId="{2A5507E9-5C57-4913-836A-DC12061012BD}">
      <dgm:prSet/>
      <dgm:spPr/>
      <dgm:t>
        <a:bodyPr/>
        <a:lstStyle/>
        <a:p>
          <a:endParaRPr lang="en-GB"/>
        </a:p>
      </dgm:t>
    </dgm:pt>
    <dgm:pt modelId="{0D0D2B9C-A884-4BDE-A4B4-8D2DB0E75A14}" type="sibTrans" cxnId="{2A5507E9-5C57-4913-836A-DC12061012BD}">
      <dgm:prSet/>
      <dgm:spPr/>
      <dgm:t>
        <a:bodyPr/>
        <a:lstStyle/>
        <a:p>
          <a:endParaRPr lang="en-GB"/>
        </a:p>
      </dgm:t>
    </dgm:pt>
    <dgm:pt modelId="{ACF5BA60-914D-4EA3-83B0-F9493DACBD10}">
      <dgm:prSet phldrT="[Text]"/>
      <dgm:spPr/>
      <dgm:t>
        <a:bodyPr anchor="t"/>
        <a:lstStyle/>
        <a:p>
          <a:pPr>
            <a:buFont typeface="Arial" panose="020B0604020202020204" pitchFamily="34" charset="0"/>
            <a:buChar char="•"/>
          </a:pPr>
          <a:r>
            <a:rPr lang="en-GB" b="1" dirty="0">
              <a:solidFill>
                <a:schemeClr val="bg1"/>
              </a:solidFill>
            </a:rPr>
            <a:t>CMP368/369 </a:t>
          </a:r>
        </a:p>
        <a:p>
          <a:pPr>
            <a:buFont typeface="Arial" panose="020B0604020202020204" pitchFamily="34" charset="0"/>
            <a:buChar char="•"/>
          </a:pPr>
          <a:r>
            <a:rPr lang="en-GB" b="1" dirty="0">
              <a:solidFill>
                <a:schemeClr val="bg1"/>
              </a:solidFill>
            </a:rPr>
            <a:t>NOTE</a:t>
          </a:r>
          <a:r>
            <a:rPr lang="en-GB" dirty="0">
              <a:solidFill>
                <a:schemeClr val="bg1"/>
              </a:solidFill>
            </a:rPr>
            <a:t> that 1st Workgroup is scheduled for 19 May 2021 if CUSC Panel prioritise this high in the prioritisation stack.                                  </a:t>
          </a:r>
        </a:p>
      </dgm:t>
    </dgm:pt>
    <dgm:pt modelId="{867938CA-7BBA-4FFF-B3F8-6BB3B9E2FB0D}" type="parTrans" cxnId="{304986A1-AC62-45E7-8AA2-4BE3E4241711}">
      <dgm:prSet/>
      <dgm:spPr/>
      <dgm:t>
        <a:bodyPr/>
        <a:lstStyle/>
        <a:p>
          <a:endParaRPr lang="en-GB"/>
        </a:p>
      </dgm:t>
    </dgm:pt>
    <dgm:pt modelId="{D53EFF55-8BC1-4299-9F3D-054C9E970BCC}" type="sibTrans" cxnId="{304986A1-AC62-45E7-8AA2-4BE3E4241711}">
      <dgm:prSet/>
      <dgm:spPr/>
      <dgm:t>
        <a:bodyPr/>
        <a:lstStyle/>
        <a:p>
          <a:endParaRPr lang="en-GB"/>
        </a:p>
      </dgm:t>
    </dgm:pt>
    <dgm:pt modelId="{09CB84B5-5337-4498-8697-FDE990161777}" type="pres">
      <dgm:prSet presAssocID="{399FB518-CFC7-401C-9974-5165B7C66EC9}" presName="diagram" presStyleCnt="0">
        <dgm:presLayoutVars>
          <dgm:dir/>
          <dgm:resizeHandles val="exact"/>
        </dgm:presLayoutVars>
      </dgm:prSet>
      <dgm:spPr/>
    </dgm:pt>
    <dgm:pt modelId="{7E997D28-C7B4-41FA-8941-E78A12688763}" type="pres">
      <dgm:prSet presAssocID="{9CE4C0BB-990C-4D7F-B438-D0EA99EBD964}" presName="node" presStyleLbl="node1" presStyleIdx="0" presStyleCnt="4">
        <dgm:presLayoutVars>
          <dgm:bulletEnabled val="1"/>
        </dgm:presLayoutVars>
      </dgm:prSet>
      <dgm:spPr/>
    </dgm:pt>
    <dgm:pt modelId="{013569F5-CCBF-4BDD-8853-0F021514404B}" type="pres">
      <dgm:prSet presAssocID="{88D2144A-6032-44EF-927D-E15AB5546D00}" presName="sibTrans" presStyleCnt="0"/>
      <dgm:spPr/>
    </dgm:pt>
    <dgm:pt modelId="{5E4225A4-F1B8-409A-AC67-6D3DC9D84FF4}" type="pres">
      <dgm:prSet presAssocID="{F781F828-C0C4-4E71-BC7C-4D5B67C65CC0}" presName="node" presStyleLbl="node1" presStyleIdx="1" presStyleCnt="4">
        <dgm:presLayoutVars>
          <dgm:bulletEnabled val="1"/>
        </dgm:presLayoutVars>
      </dgm:prSet>
      <dgm:spPr/>
    </dgm:pt>
    <dgm:pt modelId="{6A0E46D1-D979-46CA-827A-BCD29033C24D}" type="pres">
      <dgm:prSet presAssocID="{40DE40B0-7A86-4162-B005-6F22D3D42A56}" presName="sibTrans" presStyleCnt="0"/>
      <dgm:spPr/>
    </dgm:pt>
    <dgm:pt modelId="{21B0BDD6-A1B4-481C-A8C7-9BC295CB839B}" type="pres">
      <dgm:prSet presAssocID="{6032C063-7245-44E6-B48A-EAF976C3D1A8}" presName="node" presStyleLbl="node1" presStyleIdx="2" presStyleCnt="4">
        <dgm:presLayoutVars>
          <dgm:bulletEnabled val="1"/>
        </dgm:presLayoutVars>
      </dgm:prSet>
      <dgm:spPr/>
    </dgm:pt>
    <dgm:pt modelId="{4EC8415F-1930-4555-8464-A3F8DCFBA01A}" type="pres">
      <dgm:prSet presAssocID="{0D0D2B9C-A884-4BDE-A4B4-8D2DB0E75A14}" presName="sibTrans" presStyleCnt="0"/>
      <dgm:spPr/>
    </dgm:pt>
    <dgm:pt modelId="{9DF23F6E-32F0-4667-8F87-DF5F21EB3257}" type="pres">
      <dgm:prSet presAssocID="{ACF5BA60-914D-4EA3-83B0-F9493DACBD10}" presName="node" presStyleLbl="node1" presStyleIdx="3" presStyleCnt="4" custLinFactNeighborX="1115" custLinFactNeighborY="135">
        <dgm:presLayoutVars>
          <dgm:bulletEnabled val="1"/>
        </dgm:presLayoutVars>
      </dgm:prSet>
      <dgm:spPr/>
    </dgm:pt>
  </dgm:ptLst>
  <dgm:cxnLst>
    <dgm:cxn modelId="{A5BADA1A-314A-47F3-90EF-C7EACA92DEC3}" srcId="{399FB518-CFC7-401C-9974-5165B7C66EC9}" destId="{9CE4C0BB-990C-4D7F-B438-D0EA99EBD964}" srcOrd="0" destOrd="0" parTransId="{5A35804F-34B1-433A-807B-F468F7C61544}" sibTransId="{88D2144A-6032-44EF-927D-E15AB5546D00}"/>
    <dgm:cxn modelId="{F1D18868-DDC0-4D54-897C-B08C3C702A65}" type="presOf" srcId="{9CE4C0BB-990C-4D7F-B438-D0EA99EBD964}" destId="{7E997D28-C7B4-41FA-8941-E78A12688763}" srcOrd="0" destOrd="0" presId="urn:microsoft.com/office/officeart/2005/8/layout/default"/>
    <dgm:cxn modelId="{04BE8988-9FC8-4C53-BBDF-4EE5B4147C2C}" type="presOf" srcId="{ACF5BA60-914D-4EA3-83B0-F9493DACBD10}" destId="{9DF23F6E-32F0-4667-8F87-DF5F21EB3257}" srcOrd="0" destOrd="0" presId="urn:microsoft.com/office/officeart/2005/8/layout/default"/>
    <dgm:cxn modelId="{304986A1-AC62-45E7-8AA2-4BE3E4241711}" srcId="{399FB518-CFC7-401C-9974-5165B7C66EC9}" destId="{ACF5BA60-914D-4EA3-83B0-F9493DACBD10}" srcOrd="3" destOrd="0" parTransId="{867938CA-7BBA-4FFF-B3F8-6BB3B9E2FB0D}" sibTransId="{D53EFF55-8BC1-4299-9F3D-054C9E970BCC}"/>
    <dgm:cxn modelId="{B003E8A8-586C-4552-81AC-6582A0B53E89}" srcId="{399FB518-CFC7-401C-9974-5165B7C66EC9}" destId="{F781F828-C0C4-4E71-BC7C-4D5B67C65CC0}" srcOrd="1" destOrd="0" parTransId="{61E331F4-7367-48EB-A043-29CA537518EA}" sibTransId="{40DE40B0-7A86-4162-B005-6F22D3D42A56}"/>
    <dgm:cxn modelId="{A5A547C3-3C0D-49A3-ABC2-B1D40F2B7C2E}" type="presOf" srcId="{F781F828-C0C4-4E71-BC7C-4D5B67C65CC0}" destId="{5E4225A4-F1B8-409A-AC67-6D3DC9D84FF4}" srcOrd="0" destOrd="0" presId="urn:microsoft.com/office/officeart/2005/8/layout/default"/>
    <dgm:cxn modelId="{038996C8-6FA9-4F7B-B387-99A896CFEAF0}" type="presOf" srcId="{399FB518-CFC7-401C-9974-5165B7C66EC9}" destId="{09CB84B5-5337-4498-8697-FDE990161777}" srcOrd="0" destOrd="0" presId="urn:microsoft.com/office/officeart/2005/8/layout/default"/>
    <dgm:cxn modelId="{7C25A4E0-8882-45F9-9092-7C44E0E9DC25}" type="presOf" srcId="{6032C063-7245-44E6-B48A-EAF976C3D1A8}" destId="{21B0BDD6-A1B4-481C-A8C7-9BC295CB839B}" srcOrd="0" destOrd="0" presId="urn:microsoft.com/office/officeart/2005/8/layout/default"/>
    <dgm:cxn modelId="{2A5507E9-5C57-4913-836A-DC12061012BD}" srcId="{399FB518-CFC7-401C-9974-5165B7C66EC9}" destId="{6032C063-7245-44E6-B48A-EAF976C3D1A8}" srcOrd="2" destOrd="0" parTransId="{79AC87B4-0DBA-4FAE-B492-662A2EE996C3}" sibTransId="{0D0D2B9C-A884-4BDE-A4B4-8D2DB0E75A14}"/>
    <dgm:cxn modelId="{3CC08B28-4AE5-4D92-A791-76A673BC9829}" type="presParOf" srcId="{09CB84B5-5337-4498-8697-FDE990161777}" destId="{7E997D28-C7B4-41FA-8941-E78A12688763}" srcOrd="0" destOrd="0" presId="urn:microsoft.com/office/officeart/2005/8/layout/default"/>
    <dgm:cxn modelId="{6D125BBC-EA09-4682-B47E-6779175B554C}" type="presParOf" srcId="{09CB84B5-5337-4498-8697-FDE990161777}" destId="{013569F5-CCBF-4BDD-8853-0F021514404B}" srcOrd="1" destOrd="0" presId="urn:microsoft.com/office/officeart/2005/8/layout/default"/>
    <dgm:cxn modelId="{EA625ABA-E1F4-44EF-ACDC-58D513D05A1E}" type="presParOf" srcId="{09CB84B5-5337-4498-8697-FDE990161777}" destId="{5E4225A4-F1B8-409A-AC67-6D3DC9D84FF4}" srcOrd="2" destOrd="0" presId="urn:microsoft.com/office/officeart/2005/8/layout/default"/>
    <dgm:cxn modelId="{E5276733-06CF-4D22-ADCA-1555FE0AD00F}" type="presParOf" srcId="{09CB84B5-5337-4498-8697-FDE990161777}" destId="{6A0E46D1-D979-46CA-827A-BCD29033C24D}" srcOrd="3" destOrd="0" presId="urn:microsoft.com/office/officeart/2005/8/layout/default"/>
    <dgm:cxn modelId="{4CF0F7FD-6565-490B-893D-9EF2096E7C79}" type="presParOf" srcId="{09CB84B5-5337-4498-8697-FDE990161777}" destId="{21B0BDD6-A1B4-481C-A8C7-9BC295CB839B}" srcOrd="4" destOrd="0" presId="urn:microsoft.com/office/officeart/2005/8/layout/default"/>
    <dgm:cxn modelId="{6618A1ED-5942-42E1-9A9D-9072ABEB833F}" type="presParOf" srcId="{09CB84B5-5337-4498-8697-FDE990161777}" destId="{4EC8415F-1930-4555-8464-A3F8DCFBA01A}" srcOrd="5" destOrd="0" presId="urn:microsoft.com/office/officeart/2005/8/layout/default"/>
    <dgm:cxn modelId="{84E6A3BD-90F0-4156-B1F7-E1B57E46A58C}" type="presParOf" srcId="{09CB84B5-5337-4498-8697-FDE990161777}" destId="{9DF23F6E-32F0-4667-8F87-DF5F21EB3257}"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4C28E82-9923-4596-A4F7-B85E93CDBD4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EB497D0-301A-44FF-8882-1947E7784903}">
      <dgm:prSet phldrT="[Text]"/>
      <dgm:spPr>
        <a:xfrm>
          <a:off x="571201" y="169539"/>
          <a:ext cx="7996827" cy="576749"/>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12 CUSC Modification Proposals received from 15 January 2021 to 15 April 2021 inclusive </a:t>
          </a:r>
          <a:r>
            <a:rPr lang="en-GB" dirty="0">
              <a:solidFill>
                <a:schemeClr val="bg1"/>
              </a:solidFill>
              <a:latin typeface="Arial" panose="020B0604020202020204"/>
              <a:ea typeface="+mn-ea"/>
              <a:cs typeface="+mn-cs"/>
            </a:rPr>
            <a:t>(including 4 requests for Urgency).</a:t>
          </a:r>
          <a:endParaRPr lang="en-US" dirty="0">
            <a:solidFill>
              <a:schemeClr val="bg1"/>
            </a:solidFill>
            <a:latin typeface="Arial" panose="020B0604020202020204"/>
            <a:ea typeface="+mn-ea"/>
            <a:cs typeface="+mn-cs"/>
          </a:endParaRPr>
        </a:p>
      </dgm:t>
    </dgm:pt>
    <dgm:pt modelId="{B91B9705-AFA3-46C5-B101-097B22D21D0A}" type="parTrans" cxnId="{10637653-EB9E-4D75-B286-0D45FFFA5496}">
      <dgm:prSet/>
      <dgm:spPr/>
      <dgm:t>
        <a:bodyPr/>
        <a:lstStyle/>
        <a:p>
          <a:endParaRPr lang="en-US"/>
        </a:p>
      </dgm:t>
    </dgm:pt>
    <dgm:pt modelId="{BC2EEA10-68E0-4AE0-B3F0-5DEFFD84DFDE}" type="sibTrans" cxnId="{10637653-EB9E-4D75-B286-0D45FFFA5496}">
      <dgm:prSet/>
      <dgm:spPr/>
      <dgm:t>
        <a:bodyPr/>
        <a:lstStyle/>
        <a:p>
          <a:endParaRPr lang="en-US"/>
        </a:p>
      </dgm:t>
    </dgm:pt>
    <dgm:pt modelId="{4FAC9689-AAFB-44E9-99F5-2847CC4E6D1D}">
      <dgm:prSet phldrT="[Text]"/>
      <dgm:spPr>
        <a:xfrm>
          <a:off x="571201" y="116719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General areas of feedback (across all CUSC and Grid Code Modifications) </a:t>
          </a:r>
          <a:endParaRPr lang="en-US" dirty="0">
            <a:solidFill>
              <a:sysClr val="window" lastClr="FFFFFF"/>
            </a:solidFill>
            <a:latin typeface="Arial" panose="020B0604020202020204"/>
            <a:ea typeface="+mn-ea"/>
            <a:cs typeface="+mn-cs"/>
          </a:endParaRPr>
        </a:p>
      </dgm:t>
    </dgm:pt>
    <dgm:pt modelId="{AB9D5A0A-3C37-428F-853A-7D79A889CC74}" type="parTrans" cxnId="{11667F2F-B50D-4214-B9BD-33766AE196D6}">
      <dgm:prSet/>
      <dgm:spPr/>
      <dgm:t>
        <a:bodyPr/>
        <a:lstStyle/>
        <a:p>
          <a:endParaRPr lang="en-US"/>
        </a:p>
      </dgm:t>
    </dgm:pt>
    <dgm:pt modelId="{56684D76-76CB-46FE-9E91-0ABC70D56B94}" type="sibTrans" cxnId="{11667F2F-B50D-4214-B9BD-33766AE196D6}">
      <dgm:prSet/>
      <dgm:spPr/>
      <dgm:t>
        <a:bodyPr/>
        <a:lstStyle/>
        <a:p>
          <a:endParaRPr lang="en-US"/>
        </a:p>
      </dgm:t>
    </dgm:pt>
    <dgm:pt modelId="{A6878747-5B0A-46FB-9CCA-87C1F0FCD586}">
      <dgm:prSet phldrT="[Text]"/>
      <dgm:spPr>
        <a:xfrm>
          <a:off x="571201" y="2678251"/>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Feedback we will act on to further improve our service:</a:t>
          </a:r>
          <a:endParaRPr lang="en-US" dirty="0">
            <a:solidFill>
              <a:sysClr val="window" lastClr="FFFFFF"/>
            </a:solidFill>
            <a:latin typeface="Arial" panose="020B0604020202020204"/>
            <a:ea typeface="+mn-ea"/>
            <a:cs typeface="+mn-cs"/>
          </a:endParaRPr>
        </a:p>
      </dgm:t>
    </dgm:pt>
    <dgm:pt modelId="{2FBC3918-22E5-4BCC-9DCE-E2C8D475970E}" type="parTrans" cxnId="{9187BE96-AFCE-4F88-BE65-1048B383859A}">
      <dgm:prSet/>
      <dgm:spPr/>
      <dgm:t>
        <a:bodyPr/>
        <a:lstStyle/>
        <a:p>
          <a:endParaRPr lang="en-US"/>
        </a:p>
      </dgm:t>
    </dgm:pt>
    <dgm:pt modelId="{B0916777-972A-4BB7-96BD-40F6FD13D67B}" type="sibTrans" cxnId="{9187BE96-AFCE-4F88-BE65-1048B383859A}">
      <dgm:prSet/>
      <dgm:spPr/>
      <dgm:t>
        <a:bodyPr/>
        <a:lstStyle/>
        <a:p>
          <a:endParaRPr lang="en-US"/>
        </a:p>
      </dgm:t>
    </dgm:pt>
    <dgm:pt modelId="{951DC9A2-1429-4777-A4CD-80FD5C0672EB}">
      <dgm:prSet phldrT="[Text]"/>
      <dgm:spPr>
        <a:xfrm>
          <a:off x="571201" y="4230256"/>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buNone/>
          </a:pPr>
          <a:r>
            <a:rPr lang="en-GB" dirty="0">
              <a:solidFill>
                <a:sysClr val="window" lastClr="FFFFFF"/>
              </a:solidFill>
              <a:latin typeface="Arial" panose="020B0604020202020204"/>
              <a:ea typeface="+mn-ea"/>
              <a:cs typeface="+mn-cs"/>
            </a:rPr>
            <a:t>Any thoughts from Panel?</a:t>
          </a:r>
          <a:endParaRPr lang="en-US" dirty="0">
            <a:solidFill>
              <a:sysClr val="window" lastClr="FFFFFF"/>
            </a:solidFill>
            <a:latin typeface="Arial" panose="020B0604020202020204"/>
            <a:ea typeface="+mn-ea"/>
            <a:cs typeface="+mn-cs"/>
          </a:endParaRPr>
        </a:p>
      </dgm:t>
    </dgm:pt>
    <dgm:pt modelId="{57E4A9D3-12B9-4812-8C82-5A2C173D1B2A}" type="parTrans" cxnId="{D18BE4C8-199E-425E-812E-E237ACFFA40D}">
      <dgm:prSet/>
      <dgm:spPr/>
      <dgm:t>
        <a:bodyPr/>
        <a:lstStyle/>
        <a:p>
          <a:endParaRPr lang="en-US"/>
        </a:p>
      </dgm:t>
    </dgm:pt>
    <dgm:pt modelId="{C14F3F5D-18BC-4796-B548-E3615E744DAE}" type="sibTrans" cxnId="{D18BE4C8-199E-425E-812E-E237ACFFA40D}">
      <dgm:prSet/>
      <dgm:spPr/>
      <dgm:t>
        <a:bodyPr/>
        <a:lstStyle/>
        <a:p>
          <a:endParaRPr lang="en-US"/>
        </a:p>
      </dgm:t>
    </dgm:pt>
    <dgm:pt modelId="{273F0AE8-DF42-4F19-8ADD-169CCB18F6AD}">
      <dgm:prSet phldrT="[Text]"/>
      <dgm:spPr>
        <a:xfrm>
          <a:off x="0" y="2832433"/>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dirty="0">
              <a:solidFill>
                <a:srgbClr val="454545">
                  <a:hueOff val="0"/>
                  <a:satOff val="0"/>
                  <a:lumOff val="0"/>
                  <a:alphaOff val="0"/>
                </a:srgbClr>
              </a:solidFill>
              <a:latin typeface="Arial" panose="020B0604020202020204"/>
              <a:ea typeface="+mn-ea"/>
              <a:cs typeface="+mn-cs"/>
            </a:rPr>
            <a:t>Continue to have discussions with Proposers ahead of Modification Proposal Submission Date so clear on expectations, possible routes and timelines, level of detail and process.</a:t>
          </a:r>
          <a:endParaRPr lang="en-US" dirty="0">
            <a:solidFill>
              <a:srgbClr val="454545">
                <a:hueOff val="0"/>
                <a:satOff val="0"/>
                <a:lumOff val="0"/>
                <a:alphaOff val="0"/>
              </a:srgbClr>
            </a:solidFill>
            <a:latin typeface="Arial" panose="020B0604020202020204"/>
            <a:ea typeface="+mn-ea"/>
            <a:cs typeface="+mn-cs"/>
          </a:endParaRPr>
        </a:p>
      </dgm:t>
    </dgm:pt>
    <dgm:pt modelId="{29FA6308-8656-47CC-AB7D-78CF3E6FB752}" type="parTrans" cxnId="{2E84C0E3-C0B2-465A-A246-8650FD633A9C}">
      <dgm:prSet/>
      <dgm:spPr/>
      <dgm:t>
        <a:bodyPr/>
        <a:lstStyle/>
        <a:p>
          <a:endParaRPr lang="en-US"/>
        </a:p>
      </dgm:t>
    </dgm:pt>
    <dgm:pt modelId="{FEE834D3-A4BE-4D92-8BD1-3FA65D8787F4}" type="sibTrans" cxnId="{2E84C0E3-C0B2-465A-A246-8650FD633A9C}">
      <dgm:prSet/>
      <dgm:spPr/>
      <dgm:t>
        <a:bodyPr/>
        <a:lstStyle/>
        <a:p>
          <a:endParaRPr lang="en-US"/>
        </a:p>
      </dgm:t>
    </dgm:pt>
    <dgm:pt modelId="{B2A056CA-8C6A-49D4-8A29-F00058BF0202}">
      <dgm:prSet phldrT="[Text]"/>
      <dgm:spPr>
        <a:xfrm>
          <a:off x="0" y="554408"/>
          <a:ext cx="11424038" cy="542587"/>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GB" dirty="0">
              <a:solidFill>
                <a:schemeClr val="tx1"/>
              </a:solidFill>
              <a:latin typeface="Arial" panose="020B0604020202020204" pitchFamily="34" charset="0"/>
              <a:ea typeface="+mn-ea"/>
              <a:cs typeface="Arial" panose="020B0604020202020204" pitchFamily="34" charset="0"/>
            </a:rPr>
            <a:t>Note there has been 1 Grid Code Modification Proposal raised in the same period</a:t>
          </a:r>
          <a:endParaRPr lang="en-US" dirty="0">
            <a:solidFill>
              <a:schemeClr val="tx1"/>
            </a:solidFill>
            <a:latin typeface="Arial" panose="020B0604020202020204" pitchFamily="34" charset="0"/>
            <a:ea typeface="+mn-ea"/>
            <a:cs typeface="Arial" panose="020B0604020202020204" pitchFamily="34" charset="0"/>
          </a:endParaRPr>
        </a:p>
      </dgm:t>
    </dgm:pt>
    <dgm:pt modelId="{5F72366C-D5BF-4155-B62F-1A56540B5B15}" type="parTrans" cxnId="{B7902818-1C0B-4455-83B1-5B136539812E}">
      <dgm:prSet/>
      <dgm:spPr/>
      <dgm:t>
        <a:bodyPr/>
        <a:lstStyle/>
        <a:p>
          <a:endParaRPr lang="en-US"/>
        </a:p>
      </dgm:t>
    </dgm:pt>
    <dgm:pt modelId="{E38E443C-86A9-4799-8E6F-66D3C4DAB9DC}" type="sibTrans" cxnId="{B7902818-1C0B-4455-83B1-5B136539812E}">
      <dgm:prSet/>
      <dgm:spPr/>
      <dgm:t>
        <a:bodyPr/>
        <a:lstStyle/>
        <a:p>
          <a:endParaRPr lang="en-US"/>
        </a:p>
      </dgm:t>
    </dgm:pt>
    <dgm:pt modelId="{CF21E4CF-D4C5-4050-AC79-1A81EA28CDD6}">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dirty="0">
              <a:solidFill>
                <a:srgbClr val="454545">
                  <a:hueOff val="0"/>
                  <a:satOff val="0"/>
                  <a:lumOff val="0"/>
                  <a:alphaOff val="0"/>
                </a:srgbClr>
              </a:solidFill>
              <a:latin typeface="Arial" panose="020B0604020202020204"/>
              <a:ea typeface="+mn-ea"/>
              <a:cs typeface="+mn-cs"/>
            </a:rPr>
            <a:t>Are you seeing better quality Modification Proposals?</a:t>
          </a:r>
          <a:endParaRPr lang="en-US" dirty="0">
            <a:solidFill>
              <a:srgbClr val="454545">
                <a:hueOff val="0"/>
                <a:satOff val="0"/>
                <a:lumOff val="0"/>
                <a:alphaOff val="0"/>
              </a:srgbClr>
            </a:solidFill>
            <a:latin typeface="Arial" panose="020B0604020202020204"/>
            <a:ea typeface="+mn-ea"/>
            <a:cs typeface="+mn-cs"/>
          </a:endParaRPr>
        </a:p>
      </dgm:t>
    </dgm:pt>
    <dgm:pt modelId="{39A157D8-4C64-472B-AC52-616A12538821}" type="parTrans" cxnId="{FC9ABB96-0EDE-4D60-8699-870E68E6D298}">
      <dgm:prSet/>
      <dgm:spPr/>
      <dgm:t>
        <a:bodyPr/>
        <a:lstStyle/>
        <a:p>
          <a:endParaRPr lang="en-US"/>
        </a:p>
      </dgm:t>
    </dgm:pt>
    <dgm:pt modelId="{AA797438-663A-4300-9E29-7087CF69960B}" type="sibTrans" cxnId="{FC9ABB96-0EDE-4D60-8699-870E68E6D298}">
      <dgm:prSet/>
      <dgm:spPr/>
      <dgm:t>
        <a:bodyPr/>
        <a:lstStyle/>
        <a:p>
          <a:endParaRPr lang="en-US"/>
        </a:p>
      </dgm:t>
    </dgm:pt>
    <dgm:pt modelId="{6B278EFE-3089-47CD-8D6F-E8358F02D497}">
      <dgm:prSet phldrT="[Text]"/>
      <dgm:spPr>
        <a:xfrm>
          <a:off x="0" y="4422136"/>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buChar char="•"/>
          </a:pPr>
          <a:r>
            <a:rPr lang="en-GB" dirty="0">
              <a:solidFill>
                <a:srgbClr val="454545">
                  <a:hueOff val="0"/>
                  <a:satOff val="0"/>
                  <a:lumOff val="0"/>
                  <a:alphaOff val="0"/>
                </a:srgbClr>
              </a:solidFill>
              <a:latin typeface="Arial" panose="020B0604020202020204"/>
              <a:ea typeface="+mn-ea"/>
              <a:cs typeface="+mn-cs"/>
            </a:rPr>
            <a:t>Any further feedback?</a:t>
          </a:r>
          <a:endParaRPr lang="en-US" dirty="0">
            <a:solidFill>
              <a:srgbClr val="454545">
                <a:hueOff val="0"/>
                <a:satOff val="0"/>
                <a:lumOff val="0"/>
                <a:alphaOff val="0"/>
              </a:srgbClr>
            </a:solidFill>
            <a:latin typeface="Arial" panose="020B0604020202020204"/>
            <a:ea typeface="+mn-ea"/>
            <a:cs typeface="+mn-cs"/>
          </a:endParaRPr>
        </a:p>
      </dgm:t>
    </dgm:pt>
    <dgm:pt modelId="{42EA9548-72ED-46D5-B545-CB1383F2BC16}" type="parTrans" cxnId="{10CE60B0-80E9-4249-B1CB-AA2C5C8235CD}">
      <dgm:prSet/>
      <dgm:spPr/>
      <dgm:t>
        <a:bodyPr/>
        <a:lstStyle/>
        <a:p>
          <a:endParaRPr lang="en-US"/>
        </a:p>
      </dgm:t>
    </dgm:pt>
    <dgm:pt modelId="{1A3A1AB1-716C-47C7-AC08-084880C34963}" type="sibTrans" cxnId="{10CE60B0-80E9-4249-B1CB-AA2C5C8235CD}">
      <dgm:prSet/>
      <dgm:spPr/>
      <dgm:t>
        <a:bodyPr/>
        <a:lstStyle/>
        <a:p>
          <a:endParaRPr lang="en-US"/>
        </a:p>
      </dgm:t>
    </dgm:pt>
    <dgm:pt modelId="{1120A633-C12A-4287-BE10-E4930B0DB4E2}">
      <dgm:prSet phldrT="[Text]"/>
      <dgm:spPr>
        <a:xfrm>
          <a:off x="0" y="1316898"/>
          <a:ext cx="11424038" cy="124897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Continue to work with the Proposer ahead of </a:t>
          </a:r>
          <a:r>
            <a:rPr lang="en-GB" dirty="0">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dirty="0">
            <a:solidFill>
              <a:srgbClr val="454545">
                <a:hueOff val="0"/>
                <a:satOff val="0"/>
                <a:lumOff val="0"/>
                <a:alphaOff val="0"/>
              </a:srgbClr>
            </a:solidFill>
            <a:latin typeface="Arial" panose="020B0604020202020204"/>
            <a:ea typeface="+mn-ea"/>
            <a:cs typeface="+mn-cs"/>
          </a:endParaRPr>
        </a:p>
      </dgm:t>
    </dgm:pt>
    <dgm:pt modelId="{4C607E20-1E84-4D0C-957E-EF682BCADC54}" type="parTrans" cxnId="{896F569C-9A69-40F1-ADF7-33D2EEA94080}">
      <dgm:prSet/>
      <dgm:spPr/>
      <dgm:t>
        <a:bodyPr/>
        <a:lstStyle/>
        <a:p>
          <a:endParaRPr lang="en-GB"/>
        </a:p>
      </dgm:t>
    </dgm:pt>
    <dgm:pt modelId="{E2B586FF-5AAF-470A-991D-59870D57225C}" type="sibTrans" cxnId="{896F569C-9A69-40F1-ADF7-33D2EEA94080}">
      <dgm:prSet/>
      <dgm:spPr/>
      <dgm:t>
        <a:bodyPr/>
        <a:lstStyle/>
        <a:p>
          <a:endParaRPr lang="en-GB"/>
        </a:p>
      </dgm:t>
    </dgm:pt>
    <dgm:pt modelId="{29AB0C99-3AFE-400E-A93F-E6D157356109}">
      <dgm:prSet phldrT="[Text]"/>
      <dgm:spPr>
        <a:xfrm>
          <a:off x="0" y="1316898"/>
          <a:ext cx="11424038" cy="1248975"/>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Lots of engagement with Proposers on possible Governance routes and timelines – this was beneficial</a:t>
          </a:r>
        </a:p>
      </dgm:t>
    </dgm:pt>
    <dgm:pt modelId="{D991847C-5014-4C09-8CAA-A5867C3D12D1}" type="parTrans" cxnId="{575C6C2A-CDC3-44DE-937D-F4DAED823962}">
      <dgm:prSet/>
      <dgm:spPr/>
      <dgm:t>
        <a:bodyPr/>
        <a:lstStyle/>
        <a:p>
          <a:endParaRPr lang="en-GB"/>
        </a:p>
      </dgm:t>
    </dgm:pt>
    <dgm:pt modelId="{F31FB215-D9E8-46B2-9EFC-A57FCBC4C1B7}" type="sibTrans" cxnId="{575C6C2A-CDC3-44DE-937D-F4DAED823962}">
      <dgm:prSet/>
      <dgm:spPr/>
      <dgm:t>
        <a:bodyPr/>
        <a:lstStyle/>
        <a:p>
          <a:endParaRPr lang="en-GB"/>
        </a:p>
      </dgm:t>
    </dgm:pt>
    <dgm:pt modelId="{84B8A7C0-3397-4571-97D1-9B9E26B6F8C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dirty="0">
              <a:solidFill>
                <a:schemeClr val="tx1"/>
              </a:solidFill>
              <a:latin typeface="Arial" panose="020B0604020202020204" pitchFamily="34" charset="0"/>
              <a:cs typeface="Arial" panose="020B0604020202020204" pitchFamily="34" charset="0"/>
            </a:rPr>
            <a:t>All 12 have had critical friend checks undertaken on them</a:t>
          </a:r>
          <a:endParaRPr lang="en-US" dirty="0">
            <a:solidFill>
              <a:schemeClr val="tx1"/>
            </a:solidFill>
            <a:latin typeface="Arial" panose="020B0604020202020204" pitchFamily="34" charset="0"/>
            <a:ea typeface="+mn-ea"/>
            <a:cs typeface="Arial" panose="020B0604020202020204" pitchFamily="34" charset="0"/>
          </a:endParaRPr>
        </a:p>
      </dgm:t>
    </dgm:pt>
    <dgm:pt modelId="{8F0F8F47-F7C1-4A4F-9DA5-8995E69F1B01}" type="parTrans" cxnId="{08EDC842-74FB-42B8-AA78-9C63CEA58B68}">
      <dgm:prSet/>
      <dgm:spPr/>
      <dgm:t>
        <a:bodyPr/>
        <a:lstStyle/>
        <a:p>
          <a:endParaRPr lang="en-GB"/>
        </a:p>
      </dgm:t>
    </dgm:pt>
    <dgm:pt modelId="{889B56DC-08AA-471D-BE33-AF62DFED26B8}" type="sibTrans" cxnId="{08EDC842-74FB-42B8-AA78-9C63CEA58B68}">
      <dgm:prSet/>
      <dgm:spPr/>
      <dgm:t>
        <a:bodyPr/>
        <a:lstStyle/>
        <a:p>
          <a:endParaRPr lang="en-GB"/>
        </a:p>
      </dgm:t>
    </dgm:pt>
    <dgm:pt modelId="{F01AA043-AFAE-4ADB-AA9A-7E4C61531370}">
      <dgm:prSet phldrT="[Text]"/>
      <dgm:spPr>
        <a:xfrm>
          <a:off x="0" y="554408"/>
          <a:ext cx="11424038" cy="542587"/>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r>
            <a:rPr lang="en-GB" dirty="0">
              <a:solidFill>
                <a:schemeClr val="tx1"/>
              </a:solidFill>
              <a:latin typeface="Arial" panose="020B0604020202020204" pitchFamily="34" charset="0"/>
              <a:cs typeface="Arial" panose="020B0604020202020204" pitchFamily="34" charset="0"/>
            </a:rPr>
            <a:t>For 8 of these, required communications were sent to Independent Chair, Panel and industry within agreed timescales (i.e. on the next working day after Modification Proposal Submission Date);- the other 4 were Urgent Modifications so no such communications required; and </a:t>
          </a:r>
          <a:endParaRPr lang="en-US" dirty="0">
            <a:solidFill>
              <a:schemeClr val="tx1"/>
            </a:solidFill>
            <a:latin typeface="Arial" panose="020B0604020202020204" pitchFamily="34" charset="0"/>
            <a:ea typeface="+mn-ea"/>
            <a:cs typeface="Arial" panose="020B0604020202020204" pitchFamily="34" charset="0"/>
          </a:endParaRPr>
        </a:p>
      </dgm:t>
    </dgm:pt>
    <dgm:pt modelId="{E47A0779-7A10-49FC-8DEB-03A3745A1B6D}" type="parTrans" cxnId="{A36883C5-2369-433F-852C-297D36BB0BF3}">
      <dgm:prSet/>
      <dgm:spPr/>
      <dgm:t>
        <a:bodyPr/>
        <a:lstStyle/>
        <a:p>
          <a:endParaRPr lang="en-GB"/>
        </a:p>
      </dgm:t>
    </dgm:pt>
    <dgm:pt modelId="{1FB0010F-D9FC-4E35-A9E1-1AEA099DB7CD}" type="sibTrans" cxnId="{A36883C5-2369-433F-852C-297D36BB0BF3}">
      <dgm:prSet/>
      <dgm:spPr/>
      <dgm:t>
        <a:bodyPr/>
        <a:lstStyle/>
        <a:p>
          <a:endParaRPr lang="en-GB"/>
        </a:p>
      </dgm:t>
    </dgm:pt>
    <dgm:pt modelId="{176399F1-6FF3-46F4-BBD5-A95E38C758A6}">
      <dgm:prSet phldrT="[Text]"/>
      <dgm:spPr>
        <a:xfrm>
          <a:off x="0" y="2832433"/>
          <a:ext cx="11424038" cy="1289925"/>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Reinforce that solution should not be set out in the “What’s the Issue” section</a:t>
          </a:r>
        </a:p>
      </dgm:t>
    </dgm:pt>
    <dgm:pt modelId="{8FF54044-05BD-4151-A41A-B3B94F602B7B}" type="parTrans" cxnId="{FAE952F8-084B-486F-AF89-2804D76AEFD1}">
      <dgm:prSet/>
      <dgm:spPr/>
      <dgm:t>
        <a:bodyPr/>
        <a:lstStyle/>
        <a:p>
          <a:endParaRPr lang="en-GB"/>
        </a:p>
      </dgm:t>
    </dgm:pt>
    <dgm:pt modelId="{B40593FA-9A75-4E1C-9131-56332284EE95}" type="sibTrans" cxnId="{FAE952F8-084B-486F-AF89-2804D76AEFD1}">
      <dgm:prSet/>
      <dgm:spPr/>
      <dgm:t>
        <a:bodyPr/>
        <a:lstStyle/>
        <a:p>
          <a:endParaRPr lang="en-GB"/>
        </a:p>
      </dgm:t>
    </dgm:pt>
    <dgm:pt modelId="{FC771FB9-C35A-4EDE-B0CE-706BC2BC121D}">
      <dgm:prSet phldrT="[Text]"/>
      <dgm:spPr>
        <a:xfrm>
          <a:off x="0" y="2832433"/>
          <a:ext cx="11424038" cy="1289925"/>
        </a:xfr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ln>
        <a:effectLst/>
      </dgm:spPr>
      <dgm:t>
        <a:bodyPr/>
        <a:lstStyle/>
        <a:p>
          <a:pPr algn="just">
            <a:buChar char="•"/>
          </a:pPr>
          <a:r>
            <a:rPr lang="en-US" dirty="0">
              <a:solidFill>
                <a:srgbClr val="454545">
                  <a:hueOff val="0"/>
                  <a:satOff val="0"/>
                  <a:lumOff val="0"/>
                  <a:alphaOff val="0"/>
                </a:srgbClr>
              </a:solidFill>
              <a:latin typeface="Arial" panose="020B0604020202020204"/>
              <a:ea typeface="+mn-ea"/>
              <a:cs typeface="+mn-cs"/>
            </a:rPr>
            <a:t>Ensure everyone using current Modification template</a:t>
          </a:r>
        </a:p>
      </dgm:t>
    </dgm:pt>
    <dgm:pt modelId="{D6477B2D-F770-4759-AB02-596ED73F4245}" type="parTrans" cxnId="{B6404DAD-6A54-4B38-B588-13FD7CA02FF3}">
      <dgm:prSet/>
      <dgm:spPr/>
      <dgm:t>
        <a:bodyPr/>
        <a:lstStyle/>
        <a:p>
          <a:endParaRPr lang="en-GB"/>
        </a:p>
      </dgm:t>
    </dgm:pt>
    <dgm:pt modelId="{7E8671FB-B8BF-48D0-A5C3-0ECC98C4E7C5}" type="sibTrans" cxnId="{B6404DAD-6A54-4B38-B588-13FD7CA02FF3}">
      <dgm:prSet/>
      <dgm:spPr/>
      <dgm:t>
        <a:bodyPr/>
        <a:lstStyle/>
        <a:p>
          <a:endParaRPr lang="en-GB"/>
        </a:p>
      </dgm:t>
    </dgm:pt>
    <dgm:pt modelId="{1680A399-277A-4C59-85BE-AA1936A2B579}" type="pres">
      <dgm:prSet presAssocID="{34C28E82-9923-4596-A4F7-B85E93CDBD44}" presName="linear" presStyleCnt="0">
        <dgm:presLayoutVars>
          <dgm:dir/>
          <dgm:animLvl val="lvl"/>
          <dgm:resizeHandles val="exact"/>
        </dgm:presLayoutVars>
      </dgm:prSet>
      <dgm:spPr/>
    </dgm:pt>
    <dgm:pt modelId="{8A743FDA-B359-4080-8A51-2CA8D75C3E0F}" type="pres">
      <dgm:prSet presAssocID="{5EB497D0-301A-44FF-8882-1947E7784903}" presName="parentLin" presStyleCnt="0"/>
      <dgm:spPr/>
    </dgm:pt>
    <dgm:pt modelId="{845CFBBF-585B-48EB-A405-5FC1E4D9AED2}" type="pres">
      <dgm:prSet presAssocID="{5EB497D0-301A-44FF-8882-1947E7784903}" presName="parentLeftMargin" presStyleLbl="node1" presStyleIdx="0" presStyleCnt="4"/>
      <dgm:spPr/>
    </dgm:pt>
    <dgm:pt modelId="{40A411EB-61C8-4B76-BD8C-DA4F79C6C4D4}" type="pres">
      <dgm:prSet presAssocID="{5EB497D0-301A-44FF-8882-1947E7784903}" presName="parentText" presStyleLbl="node1" presStyleIdx="0" presStyleCnt="4" custScaleY="150289">
        <dgm:presLayoutVars>
          <dgm:chMax val="0"/>
          <dgm:bulletEnabled val="1"/>
        </dgm:presLayoutVars>
      </dgm:prSet>
      <dgm:spPr/>
    </dgm:pt>
    <dgm:pt modelId="{A151B25B-84D3-4406-B1D5-B966BEEC70EE}" type="pres">
      <dgm:prSet presAssocID="{5EB497D0-301A-44FF-8882-1947E7784903}" presName="negativeSpace" presStyleCnt="0"/>
      <dgm:spPr/>
    </dgm:pt>
    <dgm:pt modelId="{D4F42F3C-10D0-41EC-909E-81B34A83EA80}" type="pres">
      <dgm:prSet presAssocID="{5EB497D0-301A-44FF-8882-1947E7784903}" presName="childText" presStyleLbl="conFgAcc1" presStyleIdx="0" presStyleCnt="4">
        <dgm:presLayoutVars>
          <dgm:bulletEnabled val="1"/>
        </dgm:presLayoutVars>
      </dgm:prSet>
      <dgm:spPr>
        <a:prstGeom prst="rect">
          <a:avLst/>
        </a:prstGeom>
      </dgm:spPr>
    </dgm:pt>
    <dgm:pt modelId="{6BBF1BFC-8617-4419-B8B0-E4348949E962}" type="pres">
      <dgm:prSet presAssocID="{BC2EEA10-68E0-4AE0-B3F0-5DEFFD84DFDE}" presName="spaceBetweenRectangles" presStyleCnt="0"/>
      <dgm:spPr/>
    </dgm:pt>
    <dgm:pt modelId="{43F3DB71-75F7-4391-AC0E-F3FA0F172DF9}" type="pres">
      <dgm:prSet presAssocID="{4FAC9689-AAFB-44E9-99F5-2847CC4E6D1D}" presName="parentLin" presStyleCnt="0"/>
      <dgm:spPr/>
    </dgm:pt>
    <dgm:pt modelId="{40BE3484-36A0-4F1C-B0BC-27FD2B8C21C2}" type="pres">
      <dgm:prSet presAssocID="{4FAC9689-AAFB-44E9-99F5-2847CC4E6D1D}" presName="parentLeftMargin" presStyleLbl="node1" presStyleIdx="0" presStyleCnt="4"/>
      <dgm:spPr/>
    </dgm:pt>
    <dgm:pt modelId="{FDFE3B95-AADB-4DC2-886F-8BC8C486655F}" type="pres">
      <dgm:prSet presAssocID="{4FAC9689-AAFB-44E9-99F5-2847CC4E6D1D}" presName="parentText" presStyleLbl="node1" presStyleIdx="1" presStyleCnt="4">
        <dgm:presLayoutVars>
          <dgm:chMax val="0"/>
          <dgm:bulletEnabled val="1"/>
        </dgm:presLayoutVars>
      </dgm:prSet>
      <dgm:spPr/>
    </dgm:pt>
    <dgm:pt modelId="{6103CBC0-8BBF-429F-A67A-E4A2AE5F3702}" type="pres">
      <dgm:prSet presAssocID="{4FAC9689-AAFB-44E9-99F5-2847CC4E6D1D}" presName="negativeSpace" presStyleCnt="0"/>
      <dgm:spPr/>
    </dgm:pt>
    <dgm:pt modelId="{DE380A5A-B04E-4A2C-A508-AAE871FD18DE}" type="pres">
      <dgm:prSet presAssocID="{4FAC9689-AAFB-44E9-99F5-2847CC4E6D1D}" presName="childText" presStyleLbl="conFgAcc1" presStyleIdx="1" presStyleCnt="4" custLinFactNeighborX="0" custLinFactNeighborY="-60083">
        <dgm:presLayoutVars>
          <dgm:bulletEnabled val="1"/>
        </dgm:presLayoutVars>
      </dgm:prSet>
      <dgm:spPr>
        <a:prstGeom prst="rect">
          <a:avLst/>
        </a:prstGeom>
      </dgm:spPr>
    </dgm:pt>
    <dgm:pt modelId="{CC4282A6-FC87-47F7-AC4A-B181E05E0CE1}" type="pres">
      <dgm:prSet presAssocID="{56684D76-76CB-46FE-9E91-0ABC70D56B94}" presName="spaceBetweenRectangles" presStyleCnt="0"/>
      <dgm:spPr/>
    </dgm:pt>
    <dgm:pt modelId="{BB397EFE-9D9B-4781-9AA1-1CE5C1DF18C7}" type="pres">
      <dgm:prSet presAssocID="{A6878747-5B0A-46FB-9CCA-87C1F0FCD586}" presName="parentLin" presStyleCnt="0"/>
      <dgm:spPr/>
    </dgm:pt>
    <dgm:pt modelId="{41289C35-1A2F-4FC7-BA1B-D40BFA9FA5EC}" type="pres">
      <dgm:prSet presAssocID="{A6878747-5B0A-46FB-9CCA-87C1F0FCD586}" presName="parentLeftMargin" presStyleLbl="node1" presStyleIdx="1" presStyleCnt="4"/>
      <dgm:spPr/>
    </dgm:pt>
    <dgm:pt modelId="{4BC82297-FBA2-4758-8A7D-294F83E87F72}" type="pres">
      <dgm:prSet presAssocID="{A6878747-5B0A-46FB-9CCA-87C1F0FCD586}" presName="parentText" presStyleLbl="node1" presStyleIdx="2" presStyleCnt="4">
        <dgm:presLayoutVars>
          <dgm:chMax val="0"/>
          <dgm:bulletEnabled val="1"/>
        </dgm:presLayoutVars>
      </dgm:prSet>
      <dgm:spPr/>
    </dgm:pt>
    <dgm:pt modelId="{69E1F585-72D3-4B6F-A29A-80764C6EAF96}" type="pres">
      <dgm:prSet presAssocID="{A6878747-5B0A-46FB-9CCA-87C1F0FCD586}" presName="negativeSpace" presStyleCnt="0"/>
      <dgm:spPr/>
    </dgm:pt>
    <dgm:pt modelId="{A3108DE4-046E-478B-A58E-1C1235B54FF3}" type="pres">
      <dgm:prSet presAssocID="{A6878747-5B0A-46FB-9CCA-87C1F0FCD586}" presName="childText" presStyleLbl="conFgAcc1" presStyleIdx="2" presStyleCnt="4" custLinFactNeighborY="-53700">
        <dgm:presLayoutVars>
          <dgm:bulletEnabled val="1"/>
        </dgm:presLayoutVars>
      </dgm:prSet>
      <dgm:spPr>
        <a:prstGeom prst="rect">
          <a:avLst/>
        </a:prstGeom>
      </dgm:spPr>
    </dgm:pt>
    <dgm:pt modelId="{950441AB-9725-430F-8F6B-DA83F0FF2BED}" type="pres">
      <dgm:prSet presAssocID="{B0916777-972A-4BB7-96BD-40F6FD13D67B}" presName="spaceBetweenRectangles" presStyleCnt="0"/>
      <dgm:spPr/>
    </dgm:pt>
    <dgm:pt modelId="{AF3355CE-F33A-4DA8-B139-DB8192811BA1}" type="pres">
      <dgm:prSet presAssocID="{951DC9A2-1429-4777-A4CD-80FD5C0672EB}" presName="parentLin" presStyleCnt="0"/>
      <dgm:spPr/>
    </dgm:pt>
    <dgm:pt modelId="{7D2816E8-DB94-4C96-ABA6-5F8841CC4656}" type="pres">
      <dgm:prSet presAssocID="{951DC9A2-1429-4777-A4CD-80FD5C0672EB}" presName="parentLeftMargin" presStyleLbl="node1" presStyleIdx="2" presStyleCnt="4"/>
      <dgm:spPr/>
    </dgm:pt>
    <dgm:pt modelId="{5748A470-F144-4362-BE20-3C0CDD6D0031}" type="pres">
      <dgm:prSet presAssocID="{951DC9A2-1429-4777-A4CD-80FD5C0672EB}" presName="parentText" presStyleLbl="node1" presStyleIdx="3" presStyleCnt="4">
        <dgm:presLayoutVars>
          <dgm:chMax val="0"/>
          <dgm:bulletEnabled val="1"/>
        </dgm:presLayoutVars>
      </dgm:prSet>
      <dgm:spPr/>
    </dgm:pt>
    <dgm:pt modelId="{1D733D1F-6BF7-487E-A0DD-079970CDC771}" type="pres">
      <dgm:prSet presAssocID="{951DC9A2-1429-4777-A4CD-80FD5C0672EB}" presName="negativeSpace" presStyleCnt="0"/>
      <dgm:spPr/>
    </dgm:pt>
    <dgm:pt modelId="{0BE9689E-9E62-4D25-B3BF-E4CCAC30192F}" type="pres">
      <dgm:prSet presAssocID="{951DC9A2-1429-4777-A4CD-80FD5C0672EB}" presName="childText" presStyleLbl="conFgAcc1" presStyleIdx="3" presStyleCnt="4">
        <dgm:presLayoutVars>
          <dgm:bulletEnabled val="1"/>
        </dgm:presLayoutVars>
      </dgm:prSet>
      <dgm:spPr/>
    </dgm:pt>
  </dgm:ptLst>
  <dgm:cxnLst>
    <dgm:cxn modelId="{FB180900-2F6E-4CB7-A60F-72C360590694}" type="presOf" srcId="{A6878747-5B0A-46FB-9CCA-87C1F0FCD586}" destId="{4BC82297-FBA2-4758-8A7D-294F83E87F72}" srcOrd="1" destOrd="0" presId="urn:microsoft.com/office/officeart/2005/8/layout/list1"/>
    <dgm:cxn modelId="{30243F01-41DC-4B51-86B7-4758CAF49420}" type="presOf" srcId="{F01AA043-AFAE-4ADB-AA9A-7E4C61531370}" destId="{D4F42F3C-10D0-41EC-909E-81B34A83EA80}" srcOrd="0" destOrd="1" presId="urn:microsoft.com/office/officeart/2005/8/layout/list1"/>
    <dgm:cxn modelId="{B2445D05-9044-4C85-A273-A45EB30CB355}" type="presOf" srcId="{1120A633-C12A-4287-BE10-E4930B0DB4E2}" destId="{DE380A5A-B04E-4A2C-A508-AAE871FD18DE}" srcOrd="0" destOrd="0" presId="urn:microsoft.com/office/officeart/2005/8/layout/list1"/>
    <dgm:cxn modelId="{33F07306-5E46-4484-9AAE-17C80FFFAFCF}" type="presOf" srcId="{FC771FB9-C35A-4EDE-B0CE-706BC2BC121D}" destId="{A3108DE4-046E-478B-A58E-1C1235B54FF3}" srcOrd="0" destOrd="1" presId="urn:microsoft.com/office/officeart/2005/8/layout/list1"/>
    <dgm:cxn modelId="{5035BD06-08DA-4D42-BA17-8E8F1A79E070}" type="presOf" srcId="{CF21E4CF-D4C5-4050-AC79-1A81EA28CDD6}" destId="{0BE9689E-9E62-4D25-B3BF-E4CCAC30192F}" srcOrd="0" destOrd="0" presId="urn:microsoft.com/office/officeart/2005/8/layout/list1"/>
    <dgm:cxn modelId="{B7902818-1C0B-4455-83B1-5B136539812E}" srcId="{5EB497D0-301A-44FF-8882-1947E7784903}" destId="{B2A056CA-8C6A-49D4-8A29-F00058BF0202}" srcOrd="2" destOrd="0" parTransId="{5F72366C-D5BF-4155-B62F-1A56540B5B15}" sibTransId="{E38E443C-86A9-4799-8E6F-66D3C4DAB9DC}"/>
    <dgm:cxn modelId="{81145B1D-6BF1-4ED1-8947-20789C4E5CFC}" type="presOf" srcId="{951DC9A2-1429-4777-A4CD-80FD5C0672EB}" destId="{7D2816E8-DB94-4C96-ABA6-5F8841CC4656}" srcOrd="0" destOrd="0" presId="urn:microsoft.com/office/officeart/2005/8/layout/list1"/>
    <dgm:cxn modelId="{575C6C2A-CDC3-44DE-937D-F4DAED823962}" srcId="{4FAC9689-AAFB-44E9-99F5-2847CC4E6D1D}" destId="{29AB0C99-3AFE-400E-A93F-E6D157356109}" srcOrd="1" destOrd="0" parTransId="{D991847C-5014-4C09-8CAA-A5867C3D12D1}" sibTransId="{F31FB215-D9E8-46B2-9EFC-A57FCBC4C1B7}"/>
    <dgm:cxn modelId="{11667F2F-B50D-4214-B9BD-33766AE196D6}" srcId="{34C28E82-9923-4596-A4F7-B85E93CDBD44}" destId="{4FAC9689-AAFB-44E9-99F5-2847CC4E6D1D}" srcOrd="1" destOrd="0" parTransId="{AB9D5A0A-3C37-428F-853A-7D79A889CC74}" sibTransId="{56684D76-76CB-46FE-9E91-0ABC70D56B94}"/>
    <dgm:cxn modelId="{08EDC842-74FB-42B8-AA78-9C63CEA58B68}" srcId="{5EB497D0-301A-44FF-8882-1947E7784903}" destId="{84B8A7C0-3397-4571-97D1-9B9E26B6F8C0}" srcOrd="0" destOrd="0" parTransId="{8F0F8F47-F7C1-4A4F-9DA5-8995E69F1B01}" sibTransId="{889B56DC-08AA-471D-BE33-AF62DFED26B8}"/>
    <dgm:cxn modelId="{7EC4BB45-3197-4C72-A740-E284BEFDFAC8}" type="presOf" srcId="{29AB0C99-3AFE-400E-A93F-E6D157356109}" destId="{DE380A5A-B04E-4A2C-A508-AAE871FD18DE}" srcOrd="0" destOrd="1" presId="urn:microsoft.com/office/officeart/2005/8/layout/list1"/>
    <dgm:cxn modelId="{23A07F68-9300-4828-993F-89F22DDC3205}" type="presOf" srcId="{4FAC9689-AAFB-44E9-99F5-2847CC4E6D1D}" destId="{FDFE3B95-AADB-4DC2-886F-8BC8C486655F}" srcOrd="1" destOrd="0" presId="urn:microsoft.com/office/officeart/2005/8/layout/list1"/>
    <dgm:cxn modelId="{89CAC94B-5C68-49FA-AE44-169259ABD07D}" type="presOf" srcId="{4FAC9689-AAFB-44E9-99F5-2847CC4E6D1D}" destId="{40BE3484-36A0-4F1C-B0BC-27FD2B8C21C2}" srcOrd="0" destOrd="0" presId="urn:microsoft.com/office/officeart/2005/8/layout/list1"/>
    <dgm:cxn modelId="{10637653-EB9E-4D75-B286-0D45FFFA5496}" srcId="{34C28E82-9923-4596-A4F7-B85E93CDBD44}" destId="{5EB497D0-301A-44FF-8882-1947E7784903}" srcOrd="0" destOrd="0" parTransId="{B91B9705-AFA3-46C5-B101-097B22D21D0A}" sibTransId="{BC2EEA10-68E0-4AE0-B3F0-5DEFFD84DFDE}"/>
    <dgm:cxn modelId="{A66AC58B-7574-4E56-8378-674D4B8213D4}" type="presOf" srcId="{84B8A7C0-3397-4571-97D1-9B9E26B6F8C0}" destId="{D4F42F3C-10D0-41EC-909E-81B34A83EA80}" srcOrd="0" destOrd="0" presId="urn:microsoft.com/office/officeart/2005/8/layout/list1"/>
    <dgm:cxn modelId="{DF37ED92-C5E5-49A6-BC61-ECB3A8F44D6E}" type="presOf" srcId="{A6878747-5B0A-46FB-9CCA-87C1F0FCD586}" destId="{41289C35-1A2F-4FC7-BA1B-D40BFA9FA5EC}" srcOrd="0" destOrd="0" presId="urn:microsoft.com/office/officeart/2005/8/layout/list1"/>
    <dgm:cxn modelId="{3499D595-3EB0-4597-99C4-7514FA830A88}" type="presOf" srcId="{176399F1-6FF3-46F4-BBD5-A95E38C758A6}" destId="{A3108DE4-046E-478B-A58E-1C1235B54FF3}" srcOrd="0" destOrd="0" presId="urn:microsoft.com/office/officeart/2005/8/layout/list1"/>
    <dgm:cxn modelId="{FC9ABB96-0EDE-4D60-8699-870E68E6D298}" srcId="{951DC9A2-1429-4777-A4CD-80FD5C0672EB}" destId="{CF21E4CF-D4C5-4050-AC79-1A81EA28CDD6}" srcOrd="0" destOrd="0" parTransId="{39A157D8-4C64-472B-AC52-616A12538821}" sibTransId="{AA797438-663A-4300-9E29-7087CF69960B}"/>
    <dgm:cxn modelId="{9187BE96-AFCE-4F88-BE65-1048B383859A}" srcId="{34C28E82-9923-4596-A4F7-B85E93CDBD44}" destId="{A6878747-5B0A-46FB-9CCA-87C1F0FCD586}" srcOrd="2" destOrd="0" parTransId="{2FBC3918-22E5-4BCC-9DCE-E2C8D475970E}" sibTransId="{B0916777-972A-4BB7-96BD-40F6FD13D67B}"/>
    <dgm:cxn modelId="{896F569C-9A69-40F1-ADF7-33D2EEA94080}" srcId="{4FAC9689-AAFB-44E9-99F5-2847CC4E6D1D}" destId="{1120A633-C12A-4287-BE10-E4930B0DB4E2}" srcOrd="0" destOrd="0" parTransId="{4C607E20-1E84-4D0C-957E-EF682BCADC54}" sibTransId="{E2B586FF-5AAF-470A-991D-59870D57225C}"/>
    <dgm:cxn modelId="{D3C4C9A6-EC82-4DA8-AF41-1BFEEDAD5E48}" type="presOf" srcId="{5EB497D0-301A-44FF-8882-1947E7784903}" destId="{845CFBBF-585B-48EB-A405-5FC1E4D9AED2}" srcOrd="0" destOrd="0" presId="urn:microsoft.com/office/officeart/2005/8/layout/list1"/>
    <dgm:cxn modelId="{D40CCDAA-DAC8-4C88-A578-F1ABA44CBB23}" type="presOf" srcId="{6B278EFE-3089-47CD-8D6F-E8358F02D497}" destId="{0BE9689E-9E62-4D25-B3BF-E4CCAC30192F}" srcOrd="0" destOrd="1" presId="urn:microsoft.com/office/officeart/2005/8/layout/list1"/>
    <dgm:cxn modelId="{B6404DAD-6A54-4B38-B588-13FD7CA02FF3}" srcId="{A6878747-5B0A-46FB-9CCA-87C1F0FCD586}" destId="{FC771FB9-C35A-4EDE-B0CE-706BC2BC121D}" srcOrd="1" destOrd="0" parTransId="{D6477B2D-F770-4759-AB02-596ED73F4245}" sibTransId="{7E8671FB-B8BF-48D0-A5C3-0ECC98C4E7C5}"/>
    <dgm:cxn modelId="{10CE60B0-80E9-4249-B1CB-AA2C5C8235CD}" srcId="{951DC9A2-1429-4777-A4CD-80FD5C0672EB}" destId="{6B278EFE-3089-47CD-8D6F-E8358F02D497}" srcOrd="1" destOrd="0" parTransId="{42EA9548-72ED-46D5-B545-CB1383F2BC16}" sibTransId="{1A3A1AB1-716C-47C7-AC08-084880C34963}"/>
    <dgm:cxn modelId="{1F884AB8-5192-448E-987A-F8D8BEBC0C18}" type="presOf" srcId="{273F0AE8-DF42-4F19-8ADD-169CCB18F6AD}" destId="{A3108DE4-046E-478B-A58E-1C1235B54FF3}" srcOrd="0" destOrd="2" presId="urn:microsoft.com/office/officeart/2005/8/layout/list1"/>
    <dgm:cxn modelId="{04DCDBBA-5F09-40AF-BB02-21565BEF64E7}" type="presOf" srcId="{34C28E82-9923-4596-A4F7-B85E93CDBD44}" destId="{1680A399-277A-4C59-85BE-AA1936A2B579}" srcOrd="0" destOrd="0" presId="urn:microsoft.com/office/officeart/2005/8/layout/list1"/>
    <dgm:cxn modelId="{0A49EFBA-694F-4A28-86A9-FBEEFD9152A9}" type="presOf" srcId="{5EB497D0-301A-44FF-8882-1947E7784903}" destId="{40A411EB-61C8-4B76-BD8C-DA4F79C6C4D4}" srcOrd="1" destOrd="0" presId="urn:microsoft.com/office/officeart/2005/8/layout/list1"/>
    <dgm:cxn modelId="{A36883C5-2369-433F-852C-297D36BB0BF3}" srcId="{5EB497D0-301A-44FF-8882-1947E7784903}" destId="{F01AA043-AFAE-4ADB-AA9A-7E4C61531370}" srcOrd="1" destOrd="0" parTransId="{E47A0779-7A10-49FC-8DEB-03A3745A1B6D}" sibTransId="{1FB0010F-D9FC-4E35-A9E1-1AEA099DB7CD}"/>
    <dgm:cxn modelId="{D18BE4C8-199E-425E-812E-E237ACFFA40D}" srcId="{34C28E82-9923-4596-A4F7-B85E93CDBD44}" destId="{951DC9A2-1429-4777-A4CD-80FD5C0672EB}" srcOrd="3" destOrd="0" parTransId="{57E4A9D3-12B9-4812-8C82-5A2C173D1B2A}" sibTransId="{C14F3F5D-18BC-4796-B548-E3615E744DAE}"/>
    <dgm:cxn modelId="{059F31E2-4FB2-48FD-93EB-3B9ABDF48566}" type="presOf" srcId="{B2A056CA-8C6A-49D4-8A29-F00058BF0202}" destId="{D4F42F3C-10D0-41EC-909E-81B34A83EA80}" srcOrd="0" destOrd="2" presId="urn:microsoft.com/office/officeart/2005/8/layout/list1"/>
    <dgm:cxn modelId="{2E84C0E3-C0B2-465A-A246-8650FD633A9C}" srcId="{A6878747-5B0A-46FB-9CCA-87C1F0FCD586}" destId="{273F0AE8-DF42-4F19-8ADD-169CCB18F6AD}" srcOrd="2" destOrd="0" parTransId="{29FA6308-8656-47CC-AB7D-78CF3E6FB752}" sibTransId="{FEE834D3-A4BE-4D92-8BD1-3FA65D8787F4}"/>
    <dgm:cxn modelId="{A1B37CEA-4EFF-4C32-B259-C3311C5F1F19}" type="presOf" srcId="{951DC9A2-1429-4777-A4CD-80FD5C0672EB}" destId="{5748A470-F144-4362-BE20-3C0CDD6D0031}" srcOrd="1" destOrd="0" presId="urn:microsoft.com/office/officeart/2005/8/layout/list1"/>
    <dgm:cxn modelId="{FAE952F8-084B-486F-AF89-2804D76AEFD1}" srcId="{A6878747-5B0A-46FB-9CCA-87C1F0FCD586}" destId="{176399F1-6FF3-46F4-BBD5-A95E38C758A6}" srcOrd="0" destOrd="0" parTransId="{8FF54044-05BD-4151-A41A-B3B94F602B7B}" sibTransId="{B40593FA-9A75-4E1C-9131-56332284EE95}"/>
    <dgm:cxn modelId="{7F1B23F3-0617-4B3B-9ECA-F225BD98692C}" type="presParOf" srcId="{1680A399-277A-4C59-85BE-AA1936A2B579}" destId="{8A743FDA-B359-4080-8A51-2CA8D75C3E0F}" srcOrd="0" destOrd="0" presId="urn:microsoft.com/office/officeart/2005/8/layout/list1"/>
    <dgm:cxn modelId="{1F8439B2-F777-468B-ACB1-DF50035EAD67}" type="presParOf" srcId="{8A743FDA-B359-4080-8A51-2CA8D75C3E0F}" destId="{845CFBBF-585B-48EB-A405-5FC1E4D9AED2}" srcOrd="0" destOrd="0" presId="urn:microsoft.com/office/officeart/2005/8/layout/list1"/>
    <dgm:cxn modelId="{3817C480-8C2C-4D1B-AACF-145F83CDA854}" type="presParOf" srcId="{8A743FDA-B359-4080-8A51-2CA8D75C3E0F}" destId="{40A411EB-61C8-4B76-BD8C-DA4F79C6C4D4}" srcOrd="1" destOrd="0" presId="urn:microsoft.com/office/officeart/2005/8/layout/list1"/>
    <dgm:cxn modelId="{6733B04B-932D-40A0-ACB9-0CEA39FEDE13}" type="presParOf" srcId="{1680A399-277A-4C59-85BE-AA1936A2B579}" destId="{A151B25B-84D3-4406-B1D5-B966BEEC70EE}" srcOrd="1" destOrd="0" presId="urn:microsoft.com/office/officeart/2005/8/layout/list1"/>
    <dgm:cxn modelId="{0D9E80A8-ABD1-4688-8FFD-5AE541184339}" type="presParOf" srcId="{1680A399-277A-4C59-85BE-AA1936A2B579}" destId="{D4F42F3C-10D0-41EC-909E-81B34A83EA80}" srcOrd="2" destOrd="0" presId="urn:microsoft.com/office/officeart/2005/8/layout/list1"/>
    <dgm:cxn modelId="{3EE3362B-F35C-4FCA-B63D-D458CCEE447E}" type="presParOf" srcId="{1680A399-277A-4C59-85BE-AA1936A2B579}" destId="{6BBF1BFC-8617-4419-B8B0-E4348949E962}" srcOrd="3" destOrd="0" presId="urn:microsoft.com/office/officeart/2005/8/layout/list1"/>
    <dgm:cxn modelId="{65A82334-D91C-4B78-A6A6-2CC3C8830BDA}" type="presParOf" srcId="{1680A399-277A-4C59-85BE-AA1936A2B579}" destId="{43F3DB71-75F7-4391-AC0E-F3FA0F172DF9}" srcOrd="4" destOrd="0" presId="urn:microsoft.com/office/officeart/2005/8/layout/list1"/>
    <dgm:cxn modelId="{9EE07A75-424F-4F90-A9D6-D16945C222ED}" type="presParOf" srcId="{43F3DB71-75F7-4391-AC0E-F3FA0F172DF9}" destId="{40BE3484-36A0-4F1C-B0BC-27FD2B8C21C2}" srcOrd="0" destOrd="0" presId="urn:microsoft.com/office/officeart/2005/8/layout/list1"/>
    <dgm:cxn modelId="{52668330-7991-4504-9052-1F0D20965B76}" type="presParOf" srcId="{43F3DB71-75F7-4391-AC0E-F3FA0F172DF9}" destId="{FDFE3B95-AADB-4DC2-886F-8BC8C486655F}" srcOrd="1" destOrd="0" presId="urn:microsoft.com/office/officeart/2005/8/layout/list1"/>
    <dgm:cxn modelId="{95BFD75C-59A9-48E0-97C5-92973A8C457A}" type="presParOf" srcId="{1680A399-277A-4C59-85BE-AA1936A2B579}" destId="{6103CBC0-8BBF-429F-A67A-E4A2AE5F3702}" srcOrd="5" destOrd="0" presId="urn:microsoft.com/office/officeart/2005/8/layout/list1"/>
    <dgm:cxn modelId="{B05FB1D0-6ED6-40AC-A38F-307FA739AF7B}" type="presParOf" srcId="{1680A399-277A-4C59-85BE-AA1936A2B579}" destId="{DE380A5A-B04E-4A2C-A508-AAE871FD18DE}" srcOrd="6" destOrd="0" presId="urn:microsoft.com/office/officeart/2005/8/layout/list1"/>
    <dgm:cxn modelId="{334C909F-EA3C-4EB3-A346-70B159B691A4}" type="presParOf" srcId="{1680A399-277A-4C59-85BE-AA1936A2B579}" destId="{CC4282A6-FC87-47F7-AC4A-B181E05E0CE1}" srcOrd="7" destOrd="0" presId="urn:microsoft.com/office/officeart/2005/8/layout/list1"/>
    <dgm:cxn modelId="{0D9C3E6C-F32C-48DB-A73D-732321F636FB}" type="presParOf" srcId="{1680A399-277A-4C59-85BE-AA1936A2B579}" destId="{BB397EFE-9D9B-4781-9AA1-1CE5C1DF18C7}" srcOrd="8" destOrd="0" presId="urn:microsoft.com/office/officeart/2005/8/layout/list1"/>
    <dgm:cxn modelId="{80BC4C77-8BAE-4B6D-9926-44F689A4A1FE}" type="presParOf" srcId="{BB397EFE-9D9B-4781-9AA1-1CE5C1DF18C7}" destId="{41289C35-1A2F-4FC7-BA1B-D40BFA9FA5EC}" srcOrd="0" destOrd="0" presId="urn:microsoft.com/office/officeart/2005/8/layout/list1"/>
    <dgm:cxn modelId="{1E1057A2-F57E-4FFA-A4AB-4549BDA8F448}" type="presParOf" srcId="{BB397EFE-9D9B-4781-9AA1-1CE5C1DF18C7}" destId="{4BC82297-FBA2-4758-8A7D-294F83E87F72}" srcOrd="1" destOrd="0" presId="urn:microsoft.com/office/officeart/2005/8/layout/list1"/>
    <dgm:cxn modelId="{DC794074-3C43-43ED-9B45-E197224D067D}" type="presParOf" srcId="{1680A399-277A-4C59-85BE-AA1936A2B579}" destId="{69E1F585-72D3-4B6F-A29A-80764C6EAF96}" srcOrd="9" destOrd="0" presId="urn:microsoft.com/office/officeart/2005/8/layout/list1"/>
    <dgm:cxn modelId="{C592D8A2-FA01-43F6-B9F0-908832279AF3}" type="presParOf" srcId="{1680A399-277A-4C59-85BE-AA1936A2B579}" destId="{A3108DE4-046E-478B-A58E-1C1235B54FF3}" srcOrd="10" destOrd="0" presId="urn:microsoft.com/office/officeart/2005/8/layout/list1"/>
    <dgm:cxn modelId="{4EB6819E-3AC2-4A86-92CA-734B25766A63}" type="presParOf" srcId="{1680A399-277A-4C59-85BE-AA1936A2B579}" destId="{950441AB-9725-430F-8F6B-DA83F0FF2BED}" srcOrd="11" destOrd="0" presId="urn:microsoft.com/office/officeart/2005/8/layout/list1"/>
    <dgm:cxn modelId="{B1861D63-E5F2-41BF-A6B2-6F2BAB08524C}" type="presParOf" srcId="{1680A399-277A-4C59-85BE-AA1936A2B579}" destId="{AF3355CE-F33A-4DA8-B139-DB8192811BA1}" srcOrd="12" destOrd="0" presId="urn:microsoft.com/office/officeart/2005/8/layout/list1"/>
    <dgm:cxn modelId="{21D82B5B-8731-47DB-AE58-5988CA29863A}" type="presParOf" srcId="{AF3355CE-F33A-4DA8-B139-DB8192811BA1}" destId="{7D2816E8-DB94-4C96-ABA6-5F8841CC4656}" srcOrd="0" destOrd="0" presId="urn:microsoft.com/office/officeart/2005/8/layout/list1"/>
    <dgm:cxn modelId="{6EDAF8DD-C3C8-4974-AD4A-61A0E5F17897}" type="presParOf" srcId="{AF3355CE-F33A-4DA8-B139-DB8192811BA1}" destId="{5748A470-F144-4362-BE20-3C0CDD6D0031}" srcOrd="1" destOrd="0" presId="urn:microsoft.com/office/officeart/2005/8/layout/list1"/>
    <dgm:cxn modelId="{70F9CC9F-1A83-4734-83FA-0E4A5EF8AB09}" type="presParOf" srcId="{1680A399-277A-4C59-85BE-AA1936A2B579}" destId="{1D733D1F-6BF7-487E-A0DD-079970CDC771}" srcOrd="13" destOrd="0" presId="urn:microsoft.com/office/officeart/2005/8/layout/list1"/>
    <dgm:cxn modelId="{1ADCF0AC-48C5-4F26-9A7B-47E06E0DA414}" type="presParOf" srcId="{1680A399-277A-4C59-85BE-AA1936A2B579}" destId="{0BE9689E-9E62-4D25-B3BF-E4CCAC30192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997D28-C7B4-41FA-8941-E78A12688763}">
      <dsp:nvSpPr>
        <dsp:cNvPr id="0" name=""/>
        <dsp:cNvSpPr/>
      </dsp:nvSpPr>
      <dsp:spPr>
        <a:xfrm>
          <a:off x="1631348"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dirty="0"/>
            <a:t>CMP328</a:t>
          </a:r>
        </a:p>
        <a:p>
          <a:pPr marL="0" lvl="0" indent="0" algn="ctr" defTabSz="622300">
            <a:lnSpc>
              <a:spcPct val="90000"/>
            </a:lnSpc>
            <a:spcBef>
              <a:spcPct val="0"/>
            </a:spcBef>
            <a:spcAft>
              <a:spcPct val="35000"/>
            </a:spcAft>
            <a:buNone/>
          </a:pPr>
          <a:r>
            <a:rPr lang="en-GB" sz="1400" kern="1200" dirty="0"/>
            <a:t> </a:t>
          </a:r>
          <a:r>
            <a:rPr lang="en-GB" sz="1400" b="1" kern="1200" dirty="0">
              <a:solidFill>
                <a:schemeClr val="bg1"/>
              </a:solidFill>
            </a:rPr>
            <a:t>NOTE</a:t>
          </a:r>
          <a:r>
            <a:rPr lang="en-GB" sz="1400" kern="1200" dirty="0">
              <a:solidFill>
                <a:schemeClr val="bg1"/>
              </a:solidFill>
            </a:rPr>
            <a:t> that Workgroup Report will be presented to July 2021 Panel rather than June 2021 Panel</a:t>
          </a:r>
          <a:endParaRPr lang="en-GB" sz="1400" kern="1200" dirty="0"/>
        </a:p>
      </dsp:txBody>
      <dsp:txXfrm>
        <a:off x="1631348" y="3096"/>
        <a:ext cx="3814827" cy="2288896"/>
      </dsp:txXfrm>
    </dsp:sp>
    <dsp:sp modelId="{5E4225A4-F1B8-409A-AC67-6D3DC9D84FF4}">
      <dsp:nvSpPr>
        <dsp:cNvPr id="0" name=""/>
        <dsp:cNvSpPr/>
      </dsp:nvSpPr>
      <dsp:spPr>
        <a:xfrm>
          <a:off x="5827658" y="309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dirty="0"/>
            <a:t>CMP315</a:t>
          </a:r>
          <a:r>
            <a:rPr lang="en-GB" sz="1400" kern="1200" dirty="0"/>
            <a:t> </a:t>
          </a:r>
        </a:p>
        <a:p>
          <a:pPr marL="0" lvl="0" indent="0" algn="ctr" defTabSz="622300">
            <a:lnSpc>
              <a:spcPct val="90000"/>
            </a:lnSpc>
            <a:spcBef>
              <a:spcPct val="0"/>
            </a:spcBef>
            <a:spcAft>
              <a:spcPct val="35000"/>
            </a:spcAft>
            <a:buNone/>
          </a:pPr>
          <a:r>
            <a:rPr lang="en-GB" sz="1400" b="1" kern="1200" dirty="0"/>
            <a:t>NOTE </a:t>
          </a:r>
          <a:r>
            <a:rPr lang="en-GB" sz="1400" b="0" kern="1200" dirty="0"/>
            <a:t>that </a:t>
          </a:r>
          <a:r>
            <a:rPr lang="en-GB" sz="1400" kern="1200" dirty="0"/>
            <a:t>there was a Workgroup on 21 April 2021 to assess how CMP315 and ESO’s proposed thinking (with a modification anticipated early summer) fits together. Data is key to both so the ESO, the Proposer and the Transmission Owners will meet to look at what data is available and what might be needed. TCMF and CMP315 Workgroup will be kept abreast of developments. </a:t>
          </a:r>
          <a:r>
            <a:rPr lang="en-GB" sz="1400" b="0" kern="1200" dirty="0"/>
            <a:t>In light of this, Panel to</a:t>
          </a:r>
          <a:r>
            <a:rPr lang="en-GB" sz="1400" b="1" kern="1200" dirty="0"/>
            <a:t> REVIEW </a:t>
          </a:r>
          <a:r>
            <a:rPr lang="en-GB" sz="1400" b="0" kern="1200" dirty="0"/>
            <a:t>current prioritisation of CMP315 </a:t>
          </a:r>
        </a:p>
      </dsp:txBody>
      <dsp:txXfrm>
        <a:off x="5827658" y="3096"/>
        <a:ext cx="3814827" cy="2288896"/>
      </dsp:txXfrm>
    </dsp:sp>
    <dsp:sp modelId="{21B0BDD6-A1B4-481C-A8C7-9BC295CB839B}">
      <dsp:nvSpPr>
        <dsp:cNvPr id="0" name=""/>
        <dsp:cNvSpPr/>
      </dsp:nvSpPr>
      <dsp:spPr>
        <a:xfrm>
          <a:off x="1631348" y="267347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solidFill>
                <a:schemeClr val="bg1"/>
              </a:solidFill>
            </a:rPr>
            <a:t>CMP298</a:t>
          </a:r>
          <a:endParaRPr lang="en-GB" sz="1400" kern="1200" dirty="0">
            <a:solidFill>
              <a:schemeClr val="bg1"/>
            </a:solidFill>
          </a:endParaRPr>
        </a:p>
        <a:p>
          <a:pPr marL="0" lvl="0" indent="0" algn="ctr" defTabSz="622300">
            <a:lnSpc>
              <a:spcPct val="90000"/>
            </a:lnSpc>
            <a:spcBef>
              <a:spcPct val="0"/>
            </a:spcBef>
            <a:spcAft>
              <a:spcPct val="35000"/>
            </a:spcAft>
            <a:buFont typeface="Arial" panose="020B0604020202020204" pitchFamily="34" charset="0"/>
            <a:buNone/>
          </a:pPr>
          <a:r>
            <a:rPr lang="en-GB" sz="1400" b="1" kern="1200" dirty="0">
              <a:solidFill>
                <a:schemeClr val="bg1"/>
              </a:solidFill>
            </a:rPr>
            <a:t>NOTE</a:t>
          </a:r>
          <a:r>
            <a:rPr lang="en-GB" sz="1400" kern="1200" dirty="0">
              <a:solidFill>
                <a:schemeClr val="bg1"/>
              </a:solidFill>
            </a:rPr>
            <a:t> that a sub-group of the Workgroup met on 21 April 2021 to address an apparent disconnect between the ESO and some DNO’s on how the new product will work. A further meeting will be held on 19 May 2021 after which we expect to present back and hold a final Workgroup on 7 June 2021 prior to Workgroup Consultation being issued on 15 June 2021. </a:t>
          </a:r>
        </a:p>
      </dsp:txBody>
      <dsp:txXfrm>
        <a:off x="1631348" y="2673476"/>
        <a:ext cx="3814827" cy="2288896"/>
      </dsp:txXfrm>
    </dsp:sp>
    <dsp:sp modelId="{9DF23F6E-32F0-4667-8F87-DF5F21EB3257}">
      <dsp:nvSpPr>
        <dsp:cNvPr id="0" name=""/>
        <dsp:cNvSpPr/>
      </dsp:nvSpPr>
      <dsp:spPr>
        <a:xfrm>
          <a:off x="5870194" y="2676566"/>
          <a:ext cx="3814827" cy="22888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t" anchorCtr="0">
          <a:noAutofit/>
        </a:bodyPr>
        <a:lstStyle/>
        <a:p>
          <a:pPr marL="0" lvl="0" indent="0" algn="ctr" defTabSz="622300">
            <a:lnSpc>
              <a:spcPct val="90000"/>
            </a:lnSpc>
            <a:spcBef>
              <a:spcPct val="0"/>
            </a:spcBef>
            <a:spcAft>
              <a:spcPct val="35000"/>
            </a:spcAft>
            <a:buFont typeface="Arial" panose="020B0604020202020204" pitchFamily="34" charset="0"/>
            <a:buNone/>
          </a:pPr>
          <a:r>
            <a:rPr lang="en-GB" sz="1400" b="1" kern="1200" dirty="0">
              <a:solidFill>
                <a:schemeClr val="bg1"/>
              </a:solidFill>
            </a:rPr>
            <a:t>CMP368/369 </a:t>
          </a:r>
        </a:p>
        <a:p>
          <a:pPr marL="0" lvl="0" indent="0" algn="ctr" defTabSz="622300">
            <a:lnSpc>
              <a:spcPct val="90000"/>
            </a:lnSpc>
            <a:spcBef>
              <a:spcPct val="0"/>
            </a:spcBef>
            <a:spcAft>
              <a:spcPct val="35000"/>
            </a:spcAft>
            <a:buFont typeface="Arial" panose="020B0604020202020204" pitchFamily="34" charset="0"/>
            <a:buNone/>
          </a:pPr>
          <a:r>
            <a:rPr lang="en-GB" sz="1400" b="1" kern="1200" dirty="0">
              <a:solidFill>
                <a:schemeClr val="bg1"/>
              </a:solidFill>
            </a:rPr>
            <a:t>NOTE</a:t>
          </a:r>
          <a:r>
            <a:rPr lang="en-GB" sz="1400" kern="1200" dirty="0">
              <a:solidFill>
                <a:schemeClr val="bg1"/>
              </a:solidFill>
            </a:rPr>
            <a:t> that 1st Workgroup is scheduled for 19 May 2021 if CUSC Panel prioritise this high in the prioritisation stack.                                  </a:t>
          </a:r>
        </a:p>
      </dsp:txBody>
      <dsp:txXfrm>
        <a:off x="5870194" y="2676566"/>
        <a:ext cx="3814827" cy="22888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F42F3C-10D0-41EC-909E-81B34A83EA80}">
      <dsp:nvSpPr>
        <dsp:cNvPr id="0" name=""/>
        <dsp:cNvSpPr/>
      </dsp:nvSpPr>
      <dsp:spPr>
        <a:xfrm>
          <a:off x="0" y="436677"/>
          <a:ext cx="11424038" cy="128992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GB" sz="1300" kern="1200" dirty="0">
              <a:solidFill>
                <a:schemeClr val="tx1"/>
              </a:solidFill>
              <a:latin typeface="Arial" panose="020B0604020202020204" pitchFamily="34" charset="0"/>
              <a:cs typeface="Arial" panose="020B0604020202020204" pitchFamily="34" charset="0"/>
            </a:rPr>
            <a:t>All 12 have had critical friend checks undertaken on them</a:t>
          </a:r>
          <a:endParaRPr lang="en-US" sz="1300" kern="1200" dirty="0">
            <a:solidFill>
              <a:schemeClr val="tx1"/>
            </a:solidFill>
            <a:latin typeface="Arial" panose="020B0604020202020204" pitchFamily="34" charset="0"/>
            <a:ea typeface="+mn-ea"/>
            <a:cs typeface="Arial" panose="020B0604020202020204" pitchFamily="34" charset="0"/>
          </a:endParaRPr>
        </a:p>
        <a:p>
          <a:pPr marL="114300" lvl="1" indent="-114300" algn="just" defTabSz="577850">
            <a:lnSpc>
              <a:spcPct val="90000"/>
            </a:lnSpc>
            <a:spcBef>
              <a:spcPct val="0"/>
            </a:spcBef>
            <a:spcAft>
              <a:spcPct val="15000"/>
            </a:spcAft>
            <a:buChar char="•"/>
          </a:pPr>
          <a:r>
            <a:rPr lang="en-GB" sz="1300" kern="1200" dirty="0">
              <a:solidFill>
                <a:schemeClr val="tx1"/>
              </a:solidFill>
              <a:latin typeface="Arial" panose="020B0604020202020204" pitchFamily="34" charset="0"/>
              <a:cs typeface="Arial" panose="020B0604020202020204" pitchFamily="34" charset="0"/>
            </a:rPr>
            <a:t>For 8 of these, required communications were sent to Independent Chair, Panel and industry within agreed timescales (i.e. on the next working day after Modification Proposal Submission Date);- the other 4 were Urgent Modifications so no such communications required; and </a:t>
          </a:r>
          <a:endParaRPr lang="en-US" sz="1300" kern="1200" dirty="0">
            <a:solidFill>
              <a:schemeClr val="tx1"/>
            </a:solidFill>
            <a:latin typeface="Arial" panose="020B0604020202020204" pitchFamily="34" charset="0"/>
            <a:ea typeface="+mn-ea"/>
            <a:cs typeface="Arial" panose="020B0604020202020204" pitchFamily="34" charset="0"/>
          </a:endParaRPr>
        </a:p>
        <a:p>
          <a:pPr marL="114300" lvl="1" indent="-114300" algn="just" defTabSz="577850">
            <a:lnSpc>
              <a:spcPct val="90000"/>
            </a:lnSpc>
            <a:spcBef>
              <a:spcPct val="0"/>
            </a:spcBef>
            <a:spcAft>
              <a:spcPct val="15000"/>
            </a:spcAft>
            <a:buChar char="•"/>
          </a:pPr>
          <a:r>
            <a:rPr lang="en-GB" sz="1300" kern="1200" dirty="0">
              <a:solidFill>
                <a:schemeClr val="tx1"/>
              </a:solidFill>
              <a:latin typeface="Arial" panose="020B0604020202020204" pitchFamily="34" charset="0"/>
              <a:ea typeface="+mn-ea"/>
              <a:cs typeface="Arial" panose="020B0604020202020204" pitchFamily="34" charset="0"/>
            </a:rPr>
            <a:t>Note there has been 1 Grid Code Modification Proposal raised in the same period</a:t>
          </a:r>
          <a:endParaRPr lang="en-US" sz="1300" kern="1200" dirty="0">
            <a:solidFill>
              <a:schemeClr val="tx1"/>
            </a:solidFill>
            <a:latin typeface="Arial" panose="020B0604020202020204" pitchFamily="34" charset="0"/>
            <a:ea typeface="+mn-ea"/>
            <a:cs typeface="Arial" panose="020B0604020202020204" pitchFamily="34" charset="0"/>
          </a:endParaRPr>
        </a:p>
      </dsp:txBody>
      <dsp:txXfrm>
        <a:off x="0" y="436677"/>
        <a:ext cx="11424038" cy="1289925"/>
      </dsp:txXfrm>
    </dsp:sp>
    <dsp:sp modelId="{40A411EB-61C8-4B76-BD8C-DA4F79C6C4D4}">
      <dsp:nvSpPr>
        <dsp:cNvPr id="0" name=""/>
        <dsp:cNvSpPr/>
      </dsp:nvSpPr>
      <dsp:spPr>
        <a:xfrm>
          <a:off x="571201" y="51808"/>
          <a:ext cx="7996827" cy="576749"/>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dirty="0">
              <a:solidFill>
                <a:sysClr val="window" lastClr="FFFFFF"/>
              </a:solidFill>
              <a:latin typeface="Arial" panose="020B0604020202020204"/>
              <a:ea typeface="+mn-ea"/>
              <a:cs typeface="+mn-cs"/>
            </a:rPr>
            <a:t>12 CUSC Modification Proposals received from 15 January 2021 to 15 April 2021 inclusive </a:t>
          </a:r>
          <a:r>
            <a:rPr lang="en-GB" sz="1300" kern="1200" dirty="0">
              <a:solidFill>
                <a:schemeClr val="bg1"/>
              </a:solidFill>
              <a:latin typeface="Arial" panose="020B0604020202020204"/>
              <a:ea typeface="+mn-ea"/>
              <a:cs typeface="+mn-cs"/>
            </a:rPr>
            <a:t>(including 4 requests for Urgency).</a:t>
          </a:r>
          <a:endParaRPr lang="en-US" sz="1300" kern="1200" dirty="0">
            <a:solidFill>
              <a:schemeClr val="bg1"/>
            </a:solidFill>
            <a:latin typeface="Arial" panose="020B0604020202020204"/>
            <a:ea typeface="+mn-ea"/>
            <a:cs typeface="+mn-cs"/>
          </a:endParaRPr>
        </a:p>
      </dsp:txBody>
      <dsp:txXfrm>
        <a:off x="599356" y="79963"/>
        <a:ext cx="7940517" cy="520439"/>
      </dsp:txXfrm>
    </dsp:sp>
    <dsp:sp modelId="{DE380A5A-B04E-4A2C-A508-AAE871FD18DE}">
      <dsp:nvSpPr>
        <dsp:cNvPr id="0" name=""/>
        <dsp:cNvSpPr/>
      </dsp:nvSpPr>
      <dsp:spPr>
        <a:xfrm>
          <a:off x="0" y="1946504"/>
          <a:ext cx="11424038" cy="921375"/>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US" sz="1300" kern="1200" dirty="0">
              <a:solidFill>
                <a:srgbClr val="454545">
                  <a:hueOff val="0"/>
                  <a:satOff val="0"/>
                  <a:lumOff val="0"/>
                  <a:alphaOff val="0"/>
                </a:srgbClr>
              </a:solidFill>
              <a:latin typeface="Arial" panose="020B0604020202020204"/>
              <a:ea typeface="+mn-ea"/>
              <a:cs typeface="+mn-cs"/>
            </a:rPr>
            <a:t>Continue to work with the Proposer ahead of </a:t>
          </a:r>
          <a:r>
            <a:rPr lang="en-GB" sz="1300" kern="1200" dirty="0">
              <a:solidFill>
                <a:srgbClr val="454545">
                  <a:hueOff val="0"/>
                  <a:satOff val="0"/>
                  <a:lumOff val="0"/>
                  <a:alphaOff val="0"/>
                </a:srgbClr>
              </a:solidFill>
              <a:latin typeface="Arial" panose="020B0604020202020204"/>
              <a:ea typeface="+mn-ea"/>
              <a:cs typeface="+mn-cs"/>
            </a:rPr>
            <a:t>Modification Proposal Submission Date (even if Urgency requested) to help ensure the best outcome at Panel.</a:t>
          </a:r>
          <a:endParaRPr lang="en-US" sz="1300" kern="1200" dirty="0">
            <a:solidFill>
              <a:srgbClr val="454545">
                <a:hueOff val="0"/>
                <a:satOff val="0"/>
                <a:lumOff val="0"/>
                <a:alphaOff val="0"/>
              </a:srgbClr>
            </a:solidFill>
            <a:latin typeface="Arial" panose="020B0604020202020204"/>
            <a:ea typeface="+mn-ea"/>
            <a:cs typeface="+mn-cs"/>
          </a:endParaRPr>
        </a:p>
        <a:p>
          <a:pPr marL="114300" lvl="1" indent="-114300" algn="just" defTabSz="577850">
            <a:lnSpc>
              <a:spcPct val="90000"/>
            </a:lnSpc>
            <a:spcBef>
              <a:spcPct val="0"/>
            </a:spcBef>
            <a:spcAft>
              <a:spcPct val="15000"/>
            </a:spcAft>
            <a:buChar char="•"/>
          </a:pPr>
          <a:r>
            <a:rPr lang="en-US" sz="1300" kern="1200" dirty="0">
              <a:solidFill>
                <a:srgbClr val="454545">
                  <a:hueOff val="0"/>
                  <a:satOff val="0"/>
                  <a:lumOff val="0"/>
                  <a:alphaOff val="0"/>
                </a:srgbClr>
              </a:solidFill>
              <a:latin typeface="Arial" panose="020B0604020202020204"/>
              <a:ea typeface="+mn-ea"/>
              <a:cs typeface="+mn-cs"/>
            </a:rPr>
            <a:t>Lots of engagement with Proposers on possible Governance routes and timelines – this was beneficial</a:t>
          </a:r>
        </a:p>
      </dsp:txBody>
      <dsp:txXfrm>
        <a:off x="0" y="1946504"/>
        <a:ext cx="11424038" cy="921375"/>
      </dsp:txXfrm>
    </dsp:sp>
    <dsp:sp modelId="{FDFE3B95-AADB-4DC2-886F-8BC8C486655F}">
      <dsp:nvSpPr>
        <dsp:cNvPr id="0" name=""/>
        <dsp:cNvSpPr/>
      </dsp:nvSpPr>
      <dsp:spPr>
        <a:xfrm>
          <a:off x="571201" y="1796802"/>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dirty="0">
              <a:solidFill>
                <a:sysClr val="window" lastClr="FFFFFF"/>
              </a:solidFill>
              <a:latin typeface="Arial" panose="020B0604020202020204"/>
              <a:ea typeface="+mn-ea"/>
              <a:cs typeface="+mn-cs"/>
            </a:rPr>
            <a:t>General areas of feedback (across all CUSC and Grid Code Modifications) </a:t>
          </a:r>
          <a:endParaRPr lang="en-US" sz="1300" kern="1200" dirty="0">
            <a:solidFill>
              <a:sysClr val="window" lastClr="FFFFFF"/>
            </a:solidFill>
            <a:latin typeface="Arial" panose="020B0604020202020204"/>
            <a:ea typeface="+mn-ea"/>
            <a:cs typeface="+mn-cs"/>
          </a:endParaRPr>
        </a:p>
      </dsp:txBody>
      <dsp:txXfrm>
        <a:off x="589935" y="1815536"/>
        <a:ext cx="7959359" cy="346292"/>
      </dsp:txXfrm>
    </dsp:sp>
    <dsp:sp modelId="{A3108DE4-046E-478B-A58E-1C1235B54FF3}">
      <dsp:nvSpPr>
        <dsp:cNvPr id="0" name=""/>
        <dsp:cNvSpPr/>
      </dsp:nvSpPr>
      <dsp:spPr>
        <a:xfrm>
          <a:off x="0" y="3134440"/>
          <a:ext cx="11424038" cy="110565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just" defTabSz="577850">
            <a:lnSpc>
              <a:spcPct val="90000"/>
            </a:lnSpc>
            <a:spcBef>
              <a:spcPct val="0"/>
            </a:spcBef>
            <a:spcAft>
              <a:spcPct val="15000"/>
            </a:spcAft>
            <a:buChar char="•"/>
          </a:pPr>
          <a:r>
            <a:rPr lang="en-US" sz="1300" kern="1200" dirty="0">
              <a:solidFill>
                <a:srgbClr val="454545">
                  <a:hueOff val="0"/>
                  <a:satOff val="0"/>
                  <a:lumOff val="0"/>
                  <a:alphaOff val="0"/>
                </a:srgbClr>
              </a:solidFill>
              <a:latin typeface="Arial" panose="020B0604020202020204"/>
              <a:ea typeface="+mn-ea"/>
              <a:cs typeface="+mn-cs"/>
            </a:rPr>
            <a:t>Reinforce that solution should not be set out in the “What’s the Issue” section</a:t>
          </a:r>
        </a:p>
        <a:p>
          <a:pPr marL="114300" lvl="1" indent="-114300" algn="just" defTabSz="577850">
            <a:lnSpc>
              <a:spcPct val="90000"/>
            </a:lnSpc>
            <a:spcBef>
              <a:spcPct val="0"/>
            </a:spcBef>
            <a:spcAft>
              <a:spcPct val="15000"/>
            </a:spcAft>
            <a:buChar char="•"/>
          </a:pPr>
          <a:r>
            <a:rPr lang="en-US" sz="1300" kern="1200" dirty="0">
              <a:solidFill>
                <a:srgbClr val="454545">
                  <a:hueOff val="0"/>
                  <a:satOff val="0"/>
                  <a:lumOff val="0"/>
                  <a:alphaOff val="0"/>
                </a:srgbClr>
              </a:solidFill>
              <a:latin typeface="Arial" panose="020B0604020202020204"/>
              <a:ea typeface="+mn-ea"/>
              <a:cs typeface="+mn-cs"/>
            </a:rPr>
            <a:t>Ensure everyone using current Modification template</a:t>
          </a:r>
        </a:p>
        <a:p>
          <a:pPr marL="114300" lvl="1" indent="-114300" algn="just" defTabSz="577850">
            <a:lnSpc>
              <a:spcPct val="90000"/>
            </a:lnSpc>
            <a:spcBef>
              <a:spcPct val="0"/>
            </a:spcBef>
            <a:spcAft>
              <a:spcPct val="15000"/>
            </a:spcAft>
            <a:buChar char="•"/>
          </a:pPr>
          <a:r>
            <a:rPr lang="en-GB" sz="1300" kern="1200" dirty="0">
              <a:solidFill>
                <a:srgbClr val="454545">
                  <a:hueOff val="0"/>
                  <a:satOff val="0"/>
                  <a:lumOff val="0"/>
                  <a:alphaOff val="0"/>
                </a:srgbClr>
              </a:solidFill>
              <a:latin typeface="Arial" panose="020B0604020202020204"/>
              <a:ea typeface="+mn-ea"/>
              <a:cs typeface="+mn-cs"/>
            </a:rPr>
            <a:t>Continue to have discussions with Proposers ahead of Modification Proposal Submission Date so clear on expectations, possible routes and timelines, level of detail and process.</a:t>
          </a:r>
          <a:endParaRPr lang="en-US" sz="1300" kern="1200" dirty="0">
            <a:solidFill>
              <a:srgbClr val="454545">
                <a:hueOff val="0"/>
                <a:satOff val="0"/>
                <a:lumOff val="0"/>
                <a:alphaOff val="0"/>
              </a:srgbClr>
            </a:solidFill>
            <a:latin typeface="Arial" panose="020B0604020202020204"/>
            <a:ea typeface="+mn-ea"/>
            <a:cs typeface="+mn-cs"/>
          </a:endParaRPr>
        </a:p>
      </dsp:txBody>
      <dsp:txXfrm>
        <a:off x="0" y="3134440"/>
        <a:ext cx="11424038" cy="1105650"/>
      </dsp:txXfrm>
    </dsp:sp>
    <dsp:sp modelId="{4BC82297-FBA2-4758-8A7D-294F83E87F72}">
      <dsp:nvSpPr>
        <dsp:cNvPr id="0" name=""/>
        <dsp:cNvSpPr/>
      </dsp:nvSpPr>
      <dsp:spPr>
        <a:xfrm>
          <a:off x="571201" y="2980257"/>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dirty="0">
              <a:solidFill>
                <a:sysClr val="window" lastClr="FFFFFF"/>
              </a:solidFill>
              <a:latin typeface="Arial" panose="020B0604020202020204"/>
              <a:ea typeface="+mn-ea"/>
              <a:cs typeface="+mn-cs"/>
            </a:rPr>
            <a:t>Feedback we will act on to further improve our service:</a:t>
          </a:r>
          <a:endParaRPr lang="en-US" sz="1300" kern="1200" dirty="0">
            <a:solidFill>
              <a:sysClr val="window" lastClr="FFFFFF"/>
            </a:solidFill>
            <a:latin typeface="Arial" panose="020B0604020202020204"/>
            <a:ea typeface="+mn-ea"/>
            <a:cs typeface="+mn-cs"/>
          </a:endParaRPr>
        </a:p>
      </dsp:txBody>
      <dsp:txXfrm>
        <a:off x="589935" y="2998991"/>
        <a:ext cx="7959359" cy="346292"/>
      </dsp:txXfrm>
    </dsp:sp>
    <dsp:sp modelId="{0BE9689E-9E62-4D25-B3BF-E4CCAC30192F}">
      <dsp:nvSpPr>
        <dsp:cNvPr id="0" name=""/>
        <dsp:cNvSpPr/>
      </dsp:nvSpPr>
      <dsp:spPr>
        <a:xfrm>
          <a:off x="0" y="4539867"/>
          <a:ext cx="11424038" cy="737100"/>
        </a:xfrm>
        <a:prstGeom prst="rect">
          <a:avLst/>
        </a:prstGeom>
        <a:solidFill>
          <a:sysClr val="window" lastClr="FFFFFF">
            <a:alpha val="90000"/>
            <a:hueOff val="0"/>
            <a:satOff val="0"/>
            <a:lumOff val="0"/>
            <a:alphaOff val="0"/>
          </a:sysClr>
        </a:solidFill>
        <a:ln w="25400" cap="flat" cmpd="sng" algn="ctr">
          <a:solidFill>
            <a:srgbClr val="F26522">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6632" tIns="270764" rIns="886632" bIns="92456" numCol="1" spcCol="1270" anchor="t" anchorCtr="0">
          <a:noAutofit/>
        </a:bodyPr>
        <a:lstStyle/>
        <a:p>
          <a:pPr marL="114300" lvl="1" indent="-114300" algn="l" defTabSz="577850">
            <a:lnSpc>
              <a:spcPct val="90000"/>
            </a:lnSpc>
            <a:spcBef>
              <a:spcPct val="0"/>
            </a:spcBef>
            <a:spcAft>
              <a:spcPct val="15000"/>
            </a:spcAft>
            <a:buChar char="•"/>
          </a:pPr>
          <a:r>
            <a:rPr lang="en-GB" sz="1300" kern="1200" dirty="0">
              <a:solidFill>
                <a:srgbClr val="454545">
                  <a:hueOff val="0"/>
                  <a:satOff val="0"/>
                  <a:lumOff val="0"/>
                  <a:alphaOff val="0"/>
                </a:srgbClr>
              </a:solidFill>
              <a:latin typeface="Arial" panose="020B0604020202020204"/>
              <a:ea typeface="+mn-ea"/>
              <a:cs typeface="+mn-cs"/>
            </a:rPr>
            <a:t>Are you seeing better quality Modification Proposals?</a:t>
          </a:r>
          <a:endParaRPr lang="en-US" sz="1300" kern="1200" dirty="0">
            <a:solidFill>
              <a:srgbClr val="454545">
                <a:hueOff val="0"/>
                <a:satOff val="0"/>
                <a:lumOff val="0"/>
                <a:alphaOff val="0"/>
              </a:srgbClr>
            </a:solidFill>
            <a:latin typeface="Arial" panose="020B0604020202020204"/>
            <a:ea typeface="+mn-ea"/>
            <a:cs typeface="+mn-cs"/>
          </a:endParaRPr>
        </a:p>
        <a:p>
          <a:pPr marL="114300" lvl="1" indent="-114300" algn="l" defTabSz="577850">
            <a:lnSpc>
              <a:spcPct val="90000"/>
            </a:lnSpc>
            <a:spcBef>
              <a:spcPct val="0"/>
            </a:spcBef>
            <a:spcAft>
              <a:spcPct val="15000"/>
            </a:spcAft>
            <a:buChar char="•"/>
          </a:pPr>
          <a:r>
            <a:rPr lang="en-GB" sz="1300" kern="1200" dirty="0">
              <a:solidFill>
                <a:srgbClr val="454545">
                  <a:hueOff val="0"/>
                  <a:satOff val="0"/>
                  <a:lumOff val="0"/>
                  <a:alphaOff val="0"/>
                </a:srgbClr>
              </a:solidFill>
              <a:latin typeface="Arial" panose="020B0604020202020204"/>
              <a:ea typeface="+mn-ea"/>
              <a:cs typeface="+mn-cs"/>
            </a:rPr>
            <a:t>Any further feedback?</a:t>
          </a:r>
          <a:endParaRPr lang="en-US" sz="1300" kern="1200" dirty="0">
            <a:solidFill>
              <a:srgbClr val="454545">
                <a:hueOff val="0"/>
                <a:satOff val="0"/>
                <a:lumOff val="0"/>
                <a:alphaOff val="0"/>
              </a:srgbClr>
            </a:solidFill>
            <a:latin typeface="Arial" panose="020B0604020202020204"/>
            <a:ea typeface="+mn-ea"/>
            <a:cs typeface="+mn-cs"/>
          </a:endParaRPr>
        </a:p>
      </dsp:txBody>
      <dsp:txXfrm>
        <a:off x="0" y="4539867"/>
        <a:ext cx="11424038" cy="737100"/>
      </dsp:txXfrm>
    </dsp:sp>
    <dsp:sp modelId="{5748A470-F144-4362-BE20-3C0CDD6D0031}">
      <dsp:nvSpPr>
        <dsp:cNvPr id="0" name=""/>
        <dsp:cNvSpPr/>
      </dsp:nvSpPr>
      <dsp:spPr>
        <a:xfrm>
          <a:off x="571201" y="4347987"/>
          <a:ext cx="7996827" cy="383760"/>
        </a:xfrm>
        <a:prstGeom prst="roundRect">
          <a:avLst/>
        </a:prstGeom>
        <a:solidFill>
          <a:srgbClr val="F26522">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261" tIns="0" rIns="302261" bIns="0" numCol="1" spcCol="1270" anchor="ctr" anchorCtr="0">
          <a:noAutofit/>
        </a:bodyPr>
        <a:lstStyle/>
        <a:p>
          <a:pPr marL="0" lvl="0" indent="0" algn="l" defTabSz="577850">
            <a:lnSpc>
              <a:spcPct val="90000"/>
            </a:lnSpc>
            <a:spcBef>
              <a:spcPct val="0"/>
            </a:spcBef>
            <a:spcAft>
              <a:spcPct val="35000"/>
            </a:spcAft>
            <a:buNone/>
          </a:pPr>
          <a:r>
            <a:rPr lang="en-GB" sz="1300" kern="1200" dirty="0">
              <a:solidFill>
                <a:sysClr val="window" lastClr="FFFFFF"/>
              </a:solidFill>
              <a:latin typeface="Arial" panose="020B0604020202020204"/>
              <a:ea typeface="+mn-ea"/>
              <a:cs typeface="+mn-cs"/>
            </a:rPr>
            <a:t>Any thoughts from Panel?</a:t>
          </a:r>
          <a:endParaRPr lang="en-US" sz="1300" kern="1200" dirty="0">
            <a:solidFill>
              <a:sysClr val="window" lastClr="FFFFFF"/>
            </a:solidFill>
            <a:latin typeface="Arial" panose="020B0604020202020204"/>
            <a:ea typeface="+mn-ea"/>
            <a:cs typeface="+mn-cs"/>
          </a:endParaRPr>
        </a:p>
      </dsp:txBody>
      <dsp:txXfrm>
        <a:off x="589935" y="4366721"/>
        <a:ext cx="7959359"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4/22/2021</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4/22/2021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4852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0653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2281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35</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ctr"/>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6009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08787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DA1F82C-D1FA-4725-98EA-FFAAA5BAF7B3}" type="slidenum">
              <a:rPr kumimoji="0" lang="en-GB" altLang="en-US" sz="1200" b="0" i="0" u="none" strike="noStrike" kern="1200" cap="none" spc="0" normalizeH="0" baseline="0" noProof="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164571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313575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682870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699182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6742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3538" y="687388"/>
            <a:ext cx="6096000" cy="3429000"/>
          </a:xfrm>
        </p:spPr>
      </p:sp>
      <p:sp>
        <p:nvSpPr>
          <p:cNvPr id="3" name="Notes Placeholder 2"/>
          <p:cNvSpPr>
            <a:spLocks noGrp="1"/>
          </p:cNvSpPr>
          <p:nvPr>
            <p:ph type="body" idx="1"/>
          </p:nvPr>
        </p:nvSpPr>
        <p:spPr/>
        <p:txBody>
          <a:bodyPr>
            <a:noAutofit/>
          </a:bodyPr>
          <a:lstStyle/>
          <a:p>
            <a:pPr marL="0" indent="0">
              <a:buFont typeface="Arial" panose="020B0604020202020204" pitchFamily="34" charset="0"/>
              <a:buNone/>
            </a:pPr>
            <a:endParaRPr lang="en-GB" sz="1000" dirty="0">
              <a:latin typeface="Verdana" panose="020B0604030504040204" pitchFamily="34" charset="0"/>
              <a:ea typeface="Verdana" panose="020B0604030504040204" pitchFamily="34" charset="0"/>
              <a:cs typeface="Verdana" panose="020B060403050404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90561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3538" y="684213"/>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074606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096941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5573058-CF0E-4FFC-A8C9-EE56CEBC424D}" type="slidenum">
              <a:rPr kumimoji="0" lang="en-GB" altLang="en-US" sz="1200" b="0" i="0" u="none" strike="noStrike" kern="1200" cap="none" spc="0" normalizeH="0" baseline="0" noProof="0" smtClean="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332206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9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3DFD0E0-74C1-4C77-BF54-6091053306EE}" type="slidenum">
              <a:rPr kumimoji="0" lang="en-GB" altLang="en-US" sz="1200" b="0" i="0" u="none" strike="noStrike" kern="1200" cap="none" spc="0" normalizeH="0" baseline="0" noProof="0">
                <a:ln>
                  <a:noFill/>
                </a:ln>
                <a:solidFill>
                  <a:prstClr val="black"/>
                </a:solidFill>
                <a:effectLst/>
                <a:uLnTx/>
                <a:uFillTx/>
                <a:latin typeface="Calibri"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GB" altLang="en-US" sz="1200" b="0" i="0" u="none" strike="noStrike" kern="1200" cap="none" spc="0" normalizeH="0" baseline="0" noProof="0" dirty="0">
              <a:ln>
                <a:noFill/>
              </a:ln>
              <a:solidFill>
                <a:prstClr val="black"/>
              </a:solidFill>
              <a:effectLst/>
              <a:uLnTx/>
              <a:uFillTx/>
              <a:latin typeface="Calibri" pitchFamily="34" charset="0"/>
              <a:ea typeface="+mn-ea"/>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1005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9400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4208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6533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297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464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09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2.xml"/><Relationship Id="rId4" Type="http://schemas.openxmlformats.org/officeDocument/2006/relationships/image" Target="../media/image1.png"/></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jpe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2.pn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jpeg"/><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jpeg"/><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8.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93826234"/>
      </p:ext>
    </p:extLst>
  </p:cSld>
  <p:clrMapOvr>
    <a:masterClrMapping/>
  </p:clrMapOvr>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793875231"/>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635067447"/>
      </p:ext>
    </p:extLst>
  </p:cSld>
  <p:clrMapOvr>
    <a:masterClrMapping/>
  </p:clrMapOvr>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617386345"/>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61956635"/>
      </p:ext>
    </p:extLst>
  </p:cSld>
  <p:clrMapOvr>
    <a:masterClrMapping/>
  </p:clrMapOvr>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644280531"/>
      </p:ext>
    </p:extLst>
  </p:cSld>
  <p:clrMapOvr>
    <a:masterClrMapping/>
  </p:clrMapOvr>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09309978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76092346"/>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24283748"/>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84666980"/>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87256151"/>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02265548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7863494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784039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83367198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44081392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348487213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63528881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0514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614557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264956656"/>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3963126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126726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67102753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329655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129367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141051844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4870788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672240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63700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51757780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497031317"/>
      </p:ext>
    </p:extLst>
  </p:cSld>
  <p:clrMapOvr>
    <a:masterClrMapping/>
  </p:clrMapOvr>
  <p:extLst>
    <p:ext uri="{DCECCB84-F9BA-43D5-87BE-67443E8EF086}">
      <p15:sldGuideLst xmlns:p15="http://schemas.microsoft.com/office/powerpoint/2012/main"/>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95347782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71EDEA-A6C7-43CA-BE5C-6CFF0B91BD90}" type="datetimeFigureOut">
              <a:rPr lang="en-GB" smtClean="0"/>
              <a:t>22/04/2021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25335554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90C2C620-7572-4B4B-9EC2-35F91289E79C}"/>
              </a:ext>
            </a:extLst>
          </p:cNvPr>
          <p:cNvPicPr>
            <a:picLocks noChangeAspect="1"/>
          </p:cNvPicPr>
          <p:nvPr userDrawn="1"/>
        </p:nvPicPr>
        <p:blipFill>
          <a:blip r:embed="rId2"/>
          <a:srcRect/>
          <a:stretch/>
        </p:blipFill>
        <p:spPr>
          <a:xfrm>
            <a:off x="0" y="0"/>
            <a:ext cx="12192000" cy="6858000"/>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pic>
        <p:nvPicPr>
          <p:cNvPr id="6" name="Picture 5">
            <a:extLst>
              <a:ext uri="{FF2B5EF4-FFF2-40B4-BE49-F238E27FC236}">
                <a16:creationId xmlns:a16="http://schemas.microsoft.com/office/drawing/2014/main" id="{E7AA0B1D-EF40-6A47-9A35-39D47E157AE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52747231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userDrawn="1"/>
        </p:nvPicPr>
        <p:blipFill>
          <a:blip r:embed="rId2" cstate="email">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E11FBAF8-F67E-8C4F-93C7-5212A8CCAF34}"/>
              </a:ext>
            </a:extLst>
          </p:cNvPr>
          <p:cNvSpPr/>
          <p:nvPr userDrawn="1"/>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08912558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Tree>
    <p:extLst>
      <p:ext uri="{BB962C8B-B14F-4D97-AF65-F5344CB8AC3E}">
        <p14:creationId xmlns:p14="http://schemas.microsoft.com/office/powerpoint/2010/main" val="352498022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40206368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3429000"/>
            <a:ext cx="12192000" cy="2306782"/>
          </a:xfrm>
          <a:prstGeom prst="rect">
            <a:avLst/>
          </a:prstGeom>
        </p:spPr>
      </p:pic>
      <p:pic>
        <p:nvPicPr>
          <p:cNvPr id="6" name="Picture 5">
            <a:extLst>
              <a:ext uri="{FF2B5EF4-FFF2-40B4-BE49-F238E27FC236}">
                <a16:creationId xmlns:a16="http://schemas.microsoft.com/office/drawing/2014/main" id="{70EDFE59-AE3F-D944-82B6-B50946DF4B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8525739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1" name="Picture 50">
            <a:extLst>
              <a:ext uri="{FF2B5EF4-FFF2-40B4-BE49-F238E27FC236}">
                <a16:creationId xmlns:a16="http://schemas.microsoft.com/office/drawing/2014/main" id="{557146A8-C6A5-974F-A80C-0D6180B310C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499498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3" name="Picture 12">
            <a:extLst>
              <a:ext uri="{FF2B5EF4-FFF2-40B4-BE49-F238E27FC236}">
                <a16:creationId xmlns:a16="http://schemas.microsoft.com/office/drawing/2014/main" id="{51C126A1-39C9-0641-91C2-B4B94AB26E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264098149"/>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1029439"/>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363133"/>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65363864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203438"/>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E578A5C3-04DF-D048-947C-652A68DDAA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6401115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 Neue LT Std 55 Roman"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41AC7A00-DB93-444C-B44B-5D4749E8226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2954515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7269F8E-8F8B-4449-8532-8C5C5BA8ABD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2751341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descr="A picture containing table&#10;&#10;Description automatically generated">
            <a:extLst>
              <a:ext uri="{FF2B5EF4-FFF2-40B4-BE49-F238E27FC236}">
                <a16:creationId xmlns:a16="http://schemas.microsoft.com/office/drawing/2014/main" id="{1234C049-7FBE-5B46-833A-66DEB25DA9C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627025" y="1439107"/>
            <a:ext cx="4754880" cy="1288051"/>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itle 1">
            <a:extLst>
              <a:ext uri="{FF2B5EF4-FFF2-40B4-BE49-F238E27FC236}">
                <a16:creationId xmlns:a16="http://schemas.microsoft.com/office/drawing/2014/main" id="{4F259E3B-5DA7-3643-B801-D0107A195AB3}"/>
              </a:ext>
            </a:extLst>
          </p:cNvPr>
          <p:cNvSpPr>
            <a:spLocks noGrp="1"/>
          </p:cNvSpPr>
          <p:nvPr>
            <p:ph type="title"/>
          </p:nvPr>
        </p:nvSpPr>
        <p:spPr>
          <a:xfrm>
            <a:off x="627025" y="560117"/>
            <a:ext cx="8292386"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7" name="Picture 6">
            <a:extLst>
              <a:ext uri="{FF2B5EF4-FFF2-40B4-BE49-F238E27FC236}">
                <a16:creationId xmlns:a16="http://schemas.microsoft.com/office/drawing/2014/main" id="{F4342FF0-A2BC-4140-9E7B-8727884F9D1D}"/>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372752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3141702"/>
            <a:ext cx="8371840" cy="2111018"/>
          </a:xfrm>
          <a:prstGeom prst="rect">
            <a:avLst/>
          </a:prstGeom>
          <a:ln>
            <a:noFill/>
          </a:ln>
        </p:spPr>
        <p:txBody>
          <a:bodyPr numCol="3"/>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pic>
        <p:nvPicPr>
          <p:cNvPr id="11" name="Picture 10">
            <a:extLst>
              <a:ext uri="{FF2B5EF4-FFF2-40B4-BE49-F238E27FC236}">
                <a16:creationId xmlns:a16="http://schemas.microsoft.com/office/drawing/2014/main" id="{D056BF34-B32E-6243-A274-74B4622666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79721959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9E0884E4-790D-0849-8A73-02723BA090E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30485139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72685128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4" name="Picture 13">
            <a:extLst>
              <a:ext uri="{FF2B5EF4-FFF2-40B4-BE49-F238E27FC236}">
                <a16:creationId xmlns:a16="http://schemas.microsoft.com/office/drawing/2014/main" id="{02A2B536-236F-3243-8EA5-4436DB5B365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358541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p>
            <a:endParaRPr lang="en-US" dirty="0"/>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9" name="Picture 8">
            <a:extLst>
              <a:ext uri="{FF2B5EF4-FFF2-40B4-BE49-F238E27FC236}">
                <a16:creationId xmlns:a16="http://schemas.microsoft.com/office/drawing/2014/main" id="{CEF1F2AE-F16D-334D-BE92-FE5B4774467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45399294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86049472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SmartArt - Timelin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5" name="Picture 4">
            <a:extLst>
              <a:ext uri="{FF2B5EF4-FFF2-40B4-BE49-F238E27FC236}">
                <a16:creationId xmlns:a16="http://schemas.microsoft.com/office/drawing/2014/main" id="{66C6C745-44D8-1B43-841E-546B305709C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
        <p:nvSpPr>
          <p:cNvPr id="4" name="SmartArt Placeholder 3">
            <a:extLst>
              <a:ext uri="{FF2B5EF4-FFF2-40B4-BE49-F238E27FC236}">
                <a16:creationId xmlns:a16="http://schemas.microsoft.com/office/drawing/2014/main" id="{38D9C6C5-DE52-D147-ACCA-7392BF61B517}"/>
              </a:ext>
            </a:extLst>
          </p:cNvPr>
          <p:cNvSpPr>
            <a:spLocks noGrp="1"/>
          </p:cNvSpPr>
          <p:nvPr>
            <p:ph type="dgm" sz="quarter" idx="11"/>
          </p:nvPr>
        </p:nvSpPr>
        <p:spPr>
          <a:xfrm>
            <a:off x="497523" y="1437480"/>
            <a:ext cx="11064875" cy="4440805"/>
          </a:xfrm>
          <a:prstGeom prst="rect">
            <a:avLst/>
          </a:prstGeom>
        </p:spPr>
        <p:txBody>
          <a:bodyPr/>
          <a:lstStyle/>
          <a:p>
            <a:endParaRPr lang="en-GB" dirty="0"/>
          </a:p>
        </p:txBody>
      </p:sp>
    </p:spTree>
    <p:extLst>
      <p:ext uri="{BB962C8B-B14F-4D97-AF65-F5344CB8AC3E}">
        <p14:creationId xmlns:p14="http://schemas.microsoft.com/office/powerpoint/2010/main" val="246680143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071BAFEB-D91F-3A4F-A0E0-FE66512EF0C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39230267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pic>
        <p:nvPicPr>
          <p:cNvPr id="6" name="Picture 5">
            <a:extLst>
              <a:ext uri="{FF2B5EF4-FFF2-40B4-BE49-F238E27FC236}">
                <a16:creationId xmlns:a16="http://schemas.microsoft.com/office/drawing/2014/main" id="{719EF13E-F668-A44D-9AA6-5C56CA0C4E7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68329842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F978B2CD-D59C-5F4F-997D-1D4C2E1CF0F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195755393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56658849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2" name="Picture 11">
            <a:extLst>
              <a:ext uri="{FF2B5EF4-FFF2-40B4-BE49-F238E27FC236}">
                <a16:creationId xmlns:a16="http://schemas.microsoft.com/office/drawing/2014/main" id="{8DC90A15-43F4-434E-B610-95865C3630C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285507845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7" name="Picture 6">
            <a:extLst>
              <a:ext uri="{FF2B5EF4-FFF2-40B4-BE49-F238E27FC236}">
                <a16:creationId xmlns:a16="http://schemas.microsoft.com/office/drawing/2014/main" id="{A7A25618-713B-ED41-9861-A24288A5C9C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51827345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object 6">
            <a:extLst>
              <a:ext uri="{FF2B5EF4-FFF2-40B4-BE49-F238E27FC236}">
                <a16:creationId xmlns:a16="http://schemas.microsoft.com/office/drawing/2014/main" id="{F74AEC0D-EADD-DE4F-AD46-CFF19F8A58D2}"/>
              </a:ext>
            </a:extLst>
          </p:cNvPr>
          <p:cNvSpPr/>
          <p:nvPr userDrawn="1"/>
        </p:nvSpPr>
        <p:spPr>
          <a:xfrm>
            <a:off x="6168836" y="4962021"/>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dirty="0">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6274715" y="5012580"/>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dirty="0">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2223666"/>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297  C55/M0/Y0/K0  </a:t>
            </a:r>
            <a:r>
              <a:rPr sz="806" b="1" spc="12" dirty="0">
                <a:solidFill>
                  <a:srgbClr val="FFFFFF"/>
                </a:solidFill>
                <a:latin typeface="HelveticaNeueLTPro-Blk"/>
                <a:cs typeface="HelveticaNeueLTPro-Blk"/>
              </a:rPr>
              <a:t>R</a:t>
            </a:r>
            <a:r>
              <a:rPr sz="806" b="1" spc="-28" dirty="0">
                <a:solidFill>
                  <a:srgbClr val="FFFFFF"/>
                </a:solidFill>
                <a:latin typeface="HelveticaNeueLTPro-Blk"/>
                <a:cs typeface="HelveticaNeueLTPro-Blk"/>
              </a:rPr>
              <a:t>9</a:t>
            </a:r>
            <a:r>
              <a:rPr sz="806" b="1" spc="-40" dirty="0">
                <a:solidFill>
                  <a:srgbClr val="FFFFFF"/>
                </a:solidFill>
                <a:latin typeface="HelveticaNeueLTPro-Blk"/>
                <a:cs typeface="HelveticaNeueLTPro-Blk"/>
              </a:rPr>
              <a:t>1</a:t>
            </a:r>
            <a:r>
              <a:rPr sz="806" b="1" spc="-20" dirty="0">
                <a:solidFill>
                  <a:srgbClr val="FFFFFF"/>
                </a:solidFill>
                <a:latin typeface="HelveticaNeueLTPro-Blk"/>
                <a:cs typeface="HelveticaNeueLTPro-Blk"/>
              </a:rPr>
              <a:t>/</a:t>
            </a:r>
            <a:r>
              <a:rPr sz="806" b="1" spc="8" dirty="0">
                <a:solidFill>
                  <a:srgbClr val="FFFFFF"/>
                </a:solidFill>
                <a:latin typeface="HelveticaNeueLTPro-Blk"/>
                <a:cs typeface="HelveticaNeueLTPro-Blk"/>
              </a:rPr>
              <a:t>G2</a:t>
            </a:r>
            <a:r>
              <a:rPr sz="806" b="1" spc="4" dirty="0">
                <a:solidFill>
                  <a:srgbClr val="FFFFFF"/>
                </a:solidFill>
                <a:latin typeface="HelveticaNeueLTPro-Blk"/>
                <a:cs typeface="HelveticaNeueLTPro-Blk"/>
              </a:rPr>
              <a:t>0</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dirty="0">
                <a:solidFill>
                  <a:srgbClr val="FFFFFF"/>
                </a:solidFill>
                <a:latin typeface="HelveticaNeueLTPro-Blk"/>
                <a:cs typeface="HelveticaNeueLTPro-Blk"/>
              </a:rPr>
              <a:t>B</a:t>
            </a:r>
            <a:r>
              <a:rPr sz="806" b="1" spc="8" dirty="0">
                <a:solidFill>
                  <a:srgbClr val="FFFFFF"/>
                </a:solidFill>
                <a:latin typeface="HelveticaNeueLTPro-Blk"/>
                <a:cs typeface="HelveticaNeueLTPro-Blk"/>
              </a:rPr>
              <a:t>2</a:t>
            </a:r>
            <a:r>
              <a:rPr sz="806" b="1" spc="16" dirty="0">
                <a:solidFill>
                  <a:srgbClr val="FFFFFF"/>
                </a:solidFill>
                <a:latin typeface="HelveticaNeueLTPro-Blk"/>
                <a:cs typeface="HelveticaNeueLTPro-Blk"/>
              </a:rPr>
              <a:t>4</a:t>
            </a:r>
            <a:r>
              <a:rPr sz="806" b="1" dirty="0">
                <a:solidFill>
                  <a:srgbClr val="FFFFFF"/>
                </a:solidFill>
                <a:latin typeface="HelveticaNeueLTPro-Blk"/>
                <a:cs typeface="HelveticaNeueLTPro-Blk"/>
              </a:rPr>
              <a:t>5</a:t>
            </a:r>
            <a:endParaRPr sz="806" dirty="0">
              <a:solidFill>
                <a:prstClr val="black"/>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3042335"/>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dirty="0">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3118919"/>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390  </a:t>
            </a:r>
            <a:r>
              <a:rPr sz="806" b="1" dirty="0">
                <a:solidFill>
                  <a:srgbClr val="FFFFFF"/>
                </a:solidFill>
                <a:latin typeface="HelveticaNeueLTPro-Blk"/>
                <a:cs typeface="HelveticaNeueLTPro-Blk"/>
              </a:rPr>
              <a:t>C</a:t>
            </a:r>
            <a:r>
              <a:rPr sz="806" b="1" spc="12" dirty="0">
                <a:solidFill>
                  <a:srgbClr val="FFFFFF"/>
                </a:solidFill>
                <a:latin typeface="HelveticaNeueLTPro-Blk"/>
                <a:cs typeface="HelveticaNeueLTPro-Blk"/>
              </a:rPr>
              <a:t>2</a:t>
            </a:r>
            <a:r>
              <a:rPr sz="806" b="1" spc="20" dirty="0">
                <a:solidFill>
                  <a:srgbClr val="FFFFFF"/>
                </a:solidFill>
                <a:latin typeface="HelveticaNeueLTPro-Blk"/>
                <a:cs typeface="HelveticaNeueLTPro-Blk"/>
              </a:rPr>
              <a:t>2</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36" dirty="0">
                <a:solidFill>
                  <a:srgbClr val="FFFFFF"/>
                </a:solidFill>
                <a:latin typeface="HelveticaNeueLTPro-Blk"/>
                <a:cs typeface="HelveticaNeueLTPro-Blk"/>
              </a:rPr>
              <a:t>Y1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K</a:t>
            </a:r>
            <a:r>
              <a:rPr sz="806" b="1" dirty="0">
                <a:solidFill>
                  <a:srgbClr val="FFFFFF"/>
                </a:solidFill>
                <a:latin typeface="HelveticaNeueLTPro-Blk"/>
                <a:cs typeface="HelveticaNeueLTPro-Blk"/>
              </a:rPr>
              <a:t>8  </a:t>
            </a:r>
            <a:r>
              <a:rPr sz="806" b="1" spc="-4" dirty="0">
                <a:solidFill>
                  <a:srgbClr val="FFFFFF"/>
                </a:solidFill>
                <a:latin typeface="HelveticaNeueLTPro-Blk"/>
                <a:cs typeface="HelveticaNeueLTPro-Blk"/>
              </a:rPr>
              <a:t>R194/G205/B35</a:t>
            </a:r>
            <a:endParaRPr sz="806" dirty="0">
              <a:solidFill>
                <a:prstClr val="black"/>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395446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dirty="0">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031050"/>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8968399" y="4935996"/>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dirty="0">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9074277" y="5012580"/>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63393" y="3050863"/>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dirty="0">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9273" y="3127447"/>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12" dirty="0">
                <a:solidFill>
                  <a:srgbClr val="FFFFFF"/>
                </a:solidFill>
                <a:latin typeface="HelveticaNeueLTPro-Blk"/>
                <a:cs typeface="HelveticaNeueLTPro-Blk"/>
              </a:rPr>
              <a:t>7408  </a:t>
            </a:r>
            <a:r>
              <a:rPr sz="806" b="1" spc="4" dirty="0">
                <a:solidFill>
                  <a:srgbClr val="FFFFFF"/>
                </a:solidFill>
                <a:latin typeface="HelveticaNeueLTPro-Blk"/>
                <a:cs typeface="HelveticaNeueLTPro-Blk"/>
              </a:rPr>
              <a:t>C</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M2</a:t>
            </a:r>
            <a:r>
              <a:rPr sz="806" b="1" spc="-12" dirty="0">
                <a:solidFill>
                  <a:srgbClr val="FFFFFF"/>
                </a:solidFill>
                <a:latin typeface="HelveticaNeueLTPro-Blk"/>
                <a:cs typeface="HelveticaNeueLTPro-Blk"/>
              </a:rPr>
              <a:t>5</a:t>
            </a:r>
            <a:r>
              <a:rPr sz="806" b="1" spc="44" dirty="0">
                <a:solidFill>
                  <a:srgbClr val="FFFFFF"/>
                </a:solidFill>
                <a:latin typeface="HelveticaNeueLTPro-Blk"/>
                <a:cs typeface="HelveticaNeueLTPro-Blk"/>
              </a:rPr>
              <a:t>/</a:t>
            </a:r>
            <a:r>
              <a:rPr sz="806" b="1" spc="-12" dirty="0">
                <a:solidFill>
                  <a:srgbClr val="FFFFFF"/>
                </a:solidFill>
                <a:latin typeface="HelveticaNeueLTPro-Blk"/>
                <a:cs typeface="HelveticaNeueLTPro-Blk"/>
              </a:rPr>
              <a:t>Y</a:t>
            </a:r>
            <a:r>
              <a:rPr sz="806" b="1" spc="4" dirty="0">
                <a:solidFill>
                  <a:srgbClr val="FFFFFF"/>
                </a:solidFill>
                <a:latin typeface="HelveticaNeueLTPro-Blk"/>
                <a:cs typeface="HelveticaNeueLTPro-Blk"/>
              </a:rPr>
              <a:t>9</a:t>
            </a:r>
            <a:r>
              <a:rPr sz="806" b="1" spc="-12" dirty="0">
                <a:solidFill>
                  <a:srgbClr val="FFFFFF"/>
                </a:solidFill>
                <a:latin typeface="HelveticaNeueLTPro-Blk"/>
                <a:cs typeface="HelveticaNeueLTPro-Blk"/>
              </a:rPr>
              <a:t>5</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R255/G191/B34</a:t>
            </a:r>
            <a:endParaRPr sz="806" dirty="0">
              <a:solidFill>
                <a:prstClr val="black"/>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6168836" y="395045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dirty="0">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6274714" y="4027039"/>
            <a:ext cx="1053807" cy="369414"/>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rgbClr val="FFFFFF"/>
                </a:solidFill>
                <a:latin typeface="HelveticaNeueLTPro-Blk"/>
                <a:cs typeface="HelveticaNeueLTPro-Blk"/>
              </a:rPr>
              <a:t>PANTONE</a:t>
            </a:r>
            <a:r>
              <a:rPr sz="806" b="1" spc="-8" dirty="0">
                <a:solidFill>
                  <a:srgbClr val="FFFFFF"/>
                </a:solidFill>
                <a:latin typeface="HelveticaNeueLTPro-Blk"/>
                <a:cs typeface="HelveticaNeueLTPro-Blk"/>
              </a:rPr>
              <a:t> </a:t>
            </a:r>
            <a:r>
              <a:rPr sz="806" b="1" spc="-16" dirty="0">
                <a:solidFill>
                  <a:srgbClr val="FFFFFF"/>
                </a:solidFill>
                <a:latin typeface="HelveticaNeueLTPro-Blk"/>
                <a:cs typeface="HelveticaNeueLTPro-Blk"/>
              </a:rPr>
              <a:t>166</a:t>
            </a:r>
            <a:endParaRPr sz="806" dirty="0">
              <a:solidFill>
                <a:prstClr val="black"/>
              </a:solidFill>
              <a:latin typeface="HelveticaNeueLTPro-Blk"/>
              <a:cs typeface="HelveticaNeueLTPro-Blk"/>
            </a:endParaRPr>
          </a:p>
          <a:p>
            <a:pPr marL="10241" marR="4097" defTabSz="368686">
              <a:lnSpc>
                <a:spcPts val="887"/>
              </a:lnSpc>
              <a:spcBef>
                <a:spcPts val="56"/>
              </a:spcBef>
            </a:pPr>
            <a:r>
              <a:rPr sz="806" b="1" spc="4" dirty="0">
                <a:solidFill>
                  <a:srgbClr val="FFFFFF"/>
                </a:solidFill>
                <a:latin typeface="HelveticaNeueLTPro-Blk"/>
                <a:cs typeface="HelveticaNeueLTPro-Blk"/>
              </a:rPr>
              <a:t>C:0 </a:t>
            </a:r>
            <a:r>
              <a:rPr sz="806" b="1" spc="-8" dirty="0">
                <a:solidFill>
                  <a:srgbClr val="FFFFFF"/>
                </a:solidFill>
                <a:latin typeface="HelveticaNeueLTPro-Blk"/>
                <a:cs typeface="HelveticaNeueLTPro-Blk"/>
              </a:rPr>
              <a:t>M:75 </a:t>
            </a:r>
            <a:r>
              <a:rPr sz="806" b="1" spc="-20" dirty="0">
                <a:solidFill>
                  <a:srgbClr val="FFFFFF"/>
                </a:solidFill>
                <a:latin typeface="HelveticaNeueLTPro-Blk"/>
                <a:cs typeface="HelveticaNeueLTPro-Blk"/>
              </a:rPr>
              <a:t>Y:100</a:t>
            </a:r>
            <a:r>
              <a:rPr sz="806" b="1" spc="-4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K:0  R:242 </a:t>
            </a:r>
            <a:r>
              <a:rPr sz="806" b="1" spc="-20" dirty="0">
                <a:solidFill>
                  <a:srgbClr val="FFFFFF"/>
                </a:solidFill>
                <a:latin typeface="HelveticaNeueLTPro-Blk"/>
                <a:cs typeface="HelveticaNeueLTPro-Blk"/>
              </a:rPr>
              <a:t>G:101</a:t>
            </a:r>
            <a:r>
              <a:rPr sz="806" b="1" spc="-28" dirty="0">
                <a:solidFill>
                  <a:srgbClr val="FFFFFF"/>
                </a:solidFill>
                <a:latin typeface="HelveticaNeueLTPro-Blk"/>
                <a:cs typeface="HelveticaNeueLTPro-Blk"/>
              </a:rPr>
              <a:t> </a:t>
            </a:r>
            <a:r>
              <a:rPr sz="806" b="1" spc="4" dirty="0">
                <a:solidFill>
                  <a:srgbClr val="FFFFFF"/>
                </a:solidFill>
                <a:latin typeface="HelveticaNeueLTPro-Blk"/>
                <a:cs typeface="HelveticaNeueLTPro-Blk"/>
              </a:rPr>
              <a:t>B:34</a:t>
            </a:r>
            <a:endParaRPr sz="806" dirty="0">
              <a:solidFill>
                <a:prstClr val="black"/>
              </a:solidFill>
              <a:latin typeface="HelveticaNeueLTPro-Blk"/>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68836" y="21470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74714" y="22236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6D6E71"/>
                </a:solidFill>
                <a:latin typeface="HelveticaNeueLTPro-Blk"/>
                <a:cs typeface="HelveticaNeueLTPro-Blk"/>
              </a:rPr>
              <a:t>PANTONE </a:t>
            </a:r>
            <a:r>
              <a:rPr sz="806" b="1" spc="-12" dirty="0">
                <a:solidFill>
                  <a:srgbClr val="6D6E71"/>
                </a:solidFill>
                <a:latin typeface="HelveticaNeueLTPro-Blk"/>
                <a:cs typeface="HelveticaNeueLTPro-Blk"/>
              </a:rPr>
              <a:t>108  </a:t>
            </a:r>
            <a:r>
              <a:rPr sz="806" b="1" spc="4" dirty="0">
                <a:solidFill>
                  <a:srgbClr val="6D6E71"/>
                </a:solidFill>
                <a:latin typeface="HelveticaNeueLTPro-Blk"/>
                <a:cs typeface="HelveticaNeueLTPro-Blk"/>
              </a:rPr>
              <a:t>C:0 </a:t>
            </a:r>
            <a:r>
              <a:rPr sz="806" b="1" spc="8" dirty="0">
                <a:solidFill>
                  <a:srgbClr val="6D6E71"/>
                </a:solidFill>
                <a:latin typeface="HelveticaNeueLTPro-Blk"/>
                <a:cs typeface="HelveticaNeueLTPro-Blk"/>
              </a:rPr>
              <a:t>M:0 </a:t>
            </a:r>
            <a:r>
              <a:rPr sz="806" b="1" spc="-20" dirty="0">
                <a:solidFill>
                  <a:srgbClr val="6D6E71"/>
                </a:solidFill>
                <a:latin typeface="HelveticaNeueLTPro-Blk"/>
                <a:cs typeface="HelveticaNeueLTPro-Blk"/>
              </a:rPr>
              <a:t>Y:100</a:t>
            </a:r>
            <a:r>
              <a:rPr sz="806" b="1" spc="-69" dirty="0">
                <a:solidFill>
                  <a:srgbClr val="6D6E71"/>
                </a:solidFill>
                <a:latin typeface="HelveticaNeueLTPro-Blk"/>
                <a:cs typeface="HelveticaNeueLTPro-Blk"/>
              </a:rPr>
              <a:t> </a:t>
            </a:r>
            <a:r>
              <a:rPr sz="806" b="1" spc="4" dirty="0">
                <a:solidFill>
                  <a:srgbClr val="6D6E71"/>
                </a:solidFill>
                <a:latin typeface="HelveticaNeueLTPro-Blk"/>
                <a:cs typeface="HelveticaNeueLTPro-Blk"/>
              </a:rPr>
              <a:t>K:0  </a:t>
            </a:r>
            <a:r>
              <a:rPr sz="806" b="1" spc="8" dirty="0">
                <a:solidFill>
                  <a:srgbClr val="6D6E71"/>
                </a:solidFill>
                <a:latin typeface="HelveticaNeueLTPro-Blk"/>
                <a:cs typeface="HelveticaNeueLTPro-Blk"/>
              </a:rPr>
              <a:t>R:255 </a:t>
            </a:r>
            <a:r>
              <a:rPr sz="806" b="1" spc="4" dirty="0">
                <a:solidFill>
                  <a:srgbClr val="6D6E71"/>
                </a:solidFill>
                <a:latin typeface="HelveticaNeueLTPro-Blk"/>
                <a:cs typeface="HelveticaNeueLTPro-Blk"/>
              </a:rPr>
              <a:t>G:230</a:t>
            </a:r>
            <a:r>
              <a:rPr sz="806" b="1" spc="-40" dirty="0">
                <a:solidFill>
                  <a:srgbClr val="6D6E71"/>
                </a:solidFill>
                <a:latin typeface="HelveticaNeueLTPro-Blk"/>
                <a:cs typeface="HelveticaNeueLTPro-Blk"/>
              </a:rPr>
              <a:t> </a:t>
            </a:r>
            <a:r>
              <a:rPr sz="806" b="1" spc="8" dirty="0">
                <a:solidFill>
                  <a:srgbClr val="6D6E71"/>
                </a:solidFill>
                <a:latin typeface="HelveticaNeueLTPro-Blk"/>
                <a:cs typeface="HelveticaNeueLTPro-Blk"/>
              </a:rPr>
              <a:t>B:0</a:t>
            </a:r>
            <a:endParaRPr sz="806" dirty="0">
              <a:solidFill>
                <a:prstClr val="black"/>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FFBF22"/>
                </a:solidFill>
                <a:latin typeface="HelveticaNeueLTPro-Hv"/>
                <a:cs typeface="HelveticaNeueLTPro-Hv"/>
              </a:rPr>
              <a:t>Primary</a:t>
            </a:r>
            <a:endParaRPr sz="968" dirty="0">
              <a:solidFill>
                <a:srgbClr val="FFBF22"/>
              </a:solidFill>
              <a:latin typeface="HelveticaNeueLTPro-Hv"/>
              <a:cs typeface="HelveticaNeueLTPro-Hv"/>
            </a:endParaRPr>
          </a:p>
          <a:p>
            <a:pPr marL="10241" marR="4097" defTabSz="737372">
              <a:lnSpc>
                <a:spcPct val="125000"/>
              </a:lnSpc>
              <a:spcAft>
                <a:spcPts val="484"/>
              </a:spcAft>
            </a:pPr>
            <a:r>
              <a:rPr sz="806" spc="-4" dirty="0">
                <a:solidFill>
                  <a:srgbClr val="6D6E71"/>
                </a:solidFill>
                <a:latin typeface="HelveticaNeueLTPro-Roman"/>
                <a:cs typeface="HelveticaNeueLTPro-Roman"/>
              </a:rPr>
              <a:t>This </a:t>
            </a:r>
            <a:r>
              <a:rPr sz="806" spc="-8" dirty="0">
                <a:solidFill>
                  <a:srgbClr val="6D6E71"/>
                </a:solidFill>
                <a:latin typeface="HelveticaNeueLTPro-Roman"/>
                <a:cs typeface="HelveticaNeueLTPro-Roman"/>
              </a:rPr>
              <a:t>palette </a:t>
            </a:r>
            <a:r>
              <a:rPr sz="806" spc="-4" dirty="0">
                <a:solidFill>
                  <a:srgbClr val="6D6E71"/>
                </a:solidFill>
                <a:latin typeface="HelveticaNeueLTPro-Roman"/>
                <a:cs typeface="HelveticaNeueLTPro-Roman"/>
              </a:rPr>
              <a:t>consists </a:t>
            </a:r>
            <a:r>
              <a:rPr sz="806" spc="-8" dirty="0">
                <a:solidFill>
                  <a:srgbClr val="6D6E71"/>
                </a:solidFill>
                <a:latin typeface="HelveticaNeueLTPro-Roman"/>
                <a:cs typeface="HelveticaNeueLTPro-Roman"/>
              </a:rPr>
              <a:t>of </a:t>
            </a:r>
            <a:r>
              <a:rPr sz="806" spc="-12" dirty="0">
                <a:solidFill>
                  <a:srgbClr val="6D6E71"/>
                </a:solidFill>
                <a:latin typeface="HelveticaNeueLTPro-Roman"/>
                <a:cs typeface="HelveticaNeueLTPro-Roman"/>
              </a:rPr>
              <a:t>yellows </a:t>
            </a:r>
            <a:r>
              <a:rPr sz="806" spc="-4" dirty="0">
                <a:solidFill>
                  <a:srgbClr val="6D6E71"/>
                </a:solidFill>
                <a:latin typeface="HelveticaNeueLTPro-Roman"/>
                <a:cs typeface="HelveticaNeueLTPro-Roman"/>
              </a:rPr>
              <a:t>and oranges, which </a:t>
            </a:r>
            <a:r>
              <a:rPr sz="806" spc="-12" dirty="0">
                <a:solidFill>
                  <a:srgbClr val="6D6E71"/>
                </a:solidFill>
                <a:latin typeface="HelveticaNeueLTPro-Roman"/>
                <a:cs typeface="HelveticaNeueLTPro-Roman"/>
              </a:rPr>
              <a:t>radiate </a:t>
            </a:r>
            <a:r>
              <a:rPr sz="806" spc="-8" dirty="0">
                <a:solidFill>
                  <a:srgbClr val="6D6E71"/>
                </a:solidFill>
                <a:latin typeface="HelveticaNeueLTPro-Roman"/>
                <a:cs typeface="HelveticaNeueLTPro-Roman"/>
              </a:rPr>
              <a:t>ambition, </a:t>
            </a:r>
            <a:r>
              <a:rPr sz="806" spc="-12" dirty="0">
                <a:solidFill>
                  <a:srgbClr val="6D6E71"/>
                </a:solidFill>
                <a:latin typeface="HelveticaNeueLTPro-Roman"/>
                <a:cs typeface="HelveticaNeueLTPro-Roman"/>
              </a:rPr>
              <a:t>energy, </a:t>
            </a:r>
            <a:r>
              <a:rPr sz="806" spc="-8" dirty="0">
                <a:solidFill>
                  <a:srgbClr val="6D6E71"/>
                </a:solidFill>
                <a:latin typeface="HelveticaNeueLTPro-Roman"/>
                <a:cs typeface="HelveticaNeueLTPro-Roman"/>
              </a:rPr>
              <a:t>warmth, </a:t>
            </a:r>
            <a:r>
              <a:rPr sz="806" spc="-4" dirty="0">
                <a:solidFill>
                  <a:srgbClr val="6D6E71"/>
                </a:solidFill>
                <a:latin typeface="HelveticaNeueLTPro-Roman"/>
                <a:cs typeface="HelveticaNeueLTPro-Roman"/>
              </a:rPr>
              <a:t>passion and </a:t>
            </a:r>
            <a:r>
              <a:rPr sz="806" spc="-12" dirty="0">
                <a:solidFill>
                  <a:srgbClr val="6D6E71"/>
                </a:solidFill>
                <a:latin typeface="HelveticaNeueLTPro-Roman"/>
                <a:cs typeface="HelveticaNeueLTPro-Roman"/>
              </a:rPr>
              <a:t>originality. </a:t>
            </a:r>
            <a:br>
              <a:rPr lang="en-GB" sz="806" spc="-12" dirty="0">
                <a:solidFill>
                  <a:srgbClr val="6D6E71"/>
                </a:solidFill>
                <a:latin typeface="HelveticaNeueLTPro-Roman"/>
                <a:cs typeface="HelveticaNeueLTPro-Roman"/>
              </a:rPr>
            </a:br>
            <a:r>
              <a:rPr sz="806" spc="-32" dirty="0">
                <a:solidFill>
                  <a:srgbClr val="6D6E71"/>
                </a:solidFill>
                <a:latin typeface="HelveticaNeueLTPro-Roman"/>
                <a:cs typeface="HelveticaNeueLTPro-Roman"/>
              </a:rPr>
              <a:t>You </a:t>
            </a:r>
            <a:r>
              <a:rPr sz="806" dirty="0">
                <a:solidFill>
                  <a:srgbClr val="6D6E71"/>
                </a:solidFill>
                <a:latin typeface="HelveticaNeueLTPro-Roman"/>
                <a:cs typeface="HelveticaNeueLTPro-Roman"/>
              </a:rPr>
              <a:t>can </a:t>
            </a:r>
            <a:r>
              <a:rPr sz="806" spc="-4" dirty="0">
                <a:solidFill>
                  <a:srgbClr val="6D6E71"/>
                </a:solidFill>
                <a:latin typeface="HelveticaNeueLTPro-Roman"/>
                <a:cs typeface="HelveticaNeueLTPro-Roman"/>
              </a:rPr>
              <a:t>use </a:t>
            </a:r>
            <a:r>
              <a:rPr sz="806" dirty="0">
                <a:solidFill>
                  <a:srgbClr val="6D6E71"/>
                </a:solidFill>
                <a:latin typeface="HelveticaNeueLTPro-Roman"/>
                <a:cs typeface="HelveticaNeueLTPro-Roman"/>
              </a:rPr>
              <a:t>a </a:t>
            </a:r>
            <a:r>
              <a:rPr sz="806" spc="-8" dirty="0">
                <a:solidFill>
                  <a:srgbClr val="6D6E71"/>
                </a:solidFill>
                <a:latin typeface="HelveticaNeueLTPro-Roman"/>
                <a:cs typeface="HelveticaNeueLTPro-Roman"/>
              </a:rPr>
              <a:t>gradient of </a:t>
            </a:r>
            <a:r>
              <a:rPr sz="806" spc="-4" dirty="0">
                <a:solidFill>
                  <a:srgbClr val="6D6E71"/>
                </a:solidFill>
                <a:latin typeface="HelveticaNeueLTPro-Roman"/>
                <a:cs typeface="HelveticaNeueLTPro-Roman"/>
              </a:rPr>
              <a:t>these colours </a:t>
            </a:r>
            <a:r>
              <a:rPr sz="806" dirty="0">
                <a:solidFill>
                  <a:srgbClr val="6D6E71"/>
                </a:solidFill>
                <a:latin typeface="HelveticaNeueLTPro-Roman"/>
                <a:cs typeface="HelveticaNeueLTPro-Roman"/>
              </a:rPr>
              <a:t>as a</a:t>
            </a:r>
            <a:r>
              <a:rPr sz="806" spc="20" dirty="0">
                <a:solidFill>
                  <a:srgbClr val="6D6E71"/>
                </a:solidFill>
                <a:latin typeface="HelveticaNeueLTPro-Roman"/>
                <a:cs typeface="HelveticaNeueLTPro-Roman"/>
              </a:rPr>
              <a:t> </a:t>
            </a:r>
            <a:r>
              <a:rPr sz="806" spc="-8" dirty="0">
                <a:solidFill>
                  <a:srgbClr val="6D6E71"/>
                </a:solidFill>
                <a:latin typeface="HelveticaNeueLTPro-Roman"/>
                <a:cs typeface="HelveticaNeueLTPro-Roman"/>
              </a:rPr>
              <a:t>background.</a:t>
            </a:r>
            <a:endParaRPr lang="en-GB" sz="806" spc="-8" dirty="0">
              <a:solidFill>
                <a:srgbClr val="6D6E71"/>
              </a:solidFill>
              <a:latin typeface="HelveticaNeueLTPro-Roman"/>
              <a:cs typeface="HelveticaNeueLTPro-Roman"/>
            </a:endParaRPr>
          </a:p>
          <a:p>
            <a:pPr marL="10241" defTabSz="737372"/>
            <a:r>
              <a:rPr lang="en-GB" sz="968" b="1" dirty="0">
                <a:solidFill>
                  <a:srgbClr val="FFBF22"/>
                </a:solidFill>
                <a:latin typeface="HelveticaNeueLTPro-Hv"/>
                <a:cs typeface="HelveticaNeueLTPro-Hv"/>
              </a:rPr>
              <a:t>Complementary</a:t>
            </a:r>
            <a:endParaRPr lang="en-GB" sz="968" dirty="0">
              <a:solidFill>
                <a:srgbClr val="FFBF22"/>
              </a:solidFill>
              <a:latin typeface="HelveticaNeueLTPro-Hv"/>
              <a:cs typeface="HelveticaNeueLTPro-Hv"/>
            </a:endParaRPr>
          </a:p>
          <a:p>
            <a:pPr marL="10241" marR="4097" defTabSz="737372">
              <a:lnSpc>
                <a:spcPct val="125000"/>
              </a:lnSpc>
              <a:spcAft>
                <a:spcPts val="484"/>
              </a:spcAft>
            </a:pPr>
            <a:r>
              <a:rPr lang="en-GB" sz="806" spc="-8" dirty="0">
                <a:solidFill>
                  <a:srgbClr val="6D6E71"/>
                </a:solidFill>
                <a:latin typeface="HelveticaNeueLTPro-Roman"/>
                <a:cs typeface="HelveticaNeueLTPro-Roman"/>
              </a:rPr>
              <a:t>Consisting of </a:t>
            </a:r>
            <a:r>
              <a:rPr lang="en-GB" sz="806" dirty="0">
                <a:solidFill>
                  <a:srgbClr val="6D6E71"/>
                </a:solidFill>
                <a:latin typeface="HelveticaNeueLTPro-Roman"/>
                <a:cs typeface="HelveticaNeueLTPro-Roman"/>
              </a:rPr>
              <a:t>a secondary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tertiary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This </a:t>
            </a:r>
            <a:r>
              <a:rPr lang="en-GB" sz="806" spc="-8" dirty="0">
                <a:solidFill>
                  <a:srgbClr val="6D6E71"/>
                </a:solidFill>
                <a:latin typeface="HelveticaNeueLTPro-Roman"/>
                <a:cs typeface="HelveticaNeueLTPro-Roman"/>
              </a:rPr>
              <a:t>palette </a:t>
            </a:r>
            <a:r>
              <a:rPr lang="en-GB" sz="806" spc="-4" dirty="0">
                <a:solidFill>
                  <a:srgbClr val="6D6E71"/>
                </a:solidFill>
                <a:latin typeface="HelveticaNeueLTPro-Roman"/>
                <a:cs typeface="HelveticaNeueLTPro-Roman"/>
              </a:rPr>
              <a:t>is  designed </a:t>
            </a:r>
            <a:r>
              <a:rPr lang="en-GB" sz="806" spc="-12" dirty="0">
                <a:solidFill>
                  <a:srgbClr val="6D6E71"/>
                </a:solidFill>
                <a:latin typeface="HelveticaNeueLTPro-Roman"/>
                <a:cs typeface="HelveticaNeueLTPro-Roman"/>
              </a:rPr>
              <a:t>to </a:t>
            </a:r>
            <a:r>
              <a:rPr lang="en-GB" sz="806" dirty="0">
                <a:solidFill>
                  <a:srgbClr val="6D6E71"/>
                </a:solidFill>
                <a:latin typeface="HelveticaNeueLTPro-Roman"/>
                <a:cs typeface="HelveticaNeueLTPro-Roman"/>
              </a:rPr>
              <a:t>support </a:t>
            </a:r>
            <a:r>
              <a:rPr lang="en-GB" sz="806" spc="-8" dirty="0">
                <a:solidFill>
                  <a:srgbClr val="6D6E71"/>
                </a:solidFill>
                <a:latin typeface="HelveticaNeueLTPro-Roman"/>
                <a:cs typeface="HelveticaNeueLTPro-Roman"/>
              </a:rPr>
              <a:t>the </a:t>
            </a:r>
            <a:r>
              <a:rPr lang="en-GB" sz="806" dirty="0">
                <a:solidFill>
                  <a:srgbClr val="6D6E71"/>
                </a:solidFill>
                <a:latin typeface="HelveticaNeueLTPro-Roman"/>
                <a:cs typeface="HelveticaNeueLTPro-Roman"/>
              </a:rPr>
              <a:t>primary </a:t>
            </a:r>
            <a:r>
              <a:rPr lang="en-GB" sz="806" spc="-4" dirty="0">
                <a:solidFill>
                  <a:srgbClr val="6D6E71"/>
                </a:solidFill>
                <a:latin typeface="HelveticaNeueLTPro-Roman"/>
                <a:cs typeface="HelveticaNeueLTPro-Roman"/>
              </a:rPr>
              <a:t>colours. Ideal if </a:t>
            </a:r>
            <a:r>
              <a:rPr lang="en-GB" sz="806" spc="-8" dirty="0">
                <a:solidFill>
                  <a:srgbClr val="6D6E71"/>
                </a:solidFill>
                <a:latin typeface="HelveticaNeueLTPro-Roman"/>
                <a:cs typeface="HelveticaNeueLTPro-Roman"/>
              </a:rPr>
              <a:t>communication </a:t>
            </a:r>
            <a:r>
              <a:rPr lang="en-GB" sz="806" dirty="0">
                <a:solidFill>
                  <a:srgbClr val="6D6E71"/>
                </a:solidFill>
                <a:latin typeface="HelveticaNeueLTPro-Roman"/>
                <a:cs typeface="HelveticaNeueLTPro-Roman"/>
              </a:rPr>
              <a:t>needs further </a:t>
            </a:r>
            <a:r>
              <a:rPr lang="en-GB" sz="806" spc="-4" dirty="0">
                <a:solidFill>
                  <a:srgbClr val="6D6E71"/>
                </a:solidFill>
                <a:latin typeface="HelveticaNeueLTPro-Roman"/>
                <a:cs typeface="HelveticaNeueLTPro-Roman"/>
              </a:rPr>
              <a:t>stand out. </a:t>
            </a:r>
            <a:r>
              <a:rPr lang="en-GB" sz="806" dirty="0">
                <a:solidFill>
                  <a:srgbClr val="6D6E71"/>
                </a:solidFill>
                <a:latin typeface="HelveticaNeueLTPro-Roman"/>
                <a:cs typeface="HelveticaNeueLTPro-Roman"/>
              </a:rPr>
              <a:t>These </a:t>
            </a:r>
            <a:r>
              <a:rPr lang="en-GB" sz="806" spc="-4" dirty="0">
                <a:solidFill>
                  <a:srgbClr val="6D6E71"/>
                </a:solidFill>
                <a:latin typeface="HelveticaNeueLTPro-Roman"/>
                <a:cs typeface="HelveticaNeueLTPro-Roman"/>
              </a:rPr>
              <a:t>colours are also designed </a:t>
            </a:r>
            <a:r>
              <a:rPr lang="en-GB" sz="806" spc="-8" dirty="0">
                <a:solidFill>
                  <a:srgbClr val="6D6E71"/>
                </a:solidFill>
                <a:latin typeface="HelveticaNeueLTPro-Roman"/>
                <a:cs typeface="HelveticaNeueLTPro-Roman"/>
              </a:rPr>
              <a:t>with </a:t>
            </a:r>
            <a:r>
              <a:rPr lang="en-GB" sz="806" dirty="0">
                <a:solidFill>
                  <a:srgbClr val="6D6E71"/>
                </a:solidFill>
                <a:latin typeface="HelveticaNeueLTPro-Roman"/>
                <a:cs typeface="HelveticaNeueLTPro-Roman"/>
              </a:rPr>
              <a:t>charts </a:t>
            </a:r>
            <a:r>
              <a:rPr lang="en-GB" sz="806" spc="-4" dirty="0">
                <a:solidFill>
                  <a:srgbClr val="6D6E71"/>
                </a:solidFill>
                <a:latin typeface="HelveticaNeueLTPro-Roman"/>
                <a:cs typeface="HelveticaNeueLTPro-Roman"/>
              </a:rPr>
              <a:t>and colour </a:t>
            </a:r>
            <a:r>
              <a:rPr lang="en-GB" sz="806" spc="-8" dirty="0">
                <a:solidFill>
                  <a:srgbClr val="6D6E71"/>
                </a:solidFill>
                <a:latin typeface="HelveticaNeueLTPro-Roman"/>
                <a:cs typeface="HelveticaNeueLTPro-Roman"/>
              </a:rPr>
              <a:t>coordinating </a:t>
            </a:r>
            <a:r>
              <a:rPr lang="en-GB" sz="806" spc="-4" dirty="0">
                <a:solidFill>
                  <a:srgbClr val="6D6E71"/>
                </a:solidFill>
                <a:latin typeface="HelveticaNeueLTPro-Roman"/>
                <a:cs typeface="HelveticaNeueLTPro-Roman"/>
              </a:rPr>
              <a:t>in</a:t>
            </a:r>
            <a:r>
              <a:rPr lang="en-GB" sz="806" spc="8" dirty="0">
                <a:solidFill>
                  <a:srgbClr val="6D6E71"/>
                </a:solidFill>
                <a:latin typeface="HelveticaNeueLTPro-Roman"/>
                <a:cs typeface="HelveticaNeueLTPro-Roman"/>
              </a:rPr>
              <a:t> </a:t>
            </a:r>
            <a:r>
              <a:rPr lang="en-GB" sz="806" spc="-8" dirty="0">
                <a:solidFill>
                  <a:srgbClr val="6D6E71"/>
                </a:solidFill>
                <a:latin typeface="HelveticaNeueLTPro-Roman"/>
                <a:cs typeface="HelveticaNeueLTPro-Roman"/>
              </a:rPr>
              <a:t>mind.</a:t>
            </a:r>
          </a:p>
          <a:p>
            <a:pPr marL="10241" defTabSz="737372">
              <a:spcBef>
                <a:spcPts val="81"/>
              </a:spcBef>
            </a:pPr>
            <a:r>
              <a:rPr lang="en-GB" sz="968" b="1" spc="-4" dirty="0">
                <a:solidFill>
                  <a:srgbClr val="FFBF22"/>
                </a:solidFill>
                <a:latin typeface="HelveticaNeueLTPro-Hv"/>
                <a:cs typeface="HelveticaNeueLTPro-Hv"/>
              </a:rPr>
              <a:t>Note</a:t>
            </a:r>
            <a:endParaRPr lang="en-GB" sz="968" dirty="0">
              <a:solidFill>
                <a:srgbClr val="FFBF22"/>
              </a:solidFill>
              <a:latin typeface="HelveticaNeueLTPro-Hv"/>
              <a:cs typeface="HelveticaNeueLTPro-Hv"/>
            </a:endParaRPr>
          </a:p>
          <a:p>
            <a:pPr marL="10241" marR="4097" defTabSz="737372">
              <a:lnSpc>
                <a:spcPct val="125000"/>
              </a:lnSpc>
            </a:pPr>
            <a:r>
              <a:rPr lang="en-GB" sz="806" spc="-4" dirty="0">
                <a:solidFill>
                  <a:srgbClr val="6D6E71"/>
                </a:solidFill>
                <a:latin typeface="HelveticaNeueLTPro-Roman"/>
                <a:cs typeface="HelveticaNeueLTPro-Roman"/>
              </a:rPr>
              <a:t>When using </a:t>
            </a:r>
            <a:r>
              <a:rPr lang="en-GB" sz="806" spc="-8" dirty="0">
                <a:solidFill>
                  <a:srgbClr val="6D6E71"/>
                </a:solidFill>
                <a:latin typeface="HelveticaNeueLTPro-Roman"/>
                <a:cs typeface="HelveticaNeueLTPro-Roman"/>
              </a:rPr>
              <a:t>the </a:t>
            </a:r>
            <a:r>
              <a:rPr lang="en-GB" sz="806" spc="-4" dirty="0">
                <a:solidFill>
                  <a:srgbClr val="6D6E71"/>
                </a:solidFill>
                <a:latin typeface="HelveticaNeueLTPro-Roman"/>
                <a:cs typeface="HelveticaNeueLTPro-Roman"/>
              </a:rPr>
              <a:t>colour </a:t>
            </a:r>
            <a:r>
              <a:rPr lang="en-GB" sz="806" spc="-8" dirty="0">
                <a:solidFill>
                  <a:srgbClr val="6D6E71"/>
                </a:solidFill>
                <a:latin typeface="HelveticaNeueLTPro-Roman"/>
                <a:cs typeface="HelveticaNeueLTPro-Roman"/>
              </a:rPr>
              <a:t>palette, refer </a:t>
            </a:r>
            <a:r>
              <a:rPr lang="en-GB" sz="806" spc="-12" dirty="0">
                <a:solidFill>
                  <a:srgbClr val="6D6E71"/>
                </a:solidFill>
                <a:latin typeface="HelveticaNeueLTPro-Roman"/>
                <a:cs typeface="HelveticaNeueLTPro-Roman"/>
              </a:rPr>
              <a:t>to </a:t>
            </a:r>
            <a:r>
              <a:rPr lang="en-GB" sz="806" spc="-8" dirty="0">
                <a:solidFill>
                  <a:srgbClr val="6D6E71"/>
                </a:solidFill>
                <a:latin typeface="HelveticaNeueLTPro-Roman"/>
                <a:cs typeface="HelveticaNeueLTPro-Roman"/>
              </a:rPr>
              <a:t>the templates provided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be </a:t>
            </a:r>
            <a:r>
              <a:rPr lang="en-GB" sz="806" spc="-8" dirty="0">
                <a:solidFill>
                  <a:srgbClr val="6D6E71"/>
                </a:solidFill>
                <a:latin typeface="HelveticaNeueLTPro-Roman"/>
                <a:cs typeface="HelveticaNeueLTPro-Roman"/>
              </a:rPr>
              <a:t>mindful of </a:t>
            </a:r>
            <a:r>
              <a:rPr lang="en-GB" sz="806" spc="-4" dirty="0">
                <a:solidFill>
                  <a:srgbClr val="6D6E71"/>
                </a:solidFill>
                <a:latin typeface="HelveticaNeueLTPro-Roman"/>
                <a:cs typeface="HelveticaNeueLTPro-Roman"/>
              </a:rPr>
              <a:t>using </a:t>
            </a:r>
            <a:r>
              <a:rPr lang="en-GB" sz="806" spc="-8" dirty="0">
                <a:solidFill>
                  <a:srgbClr val="6D6E71"/>
                </a:solidFill>
                <a:latin typeface="HelveticaNeueLTPro-Roman"/>
                <a:cs typeface="HelveticaNeueLTPro-Roman"/>
              </a:rPr>
              <a:t>too many </a:t>
            </a:r>
            <a:r>
              <a:rPr lang="en-GB" sz="806" spc="-4" dirty="0">
                <a:solidFill>
                  <a:srgbClr val="6D6E71"/>
                </a:solidFill>
                <a:latin typeface="HelveticaNeueLTPro-Roman"/>
                <a:cs typeface="HelveticaNeueLTPro-Roman"/>
              </a:rPr>
              <a:t>colours on one </a:t>
            </a:r>
            <a:br>
              <a:rPr lang="en-GB" sz="806" spc="-4" dirty="0">
                <a:solidFill>
                  <a:srgbClr val="6D6E71"/>
                </a:solidFill>
                <a:latin typeface="HelveticaNeueLTPro-Roman"/>
                <a:cs typeface="HelveticaNeueLTPro-Roman"/>
              </a:rPr>
            </a:br>
            <a:r>
              <a:rPr lang="en-GB" sz="806" spc="-4" dirty="0">
                <a:solidFill>
                  <a:srgbClr val="6D6E71"/>
                </a:solidFill>
                <a:latin typeface="HelveticaNeueLTPro-Roman"/>
                <a:cs typeface="HelveticaNeueLTPro-Roman"/>
              </a:rPr>
              <a:t>piece </a:t>
            </a:r>
            <a:r>
              <a:rPr lang="en-GB" sz="806" spc="-8" dirty="0">
                <a:solidFill>
                  <a:srgbClr val="6D6E71"/>
                </a:solidFill>
                <a:latin typeface="HelveticaNeueLTPro-Roman"/>
                <a:cs typeface="HelveticaNeueLTPro-Roman"/>
              </a:rPr>
              <a:t>of communication. </a:t>
            </a:r>
            <a:r>
              <a:rPr lang="en-GB" sz="806" spc="-12" dirty="0">
                <a:solidFill>
                  <a:srgbClr val="6D6E71"/>
                </a:solidFill>
                <a:latin typeface="HelveticaNeueLTPro-Roman"/>
                <a:cs typeface="HelveticaNeueLTPro-Roman"/>
              </a:rPr>
              <a:t>Make </a:t>
            </a:r>
            <a:r>
              <a:rPr lang="en-GB" sz="806" spc="-4" dirty="0">
                <a:solidFill>
                  <a:srgbClr val="6D6E71"/>
                </a:solidFill>
                <a:latin typeface="HelveticaNeueLTPro-Roman"/>
                <a:cs typeface="HelveticaNeueLTPro-Roman"/>
              </a:rPr>
              <a:t>sure </a:t>
            </a:r>
            <a:r>
              <a:rPr lang="en-GB" sz="806" spc="-8" dirty="0">
                <a:solidFill>
                  <a:srgbClr val="6D6E71"/>
                </a:solidFill>
                <a:latin typeface="HelveticaNeueLTPro-Roman"/>
                <a:cs typeface="HelveticaNeueLTPro-Roman"/>
              </a:rPr>
              <a:t>the copy </a:t>
            </a:r>
            <a:r>
              <a:rPr lang="en-GB" sz="806" spc="-4" dirty="0">
                <a:solidFill>
                  <a:srgbClr val="6D6E71"/>
                </a:solidFill>
                <a:latin typeface="HelveticaNeueLTPro-Roman"/>
                <a:cs typeface="HelveticaNeueLTPro-Roman"/>
              </a:rPr>
              <a:t>and </a:t>
            </a:r>
            <a:r>
              <a:rPr lang="en-GB" sz="806" dirty="0">
                <a:solidFill>
                  <a:srgbClr val="6D6E71"/>
                </a:solidFill>
                <a:latin typeface="HelveticaNeueLTPro-Roman"/>
                <a:cs typeface="HelveticaNeueLTPro-Roman"/>
              </a:rPr>
              <a:t>imagery </a:t>
            </a:r>
            <a:r>
              <a:rPr lang="en-GB" sz="806" spc="-4" dirty="0">
                <a:solidFill>
                  <a:srgbClr val="6D6E71"/>
                </a:solidFill>
                <a:latin typeface="HelveticaNeueLTPro-Roman"/>
                <a:cs typeface="HelveticaNeueLTPro-Roman"/>
              </a:rPr>
              <a:t>are </a:t>
            </a:r>
            <a:r>
              <a:rPr lang="en-GB" sz="806" spc="-8" dirty="0">
                <a:solidFill>
                  <a:srgbClr val="6D6E71"/>
                </a:solidFill>
                <a:latin typeface="HelveticaNeueLTPro-Roman"/>
                <a:cs typeface="HelveticaNeueLTPro-Roman"/>
              </a:rPr>
              <a:t>legible </a:t>
            </a:r>
            <a:r>
              <a:rPr lang="en-GB" sz="806" spc="-4" dirty="0">
                <a:solidFill>
                  <a:srgbClr val="6D6E71"/>
                </a:solidFill>
                <a:latin typeface="HelveticaNeueLTPro-Roman"/>
                <a:cs typeface="HelveticaNeueLTPro-Roman"/>
              </a:rPr>
              <a:t>and </a:t>
            </a:r>
            <a:r>
              <a:rPr lang="en-GB" sz="806" spc="-8" dirty="0">
                <a:solidFill>
                  <a:srgbClr val="6D6E71"/>
                </a:solidFill>
                <a:latin typeface="HelveticaNeueLTPro-Roman"/>
                <a:cs typeface="HelveticaNeueLTPro-Roman"/>
              </a:rPr>
              <a:t>that </a:t>
            </a:r>
            <a:r>
              <a:rPr lang="en-GB" sz="806" spc="-4" dirty="0">
                <a:solidFill>
                  <a:srgbClr val="6D6E71"/>
                </a:solidFill>
                <a:latin typeface="HelveticaNeueLTPro-Roman"/>
                <a:cs typeface="HelveticaNeueLTPro-Roman"/>
              </a:rPr>
              <a:t>colours are used</a:t>
            </a:r>
            <a:r>
              <a:rPr lang="en-GB" sz="806" spc="16" dirty="0">
                <a:solidFill>
                  <a:srgbClr val="6D6E71"/>
                </a:solidFill>
                <a:latin typeface="HelveticaNeueLTPro-Roman"/>
                <a:cs typeface="HelveticaNeueLTPro-Roman"/>
              </a:rPr>
              <a:t> </a:t>
            </a:r>
            <a:r>
              <a:rPr lang="en-GB" sz="806" spc="-12" dirty="0">
                <a:solidFill>
                  <a:srgbClr val="6D6E71"/>
                </a:solidFill>
                <a:latin typeface="HelveticaNeueLTPro-Roman"/>
                <a:cs typeface="HelveticaNeueLTPro-Roman"/>
              </a:rPr>
              <a:t>sparingly.</a:t>
            </a:r>
            <a:endParaRPr lang="en-GB" sz="806" dirty="0">
              <a:solidFill>
                <a:prstClr val="black"/>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80046"/>
            <a:ext cx="579646"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Primary</a:t>
            </a:r>
            <a:endParaRPr lang="en-GB" sz="806" dirty="0">
              <a:solidFill>
                <a:srgbClr val="FFBF22"/>
              </a:solidFill>
              <a:latin typeface="HelveticaNeueLTPro-Hv"/>
              <a:cs typeface="HelveticaNeueLTPro-Hv"/>
            </a:endParaRPr>
          </a:p>
        </p:txBody>
      </p:sp>
      <p:sp>
        <p:nvSpPr>
          <p:cNvPr id="21" name="Rectangle 20">
            <a:extLst>
              <a:ext uri="{FF2B5EF4-FFF2-40B4-BE49-F238E27FC236}">
                <a16:creationId xmlns:a16="http://schemas.microsoft.com/office/drawing/2014/main" id="{2D20D11B-5369-8A4D-B36F-6DC0DC12C1CF}"/>
              </a:ext>
            </a:extLst>
          </p:cNvPr>
          <p:cNvSpPr/>
          <p:nvPr userDrawn="1"/>
        </p:nvSpPr>
        <p:spPr>
          <a:xfrm>
            <a:off x="6105333" y="4801764"/>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74306"/>
            <a:ext cx="973985" cy="216341"/>
          </a:xfrm>
          <a:prstGeom prst="rect">
            <a:avLst/>
          </a:prstGeom>
        </p:spPr>
        <p:txBody>
          <a:bodyPr wrap="none">
            <a:spAutoFit/>
          </a:bodyPr>
          <a:lstStyle/>
          <a:p>
            <a:pPr marL="10241" defTabSz="737372">
              <a:spcBef>
                <a:spcPts val="81"/>
              </a:spcBef>
            </a:pPr>
            <a:r>
              <a:rPr lang="en-GB" sz="806" b="1" dirty="0">
                <a:solidFill>
                  <a:srgbClr val="FFBF22"/>
                </a:solidFill>
                <a:latin typeface="HelveticaNeueLTPro-Hv"/>
                <a:cs typeface="HelveticaNeueLTPro-Hv"/>
              </a:rPr>
              <a:t>Complementary</a:t>
            </a:r>
            <a:endParaRPr lang="en-GB" sz="806" dirty="0">
              <a:solidFill>
                <a:srgbClr val="FFBF22"/>
              </a:solidFill>
              <a:latin typeface="HelveticaNeueLTPro-Hv"/>
              <a:cs typeface="HelveticaNeueLTPro-Hv"/>
            </a:endParaRP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05619" y="109691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3548" dirty="0">
                <a:latin typeface="Helvetica Neue LT Pro 55 Roman" panose="020B0604020202020204" pitchFamily="34" charset="77"/>
              </a:rPr>
              <a:t>Title Slide Header</a:t>
            </a:r>
          </a:p>
          <a:p>
            <a:pPr defTabSz="737354"/>
            <a:r>
              <a:rPr lang="en-US" sz="1129" dirty="0">
                <a:solidFill>
                  <a:prstClr val="black">
                    <a:lumMod val="65000"/>
                    <a:lumOff val="35000"/>
                  </a:prstClr>
                </a:solidFill>
                <a:latin typeface="Helvetica Neue LT Pro 55 Roman" panose="020B0604020202020204" pitchFamily="34" charset="77"/>
              </a:rPr>
              <a:t>Helvetica Neue Lt Pro – 44pt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05620" y="2199132"/>
            <a:ext cx="4399855" cy="1827906"/>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90" dirty="0">
                <a:solidFill>
                  <a:srgbClr val="000000">
                    <a:lumMod val="65000"/>
                    <a:lumOff val="35000"/>
                  </a:srgbClr>
                </a:solidFill>
                <a:latin typeface="Helvetica Neue LT Pro 65 Medium" panose="020B0604020202020204" pitchFamily="34" charset="77"/>
                <a:ea typeface="Helvetica Neue Medium" panose="02000503000000020004" pitchFamily="2" charset="0"/>
                <a:cs typeface="Helvetica Neue Medium" panose="02000503000000020004" pitchFamily="2" charset="0"/>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dirty="0">
                <a:solidFill>
                  <a:srgbClr val="000000">
                    <a:lumMod val="65000"/>
                    <a:lumOff val="35000"/>
                  </a:srgbClr>
                </a:solidFill>
                <a:latin typeface="Helvetica Neue LT Pro 55 Roman" panose="020B0604020202020204" pitchFamily="34" charset="77"/>
              </a:rPr>
              <a:t>Lorem ipsum dolor sit amet, consectetuer adipiscing elit. Maecenas porttitor congue massa. Fusce posuere, magna sed pulvinar ultricies, purus lectus malesuada libero, sit amet commodo magna eros quis urna.</a:t>
            </a:r>
          </a:p>
          <a:p>
            <a:pPr defTabSz="737354">
              <a:spcBef>
                <a:spcPts val="806"/>
              </a:spcBef>
              <a:defRPr/>
            </a:pPr>
            <a:r>
              <a:rPr lang="en-GB" sz="1290" dirty="0">
                <a:latin typeface="Helvetica Neue LT Pro 55 Roman" panose="020B0604020202020204" pitchFamily="34" charset="77"/>
              </a:rPr>
              <a:t>Intro copy – Helvetica Neue LT Pro – 16pt </a:t>
            </a:r>
          </a:p>
          <a:p>
            <a:pPr defTabSz="737354">
              <a:spcBef>
                <a:spcPts val="806"/>
              </a:spcBef>
              <a:defRPr/>
            </a:pPr>
            <a:endParaRPr lang="en-GB" sz="1290" dirty="0">
              <a:solidFill>
                <a:srgbClr val="000000">
                  <a:lumMod val="65000"/>
                  <a:lumOff val="35000"/>
                </a:srgbClr>
              </a:solidFill>
              <a:latin typeface="Helvetica Neue LT Pro 55 Roman" panose="020B0604020202020204" pitchFamily="34" charset="77"/>
            </a:endParaRPr>
          </a:p>
        </p:txBody>
      </p:sp>
      <p:sp>
        <p:nvSpPr>
          <p:cNvPr id="25" name="Text Placeholder 4">
            <a:extLst>
              <a:ext uri="{FF2B5EF4-FFF2-40B4-BE49-F238E27FC236}">
                <a16:creationId xmlns:a16="http://schemas.microsoft.com/office/drawing/2014/main" id="{8E220FFE-5FDA-3849-836D-ACB2EF7024F9}"/>
              </a:ext>
            </a:extLst>
          </p:cNvPr>
          <p:cNvSpPr txBox="1">
            <a:spLocks/>
          </p:cNvSpPr>
          <p:nvPr userDrawn="1"/>
        </p:nvSpPr>
        <p:spPr>
          <a:xfrm>
            <a:off x="505620" y="4392704"/>
            <a:ext cx="4179168" cy="216972"/>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200" b="1" i="1" kern="1200">
                <a:solidFill>
                  <a:srgbClr val="E75400"/>
                </a:solidFill>
                <a:latin typeface="Helvetica Neue LT Std 97 Black " panose="020B0604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pPr>
            <a:r>
              <a:rPr lang="en-GB" sz="1290" b="0" i="0" dirty="0">
                <a:solidFill>
                  <a:srgbClr val="F26522"/>
                </a:solidFill>
                <a:latin typeface="Helvetica Neue LT Pro 55 Roman" panose="020B0604020202020204" pitchFamily="34" charset="77"/>
              </a:rPr>
              <a:t>Sub Header Copy Here – Helvetica Neue Lt Pro – 16pt</a:t>
            </a:r>
          </a:p>
          <a:p>
            <a:pPr defTabSz="737354">
              <a:spcBef>
                <a:spcPts val="806"/>
              </a:spcBef>
            </a:pPr>
            <a:endParaRPr lang="en-US" sz="1290" b="0" i="0" dirty="0">
              <a:latin typeface="Helvetica Neue LT Std 65 Medium" panose="020B0604020202020204" pitchFamily="34" charset="0"/>
            </a:endParaRPr>
          </a:p>
        </p:txBody>
      </p:sp>
      <p:sp>
        <p:nvSpPr>
          <p:cNvPr id="26" name="Text Placeholder 5">
            <a:extLst>
              <a:ext uri="{FF2B5EF4-FFF2-40B4-BE49-F238E27FC236}">
                <a16:creationId xmlns:a16="http://schemas.microsoft.com/office/drawing/2014/main" id="{7E28C139-CAD0-5C49-9F98-ED8F66B34D0B}"/>
              </a:ext>
            </a:extLst>
          </p:cNvPr>
          <p:cNvSpPr txBox="1">
            <a:spLocks/>
          </p:cNvSpPr>
          <p:nvPr userDrawn="1"/>
        </p:nvSpPr>
        <p:spPr>
          <a:xfrm>
            <a:off x="505619" y="4787365"/>
            <a:ext cx="4256373" cy="948457"/>
          </a:xfrm>
          <a:prstGeom prst="rect">
            <a:avLst/>
          </a:prstGeom>
          <a:ln>
            <a:noFill/>
          </a:ln>
        </p:spPr>
        <p:txBody>
          <a:bodyPr numCol="2"/>
          <a:lstStyle>
            <a:lvl1pPr marL="285750" indent="-285750" algn="l" defTabSz="914377" rtl="0" eaLnBrk="1" latinLnBrk="0" hangingPunct="1">
              <a:lnSpc>
                <a:spcPct val="90000"/>
              </a:lnSpc>
              <a:spcBef>
                <a:spcPts val="1000"/>
              </a:spcBef>
              <a:buFont typeface="Arial" panose="020B0604020202020204" pitchFamily="34" charset="0"/>
              <a:buChar char="•"/>
              <a:defRPr sz="1200" b="0" i="0" kern="1200">
                <a:solidFill>
                  <a:schemeClr val="tx1">
                    <a:lumMod val="65000"/>
                    <a:lumOff val="35000"/>
                  </a:schemeClr>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20201E"/>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 Neue LT Std 35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Ab inis est aut voloriae. Genesseria ipicatur ad quia dit eatur repudae doluptat</a:t>
            </a:r>
            <a:br>
              <a:rPr lang="en-GB" sz="887" dirty="0">
                <a:solidFill>
                  <a:srgbClr val="000000">
                    <a:lumMod val="65000"/>
                    <a:lumOff val="35000"/>
                  </a:srgbClr>
                </a:solidFill>
                <a:latin typeface="Helvetica Neue LT Pro 45 Light" panose="020B0403020202020204" pitchFamily="34" charset="77"/>
              </a:rPr>
            </a:br>
            <a:br>
              <a:rPr lang="en-GB" sz="887" dirty="0">
                <a:solidFill>
                  <a:srgbClr val="000000">
                    <a:lumMod val="65000"/>
                    <a:lumOff val="35000"/>
                  </a:srgb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Quid est, sunti officiist, to volut </a:t>
            </a:r>
            <a:br>
              <a:rPr lang="en-US" sz="887" dirty="0">
                <a:solidFill>
                  <a:prstClr val="black">
                    <a:lumMod val="65000"/>
                    <a:lumOff val="35000"/>
                  </a:prstClr>
                </a:solidFill>
                <a:latin typeface="Helvetica Neue LT Pro 45 Light" panose="020B0403020202020204" pitchFamily="34" charset="77"/>
              </a:rPr>
            </a:br>
            <a:r>
              <a:rPr lang="en-US" sz="887" dirty="0">
                <a:solidFill>
                  <a:prstClr val="black">
                    <a:lumMod val="65000"/>
                    <a:lumOff val="35000"/>
                  </a:prstClr>
                </a:solidFill>
                <a:latin typeface="Helvetica Neue LT Pro 45 Light" panose="020B0403020202020204" pitchFamily="34" charset="77"/>
              </a:rPr>
              <a:t>aut et qui </a:t>
            </a:r>
          </a:p>
          <a:p>
            <a:pPr marL="230429" indent="-230429" defTabSz="737354">
              <a:spcBef>
                <a:spcPts val="806"/>
              </a:spcBef>
            </a:pPr>
            <a:r>
              <a:rPr lang="en-US" sz="887" dirty="0">
                <a:solidFill>
                  <a:prstClr val="black">
                    <a:lumMod val="65000"/>
                    <a:lumOff val="35000"/>
                  </a:prstClr>
                </a:solidFill>
                <a:latin typeface="Helvetica Neue LT Pro 45 Light" panose="020B0403020202020204" pitchFamily="34" charset="77"/>
              </a:rPr>
              <a:t>Quid est, sunti officiist, to volut aut et qui dolupta cus velecti berios se laborporitio</a:t>
            </a:r>
          </a:p>
          <a:p>
            <a:pPr marL="230429" indent="-230429" defTabSz="737354">
              <a:spcBef>
                <a:spcPts val="806"/>
              </a:spcBef>
            </a:pPr>
            <a:r>
              <a:rPr lang="en-US" sz="1129" dirty="0">
                <a:solidFill>
                  <a:srgbClr val="000000">
                    <a:lumMod val="65000"/>
                    <a:lumOff val="35000"/>
                  </a:srgbClr>
                </a:solidFill>
                <a:latin typeface="Helvetica Neue LT Pro 45 Light" panose="020B0403020202020204" pitchFamily="34" charset="77"/>
              </a:rPr>
              <a:t>Body Copy – </a:t>
            </a:r>
            <a:br>
              <a:rPr lang="en-US" sz="1129" dirty="0">
                <a:solidFill>
                  <a:srgbClr val="000000">
                    <a:lumMod val="65000"/>
                    <a:lumOff val="35000"/>
                  </a:srgbClr>
                </a:solidFill>
                <a:latin typeface="Helvetica Neue LT Pro 45 Light" panose="020B0403020202020204" pitchFamily="34" charset="77"/>
              </a:rPr>
            </a:br>
            <a:r>
              <a:rPr lang="en-US" sz="1129" dirty="0">
                <a:solidFill>
                  <a:srgbClr val="000000">
                    <a:lumMod val="65000"/>
                    <a:lumOff val="35000"/>
                  </a:srgbClr>
                </a:solidFill>
                <a:latin typeface="Helvetica Neue LT Pro 45 Light" panose="020B0403020202020204" pitchFamily="34" charset="77"/>
              </a:rPr>
              <a:t>Hevetica Neue Lt Pro – 14pt</a:t>
            </a: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464341" y="282971"/>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dirty="0">
                <a:solidFill>
                  <a:prstClr val="black">
                    <a:lumMod val="65000"/>
                    <a:lumOff val="35000"/>
                  </a:prstClr>
                </a:solidFill>
                <a:latin typeface="Helvetica Neue LT Std 65 Medium" panose="020B0604020202020204" pitchFamily="34" charset="0"/>
              </a:rPr>
              <a:t>PowerPoint Template Guide</a:t>
            </a:r>
          </a:p>
        </p:txBody>
      </p:sp>
    </p:spTree>
    <p:extLst>
      <p:ext uri="{BB962C8B-B14F-4D97-AF65-F5344CB8AC3E}">
        <p14:creationId xmlns:p14="http://schemas.microsoft.com/office/powerpoint/2010/main" val="698400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4" name="Picture 3">
            <a:extLst>
              <a:ext uri="{FF2B5EF4-FFF2-40B4-BE49-F238E27FC236}">
                <a16:creationId xmlns:a16="http://schemas.microsoft.com/office/drawing/2014/main" id="{D31E50F2-9DE1-2E46-9E9D-F3A789C485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0" y="6248400"/>
            <a:ext cx="12192000" cy="609600"/>
          </a:xfrm>
          <a:prstGeom prst="rect">
            <a:avLst/>
          </a:prstGeom>
        </p:spPr>
      </p:pic>
    </p:spTree>
    <p:extLst>
      <p:ext uri="{BB962C8B-B14F-4D97-AF65-F5344CB8AC3E}">
        <p14:creationId xmlns:p14="http://schemas.microsoft.com/office/powerpoint/2010/main" val="397589080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5395933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91604128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98480895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90086592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16050963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65758893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2457531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68005014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2277596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25254601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093704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4/22/2021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992820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454350856"/>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71EDEA-A6C7-43CA-BE5C-6CFF0B91BD90}" type="datetimeFigureOut">
              <a:rPr lang="en-GB" smtClean="0"/>
              <a:t>22/04/2021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6466EE5-DF39-449E-8446-9857475B476C}" type="slidenum">
              <a:rPr lang="en-GB" smtClean="0"/>
              <a:t>‹#›</a:t>
            </a:fld>
            <a:endParaRPr lang="en-GB" dirty="0"/>
          </a:p>
        </p:txBody>
      </p:sp>
    </p:spTree>
    <p:extLst>
      <p:ext uri="{BB962C8B-B14F-4D97-AF65-F5344CB8AC3E}">
        <p14:creationId xmlns:p14="http://schemas.microsoft.com/office/powerpoint/2010/main" val="23979020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4203842"/>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48272419"/>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dirty="0"/>
              <a:t>4/22/2021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85738031"/>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4/22/2021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9450323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4/22/2021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93734118"/>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292987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4/22/2021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76292100"/>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50655329"/>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4/22/2021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56025203"/>
      </p:ext>
    </p:extLst>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Content + Spac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a:t>Second level</a:t>
            </a:r>
          </a:p>
          <a:p>
            <a:pPr lvl="1"/>
            <a:r>
              <a:rPr lang="en-GB"/>
              <a:t>Third level</a:t>
            </a:r>
          </a:p>
          <a:p>
            <a:pPr lvl="2"/>
            <a:r>
              <a:rPr lang="en-GB"/>
              <a:t>Fourth level</a:t>
            </a:r>
          </a:p>
          <a:p>
            <a:pPr lvl="3"/>
            <a:r>
              <a:rPr lang="en-GB"/>
              <a:t>Fifth level</a:t>
            </a:r>
            <a:endParaRPr lang="en-US"/>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948445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21544874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 Master title style</a:t>
            </a:r>
            <a:endParaRPr lang="en-US"/>
          </a:p>
        </p:txBody>
      </p:sp>
    </p:spTree>
    <p:extLst>
      <p:ext uri="{BB962C8B-B14F-4D97-AF65-F5344CB8AC3E}">
        <p14:creationId xmlns:p14="http://schemas.microsoft.com/office/powerpoint/2010/main" val="4729749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a:t>Click to edit</a:t>
            </a:r>
            <a:endParaRPr lang="en-US"/>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a:t>Click to edit Master</a:t>
            </a:r>
            <a:endParaRPr lang="en-US"/>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a:p>
        </p:txBody>
      </p:sp>
    </p:spTree>
    <p:extLst>
      <p:ext uri="{BB962C8B-B14F-4D97-AF65-F5344CB8AC3E}">
        <p14:creationId xmlns:p14="http://schemas.microsoft.com/office/powerpoint/2010/main" val="29116102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INTRO">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0932917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0890949"/>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a:p>
        </p:txBody>
      </p:sp>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367735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Tree>
    <p:extLst>
      <p:ext uri="{BB962C8B-B14F-4D97-AF65-F5344CB8AC3E}">
        <p14:creationId xmlns:p14="http://schemas.microsoft.com/office/powerpoint/2010/main" val="1701822384"/>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a:p>
        </p:txBody>
      </p:sp>
    </p:spTree>
    <p:extLst>
      <p:ext uri="{BB962C8B-B14F-4D97-AF65-F5344CB8AC3E}">
        <p14:creationId xmlns:p14="http://schemas.microsoft.com/office/powerpoint/2010/main" val="1951244427"/>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a:p>
        </p:txBody>
      </p:sp>
    </p:spTree>
    <p:extLst>
      <p:ext uri="{BB962C8B-B14F-4D97-AF65-F5344CB8AC3E}">
        <p14:creationId xmlns:p14="http://schemas.microsoft.com/office/powerpoint/2010/main" val="10248687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42711062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507160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44037668"/>
      </p:ext>
    </p:extLst>
  </p:cSld>
  <p:clrMapOvr>
    <a:masterClrMapping/>
  </p:clrMapOvr>
  <p:extLst mod="1">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88149865"/>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560827780"/>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9430590"/>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83261869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87545210"/>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823990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555621914"/>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960541650"/>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764795657"/>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9523302"/>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4/22/2021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1710764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0286354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163413585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981925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58616854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115442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53184244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6275783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1036472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9913824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244558918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54455163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919128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1214025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1278962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13103192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82114654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940138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4/22/2021</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17318941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3499701285"/>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256987408"/>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1508659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260839740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45658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10.xml"/><Relationship Id="rId1" Type="http://schemas.openxmlformats.org/officeDocument/2006/relationships/slideLayout" Target="../slideLayouts/slideLayout113.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theme" Target="../theme/theme11.xml"/><Relationship Id="rId1" Type="http://schemas.openxmlformats.org/officeDocument/2006/relationships/slideLayout" Target="../slideLayouts/slideLayout11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3" Type="http://schemas.openxmlformats.org/officeDocument/2006/relationships/slideLayout" Target="../slideLayouts/slideLayout117.xml"/><Relationship Id="rId21" Type="http://schemas.openxmlformats.org/officeDocument/2006/relationships/image" Target="../media/image1.png"/><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theme" Target="../theme/theme12.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1.xml"/><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 Type="http://schemas.openxmlformats.org/officeDocument/2006/relationships/slideLayout" Target="../slideLayouts/slideLayout136.xml"/><Relationship Id="rId21" Type="http://schemas.openxmlformats.org/officeDocument/2006/relationships/slideLayout" Target="../slideLayouts/slideLayout154.xml"/><Relationship Id="rId7" Type="http://schemas.openxmlformats.org/officeDocument/2006/relationships/slideLayout" Target="../slideLayouts/slideLayout140.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0" Type="http://schemas.openxmlformats.org/officeDocument/2006/relationships/slideLayout" Target="../slideLayouts/slideLayout153.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5" Type="http://schemas.openxmlformats.org/officeDocument/2006/relationships/slideLayout" Target="../slideLayouts/slideLayout138.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theme" Target="../theme/theme13.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8.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12" Type="http://schemas.openxmlformats.org/officeDocument/2006/relationships/theme" Target="../theme/theme14.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11" Type="http://schemas.openxmlformats.org/officeDocument/2006/relationships/slideLayout" Target="../slideLayouts/slideLayout171.xml"/><Relationship Id="rId5" Type="http://schemas.openxmlformats.org/officeDocument/2006/relationships/slideLayout" Target="../slideLayouts/slideLayout165.xml"/><Relationship Id="rId10" Type="http://schemas.openxmlformats.org/officeDocument/2006/relationships/slideLayout" Target="../slideLayouts/slideLayout170.xml"/><Relationship Id="rId4" Type="http://schemas.openxmlformats.org/officeDocument/2006/relationships/slideLayout" Target="../slideLayouts/slideLayout164.xml"/><Relationship Id="rId9" Type="http://schemas.openxmlformats.org/officeDocument/2006/relationships/slideLayout" Target="../slideLayouts/slideLayout16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image" Target="../media/image1.png"/><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theme" Target="../theme/theme6.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image" Target="../media/image13.emf"/><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theme" Target="../theme/theme7.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theme" Target="../theme/theme8.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image" Target="../media/image1.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0" Type="http://schemas.openxmlformats.org/officeDocument/2006/relationships/image" Target="../media/image13.emf"/><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10" Type="http://schemas.openxmlformats.org/officeDocument/2006/relationships/slideLayout" Target="../slideLayouts/slideLayout104.xml"/><Relationship Id="rId19" Type="http://schemas.openxmlformats.org/officeDocument/2006/relationships/theme" Target="../theme/theme9.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4280"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92507"/>
      </p:ext>
    </p:extLst>
  </p:cSld>
  <p:clrMap bg1="lt1" tx1="dk1" bg2="lt2" tx2="dk2" accent1="accent1" accent2="accent2" accent3="accent3" accent4="accent4" accent5="accent5" accent6="accent6" hlink="hlink" folHlink="folHlink"/>
  <p:sldLayoutIdLst>
    <p:sldLayoutId id="2147484282"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9456603"/>
      </p:ext>
    </p:extLst>
  </p:cSld>
  <p:clrMap bg1="lt1" tx1="dk1" bg2="lt2" tx2="dk2" accent1="accent1" accent2="accent2" accent3="accent3" accent4="accent4" accent5="accent5" accent6="accent6" hlink="hlink" folHlink="folHlink"/>
  <p:sldLayoutIdLst>
    <p:sldLayoutId id="2147484284" r:id="rId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3198830769"/>
      </p:ext>
    </p:extLst>
  </p:cSld>
  <p:clrMap bg1="lt1" tx1="dk1" bg2="lt2" tx2="dk2" accent1="accent1" accent2="accent2" accent3="accent3" accent4="accent4" accent5="accent5" accent6="accent6" hlink="hlink" folHlink="folHlink"/>
  <p:sldLayoutIdLst>
    <p:sldLayoutId id="2147484286" r:id="rId1"/>
    <p:sldLayoutId id="2147484287" r:id="rId2"/>
    <p:sldLayoutId id="2147484288" r:id="rId3"/>
    <p:sldLayoutId id="2147484289" r:id="rId4"/>
    <p:sldLayoutId id="2147484290" r:id="rId5"/>
    <p:sldLayoutId id="2147484291" r:id="rId6"/>
    <p:sldLayoutId id="2147484292" r:id="rId7"/>
    <p:sldLayoutId id="2147484293" r:id="rId8"/>
    <p:sldLayoutId id="2147484294" r:id="rId9"/>
    <p:sldLayoutId id="2147484295" r:id="rId10"/>
    <p:sldLayoutId id="2147484296" r:id="rId11"/>
    <p:sldLayoutId id="2147484297" r:id="rId12"/>
    <p:sldLayoutId id="2147484298" r:id="rId13"/>
    <p:sldLayoutId id="2147484299" r:id="rId14"/>
    <p:sldLayoutId id="2147484300" r:id="rId15"/>
    <p:sldLayoutId id="2147484301" r:id="rId16"/>
    <p:sldLayoutId id="2147484302" r:id="rId17"/>
    <p:sldLayoutId id="2147484303" r:id="rId18"/>
    <p:sldLayoutId id="2147484304"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0452327"/>
      </p:ext>
    </p:extLst>
  </p:cSld>
  <p:clrMap bg1="lt1" tx1="dk1" bg2="lt2" tx2="dk2" accent1="accent1" accent2="accent2" accent3="accent3" accent4="accent4" accent5="accent5" accent6="accent6" hlink="hlink" folHlink="folHlink"/>
  <p:sldLayoutIdLst>
    <p:sldLayoutId id="2147484306" r:id="rId1"/>
    <p:sldLayoutId id="2147484307" r:id="rId2"/>
    <p:sldLayoutId id="2147484308" r:id="rId3"/>
    <p:sldLayoutId id="2147484309" r:id="rId4"/>
    <p:sldLayoutId id="2147484310" r:id="rId5"/>
    <p:sldLayoutId id="2147484311" r:id="rId6"/>
    <p:sldLayoutId id="2147484312" r:id="rId7"/>
    <p:sldLayoutId id="2147484313" r:id="rId8"/>
    <p:sldLayoutId id="2147484314" r:id="rId9"/>
    <p:sldLayoutId id="2147484315" r:id="rId10"/>
    <p:sldLayoutId id="2147484316" r:id="rId11"/>
    <p:sldLayoutId id="2147484317" r:id="rId12"/>
    <p:sldLayoutId id="2147484318" r:id="rId13"/>
    <p:sldLayoutId id="2147484319" r:id="rId14"/>
    <p:sldLayoutId id="2147484320" r:id="rId15"/>
    <p:sldLayoutId id="2147484321" r:id="rId16"/>
    <p:sldLayoutId id="2147484322" r:id="rId17"/>
    <p:sldLayoutId id="2147484323" r:id="rId18"/>
    <p:sldLayoutId id="2147484324" r:id="rId19"/>
    <p:sldLayoutId id="2147484325" r:id="rId20"/>
    <p:sldLayoutId id="2147484326" r:id="rId21"/>
    <p:sldLayoutId id="2147484327" r:id="rId22"/>
    <p:sldLayoutId id="2147484328" r:id="rId23"/>
    <p:sldLayoutId id="2147484329" r:id="rId24"/>
    <p:sldLayoutId id="2147484330" r:id="rId25"/>
    <p:sldLayoutId id="2147484331" r:id="rId26"/>
    <p:sldLayoutId id="2147484332" r:id="rId27"/>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4/22/2021</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513429145"/>
      </p:ext>
    </p:extLst>
  </p:cSld>
  <p:clrMap bg1="lt1" tx1="dk1" bg2="lt2" tx2="dk2" accent1="accent1" accent2="accent2" accent3="accent3" accent4="accent4" accent5="accent5" accent6="accent6" hlink="hlink" folHlink="folHlink"/>
  <p:sldLayoutIdLst>
    <p:sldLayoutId id="2147484334" r:id="rId1"/>
    <p:sldLayoutId id="2147484335" r:id="rId2"/>
    <p:sldLayoutId id="2147484336" r:id="rId3"/>
    <p:sldLayoutId id="2147484337" r:id="rId4"/>
    <p:sldLayoutId id="2147484338" r:id="rId5"/>
    <p:sldLayoutId id="2147484339" r:id="rId6"/>
    <p:sldLayoutId id="2147484340" r:id="rId7"/>
    <p:sldLayoutId id="2147484341" r:id="rId8"/>
    <p:sldLayoutId id="2147484342" r:id="rId9"/>
    <p:sldLayoutId id="2147484343" r:id="rId10"/>
    <p:sldLayoutId id="21474843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4/22/2021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pic>
        <p:nvPicPr>
          <p:cNvPr id="7" name="Picture 6">
            <a:extLst>
              <a:ext uri="{FF2B5EF4-FFF2-40B4-BE49-F238E27FC236}">
                <a16:creationId xmlns:a16="http://schemas.microsoft.com/office/drawing/2014/main" id="{7C1B5758-5485-4538-B251-FE1944872642}"/>
              </a:ext>
            </a:extLst>
          </p:cNvPr>
          <p:cNvPicPr>
            <a:picLocks noChangeAspect="1"/>
          </p:cNvPicPr>
          <p:nvPr userDrawn="1"/>
        </p:nvPicPr>
        <p:blipFill>
          <a:blip r:embed="rId20"/>
          <a:stretch>
            <a:fillRect/>
          </a:stretch>
        </p:blipFill>
        <p:spPr>
          <a:xfrm>
            <a:off x="0" y="5816600"/>
            <a:ext cx="12192000" cy="1041400"/>
          </a:xfrm>
          <a:prstGeom prst="rect">
            <a:avLst/>
          </a:prstGeom>
        </p:spPr>
      </p:pic>
    </p:spTree>
    <p:extLst>
      <p:ext uri="{BB962C8B-B14F-4D97-AF65-F5344CB8AC3E}">
        <p14:creationId xmlns:p14="http://schemas.microsoft.com/office/powerpoint/2010/main" val="394858786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a:t>Edit Master text styles</a:t>
            </a:r>
          </a:p>
          <a:p>
            <a:pPr lvl="1"/>
            <a:r>
              <a:rPr lang="en-GB"/>
              <a:t>Second level</a:t>
            </a:r>
          </a:p>
          <a:p>
            <a:pPr lvl="2"/>
            <a:r>
              <a:rPr lang="en-GB"/>
              <a:t>Third level</a:t>
            </a:r>
          </a:p>
          <a:p>
            <a:pPr lvl="3"/>
            <a:r>
              <a:rPr lang="en-GB"/>
              <a:t>Fourth level</a:t>
            </a:r>
          </a:p>
          <a:p>
            <a:pPr lvl="4"/>
            <a:r>
              <a:rPr lang="en-GB"/>
              <a:t>Fifth level</a:t>
            </a:r>
          </a:p>
          <a:p>
            <a:pPr lvl="5"/>
            <a:r>
              <a:rPr lang="en-GB"/>
              <a:t>Sixth level</a:t>
            </a:r>
          </a:p>
          <a:p>
            <a:pPr lvl="6"/>
            <a:r>
              <a:rPr lang="en-GB"/>
              <a:t>Seventh level</a:t>
            </a:r>
          </a:p>
          <a:p>
            <a:pPr lvl="7"/>
            <a:r>
              <a:rPr lang="en-GB"/>
              <a:t>Eighth level</a:t>
            </a:r>
          </a:p>
          <a:p>
            <a:pPr lvl="8"/>
            <a:r>
              <a:rPr lang="en-GB"/>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0"/>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903830349"/>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 id="2147484197" r:id="rId12"/>
    <p:sldLayoutId id="2147484198" r:id="rId13"/>
    <p:sldLayoutId id="2147484199" r:id="rId14"/>
    <p:sldLayoutId id="2147484200" r:id="rId15"/>
    <p:sldLayoutId id="2147484201" r:id="rId16"/>
    <p:sldLayoutId id="2147484202" r:id="rId17"/>
    <p:sldLayoutId id="2147484279" r:id="rId18"/>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19"/>
          <a:stretch>
            <a:fillRect/>
          </a:stretch>
        </p:blipFill>
        <p:spPr>
          <a:xfrm>
            <a:off x="0" y="5816600"/>
            <a:ext cx="12192000" cy="1041400"/>
          </a:xfrm>
          <a:prstGeom prst="rect">
            <a:avLst/>
          </a:prstGeom>
        </p:spPr>
      </p:pic>
    </p:spTree>
    <p:extLst>
      <p:ext uri="{BB962C8B-B14F-4D97-AF65-F5344CB8AC3E}">
        <p14:creationId xmlns:p14="http://schemas.microsoft.com/office/powerpoint/2010/main" val="4188316766"/>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20"/>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1932023894"/>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 id="2147484271" r:id="rId12"/>
    <p:sldLayoutId id="2147484272" r:id="rId13"/>
    <p:sldLayoutId id="2147484273" r:id="rId14"/>
    <p:sldLayoutId id="2147484274" r:id="rId15"/>
    <p:sldLayoutId id="2147484275" r:id="rId16"/>
    <p:sldLayoutId id="2147484277" r:id="rId17"/>
    <p:sldLayoutId id="2147484278" r:id="rId18"/>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9.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4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16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www.ip-watch.org/2016/06/24/uk-brexit-leaves-ip-community-with-many-unanswered-questions/" TargetMode="External"/><Relationship Id="rId2" Type="http://schemas.openxmlformats.org/officeDocument/2006/relationships/image" Target="../media/image30.jpg"/><Relationship Id="rId1" Type="http://schemas.openxmlformats.org/officeDocument/2006/relationships/slideLayout" Target="../slideLayouts/slideLayout162.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7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3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3.xml"/><Relationship Id="rId1" Type="http://schemas.openxmlformats.org/officeDocument/2006/relationships/tags" Target="../tags/tag23.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9.xml"/><Relationship Id="rId1" Type="http://schemas.openxmlformats.org/officeDocument/2006/relationships/tags" Target="../tags/tag2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9.xml"/><Relationship Id="rId1" Type="http://schemas.openxmlformats.org/officeDocument/2006/relationships/tags" Target="../tags/tag25.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9.xml"/><Relationship Id="rId1" Type="http://schemas.openxmlformats.org/officeDocument/2006/relationships/tags" Target="../tags/tag2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9.xml"/><Relationship Id="rId1" Type="http://schemas.openxmlformats.org/officeDocument/2006/relationships/tags" Target="../tags/tag2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9.xml"/><Relationship Id="rId1" Type="http://schemas.openxmlformats.org/officeDocument/2006/relationships/tags" Target="../tags/tag2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9.xml"/><Relationship Id="rId1" Type="http://schemas.openxmlformats.org/officeDocument/2006/relationships/tags" Target="../tags/tag2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9.xml"/><Relationship Id="rId1" Type="http://schemas.openxmlformats.org/officeDocument/2006/relationships/tags" Target="../tags/tag3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9.xml"/><Relationship Id="rId1" Type="http://schemas.openxmlformats.org/officeDocument/2006/relationships/tags" Target="../tags/tag3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14.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energynetworks.org/assets/images/Resource%20library/ON18-WS2-P5%20Interactivity%20_%20Queue%20Management%20Consultation_v1.0%20(PUBLISHED).pdf" TargetMode="External"/><Relationship Id="rId2" Type="http://schemas.openxmlformats.org/officeDocument/2006/relationships/notesSlide" Target="../notesSlides/notesSlide1.xml"/><Relationship Id="rId1" Type="http://schemas.openxmlformats.org/officeDocument/2006/relationships/slideLayout" Target="../slideLayouts/slideLayout149.xml"/><Relationship Id="rId5" Type="http://schemas.openxmlformats.org/officeDocument/2006/relationships/hyperlink" Target="https://www.energynetworks.org/industry-hub/resource-library/open-networks-2020-ws2-p3-interactivity-process-guide.pdf" TargetMode="External"/><Relationship Id="rId4" Type="http://schemas.openxmlformats.org/officeDocument/2006/relationships/hyperlink" Target="https://urldefense.com/v3/__https:/www.energynetworks.org/assets/images/Resource*20library/ON19-WS2-Interactivity*20and*20Queue*20Management*20Consultation*20Document-PUBLISHED*20310719.pdf__;JSUlJSUlJQ!!B3hxM_NYsQ!hcmsWkr8_RGnfHMLYBo-HJhPRzVuI9jX9vPjDm936jTHFyszIMwCHu1jC8ovHcvo1xnbtDN0EI5Y3Q$"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30 April 2021</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Consultation responses </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1035244"/>
            <a:ext cx="11061470" cy="61555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graphicFrame>
        <p:nvGraphicFramePr>
          <p:cNvPr id="4" name="Table 3">
            <a:extLst>
              <a:ext uri="{FF2B5EF4-FFF2-40B4-BE49-F238E27FC236}">
                <a16:creationId xmlns:a16="http://schemas.microsoft.com/office/drawing/2014/main" id="{2F97B1B2-1433-4E39-915C-240BED187EEF}"/>
              </a:ext>
            </a:extLst>
          </p:cNvPr>
          <p:cNvGraphicFramePr>
            <a:graphicFrameLocks noGrp="1"/>
          </p:cNvGraphicFramePr>
          <p:nvPr>
            <p:extLst>
              <p:ext uri="{D42A27DB-BD31-4B8C-83A1-F6EECF244321}">
                <p14:modId xmlns:p14="http://schemas.microsoft.com/office/powerpoint/2010/main" val="2640853732"/>
              </p:ext>
            </p:extLst>
          </p:nvPr>
        </p:nvGraphicFramePr>
        <p:xfrm>
          <a:off x="796322" y="1140459"/>
          <a:ext cx="10686143" cy="4826388"/>
        </p:xfrm>
        <a:graphic>
          <a:graphicData uri="http://schemas.openxmlformats.org/drawingml/2006/table">
            <a:tbl>
              <a:tblPr firstRow="1" bandRow="1">
                <a:tableStyleId>{5C22544A-7EE6-4342-B048-85BDC9FD1C3A}</a:tableStyleId>
              </a:tblPr>
              <a:tblGrid>
                <a:gridCol w="3736191">
                  <a:extLst>
                    <a:ext uri="{9D8B030D-6E8A-4147-A177-3AD203B41FA5}">
                      <a16:colId xmlns:a16="http://schemas.microsoft.com/office/drawing/2014/main" val="982173881"/>
                    </a:ext>
                  </a:extLst>
                </a:gridCol>
                <a:gridCol w="6949952">
                  <a:extLst>
                    <a:ext uri="{9D8B030D-6E8A-4147-A177-3AD203B41FA5}">
                      <a16:colId xmlns:a16="http://schemas.microsoft.com/office/drawing/2014/main" val="1755565699"/>
                    </a:ext>
                  </a:extLst>
                </a:gridCol>
              </a:tblGrid>
              <a:tr h="363842">
                <a:tc>
                  <a:txBody>
                    <a:bodyPr/>
                    <a:lstStyle/>
                    <a:p>
                      <a:r>
                        <a:rPr lang="en-GB" sz="1800" kern="1200" dirty="0">
                          <a:solidFill>
                            <a:schemeClr val="tx1">
                              <a:lumMod val="65000"/>
                              <a:lumOff val="35000"/>
                            </a:schemeClr>
                          </a:solidFill>
                          <a:latin typeface="Helvetica Neue LT Std 45 Light" panose="020B0403020202020204"/>
                          <a:ea typeface="+mn-ea"/>
                          <a:cs typeface="+mn-cs"/>
                        </a:rPr>
                        <a:t>Customers feedback </a:t>
                      </a:r>
                    </a:p>
                  </a:txBody>
                  <a:tcPr/>
                </a:tc>
                <a:tc>
                  <a:txBody>
                    <a:bodyPr/>
                    <a:lstStyle/>
                    <a:p>
                      <a:r>
                        <a:rPr lang="en-GB" sz="1800" kern="1200" dirty="0">
                          <a:solidFill>
                            <a:schemeClr val="tx1">
                              <a:lumMod val="65000"/>
                              <a:lumOff val="35000"/>
                            </a:schemeClr>
                          </a:solidFill>
                          <a:latin typeface="Helvetica Neue LT Std 45 Light" panose="020B0403020202020204"/>
                          <a:ea typeface="+mn-ea"/>
                          <a:cs typeface="+mn-cs"/>
                        </a:rPr>
                        <a:t>Improvement made by ENA and Product Group </a:t>
                      </a:r>
                    </a:p>
                  </a:txBody>
                  <a:tcPr/>
                </a:tc>
                <a:extLst>
                  <a:ext uri="{0D108BD9-81ED-4DB2-BD59-A6C34878D82A}">
                    <a16:rowId xmlns:a16="http://schemas.microsoft.com/office/drawing/2014/main" val="3526486593"/>
                  </a:ext>
                </a:extLst>
              </a:tr>
              <a:tr h="1075448">
                <a:tc>
                  <a:txBody>
                    <a:bodyPr/>
                    <a:lstStyle/>
                    <a:p>
                      <a:r>
                        <a:rPr lang="en-GB" sz="1800" kern="1200" dirty="0">
                          <a:solidFill>
                            <a:schemeClr val="tx1">
                              <a:lumMod val="65000"/>
                              <a:lumOff val="35000"/>
                            </a:schemeClr>
                          </a:solidFill>
                          <a:latin typeface="Helvetica Neue LT Std 45 Light" panose="020B0403020202020204"/>
                          <a:ea typeface="+mn-ea"/>
                          <a:cs typeface="+mn-cs"/>
                        </a:rPr>
                        <a:t>Simple and quick process</a:t>
                      </a:r>
                    </a:p>
                  </a:txBody>
                  <a:tcPr/>
                </a:tc>
                <a:tc>
                  <a:txBody>
                    <a:bodyPr/>
                    <a:lstStyle/>
                    <a:p>
                      <a:pPr marL="285750" indent="-285750">
                        <a:buFont typeface="Arial" panose="020B0604020202020204" pitchFamily="34" charset="0"/>
                        <a:buChar char="•"/>
                      </a:pPr>
                      <a:r>
                        <a:rPr lang="en-GB" sz="1800" kern="1200" dirty="0">
                          <a:solidFill>
                            <a:schemeClr val="tx1">
                              <a:lumMod val="65000"/>
                              <a:lumOff val="35000"/>
                            </a:schemeClr>
                          </a:solidFill>
                          <a:latin typeface="Helvetica Neue LT Std 45 Light" panose="020B0403020202020204"/>
                          <a:ea typeface="+mn-ea"/>
                          <a:cs typeface="+mn-cs"/>
                        </a:rPr>
                        <a:t>The solution is a simple, straightforward process for all network companies to administer</a:t>
                      </a:r>
                    </a:p>
                    <a:p>
                      <a:pPr marL="285750" indent="-285750">
                        <a:buFont typeface="Arial" panose="020B0604020202020204" pitchFamily="34" charset="0"/>
                        <a:buChar char="•"/>
                      </a:pPr>
                      <a:r>
                        <a:rPr lang="en-GB" sz="1800" kern="1200" dirty="0">
                          <a:solidFill>
                            <a:schemeClr val="tx1">
                              <a:lumMod val="65000"/>
                              <a:lumOff val="35000"/>
                            </a:schemeClr>
                          </a:solidFill>
                          <a:latin typeface="Helvetica Neue LT Std 45 Light" panose="020B0403020202020204"/>
                          <a:ea typeface="+mn-ea"/>
                          <a:cs typeface="+mn-cs"/>
                        </a:rPr>
                        <a:t>Customers benefit from a quick resolution of interactivity. </a:t>
                      </a:r>
                    </a:p>
                  </a:txBody>
                  <a:tcPr/>
                </a:tc>
                <a:extLst>
                  <a:ext uri="{0D108BD9-81ED-4DB2-BD59-A6C34878D82A}">
                    <a16:rowId xmlns:a16="http://schemas.microsoft.com/office/drawing/2014/main" val="706343488"/>
                  </a:ext>
                </a:extLst>
              </a:tr>
              <a:tr h="897144">
                <a:tc>
                  <a:txBody>
                    <a:bodyPr/>
                    <a:lstStyle/>
                    <a:p>
                      <a:r>
                        <a:rPr lang="en-GB" sz="1800" kern="1200" dirty="0">
                          <a:solidFill>
                            <a:schemeClr val="tx1">
                              <a:lumMod val="65000"/>
                              <a:lumOff val="35000"/>
                            </a:schemeClr>
                          </a:solidFill>
                          <a:latin typeface="Helvetica Neue LT Std 45 Light" panose="020B0403020202020204"/>
                          <a:ea typeface="+mn-ea"/>
                          <a:cs typeface="+mn-cs"/>
                        </a:rPr>
                        <a:t>Transparent and Fair</a:t>
                      </a:r>
                    </a:p>
                  </a:txBody>
                  <a:tcPr/>
                </a:tc>
                <a:tc>
                  <a:txBody>
                    <a:bodyPr/>
                    <a:lstStyle/>
                    <a:p>
                      <a:r>
                        <a:rPr lang="en-GB" sz="1800" kern="1200" dirty="0">
                          <a:solidFill>
                            <a:schemeClr val="tx1">
                              <a:lumMod val="65000"/>
                              <a:lumOff val="35000"/>
                            </a:schemeClr>
                          </a:solidFill>
                          <a:latin typeface="Helvetica Neue LT Std 45 Light" panose="020B0403020202020204"/>
                          <a:ea typeface="+mn-ea"/>
                          <a:cs typeface="+mn-cs"/>
                        </a:rPr>
                        <a:t>This process helps network companies to deal with customer in a strict queue order by </a:t>
                      </a:r>
                      <a:r>
                        <a:rPr lang="en-GB" sz="1800" kern="1200">
                          <a:solidFill>
                            <a:schemeClr val="tx1">
                              <a:lumMod val="65000"/>
                              <a:lumOff val="35000"/>
                            </a:schemeClr>
                          </a:solidFill>
                          <a:latin typeface="Helvetica Neue LT Std 45 Light" panose="020B0403020202020204"/>
                          <a:ea typeface="+mn-ea"/>
                          <a:cs typeface="+mn-cs"/>
                        </a:rPr>
                        <a:t>their clock start </a:t>
                      </a:r>
                      <a:r>
                        <a:rPr lang="en-GB" sz="1800" kern="1200" dirty="0">
                          <a:solidFill>
                            <a:schemeClr val="tx1">
                              <a:lumMod val="65000"/>
                              <a:lumOff val="35000"/>
                            </a:schemeClr>
                          </a:solidFill>
                          <a:latin typeface="Helvetica Neue LT Std 45 Light" panose="020B0403020202020204"/>
                          <a:ea typeface="+mn-ea"/>
                          <a:cs typeface="+mn-cs"/>
                        </a:rPr>
                        <a:t>date. </a:t>
                      </a:r>
                    </a:p>
                  </a:txBody>
                  <a:tcPr/>
                </a:tc>
                <a:extLst>
                  <a:ext uri="{0D108BD9-81ED-4DB2-BD59-A6C34878D82A}">
                    <a16:rowId xmlns:a16="http://schemas.microsoft.com/office/drawing/2014/main" val="3347037987"/>
                  </a:ext>
                </a:extLst>
              </a:tr>
              <a:tr h="897144">
                <a:tc>
                  <a:txBody>
                    <a:bodyPr/>
                    <a:lstStyle/>
                    <a:p>
                      <a:r>
                        <a:rPr lang="en-GB" sz="1800" kern="1200" dirty="0">
                          <a:solidFill>
                            <a:schemeClr val="tx1">
                              <a:lumMod val="65000"/>
                              <a:lumOff val="35000"/>
                            </a:schemeClr>
                          </a:solidFill>
                          <a:latin typeface="Helvetica Neue LT Std 45 Light" panose="020B0403020202020204"/>
                          <a:ea typeface="+mn-ea"/>
                          <a:cs typeface="+mn-cs"/>
                        </a:rPr>
                        <a:t>Moratorium period was frustrating for several stakeholders</a:t>
                      </a:r>
                    </a:p>
                  </a:txBody>
                  <a:tcPr/>
                </a:tc>
                <a:tc>
                  <a:txBody>
                    <a:bodyPr/>
                    <a:lstStyle/>
                    <a:p>
                      <a:r>
                        <a:rPr lang="en-GB" sz="1800" kern="1200" dirty="0">
                          <a:solidFill>
                            <a:schemeClr val="tx1">
                              <a:lumMod val="65000"/>
                              <a:lumOff val="35000"/>
                            </a:schemeClr>
                          </a:solidFill>
                          <a:latin typeface="Helvetica Neue LT Std 45 Light" panose="020B0403020202020204"/>
                          <a:ea typeface="+mn-ea"/>
                          <a:cs typeface="+mn-cs"/>
                        </a:rPr>
                        <a:t>The new process developed does not include a moratorium period. </a:t>
                      </a:r>
                    </a:p>
                  </a:txBody>
                  <a:tcPr/>
                </a:tc>
                <a:extLst>
                  <a:ext uri="{0D108BD9-81ED-4DB2-BD59-A6C34878D82A}">
                    <a16:rowId xmlns:a16="http://schemas.microsoft.com/office/drawing/2014/main" val="4219195875"/>
                  </a:ext>
                </a:extLst>
              </a:tr>
              <a:tr h="676492">
                <a:tc>
                  <a:txBody>
                    <a:bodyPr/>
                    <a:lstStyle/>
                    <a:p>
                      <a:r>
                        <a:rPr lang="en-GB" sz="1800" kern="1200" dirty="0">
                          <a:solidFill>
                            <a:schemeClr val="tx1">
                              <a:lumMod val="65000"/>
                              <a:lumOff val="35000"/>
                            </a:schemeClr>
                          </a:solidFill>
                          <a:latin typeface="Helvetica Neue LT Std 45 Light" panose="020B0403020202020204"/>
                          <a:ea typeface="+mn-ea"/>
                          <a:cs typeface="+mn-cs"/>
                        </a:rPr>
                        <a:t>Standardisation </a:t>
                      </a:r>
                    </a:p>
                  </a:txBody>
                  <a:tcPr/>
                </a:tc>
                <a:tc>
                  <a:txBody>
                    <a:bodyPr/>
                    <a:lstStyle/>
                    <a:p>
                      <a:r>
                        <a:rPr lang="en-GB" sz="1800" kern="1200" dirty="0">
                          <a:solidFill>
                            <a:schemeClr val="tx1">
                              <a:lumMod val="65000"/>
                              <a:lumOff val="35000"/>
                            </a:schemeClr>
                          </a:solidFill>
                          <a:latin typeface="Helvetica Neue LT Std 45 Light" panose="020B0403020202020204"/>
                          <a:ea typeface="+mn-ea"/>
                          <a:cs typeface="+mn-cs"/>
                        </a:rPr>
                        <a:t>All respondents were keen to have a standard common approach/ process across all network companies. </a:t>
                      </a:r>
                    </a:p>
                  </a:txBody>
                  <a:tcPr/>
                </a:tc>
                <a:extLst>
                  <a:ext uri="{0D108BD9-81ED-4DB2-BD59-A6C34878D82A}">
                    <a16:rowId xmlns:a16="http://schemas.microsoft.com/office/drawing/2014/main" val="16369215"/>
                  </a:ext>
                </a:extLst>
              </a:tr>
              <a:tr h="897144">
                <a:tc>
                  <a:txBody>
                    <a:bodyPr/>
                    <a:lstStyle/>
                    <a:p>
                      <a:r>
                        <a:rPr lang="en-GB" sz="1800" kern="1200" dirty="0">
                          <a:solidFill>
                            <a:schemeClr val="tx1">
                              <a:lumMod val="65000"/>
                              <a:lumOff val="35000"/>
                            </a:schemeClr>
                          </a:solidFill>
                          <a:latin typeface="Helvetica Neue LT Std 45 Light" panose="020B0403020202020204"/>
                          <a:ea typeface="+mn-ea"/>
                          <a:cs typeface="+mn-cs"/>
                        </a:rPr>
                        <a:t>Customer and Stakeholder Engagement</a:t>
                      </a:r>
                    </a:p>
                  </a:txBody>
                  <a:tcPr/>
                </a:tc>
                <a:tc>
                  <a:txBody>
                    <a:bodyPr/>
                    <a:lstStyle/>
                    <a:p>
                      <a:pPr marL="285750" indent="-285750">
                        <a:buFont typeface="Arial" panose="020B0604020202020204" pitchFamily="34" charset="0"/>
                        <a:buChar char="•"/>
                      </a:pPr>
                      <a:r>
                        <a:rPr lang="en-GB" sz="1800" kern="1200" dirty="0">
                          <a:solidFill>
                            <a:schemeClr val="tx1">
                              <a:lumMod val="65000"/>
                              <a:lumOff val="35000"/>
                            </a:schemeClr>
                          </a:solidFill>
                          <a:latin typeface="Helvetica Neue LT Std 45 Light" panose="020B0403020202020204"/>
                          <a:ea typeface="+mn-ea"/>
                          <a:cs typeface="+mn-cs"/>
                        </a:rPr>
                        <a:t>2 Webinars conducted in Feb and July 2020</a:t>
                      </a:r>
                    </a:p>
                    <a:p>
                      <a:pPr marL="285750" indent="-285750">
                        <a:buFont typeface="Arial" panose="020B0604020202020204" pitchFamily="34" charset="0"/>
                        <a:buChar char="•"/>
                      </a:pPr>
                      <a:r>
                        <a:rPr lang="en-GB" sz="1800" kern="1200" dirty="0">
                          <a:solidFill>
                            <a:schemeClr val="tx1">
                              <a:lumMod val="65000"/>
                              <a:lumOff val="35000"/>
                            </a:schemeClr>
                          </a:solidFill>
                          <a:latin typeface="Helvetica Neue LT Std 45 Light" panose="020B0403020202020204"/>
                          <a:ea typeface="+mn-ea"/>
                          <a:cs typeface="+mn-cs"/>
                        </a:rPr>
                        <a:t>Final guide including </a:t>
                      </a:r>
                      <a:r>
                        <a:rPr lang="en-GB" dirty="0">
                          <a:solidFill>
                            <a:schemeClr val="tx1">
                              <a:lumMod val="65000"/>
                              <a:lumOff val="35000"/>
                            </a:schemeClr>
                          </a:solidFill>
                          <a:latin typeface="Helvetica Neue LT Std 45 Light" panose="020B0403020202020204"/>
                        </a:rPr>
                        <a:t>T-T, T-D, D-D and D- iDNO interactivity </a:t>
                      </a:r>
                      <a:r>
                        <a:rPr lang="en-GB" sz="1800" kern="1200" dirty="0">
                          <a:solidFill>
                            <a:schemeClr val="tx1">
                              <a:lumMod val="65000"/>
                              <a:lumOff val="35000"/>
                            </a:schemeClr>
                          </a:solidFill>
                          <a:latin typeface="Helvetica Neue LT Std 45 Light" panose="020B0403020202020204"/>
                          <a:ea typeface="+mn-ea"/>
                          <a:cs typeface="+mn-cs"/>
                        </a:rPr>
                        <a:t>published in Dec 2020. </a:t>
                      </a:r>
                    </a:p>
                  </a:txBody>
                  <a:tcPr/>
                </a:tc>
                <a:extLst>
                  <a:ext uri="{0D108BD9-81ED-4DB2-BD59-A6C34878D82A}">
                    <a16:rowId xmlns:a16="http://schemas.microsoft.com/office/drawing/2014/main" val="773840743"/>
                  </a:ext>
                </a:extLst>
              </a:tr>
            </a:tbl>
          </a:graphicData>
        </a:graphic>
      </p:graphicFrame>
    </p:spTree>
    <p:extLst>
      <p:ext uri="{BB962C8B-B14F-4D97-AF65-F5344CB8AC3E}">
        <p14:creationId xmlns:p14="http://schemas.microsoft.com/office/powerpoint/2010/main" val="3184853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What is Interactivity? </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1035244"/>
            <a:ext cx="11061470" cy="477053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Interactivity occurs where two or more connection applications are received to connect using the same part of the existing or future network, but where not all applicants can be connected due to restrictions such as:</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limited network capacity,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fault levels, or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physical limitations such as space to upgrade a substation.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Interactivity is identified by the Transmission Owner whilst undertaking their network studies but the Interactive Connection Process is administered by the ESO in preparing its Connections Offers for customers.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ESO has drafted an Interactivity Policy document which is consistent with the ENA-developed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2102284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Changes to the Offer Acceptance Period</a:t>
            </a:r>
          </a:p>
        </p:txBody>
      </p:sp>
      <p:pic>
        <p:nvPicPr>
          <p:cNvPr id="7" name="Picture 6">
            <a:extLst>
              <a:ext uri="{FF2B5EF4-FFF2-40B4-BE49-F238E27FC236}">
                <a16:creationId xmlns:a16="http://schemas.microsoft.com/office/drawing/2014/main" id="{A49C5538-1D72-444A-9883-3F0A746DD50C}"/>
              </a:ext>
            </a:extLst>
          </p:cNvPr>
          <p:cNvPicPr/>
          <p:nvPr/>
        </p:nvPicPr>
        <p:blipFill>
          <a:blip r:embed="rId3"/>
          <a:stretch>
            <a:fillRect/>
          </a:stretch>
        </p:blipFill>
        <p:spPr>
          <a:xfrm>
            <a:off x="994760" y="1431288"/>
            <a:ext cx="10984942" cy="4196051"/>
          </a:xfrm>
          <a:prstGeom prst="rect">
            <a:avLst/>
          </a:prstGeom>
        </p:spPr>
      </p:pic>
      <p:sp>
        <p:nvSpPr>
          <p:cNvPr id="10" name="TextBox 9">
            <a:extLst>
              <a:ext uri="{FF2B5EF4-FFF2-40B4-BE49-F238E27FC236}">
                <a16:creationId xmlns:a16="http://schemas.microsoft.com/office/drawing/2014/main" id="{9549C6BC-6730-4474-AFB3-4EF6DF265C93}"/>
              </a:ext>
            </a:extLst>
          </p:cNvPr>
          <p:cNvSpPr txBox="1"/>
          <p:nvPr/>
        </p:nvSpPr>
        <p:spPr>
          <a:xfrm>
            <a:off x="5989994" y="6047575"/>
            <a:ext cx="5791199" cy="461665"/>
          </a:xfrm>
          <a:prstGeom prst="rect">
            <a:avLst/>
          </a:prstGeom>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lumMod val="65000"/>
                    <a:lumOff val="35000"/>
                  </a:srgbClr>
                </a:solidFill>
                <a:effectLst/>
                <a:uLnTx/>
                <a:uFillTx/>
                <a:latin typeface="Calibri" panose="020F0502020204030204"/>
                <a:ea typeface="Helvetica Neue Light" panose="02000403000000020004" pitchFamily="2" charset="0"/>
                <a:cs typeface="+mn-cs"/>
              </a:rPr>
              <a:t>Application connecting to the Transmission Network</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lumMod val="65000"/>
                    <a:lumOff val="35000"/>
                  </a:srgbClr>
                </a:solidFill>
                <a:effectLst/>
                <a:uLnTx/>
                <a:uFillTx/>
                <a:latin typeface="Calibri" panose="020F0502020204030204"/>
                <a:ea typeface="Helvetica Neue Light" panose="02000403000000020004" pitchFamily="2" charset="0"/>
                <a:cs typeface="+mn-cs"/>
              </a:rPr>
              <a:t>Diagram courtesy of the Energy Networks Association</a:t>
            </a:r>
            <a:endParaRPr kumimoji="0" lang="en-GB" sz="3600" b="0" i="0" u="none" strike="noStrike" kern="1200" cap="none" spc="0" normalizeH="0" baseline="0" noProof="0" dirty="0">
              <a:ln>
                <a:noFill/>
              </a:ln>
              <a:solidFill>
                <a:srgbClr val="000000">
                  <a:lumMod val="65000"/>
                  <a:lumOff val="35000"/>
                </a:srgbClr>
              </a:solidFill>
              <a:effectLst/>
              <a:uLnTx/>
              <a:uFillTx/>
              <a:latin typeface="Calibri" panose="020F0502020204030204"/>
              <a:ea typeface="Helvetica Neue Light" panose="02000403000000020004" pitchFamily="2" charset="0"/>
              <a:cs typeface="+mn-cs"/>
            </a:endParaRPr>
          </a:p>
        </p:txBody>
      </p:sp>
    </p:spTree>
    <p:extLst>
      <p:ext uri="{BB962C8B-B14F-4D97-AF65-F5344CB8AC3E}">
        <p14:creationId xmlns:p14="http://schemas.microsoft.com/office/powerpoint/2010/main" val="3628307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Proposed Changes to the CUSC (1)</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880869"/>
            <a:ext cx="11061470" cy="9510296"/>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connection, use of system and modification offer acceptance provisions in the CUSC do not currently align with the acceptance periods documented within the new ESO Interactivity Policy document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solution proposes the following amendments/additions to the CUSC (amendments shown in red):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Introduction of three new defined terms:</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means where there are two or more applications for connection and/or use of system which would be connected to the same part of the existing or future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NETS</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and/or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Distribution System</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where not all the applicants can be connected, interactivity is the process that determines the queue position of the applications that can be connected with or without further changes to the network;</a:t>
            </a: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 Policy”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the policy adopted by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for the purposes of managing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and published on its website as it may be amended from time to time;</a:t>
            </a: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80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Offer Acceptance Period </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the period for acceptance as set out in</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CUSC </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Paragraphs 1.7.3, 2.13.3, 3.7.4, 6.9.2.3 and 9.17.3.</a:t>
            </a: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Introduction of three new defined terms:</a:t>
            </a:r>
          </a:p>
          <a:p>
            <a:pPr marL="914400" marR="0" lvl="2"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“Interactivity”</a:t>
            </a:r>
          </a:p>
          <a:p>
            <a:pPr marL="914400" marR="0" lvl="2"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“Interactivity Policy”</a:t>
            </a:r>
          </a:p>
          <a:p>
            <a:pPr marL="914400" marR="0" lvl="2"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“Offer Acceptance Period”</a:t>
            </a: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98807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Proposed Changes to the CUSC (2)</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880869"/>
            <a:ext cx="11061470" cy="5773632"/>
          </a:xfrm>
          <a:prstGeom prst="rect">
            <a:avLst/>
          </a:prstGeom>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addition of a new paragraph 6.10.4.4, referencing the Interactivity Policy and allowing the ESO to vary the Offer Acceptance Period where Interactivity has been confirmed</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7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6.10.4.4 If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is confirmed in accordance with the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 Policy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shall be entitled to vary the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Offer Acceptance Period</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as provided for in the </a:t>
            </a:r>
            <a:r>
              <a:rPr kumimoji="0" lang="en-GB" sz="1800" b="1"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Interactivity Policy</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addition of references to new paragraph 6.10.4.4, in paragraphs that refer to connection, use of system and modification offer acceptance periods:</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1.7.3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BELLA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(subject to </a:t>
            </a:r>
            <a:r>
              <a:rPr kumimoji="0" lang="en-GB" sz="1800" b="1"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Paragraph 6.10.4.4)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for 3 months from its receipt by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unless either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or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makes an application to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under Paragraph 1.7 of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in which event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BELLA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until 14 days after any determination by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pursuant to such application.</a:t>
            </a:r>
          </a:p>
          <a:p>
            <a:pPr marL="914400" marR="0" lvl="2"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2.13.3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Connection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and any offer to vary referred to in paragraph 2.13.9 shall remain open for acceptance </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(subject to </a:t>
            </a:r>
            <a:r>
              <a:rPr kumimoji="0" lang="en-GB" sz="1800" b="1"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Paragraph 6.10.4.4)</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for 3 months from its receipt by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unless either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or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makes an application to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under Standard Condition C9 of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Transmission Licence</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in which event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Connection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until the date 14 days after any determination by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pursuant to such application.</a:t>
            </a:r>
          </a:p>
        </p:txBody>
      </p:sp>
    </p:spTree>
    <p:extLst>
      <p:ext uri="{BB962C8B-B14F-4D97-AF65-F5344CB8AC3E}">
        <p14:creationId xmlns:p14="http://schemas.microsoft.com/office/powerpoint/2010/main" val="3853002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Proposed Changes to the CUSC (3)</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880869"/>
            <a:ext cx="11061470" cy="5560497"/>
          </a:xfrm>
          <a:prstGeom prst="rect">
            <a:avLst/>
          </a:prstGeom>
        </p:spPr>
        <p:txBody>
          <a:bodyPr wrap="square">
            <a:spAutoFit/>
          </a:bodyPr>
          <a:lstStyle/>
          <a:p>
            <a:pPr marL="457200" marR="0" lvl="1" indent="0" algn="l" defTabSz="457200" rtl="0" eaLnBrk="1" fontAlgn="auto" latinLnBrk="0" hangingPunct="1">
              <a:lnSpc>
                <a:spcPct val="100000"/>
              </a:lnSpc>
              <a:spcBef>
                <a:spcPts val="0"/>
              </a:spcBef>
              <a:spcAft>
                <a:spcPts val="800"/>
              </a:spcAft>
              <a:buClrTx/>
              <a:buSzTx/>
              <a:buFontTx/>
              <a:buNone/>
              <a:tabLst/>
              <a:defRPr/>
            </a:pPr>
            <a:endPar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3.7.4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 of System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(subject to </a:t>
            </a:r>
            <a:r>
              <a:rPr kumimoji="0" lang="en-GB" sz="1800" b="1"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Paragraph 6.10.4.4)</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for 3 months from its receipt by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unless either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or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makes an application to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under Standard Condition C9 of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Transmission Licence</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in which event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 of System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until the date 14 days after any determination by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pursuant to such application.</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rPr>
              <a:t>6</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.9.2.3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Modifications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(subject to </a:t>
            </a:r>
            <a:r>
              <a:rPr kumimoji="0" lang="en-GB" sz="1800" b="1"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Paragraph 6.10.4.4)</a:t>
            </a:r>
            <a:r>
              <a:rPr kumimoji="0" lang="en-GB" sz="1800" b="0" i="0" u="sng" strike="noStrike" kern="1200" cap="none" spc="0" normalizeH="0" baseline="0" noProof="0" dirty="0">
                <a:ln>
                  <a:noFill/>
                </a:ln>
                <a:solidFill>
                  <a:srgbClr val="0079C1"/>
                </a:solidFill>
                <a:effectLst/>
                <a:uLnTx/>
                <a:uFillTx/>
                <a:latin typeface="Helvetica Neue LT Std 45 Light" panose="020B0403020202020204"/>
                <a:ea typeface="Arial" panose="020B0604020202020204" pitchFamily="34" charset="0"/>
                <a:cs typeface="Times New Roman" panose="02020603050405020304" pitchFamily="18" charset="0"/>
              </a:rPr>
              <a:t>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for 3 months from the date of its receipt by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unless either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or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makes an application to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under Standard Condition C9 of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Transmission Licence</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in which event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Modification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by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until the date 14 days after any determination by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pursuant to such application.</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9.17.3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Connection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(subject to </a:t>
            </a:r>
            <a:r>
              <a:rPr kumimoji="0" lang="en-GB" sz="1800" b="1"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CUSC</a:t>
            </a:r>
            <a:r>
              <a:rPr kumimoji="0" lang="en-GB" sz="1800" b="0" i="0" u="sng"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Paragraph 6.10.4.4)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for 3 months from its receipt by that User unless either that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User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or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The Company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makes an application to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under Standard Condition C9 of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Transmission Licence</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in which event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Connection 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shall remain open for acceptance until the date 14 days after any determination by the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Authority</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pursuant to such application.</a:t>
            </a:r>
          </a:p>
          <a:p>
            <a:pPr marL="457200" marR="0" lvl="1" indent="0" algn="l" defTabSz="457200" rtl="0" eaLnBrk="1" fontAlgn="auto" latinLnBrk="0" hangingPunct="1">
              <a:lnSpc>
                <a:spcPct val="100000"/>
              </a:lnSpc>
              <a:spcBef>
                <a:spcPts val="0"/>
              </a:spcBef>
              <a:spcAft>
                <a:spcPts val="8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24924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Proposed Changes to the CUSC (4)</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880869"/>
            <a:ext cx="11061470" cy="3518912"/>
          </a:xfrm>
          <a:prstGeom prst="rect">
            <a:avLst/>
          </a:prstGeom>
        </p:spPr>
        <p:txBody>
          <a:bodyPr wrap="square">
            <a:spAutoFit/>
          </a:bodyPr>
          <a:lstStyle/>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914400" marR="0" lvl="2"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An amendment to an incorrect reference in paragraph 6.10.4.3:</a:t>
            </a:r>
          </a:p>
          <a:p>
            <a:pPr marL="0" marR="0" lvl="0" indent="0" algn="l" defTabSz="457200" rtl="0" eaLnBrk="1" fontAlgn="auto" latinLnBrk="0" hangingPunct="1">
              <a:lnSpc>
                <a:spcPct val="100000"/>
              </a:lnSpc>
              <a:spcBef>
                <a:spcPts val="0"/>
              </a:spcBef>
              <a:spcAft>
                <a:spcPts val="8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8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6.10.4.3 be entitled to vary the terms of either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if the other </a:t>
            </a:r>
            <a:r>
              <a:rPr kumimoji="0" lang="en-GB" sz="1800" b="1"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Offer</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 is accepted first on the same procedures as those set out in Paragraphs 6.9.2.2 to 6.9.2.4 or </a:t>
            </a:r>
            <a:r>
              <a:rPr kumimoji="0" lang="en-GB" sz="1800" b="0" i="0" u="none" strike="sng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2.14.2 to 2.14.4</a:t>
            </a:r>
            <a:r>
              <a:rPr kumimoji="0" lang="en-GB" sz="1800" b="0" i="0" u="none" strike="noStrike" kern="1200" cap="none" spc="0" normalizeH="0" baseline="0" noProof="0" dirty="0">
                <a:ln>
                  <a:noFill/>
                </a:ln>
                <a:solidFill>
                  <a:srgbClr val="FF0000"/>
                </a:solidFill>
                <a:effectLst/>
                <a:uLnTx/>
                <a:uFillTx/>
                <a:latin typeface="Helvetica Neue LT Std 45 Light" panose="020B0403020202020204"/>
                <a:ea typeface="Arial" panose="020B0604020202020204" pitchFamily="34" charset="0"/>
                <a:cs typeface="Times New Roman" panose="02020603050405020304" pitchFamily="18" charset="0"/>
              </a:rPr>
              <a:t> 2.13.2 to 2.13.4 </a:t>
            </a:r>
            <a:r>
              <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rPr>
              <a:t>inclusive as the case may be.</a:t>
            </a:r>
          </a:p>
          <a:p>
            <a:pPr marL="457200" marR="0" lvl="1" indent="0" algn="l" defTabSz="457200" rtl="0" eaLnBrk="1" fontAlgn="auto" latinLnBrk="0" hangingPunct="1">
              <a:lnSpc>
                <a:spcPct val="100000"/>
              </a:lnSpc>
              <a:spcBef>
                <a:spcPts val="0"/>
              </a:spcBef>
              <a:spcAft>
                <a:spcPts val="8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8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Helvetica Neue LT Std 45 Light" panose="020B0403020202020204"/>
              <a:ea typeface="Arial" panose="020B0604020202020204" pitchFamily="34" charset="0"/>
              <a:cs typeface="Times New Roman" panose="02020603050405020304" pitchFamily="18" charset="0"/>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1381316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Why Change?</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1035244"/>
            <a:ext cx="11061470" cy="386772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adoption of the Interactivity Policy by Network operators:</a:t>
            </a:r>
          </a:p>
          <a:p>
            <a:pPr marL="742950" marR="0" lvl="1"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Enables all the network companies to operate in a consistent manner and it ensures an applicant’s experience is similar across Transmission and Distribution networks </a:t>
            </a:r>
          </a:p>
          <a:p>
            <a:pPr marL="742950" marR="0" lvl="1"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Helps to resolve the interactivity quickly and effectively by providing more certainty to applicants </a:t>
            </a:r>
          </a:p>
          <a:p>
            <a:pPr marL="742950" marR="0" lvl="1"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Helps all Network Operators to administer the policy easily when a large number of customers are involved</a:t>
            </a:r>
          </a:p>
          <a:p>
            <a:pPr marL="285750" marR="0" lvl="0" indent="-285750" algn="l" defTabSz="4572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This Modification is seeking to align the CUSC with the Interactivity Policy document to facilitate the above benefits being realised </a:t>
            </a: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2662821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Proposed Governance Process</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1035244"/>
            <a:ext cx="11061470" cy="446276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ENA Interactivity Process Guide has been developed through extensive engagement and consultation with wider industry</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This Modification proposal is seeking to align the CUSC with the new Interactivity Policy document and the CUSC change is minimal</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proposal is for this Modification to proceed to Code Administrator Consultation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457200" marR="0" lvl="1" indent="0" algn="l"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23454221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CMP370 – Proposed Timeline </a:t>
            </a:r>
            <a:r>
              <a:rPr lang="en-GB" sz="2400" b="1" i="1" dirty="0"/>
              <a:t>(Standard-Governance with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30 April 2021</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28 June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7 May 2021 to 28 May 2021</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6 July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17 June 2021</a:t>
                      </a:r>
                    </a:p>
                  </a:txBody>
                  <a:tcPr/>
                </a:tc>
                <a:tc>
                  <a:txBody>
                    <a:bodyPr/>
                    <a:lstStyle/>
                    <a:p>
                      <a:r>
                        <a:rPr lang="en-GB" sz="1400" dirty="0">
                          <a:latin typeface="Arial" panose="020B0604020202020204" pitchFamily="34" charset="0"/>
                          <a:cs typeface="Arial" panose="020B0604020202020204" pitchFamily="34" charset="0"/>
                        </a:rPr>
                        <a:t>Ofgem Decision</a:t>
                      </a:r>
                    </a:p>
                  </a:txBody>
                  <a:tcPr/>
                </a:tc>
                <a:tc>
                  <a:txBody>
                    <a:bodyPr/>
                    <a:lstStyle/>
                    <a:p>
                      <a:r>
                        <a:rPr lang="en-GB" sz="1400" dirty="0">
                          <a:latin typeface="Arial" panose="020B0604020202020204" pitchFamily="34" charset="0"/>
                          <a:cs typeface="Arial" panose="020B0604020202020204" pitchFamily="34" charset="0"/>
                        </a:rPr>
                        <a:t>Ideally by 1 August 2021 but no later than 31 August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(5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25 June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2301268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CMP370 – the asks of Panel</a:t>
            </a:r>
            <a:br>
              <a:rPr lang="en-GB" altLang="en-US" sz="3733" b="1" dirty="0">
                <a:solidFill>
                  <a:srgbClr val="FFBF22"/>
                </a:solidFill>
                <a:latin typeface="Helvetica Neue Condensed"/>
              </a:rPr>
            </a:b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154984"/>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follow Standard Governance (Ofgem decision) rather than the Self-Governance Criteria (Panel decision)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proceed to Code Administrator Consultation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NOTE </a:t>
            </a: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that there appear not to be any impacts on the European Electricity Balancing Guideline (EBGL) Article 18 terms and conditions held within the CUSC</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the proposed timeline </a:t>
            </a:r>
            <a:endParaRPr kumimoji="0" lang="en-US" altLang="en-US"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29600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CMP371: </a:t>
            </a:r>
            <a:r>
              <a:rPr lang="en-GB" sz="2400" dirty="0">
                <a:latin typeface="Arial" panose="020B0604020202020204" pitchFamily="34" charset="0"/>
                <a:cs typeface="Arial" panose="020B0604020202020204" pitchFamily="34" charset="0"/>
              </a:rPr>
              <a:t>Assessing CUSC Modification Proposals against charging and standard objectives</a:t>
            </a:r>
            <a:endParaRPr lang="en-GB" sz="2400" dirty="0">
              <a:highlight>
                <a:srgbClr val="FFFF00"/>
              </a:highlight>
              <a:latin typeface="Arial" panose="020B0604020202020204" pitchFamily="34" charset="0"/>
              <a:cs typeface="Arial" panose="020B0604020202020204" pitchFamily="34" charset="0"/>
            </a:endParaRPr>
          </a:p>
          <a:p>
            <a:pPr marL="228600" lvl="0" algn="just" defTabSz="914400">
              <a:lnSpc>
                <a:spcPct val="90000"/>
              </a:lnSpc>
              <a:spcAft>
                <a:spcPts val="600"/>
              </a:spcAft>
              <a:defRPr/>
            </a:pPr>
            <a:endParaRPr kumimoji="0" lang="en-GB" sz="2400" i="0" u="none" strike="noStrike" kern="1200" cap="none" spc="0" normalizeH="0" baseline="0" noProof="0" dirty="0">
              <a:ln>
                <a:noFill/>
              </a:ln>
              <a:solidFill>
                <a:srgbClr val="F0B9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Paul Mullen, National Grid ESO Code Administrator</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889633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CMP371</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893262932"/>
              </p:ext>
            </p:extLst>
          </p:nvPr>
        </p:nvGraphicFramePr>
        <p:xfrm>
          <a:off x="356662" y="946798"/>
          <a:ext cx="11660639" cy="4709723"/>
        </p:xfrm>
        <a:graphic>
          <a:graphicData uri="http://schemas.openxmlformats.org/drawingml/2006/table">
            <a:tbl>
              <a:tblPr firstRow="1" bandRow="1">
                <a:tableStyleId>{5C22544A-7EE6-4342-B048-85BDC9FD1C3A}</a:tableStyleId>
              </a:tblPr>
              <a:tblGrid>
                <a:gridCol w="6178943">
                  <a:extLst>
                    <a:ext uri="{9D8B030D-6E8A-4147-A177-3AD203B41FA5}">
                      <a16:colId xmlns:a16="http://schemas.microsoft.com/office/drawing/2014/main" val="2500286265"/>
                    </a:ext>
                  </a:extLst>
                </a:gridCol>
                <a:gridCol w="5481696">
                  <a:extLst>
                    <a:ext uri="{9D8B030D-6E8A-4147-A177-3AD203B41FA5}">
                      <a16:colId xmlns:a16="http://schemas.microsoft.com/office/drawing/2014/main" val="477721536"/>
                    </a:ext>
                  </a:extLst>
                </a:gridCol>
              </a:tblGrid>
              <a:tr h="583334">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4126389">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Clarity on legal text needed </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Following discussion with ESO legal team, finalised legal text and included new definitions in Section 11</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40654729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291622"/>
            <a:ext cx="10984943" cy="637747"/>
          </a:xfrm>
        </p:spPr>
        <p:txBody>
          <a:bodyPr/>
          <a:lstStyle/>
          <a:p>
            <a:r>
              <a:rPr lang="en-US" b="1" dirty="0">
                <a:latin typeface="Arial" panose="020B0604020202020204" pitchFamily="34" charset="0"/>
                <a:cs typeface="Arial" panose="020B0604020202020204" pitchFamily="34" charset="0"/>
              </a:rPr>
              <a:t>CMP371 Background </a:t>
            </a:r>
          </a:p>
        </p:txBody>
      </p:sp>
      <p:graphicFrame>
        <p:nvGraphicFramePr>
          <p:cNvPr id="4" name="Diagram 3">
            <a:extLst>
              <a:ext uri="{FF2B5EF4-FFF2-40B4-BE49-F238E27FC236}">
                <a16:creationId xmlns:a16="http://schemas.microsoft.com/office/drawing/2014/main" id="{658710BF-C789-417F-B7E8-9CD51A95B766}"/>
              </a:ext>
            </a:extLst>
          </p:cNvPr>
          <p:cNvGraphicFramePr/>
          <p:nvPr>
            <p:extLst>
              <p:ext uri="{D42A27DB-BD31-4B8C-83A1-F6EECF244321}">
                <p14:modId xmlns:p14="http://schemas.microsoft.com/office/powerpoint/2010/main" val="3981814690"/>
              </p:ext>
            </p:extLst>
          </p:nvPr>
        </p:nvGraphicFramePr>
        <p:xfrm>
          <a:off x="497523" y="1035243"/>
          <a:ext cx="11061470" cy="4929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 name="Table 1">
            <a:extLst>
              <a:ext uri="{FF2B5EF4-FFF2-40B4-BE49-F238E27FC236}">
                <a16:creationId xmlns:a16="http://schemas.microsoft.com/office/drawing/2014/main" id="{D6690328-D4FB-4DF0-8B74-A5249CE84418}"/>
              </a:ext>
            </a:extLst>
          </p:cNvPr>
          <p:cNvGraphicFramePr>
            <a:graphicFrameLocks noGrp="1"/>
          </p:cNvGraphicFramePr>
          <p:nvPr>
            <p:extLst>
              <p:ext uri="{D42A27DB-BD31-4B8C-83A1-F6EECF244321}">
                <p14:modId xmlns:p14="http://schemas.microsoft.com/office/powerpoint/2010/main" val="2517488691"/>
              </p:ext>
            </p:extLst>
          </p:nvPr>
        </p:nvGraphicFramePr>
        <p:xfrm>
          <a:off x="497523" y="929369"/>
          <a:ext cx="11610221" cy="4999262"/>
        </p:xfrm>
        <a:graphic>
          <a:graphicData uri="http://schemas.openxmlformats.org/drawingml/2006/table">
            <a:tbl>
              <a:tblPr firstRow="1" bandRow="1">
                <a:tableStyleId>{1E171933-4619-4E11-9A3F-F7608DF75F80}</a:tableStyleId>
              </a:tblPr>
              <a:tblGrid>
                <a:gridCol w="1756579">
                  <a:extLst>
                    <a:ext uri="{9D8B030D-6E8A-4147-A177-3AD203B41FA5}">
                      <a16:colId xmlns:a16="http://schemas.microsoft.com/office/drawing/2014/main" val="3951215403"/>
                    </a:ext>
                  </a:extLst>
                </a:gridCol>
                <a:gridCol w="9853642">
                  <a:extLst>
                    <a:ext uri="{9D8B030D-6E8A-4147-A177-3AD203B41FA5}">
                      <a16:colId xmlns:a16="http://schemas.microsoft.com/office/drawing/2014/main" val="958742657"/>
                    </a:ext>
                  </a:extLst>
                </a:gridCol>
              </a:tblGrid>
              <a:tr h="1034367">
                <a:tc>
                  <a:txBody>
                    <a:bodyPr/>
                    <a:lstStyle/>
                    <a:p>
                      <a:r>
                        <a:rPr lang="en-GB" sz="1600" b="1" dirty="0">
                          <a:solidFill>
                            <a:schemeClr val="tx1"/>
                          </a:solidFill>
                          <a:latin typeface="Arial" panose="020B0604020202020204" pitchFamily="34" charset="0"/>
                          <a:cs typeface="Arial" panose="020B0604020202020204" pitchFamily="34" charset="0"/>
                        </a:rPr>
                        <a:t>What and Why?</a:t>
                      </a:r>
                    </a:p>
                  </a:txBody>
                  <a:tcPr>
                    <a:no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b="0" dirty="0">
                          <a:solidFill>
                            <a:schemeClr val="tx1"/>
                          </a:solidFill>
                          <a:latin typeface="Arial" panose="020B0604020202020204" pitchFamily="34" charset="0"/>
                          <a:cs typeface="Arial" panose="020B0604020202020204" pitchFamily="34" charset="0"/>
                        </a:rPr>
                        <a:t>Seeks to update the CUSC such that Charging and Non-Charging changes can be included in one Modification Proposal, but with such changes being judged against their respective Applicable CUSC Objectives, in order to remove the inefficient practice of raising multiple modifications to enact one related change.</a:t>
                      </a:r>
                    </a:p>
                  </a:txBody>
                  <a:tcPr>
                    <a:noFill/>
                  </a:tcPr>
                </a:tc>
                <a:extLst>
                  <a:ext uri="{0D108BD9-81ED-4DB2-BD59-A6C34878D82A}">
                    <a16:rowId xmlns:a16="http://schemas.microsoft.com/office/drawing/2014/main" val="121433902"/>
                  </a:ext>
                </a:extLst>
              </a:tr>
              <a:tr h="570079">
                <a:tc>
                  <a:txBody>
                    <a:bodyPr/>
                    <a:lstStyle/>
                    <a:p>
                      <a:r>
                        <a:rPr lang="en-GB" sz="1600" b="1" dirty="0">
                          <a:latin typeface="Arial" panose="020B0604020202020204" pitchFamily="34" charset="0"/>
                          <a:cs typeface="Arial" panose="020B0604020202020204" pitchFamily="34" charset="0"/>
                        </a:rPr>
                        <a:t>How?</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Legal Text Changes to CUSC 8.16.2 and new definitions of “Applicable CUSC Objectives (Charging)” and “Applicable CUSC Objectives (Non-Charging)”. </a:t>
                      </a:r>
                    </a:p>
                  </a:txBody>
                  <a:tcPr/>
                </a:tc>
                <a:extLst>
                  <a:ext uri="{0D108BD9-81ED-4DB2-BD59-A6C34878D82A}">
                    <a16:rowId xmlns:a16="http://schemas.microsoft.com/office/drawing/2014/main" val="421223712"/>
                  </a:ext>
                </a:extLst>
              </a:tr>
              <a:tr h="1707422">
                <a:tc>
                  <a:txBody>
                    <a:bodyPr/>
                    <a:lstStyle/>
                    <a:p>
                      <a:r>
                        <a:rPr lang="en-GB" sz="1600" b="1" dirty="0">
                          <a:latin typeface="Arial" panose="020B0604020202020204" pitchFamily="34" charset="0"/>
                          <a:cs typeface="Arial" panose="020B0604020202020204" pitchFamily="34" charset="0"/>
                        </a:rPr>
                        <a:t>Implementation</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10 working days after Authority Decision. </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Efficiencies have already been built into the Modification process. However, the Proposal form (and guidance) will need to be tweaked to allow Proposers to include an assessment against both the CUSC Charging Objectives and CUSC Non-Charging Objectives and spell out which changes are related to CUSC Section 14 and which are non CUSC Section 14.</a:t>
                      </a:r>
                    </a:p>
                  </a:txBody>
                  <a:tcPr/>
                </a:tc>
                <a:extLst>
                  <a:ext uri="{0D108BD9-81ED-4DB2-BD59-A6C34878D82A}">
                    <a16:rowId xmlns:a16="http://schemas.microsoft.com/office/drawing/2014/main" val="253486783"/>
                  </a:ext>
                </a:extLst>
              </a:tr>
              <a:tr h="566593">
                <a:tc>
                  <a:txBody>
                    <a:bodyPr/>
                    <a:lstStyle/>
                    <a:p>
                      <a:r>
                        <a:rPr lang="en-GB" sz="1600" b="1" dirty="0">
                          <a:latin typeface="Arial" panose="020B0604020202020204" pitchFamily="34" charset="0"/>
                          <a:cs typeface="Arial" panose="020B0604020202020204" pitchFamily="34" charset="0"/>
                        </a:rPr>
                        <a:t>Governance</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effectLst/>
                          <a:latin typeface="Arial" panose="020B0604020202020204" pitchFamily="34" charset="0"/>
                          <a:ea typeface="+mn-ea"/>
                          <a:cs typeface="Arial" panose="020B0604020202020204" pitchFamily="34" charset="0"/>
                        </a:rPr>
                        <a:t>Standard Governance modification (doesn’t meet Self Governance Criteria) to proceed to Code Administrator Consultation (given binary nature of proposal)</a:t>
                      </a:r>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410028763"/>
                  </a:ext>
                </a:extLst>
              </a:tr>
              <a:tr h="566593">
                <a:tc>
                  <a:txBody>
                    <a:bodyPr/>
                    <a:lstStyle/>
                    <a:p>
                      <a:r>
                        <a:rPr lang="en-GB" sz="1600" b="1" dirty="0">
                          <a:latin typeface="Arial" panose="020B0604020202020204" pitchFamily="34" charset="0"/>
                          <a:cs typeface="Arial" panose="020B0604020202020204" pitchFamily="34" charset="0"/>
                        </a:rPr>
                        <a:t>Other</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i="0" dirty="0">
                          <a:latin typeface="Arial" panose="020B0604020202020204" pitchFamily="34" charset="0"/>
                          <a:cs typeface="Arial" panose="020B0604020202020204" pitchFamily="34" charset="0"/>
                        </a:rPr>
                        <a:t>No impact anticipated on Ofgem assessment process.</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GB" sz="1600" i="0" dirty="0">
                        <a:latin typeface="Arial" panose="020B0604020202020204" pitchFamily="34" charset="0"/>
                        <a:cs typeface="Arial" panose="020B0604020202020204" pitchFamily="34" charset="0"/>
                      </a:endParaRPr>
                    </a:p>
                    <a:p>
                      <a:pPr marL="0" marR="0" lvl="0" indent="0" algn="l" defTabSz="914377" rtl="0" eaLnBrk="1" fontAlgn="auto" latinLnBrk="0" hangingPunct="1">
                        <a:lnSpc>
                          <a:spcPct val="100000"/>
                        </a:lnSpc>
                        <a:spcBef>
                          <a:spcPts val="0"/>
                        </a:spcBef>
                        <a:spcAft>
                          <a:spcPts val="0"/>
                        </a:spcAft>
                        <a:buClrTx/>
                        <a:buSzTx/>
                        <a:buFontTx/>
                        <a:buNone/>
                        <a:tabLst/>
                        <a:defRPr/>
                      </a:pPr>
                      <a:r>
                        <a:rPr lang="en-GB" sz="1600" i="0" kern="1200" dirty="0">
                          <a:solidFill>
                            <a:schemeClr val="dk1"/>
                          </a:solidFill>
                          <a:effectLst/>
                          <a:latin typeface="Arial" panose="020B0604020202020204" pitchFamily="34" charset="0"/>
                          <a:ea typeface="+mn-ea"/>
                          <a:cs typeface="Arial" panose="020B0604020202020204" pitchFamily="34" charset="0"/>
                        </a:rPr>
                        <a:t>As we are retaining differentiation in assessing the proposal, do not believe there is anything to prevent the CMP371 change in licence terms.</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83193211"/>
                  </a:ext>
                </a:extLst>
              </a:tr>
            </a:tbl>
          </a:graphicData>
        </a:graphic>
      </p:graphicFrame>
    </p:spTree>
    <p:extLst>
      <p:ext uri="{BB962C8B-B14F-4D97-AF65-F5344CB8AC3E}">
        <p14:creationId xmlns:p14="http://schemas.microsoft.com/office/powerpoint/2010/main" val="2902940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CMP371 – Proposed Timeline </a:t>
            </a:r>
            <a:r>
              <a:rPr lang="en-GB" sz="2400" b="1" i="1" dirty="0"/>
              <a:t>(Standard-Governance with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ext uri="{D42A27DB-BD31-4B8C-83A1-F6EECF244321}">
                <p14:modId xmlns:p14="http://schemas.microsoft.com/office/powerpoint/2010/main" val="2339334720"/>
              </p:ext>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30 April 2021</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28 June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11 May 2021 to 2 June 2021</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6 July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17 June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(5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25 June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3184114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b="1" dirty="0">
                <a:solidFill>
                  <a:srgbClr val="FFBF22"/>
                </a:solidFill>
                <a:latin typeface="Helvetica Neue Condensed"/>
              </a:rPr>
              <a:t>CMP371 – the asks of Panel</a:t>
            </a:r>
            <a:br>
              <a:rPr lang="en-GB" altLang="en-US" sz="3733" b="1" dirty="0">
                <a:solidFill>
                  <a:srgbClr val="FFBF22"/>
                </a:solidFill>
                <a:latin typeface="Helvetica Neue Condensed"/>
              </a:rPr>
            </a:b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5262979"/>
          </a:xfrm>
          <a:prstGeom prst="rect">
            <a:avLst/>
          </a:prstGeom>
        </p:spPr>
        <p:txBody>
          <a:bodyPr wrap="square">
            <a:spAutoFit/>
          </a:bodyPr>
          <a:lstStyle/>
          <a:p>
            <a:pPr marL="342900" lvl="0" indent="-342900" algn="just" defTabSz="415869">
              <a:buFont typeface="Arial" panose="020B0604020202020204" pitchFamily="34" charset="0"/>
              <a:buChar char="•"/>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 </a:t>
            </a:r>
            <a:r>
              <a:rPr kumimoji="0" lang="en-GB" sz="240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does not meet the </a:t>
            </a:r>
            <a:r>
              <a:rPr lang="en-GB" sz="2400" dirty="0">
                <a:solidFill>
                  <a:srgbClr val="454545"/>
                </a:solidFill>
                <a:latin typeface="Arial" panose="020B0604020202020204"/>
              </a:rPr>
              <a:t>Self-Governance Criteria (a)(v) (Panel decision) as this has a material effect on CUSC governance processes</a:t>
            </a:r>
          </a:p>
          <a:p>
            <a:pPr lvl="0" algn="just" defTabSz="415869">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follow Standard Governance (Ofgem decision) rather than the Self-Governance Criteria (Panel decision)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should proceed to Code Administrator Consultation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NOTE </a:t>
            </a:r>
            <a:r>
              <a:rPr kumimoji="0" lang="en-GB"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that there appear not to be any impacts on the European Electricity Balancing Guideline (EBGL) Article 18 terms and conditions held within the CUSC</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 </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the proposed timeline </a:t>
            </a:r>
            <a:endParaRPr kumimoji="0" lang="en-US" altLang="en-US"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960754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CUSC 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CMP372: </a:t>
            </a:r>
            <a:r>
              <a:rPr lang="en-GB" sz="2400" dirty="0">
                <a:solidFill>
                  <a:srgbClr val="FFBF22"/>
                </a:solidFill>
                <a:latin typeface="Arial" panose="020B0604020202020204" pitchFamily="34" charset="0"/>
                <a:cs typeface="Arial" panose="020B0604020202020204" pitchFamily="34" charset="0"/>
              </a:rPr>
              <a:t>CUSC changes to reflect the terms of the UK’s departure from the  EU</a:t>
            </a:r>
            <a:endParaRPr lang="en-GB" sz="2400" dirty="0">
              <a:highlight>
                <a:srgbClr val="FFFF00"/>
              </a:highlight>
              <a:latin typeface="Arial" panose="020B0604020202020204" pitchFamily="34" charset="0"/>
              <a:cs typeface="Arial" panose="020B0604020202020204" pitchFamily="34" charset="0"/>
            </a:endParaRPr>
          </a:p>
          <a:p>
            <a:pPr marL="228600" lvl="0" algn="just" defTabSz="914400">
              <a:lnSpc>
                <a:spcPct val="90000"/>
              </a:lnSpc>
              <a:spcAft>
                <a:spcPts val="600"/>
              </a:spcAft>
              <a:defRPr/>
            </a:pPr>
            <a:endParaRPr kumimoji="0" lang="en-GB" sz="2400" i="0" u="none" strike="noStrike" kern="1200" cap="none" spc="0" normalizeH="0" baseline="0" noProof="0" dirty="0">
              <a:ln>
                <a:noFill/>
              </a:ln>
              <a:solidFill>
                <a:srgbClr val="F0B900"/>
              </a:solidFill>
              <a:effectLst/>
              <a:uLnTx/>
              <a:uFillTx/>
              <a:latin typeface="Arial" panose="020B0604020202020204" pitchFamily="34" charset="0"/>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Katharina Birkner,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9952689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CMP372</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3247648091"/>
              </p:ext>
            </p:extLst>
          </p:nvPr>
        </p:nvGraphicFramePr>
        <p:xfrm>
          <a:off x="356662" y="946798"/>
          <a:ext cx="11660639" cy="3242430"/>
        </p:xfrm>
        <a:graphic>
          <a:graphicData uri="http://schemas.openxmlformats.org/drawingml/2006/table">
            <a:tbl>
              <a:tblPr firstRow="1" bandRow="1">
                <a:tableStyleId>{5C22544A-7EE6-4342-B048-85BDC9FD1C3A}</a:tableStyleId>
              </a:tblPr>
              <a:tblGrid>
                <a:gridCol w="6178943">
                  <a:extLst>
                    <a:ext uri="{9D8B030D-6E8A-4147-A177-3AD203B41FA5}">
                      <a16:colId xmlns:a16="http://schemas.microsoft.com/office/drawing/2014/main" val="2500286265"/>
                    </a:ext>
                  </a:extLst>
                </a:gridCol>
                <a:gridCol w="5481696">
                  <a:extLst>
                    <a:ext uri="{9D8B030D-6E8A-4147-A177-3AD203B41FA5}">
                      <a16:colId xmlns:a16="http://schemas.microsoft.com/office/drawing/2014/main" val="477721536"/>
                    </a:ext>
                  </a:extLst>
                </a:gridCol>
              </a:tblGrid>
              <a:tr h="401599">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2840831">
                <a:tc>
                  <a:txBody>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Minor grammatical tweaks</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Addition of self-governance criteria</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Confirmation of no interaction </a:t>
                      </a: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Suggested format change to no underlining in Section 8 to be picked up within this modification</a:t>
                      </a:r>
                    </a:p>
                  </a:txBody>
                  <a:tcPr/>
                </a:tc>
                <a:tc>
                  <a:txBody>
                    <a:bodyPr/>
                    <a:lstStyle/>
                    <a:p>
                      <a:pPr marL="0" indent="0">
                        <a:buFont typeface="Arial" panose="020B0604020202020204" pitchFamily="34" charset="0"/>
                        <a:buNone/>
                      </a:pPr>
                      <a:r>
                        <a:rPr lang="en-GB" sz="1800" baseline="0" dirty="0">
                          <a:latin typeface="Arial" panose="020B0604020202020204" pitchFamily="34" charset="0"/>
                          <a:cs typeface="Arial" panose="020B0604020202020204" pitchFamily="34" charset="0"/>
                        </a:rPr>
                        <a:t>All changes accepted</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3611167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E2F29F7-C0DF-4E22-A9B6-0D380905712D}"/>
              </a:ext>
            </a:extLst>
          </p:cNvPr>
          <p:cNvPicPr>
            <a:picLocks noChangeAspect="1"/>
          </p:cNvPicPr>
          <p:nvPr/>
        </p:nvPicPr>
        <p:blipFill rotWithShape="1">
          <a:blip r:embed="rId2"/>
          <a:srcRect t="27038" r="-1" b="16697"/>
          <a:stretch/>
        </p:blipFill>
        <p:spPr>
          <a:xfrm>
            <a:off x="0" y="6594"/>
            <a:ext cx="12188932" cy="6857990"/>
          </a:xfrm>
          <a:prstGeom prst="rect">
            <a:avLst/>
          </a:prstGeom>
        </p:spPr>
      </p:pic>
      <p:sp>
        <p:nvSpPr>
          <p:cNvPr id="14" name="Freeform: Shape 13">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2601607" y="268357"/>
            <a:ext cx="9265771" cy="622836"/>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600" dirty="0">
                <a:solidFill>
                  <a:schemeClr val="tx1"/>
                </a:solidFill>
                <a:latin typeface="+mj-lt"/>
                <a:ea typeface="+mj-ea"/>
                <a:cs typeface="+mj-cs"/>
              </a:rPr>
              <a:t>Brexit situation and outcomes</a:t>
            </a:r>
          </a:p>
        </p:txBody>
      </p:sp>
      <p:sp>
        <p:nvSpPr>
          <p:cNvPr id="4" name="TextBox 3">
            <a:extLst>
              <a:ext uri="{FF2B5EF4-FFF2-40B4-BE49-F238E27FC236}">
                <a16:creationId xmlns:a16="http://schemas.microsoft.com/office/drawing/2014/main" id="{A029ABE0-7D78-FD4F-8793-948A7A1909A9}"/>
              </a:ext>
            </a:extLst>
          </p:cNvPr>
          <p:cNvSpPr txBox="1"/>
          <p:nvPr/>
        </p:nvSpPr>
        <p:spPr>
          <a:xfrm>
            <a:off x="1313486" y="1101471"/>
            <a:ext cx="9565028" cy="1249240"/>
          </a:xfrm>
          <a:prstGeom prst="rect">
            <a:avLst/>
          </a:prstGeom>
          <a:solidFill>
            <a:schemeClr val="accent1"/>
          </a:solidFill>
        </p:spPr>
        <p:txBody>
          <a:bodyPr vert="horz" lIns="91440" tIns="45720" rIns="91440" bIns="45720" rtlCol="0" anchor="t">
            <a:normAutofit lnSpcReduction="10000"/>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rPr>
              <a:t>On the 31</a:t>
            </a:r>
            <a:r>
              <a:rPr kumimoji="0" lang="en-US" sz="1500" b="0" i="0" u="none" strike="noStrike" kern="1200" cap="none" spc="0" normalizeH="0" baseline="30000" noProof="0" dirty="0">
                <a:ln>
                  <a:noFill/>
                </a:ln>
                <a:solidFill>
                  <a:prstClr val="black"/>
                </a:solidFill>
                <a:effectLst/>
                <a:uLnTx/>
                <a:uFillTx/>
                <a:latin typeface="Calibri" panose="020F0502020204030204"/>
                <a:ea typeface="+mn-ea"/>
                <a:cs typeface="+mn-cs"/>
              </a:rPr>
              <a:t>st</a:t>
            </a:r>
            <a:r>
              <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rPr>
              <a:t> December 2020 at 23:00 the UK left the European Union</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rPr>
              <a:t>The withdrawal agreement states that all EU network codes in place or approved by ACER ahead of exit day will be copied into GB law except for elements that aren’t operable.</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mn-cs"/>
              </a:rPr>
              <a:t>The TCA (Trade and Cooperation Agreement) outlines the post Brexit relationship and cooperation between the EU and GB</a:t>
            </a:r>
            <a:endParaRPr kumimoji="0" lang="en-US" sz="1500" b="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3"/>
          <a:stretch>
            <a:fillRect/>
          </a:stretch>
        </p:blipFill>
        <p:spPr>
          <a:xfrm>
            <a:off x="0" y="5816600"/>
            <a:ext cx="12192000" cy="1041400"/>
          </a:xfrm>
          <a:prstGeom prst="rect">
            <a:avLst/>
          </a:prstGeom>
        </p:spPr>
      </p:pic>
      <p:sp>
        <p:nvSpPr>
          <p:cNvPr id="5" name="Rectangle 4">
            <a:extLst>
              <a:ext uri="{FF2B5EF4-FFF2-40B4-BE49-F238E27FC236}">
                <a16:creationId xmlns:a16="http://schemas.microsoft.com/office/drawing/2014/main" id="{E7E73FC2-52A4-4DAC-8BDF-E3BC9C9EE455}"/>
              </a:ext>
            </a:extLst>
          </p:cNvPr>
          <p:cNvSpPr/>
          <p:nvPr/>
        </p:nvSpPr>
        <p:spPr>
          <a:xfrm>
            <a:off x="3847119" y="2949314"/>
            <a:ext cx="2461847" cy="604911"/>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panose="020F0502020204030204"/>
                <a:ea typeface="+mn-ea"/>
                <a:cs typeface="+mn-cs"/>
              </a:rPr>
              <a:t>Deal</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28C5D348-8415-48C4-B23D-C2DF3B846C3C}"/>
              </a:ext>
            </a:extLst>
          </p:cNvPr>
          <p:cNvSpPr txBox="1"/>
          <p:nvPr/>
        </p:nvSpPr>
        <p:spPr>
          <a:xfrm>
            <a:off x="190666" y="4216162"/>
            <a:ext cx="7554192" cy="1107996"/>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The no deal Brexit mods have been withdrawn as the defect has changed</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Interpretation of the TCA  (Trade and Cooperation Agreement) does not change the requirement for legal text changes to ensure the CUSC is accurately reflecting our post Brexit relationship with the EU.</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rPr>
              <a:t>For this reason, we will raise a new modification to ensure the CUSC remains accurate post Brexit</a:t>
            </a:r>
          </a:p>
        </p:txBody>
      </p:sp>
    </p:spTree>
    <p:extLst>
      <p:ext uri="{BB962C8B-B14F-4D97-AF65-F5344CB8AC3E}">
        <p14:creationId xmlns:p14="http://schemas.microsoft.com/office/powerpoint/2010/main" val="3884343440"/>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569660"/>
          </a:xfrm>
          <a:prstGeom prst="rect">
            <a:avLst/>
          </a:prstGeom>
        </p:spPr>
        <p:txBody>
          <a:bodyPr wrap="square" rtlCol="0">
            <a:spAutoFit/>
          </a:bodyPr>
          <a:lstStyle/>
          <a:p>
            <a:r>
              <a:rPr lang="en-GB" sz="2400" b="1" dirty="0">
                <a:solidFill>
                  <a:srgbClr val="454545"/>
                </a:solidFill>
                <a:latin typeface="Arial" panose="020B0604020202020204" pitchFamily="34" charset="0"/>
                <a:cs typeface="Times New Roman" panose="02020603050405020304" pitchFamily="18" charset="0"/>
              </a:rPr>
              <a:t>Approval of Panel Minutes from the Meetings held 22 and 26 March 2021 - </a:t>
            </a:r>
            <a:r>
              <a:rPr lang="en-GB" sz="2400" b="1" i="1" dirty="0">
                <a:solidFill>
                  <a:srgbClr val="FF0000"/>
                </a:solidFill>
                <a:latin typeface="Arial" panose="020B0604020202020204" pitchFamily="34" charset="0"/>
                <a:cs typeface="Times New Roman" panose="02020603050405020304" pitchFamily="18" charset="0"/>
              </a:rPr>
              <a:t>to be approved at next Panel meeting (currently 28 May 2021)</a:t>
            </a:r>
            <a:endParaRPr lang="en-GB" sz="2400" b="1" dirty="0">
              <a:solidFill>
                <a:srgbClr val="FF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EA582FDA-5B99-45BE-9034-479AA323565C}"/>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t="7411" r="29618" b="1680"/>
          <a:stretch/>
        </p:blipFill>
        <p:spPr>
          <a:xfrm>
            <a:off x="6197600" y="10"/>
            <a:ext cx="5994400" cy="4742398"/>
          </a:xfrm>
          <a:prstGeom prst="rect">
            <a:avLst/>
          </a:prstGeom>
        </p:spPr>
      </p:pic>
      <p:sp>
        <p:nvSpPr>
          <p:cNvPr id="12" name="Rectangle 11">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424815" y="418085"/>
            <a:ext cx="5826506" cy="1124712"/>
          </a:xfrm>
          <a:prstGeom prst="rect">
            <a:avLst/>
          </a:prstGeom>
        </p:spPr>
        <p:txBody>
          <a:bodyPr vert="horz" lIns="91440" tIns="45720" rIns="91440" bIns="45720" rtlCol="0" anchor="b">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2800" dirty="0">
                <a:solidFill>
                  <a:schemeClr val="tx1"/>
                </a:solidFill>
                <a:latin typeface="+mj-lt"/>
                <a:ea typeface="+mj-ea"/>
                <a:cs typeface="+mj-cs"/>
              </a:rPr>
              <a:t>CUSC Mod to be raised CMP372</a:t>
            </a:r>
          </a:p>
        </p:txBody>
      </p:sp>
      <p:sp>
        <p:nvSpPr>
          <p:cNvPr id="14" name="Rectangle 13">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A029ABE0-7D78-FD4F-8793-948A7A1909A9}"/>
              </a:ext>
            </a:extLst>
          </p:cNvPr>
          <p:cNvSpPr txBox="1"/>
          <p:nvPr/>
        </p:nvSpPr>
        <p:spPr>
          <a:xfrm>
            <a:off x="159194" y="1850610"/>
            <a:ext cx="6546405" cy="4486690"/>
          </a:xfrm>
          <a:prstGeom prst="rect">
            <a:avLst/>
          </a:prstGeom>
        </p:spPr>
        <p:txBody>
          <a:bodyPr vert="horz" lIns="91440" tIns="45720" rIns="91440" bIns="45720" rtlCol="0" anchor="t">
            <a:noAutofit/>
          </a:bodyPr>
          <a:lstStyle/>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New CUSC modification to be raised (CUSC changes to reflect the terms of the UK’s departure from the EU)</a:t>
            </a: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Equivalent of CMP309 (CUSC Changes in the event the UK leaves the EU without an agreement), legal text changes same as proposed under CMP309</a:t>
            </a: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Section 14 mod (equivalent of CMP310) no longer required as CMP339 definitions sufficient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endParaRP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panose="020F0502020204030204"/>
            </a:endParaRP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CMP372 ensures that retained law continues to work effectively in the context of the CUSC</a:t>
            </a: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Recommendation to raise as self-governance mod and proceed straight to consultation</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4"/>
          <a:stretch>
            <a:fillRect/>
          </a:stretch>
        </p:blipFill>
        <p:spPr>
          <a:xfrm>
            <a:off x="0" y="5816600"/>
            <a:ext cx="12192000" cy="1041400"/>
          </a:xfrm>
          <a:prstGeom prst="rect">
            <a:avLst/>
          </a:prstGeom>
        </p:spPr>
      </p:pic>
    </p:spTree>
    <p:extLst>
      <p:ext uri="{BB962C8B-B14F-4D97-AF65-F5344CB8AC3E}">
        <p14:creationId xmlns:p14="http://schemas.microsoft.com/office/powerpoint/2010/main" val="29506377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CMP372 – Proposed Timeline </a:t>
            </a:r>
            <a:r>
              <a:rPr lang="en-GB" sz="2400" b="1" i="1" dirty="0"/>
              <a:t>(Standard-Governance with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30 April 2021</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28 June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5 May 2021 to 26 May 2021</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6 July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17 June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10 working days after Ofgem decision</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(5 working days)</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25 June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7352826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733" dirty="0">
                <a:solidFill>
                  <a:srgbClr val="FFBF22"/>
                </a:solidFill>
                <a:latin typeface="Helvetica Neue Condensed"/>
              </a:rPr>
              <a:t>CMP372 </a:t>
            </a:r>
            <a:r>
              <a:rPr lang="en-GB" altLang="en-US" sz="3733" b="1" dirty="0">
                <a:solidFill>
                  <a:srgbClr val="FFBF22"/>
                </a:solidFill>
                <a:latin typeface="Helvetica Neue Condensed"/>
              </a:rPr>
              <a:t>– the asks of Panel</a:t>
            </a:r>
            <a:endParaRPr lang="en-GB" altLang="en-US" sz="1867" b="1" dirty="0">
              <a:solidFill>
                <a:srgbClr val="FFBF22"/>
              </a:solidFill>
              <a:latin typeface="Helvetica Neue Condensed"/>
            </a:endParaRPr>
          </a:p>
        </p:txBody>
      </p:sp>
      <p:sp>
        <p:nvSpPr>
          <p:cNvPr id="2" name="Rectangle 1">
            <a:extLst>
              <a:ext uri="{FF2B5EF4-FFF2-40B4-BE49-F238E27FC236}">
                <a16:creationId xmlns:a16="http://schemas.microsoft.com/office/drawing/2014/main" id="{D12B9A16-5CAE-408A-8E1F-57ED227792CD}"/>
              </a:ext>
            </a:extLst>
          </p:cNvPr>
          <p:cNvSpPr/>
          <p:nvPr/>
        </p:nvSpPr>
        <p:spPr>
          <a:xfrm>
            <a:off x="506817" y="950018"/>
            <a:ext cx="11167731" cy="4158061"/>
          </a:xfrm>
          <a:prstGeom prst="rect">
            <a:avLst/>
          </a:prstGeom>
        </p:spPr>
        <p:txBody>
          <a:bodyPr wrap="square">
            <a:spAutoFit/>
          </a:bodyPr>
          <a:lstStyle/>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that this Modification meets the Self-Governance Criteria (Panel decision) rather than Standard Governance (Ofgem decision)</a:t>
            </a:r>
          </a:p>
          <a:p>
            <a:pPr marL="0" marR="0" lvl="0" indent="0" algn="just" defTabSz="415869"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a:ea typeface="+mn-ea"/>
                <a:cs typeface="+mn-cs"/>
              </a:rPr>
              <a:t>AGREE </a:t>
            </a:r>
            <a:r>
              <a:rPr lang="en-GB" sz="2400" dirty="0">
                <a:solidFill>
                  <a:srgbClr val="454545"/>
                </a:solidFill>
                <a:latin typeface="Arial" panose="020B0604020202020204"/>
              </a:rPr>
              <a:t>that </a:t>
            </a:r>
            <a:r>
              <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rPr>
              <a:t>this Modification should proceed to Code Administrator Consultation</a:t>
            </a:r>
          </a:p>
          <a:p>
            <a:pPr marL="342900" marR="0" lvl="0" indent="-342900" algn="just" defTabSz="41586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85750" marR="0" lvl="0" indent="-285750" algn="just"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1"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NOTE </a:t>
            </a:r>
            <a:r>
              <a:rPr kumimoji="0" lang="en-GB" sz="2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that there appear not to be any impacts on the European Electricity Balancing Guideline (EBGL) Article 18 terms and conditions held within the CUSC</a:t>
            </a:r>
          </a:p>
          <a:p>
            <a:pPr marL="363538" marR="0" lvl="0" indent="-365125"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lang="en-GB" altLang="en-US" sz="2400" dirty="0">
              <a:solidFill>
                <a:srgbClr val="454545"/>
              </a:solidFill>
              <a:latin typeface="Arial" panose="020B0604020202020204" pitchFamily="34" charset="0"/>
              <a:cs typeface="Arial" panose="020B0604020202020204" pitchFamily="34" charset="0"/>
            </a:endParaRPr>
          </a:p>
          <a:p>
            <a:pPr marL="363538" marR="0" lvl="0" indent="-365125"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454545"/>
                </a:solidFill>
                <a:effectLst/>
                <a:uLnTx/>
                <a:uFillTx/>
                <a:latin typeface="Arial" panose="020B0604020202020204"/>
                <a:ea typeface="+mn-ea"/>
                <a:cs typeface="+mn-cs"/>
              </a:rPr>
              <a:t>NOTE</a:t>
            </a:r>
            <a:r>
              <a:rPr kumimoji="0" lang="en-US" altLang="en-US" sz="2400" b="0" i="0" u="none" strike="noStrike" kern="1200" cap="none" spc="0" normalizeH="0" baseline="0" noProof="0" dirty="0">
                <a:ln>
                  <a:noFill/>
                </a:ln>
                <a:solidFill>
                  <a:srgbClr val="454545"/>
                </a:solidFill>
                <a:effectLst/>
                <a:uLnTx/>
                <a:uFillTx/>
                <a:latin typeface="Arial" panose="020B0604020202020204"/>
                <a:ea typeface="+mn-ea"/>
                <a:cs typeface="+mn-cs"/>
              </a:rPr>
              <a:t> the proposed timeline </a:t>
            </a:r>
          </a:p>
        </p:txBody>
      </p:sp>
    </p:spTree>
    <p:extLst>
      <p:ext uri="{BB962C8B-B14F-4D97-AF65-F5344CB8AC3E}">
        <p14:creationId xmlns:p14="http://schemas.microsoft.com/office/powerpoint/2010/main" val="27319009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CUSC 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454545"/>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41910264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xfrm>
            <a:off x="1697037" y="3289299"/>
            <a:ext cx="7079317" cy="2866951"/>
          </a:xfrm>
          <a:solidFill>
            <a:schemeClr val="bg1"/>
          </a:solidFill>
        </p:spPr>
        <p:txBody>
          <a:bodyPr/>
          <a:lstStyle/>
          <a:p>
            <a:r>
              <a:rPr lang="en-GB" sz="2800" b="1" dirty="0">
                <a:solidFill>
                  <a:schemeClr val="tx1"/>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p>
          <a:p>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22 April 2021)</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4041505754"/>
              </p:ext>
            </p:extLst>
          </p:nvPr>
        </p:nvGraphicFramePr>
        <p:xfrm>
          <a:off x="251519" y="670927"/>
          <a:ext cx="11805801" cy="5973391"/>
        </p:xfrm>
        <a:graphic>
          <a:graphicData uri="http://schemas.openxmlformats.org/drawingml/2006/table">
            <a:tbl>
              <a:tblPr firstRow="1" bandRow="1">
                <a:tableStyleId>{5C22544A-7EE6-4342-B048-85BDC9FD1C3A}</a:tableStyleId>
              </a:tblPr>
              <a:tblGrid>
                <a:gridCol w="2694740">
                  <a:extLst>
                    <a:ext uri="{9D8B030D-6E8A-4147-A177-3AD203B41FA5}">
                      <a16:colId xmlns:a16="http://schemas.microsoft.com/office/drawing/2014/main" val="1042888888"/>
                    </a:ext>
                  </a:extLst>
                </a:gridCol>
                <a:gridCol w="1159573">
                  <a:extLst>
                    <a:ext uri="{9D8B030D-6E8A-4147-A177-3AD203B41FA5}">
                      <a16:colId xmlns:a16="http://schemas.microsoft.com/office/drawing/2014/main" val="52600907"/>
                    </a:ext>
                  </a:extLst>
                </a:gridCol>
                <a:gridCol w="968527">
                  <a:extLst>
                    <a:ext uri="{9D8B030D-6E8A-4147-A177-3AD203B41FA5}">
                      <a16:colId xmlns:a16="http://schemas.microsoft.com/office/drawing/2014/main" val="2287581551"/>
                    </a:ext>
                  </a:extLst>
                </a:gridCol>
                <a:gridCol w="1052226">
                  <a:extLst>
                    <a:ext uri="{9D8B030D-6E8A-4147-A177-3AD203B41FA5}">
                      <a16:colId xmlns:a16="http://schemas.microsoft.com/office/drawing/2014/main" val="3133976679"/>
                    </a:ext>
                  </a:extLst>
                </a:gridCol>
                <a:gridCol w="1303326">
                  <a:extLst>
                    <a:ext uri="{9D8B030D-6E8A-4147-A177-3AD203B41FA5}">
                      <a16:colId xmlns:a16="http://schemas.microsoft.com/office/drawing/2014/main" val="482854907"/>
                    </a:ext>
                  </a:extLst>
                </a:gridCol>
                <a:gridCol w="1458955">
                  <a:extLst>
                    <a:ext uri="{9D8B030D-6E8A-4147-A177-3AD203B41FA5}">
                      <a16:colId xmlns:a16="http://schemas.microsoft.com/office/drawing/2014/main" val="2221775587"/>
                    </a:ext>
                  </a:extLst>
                </a:gridCol>
                <a:gridCol w="3168454">
                  <a:extLst>
                    <a:ext uri="{9D8B030D-6E8A-4147-A177-3AD203B41FA5}">
                      <a16:colId xmlns:a16="http://schemas.microsoft.com/office/drawing/2014/main" val="2423532118"/>
                    </a:ext>
                  </a:extLst>
                </a:gridCol>
              </a:tblGrid>
              <a:tr h="296650">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Nov</a:t>
                      </a:r>
                    </a:p>
                  </a:txBody>
                  <a:tcPr/>
                </a:tc>
                <a:tc>
                  <a:txBody>
                    <a:bodyPr/>
                    <a:lstStyle/>
                    <a:p>
                      <a:r>
                        <a:rPr lang="en-US" sz="1200" dirty="0">
                          <a:latin typeface="Arial" panose="020B0604020202020204" pitchFamily="34" charset="0"/>
                          <a:cs typeface="Arial" panose="020B0604020202020204" pitchFamily="34" charset="0"/>
                        </a:rPr>
                        <a:t>Dec</a:t>
                      </a:r>
                    </a:p>
                  </a:txBody>
                  <a:tcPr/>
                </a:tc>
                <a:tc>
                  <a:txBody>
                    <a:bodyPr/>
                    <a:lstStyle/>
                    <a:p>
                      <a:r>
                        <a:rPr lang="en-US" sz="1200" dirty="0">
                          <a:latin typeface="Arial" panose="020B0604020202020204" pitchFamily="34" charset="0"/>
                          <a:cs typeface="Arial" panose="020B0604020202020204" pitchFamily="34" charset="0"/>
                        </a:rPr>
                        <a:t>Jan</a:t>
                      </a:r>
                    </a:p>
                  </a:txBody>
                  <a:tcPr/>
                </a:tc>
                <a:tc>
                  <a:txBody>
                    <a:bodyPr/>
                    <a:lstStyle/>
                    <a:p>
                      <a:r>
                        <a:rPr lang="en-US" sz="1200" dirty="0">
                          <a:latin typeface="Arial" panose="020B0604020202020204" pitchFamily="34" charset="0"/>
                          <a:cs typeface="Arial" panose="020B0604020202020204" pitchFamily="34" charset="0"/>
                        </a:rPr>
                        <a:t>Feb</a:t>
                      </a:r>
                    </a:p>
                  </a:txBody>
                  <a:tcPr/>
                </a:tc>
                <a:tc>
                  <a:txBody>
                    <a:bodyPr/>
                    <a:lstStyle/>
                    <a:p>
                      <a:r>
                        <a:rPr lang="en-US" sz="1200" dirty="0">
                          <a:latin typeface="Arial" panose="020B0604020202020204" pitchFamily="34" charset="0"/>
                          <a:cs typeface="Arial" panose="020B0604020202020204" pitchFamily="34" charset="0"/>
                        </a:rPr>
                        <a:t>Mar</a:t>
                      </a:r>
                    </a:p>
                  </a:txBody>
                  <a:tcPr/>
                </a:tc>
                <a:tc>
                  <a:txBody>
                    <a:bodyPr/>
                    <a:lstStyle/>
                    <a:p>
                      <a:r>
                        <a:rPr lang="en-US" sz="1200" dirty="0">
                          <a:latin typeface="Arial" panose="020B0604020202020204" pitchFamily="34" charset="0"/>
                          <a:cs typeface="Arial" panose="020B0604020202020204" pitchFamily="34" charset="0"/>
                        </a:rPr>
                        <a:t>Apr</a:t>
                      </a:r>
                    </a:p>
                  </a:txBody>
                  <a:tcPr/>
                </a:tc>
                <a:extLst>
                  <a:ext uri="{0D108BD9-81ED-4DB2-BD59-A6C34878D82A}">
                    <a16:rowId xmlns:a16="http://schemas.microsoft.com/office/drawing/2014/main" val="4138300220"/>
                  </a:ext>
                </a:extLst>
              </a:tr>
              <a:tr h="30550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4</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6</a:t>
                      </a:r>
                    </a:p>
                  </a:txBody>
                  <a:tcPr/>
                </a:tc>
                <a:extLst>
                  <a:ext uri="{0D108BD9-81ED-4DB2-BD59-A6C34878D82A}">
                    <a16:rowId xmlns:a16="http://schemas.microsoft.com/office/drawing/2014/main" val="58477330"/>
                  </a:ext>
                </a:extLst>
              </a:tr>
              <a:tr h="692183">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53</a:t>
                      </a:r>
                    </a:p>
                  </a:txBody>
                  <a:tcPr/>
                </a:tc>
                <a:tc>
                  <a:txBody>
                    <a:bodyPr/>
                    <a:lstStyle/>
                    <a:p>
                      <a:r>
                        <a:rPr lang="en-US" sz="1200" i="0" dirty="0">
                          <a:latin typeface="Arial" panose="020B0604020202020204" pitchFamily="34" charset="0"/>
                          <a:cs typeface="Arial" panose="020B0604020202020204" pitchFamily="34" charset="0"/>
                        </a:rPr>
                        <a:t>51</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51</a:t>
                      </a:r>
                      <a:endParaRPr lang="en-US" sz="800" i="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50</a:t>
                      </a:r>
                    </a:p>
                  </a:txBody>
                  <a:tcPr/>
                </a:tc>
                <a:tc>
                  <a:txBody>
                    <a:bodyPr/>
                    <a:lstStyle/>
                    <a:p>
                      <a:r>
                        <a:rPr lang="en-US" sz="1200" i="0" dirty="0">
                          <a:latin typeface="Arial" panose="020B0604020202020204" pitchFamily="34" charset="0"/>
                          <a:cs typeface="Arial" panose="020B0604020202020204" pitchFamily="34" charset="0"/>
                        </a:rPr>
                        <a:t>53</a:t>
                      </a:r>
                    </a:p>
                  </a:txBody>
                  <a:tcPr/>
                </a:tc>
                <a:tc>
                  <a:txBody>
                    <a:bodyPr/>
                    <a:lstStyle/>
                    <a:p>
                      <a:r>
                        <a:rPr lang="en-US" sz="1200" i="0" dirty="0">
                          <a:latin typeface="Arial" panose="020B0604020202020204" pitchFamily="34" charset="0"/>
                          <a:cs typeface="Arial" panose="020B0604020202020204" pitchFamily="34" charset="0"/>
                        </a:rPr>
                        <a:t>36</a:t>
                      </a:r>
                    </a:p>
                  </a:txBody>
                  <a:tcPr/>
                </a:tc>
                <a:extLst>
                  <a:ext uri="{0D108BD9-81ED-4DB2-BD59-A6C34878D82A}">
                    <a16:rowId xmlns:a16="http://schemas.microsoft.com/office/drawing/2014/main" val="3963962922"/>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dirty="0">
                          <a:latin typeface="Arial" panose="020B0604020202020204" pitchFamily="34" charset="0"/>
                          <a:cs typeface="Arial" panose="020B0604020202020204" pitchFamily="34" charset="0"/>
                        </a:rPr>
                        <a:t>(CMP357, CMP330) </a:t>
                      </a:r>
                      <a:endParaRPr lang="en-US" sz="8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(CMP326, CMP328)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endParaRPr lang="en-US" sz="800" i="1"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(CMP308)</a:t>
                      </a:r>
                    </a:p>
                  </a:txBody>
                  <a:tcPr/>
                </a:tc>
                <a:extLst>
                  <a:ext uri="{0D108BD9-81ED-4DB2-BD59-A6C34878D82A}">
                    <a16:rowId xmlns:a16="http://schemas.microsoft.com/office/drawing/2014/main" val="1955480604"/>
                  </a:ext>
                </a:extLst>
              </a:tr>
              <a:tr h="6921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(CMP344, CMP354, CMP355/CMP356)</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(CMP357)</a:t>
                      </a:r>
                      <a:endParaRPr lang="en-US" sz="800" i="1" dirty="0">
                        <a:highlight>
                          <a:srgbClr val="FFFF00"/>
                        </a:highlight>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(CMP360)</a:t>
                      </a:r>
                    </a:p>
                  </a:txBody>
                  <a:tcPr/>
                </a:tc>
                <a:tc>
                  <a:txBody>
                    <a:bodyPr/>
                    <a:lstStyle/>
                    <a:p>
                      <a:r>
                        <a:rPr lang="en-US" sz="1200" i="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a:t>
                      </a:r>
                      <a:r>
                        <a:rPr lang="en-US" sz="800" i="1" dirty="0">
                          <a:latin typeface="Arial" panose="020B0604020202020204" pitchFamily="34" charset="0"/>
                          <a:cs typeface="Arial" panose="020B0604020202020204" pitchFamily="34" charset="0"/>
                        </a:rPr>
                        <a:t>CMP367)</a:t>
                      </a:r>
                      <a:endParaRPr lang="en-US" sz="800" i="0"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(CMP326), CMP365)</a:t>
                      </a:r>
                    </a:p>
                    <a:p>
                      <a:endParaRPr lang="en-US" sz="8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570332"/>
                  </a:ext>
                </a:extLst>
              </a:tr>
              <a:tr h="436292">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endParaRPr kumimoji="0" lang="en-US" sz="8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4</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5</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r>
                        <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(CMP373 x 2 on 26/4 if Urgent)</a:t>
                      </a:r>
                    </a:p>
                  </a:txBody>
                  <a:tcPr/>
                </a:tc>
                <a:extLst>
                  <a:ext uri="{0D108BD9-81ED-4DB2-BD59-A6C34878D82A}">
                    <a16:rowId xmlns:a16="http://schemas.microsoft.com/office/drawing/2014/main" val="2127153991"/>
                  </a:ext>
                </a:extLst>
              </a:tr>
              <a:tr h="692183">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(CMP324/325, CMP334)</a:t>
                      </a:r>
                    </a:p>
                  </a:txBody>
                  <a:tcPr/>
                </a:tc>
                <a:tc>
                  <a:txBody>
                    <a:bodyPr/>
                    <a:lstStyle/>
                    <a:p>
                      <a:r>
                        <a:rPr lang="en-US" sz="1200" i="0" u="none" dirty="0">
                          <a:latin typeface="Arial" panose="020B0604020202020204" pitchFamily="34" charset="0"/>
                          <a:cs typeface="Arial" panose="020B0604020202020204" pitchFamily="34" charset="0"/>
                        </a:rPr>
                        <a:t>4 (</a:t>
                      </a:r>
                      <a:r>
                        <a:rPr lang="en-US" sz="800" i="1" u="none" dirty="0">
                          <a:latin typeface="Arial" panose="020B0604020202020204" pitchFamily="34" charset="0"/>
                          <a:cs typeface="Arial" panose="020B0604020202020204" pitchFamily="34" charset="0"/>
                        </a:rPr>
                        <a:t>CMP353, CMP333, CMP317/327 and CMP339)</a:t>
                      </a:r>
                    </a:p>
                  </a:txBody>
                  <a:tcPr/>
                </a:tc>
                <a:tc>
                  <a:txBody>
                    <a:bodyPr/>
                    <a:lstStyle/>
                    <a:p>
                      <a:r>
                        <a:rPr lang="en-US" sz="1400" i="0" u="none" dirty="0">
                          <a:latin typeface="Arial" panose="020B0604020202020204" pitchFamily="34" charset="0"/>
                          <a:cs typeface="Arial" panose="020B0604020202020204" pitchFamily="34" charset="0"/>
                        </a:rPr>
                        <a:t>3</a:t>
                      </a:r>
                      <a:r>
                        <a:rPr lang="en-US" sz="1200" i="0" u="none" dirty="0">
                          <a:latin typeface="Arial" panose="020B0604020202020204" pitchFamily="34" charset="0"/>
                          <a:cs typeface="Arial" panose="020B0604020202020204" pitchFamily="34" charset="0"/>
                        </a:rPr>
                        <a:t> (</a:t>
                      </a:r>
                      <a:r>
                        <a:rPr lang="en-US" sz="800" i="1" u="none" dirty="0">
                          <a:latin typeface="Arial" panose="020B0604020202020204" pitchFamily="34" charset="0"/>
                          <a:cs typeface="Arial" panose="020B0604020202020204" pitchFamily="34" charset="0"/>
                        </a:rPr>
                        <a:t>CMP355/356, CMP357 and CMP351)</a:t>
                      </a:r>
                      <a:endParaRPr lang="en-US" sz="800" i="1" u="none" dirty="0">
                        <a:highlight>
                          <a:srgbClr val="00FFFF"/>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(CMP360, CMP367</a:t>
                      </a:r>
                      <a:r>
                        <a:rPr lang="en-US" sz="800" i="0" u="none" dirty="0">
                          <a:latin typeface="Arial" panose="020B0604020202020204" pitchFamily="34" charset="0"/>
                          <a:cs typeface="Arial" panose="020B0604020202020204" pitchFamily="34" charset="0"/>
                        </a:rPr>
                        <a:t>)</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p>
                      <a:endParaRPr lang="en-US" sz="1200" i="1"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92768925"/>
                  </a:ext>
                </a:extLst>
              </a:tr>
              <a:tr h="856988">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(CMP334 on 14 Dec, CMP352 on 17 Dec, CMP342 on 23 Dec)</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17</a:t>
                      </a:r>
                    </a:p>
                    <a:p>
                      <a:pPr marL="0" algn="l" rtl="0" eaLnBrk="1" latinLnBrk="0" hangingPunct="1"/>
                      <a:r>
                        <a:rPr lang="en-GB" sz="800" b="0" i="0" kern="1200" dirty="0">
                          <a:solidFill>
                            <a:schemeClr val="tx1"/>
                          </a:solidFill>
                          <a:latin typeface="+mn-lt"/>
                          <a:ea typeface="+mn-ea"/>
                          <a:cs typeface="+mn-cs"/>
                        </a:rPr>
                        <a:t>CMP281, 306, 317/327, 319, 320, 324/325, 333, 339, 346, 347, 349, 353, 354, 355/356 , 357, 360, 367</a:t>
                      </a:r>
                    </a:p>
                    <a:p>
                      <a:pPr marL="0" algn="l" rtl="0" eaLnBrk="1" latinLnBrk="0" hangingPunct="1"/>
                      <a:endParaRPr lang="en-GB" sz="800" b="1" i="0" kern="1200" dirty="0">
                        <a:solidFill>
                          <a:schemeClr val="tx1"/>
                        </a:solidFill>
                        <a:latin typeface="+mn-lt"/>
                        <a:ea typeface="+mn-ea"/>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494416">
                <a:tc>
                  <a:txBody>
                    <a:bodyPr/>
                    <a:lstStyle/>
                    <a:p>
                      <a:r>
                        <a:rPr lang="en-US" sz="1200" dirty="0">
                          <a:solidFill>
                            <a:schemeClr val="tx1"/>
                          </a:solidFill>
                          <a:latin typeface="Arial" panose="020B0604020202020204" pitchFamily="34" charset="0"/>
                          <a:cs typeface="Arial" panose="020B0604020202020204" pitchFamily="34" charset="0"/>
                        </a:rPr>
                        <a:t>Modifications Withdrawn</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a:t>
                      </a:r>
                      <a:r>
                        <a:rPr lang="en-US" sz="800" i="1" dirty="0">
                          <a:latin typeface="Arial" panose="020B0604020202020204" pitchFamily="34" charset="0"/>
                          <a:cs typeface="Arial" panose="020B0604020202020204" pitchFamily="34" charset="0"/>
                        </a:rPr>
                        <a:t>(CMP307, CMP309 and CMP310)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12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14643907"/>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3</a:t>
                      </a:r>
                    </a:p>
                  </a:txBody>
                  <a:tcPr/>
                </a:tc>
                <a:tc>
                  <a:txBody>
                    <a:bodyPr/>
                    <a:lstStyle/>
                    <a:p>
                      <a:r>
                        <a:rPr lang="en-US" sz="1200" i="0" dirty="0">
                          <a:latin typeface="Arial" panose="020B0604020202020204" pitchFamily="34" charset="0"/>
                          <a:cs typeface="Arial" panose="020B0604020202020204" pitchFamily="34" charset="0"/>
                        </a:rPr>
                        <a:t>5</a:t>
                      </a:r>
                    </a:p>
                  </a:txBody>
                  <a:tcPr/>
                </a:tc>
                <a:tc>
                  <a:txBody>
                    <a:bodyPr/>
                    <a:lstStyle/>
                    <a:p>
                      <a:r>
                        <a:rPr lang="en-US" sz="1200" i="0" dirty="0">
                          <a:latin typeface="Arial" panose="020B0604020202020204" pitchFamily="34" charset="0"/>
                          <a:cs typeface="Arial" panose="020B0604020202020204" pitchFamily="34" charset="0"/>
                        </a:rPr>
                        <a:t>5 </a:t>
                      </a:r>
                      <a:r>
                        <a:rPr lang="en-US" sz="800" i="1" dirty="0">
                          <a:latin typeface="Arial" panose="020B0604020202020204" pitchFamily="34" charset="0"/>
                          <a:cs typeface="Arial" panose="020B0604020202020204" pitchFamily="34" charset="0"/>
                        </a:rPr>
                        <a:t>(CMP271, 276, 305, 309, 310)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(CMP271, 276, 305)</a:t>
                      </a:r>
                    </a:p>
                    <a:p>
                      <a:endParaRPr lang="en-US" sz="1200" i="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943462039"/>
                  </a:ext>
                </a:extLst>
              </a:tr>
              <a:tr h="494416">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(CMP328 from 12 Jan  to 10 Feb)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1</a:t>
                      </a:r>
                      <a:r>
                        <a:rPr lang="en-US" sz="900" i="0" dirty="0">
                          <a:latin typeface="Arial" panose="020B0604020202020204" pitchFamily="34" charset="0"/>
                          <a:cs typeface="Arial" panose="020B0604020202020204" pitchFamily="34" charset="0"/>
                        </a:rPr>
                        <a:t> (CMP298 – was 7 Apr)</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0081" y="337954"/>
            <a:ext cx="11521280" cy="1344149"/>
          </a:xfrm>
        </p:spPr>
        <p:txBody>
          <a:bodyPr/>
          <a:lstStyle/>
          <a:p>
            <a:r>
              <a:rPr lang="en-GB" altLang="en-US" sz="3733" b="1" dirty="0">
                <a:solidFill>
                  <a:srgbClr val="FFBF22"/>
                </a:solidFill>
                <a:latin typeface="Helvetica Neue Condensed"/>
              </a:rPr>
              <a:t>In flight Modifications – the asks of Panel</a:t>
            </a:r>
            <a:endParaRPr lang="en-GB" altLang="en-US" sz="1867" b="1" dirty="0">
              <a:solidFill>
                <a:srgbClr val="FFBF22"/>
              </a:solidFill>
              <a:latin typeface="Helvetica Neue Condensed"/>
            </a:endParaRPr>
          </a:p>
        </p:txBody>
      </p:sp>
      <p:graphicFrame>
        <p:nvGraphicFramePr>
          <p:cNvPr id="7" name="Diagram 6">
            <a:extLst>
              <a:ext uri="{FF2B5EF4-FFF2-40B4-BE49-F238E27FC236}">
                <a16:creationId xmlns:a16="http://schemas.microsoft.com/office/drawing/2014/main" id="{D0F40F4C-B8B6-4E83-973D-0956BC39EF48}"/>
              </a:ext>
            </a:extLst>
          </p:cNvPr>
          <p:cNvGraphicFramePr/>
          <p:nvPr>
            <p:extLst>
              <p:ext uri="{D42A27DB-BD31-4B8C-83A1-F6EECF244321}">
                <p14:modId xmlns:p14="http://schemas.microsoft.com/office/powerpoint/2010/main" val="2729811045"/>
              </p:ext>
            </p:extLst>
          </p:nvPr>
        </p:nvGraphicFramePr>
        <p:xfrm>
          <a:off x="390081" y="1010028"/>
          <a:ext cx="11273835" cy="49654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644362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452487" y="1544326"/>
            <a:ext cx="10158265" cy="4441804"/>
          </a:xfrm>
          <a:solidFill>
            <a:schemeClr val="bg1"/>
          </a:solidFill>
        </p:spPr>
        <p:txBody>
          <a:bodyPr/>
          <a:lstStyle/>
          <a:p>
            <a:r>
              <a:rPr lang="en-GB" sz="4000" b="1" dirty="0"/>
              <a:t>Discussions on Prioritisation  </a:t>
            </a:r>
          </a:p>
          <a:p>
            <a:pPr marL="571500" indent="-571500">
              <a:buFont typeface="Arial" panose="020B0604020202020204" pitchFamily="34" charset="0"/>
              <a:buChar char="•"/>
            </a:pPr>
            <a:r>
              <a:rPr lang="en-GB" sz="2400" b="1" dirty="0"/>
              <a:t>AGREE prioritisation for CMP368/369</a:t>
            </a:r>
          </a:p>
          <a:p>
            <a:pPr marL="571500" indent="-571500">
              <a:buFont typeface="Arial" panose="020B0604020202020204" pitchFamily="34" charset="0"/>
              <a:buChar char="•"/>
            </a:pPr>
            <a:r>
              <a:rPr lang="en-GB" sz="2400" b="1" dirty="0"/>
              <a:t>REVIEW prioritisation for CMP315 following Workgroup on 21 April 2021</a:t>
            </a:r>
          </a:p>
          <a:p>
            <a:pPr marL="571500" indent="-571500">
              <a:buFont typeface="Arial" panose="020B0604020202020204" pitchFamily="34" charset="0"/>
              <a:buChar char="•"/>
            </a:pPr>
            <a:r>
              <a:rPr lang="en-GB" sz="2400" b="1" dirty="0"/>
              <a:t>AGREE where New Modifications that need Workgroups are placed in the prioritisation stack</a:t>
            </a:r>
          </a:p>
          <a:p>
            <a:pPr marL="571500" indent="-571500">
              <a:buFont typeface="Arial" panose="020B0604020202020204" pitchFamily="34" charset="0"/>
              <a:buChar char="•"/>
            </a:pPr>
            <a:r>
              <a:rPr lang="en-GB" sz="2400" b="1" dirty="0"/>
              <a:t>CARRY OUT deep-dive assessment of all Modifications that sit within the prioritisation stack</a:t>
            </a:r>
          </a:p>
          <a:p>
            <a:pPr marL="1257283" lvl="1" indent="-571500"/>
            <a:r>
              <a:rPr lang="en-GB" sz="100" b="1" dirty="0"/>
              <a:t>RE</a:t>
            </a:r>
          </a:p>
          <a:p>
            <a:pPr marL="1257283" lvl="1" indent="-571500"/>
            <a:endParaRPr lang="en-GB" sz="100" b="1" dirty="0"/>
          </a:p>
          <a:p>
            <a:pPr marL="11" indent="-228600" algn="just" defTabSz="914400">
              <a:spcAft>
                <a:spcPts val="600"/>
              </a:spcAft>
              <a:defRPr/>
            </a:pPr>
            <a:endParaRPr lang="en-US" altLang="en-US" sz="2400" b="1" dirty="0">
              <a:latin typeface="Arial" panose="020B0604020202020204" pitchFamily="34" charset="0"/>
              <a:cs typeface="Arial" panose="020B0604020202020204" pitchFamily="34" charset="0"/>
            </a:endParaRPr>
          </a:p>
          <a:p>
            <a:endParaRPr lang="en-GB" sz="4000" b="1" dirty="0"/>
          </a:p>
        </p:txBody>
      </p:sp>
    </p:spTree>
    <p:extLst>
      <p:ext uri="{BB962C8B-B14F-4D97-AF65-F5344CB8AC3E}">
        <p14:creationId xmlns:p14="http://schemas.microsoft.com/office/powerpoint/2010/main" val="24201898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002425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624676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0" y="2655526"/>
            <a:ext cx="9700139" cy="3003594"/>
          </a:xfrm>
          <a:solidFill>
            <a:schemeClr val="bg1"/>
          </a:solidFill>
        </p:spPr>
        <p:txBody>
          <a:bodyPr vert="horz" lIns="91440" tIns="45720" rIns="91440" bIns="45720" rtlCol="0">
            <a:noAutofit/>
          </a:bodyPr>
          <a:lstStyle/>
          <a:p>
            <a:br>
              <a:rPr lang="en-US" sz="2000" b="1" dirty="0">
                <a:solidFill>
                  <a:srgbClr val="0079C1"/>
                </a:solidFill>
                <a:latin typeface="Arial" panose="020B0604020202020204" pitchFamily="34" charset="0"/>
                <a:cs typeface="Arial" panose="020B0604020202020204" pitchFamily="34" charset="0"/>
              </a:rPr>
            </a:br>
            <a:r>
              <a:rPr lang="en-US" sz="2800" b="1" dirty="0">
                <a:solidFill>
                  <a:srgbClr val="0079C1"/>
                </a:solidFill>
                <a:latin typeface="Arial" panose="020B0604020202020204" pitchFamily="34" charset="0"/>
                <a:cs typeface="Arial" panose="020B0604020202020204" pitchFamily="34" charset="0"/>
              </a:rPr>
              <a:t>None this month</a:t>
            </a:r>
            <a:endParaRPr lang="en-GB" sz="2800" b="1" dirty="0">
              <a:solidFill>
                <a:schemeClr val="accent1"/>
              </a:solidFill>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0" y="2047176"/>
            <a:ext cx="7079318" cy="759501"/>
          </a:xfrm>
          <a:solidFill>
            <a:schemeClr val="bg1"/>
          </a:solidFill>
        </p:spPr>
        <p:txBody>
          <a:bodyPr>
            <a:normAutofit/>
          </a:bodyPr>
          <a:lstStyle/>
          <a:p>
            <a:r>
              <a:rPr lang="en-GB" sz="4000" b="1" dirty="0"/>
              <a:t>Workgroup Reports</a:t>
            </a:r>
          </a:p>
          <a:p>
            <a:endParaRPr lang="en-GB" sz="4000" b="1" dirty="0"/>
          </a:p>
          <a:p>
            <a:endParaRPr lang="en-GB" sz="4000" b="1" dirty="0"/>
          </a:p>
          <a:p>
            <a:endParaRPr lang="en-GB" sz="4000" b="1" dirty="0"/>
          </a:p>
          <a:p>
            <a:endParaRPr lang="en-GB" sz="4000" b="1" dirty="0"/>
          </a:p>
          <a:p>
            <a:endParaRPr lang="en-GB" sz="4000" b="1" dirty="0"/>
          </a:p>
        </p:txBody>
      </p:sp>
    </p:spTree>
    <p:extLst>
      <p:ext uri="{BB962C8B-B14F-4D97-AF65-F5344CB8AC3E}">
        <p14:creationId xmlns:p14="http://schemas.microsoft.com/office/powerpoint/2010/main" val="38986559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2505880"/>
            <a:ext cx="9824894" cy="2813941"/>
          </a:xfrm>
          <a:solidFill>
            <a:schemeClr val="bg1"/>
          </a:solidFill>
        </p:spPr>
        <p:txBody>
          <a:bodyPr/>
          <a:lstStyle/>
          <a:p>
            <a:br>
              <a:rPr lang="en-US" sz="2400" b="1" dirty="0">
                <a:solidFill>
                  <a:srgbClr val="0079C1"/>
                </a:solidFill>
                <a:latin typeface="Arial" panose="020B0604020202020204" pitchFamily="34" charset="0"/>
                <a:cs typeface="Arial" panose="020B0604020202020204" pitchFamily="34" charset="0"/>
              </a:rPr>
            </a:br>
            <a:r>
              <a:rPr lang="en-US" sz="2800" b="1" dirty="0">
                <a:solidFill>
                  <a:srgbClr val="0079C1"/>
                </a:solidFill>
                <a:latin typeface="Arial" panose="020B0604020202020204" pitchFamily="34" charset="0"/>
                <a:cs typeface="Arial" panose="020B0604020202020204" pitchFamily="34" charset="0"/>
              </a:rPr>
              <a:t>None this month</a:t>
            </a:r>
            <a:endParaRPr lang="en-US" altLang="en-US" sz="2800"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1552499"/>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 items this month</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normAutofit fontScale="85000" lnSpcReduction="10000"/>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3632978"/>
            <a:ext cx="7007957" cy="954107"/>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800" b="1" dirty="0">
                <a:latin typeface="Arial" panose="020B0604020202020204" pitchFamily="34" charset="0"/>
                <a:cs typeface="Arial" panose="020B0604020202020204" pitchFamily="34" charset="0"/>
              </a:rPr>
              <a:t>Critical Friend Quarterly Update (Paul Mullen)</a:t>
            </a:r>
          </a:p>
        </p:txBody>
      </p:sp>
    </p:spTree>
    <p:extLst>
      <p:ext uri="{BB962C8B-B14F-4D97-AF65-F5344CB8AC3E}">
        <p14:creationId xmlns:p14="http://schemas.microsoft.com/office/powerpoint/2010/main" val="12892242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2C6C849-E9D2-4BE8-A370-95361302289C}"/>
              </a:ext>
            </a:extLst>
          </p:cNvPr>
          <p:cNvSpPr>
            <a:spLocks noGrp="1"/>
          </p:cNvSpPr>
          <p:nvPr>
            <p:ph type="title"/>
          </p:nvPr>
        </p:nvSpPr>
        <p:spPr/>
        <p:txBody>
          <a:bodyPr/>
          <a:lstStyle/>
          <a:p>
            <a:br>
              <a:rPr lang="en-GB" altLang="en-US" sz="1600" b="1" dirty="0">
                <a:solidFill>
                  <a:schemeClr val="accent1"/>
                </a:solidFill>
                <a:latin typeface="Helvetica Neue Condensed" panose="02000503000000020004"/>
              </a:rPr>
            </a:br>
            <a:endParaRPr lang="en-GB" altLang="en-US" sz="1600" b="1" dirty="0">
              <a:solidFill>
                <a:schemeClr val="accent1"/>
              </a:solidFill>
              <a:latin typeface="Helvetica Neue Condensed" panose="02000503000000020004"/>
            </a:endParaRPr>
          </a:p>
        </p:txBody>
      </p:sp>
      <p:sp>
        <p:nvSpPr>
          <p:cNvPr id="9" name="Title 1">
            <a:extLst>
              <a:ext uri="{FF2B5EF4-FFF2-40B4-BE49-F238E27FC236}">
                <a16:creationId xmlns:a16="http://schemas.microsoft.com/office/drawing/2014/main" id="{935BE00E-3A5F-49E1-8EDE-0DFBC9C0997A}"/>
              </a:ext>
            </a:extLst>
          </p:cNvPr>
          <p:cNvSpPr txBox="1">
            <a:spLocks/>
          </p:cNvSpPr>
          <p:nvPr/>
        </p:nvSpPr>
        <p:spPr>
          <a:xfrm>
            <a:off x="327109" y="365125"/>
            <a:ext cx="11327999" cy="393955"/>
          </a:xfrm>
          <a:prstGeom prst="rect">
            <a:avLst/>
          </a:prstGeom>
        </p:spPr>
        <p:txBody>
          <a:bodyPr vert="horz" wrap="square" lIns="0" tIns="0" rIns="0" bIns="0" rtlCol="0" anchor="t">
            <a:noAutofit/>
          </a:bodyPr>
          <a:lstStyle>
            <a:lvl1pPr eaLnBrk="1" hangingPunct="1">
              <a:lnSpc>
                <a:spcPct val="80000"/>
              </a:lnSpc>
              <a:defRPr sz="3200" b="1">
                <a:solidFill>
                  <a:schemeClr val="accent1"/>
                </a:solidFill>
                <a:latin typeface="+mj-lt"/>
                <a:ea typeface="+mj-ea"/>
                <a:cs typeface="+mj-cs"/>
              </a:defRPr>
            </a:lvl1p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GB" sz="3200" b="1" i="0" u="none" strike="noStrike" kern="0" cap="none" spc="0" normalizeH="0" baseline="0" noProof="0" dirty="0">
                <a:ln>
                  <a:noFill/>
                </a:ln>
                <a:solidFill>
                  <a:srgbClr val="FFBF22"/>
                </a:solidFill>
                <a:effectLst/>
                <a:uLnTx/>
                <a:uFillTx/>
                <a:latin typeface="Arial" panose="020B0604020202020204"/>
                <a:ea typeface="+mj-ea"/>
                <a:cs typeface="+mj-cs"/>
              </a:rPr>
              <a:t>Critical Friend Feedback</a:t>
            </a:r>
            <a:endParaRPr kumimoji="0" lang="en-US" sz="3200" b="1" i="0" u="none" strike="noStrike" kern="0" cap="none" spc="0" normalizeH="0" baseline="0" noProof="0" dirty="0">
              <a:ln>
                <a:noFill/>
              </a:ln>
              <a:solidFill>
                <a:srgbClr val="FFBF22"/>
              </a:solidFill>
              <a:effectLst/>
              <a:uLnTx/>
              <a:uFillTx/>
              <a:latin typeface="Arial" panose="020B0604020202020204"/>
              <a:ea typeface="+mj-ea"/>
              <a:cs typeface="+mj-cs"/>
            </a:endParaRPr>
          </a:p>
        </p:txBody>
      </p:sp>
      <p:graphicFrame>
        <p:nvGraphicFramePr>
          <p:cNvPr id="10" name="Diagram 9">
            <a:extLst>
              <a:ext uri="{FF2B5EF4-FFF2-40B4-BE49-F238E27FC236}">
                <a16:creationId xmlns:a16="http://schemas.microsoft.com/office/drawing/2014/main" id="{EF833145-F611-4055-B098-B1867F514407}"/>
              </a:ext>
            </a:extLst>
          </p:cNvPr>
          <p:cNvGraphicFramePr/>
          <p:nvPr>
            <p:extLst>
              <p:ext uri="{D42A27DB-BD31-4B8C-83A1-F6EECF244321}">
                <p14:modId xmlns:p14="http://schemas.microsoft.com/office/powerpoint/2010/main" val="302645259"/>
              </p:ext>
            </p:extLst>
          </p:nvPr>
        </p:nvGraphicFramePr>
        <p:xfrm>
          <a:off x="279088" y="757908"/>
          <a:ext cx="11424039" cy="5328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4479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28012" y="5805265"/>
            <a:ext cx="3500437" cy="415925"/>
          </a:xfrm>
          <a:prstGeom prst="rect">
            <a:avLst/>
          </a:prstGeom>
          <a:noFill/>
          <a:ln>
            <a:noFill/>
          </a:ln>
        </p:spPr>
        <p:txBody>
          <a:bodyPr>
            <a:spAutoFit/>
          </a:bodyPr>
          <a:lstStyle/>
          <a:p>
            <a:pPr algn="r" defTabSz="914400">
              <a:defRPr/>
            </a:pPr>
            <a:r>
              <a:rPr lang="en-GB" sz="1100" b="1" dirty="0">
                <a:solidFill>
                  <a:prstClr val="white"/>
                </a:solidFill>
                <a:latin typeface="Verdana" pitchFamily="34" charset="0"/>
                <a:ea typeface="Verdana" pitchFamily="34" charset="0"/>
                <a:cs typeface="Verdana" pitchFamily="34" charset="0"/>
              </a:rPr>
              <a:t>Ofgem Codes Team</a:t>
            </a:r>
          </a:p>
          <a:p>
            <a:pPr algn="r" defTabSz="914400">
              <a:defRPr/>
            </a:pPr>
            <a:r>
              <a:rPr lang="en-GB" sz="1000" dirty="0">
                <a:solidFill>
                  <a:prstClr val="white"/>
                </a:solidFill>
                <a:latin typeface="Verdana" pitchFamily="34" charset="0"/>
                <a:ea typeface="Verdana" pitchFamily="34" charset="0"/>
                <a:cs typeface="Verdana" pitchFamily="34" charset="0"/>
              </a:rPr>
              <a:t>April 2021</a:t>
            </a:r>
          </a:p>
        </p:txBody>
      </p:sp>
      <p:sp>
        <p:nvSpPr>
          <p:cNvPr id="4" name="Title 3"/>
          <p:cNvSpPr>
            <a:spLocks noGrp="1"/>
          </p:cNvSpPr>
          <p:nvPr>
            <p:ph type="title" idx="4294967295"/>
          </p:nvPr>
        </p:nvSpPr>
        <p:spPr>
          <a:xfrm>
            <a:off x="2241748" y="1412776"/>
            <a:ext cx="7886700" cy="864096"/>
          </a:xfrm>
          <a:prstGeom prst="rect">
            <a:avLst/>
          </a:prstGeom>
        </p:spPr>
        <p:txBody>
          <a:bodyPr/>
          <a:lstStyle/>
          <a:p>
            <a:pPr algn="l"/>
            <a:r>
              <a:rPr lang="en-GB" sz="2400" b="1" dirty="0">
                <a:solidFill>
                  <a:schemeClr val="bg1"/>
                </a:solidFill>
                <a:latin typeface="Verdana" panose="020B0604030504040204" pitchFamily="34" charset="0"/>
                <a:ea typeface="Verdana" panose="020B0604030504040204" pitchFamily="34" charset="0"/>
                <a:cs typeface="Verdana" panose="020B0604030504040204" pitchFamily="34" charset="0"/>
              </a:rPr>
              <a:t>Ofgem update</a:t>
            </a:r>
            <a:br>
              <a:rPr lang="en-GB" sz="24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1400" b="1" dirty="0">
                <a:solidFill>
                  <a:schemeClr val="bg1"/>
                </a:solidFill>
                <a:latin typeface="Verdana" panose="020B0604030504040204" pitchFamily="34" charset="0"/>
                <a:ea typeface="Verdana" panose="020B0604030504040204" pitchFamily="34" charset="0"/>
                <a:cs typeface="Verdana" panose="020B0604030504040204" pitchFamily="34" charset="0"/>
              </a:rPr>
              <a:t>Code modification decision timings</a:t>
            </a:r>
            <a:br>
              <a:rPr lang="en-GB" sz="14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1400" b="1" dirty="0">
                <a:solidFill>
                  <a:schemeClr val="bg1"/>
                </a:solidFill>
                <a:latin typeface="Verdana" panose="020B0604030504040204" pitchFamily="34" charset="0"/>
                <a:ea typeface="Verdana" panose="020B0604030504040204" pitchFamily="34" charset="0"/>
                <a:cs typeface="Verdana" panose="020B0604030504040204" pitchFamily="34" charset="0"/>
              </a:rPr>
              <a:t>Code governance</a:t>
            </a:r>
            <a:endParaRPr lang="en-GB" sz="14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6" name="Picture 5" descr="Job number" title="OFG11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9718" y="6275891"/>
            <a:ext cx="523875" cy="165980"/>
          </a:xfrm>
          <a:prstGeom prst="rect">
            <a:avLst/>
          </a:prstGeom>
        </p:spPr>
      </p:pic>
      <p:sp>
        <p:nvSpPr>
          <p:cNvPr id="8" name="BJPseudoFooter">
            <a:extLst>
              <a:ext uri="{FF2B5EF4-FFF2-40B4-BE49-F238E27FC236}">
                <a16:creationId xmlns:a16="http://schemas.microsoft.com/office/drawing/2014/main" id="{521C66C3-75AE-4179-B67F-D323359A5437}"/>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Purpose of these slides</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51</a:t>
            </a:fld>
            <a:endParaRPr lang="en-GB" altLang="en-US" dirty="0"/>
          </a:p>
        </p:txBody>
      </p:sp>
      <p:sp>
        <p:nvSpPr>
          <p:cNvPr id="6" name="TextBox 5"/>
          <p:cNvSpPr txBox="1"/>
          <p:nvPr/>
        </p:nvSpPr>
        <p:spPr>
          <a:xfrm>
            <a:off x="1940224" y="1959742"/>
            <a:ext cx="8568952" cy="3108543"/>
          </a:xfrm>
          <a:prstGeom prst="rect">
            <a:avLst/>
          </a:prstGeom>
          <a:noFill/>
        </p:spPr>
        <p:txBody>
          <a:bodyPr wrap="square" rtlCol="0">
            <a:spAutoFit/>
          </a:bodyPr>
          <a:lstStyle/>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rPr>
              <a:t>A: Code modification decisions</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have reviewed our Key Performance Indicator (KPI) in making code modification decisions and intend to adopt a new approach for a trial period.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endPar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rPr>
              <a:t>B: Code governance</a:t>
            </a:r>
          </a:p>
          <a:p>
            <a:pPr defTabSz="914400" eaLnBrk="0" fontAlgn="base" hangingPunct="0">
              <a:spcBef>
                <a:spcPct val="0"/>
              </a:spcBef>
              <a:spcAft>
                <a:spcPct val="0"/>
              </a:spcAft>
            </a:pPr>
            <a:endPar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welcome the different initiatives we have seen across codes already, and set out areas in these slides where there may be scope for the industry to deliver proportionate, beneficial change ahead of more fundamental reform.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8" name="BJPseudoFooter">
            <a:extLst>
              <a:ext uri="{FF2B5EF4-FFF2-40B4-BE49-F238E27FC236}">
                <a16:creationId xmlns:a16="http://schemas.microsoft.com/office/drawing/2014/main" id="{C89AD91D-BADB-4854-8426-BEB677D1FAE0}"/>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16377779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89FDD-4FBD-43C6-9336-2ED3C6E38D77}"/>
              </a:ext>
            </a:extLst>
          </p:cNvPr>
          <p:cNvSpPr>
            <a:spLocks noGrp="1"/>
          </p:cNvSpPr>
          <p:nvPr>
            <p:ph type="title"/>
          </p:nvPr>
        </p:nvSpPr>
        <p:spPr/>
        <p:txBody>
          <a:bodyPr/>
          <a:lstStyle/>
          <a:p>
            <a:r>
              <a:rPr lang="en-GB" dirty="0"/>
              <a:t>A: Code modification decisions</a:t>
            </a:r>
          </a:p>
        </p:txBody>
      </p:sp>
      <p:sp>
        <p:nvSpPr>
          <p:cNvPr id="3" name="Slide Number Placeholder 2">
            <a:extLst>
              <a:ext uri="{FF2B5EF4-FFF2-40B4-BE49-F238E27FC236}">
                <a16:creationId xmlns:a16="http://schemas.microsoft.com/office/drawing/2014/main" id="{B4C5478F-C32D-4255-BA61-23FB87978181}"/>
              </a:ext>
            </a:extLst>
          </p:cNvPr>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52</a:t>
            </a:fld>
            <a:endParaRPr lang="en-GB" altLang="en-US" dirty="0"/>
          </a:p>
        </p:txBody>
      </p:sp>
      <p:sp>
        <p:nvSpPr>
          <p:cNvPr id="5" name="TextBox 4"/>
          <p:cNvSpPr txBox="1"/>
          <p:nvPr/>
        </p:nvSpPr>
        <p:spPr>
          <a:xfrm>
            <a:off x="1753986" y="2134859"/>
            <a:ext cx="8662495" cy="523220"/>
          </a:xfrm>
          <a:prstGeom prst="rect">
            <a:avLst/>
          </a:prstGeom>
          <a:noFill/>
        </p:spPr>
        <p:txBody>
          <a:bodyPr wrap="square" rtlCol="0">
            <a:spAutoFit/>
          </a:bodyPr>
          <a:lstStyle/>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In making decisions we have adopted a self-imposed key performance indicator (KPI). We report our performance against this KPI in our annual report.</a:t>
            </a:r>
          </a:p>
        </p:txBody>
      </p:sp>
      <p:sp>
        <p:nvSpPr>
          <p:cNvPr id="10" name="TextBox 9"/>
          <p:cNvSpPr txBox="1"/>
          <p:nvPr/>
        </p:nvSpPr>
        <p:spPr>
          <a:xfrm>
            <a:off x="1775520" y="1050582"/>
            <a:ext cx="8640960" cy="1169551"/>
          </a:xfrm>
          <a:prstGeom prst="rect">
            <a:avLst/>
          </a:prstGeom>
          <a:noFill/>
        </p:spPr>
        <p:txBody>
          <a:bodyPr wrap="square" rtlCol="0">
            <a:spAutoFit/>
          </a:bodyPr>
          <a:lstStyle/>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The Authority makes decisions on code modifications where there is a material impact.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The assessment of materiality is conducted against a criteria set out in relevant licence conditions.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ounded Rectangle 10"/>
          <p:cNvSpPr/>
          <p:nvPr/>
        </p:nvSpPr>
        <p:spPr>
          <a:xfrm>
            <a:off x="1736370" y="5373002"/>
            <a:ext cx="8640960"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eaLnBrk="0" fontAlgn="base" hangingPunct="0">
              <a:spcBef>
                <a:spcPct val="0"/>
              </a:spcBef>
              <a:spcAft>
                <a:spcPct val="0"/>
              </a:spcAft>
            </a:pPr>
            <a:r>
              <a:rPr lang="en-GB" sz="1400" dirty="0">
                <a:solidFill>
                  <a:prstClr val="white"/>
                </a:solidFill>
                <a:latin typeface="Verdana" panose="020B0604030504040204" pitchFamily="34" charset="0"/>
                <a:ea typeface="Verdana" panose="020B0604030504040204" pitchFamily="34" charset="0"/>
                <a:cs typeface="Verdana" panose="020B0604030504040204" pitchFamily="34" charset="0"/>
              </a:rPr>
              <a:t>We are trialling an alternative approach.</a:t>
            </a:r>
          </a:p>
        </p:txBody>
      </p:sp>
      <p:sp>
        <p:nvSpPr>
          <p:cNvPr id="12" name="TextBox 11"/>
          <p:cNvSpPr txBox="1"/>
          <p:nvPr/>
        </p:nvSpPr>
        <p:spPr>
          <a:xfrm>
            <a:off x="1775520" y="2827994"/>
            <a:ext cx="8652864" cy="1384995"/>
          </a:xfrm>
          <a:prstGeom prst="rect">
            <a:avLst/>
          </a:prstGeom>
          <a:noFill/>
        </p:spPr>
        <p:txBody>
          <a:bodyPr wrap="square" rtlCol="0">
            <a:spAutoFit/>
          </a:bodyPr>
          <a:lstStyle/>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Our current KPI for making code modification decisions is to issue 90%:</a:t>
            </a: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 </a:t>
            </a:r>
          </a:p>
          <a:p>
            <a:pPr marL="171450" indent="-171450" defTabSz="914400" eaLnBrk="0" fontAlgn="base" hangingPunct="0">
              <a:spcBef>
                <a:spcPct val="0"/>
              </a:spcBef>
              <a:spcAft>
                <a:spcPct val="0"/>
              </a:spcAft>
              <a:buFont typeface="Arial" panose="020B0604020202020204" pitchFamily="34" charset="0"/>
              <a:buChar cha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of our decisions within 25 working days (after we receive the Final Modification Report (FMR) or the closing date of our IA/consultation), and</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171450" indent="-171450" defTabSz="914400" eaLnBrk="0" fontAlgn="base" hangingPunct="0">
              <a:spcBef>
                <a:spcPct val="0"/>
              </a:spcBef>
              <a:spcAft>
                <a:spcPct val="0"/>
              </a:spcAft>
              <a:buFont typeface="Arial" panose="020B0604020202020204" pitchFamily="34" charset="0"/>
              <a:buChar cha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where relevant, to issue an IA or consultation 3 months after we receive the FMR. </a:t>
            </a:r>
          </a:p>
        </p:txBody>
      </p:sp>
      <p:sp>
        <p:nvSpPr>
          <p:cNvPr id="6" name="TextBox 5"/>
          <p:cNvSpPr txBox="1"/>
          <p:nvPr/>
        </p:nvSpPr>
        <p:spPr>
          <a:xfrm>
            <a:off x="1753986" y="4466165"/>
            <a:ext cx="8605731" cy="523220"/>
          </a:xfrm>
          <a:prstGeom prst="rect">
            <a:avLst/>
          </a:prstGeom>
          <a:noFill/>
        </p:spPr>
        <p:txBody>
          <a:bodyPr wrap="square" rtlCol="0">
            <a:spAutoFit/>
          </a:bodyPr>
          <a:lstStyle/>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Overall we don’t think the KPI is providing the benefits around transparency in our decision making approach, or providing the certainty to industry that it could. </a:t>
            </a:r>
          </a:p>
        </p:txBody>
      </p:sp>
      <p:sp>
        <p:nvSpPr>
          <p:cNvPr id="9" name="BJPseudoFooter">
            <a:extLst>
              <a:ext uri="{FF2B5EF4-FFF2-40B4-BE49-F238E27FC236}">
                <a16:creationId xmlns:a16="http://schemas.microsoft.com/office/drawing/2014/main" id="{A0703164-DCFD-4CA4-8C9A-E7C9670012AC}"/>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3755017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Our changes</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53</a:t>
            </a:fld>
            <a:endParaRPr lang="en-GB" altLang="en-US" dirty="0"/>
          </a:p>
        </p:txBody>
      </p:sp>
      <p:sp>
        <p:nvSpPr>
          <p:cNvPr id="8" name="TextBox 7"/>
          <p:cNvSpPr txBox="1"/>
          <p:nvPr/>
        </p:nvSpPr>
        <p:spPr>
          <a:xfrm>
            <a:off x="1775520" y="1340768"/>
            <a:ext cx="8640960" cy="3970318"/>
          </a:xfrm>
          <a:prstGeom prst="rect">
            <a:avLst/>
          </a:prstGeom>
          <a:noFill/>
        </p:spPr>
        <p:txBody>
          <a:bodyPr wrap="square" rtlCol="0">
            <a:spAutoFit/>
          </a:bodyPr>
          <a:lstStyle/>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propose to take a new approach where each modification is assessed and an expected decision date set.</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The expected decision date will be based on the importance, urgency and impact of the modification – taking into account our strategic priorities.</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We’ll publish these dates on our website. If they are missed we’ll aim to provide a new date.</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expect to continue publishing our performance on making code modification decisions, with more granular detail.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Our intention is that this new process will:</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285750" indent="-285750" defTabSz="914400" eaLnBrk="0" fontAlgn="base" hangingPunct="0">
              <a:spcBef>
                <a:spcPct val="0"/>
              </a:spcBef>
              <a:spcAft>
                <a:spcPct val="0"/>
              </a:spcAft>
              <a:buFont typeface="Arial" panose="020B0604020202020204" pitchFamily="34" charset="0"/>
              <a:buChar cha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Give more transparency on when we will aim to make decisions.</a:t>
            </a:r>
          </a:p>
          <a:p>
            <a:pPr marL="285750" indent="-285750" defTabSz="914400" eaLnBrk="0" fontAlgn="base" hangingPunct="0">
              <a:spcBef>
                <a:spcPct val="0"/>
              </a:spcBef>
              <a:spcAft>
                <a:spcPct val="0"/>
              </a:spcAft>
              <a:buFont typeface="Arial" panose="020B0604020202020204" pitchFamily="34" charset="0"/>
              <a:buChar char="•"/>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285750" indent="-285750" defTabSz="914400" eaLnBrk="0" fontAlgn="base" hangingPunct="0">
              <a:spcBef>
                <a:spcPct val="0"/>
              </a:spcBef>
              <a:spcAft>
                <a:spcPct val="0"/>
              </a:spcAft>
              <a:buFont typeface="Arial" panose="020B0604020202020204" pitchFamily="34" charset="0"/>
              <a:buChar cha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Still allow our performance to be visible by continuing to report on decisions.</a:t>
            </a:r>
          </a:p>
          <a:p>
            <a:pPr marL="285750" indent="-285750" defTabSz="914400" eaLnBrk="0" fontAlgn="base" hangingPunct="0">
              <a:spcBef>
                <a:spcPct val="0"/>
              </a:spcBef>
              <a:spcAft>
                <a:spcPct val="0"/>
              </a:spcAft>
              <a:buFont typeface="Arial" panose="020B0604020202020204" pitchFamily="34" charset="0"/>
              <a:buChar char="•"/>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plan to do this from April for a six month trial period.  </a:t>
            </a:r>
          </a:p>
        </p:txBody>
      </p:sp>
      <p:sp>
        <p:nvSpPr>
          <p:cNvPr id="7" name="BJPseudoFooter">
            <a:extLst>
              <a:ext uri="{FF2B5EF4-FFF2-40B4-BE49-F238E27FC236}">
                <a16:creationId xmlns:a16="http://schemas.microsoft.com/office/drawing/2014/main" id="{3AC07AC5-3EA8-4AEE-8539-AA1115D1BBAB}"/>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8736901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 Code Governance</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54</a:t>
            </a:fld>
            <a:endParaRPr lang="en-GB" altLang="en-US" dirty="0"/>
          </a:p>
        </p:txBody>
      </p:sp>
      <p:sp>
        <p:nvSpPr>
          <p:cNvPr id="6" name="Content Placeholder 3"/>
          <p:cNvSpPr txBox="1">
            <a:spLocks/>
          </p:cNvSpPr>
          <p:nvPr/>
        </p:nvSpPr>
        <p:spPr>
          <a:xfrm>
            <a:off x="1728528" y="916561"/>
            <a:ext cx="8586931" cy="3384376"/>
          </a:xfrm>
          <a:prstGeom prst="rect">
            <a:avLst/>
          </a:prstGeom>
        </p:spPr>
        <p:txBody>
          <a:bodyPr/>
          <a:lstStyle>
            <a:lvl1pPr marL="0" indent="0" algn="l" rtl="0" eaLnBrk="1" fontAlgn="base" hangingPunct="1">
              <a:spcBef>
                <a:spcPct val="20000"/>
              </a:spcBef>
              <a:spcAft>
                <a:spcPct val="0"/>
              </a:spcAft>
              <a:buFont typeface="Arial" charset="0"/>
              <a:buNone/>
              <a:defRPr sz="2800" kern="12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lgn="l" rtl="0" eaLnBrk="1" fontAlgn="base" hangingPunct="1">
              <a:spcBef>
                <a:spcPct val="20000"/>
              </a:spcBef>
              <a:spcAft>
                <a:spcPct val="0"/>
              </a:spcAft>
              <a:buFont typeface="Arial"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914400" indent="0" algn="l" rtl="0" eaLnBrk="1" fontAlgn="base" hangingPunct="1">
              <a:spcBef>
                <a:spcPct val="20000"/>
              </a:spcBef>
              <a:spcAft>
                <a:spcPct val="0"/>
              </a:spcAft>
              <a:buFont typeface="Arial"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371600" indent="0" algn="l" rtl="0" eaLnBrk="1" fontAlgn="base" hangingPunct="1">
              <a:spcBef>
                <a:spcPct val="20000"/>
              </a:spcBef>
              <a:spcAft>
                <a:spcPct val="0"/>
              </a:spcAft>
              <a:buFont typeface="Arial" charset="0"/>
              <a:buNone/>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1828800" indent="0" algn="l" rtl="0" eaLnBrk="1" fontAlgn="base" hangingPunct="1">
              <a:spcBef>
                <a:spcPct val="20000"/>
              </a:spcBef>
              <a:spcAft>
                <a:spcPct val="0"/>
              </a:spcAft>
              <a:buFont typeface="Arial" charset="0"/>
              <a:buNone/>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r>
              <a:rPr lang="en-GB" sz="1400" b="1" dirty="0">
                <a:solidFill>
                  <a:prstClr val="black"/>
                </a:solidFill>
              </a:rPr>
              <a:t>Where we are</a:t>
            </a:r>
            <a:r>
              <a:rPr lang="en-GB" sz="1400" dirty="0">
                <a:solidFill>
                  <a:prstClr val="black"/>
                </a:solidFill>
              </a:rPr>
              <a:t>:</a:t>
            </a:r>
          </a:p>
          <a:p>
            <a:pPr defTabSz="914400"/>
            <a:endParaRPr lang="en-GB" sz="1400" dirty="0">
              <a:solidFill>
                <a:prstClr val="black"/>
              </a:solidFill>
            </a:endParaRPr>
          </a:p>
          <a:p>
            <a:pPr defTabSz="914400"/>
            <a:r>
              <a:rPr lang="en-GB" sz="1400" dirty="0">
                <a:solidFill>
                  <a:prstClr val="black"/>
                </a:solidFill>
              </a:rPr>
              <a:t>In 2019 we issued a joint consultation with BEIS on Reforming the Energy Industry Codes. This consulted on options for a fundamentally different approach to the governance of the industry codes.</a:t>
            </a:r>
          </a:p>
          <a:p>
            <a:pPr defTabSz="914400"/>
            <a:endParaRPr lang="en-GB" sz="1400" dirty="0">
              <a:solidFill>
                <a:prstClr val="black"/>
              </a:solidFill>
            </a:endParaRPr>
          </a:p>
          <a:p>
            <a:pPr defTabSz="914400"/>
            <a:r>
              <a:rPr lang="en-GB" sz="1400" dirty="0">
                <a:solidFill>
                  <a:prstClr val="black"/>
                </a:solidFill>
              </a:rPr>
              <a:t>We received 66 responses to this and a summary of these was published on 14 December 2020. The full set of responses has also been published on our website.</a:t>
            </a:r>
          </a:p>
          <a:p>
            <a:pPr defTabSz="914400"/>
            <a:endParaRPr lang="en-GB" sz="1400" dirty="0">
              <a:solidFill>
                <a:prstClr val="black"/>
              </a:solidFill>
            </a:endParaRPr>
          </a:p>
          <a:p>
            <a:pPr defTabSz="914400"/>
            <a:r>
              <a:rPr lang="en-GB" sz="1400" dirty="0">
                <a:solidFill>
                  <a:prstClr val="black"/>
                </a:solidFill>
              </a:rPr>
              <a:t>At the same time, government published an energy white paper. The white paper includes a commitment to ensure that the institutional arrangements governing the energy system are fit for purpose for the long term.</a:t>
            </a:r>
          </a:p>
          <a:p>
            <a:pPr defTabSz="914400"/>
            <a:endParaRPr lang="en-GB" sz="1400" dirty="0">
              <a:solidFill>
                <a:prstClr val="black"/>
              </a:solidFill>
            </a:endParaRPr>
          </a:p>
          <a:p>
            <a:pPr defTabSz="914400"/>
            <a:r>
              <a:rPr lang="en-GB" sz="1400" dirty="0">
                <a:solidFill>
                  <a:prstClr val="black"/>
                </a:solidFill>
              </a:rPr>
              <a:t>The white paper also includes a commitment to consult in 2021 on organisational functions including code governance.</a:t>
            </a:r>
          </a:p>
          <a:p>
            <a:pPr defTabSz="914400"/>
            <a:endParaRPr lang="en-GB" sz="1400" dirty="0">
              <a:solidFill>
                <a:prstClr val="black"/>
              </a:solidFill>
            </a:endParaRPr>
          </a:p>
          <a:p>
            <a:pPr defTabSz="914400"/>
            <a:endParaRPr lang="en-GB" sz="1400" dirty="0"/>
          </a:p>
          <a:p>
            <a:pPr defTabSz="914400"/>
            <a:endParaRPr lang="en-GB" sz="1400" dirty="0">
              <a:solidFill>
                <a:prstClr val="black"/>
              </a:solidFill>
            </a:endParaRPr>
          </a:p>
          <a:p>
            <a:pPr defTabSz="914400"/>
            <a:endParaRPr lang="en-GB" sz="1400" dirty="0">
              <a:solidFill>
                <a:prstClr val="black"/>
              </a:solidFill>
            </a:endParaRPr>
          </a:p>
          <a:p>
            <a:pPr defTabSz="914400"/>
            <a:endParaRPr lang="en-GB" sz="1400" dirty="0">
              <a:solidFill>
                <a:prstClr val="black"/>
              </a:solidFill>
            </a:endParaRPr>
          </a:p>
          <a:p>
            <a:pPr defTabSz="914400"/>
            <a:endParaRPr lang="en-GB" sz="1400" dirty="0">
              <a:solidFill>
                <a:prstClr val="black"/>
              </a:solidFill>
            </a:endParaRPr>
          </a:p>
        </p:txBody>
      </p:sp>
      <p:sp>
        <p:nvSpPr>
          <p:cNvPr id="7" name="TextBox 6"/>
          <p:cNvSpPr txBox="1"/>
          <p:nvPr/>
        </p:nvSpPr>
        <p:spPr>
          <a:xfrm>
            <a:off x="1728528" y="4499647"/>
            <a:ext cx="8586931" cy="1815882"/>
          </a:xfrm>
          <a:prstGeom prst="rect">
            <a:avLst/>
          </a:prstGeom>
          <a:noFill/>
        </p:spPr>
        <p:txBody>
          <a:bodyPr wrap="square" rtlCol="0">
            <a:spAutoFit/>
          </a:bodyPr>
          <a:lstStyle/>
          <a:p>
            <a:pPr defTabSz="914400" eaLnBrk="0" fontAlgn="base" hangingPunct="0">
              <a:spcBef>
                <a:spcPct val="0"/>
              </a:spcBef>
              <a:spcAft>
                <a:spcPct val="0"/>
              </a:spcAft>
            </a:pPr>
            <a:endPar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b="1" dirty="0">
                <a:solidFill>
                  <a:prstClr val="black"/>
                </a:solidFill>
                <a:latin typeface="Verdana" panose="020B0604030504040204" pitchFamily="34" charset="0"/>
                <a:ea typeface="Verdana" panose="020B0604030504040204" pitchFamily="34" charset="0"/>
                <a:cs typeface="Verdana" panose="020B0604030504040204" pitchFamily="34" charset="0"/>
              </a:rPr>
              <a:t>Industry Initiatives: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Code Administrators and industry are already taking forward changes to make existing arrangements work better and we support change that delivers positive improvements to the existing</a:t>
            </a:r>
            <a:r>
              <a:rPr lang="en-GB" sz="1400" dirty="0">
                <a:solidFill>
                  <a:srgbClr val="FF0000"/>
                </a:solidFill>
                <a:latin typeface="Verdana" panose="020B0604030504040204" pitchFamily="34" charset="0"/>
                <a:ea typeface="Verdana" panose="020B0604030504040204" pitchFamily="34" charset="0"/>
                <a:cs typeface="Verdana" panose="020B0604030504040204" pitchFamily="34" charset="0"/>
              </a:rPr>
              <a:t> </a:t>
            </a: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governance arrangements. </a:t>
            </a:r>
          </a:p>
          <a:p>
            <a:pPr defTabSz="914400" eaLnBrk="0" fontAlgn="base" hangingPunct="0">
              <a:spcBef>
                <a:spcPct val="0"/>
              </a:spcBef>
              <a:spcAft>
                <a:spcPct val="0"/>
              </a:spcAft>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defTabSz="914400" eaLnBrk="0" fontAlgn="base" hangingPunct="0">
              <a:spcBef>
                <a:spcPct val="0"/>
              </a:spcBef>
              <a:spcAft>
                <a:spcPct val="0"/>
              </a:spcAft>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The next few slides recognise this work and gives our thoughts on these.</a:t>
            </a:r>
          </a:p>
        </p:txBody>
      </p:sp>
      <p:sp>
        <p:nvSpPr>
          <p:cNvPr id="9" name="BJPseudoFooter">
            <a:extLst>
              <a:ext uri="{FF2B5EF4-FFF2-40B4-BE49-F238E27FC236}">
                <a16:creationId xmlns:a16="http://schemas.microsoft.com/office/drawing/2014/main" id="{BCB5CF98-0A82-47AA-BF32-7772204CDE61}"/>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13011181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Code Modernisation</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defRPr/>
            </a:pPr>
            <a:fld id="{2D0DF9ED-8BA0-410B-84D1-2D8774E69E9E}" type="slidenum">
              <a:rPr lang="en-GB" altLang="en-US"/>
              <a:pPr defTabSz="914400" eaLnBrk="0" fontAlgn="base" hangingPunct="0">
                <a:spcBef>
                  <a:spcPct val="0"/>
                </a:spcBef>
                <a:spcAft>
                  <a:spcPct val="0"/>
                </a:spcAft>
                <a:defRPr/>
              </a:pPr>
              <a:t>55</a:t>
            </a:fld>
            <a:endParaRPr lang="en-GB" altLang="en-US" dirty="0"/>
          </a:p>
        </p:txBody>
      </p:sp>
      <p:graphicFrame>
        <p:nvGraphicFramePr>
          <p:cNvPr id="6" name="Table 5"/>
          <p:cNvGraphicFramePr>
            <a:graphicFrameLocks noGrp="1"/>
          </p:cNvGraphicFramePr>
          <p:nvPr>
            <p:extLst/>
          </p:nvPr>
        </p:nvGraphicFramePr>
        <p:xfrm>
          <a:off x="1923336" y="2636912"/>
          <a:ext cx="8345329" cy="2848606"/>
        </p:xfrm>
        <a:graphic>
          <a:graphicData uri="http://schemas.openxmlformats.org/drawingml/2006/table">
            <a:tbl>
              <a:tblPr firstRow="1" bandRow="1">
                <a:tableStyleId>{5C22544A-7EE6-4342-B048-85BDC9FD1C3A}</a:tableStyleId>
              </a:tblPr>
              <a:tblGrid>
                <a:gridCol w="4096857">
                  <a:extLst>
                    <a:ext uri="{9D8B030D-6E8A-4147-A177-3AD203B41FA5}">
                      <a16:colId xmlns:a16="http://schemas.microsoft.com/office/drawing/2014/main" val="900135807"/>
                    </a:ext>
                  </a:extLst>
                </a:gridCol>
                <a:gridCol w="4248472">
                  <a:extLst>
                    <a:ext uri="{9D8B030D-6E8A-4147-A177-3AD203B41FA5}">
                      <a16:colId xmlns:a16="http://schemas.microsoft.com/office/drawing/2014/main" val="3657395248"/>
                    </a:ext>
                  </a:extLst>
                </a:gridCol>
              </a:tblGrid>
              <a:tr h="274320">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Code</a:t>
                      </a:r>
                      <a:r>
                        <a:rPr lang="en-GB" sz="1200" baseline="0" dirty="0">
                          <a:latin typeface="Verdana" panose="020B0604030504040204" pitchFamily="34" charset="0"/>
                          <a:ea typeface="Verdana" panose="020B0604030504040204" pitchFamily="34" charset="0"/>
                          <a:cs typeface="Verdana" panose="020B0604030504040204" pitchFamily="34" charset="0"/>
                        </a:rPr>
                        <a:t> Rationalisation </a:t>
                      </a:r>
                      <a:endParaRPr lang="en-GB"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Comments</a:t>
                      </a:r>
                    </a:p>
                  </a:txBody>
                  <a:tcPr/>
                </a:tc>
                <a:extLst>
                  <a:ext uri="{0D108BD9-81ED-4DB2-BD59-A6C34878D82A}">
                    <a16:rowId xmlns:a16="http://schemas.microsoft.com/office/drawing/2014/main" val="1624314842"/>
                  </a:ext>
                </a:extLst>
              </a:tr>
              <a:tr h="2574286">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latin typeface="Verdana" panose="020B0604030504040204" pitchFamily="34" charset="0"/>
                          <a:ea typeface="Verdana" panose="020B0604030504040204" pitchFamily="34" charset="0"/>
                          <a:cs typeface="Verdana" panose="020B0604030504040204" pitchFamily="34" charset="0"/>
                        </a:rPr>
                        <a:t>In the 2019 consultation with BEIS we said that the complexity and length of the codes could act as a barrier alongside the resources needed to engage in the process.</a:t>
                      </a: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We believe there is scope for code rationalisation to take place which will not impact the effect or meaning of the codes. </a:t>
                      </a: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We don’t expect this would be of significant scale or materially impact the effect or meaning of the codes.</a:t>
                      </a: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However, removing unnecessary and redundant content could help codes be clearer and more accessible.</a:t>
                      </a:r>
                    </a:p>
                  </a:txBody>
                  <a:tcPr/>
                </a:tc>
                <a:tc>
                  <a:txBody>
                    <a:bodyPr/>
                    <a:lstStyle/>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One possible way</a:t>
                      </a:r>
                      <a:r>
                        <a:rPr lang="en-GB" sz="1200" baseline="0" dirty="0">
                          <a:latin typeface="Verdana" panose="020B0604030504040204" pitchFamily="34" charset="0"/>
                          <a:ea typeface="Verdana" panose="020B0604030504040204" pitchFamily="34" charset="0"/>
                          <a:cs typeface="Verdana" panose="020B0604030504040204" pitchFamily="34" charset="0"/>
                        </a:rPr>
                        <a:t> forward is </a:t>
                      </a:r>
                      <a:r>
                        <a:rPr lang="en-GB" sz="1200" dirty="0">
                          <a:latin typeface="Verdana" panose="020B0604030504040204" pitchFamily="34" charset="0"/>
                          <a:ea typeface="Verdana" panose="020B0604030504040204" pitchFamily="34" charset="0"/>
                          <a:cs typeface="Verdana" panose="020B0604030504040204" pitchFamily="34" charset="0"/>
                        </a:rPr>
                        <a:t>Code Administrators exploring</a:t>
                      </a:r>
                      <a:r>
                        <a:rPr lang="en-GB" sz="1200" baseline="0" dirty="0">
                          <a:latin typeface="Verdana" panose="020B0604030504040204" pitchFamily="34" charset="0"/>
                          <a:ea typeface="Verdana" panose="020B0604030504040204" pitchFamily="34" charset="0"/>
                          <a:cs typeface="Verdana" panose="020B0604030504040204" pitchFamily="34" charset="0"/>
                        </a:rPr>
                        <a:t> t</a:t>
                      </a:r>
                      <a:r>
                        <a:rPr lang="en-GB" sz="1200" dirty="0">
                          <a:latin typeface="Verdana" panose="020B0604030504040204" pitchFamily="34" charset="0"/>
                          <a:ea typeface="Verdana" panose="020B0604030504040204" pitchFamily="34" charset="0"/>
                          <a:cs typeface="Verdana" panose="020B0604030504040204" pitchFamily="34" charset="0"/>
                        </a:rPr>
                        <a:t>his task, working closely with their panels</a:t>
                      </a:r>
                      <a:r>
                        <a:rPr lang="en-GB" sz="1200" baseline="0" dirty="0">
                          <a:latin typeface="Verdana" panose="020B0604030504040204" pitchFamily="34" charset="0"/>
                          <a:ea typeface="Verdana" panose="020B0604030504040204" pitchFamily="34" charset="0"/>
                          <a:cs typeface="Verdana" panose="020B0604030504040204" pitchFamily="34" charset="0"/>
                        </a:rPr>
                        <a:t> and </a:t>
                      </a:r>
                      <a:r>
                        <a:rPr lang="en-GB" sz="1200" dirty="0">
                          <a:latin typeface="Verdana" panose="020B0604030504040204" pitchFamily="34" charset="0"/>
                          <a:ea typeface="Verdana" panose="020B0604030504040204" pitchFamily="34" charset="0"/>
                          <a:cs typeface="Verdana" panose="020B0604030504040204" pitchFamily="34" charset="0"/>
                        </a:rPr>
                        <a:t>code parties to</a:t>
                      </a:r>
                      <a:r>
                        <a:rPr lang="en-GB" sz="1200" baseline="0" dirty="0">
                          <a:latin typeface="Verdana" panose="020B0604030504040204" pitchFamily="34" charset="0"/>
                          <a:ea typeface="Verdana" panose="020B0604030504040204" pitchFamily="34" charset="0"/>
                          <a:cs typeface="Verdana" panose="020B0604030504040204" pitchFamily="34" charset="0"/>
                        </a:rPr>
                        <a:t> identify </a:t>
                      </a:r>
                      <a:r>
                        <a:rPr lang="en-GB" sz="1200" dirty="0">
                          <a:latin typeface="Verdana" panose="020B0604030504040204" pitchFamily="34" charset="0"/>
                          <a:ea typeface="Verdana" panose="020B0604030504040204" pitchFamily="34" charset="0"/>
                          <a:cs typeface="Verdana" panose="020B0604030504040204" pitchFamily="34" charset="0"/>
                        </a:rPr>
                        <a:t>proportionate proposals industry</a:t>
                      </a:r>
                      <a:r>
                        <a:rPr lang="en-GB" sz="1200" baseline="0" dirty="0">
                          <a:latin typeface="Verdana" panose="020B0604030504040204" pitchFamily="34" charset="0"/>
                          <a:ea typeface="Verdana" panose="020B0604030504040204" pitchFamily="34" charset="0"/>
                          <a:cs typeface="Verdana" panose="020B0604030504040204" pitchFamily="34" charset="0"/>
                        </a:rPr>
                        <a:t> could raise. </a:t>
                      </a:r>
                      <a:r>
                        <a:rPr lang="en-GB" sz="1200" dirty="0">
                          <a:latin typeface="Verdana" panose="020B0604030504040204" pitchFamily="34" charset="0"/>
                          <a:ea typeface="Verdana" panose="020B0604030504040204" pitchFamily="34" charset="0"/>
                          <a:cs typeface="Verdana" panose="020B0604030504040204" pitchFamily="34" charset="0"/>
                        </a:rPr>
                        <a:t> </a:t>
                      </a:r>
                    </a:p>
                    <a:p>
                      <a:pPr marL="171450" indent="-171450">
                        <a:buFont typeface="Arial" panose="020B0604020202020204" pitchFamily="34" charset="0"/>
                        <a:buChar char="•"/>
                      </a:pPr>
                      <a:r>
                        <a:rPr lang="en-GB" sz="1200" dirty="0">
                          <a:latin typeface="Verdana" panose="020B0604030504040204" pitchFamily="34" charset="0"/>
                          <a:ea typeface="Verdana" panose="020B0604030504040204" pitchFamily="34" charset="0"/>
                          <a:cs typeface="Verdana" panose="020B0604030504040204" pitchFamily="34" charset="0"/>
                        </a:rPr>
                        <a:t>If taken forward on this basis we’d expect, for example, these changes would</a:t>
                      </a:r>
                      <a:r>
                        <a:rPr lang="en-GB" sz="1200" baseline="0" dirty="0">
                          <a:latin typeface="Verdana" panose="020B0604030504040204" pitchFamily="34" charset="0"/>
                          <a:ea typeface="Verdana" panose="020B0604030504040204" pitchFamily="34" charset="0"/>
                          <a:cs typeface="Verdana" panose="020B0604030504040204" pitchFamily="34" charset="0"/>
                        </a:rPr>
                        <a:t> </a:t>
                      </a:r>
                      <a:r>
                        <a:rPr lang="en-GB" sz="1200" dirty="0">
                          <a:latin typeface="Verdana" panose="020B0604030504040204" pitchFamily="34" charset="0"/>
                          <a:ea typeface="Verdana" panose="020B0604030504040204" pitchFamily="34" charset="0"/>
                          <a:cs typeface="Verdana" panose="020B0604030504040204" pitchFamily="34" charset="0"/>
                        </a:rPr>
                        <a:t>not be material and</a:t>
                      </a: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 may </a:t>
                      </a:r>
                      <a:r>
                        <a:rPr lang="en-GB" sz="1200" dirty="0">
                          <a:latin typeface="Verdana" panose="020B0604030504040204" pitchFamily="34" charset="0"/>
                          <a:ea typeface="Verdana" panose="020B0604030504040204" pitchFamily="34" charset="0"/>
                          <a:cs typeface="Verdana" panose="020B0604030504040204" pitchFamily="34" charset="0"/>
                        </a:rPr>
                        <a:t>follow a self-governance (SG) or fast track SG governance path.</a:t>
                      </a:r>
                    </a:p>
                  </a:txBody>
                  <a:tcPr/>
                </a:tc>
                <a:extLst>
                  <a:ext uri="{0D108BD9-81ED-4DB2-BD59-A6C34878D82A}">
                    <a16:rowId xmlns:a16="http://schemas.microsoft.com/office/drawing/2014/main" val="4205540982"/>
                  </a:ext>
                </a:extLst>
              </a:tr>
            </a:tbl>
          </a:graphicData>
        </a:graphic>
      </p:graphicFrame>
      <p:sp>
        <p:nvSpPr>
          <p:cNvPr id="10" name="Rectangle 9"/>
          <p:cNvSpPr/>
          <p:nvPr/>
        </p:nvSpPr>
        <p:spPr>
          <a:xfrm>
            <a:off x="1775520" y="1196753"/>
            <a:ext cx="8803098" cy="1169551"/>
          </a:xfrm>
          <a:prstGeom prst="rect">
            <a:avLst/>
          </a:prstGeom>
        </p:spPr>
        <p:txBody>
          <a:bodyPr wrap="square">
            <a:spAutoFit/>
          </a:bodyPr>
          <a:lstStyle/>
          <a:p>
            <a:pPr defTabSz="914400" eaLnBrk="0" fontAlgn="base" hangingPunct="0">
              <a:spcBef>
                <a:spcPct val="0"/>
              </a:spcBef>
              <a:spcAft>
                <a:spcPct val="0"/>
              </a:spcAft>
              <a:defRP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We see code modernisation encompassing a range of actions, including:</a:t>
            </a:r>
          </a:p>
          <a:p>
            <a:pPr defTabSz="914400" eaLnBrk="0" fontAlgn="base" hangingPunct="0">
              <a:spcBef>
                <a:spcPct val="0"/>
              </a:spcBef>
              <a:spcAft>
                <a:spcPct val="0"/>
              </a:spcAft>
              <a:defRPr/>
            </a:pPr>
            <a:endPar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171450" indent="-171450" defTabSz="914400" eaLnBrk="0" fontAlgn="base" hangingPunct="0">
              <a:spcBef>
                <a:spcPct val="0"/>
              </a:spcBef>
              <a:spcAft>
                <a:spcPct val="0"/>
              </a:spcAft>
              <a:buFont typeface="Arial" panose="020B0604020202020204" pitchFamily="34" charset="0"/>
              <a:buChar char="•"/>
              <a:defRP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rationalisation</a:t>
            </a:r>
          </a:p>
          <a:p>
            <a:pPr marL="171450" indent="-171450" defTabSz="914400" eaLnBrk="0" fontAlgn="base" hangingPunct="0">
              <a:spcBef>
                <a:spcPct val="0"/>
              </a:spcBef>
              <a:spcAft>
                <a:spcPct val="0"/>
              </a:spcAft>
              <a:buFont typeface="Arial" panose="020B0604020202020204" pitchFamily="34" charset="0"/>
              <a:buChar char="•"/>
              <a:defRP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equality and diversity actions</a:t>
            </a:r>
          </a:p>
          <a:p>
            <a:pPr marL="171450" indent="-171450" defTabSz="914400" eaLnBrk="0" fontAlgn="base" hangingPunct="0">
              <a:spcBef>
                <a:spcPct val="0"/>
              </a:spcBef>
              <a:spcAft>
                <a:spcPct val="0"/>
              </a:spcAft>
              <a:buFont typeface="Arial" panose="020B0604020202020204" pitchFamily="34" charset="0"/>
              <a:buChar char="•"/>
              <a:defRPr/>
            </a:pPr>
            <a:r>
              <a:rPr lang="en-GB" sz="1400" dirty="0">
                <a:solidFill>
                  <a:prstClr val="black"/>
                </a:solidFill>
                <a:latin typeface="Verdana" panose="020B0604030504040204" pitchFamily="34" charset="0"/>
                <a:ea typeface="Verdana" panose="020B0604030504040204" pitchFamily="34" charset="0"/>
                <a:cs typeface="Verdana" panose="020B0604030504040204" pitchFamily="34" charset="0"/>
              </a:rPr>
              <a:t>digital transformation</a:t>
            </a:r>
          </a:p>
        </p:txBody>
      </p:sp>
      <p:sp>
        <p:nvSpPr>
          <p:cNvPr id="8" name="BJPseudoFooter">
            <a:extLst>
              <a:ext uri="{FF2B5EF4-FFF2-40B4-BE49-F238E27FC236}">
                <a16:creationId xmlns:a16="http://schemas.microsoft.com/office/drawing/2014/main" id="{E4C16F21-A360-4EB5-89A1-43571F713F5C}"/>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35875210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Code Modernisation</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56</a:t>
            </a:fld>
            <a:endParaRPr lang="en-GB" altLang="en-US" dirty="0"/>
          </a:p>
        </p:txBody>
      </p:sp>
      <p:graphicFrame>
        <p:nvGraphicFramePr>
          <p:cNvPr id="6" name="Table 5"/>
          <p:cNvGraphicFramePr>
            <a:graphicFrameLocks noGrp="1"/>
          </p:cNvGraphicFramePr>
          <p:nvPr>
            <p:extLst/>
          </p:nvPr>
        </p:nvGraphicFramePr>
        <p:xfrm>
          <a:off x="1703512" y="980728"/>
          <a:ext cx="8784976" cy="2560320"/>
        </p:xfrm>
        <a:graphic>
          <a:graphicData uri="http://schemas.openxmlformats.org/drawingml/2006/table">
            <a:tbl>
              <a:tblPr firstRow="1" bandRow="1">
                <a:tableStyleId>{5C22544A-7EE6-4342-B048-85BDC9FD1C3A}</a:tableStyleId>
              </a:tblPr>
              <a:tblGrid>
                <a:gridCol w="3312368">
                  <a:extLst>
                    <a:ext uri="{9D8B030D-6E8A-4147-A177-3AD203B41FA5}">
                      <a16:colId xmlns:a16="http://schemas.microsoft.com/office/drawing/2014/main" val="900135807"/>
                    </a:ext>
                  </a:extLst>
                </a:gridCol>
                <a:gridCol w="5472608">
                  <a:extLst>
                    <a:ext uri="{9D8B030D-6E8A-4147-A177-3AD203B41FA5}">
                      <a16:colId xmlns:a16="http://schemas.microsoft.com/office/drawing/2014/main" val="3657395248"/>
                    </a:ext>
                  </a:extLst>
                </a:gridCol>
              </a:tblGrid>
              <a:tr h="252190">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Equality and diversity</a:t>
                      </a:r>
                    </a:p>
                  </a:txBody>
                  <a:tcPr/>
                </a:tc>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Comments</a:t>
                      </a:r>
                    </a:p>
                  </a:txBody>
                  <a:tcPr/>
                </a:tc>
                <a:extLst>
                  <a:ext uri="{0D108BD9-81ED-4DB2-BD59-A6C34878D82A}">
                    <a16:rowId xmlns:a16="http://schemas.microsoft.com/office/drawing/2014/main" val="1624314842"/>
                  </a:ext>
                </a:extLst>
              </a:tr>
              <a:tr h="2052066">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In March 2019, we published our Diversity</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and Inclusion Strategy</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setting out our ambitions to build</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 diverse and inclusive workforce and to make our workplace culture more inclusive</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As part of this strategy, we committed to working with other organisations across the sector to improve diversity and inclusion.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171450" indent="-171450">
                        <a:buFont typeface="Arial" panose="020B0604020202020204" pitchFamily="34" charset="0"/>
                        <a:buChar cha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know</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that that diversity and inclusion is something industry and Code Administrators are taking steps to improve.</a:t>
                      </a:r>
                    </a:p>
                    <a:p>
                      <a:pPr marL="171450" indent="-171450">
                        <a:buFont typeface="Arial" panose="020B0604020202020204" pitchFamily="34" charset="0"/>
                        <a:buChar char="•"/>
                      </a:pP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encourage this work which includes initiatives to: </a:t>
                      </a:r>
                    </a:p>
                    <a:p>
                      <a:pPr marL="628650" lvl="1" indent="-171450">
                        <a:buFont typeface="Courier New" panose="02070309020205020404" pitchFamily="49" charset="0"/>
                        <a:buChar char="o"/>
                      </a:pP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remove gendered language in codes.  </a:t>
                      </a:r>
                    </a:p>
                    <a:p>
                      <a:pPr marL="628650" lvl="1" indent="-171450">
                        <a:buFont typeface="Courier New" panose="02070309020205020404" pitchFamily="49" charset="0"/>
                        <a:buChar char="o"/>
                      </a:pPr>
                      <a:r>
                        <a:rPr lang="en-GB" sz="1200" strike="noStrike"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ensure </a:t>
                      </a:r>
                      <a:r>
                        <a:rPr lang="en-GB" sz="1200"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websites, publications and content aim to meet the latest accessibility standards, where possible, and are written in plain English.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know too that seeking a wide range of views is also something Code Administrators and panels are mindful of, and we support this and encourage exploring activities to consider if, for example, there are opportunities to improve representation at decision making forums. </a:t>
                      </a:r>
                      <a:endParaRPr lang="en-GB" sz="1200"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4205540982"/>
                  </a:ext>
                </a:extLst>
              </a:tr>
            </a:tbl>
          </a:graphicData>
        </a:graphic>
      </p:graphicFrame>
      <p:graphicFrame>
        <p:nvGraphicFramePr>
          <p:cNvPr id="9" name="Table 8">
            <a:extLst>
              <a:ext uri="{FF2B5EF4-FFF2-40B4-BE49-F238E27FC236}">
                <a16:creationId xmlns:a16="http://schemas.microsoft.com/office/drawing/2014/main" id="{111AE34C-9FF9-4386-8643-49F51E66194B}"/>
              </a:ext>
            </a:extLst>
          </p:cNvPr>
          <p:cNvGraphicFramePr>
            <a:graphicFrameLocks noGrp="1"/>
          </p:cNvGraphicFramePr>
          <p:nvPr>
            <p:extLst/>
          </p:nvPr>
        </p:nvGraphicFramePr>
        <p:xfrm>
          <a:off x="1703513" y="3615613"/>
          <a:ext cx="8773855" cy="3177871"/>
        </p:xfrm>
        <a:graphic>
          <a:graphicData uri="http://schemas.openxmlformats.org/drawingml/2006/table">
            <a:tbl>
              <a:tblPr firstRow="1" bandRow="1">
                <a:tableStyleId>{5C22544A-7EE6-4342-B048-85BDC9FD1C3A}</a:tableStyleId>
              </a:tblPr>
              <a:tblGrid>
                <a:gridCol w="3312368">
                  <a:extLst>
                    <a:ext uri="{9D8B030D-6E8A-4147-A177-3AD203B41FA5}">
                      <a16:colId xmlns:a16="http://schemas.microsoft.com/office/drawing/2014/main" val="900135807"/>
                    </a:ext>
                  </a:extLst>
                </a:gridCol>
                <a:gridCol w="5461487">
                  <a:extLst>
                    <a:ext uri="{9D8B030D-6E8A-4147-A177-3AD203B41FA5}">
                      <a16:colId xmlns:a16="http://schemas.microsoft.com/office/drawing/2014/main" val="3657395248"/>
                    </a:ext>
                  </a:extLst>
                </a:gridCol>
              </a:tblGrid>
              <a:tr h="343231">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Digital</a:t>
                      </a:r>
                      <a:r>
                        <a:rPr lang="en-GB" sz="1200" baseline="0" dirty="0">
                          <a:latin typeface="Verdana" panose="020B0604030504040204" pitchFamily="34" charset="0"/>
                          <a:ea typeface="Verdana" panose="020B0604030504040204" pitchFamily="34" charset="0"/>
                          <a:cs typeface="Verdana" panose="020B0604030504040204" pitchFamily="34" charset="0"/>
                        </a:rPr>
                        <a:t> transformation</a:t>
                      </a:r>
                      <a:endParaRPr lang="en-GB"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Comments</a:t>
                      </a:r>
                    </a:p>
                  </a:txBody>
                  <a:tcPr/>
                </a:tc>
                <a:extLst>
                  <a:ext uri="{0D108BD9-81ED-4DB2-BD59-A6C34878D82A}">
                    <a16:rowId xmlns:a16="http://schemas.microsoft.com/office/drawing/2014/main" val="1624314842"/>
                  </a:ext>
                </a:extLst>
              </a:tr>
              <a:tr h="2461107">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In the 2019 consultation, we noted that a number of Code Administrators were reviewing future plans to enhance code access on their websites.</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know that improving access to code documents through digitisation is something that many Code Administrators and panels have taken forward or are working 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latin typeface="Verdana" panose="020B0604030504040204" pitchFamily="34" charset="0"/>
                          <a:ea typeface="Verdana" panose="020B0604030504040204" pitchFamily="34" charset="0"/>
                          <a:cs typeface="Verdana" panose="020B0604030504040204" pitchFamily="34" charset="0"/>
                        </a:rPr>
                        <a:t>We agree</a:t>
                      </a:r>
                      <a:r>
                        <a:rPr lang="en-GB" sz="1200" baseline="0" dirty="0">
                          <a:latin typeface="Verdana" panose="020B0604030504040204" pitchFamily="34" charset="0"/>
                          <a:ea typeface="Verdana" panose="020B0604030504040204" pitchFamily="34" charset="0"/>
                          <a:cs typeface="Verdana" panose="020B0604030504040204" pitchFamily="34" charset="0"/>
                        </a:rPr>
                        <a:t> that </a:t>
                      </a:r>
                      <a:r>
                        <a:rPr lang="en-GB" sz="1200" dirty="0">
                          <a:latin typeface="Verdana" panose="020B0604030504040204" pitchFamily="34" charset="0"/>
                          <a:ea typeface="Verdana" panose="020B0604030504040204" pitchFamily="34" charset="0"/>
                          <a:cs typeface="Verdana" panose="020B0604030504040204" pitchFamily="34" charset="0"/>
                        </a:rPr>
                        <a:t>digitisation of the code documents could bring benefits to code parties by creating easily navigable and more intuitive sets of rules for parties to engage with and understand their obligations under the industry codes.</a:t>
                      </a:r>
                      <a:endPar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In doing this w</a:t>
                      </a:r>
                      <a:r>
                        <a:rPr lang="en-GB" sz="1200" dirty="0">
                          <a:latin typeface="Verdana" panose="020B0604030504040204" pitchFamily="34" charset="0"/>
                          <a:ea typeface="Verdana" panose="020B0604030504040204" pitchFamily="34" charset="0"/>
                          <a:cs typeface="Verdana" panose="020B0604030504040204" pitchFamily="34" charset="0"/>
                        </a:rPr>
                        <a:t>e encourage industry</a:t>
                      </a:r>
                      <a:r>
                        <a:rPr lang="en-GB" sz="1200" baseline="0" dirty="0">
                          <a:latin typeface="Verdana" panose="020B0604030504040204" pitchFamily="34" charset="0"/>
                          <a:ea typeface="Verdana" panose="020B0604030504040204" pitchFamily="34" charset="0"/>
                          <a:cs typeface="Verdana" panose="020B0604030504040204" pitchFamily="34" charset="0"/>
                        </a:rPr>
                        <a:t> to </a:t>
                      </a:r>
                      <a:r>
                        <a:rPr lang="en-GB" sz="1200" dirty="0">
                          <a:latin typeface="Verdana" panose="020B0604030504040204" pitchFamily="34" charset="0"/>
                          <a:ea typeface="Verdana" panose="020B0604030504040204" pitchFamily="34" charset="0"/>
                          <a:cs typeface="Verdana" panose="020B0604030504040204" pitchFamily="34" charset="0"/>
                        </a:rPr>
                        <a:t>look at the work being done to create an Ofgem Data Best Practice Guidance document. We</a:t>
                      </a:r>
                      <a:r>
                        <a:rPr lang="en-GB" sz="1200" baseline="0" dirty="0">
                          <a:latin typeface="Verdana" panose="020B0604030504040204" pitchFamily="34" charset="0"/>
                          <a:ea typeface="Verdana" panose="020B0604030504040204" pitchFamily="34" charset="0"/>
                          <a:cs typeface="Verdana" panose="020B0604030504040204" pitchFamily="34" charset="0"/>
                        </a:rPr>
                        <a:t> have also published</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Digitalisation Strategy</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and Action Plan p</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rinciples</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that refer to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transparency and a consumer-centric approach to</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digitalisation activities.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latin typeface="Verdana" panose="020B0604030504040204" pitchFamily="34" charset="0"/>
                          <a:ea typeface="Verdana" panose="020B0604030504040204" pitchFamily="34" charset="0"/>
                          <a:cs typeface="Verdana" panose="020B0604030504040204" pitchFamily="34" charset="0"/>
                        </a:rPr>
                        <a:t>We also see benefits in identifying opportunities for cross-code collaboration,</a:t>
                      </a:r>
                      <a:r>
                        <a:rPr lang="en-GB" sz="1200" baseline="0" dirty="0">
                          <a:latin typeface="Verdana" panose="020B0604030504040204" pitchFamily="34" charset="0"/>
                          <a:ea typeface="Verdana" panose="020B0604030504040204" pitchFamily="34" charset="0"/>
                          <a:cs typeface="Verdana" panose="020B0604030504040204" pitchFamily="34" charset="0"/>
                        </a:rPr>
                        <a:t> including using either the CACoP Forum or the new Digital and Data Service Providers Forum to share best practice.</a:t>
                      </a:r>
                    </a:p>
                  </a:txBody>
                  <a:tcPr/>
                </a:tc>
                <a:extLst>
                  <a:ext uri="{0D108BD9-81ED-4DB2-BD59-A6C34878D82A}">
                    <a16:rowId xmlns:a16="http://schemas.microsoft.com/office/drawing/2014/main" val="4205540982"/>
                  </a:ext>
                </a:extLst>
              </a:tr>
            </a:tbl>
          </a:graphicData>
        </a:graphic>
      </p:graphicFrame>
      <p:sp>
        <p:nvSpPr>
          <p:cNvPr id="8" name="BJPseudoFooter">
            <a:extLst>
              <a:ext uri="{FF2B5EF4-FFF2-40B4-BE49-F238E27FC236}">
                <a16:creationId xmlns:a16="http://schemas.microsoft.com/office/drawing/2014/main" id="{7B257CE1-C67F-4405-977D-8BFC6310064B}"/>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34780955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Cross code working</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57</a:t>
            </a:fld>
            <a:endParaRPr lang="en-GB" altLang="en-US" dirty="0"/>
          </a:p>
        </p:txBody>
      </p:sp>
      <p:graphicFrame>
        <p:nvGraphicFramePr>
          <p:cNvPr id="7" name="Table 6"/>
          <p:cNvGraphicFramePr>
            <a:graphicFrameLocks noGrp="1"/>
          </p:cNvGraphicFramePr>
          <p:nvPr>
            <p:extLst/>
          </p:nvPr>
        </p:nvGraphicFramePr>
        <p:xfrm>
          <a:off x="1739516" y="1814772"/>
          <a:ext cx="8712968" cy="3432891"/>
        </p:xfrm>
        <a:graphic>
          <a:graphicData uri="http://schemas.openxmlformats.org/drawingml/2006/table">
            <a:tbl>
              <a:tblPr firstRow="1" bandRow="1">
                <a:tableStyleId>{5C22544A-7EE6-4342-B048-85BDC9FD1C3A}</a:tableStyleId>
              </a:tblPr>
              <a:tblGrid>
                <a:gridCol w="3769402">
                  <a:extLst>
                    <a:ext uri="{9D8B030D-6E8A-4147-A177-3AD203B41FA5}">
                      <a16:colId xmlns:a16="http://schemas.microsoft.com/office/drawing/2014/main" val="900135807"/>
                    </a:ext>
                  </a:extLst>
                </a:gridCol>
                <a:gridCol w="4943566">
                  <a:extLst>
                    <a:ext uri="{9D8B030D-6E8A-4147-A177-3AD203B41FA5}">
                      <a16:colId xmlns:a16="http://schemas.microsoft.com/office/drawing/2014/main" val="3657395248"/>
                    </a:ext>
                  </a:extLst>
                </a:gridCol>
              </a:tblGrid>
              <a:tr h="454313">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Improved</a:t>
                      </a:r>
                      <a:r>
                        <a:rPr lang="en-GB" sz="1200" baseline="0" dirty="0">
                          <a:latin typeface="Verdana" panose="020B0604030504040204" pitchFamily="34" charset="0"/>
                          <a:ea typeface="Verdana" panose="020B0604030504040204" pitchFamily="34" charset="0"/>
                          <a:cs typeface="Verdana" panose="020B0604030504040204" pitchFamily="34" charset="0"/>
                        </a:rPr>
                        <a:t> cross-code working</a:t>
                      </a:r>
                      <a:endParaRPr lang="en-GB" sz="12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algn="ctr"/>
                      <a:r>
                        <a:rPr lang="en-GB" sz="1200" dirty="0">
                          <a:latin typeface="Verdana" panose="020B0604030504040204" pitchFamily="34" charset="0"/>
                          <a:ea typeface="Verdana" panose="020B0604030504040204" pitchFamily="34" charset="0"/>
                          <a:cs typeface="Verdana" panose="020B0604030504040204" pitchFamily="34" charset="0"/>
                        </a:rPr>
                        <a:t>Comments</a:t>
                      </a:r>
                    </a:p>
                  </a:txBody>
                  <a:tcPr/>
                </a:tc>
                <a:extLst>
                  <a:ext uri="{0D108BD9-81ED-4DB2-BD59-A6C34878D82A}">
                    <a16:rowId xmlns:a16="http://schemas.microsoft.com/office/drawing/2014/main" val="1624314842"/>
                  </a:ext>
                </a:extLst>
              </a:tr>
              <a:tr h="2978578">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approved the addition of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Principle 13 (Code Administrators will ensure cross-code coordination to progress changes efficiently where modifications impact multiple codes) to CACoP</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in 2015.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have seen examples of effective cross-code working that have allowed modifications to progress smoothly.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Respondents to our Code Administrators Survey in 2019</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commented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that</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cross-code working is not always working effectively</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agree, and like</a:t>
                      </a:r>
                      <a:r>
                        <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 respondents </a:t>
                      </a: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believe that cross-code impacts are not always taken into account as modifications go through the change process.</a:t>
                      </a:r>
                      <a:endParaRPr lang="en-GB" sz="1200" kern="1200" baseline="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171450" indent="-171450">
                        <a:buFont typeface="Arial" panose="020B0604020202020204" pitchFamily="34" charset="0"/>
                        <a:buChar cha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We encourage Code Administrators to ensure the issue of cross-code interactions is consistently discussed with proposers and at work groups. </a:t>
                      </a:r>
                    </a:p>
                    <a:p>
                      <a:pPr marL="171450" indent="-171450">
                        <a:buFont typeface="Arial" panose="020B0604020202020204" pitchFamily="34" charset="0"/>
                        <a:buChar char="•"/>
                      </a:pPr>
                      <a:r>
                        <a:rPr lang="en-GB" sz="1200"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rPr>
                        <a:t>Where cross-code interactions are identified we expect Code Administrators to raise this at the earliest opportunity, either through the CACoP Forum or directly with the relevant Code Administrators, and to then follow the steps set out in Principle 13, where practicable.</a:t>
                      </a:r>
                    </a:p>
                    <a:p>
                      <a:pPr marL="171450" indent="-171450">
                        <a:buFont typeface="Arial" panose="020B0604020202020204" pitchFamily="34" charset="0"/>
                        <a:buChar char="•"/>
                      </a:pPr>
                      <a:r>
                        <a:rPr lang="en-GB" sz="120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We encourage Code Administrator(s), where necessary, to fully engage with, and commit appropriate resource to, the new Cross Code Steering Group, being introduced under the Retail Energy Code (REC).</a:t>
                      </a:r>
                    </a:p>
                  </a:txBody>
                  <a:tcPr/>
                </a:tc>
                <a:extLst>
                  <a:ext uri="{0D108BD9-81ED-4DB2-BD59-A6C34878D82A}">
                    <a16:rowId xmlns:a16="http://schemas.microsoft.com/office/drawing/2014/main" val="4205540982"/>
                  </a:ext>
                </a:extLst>
              </a:tr>
            </a:tbl>
          </a:graphicData>
        </a:graphic>
      </p:graphicFrame>
      <p:sp>
        <p:nvSpPr>
          <p:cNvPr id="8" name="BJPseudoFooter">
            <a:extLst>
              <a:ext uri="{FF2B5EF4-FFF2-40B4-BE49-F238E27FC236}">
                <a16:creationId xmlns:a16="http://schemas.microsoft.com/office/drawing/2014/main" id="{0B5F8D15-AD7C-432F-94FC-1124CDA0164D}"/>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9080661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Next steps</a:t>
            </a:r>
          </a:p>
        </p:txBody>
      </p:sp>
      <p:sp>
        <p:nvSpPr>
          <p:cNvPr id="3" name="Slide Number Placeholder 2"/>
          <p:cNvSpPr>
            <a:spLocks noGrp="1"/>
          </p:cNvSpPr>
          <p:nvPr>
            <p:ph type="sldNum" sz="quarter" idx="4"/>
          </p:nvPr>
        </p:nvSpPr>
        <p:spPr/>
        <p:txBody>
          <a:bodyPr/>
          <a:lstStyle/>
          <a:p>
            <a:pPr defTabSz="914400" eaLnBrk="0" fontAlgn="base" hangingPunct="0">
              <a:spcBef>
                <a:spcPct val="0"/>
              </a:spcBef>
              <a:spcAft>
                <a:spcPct val="0"/>
              </a:spcAft>
            </a:pPr>
            <a:fld id="{2D0DF9ED-8BA0-410B-84D1-2D8774E69E9E}" type="slidenum">
              <a:rPr lang="en-GB" altLang="en-US"/>
              <a:pPr defTabSz="914400" eaLnBrk="0" fontAlgn="base" hangingPunct="0">
                <a:spcBef>
                  <a:spcPct val="0"/>
                </a:spcBef>
                <a:spcAft>
                  <a:spcPct val="0"/>
                </a:spcAft>
              </a:pPr>
              <a:t>58</a:t>
            </a:fld>
            <a:endParaRPr lang="en-GB" altLang="en-US" dirty="0"/>
          </a:p>
        </p:txBody>
      </p:sp>
      <p:sp>
        <p:nvSpPr>
          <p:cNvPr id="4" name="Content Placeholder 3"/>
          <p:cNvSpPr>
            <a:spLocks noGrp="1"/>
          </p:cNvSpPr>
          <p:nvPr>
            <p:ph idx="1"/>
          </p:nvPr>
        </p:nvSpPr>
        <p:spPr>
          <a:xfrm>
            <a:off x="1919536" y="2348880"/>
            <a:ext cx="8229600" cy="2448272"/>
          </a:xfrm>
          <a:ln>
            <a:solidFill>
              <a:schemeClr val="tx2"/>
            </a:solidFill>
          </a:ln>
        </p:spPr>
        <p:txBody>
          <a:bodyPr/>
          <a:lstStyle/>
          <a:p>
            <a:r>
              <a:rPr lang="en-GB" sz="1400" dirty="0">
                <a:solidFill>
                  <a:schemeClr val="tx1"/>
                </a:solidFill>
              </a:rPr>
              <a:t>We are working with BEIS on the issues set out in our July 2019 consultation and</a:t>
            </a:r>
            <a:r>
              <a:rPr lang="en-GB" sz="1400" dirty="0">
                <a:solidFill>
                  <a:srgbClr val="FF0000"/>
                </a:solidFill>
              </a:rPr>
              <a:t> </a:t>
            </a:r>
            <a:r>
              <a:rPr lang="en-GB" sz="1400" dirty="0">
                <a:solidFill>
                  <a:schemeClr val="tx1"/>
                </a:solidFill>
              </a:rPr>
              <a:t>expect to consult further this year. </a:t>
            </a:r>
          </a:p>
          <a:p>
            <a:endParaRPr lang="en-GB" sz="1400" dirty="0">
              <a:solidFill>
                <a:schemeClr val="tx1"/>
              </a:solidFill>
            </a:endParaRPr>
          </a:p>
          <a:p>
            <a:r>
              <a:rPr lang="en-GB" sz="1400" dirty="0">
                <a:solidFill>
                  <a:schemeClr val="tx1"/>
                </a:solidFill>
              </a:rPr>
              <a:t>The reforms set out in our consultation propose significant change to the existing regulatory framework for gas and electricity markets. To achieve the aims set out we expect that implementation of reforms will take a number of years, and that the delivery of some elements may need to be staged.</a:t>
            </a:r>
          </a:p>
          <a:p>
            <a:endParaRPr lang="en-GB" sz="1400" dirty="0">
              <a:solidFill>
                <a:schemeClr val="tx1"/>
              </a:solidFill>
            </a:endParaRPr>
          </a:p>
          <a:p>
            <a:r>
              <a:rPr lang="en-GB" sz="1400" dirty="0">
                <a:solidFill>
                  <a:schemeClr val="tx1"/>
                </a:solidFill>
              </a:rPr>
              <a:t>We encourage Code Administrators and industry to continue to consider improvements to existing</a:t>
            </a:r>
            <a:r>
              <a:rPr lang="en-GB" sz="1400" dirty="0">
                <a:solidFill>
                  <a:srgbClr val="FF0000"/>
                </a:solidFill>
              </a:rPr>
              <a:t> </a:t>
            </a:r>
            <a:r>
              <a:rPr lang="en-GB" sz="1400" dirty="0">
                <a:solidFill>
                  <a:schemeClr val="tx1"/>
                </a:solidFill>
              </a:rPr>
              <a:t>governance arrangements ahead of any future fundamental reform. </a:t>
            </a:r>
            <a:endParaRPr lang="en-GB" sz="1400" dirty="0"/>
          </a:p>
        </p:txBody>
      </p:sp>
      <p:sp>
        <p:nvSpPr>
          <p:cNvPr id="8" name="BJPseudoFooter">
            <a:extLst>
              <a:ext uri="{FF2B5EF4-FFF2-40B4-BE49-F238E27FC236}">
                <a16:creationId xmlns:a16="http://schemas.microsoft.com/office/drawing/2014/main" id="{424E4C06-89B6-430A-9E6A-54C239A32739}"/>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extLst>
      <p:ext uri="{BB962C8B-B14F-4D97-AF65-F5344CB8AC3E}">
        <p14:creationId xmlns:p14="http://schemas.microsoft.com/office/powerpoint/2010/main" val="35260450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95600" y="1484784"/>
            <a:ext cx="7272808" cy="1292662"/>
          </a:xfrm>
          <a:prstGeom prst="rect">
            <a:avLst/>
          </a:prstGeom>
          <a:noFill/>
        </p:spPr>
        <p:txBody>
          <a:bodyPr wrap="square" rtlCol="0">
            <a:spAutoFit/>
          </a:bodyPr>
          <a:lstStyle/>
          <a:p>
            <a:pPr defTabSz="914400" eaLnBrk="0" fontAlgn="base" hangingPunct="0">
              <a:lnSpc>
                <a:spcPct val="150000"/>
              </a:lnSpc>
              <a:spcBef>
                <a:spcPct val="0"/>
              </a:spcBef>
              <a:spcAft>
                <a:spcPct val="0"/>
              </a:spcAft>
            </a:pPr>
            <a:r>
              <a:rPr lang="en-GB" sz="1300" b="1" dirty="0">
                <a:solidFill>
                  <a:prstClr val="white"/>
                </a:solidFill>
                <a:latin typeface="Verdana" panose="020B0604030504040204" pitchFamily="34" charset="0"/>
                <a:ea typeface="Verdana" panose="020B0604030504040204" pitchFamily="34" charset="0"/>
                <a:cs typeface="Verdana" panose="020B0604030504040204" pitchFamily="34" charset="0"/>
              </a:rPr>
              <a:t>Ofgem is the Office of Gas and Electricity Markets. We are a non-ministerial government department and an independent National Regulatory Authority, recognised by EU Directives. Our role is to protect consumers now and in the future by working to deliver a greener, fairer energy system.</a:t>
            </a:r>
          </a:p>
        </p:txBody>
      </p:sp>
      <p:sp>
        <p:nvSpPr>
          <p:cNvPr id="5" name="TextBox 4"/>
          <p:cNvSpPr txBox="1"/>
          <p:nvPr/>
        </p:nvSpPr>
        <p:spPr>
          <a:xfrm>
            <a:off x="2495600" y="3068960"/>
            <a:ext cx="6840760" cy="292388"/>
          </a:xfrm>
          <a:prstGeom prst="rect">
            <a:avLst/>
          </a:prstGeom>
          <a:noFill/>
        </p:spPr>
        <p:txBody>
          <a:bodyPr wrap="square" rtlCol="0">
            <a:spAutoFit/>
          </a:bodyPr>
          <a:lstStyle/>
          <a:p>
            <a:pPr defTabSz="914400" eaLnBrk="0" fontAlgn="base" hangingPunct="0">
              <a:spcBef>
                <a:spcPct val="0"/>
              </a:spcBef>
              <a:spcAft>
                <a:spcPct val="0"/>
              </a:spcAft>
            </a:pPr>
            <a:r>
              <a:rPr lang="en-GB" sz="1300" b="1" dirty="0">
                <a:solidFill>
                  <a:prstClr val="white"/>
                </a:solidFill>
                <a:latin typeface="Verdana" panose="020B0604030504040204" pitchFamily="34" charset="0"/>
                <a:ea typeface="Verdana" panose="020B0604030504040204" pitchFamily="34" charset="0"/>
                <a:cs typeface="Verdana" panose="020B0604030504040204" pitchFamily="34" charset="0"/>
              </a:rPr>
              <a:t>We do this by:</a:t>
            </a:r>
          </a:p>
        </p:txBody>
      </p:sp>
      <p:sp>
        <p:nvSpPr>
          <p:cNvPr id="9" name="Title 8"/>
          <p:cNvSpPr>
            <a:spLocks noGrp="1"/>
          </p:cNvSpPr>
          <p:nvPr>
            <p:ph type="title"/>
          </p:nvPr>
        </p:nvSpPr>
        <p:spPr>
          <a:xfrm>
            <a:off x="2063552" y="5805265"/>
            <a:ext cx="7886700" cy="245443"/>
          </a:xfrm>
        </p:spPr>
        <p:txBody>
          <a:bodyPr/>
          <a:lstStyle/>
          <a:p>
            <a:pPr algn="r"/>
            <a:r>
              <a:rPr lang="en-GB" sz="1300" dirty="0">
                <a:solidFill>
                  <a:schemeClr val="bg1"/>
                </a:solidFill>
                <a:latin typeface="Verdana" panose="020B0604030504040204" pitchFamily="34" charset="0"/>
                <a:ea typeface="Verdana" panose="020B0604030504040204" pitchFamily="34" charset="0"/>
                <a:cs typeface="Verdana" panose="020B0604030504040204" pitchFamily="34" charset="0"/>
              </a:rPr>
              <a:t>www.ofgem.gov.uk</a:t>
            </a:r>
          </a:p>
        </p:txBody>
      </p:sp>
      <p:sp>
        <p:nvSpPr>
          <p:cNvPr id="6" name="TextBox 5"/>
          <p:cNvSpPr txBox="1"/>
          <p:nvPr/>
        </p:nvSpPr>
        <p:spPr>
          <a:xfrm>
            <a:off x="2639616" y="3462108"/>
            <a:ext cx="6840760" cy="2006255"/>
          </a:xfrm>
          <a:prstGeom prst="rect">
            <a:avLst/>
          </a:prstGeom>
          <a:noFill/>
        </p:spPr>
        <p:txBody>
          <a:bodyPr wrap="square" rtlCol="0">
            <a:spAutoFit/>
          </a:bodyPr>
          <a:lstStyle/>
          <a:p>
            <a:pPr marL="285750" indent="-285750" defTabSz="914400" eaLnBrk="0" fontAlgn="base" hangingPunct="0">
              <a:lnSpc>
                <a:spcPct val="150000"/>
              </a:lnSpc>
              <a:spcBef>
                <a:spcPct val="0"/>
              </a:spcBef>
              <a:spcAft>
                <a:spcPts val="600"/>
              </a:spcAft>
              <a:buFont typeface="Arial" panose="020B0604020202020204" pitchFamily="34" charset="0"/>
              <a:buChar char="•"/>
            </a:pPr>
            <a:r>
              <a:rPr lang="en-GB" sz="1300" b="1" dirty="0">
                <a:solidFill>
                  <a:prstClr val="white"/>
                </a:solidFill>
                <a:latin typeface="Verdana" panose="020B0604030504040204" pitchFamily="34" charset="0"/>
                <a:ea typeface="Verdana" panose="020B0604030504040204" pitchFamily="34" charset="0"/>
                <a:cs typeface="Verdana" panose="020B0604030504040204" pitchFamily="34" charset="0"/>
              </a:rPr>
              <a:t>working with Government, industry and consumer groups to deliver a net zero economy at the lowest cost to consumers.</a:t>
            </a:r>
          </a:p>
          <a:p>
            <a:pPr marL="285750" indent="-285750" defTabSz="914400" eaLnBrk="0" fontAlgn="base" hangingPunct="0">
              <a:lnSpc>
                <a:spcPct val="150000"/>
              </a:lnSpc>
              <a:spcBef>
                <a:spcPct val="0"/>
              </a:spcBef>
              <a:spcAft>
                <a:spcPts val="600"/>
              </a:spcAft>
              <a:buFont typeface="Arial" panose="020B0604020202020204" pitchFamily="34" charset="0"/>
              <a:buChar char="•"/>
            </a:pPr>
            <a:r>
              <a:rPr lang="en-GB" sz="1300" b="1" dirty="0">
                <a:solidFill>
                  <a:prstClr val="white"/>
                </a:solidFill>
                <a:latin typeface="Verdana" panose="020B0604030504040204" pitchFamily="34" charset="0"/>
                <a:ea typeface="Verdana" panose="020B0604030504040204" pitchFamily="34" charset="0"/>
                <a:cs typeface="Verdana" panose="020B0604030504040204" pitchFamily="34" charset="0"/>
              </a:rPr>
              <a:t>stamping out sharp and bad practice, ensuring fair treatment for all consumers, especially the vulnerable.</a:t>
            </a:r>
          </a:p>
          <a:p>
            <a:pPr marL="285750" indent="-285750" defTabSz="914400" eaLnBrk="0" fontAlgn="base" hangingPunct="0">
              <a:lnSpc>
                <a:spcPct val="150000"/>
              </a:lnSpc>
              <a:spcBef>
                <a:spcPct val="0"/>
              </a:spcBef>
              <a:spcAft>
                <a:spcPts val="600"/>
              </a:spcAft>
              <a:buFont typeface="Arial" panose="020B0604020202020204" pitchFamily="34" charset="0"/>
              <a:buChar char="•"/>
            </a:pPr>
            <a:r>
              <a:rPr lang="en-GB" sz="1300" b="1" dirty="0">
                <a:solidFill>
                  <a:prstClr val="white"/>
                </a:solidFill>
                <a:latin typeface="Verdana" panose="020B0604030504040204" pitchFamily="34" charset="0"/>
                <a:ea typeface="Verdana" panose="020B0604030504040204" pitchFamily="34" charset="0"/>
                <a:cs typeface="Verdana" panose="020B0604030504040204" pitchFamily="34" charset="0"/>
              </a:rPr>
              <a:t>enabling competition and innovation, which drives down prices and results in new products and services for consumers.</a:t>
            </a:r>
          </a:p>
        </p:txBody>
      </p:sp>
      <p:sp>
        <p:nvSpPr>
          <p:cNvPr id="8" name="BJPseudoFooter">
            <a:extLst>
              <a:ext uri="{FF2B5EF4-FFF2-40B4-BE49-F238E27FC236}">
                <a16:creationId xmlns:a16="http://schemas.microsoft.com/office/drawing/2014/main" id="{439C507F-AD79-4E8A-A5C6-65DEA92D04AC}"/>
              </a:ext>
            </a:extLst>
          </p:cNvPr>
          <p:cNvSpPr txBox="1"/>
          <p:nvPr>
            <p:custDataLst>
              <p:tags r:id="rId1"/>
            </p:custDataLst>
          </p:nvPr>
        </p:nvSpPr>
        <p:spPr>
          <a:xfrm>
            <a:off x="5863404" y="6488668"/>
            <a:ext cx="465192" cy="369332"/>
          </a:xfrm>
          <a:prstGeom prst="rect">
            <a:avLst/>
          </a:prstGeom>
          <a:noFill/>
        </p:spPr>
        <p:txBody>
          <a:bodyPr vert="horz" wrap="none" rtlCol="0">
            <a:spAutoFit/>
          </a:bodyPr>
          <a:lstStyle/>
          <a:p>
            <a:pPr algn="ctr" defTabSz="914400" eaLnBrk="0" fontAlgn="base" hangingPunct="0">
              <a:spcBef>
                <a:spcPct val="0"/>
              </a:spcBef>
              <a:spcAft>
                <a:spcPct val="0"/>
              </a:spcAft>
            </a:pPr>
            <a:r>
              <a:rPr lang="en-GB" sz="900" dirty="0">
                <a:solidFill>
                  <a:srgbClr val="000000"/>
                </a:solidFill>
                <a:latin typeface="Verdana" panose="020B0604030504040204" pitchFamily="34" charset="0"/>
                <a:cs typeface="Arial" charset="0"/>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u="sng"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CMP367 (Decision received 30 March 2021; Implemented 1 April 2021)</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CMP368/369 Urgency Request (Decision received 22 April 2021 to reject request for Urgency)</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CMP300, CMP335/336, CMP343/340, CMP344</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u="sng"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None</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781443" y="2645031"/>
            <a:ext cx="7385186" cy="1384995"/>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000" b="1" i="1" kern="0" dirty="0">
                <a:latin typeface="Arial" panose="020B0604020202020204" pitchFamily="34" charset="0"/>
                <a:ea typeface="+mj-ea"/>
                <a:cs typeface="Arial" panose="020B0604020202020204" pitchFamily="34" charset="0"/>
              </a:rPr>
              <a:t>General discussion on impacts of coronavirus outbreak (ALL)</a:t>
            </a:r>
          </a:p>
          <a:p>
            <a:pPr marL="342900" indent="-342900">
              <a:buFont typeface="+mj-lt"/>
              <a:buAutoNum type="arabicPeriod"/>
            </a:pPr>
            <a:r>
              <a:rPr lang="en-GB" sz="2000" b="1" i="1" kern="0" dirty="0">
                <a:latin typeface="Arial" panose="020B0604020202020204" pitchFamily="34" charset="0"/>
                <a:ea typeface="+mj-ea"/>
                <a:cs typeface="Arial" panose="020B0604020202020204" pitchFamily="34" charset="0"/>
              </a:rPr>
              <a:t>Code Administrator Survey (Nadir Hafeez)</a:t>
            </a:r>
          </a:p>
        </p:txBody>
      </p:sp>
    </p:spTree>
    <p:extLst>
      <p:ext uri="{BB962C8B-B14F-4D97-AF65-F5344CB8AC3E}">
        <p14:creationId xmlns:p14="http://schemas.microsoft.com/office/powerpoint/2010/main" val="35130887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28 May 2021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20 May 2021</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13 May 2021</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6 May 2021</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CUSC Panel</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890976"/>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algn="just" defTabSz="914400">
              <a:lnSpc>
                <a:spcPct val="90000"/>
              </a:lnSpc>
              <a:spcAft>
                <a:spcPts val="600"/>
              </a:spcAft>
              <a:buFont typeface="Arial" panose="020B0604020202020204" pitchFamily="34" charset="0"/>
              <a:buChar char="•"/>
              <a:defRPr/>
            </a:pPr>
            <a:r>
              <a:rPr kumimoji="0" lang="en-GB" sz="2400" b="1" i="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CMP370: </a:t>
            </a:r>
            <a:r>
              <a:rPr lang="en-GB" sz="2400" b="0" dirty="0">
                <a:latin typeface="Arial" panose="020B0604020202020204" pitchFamily="34" charset="0"/>
                <a:cs typeface="Arial" panose="020B0604020202020204" pitchFamily="34" charset="0"/>
              </a:rPr>
              <a:t>Revision of the connection offer acceptance period for interactive connection offers</a:t>
            </a:r>
            <a:endParaRPr lang="en-GB" sz="2400" dirty="0">
              <a:latin typeface="Arial" panose="020B0604020202020204" pitchFamily="34" charset="0"/>
              <a:cs typeface="Arial" panose="020B0604020202020204" pitchFamily="34" charset="0"/>
            </a:endParaRPr>
          </a:p>
          <a:p>
            <a:pPr marL="228600" lvl="0" defTabSz="914400">
              <a:lnSpc>
                <a:spcPct val="90000"/>
              </a:lnSpc>
              <a:spcAft>
                <a:spcPts val="600"/>
              </a:spcAft>
              <a:defRPr/>
            </a:pPr>
            <a:endParaRPr kumimoji="0" lang="en-GB" sz="180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endParaRPr>
          </a:p>
          <a:p>
            <a:pPr marL="228600" lvl="0" defTabSz="914400">
              <a:lnSpc>
                <a:spcPct val="90000"/>
              </a:lnSpc>
              <a:spcAft>
                <a:spcPts val="600"/>
              </a:spcAft>
              <a:defRPr/>
            </a:pPr>
            <a:r>
              <a:rPr kumimoji="0" lang="en-GB" sz="180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Rashmi R</a:t>
            </a:r>
            <a:r>
              <a:rPr lang="en-GB" dirty="0">
                <a:solidFill>
                  <a:schemeClr val="tx1"/>
                </a:solidFill>
                <a:latin typeface="Arial" panose="020B0604020202020204" pitchFamily="34" charset="0"/>
                <a:cs typeface="Arial" panose="020B0604020202020204" pitchFamily="34" charset="0"/>
              </a:rPr>
              <a:t>adhakrishnan and  </a:t>
            </a:r>
            <a:r>
              <a:rPr kumimoji="0" lang="en-GB" sz="180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Keren Kelly</a:t>
            </a:r>
            <a:r>
              <a:rPr lang="en-GB" dirty="0">
                <a:solidFill>
                  <a:schemeClr val="tx1"/>
                </a:solidFill>
                <a:latin typeface="Arial" panose="020B0604020202020204" pitchFamily="34" charset="0"/>
                <a:cs typeface="Arial" panose="020B0604020202020204" pitchFamily="34" charset="0"/>
              </a:rPr>
              <a:t> - </a:t>
            </a:r>
            <a:r>
              <a:rPr kumimoji="0" lang="en-GB" sz="1800" i="0" u="none" strike="noStrike" kern="120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2205476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2" y="204243"/>
            <a:ext cx="11660639" cy="657605"/>
          </a:xfrm>
        </p:spPr>
        <p:txBody>
          <a:bodyPr/>
          <a:lstStyle/>
          <a:p>
            <a:r>
              <a:rPr lang="en-GB" altLang="en-US" sz="3600" b="1" dirty="0"/>
              <a:t>Critical Friend Feedback – CMP370</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1200149106"/>
              </p:ext>
            </p:extLst>
          </p:nvPr>
        </p:nvGraphicFramePr>
        <p:xfrm>
          <a:off x="356662" y="946798"/>
          <a:ext cx="11660639" cy="5596242"/>
        </p:xfrm>
        <a:graphic>
          <a:graphicData uri="http://schemas.openxmlformats.org/drawingml/2006/table">
            <a:tbl>
              <a:tblPr firstRow="1" bandRow="1">
                <a:tableStyleId>{5C22544A-7EE6-4342-B048-85BDC9FD1C3A}</a:tableStyleId>
              </a:tblPr>
              <a:tblGrid>
                <a:gridCol w="6178943">
                  <a:extLst>
                    <a:ext uri="{9D8B030D-6E8A-4147-A177-3AD203B41FA5}">
                      <a16:colId xmlns:a16="http://schemas.microsoft.com/office/drawing/2014/main" val="2500286265"/>
                    </a:ext>
                  </a:extLst>
                </a:gridCol>
                <a:gridCol w="5481696">
                  <a:extLst>
                    <a:ext uri="{9D8B030D-6E8A-4147-A177-3AD203B41FA5}">
                      <a16:colId xmlns:a16="http://schemas.microsoft.com/office/drawing/2014/main" val="477721536"/>
                    </a:ext>
                  </a:extLst>
                </a:gridCol>
              </a:tblGrid>
              <a:tr h="693136">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4903106">
                <a:tc>
                  <a:txBody>
                    <a:bodyPr/>
                    <a:lstStyle/>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Removed justification rationale from the executive summary as already set out in the main body of the proposal form</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Clarity on impacted parties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Made clear that the legal text changes are shown in red text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Clarity that seeking standard governance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Formatting and presentational comments</a:t>
                      </a:r>
                      <a:endParaRPr lang="en-GB" sz="1800" i="1" baseline="0" dirty="0">
                        <a:latin typeface="Arial" panose="020B0604020202020204" pitchFamily="34" charset="0"/>
                        <a:cs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accepted all amendments made by the Code Administrator</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baseline="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2932440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275DA31-5521-BB4C-A621-516A96F1485C}"/>
              </a:ext>
            </a:extLst>
          </p:cNvPr>
          <p:cNvSpPr>
            <a:spLocks noGrp="1"/>
          </p:cNvSpPr>
          <p:nvPr>
            <p:ph type="title"/>
          </p:nvPr>
        </p:nvSpPr>
        <p:spPr>
          <a:xfrm>
            <a:off x="497523" y="368743"/>
            <a:ext cx="10984943" cy="637747"/>
          </a:xfrm>
        </p:spPr>
        <p:txBody>
          <a:bodyPr/>
          <a:lstStyle/>
          <a:p>
            <a:r>
              <a:rPr lang="en-US" dirty="0"/>
              <a:t>Interactivity Policy background </a:t>
            </a:r>
          </a:p>
        </p:txBody>
      </p:sp>
      <p:sp>
        <p:nvSpPr>
          <p:cNvPr id="2" name="Rectangle 1">
            <a:extLst>
              <a:ext uri="{FF2B5EF4-FFF2-40B4-BE49-F238E27FC236}">
                <a16:creationId xmlns:a16="http://schemas.microsoft.com/office/drawing/2014/main" id="{863FCB65-32A9-4520-B76D-725F6445FA41}"/>
              </a:ext>
            </a:extLst>
          </p:cNvPr>
          <p:cNvSpPr/>
          <p:nvPr/>
        </p:nvSpPr>
        <p:spPr>
          <a:xfrm>
            <a:off x="497523" y="1035244"/>
            <a:ext cx="11061470" cy="563231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Through extensive consultation with industry, the </a:t>
            </a:r>
            <a:r>
              <a:rPr kumimoji="0" lang="en-GB" sz="1800" b="1"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Energy Network Association (ENA), </a:t>
            </a: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as part of the </a:t>
            </a:r>
            <a:r>
              <a:rPr kumimoji="0" lang="en-GB" sz="1800" b="1" i="1"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Open Networks Project, </a:t>
            </a: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has developed an Interactivity Process Guide.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1"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 Nov 2018, the ENA launched the ‘Interactivity and Queue Management’ Consultation (</a:t>
            </a: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hlinkClick r:id="rId3"/>
              </a:rPr>
              <a:t>link</a:t>
            </a: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In July 2019 the ENA presented a ‘mind-to’ position for Interactivity - the Conditional Interactivity approach, in a published ENA Consultation </a:t>
            </a:r>
            <a:r>
              <a:rPr kumimoji="0" lang="en-GB" sz="1800" b="0" i="0" u="none" strike="noStrike" kern="1200" cap="none" spc="0" normalizeH="0" baseline="0" noProof="0" dirty="0">
                <a:ln>
                  <a:noFill/>
                </a:ln>
                <a:solidFill>
                  <a:srgbClr val="0070C0"/>
                </a:solidFill>
                <a:effectLst/>
                <a:uLnTx/>
                <a:uFillTx/>
                <a:latin typeface="Helvetica Neue LT Std 45 Light" panose="020B0403020202020204"/>
                <a:ea typeface="+mn-ea"/>
                <a:cs typeface="+mn-cs"/>
                <a:hlinkClick r:id="rId4"/>
              </a:rPr>
              <a:t>(link)</a:t>
            </a:r>
            <a:r>
              <a:rPr kumimoji="0" lang="en-GB" sz="1800" b="0" i="0" u="none" strike="noStrike" kern="1200" cap="none" spc="0" normalizeH="0" baseline="0" noProof="0" dirty="0">
                <a:ln>
                  <a:noFill/>
                </a:ln>
                <a:solidFill>
                  <a:srgbClr val="0070C0"/>
                </a:solidFill>
                <a:effectLst/>
                <a:uLnTx/>
                <a:uFillTx/>
                <a:latin typeface="Helvetica Neue LT Std 45 Light" panose="020B0403020202020204"/>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responses to the July 2019 consultation showed very clear support for the proposed ‘Conditional’ interactivity process.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Across the development period, the ENA hosted webinars and published Q&amp;As and included consultation responses from wider industry while developing the new policy.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The ENA has since developed the principles and processes and in December 2020 the ENA published the final Interactivity guide including T-T, T-D, D-D and D- iDNO interactivity process </a:t>
            </a:r>
            <a:r>
              <a:rPr kumimoji="0" lang="en-GB" sz="1800" b="0" i="0" u="none" strike="noStrike" kern="1200" cap="none" spc="0" normalizeH="0" baseline="0" noProof="0" dirty="0">
                <a:ln>
                  <a:noFill/>
                </a:ln>
                <a:solidFill>
                  <a:srgbClr val="0070C0"/>
                </a:solidFill>
                <a:effectLst/>
                <a:uLnTx/>
                <a:uFillTx/>
                <a:latin typeface="Helvetica Neue LT Std 45 Light" panose="020B0403020202020204"/>
                <a:ea typeface="+mn-ea"/>
                <a:cs typeface="+mn-cs"/>
                <a:hlinkClick r:id="rId5"/>
              </a:rPr>
              <a:t>(link)</a:t>
            </a:r>
            <a:endParaRPr kumimoji="0" lang="en-GB" sz="1800" b="0" i="0" u="none" strike="noStrike" kern="1200" cap="none" spc="0" normalizeH="0" baseline="0" noProof="0" dirty="0">
              <a:ln>
                <a:noFill/>
              </a:ln>
              <a:solidFill>
                <a:srgbClr val="0070C0"/>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All Network companies are now able to take a consistent approach and began adopting the new Interactivity Process Guide from 1</a:t>
            </a:r>
            <a:r>
              <a:rPr kumimoji="0" lang="en-GB" sz="1800" b="0" i="0" u="none" strike="noStrike" kern="1200" cap="none" spc="0" normalizeH="0" baseline="30000" noProof="0" dirty="0">
                <a:ln>
                  <a:noFill/>
                </a:ln>
                <a:solidFill>
                  <a:srgbClr val="000000">
                    <a:lumMod val="65000"/>
                    <a:lumOff val="35000"/>
                  </a:srgbClr>
                </a:solidFill>
                <a:effectLst/>
                <a:uLnTx/>
                <a:uFillTx/>
                <a:latin typeface="Helvetica Neue LT Std 45 Light" panose="020B0403020202020204"/>
                <a:ea typeface="+mn-ea"/>
                <a:cs typeface="+mn-cs"/>
              </a:rPr>
              <a:t>st</a:t>
            </a:r>
            <a:r>
              <a:rPr kumimoji="0" lang="en-GB" sz="1800" b="0" i="0" u="none" strike="noStrike" kern="1200" cap="none" spc="0" normalizeH="0" baseline="0" noProof="0" dirty="0">
                <a:ln>
                  <a:noFill/>
                </a:ln>
                <a:solidFill>
                  <a:srgbClr val="000000">
                    <a:lumMod val="65000"/>
                    <a:lumOff val="35000"/>
                  </a:srgbClr>
                </a:solidFill>
                <a:effectLst/>
                <a:uLnTx/>
                <a:uFillTx/>
                <a:latin typeface="Helvetica Neue LT Std 45 Light" panose="020B0403020202020204"/>
                <a:ea typeface="+mn-ea"/>
                <a:cs typeface="+mn-cs"/>
              </a:rPr>
              <a:t> January 2021 onwards.</a:t>
            </a:r>
            <a:r>
              <a:rPr kumimoji="0" lang="en-GB" sz="1800" b="0" i="0" u="none" strike="noStrike" kern="1200" cap="none" spc="0" normalizeH="0" baseline="0" noProof="0" dirty="0">
                <a:ln>
                  <a:noFill/>
                </a:ln>
                <a:solidFill>
                  <a:srgbClr val="000000"/>
                </a:solidFill>
                <a:effectLst/>
                <a:uLnTx/>
                <a:uFillTx/>
                <a:latin typeface="Hadassah Friedlaender" panose="020B0604020202020204" pitchFamily="18" charset="-79"/>
                <a:ea typeface="+mn-ea"/>
                <a:cs typeface="Hadassah Friedlaender" panose="020B0604020202020204" pitchFamily="18" charset="-79"/>
              </a:rPr>
              <a:t> </a:t>
            </a:r>
          </a:p>
        </p:txBody>
      </p:sp>
    </p:spTree>
    <p:extLst>
      <p:ext uri="{BB962C8B-B14F-4D97-AF65-F5344CB8AC3E}">
        <p14:creationId xmlns:p14="http://schemas.microsoft.com/office/powerpoint/2010/main" val="34895824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10;  "/>
  <p:tag name="BJHEADERFOOTERTEXTMARKING" val="       &#10;  "/>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Cov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La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2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8.xml><?xml version="1.0" encoding="utf-8"?>
<a:theme xmlns:a="http://schemas.openxmlformats.org/drawingml/2006/main" name="1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2474c7f4549ad8682880aca525ed79ee">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496125ef1f1b50d60b2c8ba73c0e8f8d"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2.xml><?xml version="1.0" encoding="utf-8"?>
<ds:datastoreItem xmlns:ds="http://schemas.openxmlformats.org/officeDocument/2006/customXml" ds:itemID="{DCB36002-CCFD-4C5D-814A-FF8D96969B7A}">
  <ds:schemaRefs>
    <ds:schemaRef ds:uri="http://purl.org/dc/terms/"/>
    <ds:schemaRef ds:uri="f71abe4e-f5ff-49cd-8eff-5f4949acc51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 ds:uri="http://purl.org/dc/dcmitype/"/>
  </ds:schemaRefs>
</ds:datastoreItem>
</file>

<file path=customXml/itemProps3.xml><?xml version="1.0" encoding="utf-8"?>
<ds:datastoreItem xmlns:ds="http://schemas.openxmlformats.org/officeDocument/2006/customXml" ds:itemID="{C4635424-0B54-45B0-9BAA-1B77469CD4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4985</TotalTime>
  <Words>5315</Words>
  <Application>Microsoft Office PowerPoint</Application>
  <PresentationFormat>Widescreen</PresentationFormat>
  <Paragraphs>657</Paragraphs>
  <Slides>62</Slides>
  <Notes>24</Notes>
  <HiddenSlides>0</HiddenSlides>
  <MMClips>0</MMClips>
  <ScaleCrop>false</ScaleCrop>
  <HeadingPairs>
    <vt:vector size="8" baseType="variant">
      <vt:variant>
        <vt:lpstr>Fonts Used</vt:lpstr>
      </vt:variant>
      <vt:variant>
        <vt:i4>25</vt:i4>
      </vt:variant>
      <vt:variant>
        <vt:lpstr>Theme</vt:lpstr>
      </vt:variant>
      <vt:variant>
        <vt:i4>14</vt:i4>
      </vt:variant>
      <vt:variant>
        <vt:lpstr>Embedded OLE Servers</vt:lpstr>
      </vt:variant>
      <vt:variant>
        <vt:i4>1</vt:i4>
      </vt:variant>
      <vt:variant>
        <vt:lpstr>Slide Titles</vt:lpstr>
      </vt:variant>
      <vt:variant>
        <vt:i4>62</vt:i4>
      </vt:variant>
    </vt:vector>
  </HeadingPairs>
  <TitlesOfParts>
    <vt:vector size="102" baseType="lpstr">
      <vt:lpstr>Arial</vt:lpstr>
      <vt:lpstr>Calibri</vt:lpstr>
      <vt:lpstr>Calibri Light</vt:lpstr>
      <vt:lpstr>Courier New</vt:lpstr>
      <vt:lpstr>Hadassah Friedlaender</vt:lpstr>
      <vt:lpstr>Helvetica Neue Condensed</vt:lpstr>
      <vt:lpstr>Helvetica Neue Light</vt:lpstr>
      <vt:lpstr>Helvetica Neue LT Pro 45 Light</vt:lpstr>
      <vt:lpstr>Helvetica Neue LT Pro 55 Roman</vt:lpstr>
      <vt:lpstr>Helvetica Neue LT Pro 65 Medium</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HelveticaNeueLTPro-Blk</vt:lpstr>
      <vt:lpstr>HelveticaNeueLTPro-Hv</vt:lpstr>
      <vt:lpstr>HelveticaNeueLTPro-Roman</vt:lpstr>
      <vt:lpstr>Orsted Sans Office</vt:lpstr>
      <vt:lpstr>Symbol</vt:lpstr>
      <vt:lpstr>Verdana</vt:lpstr>
      <vt:lpstr>Wingdings</vt:lpstr>
      <vt:lpstr>Wingdings 2</vt:lpstr>
      <vt:lpstr>Office Theme</vt:lpstr>
      <vt:lpstr>Orsted</vt:lpstr>
      <vt:lpstr>FirstSlideMaster</vt:lpstr>
      <vt:lpstr>PresentationOfgem2015</vt:lpstr>
      <vt:lpstr>1_PresentationOfgem2015</vt:lpstr>
      <vt:lpstr>5_Office Theme</vt:lpstr>
      <vt:lpstr>7_Office Theme</vt:lpstr>
      <vt:lpstr>1_Office Theme</vt:lpstr>
      <vt:lpstr>3_Office Theme</vt:lpstr>
      <vt:lpstr>Cover slide</vt:lpstr>
      <vt:lpstr>LastSlideMaster</vt:lpstr>
      <vt:lpstr>2_Office Theme</vt:lpstr>
      <vt:lpstr>4_Office Theme</vt:lpstr>
      <vt:lpstr>6_Office Theme</vt:lpstr>
      <vt:lpstr>think-cell Slide</vt:lpstr>
      <vt:lpstr>Friday 30 April 2021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CMP370</vt:lpstr>
      <vt:lpstr>Interactivity Policy background </vt:lpstr>
      <vt:lpstr>Consultation responses </vt:lpstr>
      <vt:lpstr>What is Interactivity? </vt:lpstr>
      <vt:lpstr>Changes to the Offer Acceptance Period</vt:lpstr>
      <vt:lpstr>Proposed Changes to the CUSC (1)</vt:lpstr>
      <vt:lpstr>Proposed Changes to the CUSC (2)</vt:lpstr>
      <vt:lpstr>Proposed Changes to the CUSC (3)</vt:lpstr>
      <vt:lpstr>Proposed Changes to the CUSC (4)</vt:lpstr>
      <vt:lpstr>Why Change?</vt:lpstr>
      <vt:lpstr>Proposed Governance Process</vt:lpstr>
      <vt:lpstr>Timeline for CMP370 – Proposed Timeline (Standard-Governance with Code Administrator Consultation)</vt:lpstr>
      <vt:lpstr>CMP370 – the asks of Panel </vt:lpstr>
      <vt:lpstr>PowerPoint Presentation</vt:lpstr>
      <vt:lpstr>Critical Friend Feedback – CMP371</vt:lpstr>
      <vt:lpstr>CMP371 Background </vt:lpstr>
      <vt:lpstr>Timeline for CMP371 – Proposed Timeline (Standard-Governance with Code Administrator Consultation)</vt:lpstr>
      <vt:lpstr>CMP371 – the asks of Panel </vt:lpstr>
      <vt:lpstr>CUSC Self-Governance Criteria</vt:lpstr>
      <vt:lpstr>PowerPoint Presentation</vt:lpstr>
      <vt:lpstr>Critical Friend Feedback – CMP372</vt:lpstr>
      <vt:lpstr>Brexit situation and outcomes</vt:lpstr>
      <vt:lpstr>CUSC Mod to be raised CMP372</vt:lpstr>
      <vt:lpstr>Timeline for CMP372 – Proposed Timeline (Standard-Governance with Code Administrator Consultation)</vt:lpstr>
      <vt:lpstr>CMP372 – the asks of Panel</vt:lpstr>
      <vt:lpstr>CUSC Self-Governance Criteria</vt:lpstr>
      <vt:lpstr>PowerPoint Presentation</vt:lpstr>
      <vt:lpstr>PowerPoint Presentation</vt:lpstr>
      <vt:lpstr>In flight Modifications – the asks of Panel</vt:lpstr>
      <vt:lpstr>PowerPoint Presentation</vt:lpstr>
      <vt:lpstr>Prioritisation Principles</vt:lpstr>
      <vt:lpstr>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Ofgem update Code modification decision timings Code governance</vt:lpstr>
      <vt:lpstr>Purpose of these slides</vt:lpstr>
      <vt:lpstr>A: Code modification decisions</vt:lpstr>
      <vt:lpstr>A: Our changes</vt:lpstr>
      <vt:lpstr>B: Code Governance</vt:lpstr>
      <vt:lpstr>Code Modernisation</vt:lpstr>
      <vt:lpstr>Code Modernisation</vt:lpstr>
      <vt:lpstr>Cross code working</vt:lpstr>
      <vt:lpstr>Next steps</vt:lpstr>
      <vt:lpstr>www.ofgem.gov.uk</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93</cp:revision>
  <dcterms:created xsi:type="dcterms:W3CDTF">2020-11-18T21:12:56Z</dcterms:created>
  <dcterms:modified xsi:type="dcterms:W3CDTF">2021-04-22T13:28:18Z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0x010100095E1BDC5029614ABF43223A464FD248</vt:lpwstr>
  </property>
</Properties>
</file>