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jpg" ContentType="image/jpeg"/>
  <Default Extension="png" ContentType="image/png"/>
  <Default Extension="rels" ContentType="application/vnd.openxmlformats-package.relationships+xml"/>
  <Default Extension="vml" ContentType="application/vnd.openxmlformats-officedocument.vmlDrawing"/>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slideLayouts/slideLayout14.xml" ContentType="application/vnd.openxmlformats-officedocument.presentationml.slideLayout+xml"/>
  <Override PartName="/ppt/theme/theme2.xml" ContentType="application/vnd.openxmlformats-officedocument.them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3.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4.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5.xml" ContentType="application/vnd.openxmlformats-officedocument.theme+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theme/theme6.xml" ContentType="application/vnd.openxmlformats-officedocument.theme+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13" r:id="rId4"/>
    <p:sldMasterId id="2147483831" r:id="rId5"/>
    <p:sldMasterId id="2147483833" r:id="rId6"/>
    <p:sldMasterId id="2147483839" r:id="rId7"/>
    <p:sldMasterId id="2147483993" r:id="rId8"/>
    <p:sldMasterId id="2147484007" r:id="rId9"/>
    <p:sldMasterId id="2147484026" r:id="rId10"/>
  </p:sldMasterIdLst>
  <p:notesMasterIdLst>
    <p:notesMasterId r:id="rId20"/>
  </p:notesMasterIdLst>
  <p:handoutMasterIdLst>
    <p:handoutMasterId r:id="rId21"/>
  </p:handoutMasterIdLst>
  <p:sldIdLst>
    <p:sldId id="1377" r:id="rId11"/>
    <p:sldId id="274" r:id="rId12"/>
    <p:sldId id="276" r:id="rId13"/>
    <p:sldId id="275" r:id="rId14"/>
    <p:sldId id="277" r:id="rId15"/>
    <p:sldId id="1387" r:id="rId16"/>
    <p:sldId id="1376" r:id="rId17"/>
    <p:sldId id="1388" r:id="rId18"/>
    <p:sldId id="1375" r:id="rId19"/>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B022A349-25CC-4002-92AD-1B4A7269185D}">
          <p14:sldIdLst/>
        </p14:section>
        <p14:section name="Default Section" id="{F83FAB5C-860E-4D4B-ABE7-16AD061686E9}">
          <p14:sldIdLst>
            <p14:sldId id="1377"/>
            <p14:sldId id="274"/>
            <p14:sldId id="276"/>
            <p14:sldId id="275"/>
            <p14:sldId id="277"/>
            <p14:sldId id="1387"/>
            <p14:sldId id="1376"/>
            <p14:sldId id="1388"/>
            <p14:sldId id="1375"/>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ullen (ESO), Paul J" initials="M(PJ" lastIdx="1" clrIdx="0">
    <p:extLst>
      <p:ext uri="{19B8F6BF-5375-455C-9EA6-DF929625EA0E}">
        <p15:presenceInfo xmlns:p15="http://schemas.microsoft.com/office/powerpoint/2012/main" userId="S-1-5-21-852109325-4236797708-1392725387-1239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BF22"/>
    <a:srgbClr val="0079C1"/>
    <a:srgbClr val="FCF3E7"/>
    <a:srgbClr val="C85412"/>
    <a:srgbClr val="E61E84"/>
    <a:srgbClr val="FFCE2C"/>
    <a:srgbClr val="FF5D00"/>
    <a:srgbClr val="20201E"/>
    <a:srgbClr val="6A2C91"/>
    <a:srgbClr val="E754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3210F03-A2E8-4435-A483-B6EE50539E96}" v="17" dt="2021-04-16T10:18:33.758"/>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1003" autoAdjust="0"/>
    <p:restoredTop sz="93883" autoAdjust="0"/>
  </p:normalViewPr>
  <p:slideViewPr>
    <p:cSldViewPr snapToGrid="0" snapToObjects="1">
      <p:cViewPr varScale="1">
        <p:scale>
          <a:sx n="60" d="100"/>
          <a:sy n="60" d="100"/>
        </p:scale>
        <p:origin x="608" y="36"/>
      </p:cViewPr>
      <p:guideLst/>
    </p:cSldViewPr>
  </p:slideViewPr>
  <p:notesTextViewPr>
    <p:cViewPr>
      <p:scale>
        <a:sx n="40" d="100"/>
        <a:sy n="40" d="100"/>
      </p:scale>
      <p:origin x="0" y="0"/>
    </p:cViewPr>
  </p:notesTextViewPr>
  <p:sorterViewPr>
    <p:cViewPr>
      <p:scale>
        <a:sx n="66" d="100"/>
        <a:sy n="66" d="100"/>
      </p:scale>
      <p:origin x="0" y="0"/>
    </p:cViewPr>
  </p:sorterViewPr>
  <p:notesViewPr>
    <p:cSldViewPr snapToGrid="0" snapToObjects="1">
      <p:cViewPr varScale="1">
        <p:scale>
          <a:sx n="97" d="100"/>
          <a:sy n="97" d="100"/>
        </p:scale>
        <p:origin x="4328" y="20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5.xml"/><Relationship Id="rId13" Type="http://schemas.openxmlformats.org/officeDocument/2006/relationships/slide" Target="slides/slide3.xml"/><Relationship Id="rId18" Type="http://schemas.openxmlformats.org/officeDocument/2006/relationships/slide" Target="slides/slide8.xml"/><Relationship Id="rId26"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handoutMaster" Target="handoutMasters/handoutMaster1.xml"/><Relationship Id="rId7" Type="http://schemas.openxmlformats.org/officeDocument/2006/relationships/slideMaster" Target="slideMasters/slideMaster4.xml"/><Relationship Id="rId12" Type="http://schemas.openxmlformats.org/officeDocument/2006/relationships/slide" Target="slides/slide2.xml"/><Relationship Id="rId17" Type="http://schemas.openxmlformats.org/officeDocument/2006/relationships/slide" Target="slides/slide7.xml"/><Relationship Id="rId2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6.xml"/><Relationship Id="rId20"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1.xml"/><Relationship Id="rId24"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5.xml"/><Relationship Id="rId23" Type="http://schemas.openxmlformats.org/officeDocument/2006/relationships/presProps" Target="presProps.xml"/><Relationship Id="rId28" Type="http://schemas.microsoft.com/office/2015/10/relationships/revisionInfo" Target="revisionInfo.xml"/><Relationship Id="rId10" Type="http://schemas.openxmlformats.org/officeDocument/2006/relationships/slideMaster" Target="slideMasters/slideMaster7.xml"/><Relationship Id="rId19" Type="http://schemas.openxmlformats.org/officeDocument/2006/relationships/slide" Target="slides/slide9.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 Target="slides/slide4.xml"/><Relationship Id="rId22" Type="http://schemas.openxmlformats.org/officeDocument/2006/relationships/commentAuthors" Target="commentAuthors.xml"/><Relationship Id="rId27"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ullen (ESO), Paul J" userId="bf3d1d73-b4d7-4bb4-8793-c91dcec30622" providerId="ADAL" clId="{DEDF203D-718B-4AE1-B789-269DA3348E3F}"/>
  </pc:docChgLst>
  <pc:docChgLst>
    <pc:chgData name="Mullen (ESO), Paul J" userId="bf3d1d73-b4d7-4bb4-8793-c91dcec30622" providerId="ADAL" clId="{4AE3D9D5-B2FA-4615-AEBB-A3AD1E56FF8F}"/>
  </pc:docChgLst>
  <pc:docChgLst>
    <pc:chgData name="Mullen (ESO), Paul J" userId="bf3d1d73-b4d7-4bb4-8793-c91dcec30622" providerId="ADAL" clId="{A231C0B2-EA7B-4BF0-BD21-0DD30E46A0B8}"/>
    <pc:docChg chg="undo modSld">
      <pc:chgData name="Mullen (ESO), Paul J" userId="bf3d1d73-b4d7-4bb4-8793-c91dcec30622" providerId="ADAL" clId="{A231C0B2-EA7B-4BF0-BD21-0DD30E46A0B8}" dt="2021-03-15T16:02:53.102" v="27" actId="20577"/>
      <pc:docMkLst>
        <pc:docMk/>
      </pc:docMkLst>
    </pc:docChg>
  </pc:docChgLst>
  <pc:docChgLst>
    <pc:chgData name="Mullen (ESO), Paul J" userId="bf3d1d73-b4d7-4bb4-8793-c91dcec30622" providerId="ADAL" clId="{2D985CF2-1997-4DBB-B5D4-30DE234D8C49}"/>
  </pc:docChgLst>
  <pc:docChgLst>
    <pc:chgData name="Mullen (ESO), Paul J" userId="bf3d1d73-b4d7-4bb4-8793-c91dcec30622" providerId="ADAL" clId="{CC254DF7-FF14-4C15-ADCA-46FFB6019524}"/>
  </pc:docChgLst>
  <pc:docChgLst>
    <pc:chgData name="Mullen (ESO), Paul J" userId="bf3d1d73-b4d7-4bb4-8793-c91dcec30622" providerId="ADAL" clId="{03210F03-A2E8-4435-A483-B6EE50539E96}"/>
    <pc:docChg chg="custSel addSld delSld modSld sldOrd delMainMaster modSection">
      <pc:chgData name="Mullen (ESO), Paul J" userId="bf3d1d73-b4d7-4bb4-8793-c91dcec30622" providerId="ADAL" clId="{03210F03-A2E8-4435-A483-B6EE50539E96}" dt="2021-04-16T10:18:33.758" v="1225"/>
      <pc:docMkLst>
        <pc:docMk/>
      </pc:docMkLst>
      <pc:sldChg chg="del">
        <pc:chgData name="Mullen (ESO), Paul J" userId="bf3d1d73-b4d7-4bb4-8793-c91dcec30622" providerId="ADAL" clId="{03210F03-A2E8-4435-A483-B6EE50539E96}" dt="2021-04-15T20:33:59.185" v="1" actId="2696"/>
        <pc:sldMkLst>
          <pc:docMk/>
          <pc:sldMk cId="2704666972" sldId="256"/>
        </pc:sldMkLst>
      </pc:sldChg>
      <pc:sldChg chg="del">
        <pc:chgData name="Mullen (ESO), Paul J" userId="bf3d1d73-b4d7-4bb4-8793-c91dcec30622" providerId="ADAL" clId="{03210F03-A2E8-4435-A483-B6EE50539E96}" dt="2021-04-15T20:33:59.610" v="3" actId="2696"/>
        <pc:sldMkLst>
          <pc:docMk/>
          <pc:sldMk cId="1882192665" sldId="266"/>
        </pc:sldMkLst>
      </pc:sldChg>
      <pc:sldChg chg="add">
        <pc:chgData name="Mullen (ESO), Paul J" userId="bf3d1d73-b4d7-4bb4-8793-c91dcec30622" providerId="ADAL" clId="{03210F03-A2E8-4435-A483-B6EE50539E96}" dt="2021-04-16T10:18:33.758" v="1225"/>
        <pc:sldMkLst>
          <pc:docMk/>
          <pc:sldMk cId="930653805" sldId="274"/>
        </pc:sldMkLst>
      </pc:sldChg>
      <pc:sldChg chg="add">
        <pc:chgData name="Mullen (ESO), Paul J" userId="bf3d1d73-b4d7-4bb4-8793-c91dcec30622" providerId="ADAL" clId="{03210F03-A2E8-4435-A483-B6EE50539E96}" dt="2021-04-16T10:18:33.758" v="1225"/>
        <pc:sldMkLst>
          <pc:docMk/>
          <pc:sldMk cId="433104856" sldId="275"/>
        </pc:sldMkLst>
      </pc:sldChg>
      <pc:sldChg chg="add">
        <pc:chgData name="Mullen (ESO), Paul J" userId="bf3d1d73-b4d7-4bb4-8793-c91dcec30622" providerId="ADAL" clId="{03210F03-A2E8-4435-A483-B6EE50539E96}" dt="2021-04-16T10:18:33.758" v="1225"/>
        <pc:sldMkLst>
          <pc:docMk/>
          <pc:sldMk cId="1785083589" sldId="276"/>
        </pc:sldMkLst>
      </pc:sldChg>
      <pc:sldChg chg="add">
        <pc:chgData name="Mullen (ESO), Paul J" userId="bf3d1d73-b4d7-4bb4-8793-c91dcec30622" providerId="ADAL" clId="{03210F03-A2E8-4435-A483-B6EE50539E96}" dt="2021-04-16T10:18:33.758" v="1225"/>
        <pc:sldMkLst>
          <pc:docMk/>
          <pc:sldMk cId="798462621" sldId="277"/>
        </pc:sldMkLst>
      </pc:sldChg>
      <pc:sldChg chg="del">
        <pc:chgData name="Mullen (ESO), Paul J" userId="bf3d1d73-b4d7-4bb4-8793-c91dcec30622" providerId="ADAL" clId="{03210F03-A2E8-4435-A483-B6EE50539E96}" dt="2021-04-15T20:34:00.412" v="5" actId="2696"/>
        <pc:sldMkLst>
          <pc:docMk/>
          <pc:sldMk cId="1628705582" sldId="286"/>
        </pc:sldMkLst>
      </pc:sldChg>
      <pc:sldChg chg="del">
        <pc:chgData name="Mullen (ESO), Paul J" userId="bf3d1d73-b4d7-4bb4-8793-c91dcec30622" providerId="ADAL" clId="{03210F03-A2E8-4435-A483-B6EE50539E96}" dt="2021-04-15T20:34:03.863" v="13" actId="2696"/>
        <pc:sldMkLst>
          <pc:docMk/>
          <pc:sldMk cId="3437504145" sldId="648"/>
        </pc:sldMkLst>
      </pc:sldChg>
      <pc:sldChg chg="del">
        <pc:chgData name="Mullen (ESO), Paul J" userId="bf3d1d73-b4d7-4bb4-8793-c91dcec30622" providerId="ADAL" clId="{03210F03-A2E8-4435-A483-B6EE50539E96}" dt="2021-04-15T20:39:50.025" v="528" actId="2696"/>
        <pc:sldMkLst>
          <pc:docMk/>
          <pc:sldMk cId="1976218577" sldId="745"/>
        </pc:sldMkLst>
      </pc:sldChg>
      <pc:sldChg chg="del">
        <pc:chgData name="Mullen (ESO), Paul J" userId="bf3d1d73-b4d7-4bb4-8793-c91dcec30622" providerId="ADAL" clId="{03210F03-A2E8-4435-A483-B6EE50539E96}" dt="2021-04-15T20:39:41.603" v="472" actId="2696"/>
        <pc:sldMkLst>
          <pc:docMk/>
          <pc:sldMk cId="1370709964" sldId="914"/>
        </pc:sldMkLst>
      </pc:sldChg>
      <pc:sldChg chg="del">
        <pc:chgData name="Mullen (ESO), Paul J" userId="bf3d1d73-b4d7-4bb4-8793-c91dcec30622" providerId="ADAL" clId="{03210F03-A2E8-4435-A483-B6EE50539E96}" dt="2021-04-15T20:34:03.308" v="12" actId="2696"/>
        <pc:sldMkLst>
          <pc:docMk/>
          <pc:sldMk cId="2723972803" sldId="1135"/>
        </pc:sldMkLst>
      </pc:sldChg>
      <pc:sldChg chg="del">
        <pc:chgData name="Mullen (ESO), Paul J" userId="bf3d1d73-b4d7-4bb4-8793-c91dcec30622" providerId="ADAL" clId="{03210F03-A2E8-4435-A483-B6EE50539E96}" dt="2021-04-15T20:39:39.422" v="467" actId="2696"/>
        <pc:sldMkLst>
          <pc:docMk/>
          <pc:sldMk cId="2420189838" sldId="1136"/>
        </pc:sldMkLst>
      </pc:sldChg>
      <pc:sldChg chg="del">
        <pc:chgData name="Mullen (ESO), Paul J" userId="bf3d1d73-b4d7-4bb4-8793-c91dcec30622" providerId="ADAL" clId="{03210F03-A2E8-4435-A483-B6EE50539E96}" dt="2021-04-15T20:39:40.200" v="469" actId="2696"/>
        <pc:sldMkLst>
          <pc:docMk/>
          <pc:sldMk cId="2495515636" sldId="1138"/>
        </pc:sldMkLst>
      </pc:sldChg>
      <pc:sldChg chg="del">
        <pc:chgData name="Mullen (ESO), Paul J" userId="bf3d1d73-b4d7-4bb4-8793-c91dcec30622" providerId="ADAL" clId="{03210F03-A2E8-4435-A483-B6EE50539E96}" dt="2021-04-15T20:39:41.153" v="471" actId="2696"/>
        <pc:sldMkLst>
          <pc:docMk/>
          <pc:sldMk cId="4242999162" sldId="1140"/>
        </pc:sldMkLst>
      </pc:sldChg>
      <pc:sldChg chg="del">
        <pc:chgData name="Mullen (ESO), Paul J" userId="bf3d1d73-b4d7-4bb4-8793-c91dcec30622" providerId="ADAL" clId="{03210F03-A2E8-4435-A483-B6EE50539E96}" dt="2021-04-15T20:39:46.149" v="522" actId="2696"/>
        <pc:sldMkLst>
          <pc:docMk/>
          <pc:sldMk cId="1147254927" sldId="1144"/>
        </pc:sldMkLst>
      </pc:sldChg>
      <pc:sldChg chg="del">
        <pc:chgData name="Mullen (ESO), Paul J" userId="bf3d1d73-b4d7-4bb4-8793-c91dcec30622" providerId="ADAL" clId="{03210F03-A2E8-4435-A483-B6EE50539E96}" dt="2021-04-15T20:39:47.450" v="524" actId="2696"/>
        <pc:sldMkLst>
          <pc:docMk/>
          <pc:sldMk cId="68566652" sldId="1145"/>
        </pc:sldMkLst>
      </pc:sldChg>
      <pc:sldChg chg="del">
        <pc:chgData name="Mullen (ESO), Paul J" userId="bf3d1d73-b4d7-4bb4-8793-c91dcec30622" providerId="ADAL" clId="{03210F03-A2E8-4435-A483-B6EE50539E96}" dt="2021-04-15T20:39:48.176" v="526" actId="2696"/>
        <pc:sldMkLst>
          <pc:docMk/>
          <pc:sldMk cId="1289224255" sldId="1151"/>
        </pc:sldMkLst>
      </pc:sldChg>
      <pc:sldChg chg="del">
        <pc:chgData name="Mullen (ESO), Paul J" userId="bf3d1d73-b4d7-4bb4-8793-c91dcec30622" providerId="ADAL" clId="{03210F03-A2E8-4435-A483-B6EE50539E96}" dt="2021-04-15T20:39:48.409" v="527" actId="2696"/>
        <pc:sldMkLst>
          <pc:docMk/>
          <pc:sldMk cId="3513088701" sldId="1154"/>
        </pc:sldMkLst>
      </pc:sldChg>
      <pc:sldChg chg="del">
        <pc:chgData name="Mullen (ESO), Paul J" userId="bf3d1d73-b4d7-4bb4-8793-c91dcec30622" providerId="ADAL" clId="{03210F03-A2E8-4435-A483-B6EE50539E96}" dt="2021-04-15T20:33:59.199" v="2" actId="2696"/>
        <pc:sldMkLst>
          <pc:docMk/>
          <pc:sldMk cId="1238846108" sldId="1200"/>
        </pc:sldMkLst>
      </pc:sldChg>
      <pc:sldChg chg="del">
        <pc:chgData name="Mullen (ESO), Paul J" userId="bf3d1d73-b4d7-4bb4-8793-c91dcec30622" providerId="ADAL" clId="{03210F03-A2E8-4435-A483-B6EE50539E96}" dt="2021-04-15T20:33:59.927" v="4" actId="2696"/>
        <pc:sldMkLst>
          <pc:docMk/>
          <pc:sldMk cId="3359015525" sldId="1201"/>
        </pc:sldMkLst>
      </pc:sldChg>
      <pc:sldChg chg="del">
        <pc:chgData name="Mullen (ESO), Paul J" userId="bf3d1d73-b4d7-4bb4-8793-c91dcec30622" providerId="ADAL" clId="{03210F03-A2E8-4435-A483-B6EE50539E96}" dt="2021-04-15T20:39:52.508" v="529" actId="2696"/>
        <pc:sldMkLst>
          <pc:docMk/>
          <pc:sldMk cId="897561855" sldId="1202"/>
        </pc:sldMkLst>
      </pc:sldChg>
      <pc:sldChg chg="del">
        <pc:chgData name="Mullen (ESO), Paul J" userId="bf3d1d73-b4d7-4bb4-8793-c91dcec30622" providerId="ADAL" clId="{03210F03-A2E8-4435-A483-B6EE50539E96}" dt="2021-04-15T20:34:05.412" v="17" actId="2696"/>
        <pc:sldMkLst>
          <pc:docMk/>
          <pc:sldMk cId="1105744148" sldId="1214"/>
        </pc:sldMkLst>
      </pc:sldChg>
      <pc:sldChg chg="del">
        <pc:chgData name="Mullen (ESO), Paul J" userId="bf3d1d73-b4d7-4bb4-8793-c91dcec30622" providerId="ADAL" clId="{03210F03-A2E8-4435-A483-B6EE50539E96}" dt="2021-04-15T20:39:38.971" v="465" actId="2696"/>
        <pc:sldMkLst>
          <pc:docMk/>
          <pc:sldMk cId="1244768650" sldId="1215"/>
        </pc:sldMkLst>
      </pc:sldChg>
      <pc:sldChg chg="del">
        <pc:chgData name="Mullen (ESO), Paul J" userId="bf3d1d73-b4d7-4bb4-8793-c91dcec30622" providerId="ADAL" clId="{03210F03-A2E8-4435-A483-B6EE50539E96}" dt="2021-04-15T20:39:45.283" v="520" actId="2696"/>
        <pc:sldMkLst>
          <pc:docMk/>
          <pc:sldMk cId="4060800434" sldId="1240"/>
        </pc:sldMkLst>
      </pc:sldChg>
      <pc:sldChg chg="del">
        <pc:chgData name="Mullen (ESO), Paul J" userId="bf3d1d73-b4d7-4bb4-8793-c91dcec30622" providerId="ADAL" clId="{03210F03-A2E8-4435-A483-B6EE50539E96}" dt="2021-04-15T20:39:45.742" v="521" actId="2696"/>
        <pc:sldMkLst>
          <pc:docMk/>
          <pc:sldMk cId="1305368306" sldId="1241"/>
        </pc:sldMkLst>
      </pc:sldChg>
      <pc:sldChg chg="del">
        <pc:chgData name="Mullen (ESO), Paul J" userId="bf3d1d73-b4d7-4bb4-8793-c91dcec30622" providerId="ADAL" clId="{03210F03-A2E8-4435-A483-B6EE50539E96}" dt="2021-04-15T20:39:46.663" v="523" actId="2696"/>
        <pc:sldMkLst>
          <pc:docMk/>
          <pc:sldMk cId="570537194" sldId="1242"/>
        </pc:sldMkLst>
      </pc:sldChg>
      <pc:sldChg chg="del">
        <pc:chgData name="Mullen (ESO), Paul J" userId="bf3d1d73-b4d7-4bb4-8793-c91dcec30622" providerId="ADAL" clId="{03210F03-A2E8-4435-A483-B6EE50539E96}" dt="2021-04-15T20:34:01.779" v="10" actId="2696"/>
        <pc:sldMkLst>
          <pc:docMk/>
          <pc:sldMk cId="3420860571" sldId="1260"/>
        </pc:sldMkLst>
      </pc:sldChg>
      <pc:sldChg chg="del">
        <pc:chgData name="Mullen (ESO), Paul J" userId="bf3d1d73-b4d7-4bb4-8793-c91dcec30622" providerId="ADAL" clId="{03210F03-A2E8-4435-A483-B6EE50539E96}" dt="2021-04-15T20:34:01.179" v="8" actId="2696"/>
        <pc:sldMkLst>
          <pc:docMk/>
          <pc:sldMk cId="4010726206" sldId="1266"/>
        </pc:sldMkLst>
      </pc:sldChg>
      <pc:sldChg chg="del">
        <pc:chgData name="Mullen (ESO), Paul J" userId="bf3d1d73-b4d7-4bb4-8793-c91dcec30622" providerId="ADAL" clId="{03210F03-A2E8-4435-A483-B6EE50539E96}" dt="2021-04-15T20:34:01.410" v="9" actId="2696"/>
        <pc:sldMkLst>
          <pc:docMk/>
          <pc:sldMk cId="4124864894" sldId="1267"/>
        </pc:sldMkLst>
      </pc:sldChg>
      <pc:sldChg chg="del">
        <pc:chgData name="Mullen (ESO), Paul J" userId="bf3d1d73-b4d7-4bb4-8793-c91dcec30622" providerId="ADAL" clId="{03210F03-A2E8-4435-A483-B6EE50539E96}" dt="2021-04-15T20:39:43.804" v="477" actId="2696"/>
        <pc:sldMkLst>
          <pc:docMk/>
          <pc:sldMk cId="2936024660" sldId="1289"/>
        </pc:sldMkLst>
      </pc:sldChg>
      <pc:sldChg chg="del">
        <pc:chgData name="Mullen (ESO), Paul J" userId="bf3d1d73-b4d7-4bb4-8793-c91dcec30622" providerId="ADAL" clId="{03210F03-A2E8-4435-A483-B6EE50539E96}" dt="2021-04-15T20:39:45.047" v="499" actId="2696"/>
        <pc:sldMkLst>
          <pc:docMk/>
          <pc:sldMk cId="393502602" sldId="1309"/>
        </pc:sldMkLst>
      </pc:sldChg>
      <pc:sldChg chg="del">
        <pc:chgData name="Mullen (ESO), Paul J" userId="bf3d1d73-b4d7-4bb4-8793-c91dcec30622" providerId="ADAL" clId="{03210F03-A2E8-4435-A483-B6EE50539E96}" dt="2021-04-15T20:33:58.463" v="0" actId="2696"/>
        <pc:sldMkLst>
          <pc:docMk/>
          <pc:sldMk cId="28742408" sldId="1323"/>
        </pc:sldMkLst>
      </pc:sldChg>
      <pc:sldChg chg="del">
        <pc:chgData name="Mullen (ESO), Paul J" userId="bf3d1d73-b4d7-4bb4-8793-c91dcec30622" providerId="ADAL" clId="{03210F03-A2E8-4435-A483-B6EE50539E96}" dt="2021-04-15T20:39:40.724" v="470" actId="2696"/>
        <pc:sldMkLst>
          <pc:docMk/>
          <pc:sldMk cId="1141624882" sldId="1324"/>
        </pc:sldMkLst>
      </pc:sldChg>
      <pc:sldChg chg="del">
        <pc:chgData name="Mullen (ESO), Paul J" userId="bf3d1d73-b4d7-4bb4-8793-c91dcec30622" providerId="ADAL" clId="{03210F03-A2E8-4435-A483-B6EE50539E96}" dt="2021-04-15T20:39:42.002" v="473" actId="2696"/>
        <pc:sldMkLst>
          <pc:docMk/>
          <pc:sldMk cId="3685055704" sldId="1329"/>
        </pc:sldMkLst>
      </pc:sldChg>
      <pc:sldChg chg="del">
        <pc:chgData name="Mullen (ESO), Paul J" userId="bf3d1d73-b4d7-4bb4-8793-c91dcec30622" providerId="ADAL" clId="{03210F03-A2E8-4435-A483-B6EE50539E96}" dt="2021-04-15T20:39:47.935" v="525" actId="2696"/>
        <pc:sldMkLst>
          <pc:docMk/>
          <pc:sldMk cId="2475238225" sldId="1334"/>
        </pc:sldMkLst>
      </pc:sldChg>
      <pc:sldChg chg="del">
        <pc:chgData name="Mullen (ESO), Paul J" userId="bf3d1d73-b4d7-4bb4-8793-c91dcec30622" providerId="ADAL" clId="{03210F03-A2E8-4435-A483-B6EE50539E96}" dt="2021-04-15T20:34:00.963" v="7" actId="2696"/>
        <pc:sldMkLst>
          <pc:docMk/>
          <pc:sldMk cId="2932440776" sldId="1335"/>
        </pc:sldMkLst>
      </pc:sldChg>
      <pc:sldChg chg="del">
        <pc:chgData name="Mullen (ESO), Paul J" userId="bf3d1d73-b4d7-4bb4-8793-c91dcec30622" providerId="ADAL" clId="{03210F03-A2E8-4435-A483-B6EE50539E96}" dt="2021-04-15T20:34:06.043" v="18" actId="2696"/>
        <pc:sldMkLst>
          <pc:docMk/>
          <pc:sldMk cId="1624843984" sldId="1369"/>
        </pc:sldMkLst>
      </pc:sldChg>
      <pc:sldChg chg="del">
        <pc:chgData name="Mullen (ESO), Paul J" userId="bf3d1d73-b4d7-4bb4-8793-c91dcec30622" providerId="ADAL" clId="{03210F03-A2E8-4435-A483-B6EE50539E96}" dt="2021-04-15T20:39:44.632" v="480" actId="2696"/>
        <pc:sldMkLst>
          <pc:docMk/>
          <pc:sldMk cId="3253478561" sldId="1371"/>
        </pc:sldMkLst>
      </pc:sldChg>
      <pc:sldChg chg="del">
        <pc:chgData name="Mullen (ESO), Paul J" userId="bf3d1d73-b4d7-4bb4-8793-c91dcec30622" providerId="ADAL" clId="{03210F03-A2E8-4435-A483-B6EE50539E96}" dt="2021-04-15T20:39:39.804" v="468" actId="2696"/>
        <pc:sldMkLst>
          <pc:docMk/>
          <pc:sldMk cId="200242502" sldId="1374"/>
        </pc:sldMkLst>
      </pc:sldChg>
      <pc:sldChg chg="addSp modSp">
        <pc:chgData name="Mullen (ESO), Paul J" userId="bf3d1d73-b4d7-4bb4-8793-c91dcec30622" providerId="ADAL" clId="{03210F03-A2E8-4435-A483-B6EE50539E96}" dt="2021-04-15T20:53:36.812" v="1224" actId="20577"/>
        <pc:sldMkLst>
          <pc:docMk/>
          <pc:sldMk cId="3870278031" sldId="1375"/>
        </pc:sldMkLst>
        <pc:spChg chg="mod">
          <ac:chgData name="Mullen (ESO), Paul J" userId="bf3d1d73-b4d7-4bb4-8793-c91dcec30622" providerId="ADAL" clId="{03210F03-A2E8-4435-A483-B6EE50539E96}" dt="2021-04-15T20:48:42.816" v="1156" actId="255"/>
          <ac:spMkLst>
            <pc:docMk/>
            <pc:sldMk cId="3870278031" sldId="1375"/>
            <ac:spMk id="2" creationId="{0CDA9072-F464-487A-8933-2350A3A6AE34}"/>
          </ac:spMkLst>
        </pc:spChg>
        <pc:spChg chg="add mod">
          <ac:chgData name="Mullen (ESO), Paul J" userId="bf3d1d73-b4d7-4bb4-8793-c91dcec30622" providerId="ADAL" clId="{03210F03-A2E8-4435-A483-B6EE50539E96}" dt="2021-04-15T20:53:36.812" v="1224" actId="20577"/>
          <ac:spMkLst>
            <pc:docMk/>
            <pc:sldMk cId="3870278031" sldId="1375"/>
            <ac:spMk id="8" creationId="{966ABF29-3AD9-4106-84A1-D9313642EFF8}"/>
          </ac:spMkLst>
        </pc:spChg>
        <pc:spChg chg="mod">
          <ac:chgData name="Mullen (ESO), Paul J" userId="bf3d1d73-b4d7-4bb4-8793-c91dcec30622" providerId="ADAL" clId="{03210F03-A2E8-4435-A483-B6EE50539E96}" dt="2021-04-15T20:48:47.290" v="1157" actId="1076"/>
          <ac:spMkLst>
            <pc:docMk/>
            <pc:sldMk cId="3870278031" sldId="1375"/>
            <ac:spMk id="13" creationId="{0B176A08-9C7C-4185-AF03-DE188A1E8D14}"/>
          </ac:spMkLst>
        </pc:spChg>
        <pc:spChg chg="mod">
          <ac:chgData name="Mullen (ESO), Paul J" userId="bf3d1d73-b4d7-4bb4-8793-c91dcec30622" providerId="ADAL" clId="{03210F03-A2E8-4435-A483-B6EE50539E96}" dt="2021-04-15T20:48:56.901" v="1159" actId="1076"/>
          <ac:spMkLst>
            <pc:docMk/>
            <pc:sldMk cId="3870278031" sldId="1375"/>
            <ac:spMk id="27" creationId="{7EBF9CD5-4240-434D-88FE-6FF85E9D2526}"/>
          </ac:spMkLst>
        </pc:spChg>
        <pc:picChg chg="mod">
          <ac:chgData name="Mullen (ESO), Paul J" userId="bf3d1d73-b4d7-4bb4-8793-c91dcec30622" providerId="ADAL" clId="{03210F03-A2E8-4435-A483-B6EE50539E96}" dt="2021-04-15T20:48:53.006" v="1158" actId="1076"/>
          <ac:picMkLst>
            <pc:docMk/>
            <pc:sldMk cId="3870278031" sldId="1375"/>
            <ac:picMk id="12" creationId="{BEEDCC09-D4AD-475C-827F-F90D74192B79}"/>
          </ac:picMkLst>
        </pc:picChg>
        <pc:picChg chg="mod">
          <ac:chgData name="Mullen (ESO), Paul J" userId="bf3d1d73-b4d7-4bb4-8793-c91dcec30622" providerId="ADAL" clId="{03210F03-A2E8-4435-A483-B6EE50539E96}" dt="2021-04-15T20:49:05.503" v="1161" actId="1076"/>
          <ac:picMkLst>
            <pc:docMk/>
            <pc:sldMk cId="3870278031" sldId="1375"/>
            <ac:picMk id="14" creationId="{C4B57347-A7A9-4F22-A9CF-193A4FA5CE40}"/>
          </ac:picMkLst>
        </pc:picChg>
        <pc:picChg chg="mod">
          <ac:chgData name="Mullen (ESO), Paul J" userId="bf3d1d73-b4d7-4bb4-8793-c91dcec30622" providerId="ADAL" clId="{03210F03-A2E8-4435-A483-B6EE50539E96}" dt="2021-04-15T20:49:01.195" v="1160" actId="1076"/>
          <ac:picMkLst>
            <pc:docMk/>
            <pc:sldMk cId="3870278031" sldId="1375"/>
            <ac:picMk id="15" creationId="{F54F6FC1-4942-4CF2-857A-C929BE50B48F}"/>
          </ac:picMkLst>
        </pc:picChg>
      </pc:sldChg>
      <pc:sldChg chg="ord">
        <pc:chgData name="Mullen (ESO), Paul J" userId="bf3d1d73-b4d7-4bb4-8793-c91dcec30622" providerId="ADAL" clId="{03210F03-A2E8-4435-A483-B6EE50539E96}" dt="2021-04-15T20:36:45.700" v="77"/>
        <pc:sldMkLst>
          <pc:docMk/>
          <pc:sldMk cId="2492033904" sldId="1376"/>
        </pc:sldMkLst>
      </pc:sldChg>
      <pc:sldChg chg="addSp delSp modSp">
        <pc:chgData name="Mullen (ESO), Paul J" userId="bf3d1d73-b4d7-4bb4-8793-c91dcec30622" providerId="ADAL" clId="{03210F03-A2E8-4435-A483-B6EE50539E96}" dt="2021-04-15T20:36:03.906" v="59" actId="207"/>
        <pc:sldMkLst>
          <pc:docMk/>
          <pc:sldMk cId="2027021372" sldId="1377"/>
        </pc:sldMkLst>
        <pc:spChg chg="mod">
          <ac:chgData name="Mullen (ESO), Paul J" userId="bf3d1d73-b4d7-4bb4-8793-c91dcec30622" providerId="ADAL" clId="{03210F03-A2E8-4435-A483-B6EE50539E96}" dt="2021-04-15T20:36:03.906" v="59" actId="207"/>
          <ac:spMkLst>
            <pc:docMk/>
            <pc:sldMk cId="2027021372" sldId="1377"/>
            <ac:spMk id="4" creationId="{8163128C-6CBB-4BFE-858B-5EED77D92C6B}"/>
          </ac:spMkLst>
        </pc:spChg>
        <pc:graphicFrameChg chg="add del">
          <ac:chgData name="Mullen (ESO), Paul J" userId="bf3d1d73-b4d7-4bb4-8793-c91dcec30622" providerId="ADAL" clId="{03210F03-A2E8-4435-A483-B6EE50539E96}" dt="2021-04-15T20:35:18.708" v="26"/>
          <ac:graphicFrameMkLst>
            <pc:docMk/>
            <pc:sldMk cId="2027021372" sldId="1377"/>
            <ac:graphicFrameMk id="2" creationId="{C073642A-0C54-4528-B892-AE51C5A9A21B}"/>
          </ac:graphicFrameMkLst>
        </pc:graphicFrameChg>
        <pc:graphicFrameChg chg="add del">
          <ac:chgData name="Mullen (ESO), Paul J" userId="bf3d1d73-b4d7-4bb4-8793-c91dcec30622" providerId="ADAL" clId="{03210F03-A2E8-4435-A483-B6EE50539E96}" dt="2021-04-15T20:35:24.569" v="32"/>
          <ac:graphicFrameMkLst>
            <pc:docMk/>
            <pc:sldMk cId="2027021372" sldId="1377"/>
            <ac:graphicFrameMk id="3" creationId="{C7D23E2B-6CD1-476D-92E9-7936333D4A81}"/>
          </ac:graphicFrameMkLst>
        </pc:graphicFrameChg>
      </pc:sldChg>
      <pc:sldChg chg="del">
        <pc:chgData name="Mullen (ESO), Paul J" userId="bf3d1d73-b4d7-4bb4-8793-c91dcec30622" providerId="ADAL" clId="{03210F03-A2E8-4435-A483-B6EE50539E96}" dt="2021-04-15T20:39:38.436" v="463" actId="2696"/>
        <pc:sldMkLst>
          <pc:docMk/>
          <pc:sldMk cId="3199606754" sldId="1378"/>
        </pc:sldMkLst>
      </pc:sldChg>
      <pc:sldChg chg="del">
        <pc:chgData name="Mullen (ESO), Paul J" userId="bf3d1d73-b4d7-4bb4-8793-c91dcec30622" providerId="ADAL" clId="{03210F03-A2E8-4435-A483-B6EE50539E96}" dt="2021-04-15T20:39:43.368" v="476" actId="2696"/>
        <pc:sldMkLst>
          <pc:docMk/>
          <pc:sldMk cId="1347960694" sldId="1379"/>
        </pc:sldMkLst>
      </pc:sldChg>
      <pc:sldChg chg="del">
        <pc:chgData name="Mullen (ESO), Paul J" userId="bf3d1d73-b4d7-4bb4-8793-c91dcec30622" providerId="ADAL" clId="{03210F03-A2E8-4435-A483-B6EE50539E96}" dt="2021-04-15T20:39:42.903" v="475" actId="2696"/>
        <pc:sldMkLst>
          <pc:docMk/>
          <pc:sldMk cId="480975495" sldId="1380"/>
        </pc:sldMkLst>
      </pc:sldChg>
      <pc:sldChg chg="del">
        <pc:chgData name="Mullen (ESO), Paul J" userId="bf3d1d73-b4d7-4bb4-8793-c91dcec30622" providerId="ADAL" clId="{03210F03-A2E8-4435-A483-B6EE50539E96}" dt="2021-04-15T20:39:42.537" v="474" actId="2696"/>
        <pc:sldMkLst>
          <pc:docMk/>
          <pc:sldMk cId="3694257594" sldId="1381"/>
        </pc:sldMkLst>
      </pc:sldChg>
      <pc:sldChg chg="del">
        <pc:chgData name="Mullen (ESO), Paul J" userId="bf3d1d73-b4d7-4bb4-8793-c91dcec30622" providerId="ADAL" clId="{03210F03-A2E8-4435-A483-B6EE50539E96}" dt="2021-04-15T20:34:04.318" v="15" actId="2696"/>
        <pc:sldMkLst>
          <pc:docMk/>
          <pc:sldMk cId="522137711" sldId="1382"/>
        </pc:sldMkLst>
      </pc:sldChg>
      <pc:sldChg chg="del">
        <pc:chgData name="Mullen (ESO), Paul J" userId="bf3d1d73-b4d7-4bb4-8793-c91dcec30622" providerId="ADAL" clId="{03210F03-A2E8-4435-A483-B6EE50539E96}" dt="2021-04-15T20:34:04.877" v="16" actId="2696"/>
        <pc:sldMkLst>
          <pc:docMk/>
          <pc:sldMk cId="4254434436" sldId="1383"/>
        </pc:sldMkLst>
      </pc:sldChg>
      <pc:sldChg chg="del">
        <pc:chgData name="Mullen (ESO), Paul J" userId="bf3d1d73-b4d7-4bb4-8793-c91dcec30622" providerId="ADAL" clId="{03210F03-A2E8-4435-A483-B6EE50539E96}" dt="2021-04-15T20:34:00.580" v="6" actId="2696"/>
        <pc:sldMkLst>
          <pc:docMk/>
          <pc:sldMk cId="2421481988" sldId="1384"/>
        </pc:sldMkLst>
      </pc:sldChg>
      <pc:sldChg chg="del">
        <pc:chgData name="Mullen (ESO), Paul J" userId="bf3d1d73-b4d7-4bb4-8793-c91dcec30622" providerId="ADAL" clId="{03210F03-A2E8-4435-A483-B6EE50539E96}" dt="2021-04-15T20:34:02.145" v="11" actId="2696"/>
        <pc:sldMkLst>
          <pc:docMk/>
          <pc:sldMk cId="3516833029" sldId="1385"/>
        </pc:sldMkLst>
      </pc:sldChg>
      <pc:sldChg chg="del">
        <pc:chgData name="Mullen (ESO), Paul J" userId="bf3d1d73-b4d7-4bb4-8793-c91dcec30622" providerId="ADAL" clId="{03210F03-A2E8-4435-A483-B6EE50539E96}" dt="2021-04-15T20:39:44.201" v="478" actId="2696"/>
        <pc:sldMkLst>
          <pc:docMk/>
          <pc:sldMk cId="2751181865" sldId="1386"/>
        </pc:sldMkLst>
      </pc:sldChg>
      <pc:sldChg chg="modSp add">
        <pc:chgData name="Mullen (ESO), Paul J" userId="bf3d1d73-b4d7-4bb4-8793-c91dcec30622" providerId="ADAL" clId="{03210F03-A2E8-4435-A483-B6EE50539E96}" dt="2021-04-15T20:36:39.959" v="76" actId="113"/>
        <pc:sldMkLst>
          <pc:docMk/>
          <pc:sldMk cId="3126690946" sldId="1387"/>
        </pc:sldMkLst>
        <pc:spChg chg="mod">
          <ac:chgData name="Mullen (ESO), Paul J" userId="bf3d1d73-b4d7-4bb4-8793-c91dcec30622" providerId="ADAL" clId="{03210F03-A2E8-4435-A483-B6EE50539E96}" dt="2021-04-15T20:36:39.959" v="76" actId="113"/>
          <ac:spMkLst>
            <pc:docMk/>
            <pc:sldMk cId="3126690946" sldId="1387"/>
            <ac:spMk id="4" creationId="{8163128C-6CBB-4BFE-858B-5EED77D92C6B}"/>
          </ac:spMkLst>
        </pc:spChg>
      </pc:sldChg>
      <pc:sldChg chg="modSp add">
        <pc:chgData name="Mullen (ESO), Paul J" userId="bf3d1d73-b4d7-4bb4-8793-c91dcec30622" providerId="ADAL" clId="{03210F03-A2E8-4435-A483-B6EE50539E96}" dt="2021-04-15T20:40:33.262" v="554" actId="113"/>
        <pc:sldMkLst>
          <pc:docMk/>
          <pc:sldMk cId="3576550005" sldId="1388"/>
        </pc:sldMkLst>
        <pc:spChg chg="mod">
          <ac:chgData name="Mullen (ESO), Paul J" userId="bf3d1d73-b4d7-4bb4-8793-c91dcec30622" providerId="ADAL" clId="{03210F03-A2E8-4435-A483-B6EE50539E96}" dt="2021-04-15T20:40:33.262" v="554" actId="113"/>
          <ac:spMkLst>
            <pc:docMk/>
            <pc:sldMk cId="3576550005" sldId="1388"/>
            <ac:spMk id="4" creationId="{8163128C-6CBB-4BFE-858B-5EED77D92C6B}"/>
          </ac:spMkLst>
        </pc:spChg>
      </pc:sldChg>
      <pc:sldChg chg="add del">
        <pc:chgData name="Mullen (ESO), Paul J" userId="bf3d1d73-b4d7-4bb4-8793-c91dcec30622" providerId="ADAL" clId="{03210F03-A2E8-4435-A483-B6EE50539E96}" dt="2021-04-15T20:42:07.724" v="557"/>
        <pc:sldMkLst>
          <pc:docMk/>
          <pc:sldMk cId="1674849719" sldId="1389"/>
        </pc:sldMkLst>
      </pc:sldChg>
      <pc:sldMasterChg chg="del delSldLayout">
        <pc:chgData name="Mullen (ESO), Paul J" userId="bf3d1d73-b4d7-4bb4-8793-c91dcec30622" providerId="ADAL" clId="{03210F03-A2E8-4435-A483-B6EE50539E96}" dt="2021-04-15T20:39:52.535" v="547" actId="2696"/>
        <pc:sldMasterMkLst>
          <pc:docMk/>
          <pc:sldMasterMk cId="1585204217" sldId="2147483660"/>
        </pc:sldMasterMkLst>
        <pc:sldLayoutChg chg="del">
          <pc:chgData name="Mullen (ESO), Paul J" userId="bf3d1d73-b4d7-4bb4-8793-c91dcec30622" providerId="ADAL" clId="{03210F03-A2E8-4435-A483-B6EE50539E96}" dt="2021-04-15T20:39:52.510" v="530" actId="2696"/>
          <pc:sldLayoutMkLst>
            <pc:docMk/>
            <pc:sldMasterMk cId="1585204217" sldId="2147483660"/>
            <pc:sldLayoutMk cId="4165929281" sldId="2147483661"/>
          </pc:sldLayoutMkLst>
        </pc:sldLayoutChg>
        <pc:sldLayoutChg chg="del">
          <pc:chgData name="Mullen (ESO), Paul J" userId="bf3d1d73-b4d7-4bb4-8793-c91dcec30622" providerId="ADAL" clId="{03210F03-A2E8-4435-A483-B6EE50539E96}" dt="2021-04-15T20:39:52.511" v="531" actId="2696"/>
          <pc:sldLayoutMkLst>
            <pc:docMk/>
            <pc:sldMasterMk cId="1585204217" sldId="2147483660"/>
            <pc:sldLayoutMk cId="468338076" sldId="2147483662"/>
          </pc:sldLayoutMkLst>
        </pc:sldLayoutChg>
        <pc:sldLayoutChg chg="del">
          <pc:chgData name="Mullen (ESO), Paul J" userId="bf3d1d73-b4d7-4bb4-8793-c91dcec30622" providerId="ADAL" clId="{03210F03-A2E8-4435-A483-B6EE50539E96}" dt="2021-04-15T20:39:52.514" v="533" actId="2696"/>
          <pc:sldLayoutMkLst>
            <pc:docMk/>
            <pc:sldMasterMk cId="1585204217" sldId="2147483660"/>
            <pc:sldLayoutMk cId="330708131" sldId="2147483664"/>
          </pc:sldLayoutMkLst>
        </pc:sldLayoutChg>
        <pc:sldLayoutChg chg="del">
          <pc:chgData name="Mullen (ESO), Paul J" userId="bf3d1d73-b4d7-4bb4-8793-c91dcec30622" providerId="ADAL" clId="{03210F03-A2E8-4435-A483-B6EE50539E96}" dt="2021-04-15T20:39:52.516" v="534" actId="2696"/>
          <pc:sldLayoutMkLst>
            <pc:docMk/>
            <pc:sldMasterMk cId="1585204217" sldId="2147483660"/>
            <pc:sldLayoutMk cId="2670308303" sldId="2147483665"/>
          </pc:sldLayoutMkLst>
        </pc:sldLayoutChg>
        <pc:sldLayoutChg chg="del">
          <pc:chgData name="Mullen (ESO), Paul J" userId="bf3d1d73-b4d7-4bb4-8793-c91dcec30622" providerId="ADAL" clId="{03210F03-A2E8-4435-A483-B6EE50539E96}" dt="2021-04-15T20:39:52.517" v="535" actId="2696"/>
          <pc:sldLayoutMkLst>
            <pc:docMk/>
            <pc:sldMasterMk cId="1585204217" sldId="2147483660"/>
            <pc:sldLayoutMk cId="2408355205" sldId="2147483666"/>
          </pc:sldLayoutMkLst>
        </pc:sldLayoutChg>
        <pc:sldLayoutChg chg="del">
          <pc:chgData name="Mullen (ESO), Paul J" userId="bf3d1d73-b4d7-4bb4-8793-c91dcec30622" providerId="ADAL" clId="{03210F03-A2E8-4435-A483-B6EE50539E96}" dt="2021-04-15T20:39:52.521" v="536" actId="2696"/>
          <pc:sldLayoutMkLst>
            <pc:docMk/>
            <pc:sldMasterMk cId="1585204217" sldId="2147483660"/>
            <pc:sldLayoutMk cId="2053373893" sldId="2147483667"/>
          </pc:sldLayoutMkLst>
        </pc:sldLayoutChg>
        <pc:sldLayoutChg chg="del">
          <pc:chgData name="Mullen (ESO), Paul J" userId="bf3d1d73-b4d7-4bb4-8793-c91dcec30622" providerId="ADAL" clId="{03210F03-A2E8-4435-A483-B6EE50539E96}" dt="2021-04-15T20:39:52.512" v="532" actId="2696"/>
          <pc:sldLayoutMkLst>
            <pc:docMk/>
            <pc:sldMasterMk cId="1585204217" sldId="2147483660"/>
            <pc:sldLayoutMk cId="4153902293" sldId="2147483673"/>
          </pc:sldLayoutMkLst>
        </pc:sldLayoutChg>
        <pc:sldLayoutChg chg="del">
          <pc:chgData name="Mullen (ESO), Paul J" userId="bf3d1d73-b4d7-4bb4-8793-c91dcec30622" providerId="ADAL" clId="{03210F03-A2E8-4435-A483-B6EE50539E96}" dt="2021-04-15T20:39:52.529" v="544" actId="2696"/>
          <pc:sldLayoutMkLst>
            <pc:docMk/>
            <pc:sldMasterMk cId="1585204217" sldId="2147483660"/>
            <pc:sldLayoutMk cId="3215821826" sldId="2147483678"/>
          </pc:sldLayoutMkLst>
        </pc:sldLayoutChg>
        <pc:sldLayoutChg chg="del">
          <pc:chgData name="Mullen (ESO), Paul J" userId="bf3d1d73-b4d7-4bb4-8793-c91dcec30622" providerId="ADAL" clId="{03210F03-A2E8-4435-A483-B6EE50539E96}" dt="2021-04-15T20:39:52.530" v="545" actId="2696"/>
          <pc:sldLayoutMkLst>
            <pc:docMk/>
            <pc:sldMasterMk cId="1585204217" sldId="2147483660"/>
            <pc:sldLayoutMk cId="3618993375" sldId="2147483679"/>
          </pc:sldLayoutMkLst>
        </pc:sldLayoutChg>
        <pc:sldLayoutChg chg="del">
          <pc:chgData name="Mullen (ESO), Paul J" userId="bf3d1d73-b4d7-4bb4-8793-c91dcec30622" providerId="ADAL" clId="{03210F03-A2E8-4435-A483-B6EE50539E96}" dt="2021-04-15T20:39:52.524" v="540" actId="2696"/>
          <pc:sldLayoutMkLst>
            <pc:docMk/>
            <pc:sldMasterMk cId="1585204217" sldId="2147483660"/>
            <pc:sldLayoutMk cId="3772469410" sldId="2147483680"/>
          </pc:sldLayoutMkLst>
        </pc:sldLayoutChg>
        <pc:sldLayoutChg chg="del">
          <pc:chgData name="Mullen (ESO), Paul J" userId="bf3d1d73-b4d7-4bb4-8793-c91dcec30622" providerId="ADAL" clId="{03210F03-A2E8-4435-A483-B6EE50539E96}" dt="2021-04-15T20:39:52.524" v="539" actId="2696"/>
          <pc:sldLayoutMkLst>
            <pc:docMk/>
            <pc:sldMasterMk cId="1585204217" sldId="2147483660"/>
            <pc:sldLayoutMk cId="694796602" sldId="2147483682"/>
          </pc:sldLayoutMkLst>
        </pc:sldLayoutChg>
        <pc:sldLayoutChg chg="del">
          <pc:chgData name="Mullen (ESO), Paul J" userId="bf3d1d73-b4d7-4bb4-8793-c91dcec30622" providerId="ADAL" clId="{03210F03-A2E8-4435-A483-B6EE50539E96}" dt="2021-04-15T20:39:52.523" v="538" actId="2696"/>
          <pc:sldLayoutMkLst>
            <pc:docMk/>
            <pc:sldMasterMk cId="1585204217" sldId="2147483660"/>
            <pc:sldLayoutMk cId="3967582960" sldId="2147483683"/>
          </pc:sldLayoutMkLst>
        </pc:sldLayoutChg>
        <pc:sldLayoutChg chg="del">
          <pc:chgData name="Mullen (ESO), Paul J" userId="bf3d1d73-b4d7-4bb4-8793-c91dcec30622" providerId="ADAL" clId="{03210F03-A2E8-4435-A483-B6EE50539E96}" dt="2021-04-15T20:39:52.522" v="537" actId="2696"/>
          <pc:sldLayoutMkLst>
            <pc:docMk/>
            <pc:sldMasterMk cId="1585204217" sldId="2147483660"/>
            <pc:sldLayoutMk cId="2706779397" sldId="2147483687"/>
          </pc:sldLayoutMkLst>
        </pc:sldLayoutChg>
        <pc:sldLayoutChg chg="del">
          <pc:chgData name="Mullen (ESO), Paul J" userId="bf3d1d73-b4d7-4bb4-8793-c91dcec30622" providerId="ADAL" clId="{03210F03-A2E8-4435-A483-B6EE50539E96}" dt="2021-04-15T20:39:52.527" v="543" actId="2696"/>
          <pc:sldLayoutMkLst>
            <pc:docMk/>
            <pc:sldMasterMk cId="1585204217" sldId="2147483660"/>
            <pc:sldLayoutMk cId="2374596758" sldId="2147483688"/>
          </pc:sldLayoutMkLst>
        </pc:sldLayoutChg>
        <pc:sldLayoutChg chg="del">
          <pc:chgData name="Mullen (ESO), Paul J" userId="bf3d1d73-b4d7-4bb4-8793-c91dcec30622" providerId="ADAL" clId="{03210F03-A2E8-4435-A483-B6EE50539E96}" dt="2021-04-15T20:39:52.526" v="541" actId="2696"/>
          <pc:sldLayoutMkLst>
            <pc:docMk/>
            <pc:sldMasterMk cId="1585204217" sldId="2147483660"/>
            <pc:sldLayoutMk cId="3992167139" sldId="2147483690"/>
          </pc:sldLayoutMkLst>
        </pc:sldLayoutChg>
        <pc:sldLayoutChg chg="del">
          <pc:chgData name="Mullen (ESO), Paul J" userId="bf3d1d73-b4d7-4bb4-8793-c91dcec30622" providerId="ADAL" clId="{03210F03-A2E8-4435-A483-B6EE50539E96}" dt="2021-04-15T20:39:52.526" v="542" actId="2696"/>
          <pc:sldLayoutMkLst>
            <pc:docMk/>
            <pc:sldMasterMk cId="1585204217" sldId="2147483660"/>
            <pc:sldLayoutMk cId="3036860524" sldId="2147483691"/>
          </pc:sldLayoutMkLst>
        </pc:sldLayoutChg>
        <pc:sldLayoutChg chg="del">
          <pc:chgData name="Mullen (ESO), Paul J" userId="bf3d1d73-b4d7-4bb4-8793-c91dcec30622" providerId="ADAL" clId="{03210F03-A2E8-4435-A483-B6EE50539E96}" dt="2021-04-15T20:34:03.864" v="14" actId="2696"/>
          <pc:sldLayoutMkLst>
            <pc:docMk/>
            <pc:sldMasterMk cId="1585204217" sldId="2147483660"/>
            <pc:sldLayoutMk cId="1303514433" sldId="2147483709"/>
          </pc:sldLayoutMkLst>
        </pc:sldLayoutChg>
        <pc:sldLayoutChg chg="del">
          <pc:chgData name="Mullen (ESO), Paul J" userId="bf3d1d73-b4d7-4bb4-8793-c91dcec30622" providerId="ADAL" clId="{03210F03-A2E8-4435-A483-B6EE50539E96}" dt="2021-04-15T20:39:52.532" v="546" actId="2696"/>
          <pc:sldLayoutMkLst>
            <pc:docMk/>
            <pc:sldMasterMk cId="1585204217" sldId="2147483660"/>
            <pc:sldLayoutMk cId="1196999179" sldId="2147483730"/>
          </pc:sldLayoutMkLst>
        </pc:sldLayoutChg>
        <pc:sldLayoutChg chg="del">
          <pc:chgData name="Mullen (ESO), Paul J" userId="bf3d1d73-b4d7-4bb4-8793-c91dcec30622" providerId="ADAL" clId="{03210F03-A2E8-4435-A483-B6EE50539E96}" dt="2021-04-15T20:39:44.201" v="479" actId="2696"/>
          <pc:sldLayoutMkLst>
            <pc:docMk/>
            <pc:sldMasterMk cId="1585204217" sldId="2147483660"/>
            <pc:sldLayoutMk cId="2605231641" sldId="2147484046"/>
          </pc:sldLayoutMkLst>
        </pc:sldLayoutChg>
      </pc:sldMasterChg>
      <pc:sldMasterChg chg="del delSldLayout">
        <pc:chgData name="Mullen (ESO), Paul J" userId="bf3d1d73-b4d7-4bb4-8793-c91dcec30622" providerId="ADAL" clId="{03210F03-A2E8-4435-A483-B6EE50539E96}" dt="2021-04-15T20:39:44.668" v="498" actId="2696"/>
        <pc:sldMasterMkLst>
          <pc:docMk/>
          <pc:sldMasterMk cId="518711251" sldId="2147483883"/>
        </pc:sldMasterMkLst>
        <pc:sldLayoutChg chg="del">
          <pc:chgData name="Mullen (ESO), Paul J" userId="bf3d1d73-b4d7-4bb4-8793-c91dcec30622" providerId="ADAL" clId="{03210F03-A2E8-4435-A483-B6EE50539E96}" dt="2021-04-15T20:39:44.635" v="481" actId="2696"/>
          <pc:sldLayoutMkLst>
            <pc:docMk/>
            <pc:sldMasterMk cId="518711251" sldId="2147483883"/>
            <pc:sldLayoutMk cId="2071212501" sldId="2147483884"/>
          </pc:sldLayoutMkLst>
        </pc:sldLayoutChg>
        <pc:sldLayoutChg chg="del">
          <pc:chgData name="Mullen (ESO), Paul J" userId="bf3d1d73-b4d7-4bb4-8793-c91dcec30622" providerId="ADAL" clId="{03210F03-A2E8-4435-A483-B6EE50539E96}" dt="2021-04-15T20:39:44.640" v="482" actId="2696"/>
          <pc:sldLayoutMkLst>
            <pc:docMk/>
            <pc:sldMasterMk cId="518711251" sldId="2147483883"/>
            <pc:sldLayoutMk cId="188721566" sldId="2147483885"/>
          </pc:sldLayoutMkLst>
        </pc:sldLayoutChg>
        <pc:sldLayoutChg chg="del">
          <pc:chgData name="Mullen (ESO), Paul J" userId="bf3d1d73-b4d7-4bb4-8793-c91dcec30622" providerId="ADAL" clId="{03210F03-A2E8-4435-A483-B6EE50539E96}" dt="2021-04-15T20:39:44.642" v="483" actId="2696"/>
          <pc:sldLayoutMkLst>
            <pc:docMk/>
            <pc:sldMasterMk cId="518711251" sldId="2147483883"/>
            <pc:sldLayoutMk cId="2503012282" sldId="2147483886"/>
          </pc:sldLayoutMkLst>
        </pc:sldLayoutChg>
        <pc:sldLayoutChg chg="del">
          <pc:chgData name="Mullen (ESO), Paul J" userId="bf3d1d73-b4d7-4bb4-8793-c91dcec30622" providerId="ADAL" clId="{03210F03-A2E8-4435-A483-B6EE50539E96}" dt="2021-04-15T20:39:44.644" v="484" actId="2696"/>
          <pc:sldLayoutMkLst>
            <pc:docMk/>
            <pc:sldMasterMk cId="518711251" sldId="2147483883"/>
            <pc:sldLayoutMk cId="596431753" sldId="2147483887"/>
          </pc:sldLayoutMkLst>
        </pc:sldLayoutChg>
        <pc:sldLayoutChg chg="del">
          <pc:chgData name="Mullen (ESO), Paul J" userId="bf3d1d73-b4d7-4bb4-8793-c91dcec30622" providerId="ADAL" clId="{03210F03-A2E8-4435-A483-B6EE50539E96}" dt="2021-04-15T20:39:44.644" v="485" actId="2696"/>
          <pc:sldLayoutMkLst>
            <pc:docMk/>
            <pc:sldMasterMk cId="518711251" sldId="2147483883"/>
            <pc:sldLayoutMk cId="1888139656" sldId="2147483888"/>
          </pc:sldLayoutMkLst>
        </pc:sldLayoutChg>
        <pc:sldLayoutChg chg="del">
          <pc:chgData name="Mullen (ESO), Paul J" userId="bf3d1d73-b4d7-4bb4-8793-c91dcec30622" providerId="ADAL" clId="{03210F03-A2E8-4435-A483-B6EE50539E96}" dt="2021-04-15T20:39:44.647" v="486" actId="2696"/>
          <pc:sldLayoutMkLst>
            <pc:docMk/>
            <pc:sldMasterMk cId="518711251" sldId="2147483883"/>
            <pc:sldLayoutMk cId="4157547185" sldId="2147483889"/>
          </pc:sldLayoutMkLst>
        </pc:sldLayoutChg>
        <pc:sldLayoutChg chg="del">
          <pc:chgData name="Mullen (ESO), Paul J" userId="bf3d1d73-b4d7-4bb4-8793-c91dcec30622" providerId="ADAL" clId="{03210F03-A2E8-4435-A483-B6EE50539E96}" dt="2021-04-15T20:39:44.649" v="487" actId="2696"/>
          <pc:sldLayoutMkLst>
            <pc:docMk/>
            <pc:sldMasterMk cId="518711251" sldId="2147483883"/>
            <pc:sldLayoutMk cId="3366426871" sldId="2147483890"/>
          </pc:sldLayoutMkLst>
        </pc:sldLayoutChg>
        <pc:sldLayoutChg chg="del">
          <pc:chgData name="Mullen (ESO), Paul J" userId="bf3d1d73-b4d7-4bb4-8793-c91dcec30622" providerId="ADAL" clId="{03210F03-A2E8-4435-A483-B6EE50539E96}" dt="2021-04-15T20:39:44.651" v="488" actId="2696"/>
          <pc:sldLayoutMkLst>
            <pc:docMk/>
            <pc:sldMasterMk cId="518711251" sldId="2147483883"/>
            <pc:sldLayoutMk cId="3865410175" sldId="2147483891"/>
          </pc:sldLayoutMkLst>
        </pc:sldLayoutChg>
        <pc:sldLayoutChg chg="del">
          <pc:chgData name="Mullen (ESO), Paul J" userId="bf3d1d73-b4d7-4bb4-8793-c91dcec30622" providerId="ADAL" clId="{03210F03-A2E8-4435-A483-B6EE50539E96}" dt="2021-04-15T20:39:44.653" v="489" actId="2696"/>
          <pc:sldLayoutMkLst>
            <pc:docMk/>
            <pc:sldMasterMk cId="518711251" sldId="2147483883"/>
            <pc:sldLayoutMk cId="3193096234" sldId="2147483892"/>
          </pc:sldLayoutMkLst>
        </pc:sldLayoutChg>
        <pc:sldLayoutChg chg="del">
          <pc:chgData name="Mullen (ESO), Paul J" userId="bf3d1d73-b4d7-4bb4-8793-c91dcec30622" providerId="ADAL" clId="{03210F03-A2E8-4435-A483-B6EE50539E96}" dt="2021-04-15T20:39:44.655" v="490" actId="2696"/>
          <pc:sldLayoutMkLst>
            <pc:docMk/>
            <pc:sldMasterMk cId="518711251" sldId="2147483883"/>
            <pc:sldLayoutMk cId="4134981735" sldId="2147483893"/>
          </pc:sldLayoutMkLst>
        </pc:sldLayoutChg>
        <pc:sldLayoutChg chg="del">
          <pc:chgData name="Mullen (ESO), Paul J" userId="bf3d1d73-b4d7-4bb4-8793-c91dcec30622" providerId="ADAL" clId="{03210F03-A2E8-4435-A483-B6EE50539E96}" dt="2021-04-15T20:39:44.656" v="491" actId="2696"/>
          <pc:sldLayoutMkLst>
            <pc:docMk/>
            <pc:sldMasterMk cId="518711251" sldId="2147483883"/>
            <pc:sldLayoutMk cId="4145604275" sldId="2147483894"/>
          </pc:sldLayoutMkLst>
        </pc:sldLayoutChg>
        <pc:sldLayoutChg chg="del">
          <pc:chgData name="Mullen (ESO), Paul J" userId="bf3d1d73-b4d7-4bb4-8793-c91dcec30622" providerId="ADAL" clId="{03210F03-A2E8-4435-A483-B6EE50539E96}" dt="2021-04-15T20:39:44.658" v="492" actId="2696"/>
          <pc:sldLayoutMkLst>
            <pc:docMk/>
            <pc:sldMasterMk cId="518711251" sldId="2147483883"/>
            <pc:sldLayoutMk cId="1014295074" sldId="2147483895"/>
          </pc:sldLayoutMkLst>
        </pc:sldLayoutChg>
        <pc:sldLayoutChg chg="del">
          <pc:chgData name="Mullen (ESO), Paul J" userId="bf3d1d73-b4d7-4bb4-8793-c91dcec30622" providerId="ADAL" clId="{03210F03-A2E8-4435-A483-B6EE50539E96}" dt="2021-04-15T20:39:44.659" v="493" actId="2696"/>
          <pc:sldLayoutMkLst>
            <pc:docMk/>
            <pc:sldMasterMk cId="518711251" sldId="2147483883"/>
            <pc:sldLayoutMk cId="2359452476" sldId="2147483896"/>
          </pc:sldLayoutMkLst>
        </pc:sldLayoutChg>
        <pc:sldLayoutChg chg="del">
          <pc:chgData name="Mullen (ESO), Paul J" userId="bf3d1d73-b4d7-4bb4-8793-c91dcec30622" providerId="ADAL" clId="{03210F03-A2E8-4435-A483-B6EE50539E96}" dt="2021-04-15T20:39:44.660" v="494" actId="2696"/>
          <pc:sldLayoutMkLst>
            <pc:docMk/>
            <pc:sldMasterMk cId="518711251" sldId="2147483883"/>
            <pc:sldLayoutMk cId="2613029890" sldId="2147483897"/>
          </pc:sldLayoutMkLst>
        </pc:sldLayoutChg>
        <pc:sldLayoutChg chg="del">
          <pc:chgData name="Mullen (ESO), Paul J" userId="bf3d1d73-b4d7-4bb4-8793-c91dcec30622" providerId="ADAL" clId="{03210F03-A2E8-4435-A483-B6EE50539E96}" dt="2021-04-15T20:39:44.661" v="495" actId="2696"/>
          <pc:sldLayoutMkLst>
            <pc:docMk/>
            <pc:sldMasterMk cId="518711251" sldId="2147483883"/>
            <pc:sldLayoutMk cId="147876041" sldId="2147483898"/>
          </pc:sldLayoutMkLst>
        </pc:sldLayoutChg>
        <pc:sldLayoutChg chg="del">
          <pc:chgData name="Mullen (ESO), Paul J" userId="bf3d1d73-b4d7-4bb4-8793-c91dcec30622" providerId="ADAL" clId="{03210F03-A2E8-4435-A483-B6EE50539E96}" dt="2021-04-15T20:39:44.663" v="496" actId="2696"/>
          <pc:sldLayoutMkLst>
            <pc:docMk/>
            <pc:sldMasterMk cId="518711251" sldId="2147483883"/>
            <pc:sldLayoutMk cId="505452997" sldId="2147483899"/>
          </pc:sldLayoutMkLst>
        </pc:sldLayoutChg>
        <pc:sldLayoutChg chg="del">
          <pc:chgData name="Mullen (ESO), Paul J" userId="bf3d1d73-b4d7-4bb4-8793-c91dcec30622" providerId="ADAL" clId="{03210F03-A2E8-4435-A483-B6EE50539E96}" dt="2021-04-15T20:39:44.664" v="497" actId="2696"/>
          <pc:sldLayoutMkLst>
            <pc:docMk/>
            <pc:sldMasterMk cId="518711251" sldId="2147483883"/>
            <pc:sldLayoutMk cId="2931768772" sldId="2147483900"/>
          </pc:sldLayoutMkLst>
        </pc:sldLayoutChg>
      </pc:sldMasterChg>
      <pc:sldMasterChg chg="delSldLayout">
        <pc:chgData name="Mullen (ESO), Paul J" userId="bf3d1d73-b4d7-4bb4-8793-c91dcec30622" providerId="ADAL" clId="{03210F03-A2E8-4435-A483-B6EE50539E96}" dt="2021-04-15T20:39:38.971" v="466" actId="2696"/>
        <pc:sldMasterMkLst>
          <pc:docMk/>
          <pc:sldMasterMk cId="4215977995" sldId="2147483993"/>
        </pc:sldMasterMkLst>
        <pc:sldLayoutChg chg="del">
          <pc:chgData name="Mullen (ESO), Paul J" userId="bf3d1d73-b4d7-4bb4-8793-c91dcec30622" providerId="ADAL" clId="{03210F03-A2E8-4435-A483-B6EE50539E96}" dt="2021-04-15T20:39:38.971" v="466" actId="2696"/>
          <pc:sldLayoutMkLst>
            <pc:docMk/>
            <pc:sldMasterMk cId="4215977995" sldId="2147483993"/>
            <pc:sldLayoutMk cId="2404334137" sldId="2147484006"/>
          </pc:sldLayoutMkLst>
        </pc:sldLayoutChg>
      </pc:sldMasterChg>
      <pc:sldMasterChg chg="delSldLayout">
        <pc:chgData name="Mullen (ESO), Paul J" userId="bf3d1d73-b4d7-4bb4-8793-c91dcec30622" providerId="ADAL" clId="{03210F03-A2E8-4435-A483-B6EE50539E96}" dt="2021-04-15T20:39:38.436" v="464" actId="2696"/>
        <pc:sldMasterMkLst>
          <pc:docMk/>
          <pc:sldMasterMk cId="2412859883" sldId="2147484007"/>
        </pc:sldMasterMkLst>
        <pc:sldLayoutChg chg="del">
          <pc:chgData name="Mullen (ESO), Paul J" userId="bf3d1d73-b4d7-4bb4-8793-c91dcec30622" providerId="ADAL" clId="{03210F03-A2E8-4435-A483-B6EE50539E96}" dt="2021-04-15T20:39:38.436" v="464" actId="2696"/>
          <pc:sldLayoutMkLst>
            <pc:docMk/>
            <pc:sldMasterMk cId="2412859883" sldId="2147484007"/>
            <pc:sldLayoutMk cId="2943935582" sldId="2147484025"/>
          </pc:sldLayoutMkLst>
        </pc:sldLayoutChg>
      </pc:sldMasterChg>
      <pc:sldMasterChg chg="del delSldLayout">
        <pc:chgData name="Mullen (ESO), Paul J" userId="bf3d1d73-b4d7-4bb4-8793-c91dcec30622" providerId="ADAL" clId="{03210F03-A2E8-4435-A483-B6EE50539E96}" dt="2021-04-15T20:39:45.084" v="519" actId="2696"/>
        <pc:sldMasterMkLst>
          <pc:docMk/>
          <pc:sldMasterMk cId="1125075904" sldId="2147484026"/>
        </pc:sldMasterMkLst>
        <pc:sldLayoutChg chg="del">
          <pc:chgData name="Mullen (ESO), Paul J" userId="bf3d1d73-b4d7-4bb4-8793-c91dcec30622" providerId="ADAL" clId="{03210F03-A2E8-4435-A483-B6EE50539E96}" dt="2021-04-15T20:39:45.050" v="500" actId="2696"/>
          <pc:sldLayoutMkLst>
            <pc:docMk/>
            <pc:sldMasterMk cId="1125075904" sldId="2147484026"/>
            <pc:sldLayoutMk cId="3272253823" sldId="2147484027"/>
          </pc:sldLayoutMkLst>
        </pc:sldLayoutChg>
        <pc:sldLayoutChg chg="del">
          <pc:chgData name="Mullen (ESO), Paul J" userId="bf3d1d73-b4d7-4bb4-8793-c91dcec30622" providerId="ADAL" clId="{03210F03-A2E8-4435-A483-B6EE50539E96}" dt="2021-04-15T20:39:45.052" v="501" actId="2696"/>
          <pc:sldLayoutMkLst>
            <pc:docMk/>
            <pc:sldMasterMk cId="1125075904" sldId="2147484026"/>
            <pc:sldLayoutMk cId="1664316993" sldId="2147484028"/>
          </pc:sldLayoutMkLst>
        </pc:sldLayoutChg>
        <pc:sldLayoutChg chg="del">
          <pc:chgData name="Mullen (ESO), Paul J" userId="bf3d1d73-b4d7-4bb4-8793-c91dcec30622" providerId="ADAL" clId="{03210F03-A2E8-4435-A483-B6EE50539E96}" dt="2021-04-15T20:39:45.054" v="502" actId="2696"/>
          <pc:sldLayoutMkLst>
            <pc:docMk/>
            <pc:sldMasterMk cId="1125075904" sldId="2147484026"/>
            <pc:sldLayoutMk cId="354998768" sldId="2147484029"/>
          </pc:sldLayoutMkLst>
        </pc:sldLayoutChg>
        <pc:sldLayoutChg chg="del">
          <pc:chgData name="Mullen (ESO), Paul J" userId="bf3d1d73-b4d7-4bb4-8793-c91dcec30622" providerId="ADAL" clId="{03210F03-A2E8-4435-A483-B6EE50539E96}" dt="2021-04-15T20:39:45.055" v="503" actId="2696"/>
          <pc:sldLayoutMkLst>
            <pc:docMk/>
            <pc:sldMasterMk cId="1125075904" sldId="2147484026"/>
            <pc:sldLayoutMk cId="567747320" sldId="2147484030"/>
          </pc:sldLayoutMkLst>
        </pc:sldLayoutChg>
        <pc:sldLayoutChg chg="del">
          <pc:chgData name="Mullen (ESO), Paul J" userId="bf3d1d73-b4d7-4bb4-8793-c91dcec30622" providerId="ADAL" clId="{03210F03-A2E8-4435-A483-B6EE50539E96}" dt="2021-04-15T20:39:45.057" v="504" actId="2696"/>
          <pc:sldLayoutMkLst>
            <pc:docMk/>
            <pc:sldMasterMk cId="1125075904" sldId="2147484026"/>
            <pc:sldLayoutMk cId="1829511924" sldId="2147484031"/>
          </pc:sldLayoutMkLst>
        </pc:sldLayoutChg>
        <pc:sldLayoutChg chg="del">
          <pc:chgData name="Mullen (ESO), Paul J" userId="bf3d1d73-b4d7-4bb4-8793-c91dcec30622" providerId="ADAL" clId="{03210F03-A2E8-4435-A483-B6EE50539E96}" dt="2021-04-15T20:39:45.058" v="505" actId="2696"/>
          <pc:sldLayoutMkLst>
            <pc:docMk/>
            <pc:sldMasterMk cId="1125075904" sldId="2147484026"/>
            <pc:sldLayoutMk cId="3144623730" sldId="2147484032"/>
          </pc:sldLayoutMkLst>
        </pc:sldLayoutChg>
        <pc:sldLayoutChg chg="del">
          <pc:chgData name="Mullen (ESO), Paul J" userId="bf3d1d73-b4d7-4bb4-8793-c91dcec30622" providerId="ADAL" clId="{03210F03-A2E8-4435-A483-B6EE50539E96}" dt="2021-04-15T20:39:45.063" v="506" actId="2696"/>
          <pc:sldLayoutMkLst>
            <pc:docMk/>
            <pc:sldMasterMk cId="1125075904" sldId="2147484026"/>
            <pc:sldLayoutMk cId="2087281285" sldId="2147484033"/>
          </pc:sldLayoutMkLst>
        </pc:sldLayoutChg>
        <pc:sldLayoutChg chg="del">
          <pc:chgData name="Mullen (ESO), Paul J" userId="bf3d1d73-b4d7-4bb4-8793-c91dcec30622" providerId="ADAL" clId="{03210F03-A2E8-4435-A483-B6EE50539E96}" dt="2021-04-15T20:39:45.065" v="507" actId="2696"/>
          <pc:sldLayoutMkLst>
            <pc:docMk/>
            <pc:sldMasterMk cId="1125075904" sldId="2147484026"/>
            <pc:sldLayoutMk cId="1448282339" sldId="2147484034"/>
          </pc:sldLayoutMkLst>
        </pc:sldLayoutChg>
        <pc:sldLayoutChg chg="del">
          <pc:chgData name="Mullen (ESO), Paul J" userId="bf3d1d73-b4d7-4bb4-8793-c91dcec30622" providerId="ADAL" clId="{03210F03-A2E8-4435-A483-B6EE50539E96}" dt="2021-04-15T20:39:45.068" v="508" actId="2696"/>
          <pc:sldLayoutMkLst>
            <pc:docMk/>
            <pc:sldMasterMk cId="1125075904" sldId="2147484026"/>
            <pc:sldLayoutMk cId="2010634160" sldId="2147484035"/>
          </pc:sldLayoutMkLst>
        </pc:sldLayoutChg>
        <pc:sldLayoutChg chg="del">
          <pc:chgData name="Mullen (ESO), Paul J" userId="bf3d1d73-b4d7-4bb4-8793-c91dcec30622" providerId="ADAL" clId="{03210F03-A2E8-4435-A483-B6EE50539E96}" dt="2021-04-15T20:39:45.070" v="509" actId="2696"/>
          <pc:sldLayoutMkLst>
            <pc:docMk/>
            <pc:sldMasterMk cId="1125075904" sldId="2147484026"/>
            <pc:sldLayoutMk cId="846362099" sldId="2147484036"/>
          </pc:sldLayoutMkLst>
        </pc:sldLayoutChg>
        <pc:sldLayoutChg chg="del">
          <pc:chgData name="Mullen (ESO), Paul J" userId="bf3d1d73-b4d7-4bb4-8793-c91dcec30622" providerId="ADAL" clId="{03210F03-A2E8-4435-A483-B6EE50539E96}" dt="2021-04-15T20:39:45.071" v="510" actId="2696"/>
          <pc:sldLayoutMkLst>
            <pc:docMk/>
            <pc:sldMasterMk cId="1125075904" sldId="2147484026"/>
            <pc:sldLayoutMk cId="2148176563" sldId="2147484037"/>
          </pc:sldLayoutMkLst>
        </pc:sldLayoutChg>
        <pc:sldLayoutChg chg="del">
          <pc:chgData name="Mullen (ESO), Paul J" userId="bf3d1d73-b4d7-4bb4-8793-c91dcec30622" providerId="ADAL" clId="{03210F03-A2E8-4435-A483-B6EE50539E96}" dt="2021-04-15T20:39:45.072" v="511" actId="2696"/>
          <pc:sldLayoutMkLst>
            <pc:docMk/>
            <pc:sldMasterMk cId="1125075904" sldId="2147484026"/>
            <pc:sldLayoutMk cId="3638349008" sldId="2147484038"/>
          </pc:sldLayoutMkLst>
        </pc:sldLayoutChg>
        <pc:sldLayoutChg chg="del">
          <pc:chgData name="Mullen (ESO), Paul J" userId="bf3d1d73-b4d7-4bb4-8793-c91dcec30622" providerId="ADAL" clId="{03210F03-A2E8-4435-A483-B6EE50539E96}" dt="2021-04-15T20:39:45.074" v="512" actId="2696"/>
          <pc:sldLayoutMkLst>
            <pc:docMk/>
            <pc:sldMasterMk cId="1125075904" sldId="2147484026"/>
            <pc:sldLayoutMk cId="152548338" sldId="2147484039"/>
          </pc:sldLayoutMkLst>
        </pc:sldLayoutChg>
        <pc:sldLayoutChg chg="del">
          <pc:chgData name="Mullen (ESO), Paul J" userId="bf3d1d73-b4d7-4bb4-8793-c91dcec30622" providerId="ADAL" clId="{03210F03-A2E8-4435-A483-B6EE50539E96}" dt="2021-04-15T20:39:45.075" v="513" actId="2696"/>
          <pc:sldLayoutMkLst>
            <pc:docMk/>
            <pc:sldMasterMk cId="1125075904" sldId="2147484026"/>
            <pc:sldLayoutMk cId="114845417" sldId="2147484040"/>
          </pc:sldLayoutMkLst>
        </pc:sldLayoutChg>
        <pc:sldLayoutChg chg="del">
          <pc:chgData name="Mullen (ESO), Paul J" userId="bf3d1d73-b4d7-4bb4-8793-c91dcec30622" providerId="ADAL" clId="{03210F03-A2E8-4435-A483-B6EE50539E96}" dt="2021-04-15T20:39:45.076" v="514" actId="2696"/>
          <pc:sldLayoutMkLst>
            <pc:docMk/>
            <pc:sldMasterMk cId="1125075904" sldId="2147484026"/>
            <pc:sldLayoutMk cId="2390540086" sldId="2147484041"/>
          </pc:sldLayoutMkLst>
        </pc:sldLayoutChg>
        <pc:sldLayoutChg chg="del">
          <pc:chgData name="Mullen (ESO), Paul J" userId="bf3d1d73-b4d7-4bb4-8793-c91dcec30622" providerId="ADAL" clId="{03210F03-A2E8-4435-A483-B6EE50539E96}" dt="2021-04-15T20:39:45.077" v="515" actId="2696"/>
          <pc:sldLayoutMkLst>
            <pc:docMk/>
            <pc:sldMasterMk cId="1125075904" sldId="2147484026"/>
            <pc:sldLayoutMk cId="2868750128" sldId="2147484042"/>
          </pc:sldLayoutMkLst>
        </pc:sldLayoutChg>
        <pc:sldLayoutChg chg="del">
          <pc:chgData name="Mullen (ESO), Paul J" userId="bf3d1d73-b4d7-4bb4-8793-c91dcec30622" providerId="ADAL" clId="{03210F03-A2E8-4435-A483-B6EE50539E96}" dt="2021-04-15T20:39:45.078" v="516" actId="2696"/>
          <pc:sldLayoutMkLst>
            <pc:docMk/>
            <pc:sldMasterMk cId="1125075904" sldId="2147484026"/>
            <pc:sldLayoutMk cId="3657889041" sldId="2147484043"/>
          </pc:sldLayoutMkLst>
        </pc:sldLayoutChg>
        <pc:sldLayoutChg chg="del">
          <pc:chgData name="Mullen (ESO), Paul J" userId="bf3d1d73-b4d7-4bb4-8793-c91dcec30622" providerId="ADAL" clId="{03210F03-A2E8-4435-A483-B6EE50539E96}" dt="2021-04-15T20:39:45.078" v="517" actId="2696"/>
          <pc:sldLayoutMkLst>
            <pc:docMk/>
            <pc:sldMasterMk cId="1125075904" sldId="2147484026"/>
            <pc:sldLayoutMk cId="2589762508" sldId="2147484044"/>
          </pc:sldLayoutMkLst>
        </pc:sldLayoutChg>
        <pc:sldLayoutChg chg="del">
          <pc:chgData name="Mullen (ESO), Paul J" userId="bf3d1d73-b4d7-4bb4-8793-c91dcec30622" providerId="ADAL" clId="{03210F03-A2E8-4435-A483-B6EE50539E96}" dt="2021-04-15T20:39:45.081" v="518" actId="2696"/>
          <pc:sldLayoutMkLst>
            <pc:docMk/>
            <pc:sldMasterMk cId="1125075904" sldId="2147484026"/>
            <pc:sldLayoutMk cId="2387333895" sldId="2147484045"/>
          </pc:sldLayoutMkLst>
        </pc:sldLayoutChg>
      </pc:sldMasterChg>
    </pc:docChg>
  </pc:docChgLst>
</pc:chgInfo>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3.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9.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77C5FC15-1CE8-0B43-8B80-417162D2E6F7}"/>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5396DC26-95A5-8940-A79D-AF0EBC391E9A}"/>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B3A44258-D2F0-FD48-997E-DC1F2F174FC0}" type="datetimeFigureOut">
              <a:rPr lang="en-US" smtClean="0"/>
              <a:t>4/16/2021</a:t>
            </a:fld>
            <a:endParaRPr lang="en-US" dirty="0"/>
          </a:p>
        </p:txBody>
      </p:sp>
      <p:sp>
        <p:nvSpPr>
          <p:cNvPr id="4" name="Footer Placeholder 3">
            <a:extLst>
              <a:ext uri="{FF2B5EF4-FFF2-40B4-BE49-F238E27FC236}">
                <a16:creationId xmlns:a16="http://schemas.microsoft.com/office/drawing/2014/main" id="{5C45D5B0-EF1F-4049-AE11-F12F598628C2}"/>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A9A0E71D-EE13-E446-8DC2-9087618116ED}"/>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1A7C8834-3968-D043-A9C1-2B3E3096FACD}" type="slidenum">
              <a:rPr lang="en-US" smtClean="0"/>
              <a:t>‹#›</a:t>
            </a:fld>
            <a:endParaRPr lang="en-US" dirty="0"/>
          </a:p>
        </p:txBody>
      </p:sp>
    </p:spTree>
    <p:extLst>
      <p:ext uri="{BB962C8B-B14F-4D97-AF65-F5344CB8AC3E}">
        <p14:creationId xmlns:p14="http://schemas.microsoft.com/office/powerpoint/2010/main" val="149319912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A2D0886-E6DD-294C-AA3E-B63E30F05A7E}" type="datetimeFigureOut">
              <a:rPr lang="en-US" smtClean="0"/>
              <a:t>4/16/2021</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7B74334-5195-1F4B-B190-5A416FFA4340}" type="slidenum">
              <a:rPr lang="en-US" smtClean="0"/>
              <a:t>‹#›</a:t>
            </a:fld>
            <a:endParaRPr lang="en-US" dirty="0"/>
          </a:p>
        </p:txBody>
      </p:sp>
    </p:spTree>
    <p:extLst>
      <p:ext uri="{BB962C8B-B14F-4D97-AF65-F5344CB8AC3E}">
        <p14:creationId xmlns:p14="http://schemas.microsoft.com/office/powerpoint/2010/main" val="281301984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3.xml"/><Relationship Id="rId1" Type="http://schemas.openxmlformats.org/officeDocument/2006/relationships/vmlDrawing" Target="../drawings/vmlDrawing2.vml"/><Relationship Id="rId6" Type="http://schemas.openxmlformats.org/officeDocument/2006/relationships/image" Target="../media/image2.png"/><Relationship Id="rId5" Type="http://schemas.openxmlformats.org/officeDocument/2006/relationships/image" Target="../media/image1.emf"/><Relationship Id="rId4" Type="http://schemas.openxmlformats.org/officeDocument/2006/relationships/oleObject" Target="../embeddings/oleObject2.bin"/></Relationships>
</file>

<file path=ppt/slideLayouts/_rels/slideLayout10.xml.rels><?xml version="1.0" encoding="UTF-8" standalone="yes"?>
<Relationships xmlns="http://schemas.openxmlformats.org/package/2006/relationships"><Relationship Id="rId3" Type="http://schemas.openxmlformats.org/officeDocument/2006/relationships/tags" Target="../tags/tag19.xml"/><Relationship Id="rId2" Type="http://schemas.openxmlformats.org/officeDocument/2006/relationships/tags" Target="../tags/tag18.xml"/><Relationship Id="rId1" Type="http://schemas.openxmlformats.org/officeDocument/2006/relationships/vmlDrawing" Target="../drawings/vmlDrawing11.vml"/><Relationship Id="rId6" Type="http://schemas.openxmlformats.org/officeDocument/2006/relationships/image" Target="../media/image1.emf"/><Relationship Id="rId5" Type="http://schemas.openxmlformats.org/officeDocument/2006/relationships/oleObject" Target="../embeddings/oleObject11.bin"/><Relationship Id="rId4"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tags" Target="../tags/tag21.xml"/><Relationship Id="rId2" Type="http://schemas.openxmlformats.org/officeDocument/2006/relationships/tags" Target="../tags/tag20.xml"/><Relationship Id="rId1" Type="http://schemas.openxmlformats.org/officeDocument/2006/relationships/vmlDrawing" Target="../drawings/vmlDrawing12.vml"/><Relationship Id="rId6" Type="http://schemas.openxmlformats.org/officeDocument/2006/relationships/image" Target="../media/image1.emf"/><Relationship Id="rId5" Type="http://schemas.openxmlformats.org/officeDocument/2006/relationships/oleObject" Target="../embeddings/oleObject12.bin"/><Relationship Id="rId4"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22.xml"/><Relationship Id="rId1" Type="http://schemas.openxmlformats.org/officeDocument/2006/relationships/vmlDrawing" Target="../drawings/vmlDrawing13.vml"/><Relationship Id="rId5" Type="http://schemas.openxmlformats.org/officeDocument/2006/relationships/image" Target="../media/image1.emf"/><Relationship Id="rId4" Type="http://schemas.openxmlformats.org/officeDocument/2006/relationships/oleObject" Target="../embeddings/oleObject13.bin"/></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3" Type="http://schemas.openxmlformats.org/officeDocument/2006/relationships/tags" Target="../tags/tag5.xml"/><Relationship Id="rId2" Type="http://schemas.openxmlformats.org/officeDocument/2006/relationships/tags" Target="../tags/tag4.xml"/><Relationship Id="rId1" Type="http://schemas.openxmlformats.org/officeDocument/2006/relationships/vmlDrawing" Target="../drawings/vmlDrawing3.vml"/><Relationship Id="rId6" Type="http://schemas.openxmlformats.org/officeDocument/2006/relationships/image" Target="../media/image1.emf"/><Relationship Id="rId5" Type="http://schemas.openxmlformats.org/officeDocument/2006/relationships/oleObject" Target="../embeddings/oleObject3.bin"/><Relationship Id="rId4"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xml.rels><?xml version="1.0" encoding="UTF-8" standalone="yes"?>
<Relationships xmlns="http://schemas.openxmlformats.org/package/2006/relationships"><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vmlDrawing" Target="../drawings/vmlDrawing4.vml"/><Relationship Id="rId6" Type="http://schemas.openxmlformats.org/officeDocument/2006/relationships/image" Target="../media/image1.emf"/><Relationship Id="rId5" Type="http://schemas.openxmlformats.org/officeDocument/2006/relationships/oleObject" Target="../embeddings/oleObject4.bin"/><Relationship Id="rId4"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7.png"/><Relationship Id="rId1" Type="http://schemas.openxmlformats.org/officeDocument/2006/relationships/slideMaster" Target="../slideMasters/slideMaster5.xml"/><Relationship Id="rId4" Type="http://schemas.openxmlformats.org/officeDocument/2006/relationships/image" Target="../media/image4.png"/></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hyperlink" Target="https://nationalgrid.onbrandcloud.com/login/" TargetMode="External"/><Relationship Id="rId1" Type="http://schemas.openxmlformats.org/officeDocument/2006/relationships/slideMaster" Target="../slideMasters/slideMaster6.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hyperlink" Target="https://nationalgrid.onbrandcloud.com/login/" TargetMode="External"/><Relationship Id="rId1" Type="http://schemas.openxmlformats.org/officeDocument/2006/relationships/slideMaster" Target="../slideMasters/slideMaster6.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hyperlink" Target="https://nationalgrid.onbrandcloud.com/login/" TargetMode="External"/><Relationship Id="rId1" Type="http://schemas.openxmlformats.org/officeDocument/2006/relationships/slideMaster" Target="../slideMasters/slideMaster6.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Master" Target="../slideMasters/slideMaster6.xml"/></Relationships>
</file>

<file path=ppt/slideLayouts/_rels/slideLayout4.xml.rels><?xml version="1.0" encoding="UTF-8" standalone="yes"?>
<Relationships xmlns="http://schemas.openxmlformats.org/package/2006/relationships"><Relationship Id="rId3" Type="http://schemas.openxmlformats.org/officeDocument/2006/relationships/tags" Target="../tags/tag9.xml"/><Relationship Id="rId2" Type="http://schemas.openxmlformats.org/officeDocument/2006/relationships/tags" Target="../tags/tag8.xml"/><Relationship Id="rId1" Type="http://schemas.openxmlformats.org/officeDocument/2006/relationships/vmlDrawing" Target="../drawings/vmlDrawing5.vml"/><Relationship Id="rId6" Type="http://schemas.openxmlformats.org/officeDocument/2006/relationships/image" Target="../media/image1.emf"/><Relationship Id="rId5" Type="http://schemas.openxmlformats.org/officeDocument/2006/relationships/oleObject" Target="../embeddings/oleObject5.bin"/><Relationship Id="rId4"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6.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6.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6.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6.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6.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6.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6.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6.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6.xml"/></Relationships>
</file>

<file path=ppt/slideLayouts/_rels/slideLayout5.xml.rels><?xml version="1.0" encoding="UTF-8" standalone="yes"?>
<Relationships xmlns="http://schemas.openxmlformats.org/package/2006/relationships"><Relationship Id="rId3" Type="http://schemas.openxmlformats.org/officeDocument/2006/relationships/tags" Target="../tags/tag11.xml"/><Relationship Id="rId2" Type="http://schemas.openxmlformats.org/officeDocument/2006/relationships/tags" Target="../tags/tag10.xml"/><Relationship Id="rId1" Type="http://schemas.openxmlformats.org/officeDocument/2006/relationships/vmlDrawing" Target="../drawings/vmlDrawing6.vml"/><Relationship Id="rId6" Type="http://schemas.openxmlformats.org/officeDocument/2006/relationships/image" Target="../media/image1.emf"/><Relationship Id="rId5" Type="http://schemas.openxmlformats.org/officeDocument/2006/relationships/oleObject" Target="../embeddings/oleObject6.bin"/><Relationship Id="rId4"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6.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6.xml"/></Relationships>
</file>

<file path=ppt/slideLayouts/_rels/slideLayout5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7.png"/><Relationship Id="rId1" Type="http://schemas.openxmlformats.org/officeDocument/2006/relationships/slideMaster" Target="../slideMasters/slideMaster6.xml"/><Relationship Id="rId4" Type="http://schemas.openxmlformats.org/officeDocument/2006/relationships/image" Target="../media/image4.png"/></Relationships>
</file>

<file path=ppt/slideLayouts/_rels/slideLayout5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g"/><Relationship Id="rId1" Type="http://schemas.openxmlformats.org/officeDocument/2006/relationships/slideMaster" Target="../slideMasters/slideMaster7.xml"/></Relationships>
</file>

<file path=ppt/slideLayouts/_rels/slideLayout54.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2.png"/><Relationship Id="rId1" Type="http://schemas.openxmlformats.org/officeDocument/2006/relationships/slideMaster" Target="../slideMasters/slideMaster7.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eg"/><Relationship Id="rId1" Type="http://schemas.openxmlformats.org/officeDocument/2006/relationships/slideMaster" Target="../slideMasters/slideMaster7.xml"/></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5.png"/><Relationship Id="rId1" Type="http://schemas.openxmlformats.org/officeDocument/2006/relationships/slideMaster" Target="../slideMasters/slideMaster7.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7.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7.xml"/></Relationships>
</file>

<file path=ppt/slideLayouts/_rels/slideLayout6.xml.rels><?xml version="1.0" encoding="UTF-8" standalone="yes"?>
<Relationships xmlns="http://schemas.openxmlformats.org/package/2006/relationships"><Relationship Id="rId3" Type="http://schemas.openxmlformats.org/officeDocument/2006/relationships/tags" Target="../tags/tag13.xml"/><Relationship Id="rId2" Type="http://schemas.openxmlformats.org/officeDocument/2006/relationships/tags" Target="../tags/tag12.xml"/><Relationship Id="rId1" Type="http://schemas.openxmlformats.org/officeDocument/2006/relationships/vmlDrawing" Target="../drawings/vmlDrawing7.vml"/><Relationship Id="rId6" Type="http://schemas.openxmlformats.org/officeDocument/2006/relationships/image" Target="../media/image1.emf"/><Relationship Id="rId5" Type="http://schemas.openxmlformats.org/officeDocument/2006/relationships/oleObject" Target="../embeddings/oleObject7.bin"/><Relationship Id="rId4"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7.xml"/></Relationships>
</file>

<file path=ppt/slideLayouts/_rels/slideLayout6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6.jpeg"/><Relationship Id="rId1" Type="http://schemas.openxmlformats.org/officeDocument/2006/relationships/slideMaster" Target="../slideMasters/slideMaster7.xml"/></Relationships>
</file>

<file path=ppt/slideLayouts/_rels/slideLayout6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7.png"/><Relationship Id="rId1" Type="http://schemas.openxmlformats.org/officeDocument/2006/relationships/slideMaster" Target="../slideMasters/slideMaster7.xml"/></Relationships>
</file>

<file path=ppt/slideLayouts/_rels/slideLayout6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8.jpeg"/><Relationship Id="rId1" Type="http://schemas.openxmlformats.org/officeDocument/2006/relationships/slideMaster" Target="../slideMasters/slideMaster7.xml"/></Relationships>
</file>

<file path=ppt/slideLayouts/_rels/slideLayout6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9.jpeg"/><Relationship Id="rId1" Type="http://schemas.openxmlformats.org/officeDocument/2006/relationships/slideMaster" Target="../slideMasters/slideMaster7.xml"/></Relationships>
</file>

<file path=ppt/slideLayouts/_rels/slideLayout6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7.xml"/></Relationships>
</file>

<file path=ppt/slideLayouts/_rels/slideLayout6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7.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3" Type="http://schemas.openxmlformats.org/officeDocument/2006/relationships/tags" Target="../tags/tag15.xml"/><Relationship Id="rId2" Type="http://schemas.openxmlformats.org/officeDocument/2006/relationships/tags" Target="../tags/tag14.xml"/><Relationship Id="rId1" Type="http://schemas.openxmlformats.org/officeDocument/2006/relationships/vmlDrawing" Target="../drawings/vmlDrawing8.vml"/><Relationship Id="rId6" Type="http://schemas.openxmlformats.org/officeDocument/2006/relationships/image" Target="../media/image1.emf"/><Relationship Id="rId5" Type="http://schemas.openxmlformats.org/officeDocument/2006/relationships/oleObject" Target="../embeddings/oleObject8.bin"/><Relationship Id="rId4"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g"/><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16.xml"/><Relationship Id="rId1" Type="http://schemas.openxmlformats.org/officeDocument/2006/relationships/vmlDrawing" Target="../drawings/vmlDrawing9.vml"/><Relationship Id="rId5" Type="http://schemas.openxmlformats.org/officeDocument/2006/relationships/image" Target="../media/image3.emf"/><Relationship Id="rId4" Type="http://schemas.openxmlformats.org/officeDocument/2006/relationships/oleObject" Target="../embeddings/oleObject9.bin"/></Relationships>
</file>

<file path=ppt/slideLayouts/_rels/slideLayout9.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17.xml"/><Relationship Id="rId1" Type="http://schemas.openxmlformats.org/officeDocument/2006/relationships/vmlDrawing" Target="../drawings/vmlDrawing10.vml"/><Relationship Id="rId5" Type="http://schemas.openxmlformats.org/officeDocument/2006/relationships/image" Target="../media/image3.emf"/><Relationship Id="rId4" Type="http://schemas.openxmlformats.org/officeDocument/2006/relationships/oleObject" Target="../embeddings/oleObject10.bin"/></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graphicFrame>
        <p:nvGraphicFramePr>
          <p:cNvPr id="12" name="Object 11" hidden="1"/>
          <p:cNvGraphicFramePr>
            <a:graphicFrameLocks noChangeAspect="1"/>
          </p:cNvGraphicFramePr>
          <p:nvPr userDrawn="1">
            <p:custDataLst>
              <p:tags r:id="rId2"/>
            </p:custDataLst>
          </p:nvPr>
        </p:nvGraphicFramePr>
        <p:xfrm>
          <a:off x="1813" y="1441"/>
          <a:ext cx="1809" cy="1440"/>
        </p:xfrm>
        <a:graphic>
          <a:graphicData uri="http://schemas.openxmlformats.org/presentationml/2006/ole">
            <mc:AlternateContent xmlns:mc="http://schemas.openxmlformats.org/markup-compatibility/2006">
              <mc:Choice xmlns:v="urn:schemas-microsoft-com:vml" Requires="v">
                <p:oleObj spid="_x0000_s2050" name="think-cell Slide" r:id="rId4" imgW="592" imgH="595" progId="TCLayout.ActiveDocument.1">
                  <p:embed/>
                </p:oleObj>
              </mc:Choice>
              <mc:Fallback>
                <p:oleObj name="think-cell Slide" r:id="rId4" imgW="592" imgH="595" progId="TCLayout.ActiveDocument.1">
                  <p:embed/>
                  <p:pic>
                    <p:nvPicPr>
                      <p:cNvPr id="12" name="Object 11" hidden="1"/>
                      <p:cNvPicPr/>
                      <p:nvPr/>
                    </p:nvPicPr>
                    <p:blipFill>
                      <a:blip r:embed="rId5"/>
                      <a:stretch>
                        <a:fillRect/>
                      </a:stretch>
                    </p:blipFill>
                    <p:spPr>
                      <a:xfrm>
                        <a:off x="1813" y="1441"/>
                        <a:ext cx="1809" cy="1440"/>
                      </a:xfrm>
                      <a:prstGeom prst="rect">
                        <a:avLst/>
                      </a:prstGeom>
                    </p:spPr>
                  </p:pic>
                </p:oleObj>
              </mc:Fallback>
            </mc:AlternateContent>
          </a:graphicData>
        </a:graphic>
      </p:graphicFrame>
      <p:sp>
        <p:nvSpPr>
          <p:cNvPr id="2" name="Title 1"/>
          <p:cNvSpPr>
            <a:spLocks noGrp="1"/>
          </p:cNvSpPr>
          <p:nvPr>
            <p:ph type="ctrTitle"/>
          </p:nvPr>
        </p:nvSpPr>
        <p:spPr>
          <a:xfrm>
            <a:off x="577850" y="672000"/>
            <a:ext cx="11038148" cy="2640000"/>
          </a:xfrm>
        </p:spPr>
        <p:txBody>
          <a:bodyPr anchor="t"/>
          <a:lstStyle>
            <a:lvl1pPr algn="l" eaLnBrk="1">
              <a:lnSpc>
                <a:spcPct val="95000"/>
              </a:lnSpc>
              <a:defRPr sz="8533">
                <a:solidFill>
                  <a:schemeClr val="accent1"/>
                </a:solidFill>
                <a:latin typeface="Arial" panose="020B0604020202020204" pitchFamily="34" charset="0"/>
                <a:cs typeface="Arial" panose="020B0604020202020204" pitchFamily="34" charset="0"/>
                <a:sym typeface="Arial" panose="020B0604020202020204" pitchFamily="34" charset="0"/>
              </a:defRPr>
            </a:lvl1pPr>
          </a:lstStyle>
          <a:p>
            <a:r>
              <a:rPr lang="en-GB"/>
              <a:t>Click to edit Master title style</a:t>
            </a:r>
            <a:endParaRPr lang="en-GB" dirty="0"/>
          </a:p>
        </p:txBody>
      </p:sp>
      <p:sp>
        <p:nvSpPr>
          <p:cNvPr id="3" name="Subtitle 2"/>
          <p:cNvSpPr>
            <a:spLocks noGrp="1"/>
          </p:cNvSpPr>
          <p:nvPr>
            <p:ph type="subTitle" idx="1"/>
          </p:nvPr>
        </p:nvSpPr>
        <p:spPr>
          <a:xfrm>
            <a:off x="575999" y="3377572"/>
            <a:ext cx="11040000" cy="720000"/>
          </a:xfrm>
        </p:spPr>
        <p:txBody>
          <a:bodyPr/>
          <a:lstStyle>
            <a:lvl1pPr marL="0" indent="0" algn="l" eaLnBrk="1">
              <a:lnSpc>
                <a:spcPct val="95000"/>
              </a:lnSpc>
              <a:spcBef>
                <a:spcPts val="0"/>
              </a:spcBef>
              <a:buFont typeface="Arial" panose="020B0604020202020204" pitchFamily="34" charset="0"/>
              <a:buChar char="​"/>
              <a:defRPr sz="2800" b="0" baseline="0">
                <a:solidFill>
                  <a:srgbClr val="8ECDC8"/>
                </a:solidFill>
                <a:latin typeface="Arial" panose="020B0604020202020204" pitchFamily="34" charset="0"/>
                <a:cs typeface="Arial" panose="020B0604020202020204" pitchFamily="34" charset="0"/>
                <a:sym typeface="Arial" panose="020B0604020202020204" pitchFamily="34" charset="0"/>
              </a:defRPr>
            </a:lvl1pPr>
            <a:lvl2pPr marL="0" indent="0" algn="l">
              <a:lnSpc>
                <a:spcPct val="95000"/>
              </a:lnSpc>
              <a:spcBef>
                <a:spcPts val="0"/>
              </a:spcBef>
              <a:buFont typeface="Arial" panose="020B0604020202020204" pitchFamily="34" charset="0"/>
              <a:buChar char="​"/>
              <a:defRPr sz="2000"/>
            </a:lvl2pPr>
            <a:lvl3pPr marL="0" indent="0" algn="l">
              <a:lnSpc>
                <a:spcPct val="95000"/>
              </a:lnSpc>
              <a:spcBef>
                <a:spcPts val="0"/>
              </a:spcBef>
              <a:buFont typeface="Arial" panose="020B0604020202020204" pitchFamily="34" charset="0"/>
              <a:buChar char="​"/>
              <a:defRPr sz="2000"/>
            </a:lvl3pPr>
            <a:lvl4pPr marL="0" indent="0" algn="l">
              <a:lnSpc>
                <a:spcPct val="95000"/>
              </a:lnSpc>
              <a:spcBef>
                <a:spcPts val="0"/>
              </a:spcBef>
              <a:buFont typeface="Arial" panose="020B0604020202020204" pitchFamily="34" charset="0"/>
              <a:buChar char="​"/>
              <a:defRPr sz="2000"/>
            </a:lvl4pPr>
            <a:lvl5pPr marL="0" indent="0" algn="l">
              <a:lnSpc>
                <a:spcPct val="95000"/>
              </a:lnSpc>
              <a:spcBef>
                <a:spcPts val="0"/>
              </a:spcBef>
              <a:buFont typeface="Arial" panose="020B0604020202020204" pitchFamily="34" charset="0"/>
              <a:buChar char="​"/>
              <a:defRPr sz="2000"/>
            </a:lvl5pPr>
            <a:lvl6pPr marL="0" indent="0" algn="l">
              <a:lnSpc>
                <a:spcPct val="95000"/>
              </a:lnSpc>
              <a:spcBef>
                <a:spcPts val="0"/>
              </a:spcBef>
              <a:buFont typeface="Arial" panose="020B0604020202020204" pitchFamily="34" charset="0"/>
              <a:buChar char="​"/>
              <a:defRPr sz="2000"/>
            </a:lvl6pPr>
            <a:lvl7pPr marL="0" indent="0" algn="l">
              <a:lnSpc>
                <a:spcPct val="95000"/>
              </a:lnSpc>
              <a:spcBef>
                <a:spcPts val="0"/>
              </a:spcBef>
              <a:buFont typeface="Arial" panose="020B0604020202020204" pitchFamily="34" charset="0"/>
              <a:buChar char="​"/>
              <a:defRPr sz="2000"/>
            </a:lvl7pPr>
            <a:lvl8pPr marL="0" indent="0" algn="l">
              <a:lnSpc>
                <a:spcPct val="95000"/>
              </a:lnSpc>
              <a:spcBef>
                <a:spcPts val="0"/>
              </a:spcBef>
              <a:buFont typeface="Arial" panose="020B0604020202020204" pitchFamily="34" charset="0"/>
              <a:buChar char="​"/>
              <a:defRPr sz="2000"/>
            </a:lvl8pPr>
            <a:lvl9pPr marL="0" indent="0" algn="l">
              <a:lnSpc>
                <a:spcPct val="95000"/>
              </a:lnSpc>
              <a:spcBef>
                <a:spcPts val="0"/>
              </a:spcBef>
              <a:buFont typeface="Arial" panose="020B0604020202020204" pitchFamily="34" charset="0"/>
              <a:buChar char="​"/>
              <a:defRPr sz="2000"/>
            </a:lvl9pPr>
          </a:lstStyle>
          <a:p>
            <a:r>
              <a:rPr lang="en-GB"/>
              <a:t>Click to edit Master subtitle style</a:t>
            </a:r>
            <a:endParaRPr lang="en-GB" dirty="0"/>
          </a:p>
        </p:txBody>
      </p:sp>
      <p:sp>
        <p:nvSpPr>
          <p:cNvPr id="4" name="Date_DateCustomA"/>
          <p:cNvSpPr>
            <a:spLocks noGrp="1"/>
          </p:cNvSpPr>
          <p:nvPr>
            <p:ph type="dt" sz="half" idx="10"/>
          </p:nvPr>
        </p:nvSpPr>
        <p:spPr>
          <a:xfrm>
            <a:off x="7506076" y="6117126"/>
            <a:ext cx="4105123" cy="261268"/>
          </a:xfrm>
          <a:prstGeom prst="rect">
            <a:avLst/>
          </a:prstGeom>
        </p:spPr>
        <p:txBody>
          <a:bodyPr lIns="0" tIns="0" rIns="0" bIns="0" anchor="t" anchorCtr="0"/>
          <a:lstStyle>
            <a:lvl1pPr algn="r" eaLnBrk="1">
              <a:lnSpc>
                <a:spcPct val="95000"/>
              </a:lnSpc>
              <a:defRPr sz="2000">
                <a:solidFill>
                  <a:schemeClr val="accent1"/>
                </a:solidFill>
                <a:latin typeface="Arial" panose="020B0604020202020204" pitchFamily="34" charset="0"/>
                <a:cs typeface="Arial" panose="020B0604020202020204" pitchFamily="34" charset="0"/>
                <a:sym typeface="Arial" panose="020B0604020202020204" pitchFamily="34" charset="0"/>
              </a:defRPr>
            </a:lvl1pPr>
          </a:lstStyle>
          <a:p>
            <a:endParaRPr lang="en-GB" dirty="0"/>
          </a:p>
        </p:txBody>
      </p:sp>
      <p:sp>
        <p:nvSpPr>
          <p:cNvPr id="6" name="Slide Number Placeholder 5" hidden="1"/>
          <p:cNvSpPr>
            <a:spLocks noGrp="1"/>
          </p:cNvSpPr>
          <p:nvPr>
            <p:ph type="sldNum" sz="quarter" idx="12"/>
          </p:nvPr>
        </p:nvSpPr>
        <p:spPr>
          <a:xfrm>
            <a:off x="0" y="6912000"/>
            <a:ext cx="0" cy="0"/>
          </a:xfrm>
        </p:spPr>
        <p:txBody>
          <a:bodyPr/>
          <a:lstStyle>
            <a:lvl1pPr>
              <a:defRPr>
                <a:noFill/>
                <a:latin typeface="Arial" panose="020B0604020202020204" pitchFamily="34" charset="0"/>
                <a:cs typeface="Arial" panose="020B0604020202020204" pitchFamily="34" charset="0"/>
                <a:sym typeface="Arial" panose="020B0604020202020204" pitchFamily="34" charset="0"/>
              </a:defRPr>
            </a:lvl1pPr>
          </a:lstStyle>
          <a:p>
            <a:fld id="{24C8C45C-947F-4981-8B3F-4F32E973C901}" type="slidenum">
              <a:rPr lang="en-GB" smtClean="0"/>
              <a:pPr/>
              <a:t>‹#›</a:t>
            </a:fld>
            <a:endParaRPr lang="en-GB" dirty="0"/>
          </a:p>
        </p:txBody>
      </p:sp>
      <p:sp>
        <p:nvSpPr>
          <p:cNvPr id="18" name="Text Placeholder 17"/>
          <p:cNvSpPr>
            <a:spLocks noGrp="1"/>
          </p:cNvSpPr>
          <p:nvPr>
            <p:ph type="body" sz="quarter" idx="16" hasCustomPrompt="1"/>
          </p:nvPr>
        </p:nvSpPr>
        <p:spPr>
          <a:xfrm>
            <a:off x="7506076" y="5549281"/>
            <a:ext cx="4105123" cy="547508"/>
          </a:xfrm>
        </p:spPr>
        <p:txBody>
          <a:bodyPr anchor="b" anchorCtr="0"/>
          <a:lstStyle>
            <a:lvl1pPr algn="r">
              <a:lnSpc>
                <a:spcPct val="95000"/>
              </a:lnSpc>
              <a:spcBef>
                <a:spcPts val="0"/>
              </a:spcBef>
              <a:defRPr sz="2000" b="1" baseline="0">
                <a:solidFill>
                  <a:schemeClr val="accent1"/>
                </a:solidFill>
                <a:latin typeface="Arial" panose="020B0604020202020204" pitchFamily="34" charset="0"/>
                <a:cs typeface="Arial" panose="020B0604020202020204" pitchFamily="34" charset="0"/>
                <a:sym typeface="Arial" panose="020B0604020202020204" pitchFamily="34" charset="0"/>
              </a:defRPr>
            </a:lvl1pPr>
            <a:lvl2pPr marL="0" indent="0" algn="r">
              <a:spcBef>
                <a:spcPts val="0"/>
              </a:spcBef>
              <a:buFont typeface="Arial" panose="020B0604020202020204" pitchFamily="34" charset="0"/>
              <a:buChar char="​"/>
              <a:defRPr sz="1361" b="1">
                <a:solidFill>
                  <a:schemeClr val="bg1"/>
                </a:solidFill>
              </a:defRPr>
            </a:lvl2pPr>
            <a:lvl3pPr marL="0" indent="0" algn="r">
              <a:spcBef>
                <a:spcPts val="0"/>
              </a:spcBef>
              <a:buFont typeface="Arial" panose="020B0604020202020204" pitchFamily="34" charset="0"/>
              <a:buChar char="​"/>
              <a:defRPr sz="1361" b="1">
                <a:solidFill>
                  <a:schemeClr val="bg1"/>
                </a:solidFill>
              </a:defRPr>
            </a:lvl3pPr>
            <a:lvl4pPr marL="0" indent="0" algn="r">
              <a:spcBef>
                <a:spcPts val="0"/>
              </a:spcBef>
              <a:buFont typeface="Arial" panose="020B0604020202020204" pitchFamily="34" charset="0"/>
              <a:buChar char="​"/>
              <a:defRPr sz="1361" b="1">
                <a:solidFill>
                  <a:schemeClr val="bg1"/>
                </a:solidFill>
              </a:defRPr>
            </a:lvl4pPr>
            <a:lvl5pPr marL="0" indent="0" algn="r">
              <a:spcBef>
                <a:spcPts val="0"/>
              </a:spcBef>
              <a:buFont typeface="Arial" panose="020B0604020202020204" pitchFamily="34" charset="0"/>
              <a:buChar char="​"/>
              <a:defRPr sz="1361" b="1">
                <a:solidFill>
                  <a:schemeClr val="bg1"/>
                </a:solidFill>
              </a:defRPr>
            </a:lvl5pPr>
            <a:lvl6pPr marL="259226" indent="-259226" algn="r">
              <a:spcBef>
                <a:spcPts val="0"/>
              </a:spcBef>
              <a:buFont typeface="Arial" panose="020B0604020202020204" pitchFamily="34" charset="0"/>
              <a:buChar char="​"/>
              <a:defRPr sz="1361" b="1">
                <a:solidFill>
                  <a:schemeClr val="bg1"/>
                </a:solidFill>
              </a:defRPr>
            </a:lvl6pPr>
            <a:lvl7pPr marL="259226" indent="-259226" algn="r">
              <a:spcBef>
                <a:spcPts val="0"/>
              </a:spcBef>
              <a:buFont typeface="Arial" panose="020B0604020202020204" pitchFamily="34" charset="0"/>
              <a:buChar char="​"/>
              <a:defRPr sz="1361" b="1">
                <a:solidFill>
                  <a:schemeClr val="bg1"/>
                </a:solidFill>
              </a:defRPr>
            </a:lvl7pPr>
            <a:lvl8pPr marL="259226" indent="-259226" algn="r">
              <a:spcBef>
                <a:spcPts val="0"/>
              </a:spcBef>
              <a:buFont typeface="Arial" panose="020B0604020202020204" pitchFamily="34" charset="0"/>
              <a:buChar char="​"/>
              <a:defRPr sz="1361" b="1">
                <a:solidFill>
                  <a:schemeClr val="bg1"/>
                </a:solidFill>
              </a:defRPr>
            </a:lvl8pPr>
            <a:lvl9pPr marL="259226" indent="-259226" algn="r">
              <a:spcBef>
                <a:spcPts val="0"/>
              </a:spcBef>
              <a:buFont typeface="Arial" panose="020B0604020202020204" pitchFamily="34" charset="0"/>
              <a:buChar char="​"/>
              <a:defRPr sz="1361" b="1">
                <a:solidFill>
                  <a:schemeClr val="bg1"/>
                </a:solidFill>
              </a:defRPr>
            </a:lvl9pPr>
          </a:lstStyle>
          <a:p>
            <a:pPr lvl="0"/>
            <a:r>
              <a:rPr lang="en-GB" dirty="0"/>
              <a:t>Click to add subject or name</a:t>
            </a:r>
          </a:p>
        </p:txBody>
      </p:sp>
      <p:pic>
        <p:nvPicPr>
          <p:cNvPr id="10" name="Picture 9">
            <a:extLst>
              <a:ext uri="{FF2B5EF4-FFF2-40B4-BE49-F238E27FC236}">
                <a16:creationId xmlns:a16="http://schemas.microsoft.com/office/drawing/2014/main" id="{47F7F038-7832-44C4-B0E6-304EE856BCE2}"/>
              </a:ext>
            </a:extLst>
          </p:cNvPr>
          <p:cNvPicPr>
            <a:picLocks noChangeAspect="1"/>
          </p:cNvPicPr>
          <p:nvPr userDrawn="1"/>
        </p:nvPicPr>
        <p:blipFill rotWithShape="1">
          <a:blip r:embed="rId6">
            <a:extLst>
              <a:ext uri="{28A0092B-C50C-407E-A947-70E740481C1C}">
                <a14:useLocalDpi xmlns:a14="http://schemas.microsoft.com/office/drawing/2010/main" val="0"/>
              </a:ext>
            </a:extLst>
          </a:blip>
          <a:srcRect/>
          <a:stretch/>
        </p:blipFill>
        <p:spPr>
          <a:xfrm>
            <a:off x="575999" y="5759193"/>
            <a:ext cx="2262541" cy="619200"/>
          </a:xfrm>
          <a:prstGeom prst="rect">
            <a:avLst/>
          </a:prstGeom>
        </p:spPr>
      </p:pic>
    </p:spTree>
    <p:extLst>
      <p:ext uri="{BB962C8B-B14F-4D97-AF65-F5344CB8AC3E}">
        <p14:creationId xmlns:p14="http://schemas.microsoft.com/office/powerpoint/2010/main" val="757342982"/>
      </p:ext>
    </p:extLst>
  </p:cSld>
  <p:clrMapOvr>
    <a:masterClrMapping/>
  </p:clrMapOvr>
  <p:extLst>
    <p:ext uri="{DCECCB84-F9BA-43D5-87BE-67443E8EF086}">
      <p15:sldGuideLst xmlns:p15="http://schemas.microsoft.com/office/powerpoint/2012/main">
        <p15:guide id="6" pos="271">
          <p15:clr>
            <a:srgbClr val="FBAE40"/>
          </p15:clr>
        </p15:guide>
        <p15:guide id="7" pos="5488">
          <p15:clr>
            <a:srgbClr val="FBAE40"/>
          </p15:clr>
        </p15:guide>
        <p15:guide id="8" orient="horz" pos="317">
          <p15:clr>
            <a:srgbClr val="FBAE40"/>
          </p15:clr>
        </p15:guide>
        <p15:guide id="9" orient="horz" pos="1594">
          <p15:clr>
            <a:srgbClr val="FBAE40"/>
          </p15:clr>
        </p15:guide>
        <p15:guide id="10" orient="horz" pos="1567">
          <p15:clr>
            <a:srgbClr val="FBAE40"/>
          </p15:clr>
        </p15:guide>
        <p15:guide id="11" orient="horz" pos="1937">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Four Content">
    <p:spTree>
      <p:nvGrpSpPr>
        <p:cNvPr id="1" name=""/>
        <p:cNvGrpSpPr/>
        <p:nvPr/>
      </p:nvGrpSpPr>
      <p:grpSpPr>
        <a:xfrm>
          <a:off x="0" y="0"/>
          <a:ext cx="0" cy="0"/>
          <a:chOff x="0" y="0"/>
          <a:chExt cx="0" cy="0"/>
        </a:xfrm>
      </p:grpSpPr>
      <p:graphicFrame>
        <p:nvGraphicFramePr>
          <p:cNvPr id="6" name="Object 5" hidden="1"/>
          <p:cNvGraphicFramePr>
            <a:graphicFrameLocks noChangeAspect="1"/>
          </p:cNvGraphicFramePr>
          <p:nvPr userDrawn="1">
            <p:custDataLst>
              <p:tags r:id="rId2"/>
            </p:custDataLst>
          </p:nvPr>
        </p:nvGraphicFramePr>
        <p:xfrm>
          <a:off x="1813" y="1441"/>
          <a:ext cx="1809" cy="1440"/>
        </p:xfrm>
        <a:graphic>
          <a:graphicData uri="http://schemas.openxmlformats.org/presentationml/2006/ole">
            <mc:AlternateContent xmlns:mc="http://schemas.openxmlformats.org/markup-compatibility/2006">
              <mc:Choice xmlns:v="urn:schemas-microsoft-com:vml" Requires="v">
                <p:oleObj spid="_x0000_s11266" name="think-cell Slide" r:id="rId5" imgW="592" imgH="595" progId="TCLayout.ActiveDocument.1">
                  <p:embed/>
                </p:oleObj>
              </mc:Choice>
              <mc:Fallback>
                <p:oleObj name="think-cell Slide" r:id="rId5" imgW="592" imgH="595" progId="TCLayout.ActiveDocument.1">
                  <p:embed/>
                  <p:pic>
                    <p:nvPicPr>
                      <p:cNvPr id="6" name="Object 5" hidden="1"/>
                      <p:cNvPicPr/>
                      <p:nvPr/>
                    </p:nvPicPr>
                    <p:blipFill>
                      <a:blip r:embed="rId6"/>
                      <a:stretch>
                        <a:fillRect/>
                      </a:stretch>
                    </p:blipFill>
                    <p:spPr>
                      <a:xfrm>
                        <a:off x="1813" y="1441"/>
                        <a:ext cx="1809" cy="1440"/>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4D75BC44-A83C-48EC-BEA8-6C3656C38304}"/>
              </a:ext>
            </a:extLst>
          </p:cNvPr>
          <p:cNvSpPr/>
          <p:nvPr userDrawn="1">
            <p:custDataLst>
              <p:tags r:id="rId3"/>
            </p:custDataLst>
          </p:nvPr>
        </p:nvSpPr>
        <p:spPr>
          <a:xfrm>
            <a:off x="0" y="0"/>
            <a:ext cx="211667" cy="211667"/>
          </a:xfrm>
          <a:prstGeom prst="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eaLnBrk="1">
              <a:lnSpc>
                <a:spcPct val="95000"/>
              </a:lnSpc>
              <a:spcBef>
                <a:spcPct val="0"/>
              </a:spcBef>
              <a:spcAft>
                <a:spcPct val="0"/>
              </a:spcAft>
            </a:pPr>
            <a:endParaRPr lang="en-GB" sz="1996" b="1" i="0" baseline="0" noProof="0" dirty="0">
              <a:latin typeface="Arial" panose="020B0604020202020204" pitchFamily="34" charset="0"/>
              <a:ea typeface="+mj-ea"/>
              <a:cs typeface="Arial" panose="020B0604020202020204" pitchFamily="34" charset="0"/>
              <a:sym typeface="Arial" panose="020B0604020202020204" pitchFamily="34" charset="0"/>
            </a:endParaRPr>
          </a:p>
        </p:txBody>
      </p:sp>
      <p:sp>
        <p:nvSpPr>
          <p:cNvPr id="12" name="Grå baggrund 1"/>
          <p:cNvSpPr/>
          <p:nvPr userDrawn="1"/>
        </p:nvSpPr>
        <p:spPr>
          <a:xfrm>
            <a:off x="1" y="1110390"/>
            <a:ext cx="6034529" cy="243306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spcBef>
                <a:spcPts val="800"/>
              </a:spcBef>
            </a:pPr>
            <a:endParaRPr lang="en-GB" sz="1333" noProof="0" dirty="0">
              <a:latin typeface="Arial" panose="020B0604020202020204" pitchFamily="34" charset="0"/>
              <a:cs typeface="Arial" panose="020B0604020202020204" pitchFamily="34" charset="0"/>
              <a:sym typeface="Arial" panose="020B0604020202020204" pitchFamily="34" charset="0"/>
            </a:endParaRPr>
          </a:p>
        </p:txBody>
      </p:sp>
      <p:sp>
        <p:nvSpPr>
          <p:cNvPr id="8" name="Grå baggrund 2"/>
          <p:cNvSpPr/>
          <p:nvPr userDrawn="1"/>
        </p:nvSpPr>
        <p:spPr>
          <a:xfrm>
            <a:off x="1" y="3641428"/>
            <a:ext cx="6034529" cy="243306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spcBef>
                <a:spcPts val="800"/>
              </a:spcBef>
            </a:pPr>
            <a:endParaRPr lang="en-GB" sz="1333" noProof="0" dirty="0">
              <a:latin typeface="Arial" panose="020B0604020202020204" pitchFamily="34" charset="0"/>
              <a:cs typeface="Arial" panose="020B0604020202020204" pitchFamily="34" charset="0"/>
              <a:sym typeface="Arial" panose="020B0604020202020204" pitchFamily="34" charset="0"/>
            </a:endParaRPr>
          </a:p>
        </p:txBody>
      </p:sp>
      <p:sp>
        <p:nvSpPr>
          <p:cNvPr id="13" name="Grå baggrund 3"/>
          <p:cNvSpPr/>
          <p:nvPr userDrawn="1"/>
        </p:nvSpPr>
        <p:spPr>
          <a:xfrm>
            <a:off x="6157685" y="1110390"/>
            <a:ext cx="6034529" cy="243306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spcBef>
                <a:spcPts val="800"/>
              </a:spcBef>
            </a:pPr>
            <a:endParaRPr lang="en-GB" sz="1333" noProof="0" dirty="0">
              <a:latin typeface="Arial" panose="020B0604020202020204" pitchFamily="34" charset="0"/>
              <a:cs typeface="Arial" panose="020B0604020202020204" pitchFamily="34" charset="0"/>
              <a:sym typeface="Arial" panose="020B0604020202020204" pitchFamily="34" charset="0"/>
            </a:endParaRPr>
          </a:p>
        </p:txBody>
      </p:sp>
      <p:sp>
        <p:nvSpPr>
          <p:cNvPr id="9" name="Grå baggrund 4"/>
          <p:cNvSpPr/>
          <p:nvPr userDrawn="1"/>
        </p:nvSpPr>
        <p:spPr>
          <a:xfrm>
            <a:off x="6157685" y="3641428"/>
            <a:ext cx="6034529" cy="243306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spcBef>
                <a:spcPts val="800"/>
              </a:spcBef>
            </a:pPr>
            <a:endParaRPr lang="en-GB" sz="1333" noProof="0" dirty="0">
              <a:latin typeface="Arial" panose="020B0604020202020204" pitchFamily="34" charset="0"/>
              <a:cs typeface="Arial" panose="020B0604020202020204" pitchFamily="34" charset="0"/>
              <a:sym typeface="Arial" panose="020B0604020202020204" pitchFamily="34" charset="0"/>
            </a:endParaRPr>
          </a:p>
        </p:txBody>
      </p:sp>
      <p:sp>
        <p:nvSpPr>
          <p:cNvPr id="16" name="Content Placeholder 2"/>
          <p:cNvSpPr>
            <a:spLocks noGrp="1"/>
          </p:cNvSpPr>
          <p:nvPr>
            <p:ph idx="1" hasCustomPrompt="1"/>
          </p:nvPr>
        </p:nvSpPr>
        <p:spPr>
          <a:xfrm>
            <a:off x="575999" y="1371025"/>
            <a:ext cx="5183452" cy="1920323"/>
          </a:xfrm>
        </p:spPr>
        <p:txBody>
          <a:bodyPr/>
          <a:lstStyle>
            <a:lvl1pPr marL="287993" indent="-287993">
              <a:lnSpc>
                <a:spcPct val="95000"/>
              </a:lnSpc>
              <a:spcBef>
                <a:spcPts val="800"/>
              </a:spcBef>
              <a:buFont typeface="Arial" panose="020B0604020202020204" pitchFamily="34" charset="0"/>
              <a:buChar char="–"/>
              <a:defRPr sz="1333" b="0">
                <a:solidFill>
                  <a:schemeClr val="tx2"/>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800"/>
              </a:spcBef>
              <a:defRPr sz="1333">
                <a:solidFill>
                  <a:schemeClr val="tx2"/>
                </a:solidFill>
                <a:latin typeface="Arial" panose="020B0604020202020204" pitchFamily="34" charset="0"/>
                <a:cs typeface="Arial" panose="020B0604020202020204" pitchFamily="34" charset="0"/>
                <a:sym typeface="Arial" panose="020B0604020202020204" pitchFamily="34" charset="0"/>
              </a:defRPr>
            </a:lvl2pPr>
            <a:lvl3pPr>
              <a:lnSpc>
                <a:spcPct val="95000"/>
              </a:lnSpc>
              <a:spcBef>
                <a:spcPts val="800"/>
              </a:spcBef>
              <a:defRPr sz="1333">
                <a:solidFill>
                  <a:schemeClr val="tx2"/>
                </a:solidFill>
                <a:latin typeface="Arial" panose="020B0604020202020204" pitchFamily="34" charset="0"/>
                <a:cs typeface="Arial" panose="020B0604020202020204" pitchFamily="34" charset="0"/>
                <a:sym typeface="Arial" panose="020B0604020202020204" pitchFamily="34" charset="0"/>
              </a:defRPr>
            </a:lvl3pPr>
            <a:lvl4pPr>
              <a:lnSpc>
                <a:spcPct val="95000"/>
              </a:lnSpc>
              <a:spcBef>
                <a:spcPts val="800"/>
              </a:spcBef>
              <a:defRPr sz="1333">
                <a:solidFill>
                  <a:schemeClr val="tx2"/>
                </a:solidFill>
                <a:latin typeface="Arial" panose="020B0604020202020204" pitchFamily="34" charset="0"/>
                <a:cs typeface="Arial" panose="020B0604020202020204" pitchFamily="34" charset="0"/>
                <a:sym typeface="Arial" panose="020B0604020202020204" pitchFamily="34" charset="0"/>
              </a:defRPr>
            </a:lvl4pPr>
            <a:lvl5pPr>
              <a:lnSpc>
                <a:spcPct val="95000"/>
              </a:lnSpc>
              <a:spcBef>
                <a:spcPts val="800"/>
              </a:spcBef>
              <a:defRPr sz="1333">
                <a:solidFill>
                  <a:schemeClr val="tx2"/>
                </a:solidFill>
                <a:latin typeface="Arial" panose="020B0604020202020204" pitchFamily="34" charset="0"/>
                <a:cs typeface="Arial" panose="020B0604020202020204" pitchFamily="34" charset="0"/>
                <a:sym typeface="Arial" panose="020B0604020202020204" pitchFamily="34" charset="0"/>
              </a:defRPr>
            </a:lvl5pPr>
          </a:lstStyle>
          <a:p>
            <a:pPr lvl="0"/>
            <a:r>
              <a:rPr lang="en-GB" dirty="0"/>
              <a:t>Click to add text </a:t>
            </a:r>
            <a:endParaRPr lang="en-GB" noProof="0" dirty="0"/>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9" name="Content Placeholder 2"/>
          <p:cNvSpPr>
            <a:spLocks noGrp="1"/>
          </p:cNvSpPr>
          <p:nvPr>
            <p:ph idx="31" hasCustomPrompt="1"/>
          </p:nvPr>
        </p:nvSpPr>
        <p:spPr>
          <a:xfrm>
            <a:off x="575999" y="3894171"/>
            <a:ext cx="5183452" cy="1920323"/>
          </a:xfrm>
        </p:spPr>
        <p:txBody>
          <a:bodyPr/>
          <a:lstStyle>
            <a:lvl1pPr marL="287993" indent="-287993">
              <a:lnSpc>
                <a:spcPct val="95000"/>
              </a:lnSpc>
              <a:spcBef>
                <a:spcPts val="800"/>
              </a:spcBef>
              <a:buFont typeface="Arial" panose="020B0604020202020204" pitchFamily="34" charset="0"/>
              <a:buChar char="–"/>
              <a:defRPr sz="1333" b="0">
                <a:solidFill>
                  <a:schemeClr val="tx2"/>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800"/>
              </a:spcBef>
              <a:defRPr sz="1333">
                <a:solidFill>
                  <a:schemeClr val="tx2"/>
                </a:solidFill>
                <a:latin typeface="Arial" panose="020B0604020202020204" pitchFamily="34" charset="0"/>
                <a:cs typeface="Arial" panose="020B0604020202020204" pitchFamily="34" charset="0"/>
                <a:sym typeface="Arial" panose="020B0604020202020204" pitchFamily="34" charset="0"/>
              </a:defRPr>
            </a:lvl2pPr>
            <a:lvl3pPr>
              <a:lnSpc>
                <a:spcPct val="95000"/>
              </a:lnSpc>
              <a:spcBef>
                <a:spcPts val="800"/>
              </a:spcBef>
              <a:defRPr sz="1333">
                <a:solidFill>
                  <a:schemeClr val="tx2"/>
                </a:solidFill>
                <a:latin typeface="Arial" panose="020B0604020202020204" pitchFamily="34" charset="0"/>
                <a:cs typeface="Arial" panose="020B0604020202020204" pitchFamily="34" charset="0"/>
                <a:sym typeface="Arial" panose="020B0604020202020204" pitchFamily="34" charset="0"/>
              </a:defRPr>
            </a:lvl3pPr>
            <a:lvl4pPr>
              <a:lnSpc>
                <a:spcPct val="95000"/>
              </a:lnSpc>
              <a:spcBef>
                <a:spcPts val="800"/>
              </a:spcBef>
              <a:defRPr sz="1333">
                <a:solidFill>
                  <a:schemeClr val="tx2"/>
                </a:solidFill>
                <a:latin typeface="Arial" panose="020B0604020202020204" pitchFamily="34" charset="0"/>
                <a:cs typeface="Arial" panose="020B0604020202020204" pitchFamily="34" charset="0"/>
                <a:sym typeface="Arial" panose="020B0604020202020204" pitchFamily="34" charset="0"/>
              </a:defRPr>
            </a:lvl4pPr>
            <a:lvl5pPr>
              <a:lnSpc>
                <a:spcPct val="95000"/>
              </a:lnSpc>
              <a:spcBef>
                <a:spcPts val="800"/>
              </a:spcBef>
              <a:defRPr sz="1333">
                <a:solidFill>
                  <a:schemeClr val="tx2"/>
                </a:solidFill>
                <a:latin typeface="Arial" panose="020B0604020202020204" pitchFamily="34" charset="0"/>
                <a:cs typeface="Arial" panose="020B0604020202020204" pitchFamily="34" charset="0"/>
                <a:sym typeface="Arial" panose="020B0604020202020204" pitchFamily="34" charset="0"/>
              </a:defRPr>
            </a:lvl5pPr>
          </a:lstStyle>
          <a:p>
            <a:pPr lvl="0"/>
            <a:r>
              <a:rPr lang="en-GB" dirty="0"/>
              <a:t>Click to add text </a:t>
            </a:r>
            <a:endParaRPr lang="en-GB" noProof="0" dirty="0"/>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21" name="Content Placeholder 2"/>
          <p:cNvSpPr>
            <a:spLocks noGrp="1"/>
          </p:cNvSpPr>
          <p:nvPr>
            <p:ph idx="32" hasCustomPrompt="1"/>
          </p:nvPr>
        </p:nvSpPr>
        <p:spPr>
          <a:xfrm>
            <a:off x="6432550" y="3894171"/>
            <a:ext cx="5181029" cy="1920323"/>
          </a:xfrm>
        </p:spPr>
        <p:txBody>
          <a:bodyPr/>
          <a:lstStyle>
            <a:lvl1pPr marL="287993" indent="-287993">
              <a:lnSpc>
                <a:spcPct val="95000"/>
              </a:lnSpc>
              <a:spcBef>
                <a:spcPts val="800"/>
              </a:spcBef>
              <a:buFont typeface="Arial" panose="020B0604020202020204" pitchFamily="34" charset="0"/>
              <a:buChar char="–"/>
              <a:defRPr sz="1333" b="0">
                <a:solidFill>
                  <a:schemeClr val="tx2"/>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800"/>
              </a:spcBef>
              <a:defRPr sz="1333">
                <a:solidFill>
                  <a:schemeClr val="tx2"/>
                </a:solidFill>
                <a:latin typeface="Arial" panose="020B0604020202020204" pitchFamily="34" charset="0"/>
                <a:cs typeface="Arial" panose="020B0604020202020204" pitchFamily="34" charset="0"/>
                <a:sym typeface="Arial" panose="020B0604020202020204" pitchFamily="34" charset="0"/>
              </a:defRPr>
            </a:lvl2pPr>
            <a:lvl3pPr>
              <a:lnSpc>
                <a:spcPct val="95000"/>
              </a:lnSpc>
              <a:spcBef>
                <a:spcPts val="800"/>
              </a:spcBef>
              <a:defRPr sz="1333">
                <a:solidFill>
                  <a:schemeClr val="tx2"/>
                </a:solidFill>
                <a:latin typeface="Arial" panose="020B0604020202020204" pitchFamily="34" charset="0"/>
                <a:cs typeface="Arial" panose="020B0604020202020204" pitchFamily="34" charset="0"/>
                <a:sym typeface="Arial" panose="020B0604020202020204" pitchFamily="34" charset="0"/>
              </a:defRPr>
            </a:lvl3pPr>
            <a:lvl4pPr>
              <a:lnSpc>
                <a:spcPct val="95000"/>
              </a:lnSpc>
              <a:spcBef>
                <a:spcPts val="800"/>
              </a:spcBef>
              <a:defRPr sz="1333">
                <a:solidFill>
                  <a:schemeClr val="tx2"/>
                </a:solidFill>
                <a:latin typeface="Arial" panose="020B0604020202020204" pitchFamily="34" charset="0"/>
                <a:cs typeface="Arial" panose="020B0604020202020204" pitchFamily="34" charset="0"/>
                <a:sym typeface="Arial" panose="020B0604020202020204" pitchFamily="34" charset="0"/>
              </a:defRPr>
            </a:lvl4pPr>
            <a:lvl5pPr>
              <a:lnSpc>
                <a:spcPct val="95000"/>
              </a:lnSpc>
              <a:spcBef>
                <a:spcPts val="800"/>
              </a:spcBef>
              <a:defRPr sz="1333">
                <a:solidFill>
                  <a:schemeClr val="tx2"/>
                </a:solidFill>
                <a:latin typeface="Arial" panose="020B0604020202020204" pitchFamily="34" charset="0"/>
                <a:cs typeface="Arial" panose="020B0604020202020204" pitchFamily="34" charset="0"/>
                <a:sym typeface="Arial" panose="020B0604020202020204" pitchFamily="34" charset="0"/>
              </a:defRPr>
            </a:lvl5pPr>
          </a:lstStyle>
          <a:p>
            <a:pPr lvl="0"/>
            <a:r>
              <a:rPr lang="en-GB" dirty="0"/>
              <a:t>Click to add text </a:t>
            </a:r>
            <a:endParaRPr lang="en-GB" noProof="0" dirty="0"/>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23" name="Content Placeholder 2"/>
          <p:cNvSpPr>
            <a:spLocks noGrp="1"/>
          </p:cNvSpPr>
          <p:nvPr>
            <p:ph idx="33" hasCustomPrompt="1"/>
          </p:nvPr>
        </p:nvSpPr>
        <p:spPr>
          <a:xfrm>
            <a:off x="6432550" y="1371025"/>
            <a:ext cx="5181028" cy="1920323"/>
          </a:xfrm>
        </p:spPr>
        <p:txBody>
          <a:bodyPr/>
          <a:lstStyle>
            <a:lvl1pPr marL="287993" indent="-287993">
              <a:lnSpc>
                <a:spcPct val="95000"/>
              </a:lnSpc>
              <a:spcBef>
                <a:spcPts val="800"/>
              </a:spcBef>
              <a:buFont typeface="Arial" panose="020B0604020202020204" pitchFamily="34" charset="0"/>
              <a:buChar char="–"/>
              <a:defRPr sz="1333" b="0">
                <a:solidFill>
                  <a:schemeClr val="tx2"/>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800"/>
              </a:spcBef>
              <a:defRPr sz="1333">
                <a:solidFill>
                  <a:schemeClr val="tx2"/>
                </a:solidFill>
                <a:latin typeface="Arial" panose="020B0604020202020204" pitchFamily="34" charset="0"/>
                <a:cs typeface="Arial" panose="020B0604020202020204" pitchFamily="34" charset="0"/>
                <a:sym typeface="Arial" panose="020B0604020202020204" pitchFamily="34" charset="0"/>
              </a:defRPr>
            </a:lvl2pPr>
            <a:lvl3pPr>
              <a:lnSpc>
                <a:spcPct val="95000"/>
              </a:lnSpc>
              <a:spcBef>
                <a:spcPts val="800"/>
              </a:spcBef>
              <a:defRPr sz="1333">
                <a:solidFill>
                  <a:schemeClr val="tx2"/>
                </a:solidFill>
                <a:latin typeface="Arial" panose="020B0604020202020204" pitchFamily="34" charset="0"/>
                <a:cs typeface="Arial" panose="020B0604020202020204" pitchFamily="34" charset="0"/>
                <a:sym typeface="Arial" panose="020B0604020202020204" pitchFamily="34" charset="0"/>
              </a:defRPr>
            </a:lvl3pPr>
            <a:lvl4pPr>
              <a:lnSpc>
                <a:spcPct val="95000"/>
              </a:lnSpc>
              <a:spcBef>
                <a:spcPts val="800"/>
              </a:spcBef>
              <a:defRPr sz="1333">
                <a:solidFill>
                  <a:schemeClr val="tx2"/>
                </a:solidFill>
                <a:latin typeface="Arial" panose="020B0604020202020204" pitchFamily="34" charset="0"/>
                <a:cs typeface="Arial" panose="020B0604020202020204" pitchFamily="34" charset="0"/>
                <a:sym typeface="Arial" panose="020B0604020202020204" pitchFamily="34" charset="0"/>
              </a:defRPr>
            </a:lvl4pPr>
            <a:lvl5pPr>
              <a:lnSpc>
                <a:spcPct val="95000"/>
              </a:lnSpc>
              <a:spcBef>
                <a:spcPts val="800"/>
              </a:spcBef>
              <a:defRPr sz="1333">
                <a:solidFill>
                  <a:schemeClr val="tx2"/>
                </a:solidFill>
                <a:latin typeface="Arial" panose="020B0604020202020204" pitchFamily="34" charset="0"/>
                <a:cs typeface="Arial" panose="020B0604020202020204" pitchFamily="34" charset="0"/>
                <a:sym typeface="Arial" panose="020B0604020202020204" pitchFamily="34" charset="0"/>
              </a:defRPr>
            </a:lvl5pPr>
          </a:lstStyle>
          <a:p>
            <a:pPr lvl="0"/>
            <a:r>
              <a:rPr lang="en-GB" dirty="0"/>
              <a:t>Click to add text </a:t>
            </a:r>
            <a:endParaRPr lang="en-GB" noProof="0" dirty="0"/>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4" name="Text Placeholder 14">
            <a:extLst>
              <a:ext uri="{FF2B5EF4-FFF2-40B4-BE49-F238E27FC236}">
                <a16:creationId xmlns:a16="http://schemas.microsoft.com/office/drawing/2014/main" id="{DBB1C826-8422-4628-93A8-315ECBAB1362}"/>
              </a:ext>
            </a:extLst>
          </p:cNvPr>
          <p:cNvSpPr>
            <a:spLocks noGrp="1"/>
          </p:cNvSpPr>
          <p:nvPr>
            <p:ph type="body" sz="quarter" idx="26" hasCustomPrompt="1"/>
          </p:nvPr>
        </p:nvSpPr>
        <p:spPr>
          <a:xfrm>
            <a:off x="997921" y="6081601"/>
            <a:ext cx="5530109" cy="489879"/>
          </a:xfrm>
        </p:spPr>
        <p:txBody>
          <a:bodyPr anchor="b" anchorCtr="0"/>
          <a:lstStyle>
            <a:lvl1pPr>
              <a:lnSpc>
                <a:spcPct val="95000"/>
              </a:lnSpc>
              <a:spcBef>
                <a:spcPts val="0"/>
              </a:spcBef>
              <a:defRPr sz="933" b="0" baseline="0">
                <a:solidFill>
                  <a:schemeClr val="accent6"/>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272"/>
              </a:spcBef>
              <a:defRPr sz="635" b="0">
                <a:solidFill>
                  <a:schemeClr val="accent6"/>
                </a:solidFill>
              </a:defRPr>
            </a:lvl2pPr>
            <a:lvl3pPr>
              <a:lnSpc>
                <a:spcPct val="95000"/>
              </a:lnSpc>
              <a:spcBef>
                <a:spcPts val="272"/>
              </a:spcBef>
              <a:defRPr sz="635" b="0">
                <a:solidFill>
                  <a:schemeClr val="accent6"/>
                </a:solidFill>
              </a:defRPr>
            </a:lvl3pPr>
            <a:lvl4pPr>
              <a:lnSpc>
                <a:spcPct val="95000"/>
              </a:lnSpc>
              <a:spcBef>
                <a:spcPts val="272"/>
              </a:spcBef>
              <a:defRPr sz="635" b="0">
                <a:solidFill>
                  <a:schemeClr val="accent6"/>
                </a:solidFill>
              </a:defRPr>
            </a:lvl4pPr>
            <a:lvl5pPr>
              <a:lnSpc>
                <a:spcPct val="95000"/>
              </a:lnSpc>
              <a:spcBef>
                <a:spcPts val="272"/>
              </a:spcBef>
              <a:defRPr sz="635" b="0">
                <a:solidFill>
                  <a:schemeClr val="accent6"/>
                </a:solidFill>
              </a:defRPr>
            </a:lvl5pPr>
          </a:lstStyle>
          <a:p>
            <a:pPr lvl="0"/>
            <a:r>
              <a:rPr lang="en-GB" dirty="0"/>
              <a:t>Click to add source or notes</a:t>
            </a:r>
          </a:p>
        </p:txBody>
      </p:sp>
      <p:sp>
        <p:nvSpPr>
          <p:cNvPr id="7" name="Date Placeholder 6">
            <a:extLst>
              <a:ext uri="{FF2B5EF4-FFF2-40B4-BE49-F238E27FC236}">
                <a16:creationId xmlns:a16="http://schemas.microsoft.com/office/drawing/2014/main" id="{933B0E5D-0517-4B25-9FCC-D7B9FC98149A}"/>
              </a:ext>
            </a:extLst>
          </p:cNvPr>
          <p:cNvSpPr>
            <a:spLocks noGrp="1"/>
          </p:cNvSpPr>
          <p:nvPr>
            <p:ph type="dt" sz="half" idx="34"/>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10" name="Footer Placeholder 9">
            <a:extLst>
              <a:ext uri="{FF2B5EF4-FFF2-40B4-BE49-F238E27FC236}">
                <a16:creationId xmlns:a16="http://schemas.microsoft.com/office/drawing/2014/main" id="{349165C3-E25F-41B6-BC7F-347083ABD968}"/>
              </a:ext>
            </a:extLst>
          </p:cNvPr>
          <p:cNvSpPr>
            <a:spLocks noGrp="1"/>
          </p:cNvSpPr>
          <p:nvPr>
            <p:ph type="ftr" sz="quarter" idx="35"/>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11" name="Slide Number Placeholder 10">
            <a:extLst>
              <a:ext uri="{FF2B5EF4-FFF2-40B4-BE49-F238E27FC236}">
                <a16:creationId xmlns:a16="http://schemas.microsoft.com/office/drawing/2014/main" id="{BDE8F254-B60D-4782-823F-CC065B311C0A}"/>
              </a:ext>
            </a:extLst>
          </p:cNvPr>
          <p:cNvSpPr>
            <a:spLocks noGrp="1"/>
          </p:cNvSpPr>
          <p:nvPr>
            <p:ph type="sldNum" sz="quarter" idx="36"/>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fld id="{24C8C45C-947F-4981-8B3F-4F32E973C901}" type="slidenum">
              <a:rPr lang="en-GB" smtClean="0"/>
              <a:pPr/>
              <a:t>‹#›</a:t>
            </a:fld>
            <a:endParaRPr lang="en-GB" dirty="0"/>
          </a:p>
        </p:txBody>
      </p:sp>
      <p:sp>
        <p:nvSpPr>
          <p:cNvPr id="17" name="Title 16">
            <a:extLst>
              <a:ext uri="{FF2B5EF4-FFF2-40B4-BE49-F238E27FC236}">
                <a16:creationId xmlns:a16="http://schemas.microsoft.com/office/drawing/2014/main" id="{B6D4C96D-A5C6-462E-A726-3A3CDB7C1BF6}"/>
              </a:ext>
            </a:extLst>
          </p:cNvPr>
          <p:cNvSpPr>
            <a:spLocks noGrp="1"/>
          </p:cNvSpPr>
          <p:nvPr>
            <p:ph type="title"/>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r>
              <a:rPr lang="en-GB"/>
              <a:t>Click to edit Master title style</a:t>
            </a:r>
            <a:endParaRPr lang="en-GB" dirty="0"/>
          </a:p>
        </p:txBody>
      </p:sp>
    </p:spTree>
    <p:extLst>
      <p:ext uri="{BB962C8B-B14F-4D97-AF65-F5344CB8AC3E}">
        <p14:creationId xmlns:p14="http://schemas.microsoft.com/office/powerpoint/2010/main" val="1831040761"/>
      </p:ext>
    </p:extLst>
  </p:cSld>
  <p:clrMapOvr>
    <a:masterClrMapping/>
  </p:clrMapOvr>
  <p:extLst>
    <p:ext uri="{DCECCB84-F9BA-43D5-87BE-67443E8EF086}">
      <p15:sldGuideLst xmlns:p15="http://schemas.microsoft.com/office/powerpoint/2012/main">
        <p15:guide id="1" orient="horz" pos="157">
          <p15:clr>
            <a:srgbClr val="FBAE40"/>
          </p15:clr>
        </p15:guide>
        <p15:guide id="2" pos="2721">
          <p15:clr>
            <a:srgbClr val="FBAE40"/>
          </p15:clr>
        </p15:guide>
        <p15:guide id="3" pos="272">
          <p15:clr>
            <a:srgbClr val="FBAE40"/>
          </p15:clr>
        </p15:guide>
        <p15:guide id="4" pos="3039">
          <p15:clr>
            <a:srgbClr val="FBAE40"/>
          </p15:clr>
        </p15:guide>
        <p15:guide id="5" pos="5489">
          <p15:clr>
            <a:srgbClr val="FBAE40"/>
          </p15:clr>
        </p15:guide>
        <p15:guide id="6" orient="horz" pos="522">
          <p15:clr>
            <a:srgbClr val="FBAE40"/>
          </p15:clr>
        </p15:guide>
        <p15:guide id="7" orient="horz" pos="647">
          <p15:clr>
            <a:srgbClr val="FBAE40"/>
          </p15:clr>
        </p15:guide>
        <p15:guide id="8" orient="horz" pos="1556">
          <p15:clr>
            <a:srgbClr val="FBAE40"/>
          </p15:clr>
        </p15:guide>
        <p15:guide id="9" orient="horz" pos="1839">
          <p15:clr>
            <a:srgbClr val="FBAE40"/>
          </p15:clr>
        </p15:guide>
        <p15:guide id="10" orient="horz" pos="2754">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Heading">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DAD556C6-991D-4FD9-9393-739D0F8A60D2}"/>
              </a:ext>
            </a:extLst>
          </p:cNvPr>
          <p:cNvGraphicFramePr>
            <a:graphicFrameLocks noChangeAspect="1"/>
          </p:cNvGraphicFramePr>
          <p:nvPr userDrawn="1">
            <p:custDataLst>
              <p:tags r:id="rId2"/>
            </p:custDataLst>
          </p:nvPr>
        </p:nvGraphicFramePr>
        <p:xfrm>
          <a:off x="2118" y="2118"/>
          <a:ext cx="2117" cy="2117"/>
        </p:xfrm>
        <a:graphic>
          <a:graphicData uri="http://schemas.openxmlformats.org/presentationml/2006/ole">
            <mc:AlternateContent xmlns:mc="http://schemas.openxmlformats.org/markup-compatibility/2006">
              <mc:Choice xmlns:v="urn:schemas-microsoft-com:vml" Requires="v">
                <p:oleObj spid="_x0000_s12290" name="think-cell Slide" r:id="rId5" imgW="592" imgH="595" progId="TCLayout.ActiveDocument.1">
                  <p:embed/>
                </p:oleObj>
              </mc:Choice>
              <mc:Fallback>
                <p:oleObj name="think-cell Slide" r:id="rId5" imgW="592" imgH="595" progId="TCLayout.ActiveDocument.1">
                  <p:embed/>
                  <p:pic>
                    <p:nvPicPr>
                      <p:cNvPr id="3" name="Object 2" hidden="1">
                        <a:extLst>
                          <a:ext uri="{FF2B5EF4-FFF2-40B4-BE49-F238E27FC236}">
                            <a16:creationId xmlns:a16="http://schemas.microsoft.com/office/drawing/2014/main" id="{DAD556C6-991D-4FD9-9393-739D0F8A60D2}"/>
                          </a:ext>
                        </a:extLst>
                      </p:cNvPr>
                      <p:cNvPicPr/>
                      <p:nvPr/>
                    </p:nvPicPr>
                    <p:blipFill>
                      <a:blip r:embed="rId6"/>
                      <a:stretch>
                        <a:fillRect/>
                      </a:stretch>
                    </p:blipFill>
                    <p:spPr>
                      <a:xfrm>
                        <a:off x="2118" y="2118"/>
                        <a:ext cx="2117" cy="2117"/>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E6CD2737-B5B2-4E56-A269-0F225682A465}"/>
              </a:ext>
            </a:extLst>
          </p:cNvPr>
          <p:cNvSpPr/>
          <p:nvPr userDrawn="1">
            <p:custDataLst>
              <p:tags r:id="rId3"/>
            </p:custDataLst>
          </p:nvPr>
        </p:nvSpPr>
        <p:spPr>
          <a:xfrm>
            <a:off x="0" y="0"/>
            <a:ext cx="211667" cy="211667"/>
          </a:xfrm>
          <a:prstGeom prst="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eaLnBrk="1">
              <a:lnSpc>
                <a:spcPct val="95000"/>
              </a:lnSpc>
              <a:spcBef>
                <a:spcPct val="0"/>
              </a:spcBef>
              <a:spcAft>
                <a:spcPct val="0"/>
              </a:spcAft>
            </a:pPr>
            <a:endParaRPr lang="en-GB" sz="1996" b="1" i="0" baseline="0" noProof="0" dirty="0">
              <a:latin typeface="Arial" panose="020B0604020202020204" pitchFamily="34" charset="0"/>
              <a:ea typeface="+mj-ea"/>
              <a:cs typeface="Arial" panose="020B0604020202020204" pitchFamily="34" charset="0"/>
              <a:sym typeface="Arial" panose="020B0604020202020204" pitchFamily="34" charset="0"/>
            </a:endParaRPr>
          </a:p>
        </p:txBody>
      </p:sp>
      <p:sp>
        <p:nvSpPr>
          <p:cNvPr id="7" name="Text Placeholder 14">
            <a:extLst>
              <a:ext uri="{FF2B5EF4-FFF2-40B4-BE49-F238E27FC236}">
                <a16:creationId xmlns:a16="http://schemas.microsoft.com/office/drawing/2014/main" id="{49757780-C244-418D-A0DD-15ED296FE331}"/>
              </a:ext>
            </a:extLst>
          </p:cNvPr>
          <p:cNvSpPr>
            <a:spLocks noGrp="1"/>
          </p:cNvSpPr>
          <p:nvPr>
            <p:ph type="body" sz="quarter" idx="26" hasCustomPrompt="1"/>
          </p:nvPr>
        </p:nvSpPr>
        <p:spPr>
          <a:xfrm>
            <a:off x="997921" y="6081601"/>
            <a:ext cx="5530109" cy="489879"/>
          </a:xfrm>
        </p:spPr>
        <p:txBody>
          <a:bodyPr anchor="b" anchorCtr="0"/>
          <a:lstStyle>
            <a:lvl1pPr>
              <a:lnSpc>
                <a:spcPct val="95000"/>
              </a:lnSpc>
              <a:spcBef>
                <a:spcPts val="0"/>
              </a:spcBef>
              <a:defRPr sz="933" b="0" baseline="0">
                <a:solidFill>
                  <a:schemeClr val="accent6"/>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272"/>
              </a:spcBef>
              <a:defRPr sz="635" b="0">
                <a:solidFill>
                  <a:schemeClr val="accent6"/>
                </a:solidFill>
              </a:defRPr>
            </a:lvl2pPr>
            <a:lvl3pPr>
              <a:lnSpc>
                <a:spcPct val="95000"/>
              </a:lnSpc>
              <a:spcBef>
                <a:spcPts val="272"/>
              </a:spcBef>
              <a:defRPr sz="635" b="0">
                <a:solidFill>
                  <a:schemeClr val="accent6"/>
                </a:solidFill>
              </a:defRPr>
            </a:lvl3pPr>
            <a:lvl4pPr>
              <a:lnSpc>
                <a:spcPct val="95000"/>
              </a:lnSpc>
              <a:spcBef>
                <a:spcPts val="272"/>
              </a:spcBef>
              <a:defRPr sz="635" b="0">
                <a:solidFill>
                  <a:schemeClr val="accent6"/>
                </a:solidFill>
              </a:defRPr>
            </a:lvl4pPr>
            <a:lvl5pPr>
              <a:lnSpc>
                <a:spcPct val="95000"/>
              </a:lnSpc>
              <a:spcBef>
                <a:spcPts val="272"/>
              </a:spcBef>
              <a:defRPr sz="635" b="0">
                <a:solidFill>
                  <a:schemeClr val="accent6"/>
                </a:solidFill>
              </a:defRPr>
            </a:lvl5pPr>
          </a:lstStyle>
          <a:p>
            <a:pPr lvl="0"/>
            <a:r>
              <a:rPr lang="en-GB" dirty="0"/>
              <a:t>Click to add source or notes</a:t>
            </a:r>
          </a:p>
        </p:txBody>
      </p:sp>
      <p:sp>
        <p:nvSpPr>
          <p:cNvPr id="6" name="Date Placeholder 5">
            <a:extLst>
              <a:ext uri="{FF2B5EF4-FFF2-40B4-BE49-F238E27FC236}">
                <a16:creationId xmlns:a16="http://schemas.microsoft.com/office/drawing/2014/main" id="{0EB9224E-8240-41A4-8463-E8525C11C280}"/>
              </a:ext>
            </a:extLst>
          </p:cNvPr>
          <p:cNvSpPr>
            <a:spLocks noGrp="1"/>
          </p:cNvSpPr>
          <p:nvPr>
            <p:ph type="dt" sz="half" idx="27"/>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8" name="Footer Placeholder 7">
            <a:extLst>
              <a:ext uri="{FF2B5EF4-FFF2-40B4-BE49-F238E27FC236}">
                <a16:creationId xmlns:a16="http://schemas.microsoft.com/office/drawing/2014/main" id="{F68843D8-4A5E-4D36-85EC-8E0B3ADB246A}"/>
              </a:ext>
            </a:extLst>
          </p:cNvPr>
          <p:cNvSpPr>
            <a:spLocks noGrp="1"/>
          </p:cNvSpPr>
          <p:nvPr>
            <p:ph type="ftr" sz="quarter" idx="28"/>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9" name="Slide Number Placeholder 8">
            <a:extLst>
              <a:ext uri="{FF2B5EF4-FFF2-40B4-BE49-F238E27FC236}">
                <a16:creationId xmlns:a16="http://schemas.microsoft.com/office/drawing/2014/main" id="{CE7AC4BD-9E46-441A-8377-B511306FE68D}"/>
              </a:ext>
            </a:extLst>
          </p:cNvPr>
          <p:cNvSpPr>
            <a:spLocks noGrp="1"/>
          </p:cNvSpPr>
          <p:nvPr>
            <p:ph type="sldNum" sz="quarter" idx="29"/>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fld id="{24C8C45C-947F-4981-8B3F-4F32E973C901}" type="slidenum">
              <a:rPr lang="en-GB" smtClean="0"/>
              <a:pPr/>
              <a:t>‹#›</a:t>
            </a:fld>
            <a:endParaRPr lang="en-GB" dirty="0"/>
          </a:p>
        </p:txBody>
      </p:sp>
      <p:sp>
        <p:nvSpPr>
          <p:cNvPr id="10" name="Title 9">
            <a:extLst>
              <a:ext uri="{FF2B5EF4-FFF2-40B4-BE49-F238E27FC236}">
                <a16:creationId xmlns:a16="http://schemas.microsoft.com/office/drawing/2014/main" id="{4E76D947-08D5-4897-BC99-FA8B3E3B5C0A}"/>
              </a:ext>
            </a:extLst>
          </p:cNvPr>
          <p:cNvSpPr>
            <a:spLocks noGrp="1"/>
          </p:cNvSpPr>
          <p:nvPr>
            <p:ph type="title"/>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r>
              <a:rPr lang="en-GB"/>
              <a:t>Click to edit Master title style</a:t>
            </a:r>
            <a:endParaRPr lang="en-GB" dirty="0"/>
          </a:p>
        </p:txBody>
      </p:sp>
    </p:spTree>
    <p:extLst>
      <p:ext uri="{BB962C8B-B14F-4D97-AF65-F5344CB8AC3E}">
        <p14:creationId xmlns:p14="http://schemas.microsoft.com/office/powerpoint/2010/main" val="733269389"/>
      </p:ext>
    </p:extLst>
  </p:cSld>
  <p:clrMapOvr>
    <a:masterClrMapping/>
  </p:clrMapOvr>
  <p:extLst>
    <p:ext uri="{DCECCB84-F9BA-43D5-87BE-67443E8EF086}">
      <p15:sldGuideLst xmlns:p15="http://schemas.microsoft.com/office/powerpoint/2012/main">
        <p15:guide id="1" orient="horz" pos="523">
          <p15:clr>
            <a:srgbClr val="FBAE40"/>
          </p15:clr>
        </p15:guide>
        <p15:guide id="2" pos="272">
          <p15:clr>
            <a:srgbClr val="FBAE40"/>
          </p15:clr>
        </p15:guide>
        <p15:guide id="3" pos="5488">
          <p15:clr>
            <a:srgbClr val="FBAE40"/>
          </p15:clr>
        </p15:guide>
        <p15:guide id="4" orient="horz" pos="157">
          <p15:clr>
            <a:srgbClr val="FBAE40"/>
          </p15:clr>
        </p15:guide>
        <p15:guide id="5" orient="horz" pos="2754">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graphicFrame>
        <p:nvGraphicFramePr>
          <p:cNvPr id="2" name="Object 1" hidden="1">
            <a:extLst>
              <a:ext uri="{FF2B5EF4-FFF2-40B4-BE49-F238E27FC236}">
                <a16:creationId xmlns:a16="http://schemas.microsoft.com/office/drawing/2014/main" id="{3A55FFAC-2B80-4C30-87FF-D26CF823E90B}"/>
              </a:ext>
            </a:extLst>
          </p:cNvPr>
          <p:cNvGraphicFramePr>
            <a:graphicFrameLocks noChangeAspect="1"/>
          </p:cNvGraphicFramePr>
          <p:nvPr userDrawn="1">
            <p:custDataLst>
              <p:tags r:id="rId2"/>
            </p:custDataLst>
          </p:nvPr>
        </p:nvGraphicFramePr>
        <p:xfrm>
          <a:off x="2118" y="2118"/>
          <a:ext cx="2117" cy="2117"/>
        </p:xfrm>
        <a:graphic>
          <a:graphicData uri="http://schemas.openxmlformats.org/presentationml/2006/ole">
            <mc:AlternateContent xmlns:mc="http://schemas.openxmlformats.org/markup-compatibility/2006">
              <mc:Choice xmlns:v="urn:schemas-microsoft-com:vml" Requires="v">
                <p:oleObj spid="_x0000_s13314" name="think-cell Slide" r:id="rId4" imgW="592" imgH="595" progId="TCLayout.ActiveDocument.1">
                  <p:embed/>
                </p:oleObj>
              </mc:Choice>
              <mc:Fallback>
                <p:oleObj name="think-cell Slide" r:id="rId4" imgW="592" imgH="595" progId="TCLayout.ActiveDocument.1">
                  <p:embed/>
                  <p:pic>
                    <p:nvPicPr>
                      <p:cNvPr id="2" name="Object 1" hidden="1">
                        <a:extLst>
                          <a:ext uri="{FF2B5EF4-FFF2-40B4-BE49-F238E27FC236}">
                            <a16:creationId xmlns:a16="http://schemas.microsoft.com/office/drawing/2014/main" id="{3A55FFAC-2B80-4C30-87FF-D26CF823E90B}"/>
                          </a:ext>
                        </a:extLst>
                      </p:cNvPr>
                      <p:cNvPicPr/>
                      <p:nvPr/>
                    </p:nvPicPr>
                    <p:blipFill>
                      <a:blip r:embed="rId5"/>
                      <a:stretch>
                        <a:fillRect/>
                      </a:stretch>
                    </p:blipFill>
                    <p:spPr>
                      <a:xfrm>
                        <a:off x="2118" y="2118"/>
                        <a:ext cx="2117" cy="2117"/>
                      </a:xfrm>
                      <a:prstGeom prst="rect">
                        <a:avLst/>
                      </a:prstGeom>
                    </p:spPr>
                  </p:pic>
                </p:oleObj>
              </mc:Fallback>
            </mc:AlternateContent>
          </a:graphicData>
        </a:graphic>
      </p:graphicFrame>
      <p:sp>
        <p:nvSpPr>
          <p:cNvPr id="5" name="Text Placeholder 14">
            <a:extLst>
              <a:ext uri="{FF2B5EF4-FFF2-40B4-BE49-F238E27FC236}">
                <a16:creationId xmlns:a16="http://schemas.microsoft.com/office/drawing/2014/main" id="{E3FB5418-216C-4728-B3CC-740A652F46F0}"/>
              </a:ext>
            </a:extLst>
          </p:cNvPr>
          <p:cNvSpPr>
            <a:spLocks noGrp="1"/>
          </p:cNvSpPr>
          <p:nvPr>
            <p:ph type="body" sz="quarter" idx="26" hasCustomPrompt="1"/>
          </p:nvPr>
        </p:nvSpPr>
        <p:spPr>
          <a:xfrm>
            <a:off x="997921" y="6081601"/>
            <a:ext cx="5530109" cy="489879"/>
          </a:xfrm>
        </p:spPr>
        <p:txBody>
          <a:bodyPr anchor="b" anchorCtr="0"/>
          <a:lstStyle>
            <a:lvl1pPr>
              <a:lnSpc>
                <a:spcPct val="95000"/>
              </a:lnSpc>
              <a:spcBef>
                <a:spcPts val="0"/>
              </a:spcBef>
              <a:defRPr sz="933" b="0" baseline="0">
                <a:solidFill>
                  <a:schemeClr val="accent6"/>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272"/>
              </a:spcBef>
              <a:defRPr sz="635" b="0">
                <a:solidFill>
                  <a:schemeClr val="accent6"/>
                </a:solidFill>
              </a:defRPr>
            </a:lvl2pPr>
            <a:lvl3pPr>
              <a:lnSpc>
                <a:spcPct val="95000"/>
              </a:lnSpc>
              <a:spcBef>
                <a:spcPts val="272"/>
              </a:spcBef>
              <a:defRPr sz="635" b="0">
                <a:solidFill>
                  <a:schemeClr val="accent6"/>
                </a:solidFill>
              </a:defRPr>
            </a:lvl3pPr>
            <a:lvl4pPr>
              <a:lnSpc>
                <a:spcPct val="95000"/>
              </a:lnSpc>
              <a:spcBef>
                <a:spcPts val="272"/>
              </a:spcBef>
              <a:defRPr sz="635" b="0">
                <a:solidFill>
                  <a:schemeClr val="accent6"/>
                </a:solidFill>
              </a:defRPr>
            </a:lvl4pPr>
            <a:lvl5pPr>
              <a:lnSpc>
                <a:spcPct val="95000"/>
              </a:lnSpc>
              <a:spcBef>
                <a:spcPts val="272"/>
              </a:spcBef>
              <a:defRPr sz="635" b="0">
                <a:solidFill>
                  <a:schemeClr val="accent6"/>
                </a:solidFill>
              </a:defRPr>
            </a:lvl5pPr>
          </a:lstStyle>
          <a:p>
            <a:pPr lvl="0"/>
            <a:r>
              <a:rPr lang="en-GB" dirty="0"/>
              <a:t>Click to add source or notes</a:t>
            </a:r>
          </a:p>
        </p:txBody>
      </p:sp>
      <p:sp>
        <p:nvSpPr>
          <p:cNvPr id="6" name="Date Placeholder 5">
            <a:extLst>
              <a:ext uri="{FF2B5EF4-FFF2-40B4-BE49-F238E27FC236}">
                <a16:creationId xmlns:a16="http://schemas.microsoft.com/office/drawing/2014/main" id="{8167CA36-0CF7-457F-AD35-0DBF8E3E5CE6}"/>
              </a:ext>
            </a:extLst>
          </p:cNvPr>
          <p:cNvSpPr>
            <a:spLocks noGrp="1"/>
          </p:cNvSpPr>
          <p:nvPr>
            <p:ph type="dt" sz="half" idx="27"/>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7" name="Footer Placeholder 6">
            <a:extLst>
              <a:ext uri="{FF2B5EF4-FFF2-40B4-BE49-F238E27FC236}">
                <a16:creationId xmlns:a16="http://schemas.microsoft.com/office/drawing/2014/main" id="{4BDA414A-DE28-4361-92F3-1B3D83E25A91}"/>
              </a:ext>
            </a:extLst>
          </p:cNvPr>
          <p:cNvSpPr>
            <a:spLocks noGrp="1"/>
          </p:cNvSpPr>
          <p:nvPr>
            <p:ph type="ftr" sz="quarter" idx="28"/>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8" name="Slide Number Placeholder 7">
            <a:extLst>
              <a:ext uri="{FF2B5EF4-FFF2-40B4-BE49-F238E27FC236}">
                <a16:creationId xmlns:a16="http://schemas.microsoft.com/office/drawing/2014/main" id="{90414FBA-DB0C-42EF-BD64-F06FD3927723}"/>
              </a:ext>
            </a:extLst>
          </p:cNvPr>
          <p:cNvSpPr>
            <a:spLocks noGrp="1"/>
          </p:cNvSpPr>
          <p:nvPr>
            <p:ph type="sldNum" sz="quarter" idx="29"/>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fld id="{24C8C45C-947F-4981-8B3F-4F32E973C901}" type="slidenum">
              <a:rPr lang="en-GB" smtClean="0"/>
              <a:pPr/>
              <a:t>‹#›</a:t>
            </a:fld>
            <a:endParaRPr lang="en-GB" dirty="0"/>
          </a:p>
        </p:txBody>
      </p:sp>
    </p:spTree>
    <p:extLst>
      <p:ext uri="{BB962C8B-B14F-4D97-AF65-F5344CB8AC3E}">
        <p14:creationId xmlns:p14="http://schemas.microsoft.com/office/powerpoint/2010/main" val="158956936"/>
      </p:ext>
    </p:extLst>
  </p:cSld>
  <p:clrMapOvr>
    <a:masterClrMapping/>
  </p:clrMapOvr>
  <p:extLst>
    <p:ext uri="{DCECCB84-F9BA-43D5-87BE-67443E8EF086}">
      <p15:sldGuideLst xmlns:p15="http://schemas.microsoft.com/office/powerpoint/2012/main">
        <p15:guide id="1" pos="272">
          <p15:clr>
            <a:srgbClr val="FBAE40"/>
          </p15:clr>
        </p15:guide>
        <p15:guide id="2" pos="5488">
          <p15:clr>
            <a:srgbClr val="FBAE40"/>
          </p15:clr>
        </p15:guide>
        <p15:guide id="3" orient="horz" pos="146">
          <p15:clr>
            <a:srgbClr val="FBAE40"/>
          </p15:clr>
        </p15:guide>
        <p15:guide id="4" orient="horz" pos="531">
          <p15:clr>
            <a:srgbClr val="FBAE40"/>
          </p15:clr>
        </p15:guide>
        <p15:guide id="5" orient="horz" pos="645">
          <p15:clr>
            <a:srgbClr val="FBAE40"/>
          </p15:clr>
        </p15:guide>
        <p15:guide id="6" orient="horz" pos="2754">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type="obj">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a:xfrm>
            <a:off x="462847" y="1414222"/>
            <a:ext cx="11266309" cy="1614117"/>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6"/>
          <p:cNvSpPr>
            <a:spLocks noGrp="1" noChangeArrowheads="1"/>
          </p:cNvSpPr>
          <p:nvPr>
            <p:ph type="sldNum" sz="quarter" idx="12"/>
          </p:nvPr>
        </p:nvSpPr>
        <p:spPr>
          <a:ln/>
        </p:spPr>
        <p:txBody>
          <a:bodyPr/>
          <a:lstStyle>
            <a:lvl1pPr>
              <a:defRPr/>
            </a:lvl1pPr>
          </a:lstStyle>
          <a:p>
            <a:pPr>
              <a:defRPr/>
            </a:pPr>
            <a:fld id="{15D2633F-9E37-4580-B197-799DECA1053C}" type="slidenum">
              <a:rPr lang="en-US" altLang="en-US"/>
              <a:pPr>
                <a:defRPr/>
              </a:pPr>
              <a:t>‹#›</a:t>
            </a:fld>
            <a:endParaRPr lang="en-US" altLang="en-US" dirty="0"/>
          </a:p>
        </p:txBody>
      </p:sp>
      <p:pic>
        <p:nvPicPr>
          <p:cNvPr id="7" name="Picture 6">
            <a:extLst>
              <a:ext uri="{FF2B5EF4-FFF2-40B4-BE49-F238E27FC236}">
                <a16:creationId xmlns:a16="http://schemas.microsoft.com/office/drawing/2014/main" id="{F83ADA77-B896-2D48-9696-76496C616AFA}"/>
              </a:ext>
            </a:extLst>
          </p:cNvPr>
          <p:cNvPicPr>
            <a:picLocks noChangeAspect="1"/>
          </p:cNvPicPr>
          <p:nvPr/>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125969910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50782651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527381" y="1556795"/>
            <a:ext cx="10972800" cy="3382955"/>
          </a:xfrm>
          <a:prstGeom prst="rect">
            <a:avLst/>
          </a:prstGeom>
        </p:spPr>
        <p:txBody>
          <a:bodyPr/>
          <a:lstStyle>
            <a:lvl1pPr>
              <a:defRPr>
                <a:solidFill>
                  <a:srgbClr val="495965"/>
                </a:solidFill>
                <a:latin typeface="Verdana" panose="020B0604030504040204" pitchFamily="34" charset="0"/>
                <a:ea typeface="Verdana" panose="020B0604030504040204" pitchFamily="34" charset="0"/>
                <a:cs typeface="Verdana" panose="020B0604030504040204" pitchFamily="34" charset="0"/>
              </a:defRPr>
            </a:lvl1pPr>
            <a:lvl2pPr>
              <a:defRPr>
                <a:solidFill>
                  <a:srgbClr val="495965"/>
                </a:solidFill>
                <a:latin typeface="Verdana" panose="020B0604030504040204" pitchFamily="34" charset="0"/>
                <a:ea typeface="Verdana" panose="020B0604030504040204" pitchFamily="34" charset="0"/>
                <a:cs typeface="Verdana" panose="020B0604030504040204" pitchFamily="34" charset="0"/>
              </a:defRPr>
            </a:lvl2pPr>
            <a:lvl3pPr>
              <a:defRPr>
                <a:solidFill>
                  <a:srgbClr val="495965"/>
                </a:solidFill>
                <a:latin typeface="Verdana" panose="020B0604030504040204" pitchFamily="34" charset="0"/>
                <a:ea typeface="Verdana" panose="020B0604030504040204" pitchFamily="34" charset="0"/>
                <a:cs typeface="Verdana" panose="020B0604030504040204" pitchFamily="34" charset="0"/>
              </a:defRPr>
            </a:lvl3pPr>
            <a:lvl4pPr>
              <a:defRPr>
                <a:solidFill>
                  <a:srgbClr val="495965"/>
                </a:solidFill>
                <a:latin typeface="Verdana" panose="020B0604030504040204" pitchFamily="34" charset="0"/>
                <a:ea typeface="Verdana" panose="020B0604030504040204" pitchFamily="34" charset="0"/>
                <a:cs typeface="Verdana" panose="020B0604030504040204" pitchFamily="34" charset="0"/>
              </a:defRPr>
            </a:lvl4pPr>
            <a:lvl5pPr>
              <a:defRPr>
                <a:solidFill>
                  <a:srgbClr val="495965"/>
                </a:solidFill>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7" name="Slide Number Placeholder 5">
            <a:extLst>
              <a:ext uri="{FF2B5EF4-FFF2-40B4-BE49-F238E27FC236}">
                <a16:creationId xmlns:a16="http://schemas.microsoft.com/office/drawing/2014/main" id="{F3779063-46DA-7342-B97D-58A965EE6D99}"/>
              </a:ext>
            </a:extLst>
          </p:cNvPr>
          <p:cNvSpPr>
            <a:spLocks noGrp="1"/>
          </p:cNvSpPr>
          <p:nvPr>
            <p:ph type="sldNum" sz="quarter" idx="4"/>
          </p:nvPr>
        </p:nvSpPr>
        <p:spPr>
          <a:xfrm>
            <a:off x="11604128" y="6525347"/>
            <a:ext cx="2844800" cy="268139"/>
          </a:xfrm>
          <a:prstGeom prst="rect">
            <a:avLst/>
          </a:prstGeom>
        </p:spPr>
        <p:txBody>
          <a:bodyPr/>
          <a:lstStyle>
            <a:lvl1pPr>
              <a:defRPr sz="675">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fld id="{2D0DF9ED-8BA0-410B-84D1-2D8774E69E9E}" type="slidenum">
              <a:rPr lang="en-GB" altLang="en-US" smtClean="0"/>
              <a:pPr/>
              <a:t>‹#›</a:t>
            </a:fld>
            <a:endParaRPr lang="en-GB" altLang="en-US" dirty="0"/>
          </a:p>
        </p:txBody>
      </p:sp>
      <p:sp>
        <p:nvSpPr>
          <p:cNvPr id="11" name="Title 1"/>
          <p:cNvSpPr>
            <a:spLocks noGrp="1"/>
          </p:cNvSpPr>
          <p:nvPr>
            <p:ph type="title" hasCustomPrompt="1"/>
          </p:nvPr>
        </p:nvSpPr>
        <p:spPr>
          <a:xfrm>
            <a:off x="3791745" y="260649"/>
            <a:ext cx="8160907" cy="288032"/>
          </a:xfrm>
          <a:prstGeom prst="rect">
            <a:avLst/>
          </a:prstGeom>
        </p:spPr>
        <p:txBody>
          <a:bodyPr tIns="72000"/>
          <a:lstStyle>
            <a:lvl1pPr algn="r">
              <a:defRPr sz="1013" b="1" baseline="0">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r>
              <a:rPr lang="en-US" dirty="0"/>
              <a:t>Place title here, please do not move the position of this box</a:t>
            </a:r>
            <a:endParaRPr lang="en-GB" dirty="0"/>
          </a:p>
        </p:txBody>
      </p:sp>
    </p:spTree>
    <p:extLst>
      <p:ext uri="{BB962C8B-B14F-4D97-AF65-F5344CB8AC3E}">
        <p14:creationId xmlns:p14="http://schemas.microsoft.com/office/powerpoint/2010/main" val="112184383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983767" y="288000"/>
            <a:ext cx="7996469" cy="288032"/>
          </a:xfrm>
          <a:prstGeom prst="rect">
            <a:avLst/>
          </a:prstGeom>
        </p:spPr>
        <p:txBody>
          <a:bodyPr/>
          <a:lstStyle>
            <a:lvl1pPr algn="r">
              <a:defRPr sz="1013" b="1" baseline="0">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r>
              <a:rPr lang="en-US" dirty="0"/>
              <a:t>Place title here, please do not move the position of this box</a:t>
            </a:r>
            <a:endParaRPr lang="en-GB" dirty="0"/>
          </a:p>
        </p:txBody>
      </p:sp>
      <p:sp>
        <p:nvSpPr>
          <p:cNvPr id="4" name="Slide Number Placeholder 5">
            <a:extLst>
              <a:ext uri="{FF2B5EF4-FFF2-40B4-BE49-F238E27FC236}">
                <a16:creationId xmlns:a16="http://schemas.microsoft.com/office/drawing/2014/main" id="{49EB0159-7AC8-4246-BB9E-B60FC531E7A2}"/>
              </a:ext>
            </a:extLst>
          </p:cNvPr>
          <p:cNvSpPr>
            <a:spLocks noGrp="1"/>
          </p:cNvSpPr>
          <p:nvPr>
            <p:ph type="sldNum" sz="quarter" idx="4"/>
          </p:nvPr>
        </p:nvSpPr>
        <p:spPr>
          <a:xfrm>
            <a:off x="11604128" y="6525347"/>
            <a:ext cx="2844800" cy="268139"/>
          </a:xfrm>
          <a:prstGeom prst="rect">
            <a:avLst/>
          </a:prstGeom>
        </p:spPr>
        <p:txBody>
          <a:bodyPr/>
          <a:lstStyle>
            <a:lvl1pPr>
              <a:defRPr sz="675">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fld id="{2D0DF9ED-8BA0-410B-84D1-2D8774E69E9E}" type="slidenum">
              <a:rPr lang="en-GB" altLang="en-US" smtClean="0"/>
              <a:pPr/>
              <a:t>‹#›</a:t>
            </a:fld>
            <a:endParaRPr lang="en-GB" altLang="en-US" dirty="0"/>
          </a:p>
        </p:txBody>
      </p:sp>
      <p:sp>
        <p:nvSpPr>
          <p:cNvPr id="10" name="Content Placeholder 2"/>
          <p:cNvSpPr>
            <a:spLocks noGrp="1"/>
          </p:cNvSpPr>
          <p:nvPr>
            <p:ph idx="1" hasCustomPrompt="1"/>
          </p:nvPr>
        </p:nvSpPr>
        <p:spPr>
          <a:xfrm>
            <a:off x="527381" y="1556795"/>
            <a:ext cx="10972800" cy="3382955"/>
          </a:xfrm>
          <a:prstGeom prst="rect">
            <a:avLst/>
          </a:prstGeom>
        </p:spPr>
        <p:txBody>
          <a:bodyPr/>
          <a:lstStyle>
            <a:lvl1pPr marL="0" indent="0">
              <a:buNone/>
              <a:defRPr sz="2100">
                <a:solidFill>
                  <a:srgbClr val="495965"/>
                </a:solidFill>
                <a:latin typeface="Verdana" panose="020B0604030504040204" pitchFamily="34" charset="0"/>
                <a:ea typeface="Verdana" panose="020B0604030504040204" pitchFamily="34" charset="0"/>
                <a:cs typeface="Verdana" panose="020B0604030504040204" pitchFamily="34" charset="0"/>
              </a:defRPr>
            </a:lvl1pPr>
            <a:lvl2pPr marL="342900" indent="0">
              <a:buNone/>
              <a:defRPr>
                <a:latin typeface="Verdana" panose="020B0604030504040204" pitchFamily="34" charset="0"/>
                <a:ea typeface="Verdana" panose="020B0604030504040204" pitchFamily="34" charset="0"/>
                <a:cs typeface="Verdana" panose="020B0604030504040204" pitchFamily="34" charset="0"/>
              </a:defRPr>
            </a:lvl2pPr>
            <a:lvl3pPr marL="685800" indent="0">
              <a:buNone/>
              <a:defRPr>
                <a:latin typeface="Verdana" panose="020B0604030504040204" pitchFamily="34" charset="0"/>
                <a:ea typeface="Verdana" panose="020B0604030504040204" pitchFamily="34" charset="0"/>
                <a:cs typeface="Verdana" panose="020B0604030504040204" pitchFamily="34" charset="0"/>
              </a:defRPr>
            </a:lvl3pPr>
            <a:lvl4pPr marL="1028700" indent="0">
              <a:buNone/>
              <a:defRPr>
                <a:latin typeface="Verdana" panose="020B0604030504040204" pitchFamily="34" charset="0"/>
                <a:ea typeface="Verdana" panose="020B0604030504040204" pitchFamily="34" charset="0"/>
                <a:cs typeface="Verdana" panose="020B0604030504040204" pitchFamily="34" charset="0"/>
              </a:defRPr>
            </a:lvl4pPr>
            <a:lvl5pPr marL="1371600" indent="0">
              <a:buNone/>
              <a:defRPr>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Add text here…</a:t>
            </a:r>
          </a:p>
        </p:txBody>
      </p:sp>
    </p:spTree>
    <p:extLst>
      <p:ext uri="{BB962C8B-B14F-4D97-AF65-F5344CB8AC3E}">
        <p14:creationId xmlns:p14="http://schemas.microsoft.com/office/powerpoint/2010/main" val="115416463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87756" y="288000"/>
            <a:ext cx="8115333" cy="288032"/>
          </a:xfrm>
          <a:prstGeom prst="rect">
            <a:avLst/>
          </a:prstGeom>
        </p:spPr>
        <p:txBody>
          <a:bodyPr/>
          <a:lstStyle>
            <a:lvl1pPr algn="r">
              <a:defRPr sz="1013" b="1" baseline="0">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r>
              <a:rPr lang="en-US" dirty="0"/>
              <a:t>Place title here, please do not move the position of this box</a:t>
            </a:r>
            <a:endParaRPr lang="en-GB" dirty="0"/>
          </a:p>
        </p:txBody>
      </p:sp>
      <p:sp>
        <p:nvSpPr>
          <p:cNvPr id="3" name="Slide Number Placeholder 2"/>
          <p:cNvSpPr>
            <a:spLocks noGrp="1"/>
          </p:cNvSpPr>
          <p:nvPr>
            <p:ph type="sldNum" sz="quarter" idx="10"/>
          </p:nvPr>
        </p:nvSpPr>
        <p:spPr/>
        <p:txBody>
          <a:bodyPr/>
          <a:lstStyle/>
          <a:p>
            <a:fld id="{2D0DF9ED-8BA0-410B-84D1-2D8774E69E9E}" type="slidenum">
              <a:rPr lang="en-GB" altLang="en-US" smtClean="0"/>
              <a:pPr/>
              <a:t>‹#›</a:t>
            </a:fld>
            <a:endParaRPr lang="en-GB" altLang="en-US" dirty="0"/>
          </a:p>
        </p:txBody>
      </p:sp>
      <p:sp>
        <p:nvSpPr>
          <p:cNvPr id="4" name="Content Placeholder 2"/>
          <p:cNvSpPr>
            <a:spLocks noGrp="1"/>
          </p:cNvSpPr>
          <p:nvPr>
            <p:ph idx="1" hasCustomPrompt="1"/>
          </p:nvPr>
        </p:nvSpPr>
        <p:spPr>
          <a:xfrm>
            <a:off x="527381" y="1556795"/>
            <a:ext cx="10972800" cy="3382955"/>
          </a:xfrm>
          <a:prstGeom prst="rect">
            <a:avLst/>
          </a:prstGeom>
        </p:spPr>
        <p:txBody>
          <a:bodyPr/>
          <a:lstStyle>
            <a:lvl1pPr marL="0" indent="0">
              <a:buNone/>
              <a:defRPr sz="2100">
                <a:solidFill>
                  <a:srgbClr val="495965"/>
                </a:solidFill>
                <a:latin typeface="Verdana" panose="020B0604030504040204" pitchFamily="34" charset="0"/>
                <a:ea typeface="Verdana" panose="020B0604030504040204" pitchFamily="34" charset="0"/>
                <a:cs typeface="Verdana" panose="020B0604030504040204" pitchFamily="34" charset="0"/>
              </a:defRPr>
            </a:lvl1pPr>
            <a:lvl2pPr marL="342900" indent="0">
              <a:buNone/>
              <a:defRPr>
                <a:latin typeface="Verdana" panose="020B0604030504040204" pitchFamily="34" charset="0"/>
                <a:ea typeface="Verdana" panose="020B0604030504040204" pitchFamily="34" charset="0"/>
                <a:cs typeface="Verdana" panose="020B0604030504040204" pitchFamily="34" charset="0"/>
              </a:defRPr>
            </a:lvl2pPr>
            <a:lvl3pPr marL="685800" indent="0">
              <a:buNone/>
              <a:defRPr>
                <a:latin typeface="Verdana" panose="020B0604030504040204" pitchFamily="34" charset="0"/>
                <a:ea typeface="Verdana" panose="020B0604030504040204" pitchFamily="34" charset="0"/>
                <a:cs typeface="Verdana" panose="020B0604030504040204" pitchFamily="34" charset="0"/>
              </a:defRPr>
            </a:lvl3pPr>
            <a:lvl4pPr marL="1028700" indent="0">
              <a:buNone/>
              <a:defRPr>
                <a:latin typeface="Verdana" panose="020B0604030504040204" pitchFamily="34" charset="0"/>
                <a:ea typeface="Verdana" panose="020B0604030504040204" pitchFamily="34" charset="0"/>
                <a:cs typeface="Verdana" panose="020B0604030504040204" pitchFamily="34" charset="0"/>
              </a:defRPr>
            </a:lvl4pPr>
            <a:lvl5pPr marL="1371600" indent="0">
              <a:buNone/>
              <a:defRPr>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Add text here…</a:t>
            </a:r>
          </a:p>
        </p:txBody>
      </p:sp>
    </p:spTree>
    <p:extLst>
      <p:ext uri="{BB962C8B-B14F-4D97-AF65-F5344CB8AC3E}">
        <p14:creationId xmlns:p14="http://schemas.microsoft.com/office/powerpoint/2010/main" val="384658612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cSld name="1_Title Only">
    <p:spTree>
      <p:nvGrpSpPr>
        <p:cNvPr id="1" name=""/>
        <p:cNvGrpSpPr/>
        <p:nvPr/>
      </p:nvGrpSpPr>
      <p:grpSpPr>
        <a:xfrm>
          <a:off x="0" y="0"/>
          <a:ext cx="0" cy="0"/>
          <a:chOff x="0" y="0"/>
          <a:chExt cx="0" cy="0"/>
        </a:xfrm>
      </p:grpSpPr>
      <p:sp>
        <p:nvSpPr>
          <p:cNvPr id="2" name="Title 1"/>
          <p:cNvSpPr>
            <a:spLocks noGrp="1"/>
          </p:cNvSpPr>
          <p:nvPr>
            <p:ph type="title"/>
          </p:nvPr>
        </p:nvSpPr>
        <p:spPr>
          <a:xfrm>
            <a:off x="666712" y="1428736"/>
            <a:ext cx="10972800" cy="1143000"/>
          </a:xfrm>
          <a:prstGeom prst="rect">
            <a:avLst/>
          </a:prstGeom>
        </p:spPr>
        <p:txBody>
          <a:bodyPr/>
          <a:lstStyle/>
          <a:p>
            <a:r>
              <a:rPr lang="en-US"/>
              <a:t>Click to edit Master title style</a:t>
            </a:r>
            <a:endParaRPr lang="en-GB"/>
          </a:p>
        </p:txBody>
      </p:sp>
      <p:sp>
        <p:nvSpPr>
          <p:cNvPr id="5" name="Slide Number Placeholder 4"/>
          <p:cNvSpPr>
            <a:spLocks noGrp="1"/>
          </p:cNvSpPr>
          <p:nvPr>
            <p:ph type="sldNum" sz="quarter" idx="12"/>
          </p:nvPr>
        </p:nvSpPr>
        <p:spPr>
          <a:xfrm>
            <a:off x="8737600" y="6356353"/>
            <a:ext cx="2844800" cy="365125"/>
          </a:xfrm>
          <a:prstGeom prst="rect">
            <a:avLst/>
          </a:prstGeom>
        </p:spPr>
        <p:txBody>
          <a:bodyPr/>
          <a:lstStyle/>
          <a:p>
            <a:fld id="{21E4C87E-3570-4FE7-8CB1-A6A8D61B2A20}" type="slidenum">
              <a:rPr lang="en-GB" smtClean="0">
                <a:solidFill>
                  <a:prstClr val="black"/>
                </a:solidFill>
              </a:rPr>
              <a:pPr/>
              <a:t>‹#›</a:t>
            </a:fld>
            <a:endParaRPr lang="en-GB" dirty="0">
              <a:solidFill>
                <a:prstClr val="black"/>
              </a:solidFill>
            </a:endParaRPr>
          </a:p>
        </p:txBody>
      </p:sp>
    </p:spTree>
    <p:extLst>
      <p:ext uri="{BB962C8B-B14F-4D97-AF65-F5344CB8AC3E}">
        <p14:creationId xmlns:p14="http://schemas.microsoft.com/office/powerpoint/2010/main" val="359472381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527381" y="1556793"/>
            <a:ext cx="10972800" cy="3382955"/>
          </a:xfrm>
          <a:prstGeom prst="rect">
            <a:avLst/>
          </a:prstGeom>
        </p:spPr>
        <p:txBody>
          <a:bodyPr/>
          <a:lstStyle>
            <a:lvl1pPr>
              <a:defRPr>
                <a:solidFill>
                  <a:srgbClr val="495965"/>
                </a:solidFill>
                <a:latin typeface="Verdana" panose="020B0604030504040204" pitchFamily="34" charset="0"/>
                <a:ea typeface="Verdana" panose="020B0604030504040204" pitchFamily="34" charset="0"/>
                <a:cs typeface="Verdana" panose="020B0604030504040204" pitchFamily="34" charset="0"/>
              </a:defRPr>
            </a:lvl1pPr>
            <a:lvl2pPr>
              <a:defRPr>
                <a:solidFill>
                  <a:srgbClr val="495965"/>
                </a:solidFill>
                <a:latin typeface="Verdana" panose="020B0604030504040204" pitchFamily="34" charset="0"/>
                <a:ea typeface="Verdana" panose="020B0604030504040204" pitchFamily="34" charset="0"/>
                <a:cs typeface="Verdana" panose="020B0604030504040204" pitchFamily="34" charset="0"/>
              </a:defRPr>
            </a:lvl2pPr>
            <a:lvl3pPr>
              <a:defRPr>
                <a:solidFill>
                  <a:srgbClr val="495965"/>
                </a:solidFill>
                <a:latin typeface="Verdana" panose="020B0604030504040204" pitchFamily="34" charset="0"/>
                <a:ea typeface="Verdana" panose="020B0604030504040204" pitchFamily="34" charset="0"/>
                <a:cs typeface="Verdana" panose="020B0604030504040204" pitchFamily="34" charset="0"/>
              </a:defRPr>
            </a:lvl3pPr>
            <a:lvl4pPr>
              <a:defRPr>
                <a:solidFill>
                  <a:srgbClr val="495965"/>
                </a:solidFill>
                <a:latin typeface="Verdana" panose="020B0604030504040204" pitchFamily="34" charset="0"/>
                <a:ea typeface="Verdana" panose="020B0604030504040204" pitchFamily="34" charset="0"/>
                <a:cs typeface="Verdana" panose="020B0604030504040204" pitchFamily="34" charset="0"/>
              </a:defRPr>
            </a:lvl4pPr>
            <a:lvl5pPr>
              <a:defRPr>
                <a:solidFill>
                  <a:srgbClr val="495965"/>
                </a:solidFill>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7" name="Slide Number Placeholder 5">
            <a:extLst>
              <a:ext uri="{FF2B5EF4-FFF2-40B4-BE49-F238E27FC236}">
                <a16:creationId xmlns:a16="http://schemas.microsoft.com/office/drawing/2014/main" id="{F3779063-46DA-7342-B97D-58A965EE6D99}"/>
              </a:ext>
            </a:extLst>
          </p:cNvPr>
          <p:cNvSpPr>
            <a:spLocks noGrp="1"/>
          </p:cNvSpPr>
          <p:nvPr>
            <p:ph type="sldNum" sz="quarter" idx="4"/>
          </p:nvPr>
        </p:nvSpPr>
        <p:spPr>
          <a:xfrm>
            <a:off x="11604128" y="6525345"/>
            <a:ext cx="2844800" cy="268139"/>
          </a:xfrm>
          <a:prstGeom prst="rect">
            <a:avLst/>
          </a:prstGeom>
        </p:spPr>
        <p:txBody>
          <a:bodyPr/>
          <a:lstStyle>
            <a:lvl1pPr>
              <a:defRPr sz="900">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fld id="{2D0DF9ED-8BA0-410B-84D1-2D8774E69E9E}" type="slidenum">
              <a:rPr lang="en-GB" altLang="en-US" smtClean="0"/>
              <a:pPr/>
              <a:t>‹#›</a:t>
            </a:fld>
            <a:endParaRPr lang="en-GB" altLang="en-US" dirty="0"/>
          </a:p>
        </p:txBody>
      </p:sp>
      <p:sp>
        <p:nvSpPr>
          <p:cNvPr id="11" name="Title 1"/>
          <p:cNvSpPr>
            <a:spLocks noGrp="1"/>
          </p:cNvSpPr>
          <p:nvPr>
            <p:ph type="title" hasCustomPrompt="1"/>
          </p:nvPr>
        </p:nvSpPr>
        <p:spPr>
          <a:xfrm>
            <a:off x="3791744" y="260649"/>
            <a:ext cx="8160907" cy="288032"/>
          </a:xfrm>
          <a:prstGeom prst="rect">
            <a:avLst/>
          </a:prstGeom>
        </p:spPr>
        <p:txBody>
          <a:bodyPr tIns="72000"/>
          <a:lstStyle>
            <a:lvl1pPr algn="r">
              <a:defRPr sz="1350" b="1" baseline="0">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r>
              <a:rPr lang="en-US" dirty="0"/>
              <a:t>Place title here, please do not move the position of this box</a:t>
            </a:r>
            <a:endParaRPr lang="en-GB" dirty="0"/>
          </a:p>
        </p:txBody>
      </p:sp>
    </p:spTree>
    <p:extLst>
      <p:ext uri="{BB962C8B-B14F-4D97-AF65-F5344CB8AC3E}">
        <p14:creationId xmlns:p14="http://schemas.microsoft.com/office/powerpoint/2010/main" val="26619821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graphicFrame>
        <p:nvGraphicFramePr>
          <p:cNvPr id="4" name="Object 3" hidden="1">
            <a:extLst>
              <a:ext uri="{FF2B5EF4-FFF2-40B4-BE49-F238E27FC236}">
                <a16:creationId xmlns:a16="http://schemas.microsoft.com/office/drawing/2014/main" id="{C3A6BD60-3B12-41E3-A8F6-42FFDE972E63}"/>
              </a:ext>
            </a:extLst>
          </p:cNvPr>
          <p:cNvGraphicFramePr>
            <a:graphicFrameLocks noChangeAspect="1"/>
          </p:cNvGraphicFramePr>
          <p:nvPr userDrawn="1">
            <p:custDataLst>
              <p:tags r:id="rId2"/>
            </p:custDataLst>
          </p:nvPr>
        </p:nvGraphicFramePr>
        <p:xfrm>
          <a:off x="2118" y="2118"/>
          <a:ext cx="2117" cy="2117"/>
        </p:xfrm>
        <a:graphic>
          <a:graphicData uri="http://schemas.openxmlformats.org/presentationml/2006/ole">
            <mc:AlternateContent xmlns:mc="http://schemas.openxmlformats.org/markup-compatibility/2006">
              <mc:Choice xmlns:v="urn:schemas-microsoft-com:vml" Requires="v">
                <p:oleObj spid="_x0000_s3074" name="think-cell Slide" r:id="rId5" imgW="592" imgH="595" progId="TCLayout.ActiveDocument.1">
                  <p:embed/>
                </p:oleObj>
              </mc:Choice>
              <mc:Fallback>
                <p:oleObj name="think-cell Slide" r:id="rId5" imgW="592" imgH="595" progId="TCLayout.ActiveDocument.1">
                  <p:embed/>
                  <p:pic>
                    <p:nvPicPr>
                      <p:cNvPr id="4" name="Object 3" hidden="1">
                        <a:extLst>
                          <a:ext uri="{FF2B5EF4-FFF2-40B4-BE49-F238E27FC236}">
                            <a16:creationId xmlns:a16="http://schemas.microsoft.com/office/drawing/2014/main" id="{C3A6BD60-3B12-41E3-A8F6-42FFDE972E63}"/>
                          </a:ext>
                        </a:extLst>
                      </p:cNvPr>
                      <p:cNvPicPr/>
                      <p:nvPr/>
                    </p:nvPicPr>
                    <p:blipFill>
                      <a:blip r:embed="rId6"/>
                      <a:stretch>
                        <a:fillRect/>
                      </a:stretch>
                    </p:blipFill>
                    <p:spPr>
                      <a:xfrm>
                        <a:off x="2118" y="2118"/>
                        <a:ext cx="2117" cy="2117"/>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EC546819-4A05-4387-BAA1-94FF54672D6D}"/>
              </a:ext>
            </a:extLst>
          </p:cNvPr>
          <p:cNvSpPr/>
          <p:nvPr userDrawn="1">
            <p:custDataLst>
              <p:tags r:id="rId3"/>
            </p:custDataLst>
          </p:nvPr>
        </p:nvSpPr>
        <p:spPr>
          <a:xfrm>
            <a:off x="0" y="0"/>
            <a:ext cx="211667" cy="211667"/>
          </a:xfrm>
          <a:prstGeom prst="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eaLnBrk="1">
              <a:lnSpc>
                <a:spcPct val="95000"/>
              </a:lnSpc>
              <a:spcBef>
                <a:spcPct val="0"/>
              </a:spcBef>
              <a:spcAft>
                <a:spcPct val="0"/>
              </a:spcAft>
            </a:pPr>
            <a:endParaRPr lang="en-GB" sz="1996" b="1" i="0" baseline="0" noProof="0" dirty="0">
              <a:latin typeface="Arial" panose="020B0604020202020204" pitchFamily="34" charset="0"/>
              <a:ea typeface="+mj-ea"/>
              <a:cs typeface="Arial" panose="020B0604020202020204" pitchFamily="34" charset="0"/>
              <a:sym typeface="Arial" panose="020B0604020202020204" pitchFamily="34" charset="0"/>
            </a:endParaRPr>
          </a:p>
        </p:txBody>
      </p:sp>
      <p:sp>
        <p:nvSpPr>
          <p:cNvPr id="7" name="Grå baggrund"/>
          <p:cNvSpPr/>
          <p:nvPr userDrawn="1"/>
        </p:nvSpPr>
        <p:spPr>
          <a:xfrm>
            <a:off x="1" y="1110392"/>
            <a:ext cx="12192000" cy="4964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pPr>
            <a:endParaRPr lang="en-GB" sz="1733" noProof="0" dirty="0">
              <a:latin typeface="Arial" panose="020B0604020202020204" pitchFamily="34" charset="0"/>
              <a:cs typeface="Arial" panose="020B0604020202020204" pitchFamily="34" charset="0"/>
              <a:sym typeface="Arial" panose="020B0604020202020204" pitchFamily="34" charset="0"/>
            </a:endParaRPr>
          </a:p>
        </p:txBody>
      </p:sp>
      <p:sp>
        <p:nvSpPr>
          <p:cNvPr id="3" name="Content Placeholder 2"/>
          <p:cNvSpPr>
            <a:spLocks noGrp="1"/>
          </p:cNvSpPr>
          <p:nvPr>
            <p:ph idx="1" hasCustomPrompt="1"/>
          </p:nvPr>
        </p:nvSpPr>
        <p:spPr>
          <a:xfrm>
            <a:off x="577851" y="1371008"/>
            <a:ext cx="11038416" cy="4560000"/>
          </a:xfrm>
        </p:spPr>
        <p:txBody>
          <a:bodyPr/>
          <a:lstStyle>
            <a:lvl1pPr marL="287993" indent="-287993">
              <a:lnSpc>
                <a:spcPct val="95000"/>
              </a:lnSpc>
              <a:spcBef>
                <a:spcPts val="1067"/>
              </a:spcBef>
              <a:buFont typeface="Arial" panose="020B0604020202020204" pitchFamily="34" charset="0"/>
              <a:buChar char="–"/>
              <a:defRPr sz="1733" b="0">
                <a:solidFill>
                  <a:schemeClr val="tx2"/>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2pPr>
            <a:lvl3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3pPr>
            <a:lvl4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4pPr>
            <a:lvl5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5pPr>
          </a:lstStyle>
          <a:p>
            <a:pPr lvl="0"/>
            <a:r>
              <a:rPr lang="en-GB" dirty="0"/>
              <a:t>Click to add text </a:t>
            </a:r>
            <a:endParaRPr lang="en-GB" noProof="0" dirty="0"/>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0" name="Text Placeholder 14"/>
          <p:cNvSpPr>
            <a:spLocks noGrp="1"/>
          </p:cNvSpPr>
          <p:nvPr>
            <p:ph type="body" sz="quarter" idx="26" hasCustomPrompt="1"/>
          </p:nvPr>
        </p:nvSpPr>
        <p:spPr>
          <a:xfrm>
            <a:off x="997921" y="6081601"/>
            <a:ext cx="5530109" cy="489879"/>
          </a:xfrm>
        </p:spPr>
        <p:txBody>
          <a:bodyPr anchor="b" anchorCtr="0"/>
          <a:lstStyle>
            <a:lvl1pPr>
              <a:lnSpc>
                <a:spcPct val="95000"/>
              </a:lnSpc>
              <a:spcBef>
                <a:spcPts val="0"/>
              </a:spcBef>
              <a:defRPr sz="933" b="0" baseline="0">
                <a:solidFill>
                  <a:schemeClr val="accent6"/>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272"/>
              </a:spcBef>
              <a:defRPr sz="635" b="0">
                <a:solidFill>
                  <a:schemeClr val="accent6"/>
                </a:solidFill>
              </a:defRPr>
            </a:lvl2pPr>
            <a:lvl3pPr>
              <a:lnSpc>
                <a:spcPct val="95000"/>
              </a:lnSpc>
              <a:spcBef>
                <a:spcPts val="272"/>
              </a:spcBef>
              <a:defRPr sz="635" b="0">
                <a:solidFill>
                  <a:schemeClr val="accent6"/>
                </a:solidFill>
              </a:defRPr>
            </a:lvl3pPr>
            <a:lvl4pPr>
              <a:lnSpc>
                <a:spcPct val="95000"/>
              </a:lnSpc>
              <a:spcBef>
                <a:spcPts val="272"/>
              </a:spcBef>
              <a:defRPr sz="635" b="0">
                <a:solidFill>
                  <a:schemeClr val="accent6"/>
                </a:solidFill>
              </a:defRPr>
            </a:lvl4pPr>
            <a:lvl5pPr>
              <a:lnSpc>
                <a:spcPct val="95000"/>
              </a:lnSpc>
              <a:spcBef>
                <a:spcPts val="272"/>
              </a:spcBef>
              <a:defRPr sz="635" b="0">
                <a:solidFill>
                  <a:schemeClr val="accent6"/>
                </a:solidFill>
              </a:defRPr>
            </a:lvl5pPr>
          </a:lstStyle>
          <a:p>
            <a:pPr lvl="0"/>
            <a:r>
              <a:rPr lang="en-GB" dirty="0"/>
              <a:t>Click to add source or notes</a:t>
            </a:r>
          </a:p>
        </p:txBody>
      </p:sp>
      <p:sp>
        <p:nvSpPr>
          <p:cNvPr id="8" name="Date Placeholder 7">
            <a:extLst>
              <a:ext uri="{FF2B5EF4-FFF2-40B4-BE49-F238E27FC236}">
                <a16:creationId xmlns:a16="http://schemas.microsoft.com/office/drawing/2014/main" id="{6D87ED0A-A3D8-4F4A-A196-7595A36A4E0F}"/>
              </a:ext>
            </a:extLst>
          </p:cNvPr>
          <p:cNvSpPr>
            <a:spLocks noGrp="1"/>
          </p:cNvSpPr>
          <p:nvPr>
            <p:ph type="dt" sz="half" idx="27"/>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9" name="Footer Placeholder 8">
            <a:extLst>
              <a:ext uri="{FF2B5EF4-FFF2-40B4-BE49-F238E27FC236}">
                <a16:creationId xmlns:a16="http://schemas.microsoft.com/office/drawing/2014/main" id="{0875E95C-C4E6-4CD0-A7E2-46D6189AEBAB}"/>
              </a:ext>
            </a:extLst>
          </p:cNvPr>
          <p:cNvSpPr>
            <a:spLocks noGrp="1"/>
          </p:cNvSpPr>
          <p:nvPr>
            <p:ph type="ftr" sz="quarter" idx="28"/>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11" name="Slide Number Placeholder 10">
            <a:extLst>
              <a:ext uri="{FF2B5EF4-FFF2-40B4-BE49-F238E27FC236}">
                <a16:creationId xmlns:a16="http://schemas.microsoft.com/office/drawing/2014/main" id="{451F2DE0-1373-44A0-9FD9-F5984DD85E87}"/>
              </a:ext>
            </a:extLst>
          </p:cNvPr>
          <p:cNvSpPr>
            <a:spLocks noGrp="1"/>
          </p:cNvSpPr>
          <p:nvPr>
            <p:ph type="sldNum" sz="quarter" idx="29"/>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fld id="{24C8C45C-947F-4981-8B3F-4F32E973C901}" type="slidenum">
              <a:rPr lang="en-GB" smtClean="0"/>
              <a:pPr/>
              <a:t>‹#›</a:t>
            </a:fld>
            <a:endParaRPr lang="en-GB" dirty="0"/>
          </a:p>
        </p:txBody>
      </p:sp>
      <p:sp>
        <p:nvSpPr>
          <p:cNvPr id="13" name="Title 12">
            <a:extLst>
              <a:ext uri="{FF2B5EF4-FFF2-40B4-BE49-F238E27FC236}">
                <a16:creationId xmlns:a16="http://schemas.microsoft.com/office/drawing/2014/main" id="{8D7B5B42-7771-478B-B707-451694DA9466}"/>
              </a:ext>
            </a:extLst>
          </p:cNvPr>
          <p:cNvSpPr>
            <a:spLocks noGrp="1"/>
          </p:cNvSpPr>
          <p:nvPr>
            <p:ph type="title"/>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r>
              <a:rPr lang="en-GB"/>
              <a:t>Click to edit Master title style</a:t>
            </a:r>
            <a:endParaRPr lang="en-GB" dirty="0"/>
          </a:p>
        </p:txBody>
      </p:sp>
    </p:spTree>
    <p:extLst>
      <p:ext uri="{BB962C8B-B14F-4D97-AF65-F5344CB8AC3E}">
        <p14:creationId xmlns:p14="http://schemas.microsoft.com/office/powerpoint/2010/main" val="2839191814"/>
      </p:ext>
    </p:extLst>
  </p:cSld>
  <p:clrMapOvr>
    <a:masterClrMapping/>
  </p:clrMapOvr>
  <p:extLst>
    <p:ext uri="{DCECCB84-F9BA-43D5-87BE-67443E8EF086}">
      <p15:sldGuideLst xmlns:p15="http://schemas.microsoft.com/office/powerpoint/2012/main">
        <p15:guide id="1" orient="horz" pos="647">
          <p15:clr>
            <a:srgbClr val="FBAE40"/>
          </p15:clr>
        </p15:guide>
        <p15:guide id="2" pos="2880">
          <p15:clr>
            <a:srgbClr val="FBAE40"/>
          </p15:clr>
        </p15:guide>
        <p15:guide id="3" orient="horz" pos="522">
          <p15:clr>
            <a:srgbClr val="FBAE40"/>
          </p15:clr>
        </p15:guide>
        <p15:guide id="4" orient="horz" pos="158">
          <p15:clr>
            <a:srgbClr val="FBAE40"/>
          </p15:clr>
        </p15:guide>
        <p15:guide id="5" orient="horz" pos="2803">
          <p15:clr>
            <a:srgbClr val="FBAE40"/>
          </p15:clr>
        </p15:guide>
        <p15:guide id="6" pos="272">
          <p15:clr>
            <a:srgbClr val="FBAE40"/>
          </p15:clr>
        </p15:guide>
        <p15:guide id="7" pos="5488">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983766" y="288000"/>
            <a:ext cx="7996469" cy="288032"/>
          </a:xfrm>
          <a:prstGeom prst="rect">
            <a:avLst/>
          </a:prstGeom>
        </p:spPr>
        <p:txBody>
          <a:bodyPr/>
          <a:lstStyle>
            <a:lvl1pPr algn="r">
              <a:defRPr sz="1350" b="1" baseline="0">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r>
              <a:rPr lang="en-US" dirty="0"/>
              <a:t>Place title here, please do not move the position of this box</a:t>
            </a:r>
            <a:endParaRPr lang="en-GB" dirty="0"/>
          </a:p>
        </p:txBody>
      </p:sp>
      <p:sp>
        <p:nvSpPr>
          <p:cNvPr id="4" name="Slide Number Placeholder 5">
            <a:extLst>
              <a:ext uri="{FF2B5EF4-FFF2-40B4-BE49-F238E27FC236}">
                <a16:creationId xmlns:a16="http://schemas.microsoft.com/office/drawing/2014/main" id="{49EB0159-7AC8-4246-BB9E-B60FC531E7A2}"/>
              </a:ext>
            </a:extLst>
          </p:cNvPr>
          <p:cNvSpPr>
            <a:spLocks noGrp="1"/>
          </p:cNvSpPr>
          <p:nvPr>
            <p:ph type="sldNum" sz="quarter" idx="4"/>
          </p:nvPr>
        </p:nvSpPr>
        <p:spPr>
          <a:xfrm>
            <a:off x="11604128" y="6525345"/>
            <a:ext cx="2844800" cy="268139"/>
          </a:xfrm>
          <a:prstGeom prst="rect">
            <a:avLst/>
          </a:prstGeom>
        </p:spPr>
        <p:txBody>
          <a:bodyPr/>
          <a:lstStyle>
            <a:lvl1pPr>
              <a:defRPr sz="900">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fld id="{2D0DF9ED-8BA0-410B-84D1-2D8774E69E9E}" type="slidenum">
              <a:rPr lang="en-GB" altLang="en-US" smtClean="0"/>
              <a:pPr/>
              <a:t>‹#›</a:t>
            </a:fld>
            <a:endParaRPr lang="en-GB" altLang="en-US" dirty="0"/>
          </a:p>
        </p:txBody>
      </p:sp>
      <p:sp>
        <p:nvSpPr>
          <p:cNvPr id="10" name="Content Placeholder 2"/>
          <p:cNvSpPr>
            <a:spLocks noGrp="1"/>
          </p:cNvSpPr>
          <p:nvPr>
            <p:ph idx="1" hasCustomPrompt="1"/>
          </p:nvPr>
        </p:nvSpPr>
        <p:spPr>
          <a:xfrm>
            <a:off x="527381" y="1556793"/>
            <a:ext cx="10972800" cy="3382955"/>
          </a:xfrm>
          <a:prstGeom prst="rect">
            <a:avLst/>
          </a:prstGeom>
        </p:spPr>
        <p:txBody>
          <a:bodyPr/>
          <a:lstStyle>
            <a:lvl1pPr marL="0" indent="0">
              <a:buNone/>
              <a:defRPr sz="2800">
                <a:solidFill>
                  <a:srgbClr val="495965"/>
                </a:solidFill>
                <a:latin typeface="Verdana" panose="020B0604030504040204" pitchFamily="34" charset="0"/>
                <a:ea typeface="Verdana" panose="020B0604030504040204" pitchFamily="34" charset="0"/>
                <a:cs typeface="Verdana" panose="020B0604030504040204" pitchFamily="34" charset="0"/>
              </a:defRPr>
            </a:lvl1pPr>
            <a:lvl2pPr marL="457200" indent="0">
              <a:buNone/>
              <a:defRPr>
                <a:latin typeface="Verdana" panose="020B0604030504040204" pitchFamily="34" charset="0"/>
                <a:ea typeface="Verdana" panose="020B0604030504040204" pitchFamily="34" charset="0"/>
                <a:cs typeface="Verdana" panose="020B0604030504040204" pitchFamily="34" charset="0"/>
              </a:defRPr>
            </a:lvl2pPr>
            <a:lvl3pPr marL="914400" indent="0">
              <a:buNone/>
              <a:defRPr>
                <a:latin typeface="Verdana" panose="020B0604030504040204" pitchFamily="34" charset="0"/>
                <a:ea typeface="Verdana" panose="020B0604030504040204" pitchFamily="34" charset="0"/>
                <a:cs typeface="Verdana" panose="020B0604030504040204" pitchFamily="34" charset="0"/>
              </a:defRPr>
            </a:lvl3pPr>
            <a:lvl4pPr marL="1371600" indent="0">
              <a:buNone/>
              <a:defRPr>
                <a:latin typeface="Verdana" panose="020B0604030504040204" pitchFamily="34" charset="0"/>
                <a:ea typeface="Verdana" panose="020B0604030504040204" pitchFamily="34" charset="0"/>
                <a:cs typeface="Verdana" panose="020B0604030504040204" pitchFamily="34" charset="0"/>
              </a:defRPr>
            </a:lvl4pPr>
            <a:lvl5pPr marL="1828800" indent="0">
              <a:buNone/>
              <a:defRPr>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Add text here…</a:t>
            </a:r>
          </a:p>
        </p:txBody>
      </p:sp>
    </p:spTree>
    <p:extLst>
      <p:ext uri="{BB962C8B-B14F-4D97-AF65-F5344CB8AC3E}">
        <p14:creationId xmlns:p14="http://schemas.microsoft.com/office/powerpoint/2010/main" val="154892785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87755" y="288000"/>
            <a:ext cx="8115333" cy="288032"/>
          </a:xfrm>
          <a:prstGeom prst="rect">
            <a:avLst/>
          </a:prstGeom>
        </p:spPr>
        <p:txBody>
          <a:bodyPr/>
          <a:lstStyle>
            <a:lvl1pPr algn="r">
              <a:defRPr sz="1350" b="1" baseline="0">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r>
              <a:rPr lang="en-US" dirty="0"/>
              <a:t>Place title here, please do not move the position of this box</a:t>
            </a:r>
            <a:endParaRPr lang="en-GB" dirty="0"/>
          </a:p>
        </p:txBody>
      </p:sp>
      <p:sp>
        <p:nvSpPr>
          <p:cNvPr id="3" name="Slide Number Placeholder 2"/>
          <p:cNvSpPr>
            <a:spLocks noGrp="1"/>
          </p:cNvSpPr>
          <p:nvPr>
            <p:ph type="sldNum" sz="quarter" idx="10"/>
          </p:nvPr>
        </p:nvSpPr>
        <p:spPr/>
        <p:txBody>
          <a:bodyPr/>
          <a:lstStyle/>
          <a:p>
            <a:fld id="{2D0DF9ED-8BA0-410B-84D1-2D8774E69E9E}" type="slidenum">
              <a:rPr lang="en-GB" altLang="en-US" smtClean="0"/>
              <a:pPr/>
              <a:t>‹#›</a:t>
            </a:fld>
            <a:endParaRPr lang="en-GB" altLang="en-US" dirty="0"/>
          </a:p>
        </p:txBody>
      </p:sp>
      <p:sp>
        <p:nvSpPr>
          <p:cNvPr id="4" name="Content Placeholder 2"/>
          <p:cNvSpPr>
            <a:spLocks noGrp="1"/>
          </p:cNvSpPr>
          <p:nvPr>
            <p:ph idx="1" hasCustomPrompt="1"/>
          </p:nvPr>
        </p:nvSpPr>
        <p:spPr>
          <a:xfrm>
            <a:off x="527381" y="1556793"/>
            <a:ext cx="10972800" cy="3382955"/>
          </a:xfrm>
          <a:prstGeom prst="rect">
            <a:avLst/>
          </a:prstGeom>
        </p:spPr>
        <p:txBody>
          <a:bodyPr/>
          <a:lstStyle>
            <a:lvl1pPr marL="0" indent="0">
              <a:buNone/>
              <a:defRPr sz="2800">
                <a:solidFill>
                  <a:srgbClr val="495965"/>
                </a:solidFill>
                <a:latin typeface="Verdana" panose="020B0604030504040204" pitchFamily="34" charset="0"/>
                <a:ea typeface="Verdana" panose="020B0604030504040204" pitchFamily="34" charset="0"/>
                <a:cs typeface="Verdana" panose="020B0604030504040204" pitchFamily="34" charset="0"/>
              </a:defRPr>
            </a:lvl1pPr>
            <a:lvl2pPr marL="457200" indent="0">
              <a:buNone/>
              <a:defRPr>
                <a:latin typeface="Verdana" panose="020B0604030504040204" pitchFamily="34" charset="0"/>
                <a:ea typeface="Verdana" panose="020B0604030504040204" pitchFamily="34" charset="0"/>
                <a:cs typeface="Verdana" panose="020B0604030504040204" pitchFamily="34" charset="0"/>
              </a:defRPr>
            </a:lvl2pPr>
            <a:lvl3pPr marL="914400" indent="0">
              <a:buNone/>
              <a:defRPr>
                <a:latin typeface="Verdana" panose="020B0604030504040204" pitchFamily="34" charset="0"/>
                <a:ea typeface="Verdana" panose="020B0604030504040204" pitchFamily="34" charset="0"/>
                <a:cs typeface="Verdana" panose="020B0604030504040204" pitchFamily="34" charset="0"/>
              </a:defRPr>
            </a:lvl3pPr>
            <a:lvl4pPr marL="1371600" indent="0">
              <a:buNone/>
              <a:defRPr>
                <a:latin typeface="Verdana" panose="020B0604030504040204" pitchFamily="34" charset="0"/>
                <a:ea typeface="Verdana" panose="020B0604030504040204" pitchFamily="34" charset="0"/>
                <a:cs typeface="Verdana" panose="020B0604030504040204" pitchFamily="34" charset="0"/>
              </a:defRPr>
            </a:lvl4pPr>
            <a:lvl5pPr marL="1828800" indent="0">
              <a:buNone/>
              <a:defRPr>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Add text here…</a:t>
            </a:r>
          </a:p>
        </p:txBody>
      </p:sp>
    </p:spTree>
    <p:extLst>
      <p:ext uri="{BB962C8B-B14F-4D97-AF65-F5344CB8AC3E}">
        <p14:creationId xmlns:p14="http://schemas.microsoft.com/office/powerpoint/2010/main" val="222084635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itleOnly">
  <p:cSld name="1_Title Only">
    <p:spTree>
      <p:nvGrpSpPr>
        <p:cNvPr id="1" name=""/>
        <p:cNvGrpSpPr/>
        <p:nvPr/>
      </p:nvGrpSpPr>
      <p:grpSpPr>
        <a:xfrm>
          <a:off x="0" y="0"/>
          <a:ext cx="0" cy="0"/>
          <a:chOff x="0" y="0"/>
          <a:chExt cx="0" cy="0"/>
        </a:xfrm>
      </p:grpSpPr>
      <p:sp>
        <p:nvSpPr>
          <p:cNvPr id="2" name="Title 1"/>
          <p:cNvSpPr>
            <a:spLocks noGrp="1"/>
          </p:cNvSpPr>
          <p:nvPr>
            <p:ph type="title"/>
          </p:nvPr>
        </p:nvSpPr>
        <p:spPr>
          <a:xfrm>
            <a:off x="666712" y="1428736"/>
            <a:ext cx="10972800" cy="1143000"/>
          </a:xfrm>
          <a:prstGeom prst="rect">
            <a:avLst/>
          </a:prstGeom>
        </p:spPr>
        <p:txBody>
          <a:bodyPr/>
          <a:lstStyle/>
          <a:p>
            <a:r>
              <a:rPr lang="en-US"/>
              <a:t>Click to edit Master title style</a:t>
            </a:r>
            <a:endParaRPr lang="en-GB"/>
          </a:p>
        </p:txBody>
      </p:sp>
      <p:sp>
        <p:nvSpPr>
          <p:cNvPr id="5" name="Slide Number Placeholder 4"/>
          <p:cNvSpPr>
            <a:spLocks noGrp="1"/>
          </p:cNvSpPr>
          <p:nvPr>
            <p:ph type="sldNum" sz="quarter" idx="12"/>
          </p:nvPr>
        </p:nvSpPr>
        <p:spPr>
          <a:xfrm>
            <a:off x="8737600" y="6356351"/>
            <a:ext cx="2844800" cy="365125"/>
          </a:xfrm>
          <a:prstGeom prst="rect">
            <a:avLst/>
          </a:prstGeom>
        </p:spPr>
        <p:txBody>
          <a:bodyPr/>
          <a:lstStyle/>
          <a:p>
            <a:fld id="{21E4C87E-3570-4FE7-8CB1-A6A8D61B2A20}" type="slidenum">
              <a:rPr lang="en-GB" smtClean="0">
                <a:solidFill>
                  <a:prstClr val="black"/>
                </a:solidFill>
              </a:rPr>
              <a:pPr/>
              <a:t>‹#›</a:t>
            </a:fld>
            <a:endParaRPr lang="en-GB" dirty="0">
              <a:solidFill>
                <a:prstClr val="black"/>
              </a:solidFill>
            </a:endParaRPr>
          </a:p>
        </p:txBody>
      </p:sp>
    </p:spTree>
    <p:extLst>
      <p:ext uri="{BB962C8B-B14F-4D97-AF65-F5344CB8AC3E}">
        <p14:creationId xmlns:p14="http://schemas.microsoft.com/office/powerpoint/2010/main" val="373794793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DFCB02-94D7-46ED-9853-73FF5A9DCB97}"/>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225BAFCC-C48B-4AFA-A21D-79A325E847A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57BC8297-F980-46AB-932D-30EBC698573B}"/>
              </a:ext>
            </a:extLst>
          </p:cNvPr>
          <p:cNvSpPr>
            <a:spLocks noGrp="1"/>
          </p:cNvSpPr>
          <p:nvPr>
            <p:ph type="dt" sz="half" idx="10"/>
          </p:nvPr>
        </p:nvSpPr>
        <p:spPr/>
        <p:txBody>
          <a:bodyPr/>
          <a:lstStyle/>
          <a:p>
            <a:fld id="{5C178149-7E51-4801-AA2C-E1A960E2371C}" type="datetimeFigureOut">
              <a:rPr lang="en-GB" smtClean="0"/>
              <a:t>16/04/2021</a:t>
            </a:fld>
            <a:endParaRPr lang="en-GB" dirty="0"/>
          </a:p>
        </p:txBody>
      </p:sp>
      <p:sp>
        <p:nvSpPr>
          <p:cNvPr id="5" name="Footer Placeholder 4">
            <a:extLst>
              <a:ext uri="{FF2B5EF4-FFF2-40B4-BE49-F238E27FC236}">
                <a16:creationId xmlns:a16="http://schemas.microsoft.com/office/drawing/2014/main" id="{1D8089BF-C84F-425D-AC88-6EB388D152BA}"/>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5AB59C81-5E6B-4A33-B421-28A06F881235}"/>
              </a:ext>
            </a:extLst>
          </p:cNvPr>
          <p:cNvSpPr>
            <a:spLocks noGrp="1"/>
          </p:cNvSpPr>
          <p:nvPr>
            <p:ph type="sldNum" sz="quarter" idx="12"/>
          </p:nvPr>
        </p:nvSpPr>
        <p:spPr/>
        <p:txBody>
          <a:bodyPr/>
          <a:lstStyle/>
          <a:p>
            <a:fld id="{91328189-BF79-4561-847C-9D5CA674042F}" type="slidenum">
              <a:rPr lang="en-GB" smtClean="0"/>
              <a:t>‹#›</a:t>
            </a:fld>
            <a:endParaRPr lang="en-GB" dirty="0"/>
          </a:p>
        </p:txBody>
      </p:sp>
    </p:spTree>
    <p:extLst>
      <p:ext uri="{BB962C8B-B14F-4D97-AF65-F5344CB8AC3E}">
        <p14:creationId xmlns:p14="http://schemas.microsoft.com/office/powerpoint/2010/main" val="262982638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657878-2E24-45DC-A755-63834D13E1DC}"/>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8DD96668-3858-4598-96F6-8D28C539A18E}"/>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A109857F-8655-45E4-A908-8EAF390841A1}"/>
              </a:ext>
            </a:extLst>
          </p:cNvPr>
          <p:cNvSpPr>
            <a:spLocks noGrp="1"/>
          </p:cNvSpPr>
          <p:nvPr>
            <p:ph type="dt" sz="half" idx="10"/>
          </p:nvPr>
        </p:nvSpPr>
        <p:spPr/>
        <p:txBody>
          <a:bodyPr/>
          <a:lstStyle/>
          <a:p>
            <a:fld id="{5C178149-7E51-4801-AA2C-E1A960E2371C}" type="datetimeFigureOut">
              <a:rPr lang="en-GB" smtClean="0"/>
              <a:t>16/04/2021</a:t>
            </a:fld>
            <a:endParaRPr lang="en-GB" dirty="0"/>
          </a:p>
        </p:txBody>
      </p:sp>
      <p:sp>
        <p:nvSpPr>
          <p:cNvPr id="5" name="Footer Placeholder 4">
            <a:extLst>
              <a:ext uri="{FF2B5EF4-FFF2-40B4-BE49-F238E27FC236}">
                <a16:creationId xmlns:a16="http://schemas.microsoft.com/office/drawing/2014/main" id="{5338FB59-6695-4062-8B01-BE04F6E6E8E6}"/>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EA7F1943-9ECC-4539-A782-CE010219D652}"/>
              </a:ext>
            </a:extLst>
          </p:cNvPr>
          <p:cNvSpPr>
            <a:spLocks noGrp="1"/>
          </p:cNvSpPr>
          <p:nvPr>
            <p:ph type="sldNum" sz="quarter" idx="12"/>
          </p:nvPr>
        </p:nvSpPr>
        <p:spPr/>
        <p:txBody>
          <a:bodyPr/>
          <a:lstStyle/>
          <a:p>
            <a:fld id="{91328189-BF79-4561-847C-9D5CA674042F}" type="slidenum">
              <a:rPr lang="en-GB" smtClean="0"/>
              <a:t>‹#›</a:t>
            </a:fld>
            <a:endParaRPr lang="en-GB" dirty="0"/>
          </a:p>
        </p:txBody>
      </p:sp>
    </p:spTree>
    <p:extLst>
      <p:ext uri="{BB962C8B-B14F-4D97-AF65-F5344CB8AC3E}">
        <p14:creationId xmlns:p14="http://schemas.microsoft.com/office/powerpoint/2010/main" val="353890388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6D6136-5B16-472C-8067-BA974090ACF7}"/>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47F8E567-15D1-4032-9FDF-566C488FE346}"/>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E60373D8-CDF9-4D89-8C80-32614CF6E356}"/>
              </a:ext>
            </a:extLst>
          </p:cNvPr>
          <p:cNvSpPr>
            <a:spLocks noGrp="1"/>
          </p:cNvSpPr>
          <p:nvPr>
            <p:ph type="dt" sz="half" idx="10"/>
          </p:nvPr>
        </p:nvSpPr>
        <p:spPr/>
        <p:txBody>
          <a:bodyPr/>
          <a:lstStyle/>
          <a:p>
            <a:fld id="{5C178149-7E51-4801-AA2C-E1A960E2371C}" type="datetimeFigureOut">
              <a:rPr lang="en-GB" smtClean="0"/>
              <a:t>16/04/2021</a:t>
            </a:fld>
            <a:endParaRPr lang="en-GB" dirty="0"/>
          </a:p>
        </p:txBody>
      </p:sp>
      <p:sp>
        <p:nvSpPr>
          <p:cNvPr id="5" name="Footer Placeholder 4">
            <a:extLst>
              <a:ext uri="{FF2B5EF4-FFF2-40B4-BE49-F238E27FC236}">
                <a16:creationId xmlns:a16="http://schemas.microsoft.com/office/drawing/2014/main" id="{EA379C3B-D42D-4954-BC1F-95073C44FA73}"/>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C379B792-F566-469C-A3D7-3A8427CE4C98}"/>
              </a:ext>
            </a:extLst>
          </p:cNvPr>
          <p:cNvSpPr>
            <a:spLocks noGrp="1"/>
          </p:cNvSpPr>
          <p:nvPr>
            <p:ph type="sldNum" sz="quarter" idx="12"/>
          </p:nvPr>
        </p:nvSpPr>
        <p:spPr/>
        <p:txBody>
          <a:bodyPr/>
          <a:lstStyle/>
          <a:p>
            <a:fld id="{91328189-BF79-4561-847C-9D5CA674042F}" type="slidenum">
              <a:rPr lang="en-GB" smtClean="0"/>
              <a:t>‹#›</a:t>
            </a:fld>
            <a:endParaRPr lang="en-GB" dirty="0"/>
          </a:p>
        </p:txBody>
      </p:sp>
    </p:spTree>
    <p:extLst>
      <p:ext uri="{BB962C8B-B14F-4D97-AF65-F5344CB8AC3E}">
        <p14:creationId xmlns:p14="http://schemas.microsoft.com/office/powerpoint/2010/main" val="172433004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7C2D56-8F8F-43A3-9EA5-EB8C785F8962}"/>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3F527016-88C6-4911-B108-BD4D6D78592E}"/>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14C08A7A-340F-4F60-AAAD-6A35AA23151B}"/>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F75EAFD6-9498-41A8-BB37-DECC05D9624A}"/>
              </a:ext>
            </a:extLst>
          </p:cNvPr>
          <p:cNvSpPr>
            <a:spLocks noGrp="1"/>
          </p:cNvSpPr>
          <p:nvPr>
            <p:ph type="dt" sz="half" idx="10"/>
          </p:nvPr>
        </p:nvSpPr>
        <p:spPr/>
        <p:txBody>
          <a:bodyPr/>
          <a:lstStyle/>
          <a:p>
            <a:fld id="{5C178149-7E51-4801-AA2C-E1A960E2371C}" type="datetimeFigureOut">
              <a:rPr lang="en-GB" smtClean="0"/>
              <a:t>16/04/2021</a:t>
            </a:fld>
            <a:endParaRPr lang="en-GB" dirty="0"/>
          </a:p>
        </p:txBody>
      </p:sp>
      <p:sp>
        <p:nvSpPr>
          <p:cNvPr id="6" name="Footer Placeholder 5">
            <a:extLst>
              <a:ext uri="{FF2B5EF4-FFF2-40B4-BE49-F238E27FC236}">
                <a16:creationId xmlns:a16="http://schemas.microsoft.com/office/drawing/2014/main" id="{DB8027CF-3BAA-4D54-9F8E-3CCABC6DC05F}"/>
              </a:ext>
            </a:extLst>
          </p:cNvPr>
          <p:cNvSpPr>
            <a:spLocks noGrp="1"/>
          </p:cNvSpPr>
          <p:nvPr>
            <p:ph type="ftr" sz="quarter" idx="11"/>
          </p:nvPr>
        </p:nvSpPr>
        <p:spPr/>
        <p:txBody>
          <a:bodyPr/>
          <a:lstStyle/>
          <a:p>
            <a:endParaRPr lang="en-GB" dirty="0"/>
          </a:p>
        </p:txBody>
      </p:sp>
      <p:sp>
        <p:nvSpPr>
          <p:cNvPr id="7" name="Slide Number Placeholder 6">
            <a:extLst>
              <a:ext uri="{FF2B5EF4-FFF2-40B4-BE49-F238E27FC236}">
                <a16:creationId xmlns:a16="http://schemas.microsoft.com/office/drawing/2014/main" id="{83C74490-A2D8-480B-A31C-A8C6F3477022}"/>
              </a:ext>
            </a:extLst>
          </p:cNvPr>
          <p:cNvSpPr>
            <a:spLocks noGrp="1"/>
          </p:cNvSpPr>
          <p:nvPr>
            <p:ph type="sldNum" sz="quarter" idx="12"/>
          </p:nvPr>
        </p:nvSpPr>
        <p:spPr/>
        <p:txBody>
          <a:bodyPr/>
          <a:lstStyle/>
          <a:p>
            <a:fld id="{91328189-BF79-4561-847C-9D5CA674042F}" type="slidenum">
              <a:rPr lang="en-GB" smtClean="0"/>
              <a:t>‹#›</a:t>
            </a:fld>
            <a:endParaRPr lang="en-GB" dirty="0"/>
          </a:p>
        </p:txBody>
      </p:sp>
    </p:spTree>
    <p:extLst>
      <p:ext uri="{BB962C8B-B14F-4D97-AF65-F5344CB8AC3E}">
        <p14:creationId xmlns:p14="http://schemas.microsoft.com/office/powerpoint/2010/main" val="70651298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3BF79B-1277-493F-911D-0BC833337E69}"/>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434B492A-E99C-4A12-BFAF-A400D18D149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6913CE5F-4FE5-4A5F-AAC9-42EB01947230}"/>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D182760D-D360-44E8-AB33-0A9C0DD4314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C0058483-EACA-4617-ACAE-C6EBCF01546B}"/>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DBB9B547-7269-4659-9F5D-7A153A840E6F}"/>
              </a:ext>
            </a:extLst>
          </p:cNvPr>
          <p:cNvSpPr>
            <a:spLocks noGrp="1"/>
          </p:cNvSpPr>
          <p:nvPr>
            <p:ph type="dt" sz="half" idx="10"/>
          </p:nvPr>
        </p:nvSpPr>
        <p:spPr/>
        <p:txBody>
          <a:bodyPr/>
          <a:lstStyle/>
          <a:p>
            <a:fld id="{5C178149-7E51-4801-AA2C-E1A960E2371C}" type="datetimeFigureOut">
              <a:rPr lang="en-GB" smtClean="0"/>
              <a:t>16/04/2021</a:t>
            </a:fld>
            <a:endParaRPr lang="en-GB" dirty="0"/>
          </a:p>
        </p:txBody>
      </p:sp>
      <p:sp>
        <p:nvSpPr>
          <p:cNvPr id="8" name="Footer Placeholder 7">
            <a:extLst>
              <a:ext uri="{FF2B5EF4-FFF2-40B4-BE49-F238E27FC236}">
                <a16:creationId xmlns:a16="http://schemas.microsoft.com/office/drawing/2014/main" id="{08302B54-09B9-4077-B64D-ED6E0A4A833E}"/>
              </a:ext>
            </a:extLst>
          </p:cNvPr>
          <p:cNvSpPr>
            <a:spLocks noGrp="1"/>
          </p:cNvSpPr>
          <p:nvPr>
            <p:ph type="ftr" sz="quarter" idx="11"/>
          </p:nvPr>
        </p:nvSpPr>
        <p:spPr/>
        <p:txBody>
          <a:bodyPr/>
          <a:lstStyle/>
          <a:p>
            <a:endParaRPr lang="en-GB" dirty="0"/>
          </a:p>
        </p:txBody>
      </p:sp>
      <p:sp>
        <p:nvSpPr>
          <p:cNvPr id="9" name="Slide Number Placeholder 8">
            <a:extLst>
              <a:ext uri="{FF2B5EF4-FFF2-40B4-BE49-F238E27FC236}">
                <a16:creationId xmlns:a16="http://schemas.microsoft.com/office/drawing/2014/main" id="{C9E86AF5-AE68-4905-9B77-82B406C215D2}"/>
              </a:ext>
            </a:extLst>
          </p:cNvPr>
          <p:cNvSpPr>
            <a:spLocks noGrp="1"/>
          </p:cNvSpPr>
          <p:nvPr>
            <p:ph type="sldNum" sz="quarter" idx="12"/>
          </p:nvPr>
        </p:nvSpPr>
        <p:spPr/>
        <p:txBody>
          <a:bodyPr/>
          <a:lstStyle/>
          <a:p>
            <a:fld id="{91328189-BF79-4561-847C-9D5CA674042F}" type="slidenum">
              <a:rPr lang="en-GB" smtClean="0"/>
              <a:t>‹#›</a:t>
            </a:fld>
            <a:endParaRPr lang="en-GB" dirty="0"/>
          </a:p>
        </p:txBody>
      </p:sp>
    </p:spTree>
    <p:extLst>
      <p:ext uri="{BB962C8B-B14F-4D97-AF65-F5344CB8AC3E}">
        <p14:creationId xmlns:p14="http://schemas.microsoft.com/office/powerpoint/2010/main" val="247458261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21A913-B046-4943-B57F-FCC8804B6002}"/>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54013C4E-EAB2-43CF-BD8A-F264044ABF0B}"/>
              </a:ext>
            </a:extLst>
          </p:cNvPr>
          <p:cNvSpPr>
            <a:spLocks noGrp="1"/>
          </p:cNvSpPr>
          <p:nvPr>
            <p:ph type="dt" sz="half" idx="10"/>
          </p:nvPr>
        </p:nvSpPr>
        <p:spPr/>
        <p:txBody>
          <a:bodyPr/>
          <a:lstStyle/>
          <a:p>
            <a:fld id="{5C178149-7E51-4801-AA2C-E1A960E2371C}" type="datetimeFigureOut">
              <a:rPr lang="en-GB" smtClean="0"/>
              <a:t>16/04/2021</a:t>
            </a:fld>
            <a:endParaRPr lang="en-GB" dirty="0"/>
          </a:p>
        </p:txBody>
      </p:sp>
      <p:sp>
        <p:nvSpPr>
          <p:cNvPr id="4" name="Footer Placeholder 3">
            <a:extLst>
              <a:ext uri="{FF2B5EF4-FFF2-40B4-BE49-F238E27FC236}">
                <a16:creationId xmlns:a16="http://schemas.microsoft.com/office/drawing/2014/main" id="{EB3091DC-A41A-4726-AE9E-0819BD5551F9}"/>
              </a:ext>
            </a:extLst>
          </p:cNvPr>
          <p:cNvSpPr>
            <a:spLocks noGrp="1"/>
          </p:cNvSpPr>
          <p:nvPr>
            <p:ph type="ftr" sz="quarter" idx="11"/>
          </p:nvPr>
        </p:nvSpPr>
        <p:spPr/>
        <p:txBody>
          <a:bodyPr/>
          <a:lstStyle/>
          <a:p>
            <a:endParaRPr lang="en-GB" dirty="0"/>
          </a:p>
        </p:txBody>
      </p:sp>
      <p:sp>
        <p:nvSpPr>
          <p:cNvPr id="5" name="Slide Number Placeholder 4">
            <a:extLst>
              <a:ext uri="{FF2B5EF4-FFF2-40B4-BE49-F238E27FC236}">
                <a16:creationId xmlns:a16="http://schemas.microsoft.com/office/drawing/2014/main" id="{91034B3D-A22A-4FC7-88D6-8CD87A4BF7D1}"/>
              </a:ext>
            </a:extLst>
          </p:cNvPr>
          <p:cNvSpPr>
            <a:spLocks noGrp="1"/>
          </p:cNvSpPr>
          <p:nvPr>
            <p:ph type="sldNum" sz="quarter" idx="12"/>
          </p:nvPr>
        </p:nvSpPr>
        <p:spPr/>
        <p:txBody>
          <a:bodyPr/>
          <a:lstStyle/>
          <a:p>
            <a:fld id="{91328189-BF79-4561-847C-9D5CA674042F}" type="slidenum">
              <a:rPr lang="en-GB" smtClean="0"/>
              <a:t>‹#›</a:t>
            </a:fld>
            <a:endParaRPr lang="en-GB" dirty="0"/>
          </a:p>
        </p:txBody>
      </p:sp>
    </p:spTree>
    <p:extLst>
      <p:ext uri="{BB962C8B-B14F-4D97-AF65-F5344CB8AC3E}">
        <p14:creationId xmlns:p14="http://schemas.microsoft.com/office/powerpoint/2010/main" val="276436567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9B16D91A-3620-4A74-99A3-C3E04BC5B186}"/>
              </a:ext>
            </a:extLst>
          </p:cNvPr>
          <p:cNvSpPr>
            <a:spLocks noGrp="1"/>
          </p:cNvSpPr>
          <p:nvPr>
            <p:ph type="dt" sz="half" idx="10"/>
          </p:nvPr>
        </p:nvSpPr>
        <p:spPr/>
        <p:txBody>
          <a:bodyPr/>
          <a:lstStyle/>
          <a:p>
            <a:fld id="{5C178149-7E51-4801-AA2C-E1A960E2371C}" type="datetimeFigureOut">
              <a:rPr lang="en-GB" smtClean="0"/>
              <a:t>16/04/2021</a:t>
            </a:fld>
            <a:endParaRPr lang="en-GB" dirty="0"/>
          </a:p>
        </p:txBody>
      </p:sp>
      <p:sp>
        <p:nvSpPr>
          <p:cNvPr id="3" name="Footer Placeholder 2">
            <a:extLst>
              <a:ext uri="{FF2B5EF4-FFF2-40B4-BE49-F238E27FC236}">
                <a16:creationId xmlns:a16="http://schemas.microsoft.com/office/drawing/2014/main" id="{0DD02E20-6B07-4428-B71C-070C5036C08E}"/>
              </a:ext>
            </a:extLst>
          </p:cNvPr>
          <p:cNvSpPr>
            <a:spLocks noGrp="1"/>
          </p:cNvSpPr>
          <p:nvPr>
            <p:ph type="ftr" sz="quarter" idx="11"/>
          </p:nvPr>
        </p:nvSpPr>
        <p:spPr/>
        <p:txBody>
          <a:bodyPr/>
          <a:lstStyle/>
          <a:p>
            <a:endParaRPr lang="en-GB" dirty="0"/>
          </a:p>
        </p:txBody>
      </p:sp>
      <p:sp>
        <p:nvSpPr>
          <p:cNvPr id="4" name="Slide Number Placeholder 3">
            <a:extLst>
              <a:ext uri="{FF2B5EF4-FFF2-40B4-BE49-F238E27FC236}">
                <a16:creationId xmlns:a16="http://schemas.microsoft.com/office/drawing/2014/main" id="{D339772A-0480-41DE-8918-6ECE5B3F2CB3}"/>
              </a:ext>
            </a:extLst>
          </p:cNvPr>
          <p:cNvSpPr>
            <a:spLocks noGrp="1"/>
          </p:cNvSpPr>
          <p:nvPr>
            <p:ph type="sldNum" sz="quarter" idx="12"/>
          </p:nvPr>
        </p:nvSpPr>
        <p:spPr/>
        <p:txBody>
          <a:bodyPr/>
          <a:lstStyle/>
          <a:p>
            <a:fld id="{91328189-BF79-4561-847C-9D5CA674042F}" type="slidenum">
              <a:rPr lang="en-GB" smtClean="0"/>
              <a:t>‹#›</a:t>
            </a:fld>
            <a:endParaRPr lang="en-GB" dirty="0"/>
          </a:p>
        </p:txBody>
      </p:sp>
    </p:spTree>
    <p:extLst>
      <p:ext uri="{BB962C8B-B14F-4D97-AF65-F5344CB8AC3E}">
        <p14:creationId xmlns:p14="http://schemas.microsoft.com/office/powerpoint/2010/main" val="380803007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graphicFrame>
        <p:nvGraphicFramePr>
          <p:cNvPr id="4" name="Object 3" hidden="1">
            <a:extLst>
              <a:ext uri="{FF2B5EF4-FFF2-40B4-BE49-F238E27FC236}">
                <a16:creationId xmlns:a16="http://schemas.microsoft.com/office/drawing/2014/main" id="{C3A6BD60-3B12-41E3-A8F6-42FFDE972E63}"/>
              </a:ext>
            </a:extLst>
          </p:cNvPr>
          <p:cNvGraphicFramePr>
            <a:graphicFrameLocks noChangeAspect="1"/>
          </p:cNvGraphicFramePr>
          <p:nvPr userDrawn="1">
            <p:custDataLst>
              <p:tags r:id="rId2"/>
            </p:custDataLst>
          </p:nvPr>
        </p:nvGraphicFramePr>
        <p:xfrm>
          <a:off x="2118" y="2118"/>
          <a:ext cx="2117" cy="2117"/>
        </p:xfrm>
        <a:graphic>
          <a:graphicData uri="http://schemas.openxmlformats.org/presentationml/2006/ole">
            <mc:AlternateContent xmlns:mc="http://schemas.openxmlformats.org/markup-compatibility/2006">
              <mc:Choice xmlns:v="urn:schemas-microsoft-com:vml" Requires="v">
                <p:oleObj spid="_x0000_s4098" name="think-cell Slide" r:id="rId5" imgW="592" imgH="595" progId="TCLayout.ActiveDocument.1">
                  <p:embed/>
                </p:oleObj>
              </mc:Choice>
              <mc:Fallback>
                <p:oleObj name="think-cell Slide" r:id="rId5" imgW="592" imgH="595" progId="TCLayout.ActiveDocument.1">
                  <p:embed/>
                  <p:pic>
                    <p:nvPicPr>
                      <p:cNvPr id="4" name="Object 3" hidden="1">
                        <a:extLst>
                          <a:ext uri="{FF2B5EF4-FFF2-40B4-BE49-F238E27FC236}">
                            <a16:creationId xmlns:a16="http://schemas.microsoft.com/office/drawing/2014/main" id="{C3A6BD60-3B12-41E3-A8F6-42FFDE972E63}"/>
                          </a:ext>
                        </a:extLst>
                      </p:cNvPr>
                      <p:cNvPicPr/>
                      <p:nvPr/>
                    </p:nvPicPr>
                    <p:blipFill>
                      <a:blip r:embed="rId6"/>
                      <a:stretch>
                        <a:fillRect/>
                      </a:stretch>
                    </p:blipFill>
                    <p:spPr>
                      <a:xfrm>
                        <a:off x="2118" y="2118"/>
                        <a:ext cx="2117" cy="2117"/>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EC546819-4A05-4387-BAA1-94FF54672D6D}"/>
              </a:ext>
            </a:extLst>
          </p:cNvPr>
          <p:cNvSpPr/>
          <p:nvPr userDrawn="1">
            <p:custDataLst>
              <p:tags r:id="rId3"/>
            </p:custDataLst>
          </p:nvPr>
        </p:nvSpPr>
        <p:spPr>
          <a:xfrm>
            <a:off x="0" y="0"/>
            <a:ext cx="211667" cy="211667"/>
          </a:xfrm>
          <a:prstGeom prst="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eaLnBrk="1">
              <a:lnSpc>
                <a:spcPct val="95000"/>
              </a:lnSpc>
              <a:spcBef>
                <a:spcPct val="0"/>
              </a:spcBef>
              <a:spcAft>
                <a:spcPct val="0"/>
              </a:spcAft>
            </a:pPr>
            <a:endParaRPr lang="en-GB" sz="1996" b="1" i="0" baseline="0" noProof="0" dirty="0">
              <a:latin typeface="Arial" panose="020B0604020202020204" pitchFamily="34" charset="0"/>
              <a:ea typeface="+mj-ea"/>
              <a:cs typeface="Arial" panose="020B0604020202020204" pitchFamily="34" charset="0"/>
              <a:sym typeface="Arial" panose="020B0604020202020204" pitchFamily="34" charset="0"/>
            </a:endParaRPr>
          </a:p>
        </p:txBody>
      </p:sp>
      <p:sp>
        <p:nvSpPr>
          <p:cNvPr id="3" name="Content Placeholder 2"/>
          <p:cNvSpPr>
            <a:spLocks noGrp="1"/>
          </p:cNvSpPr>
          <p:nvPr>
            <p:ph idx="1" hasCustomPrompt="1"/>
          </p:nvPr>
        </p:nvSpPr>
        <p:spPr>
          <a:xfrm>
            <a:off x="577851" y="1371008"/>
            <a:ext cx="11038416" cy="4560000"/>
          </a:xfrm>
        </p:spPr>
        <p:txBody>
          <a:bodyPr/>
          <a:lstStyle>
            <a:lvl1pPr marL="287993" indent="-287993">
              <a:lnSpc>
                <a:spcPct val="95000"/>
              </a:lnSpc>
              <a:spcBef>
                <a:spcPts val="1067"/>
              </a:spcBef>
              <a:buFont typeface="Arial" panose="020B0604020202020204" pitchFamily="34" charset="0"/>
              <a:buChar char="–"/>
              <a:defRPr sz="1733" b="0">
                <a:solidFill>
                  <a:schemeClr val="tx2"/>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2pPr>
            <a:lvl3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3pPr>
            <a:lvl4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4pPr>
            <a:lvl5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5pPr>
          </a:lstStyle>
          <a:p>
            <a:pPr lvl="0"/>
            <a:r>
              <a:rPr lang="en-GB" dirty="0"/>
              <a:t>Click to add text </a:t>
            </a:r>
            <a:endParaRPr lang="en-GB" noProof="0" dirty="0"/>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0" name="Text Placeholder 14"/>
          <p:cNvSpPr>
            <a:spLocks noGrp="1"/>
          </p:cNvSpPr>
          <p:nvPr>
            <p:ph type="body" sz="quarter" idx="26" hasCustomPrompt="1"/>
          </p:nvPr>
        </p:nvSpPr>
        <p:spPr>
          <a:xfrm>
            <a:off x="997921" y="6081601"/>
            <a:ext cx="5530109" cy="489879"/>
          </a:xfrm>
        </p:spPr>
        <p:txBody>
          <a:bodyPr anchor="b" anchorCtr="0"/>
          <a:lstStyle>
            <a:lvl1pPr>
              <a:lnSpc>
                <a:spcPct val="95000"/>
              </a:lnSpc>
              <a:spcBef>
                <a:spcPts val="0"/>
              </a:spcBef>
              <a:defRPr sz="933" b="0" baseline="0">
                <a:solidFill>
                  <a:schemeClr val="accent6"/>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272"/>
              </a:spcBef>
              <a:defRPr sz="635" b="0">
                <a:solidFill>
                  <a:schemeClr val="accent6"/>
                </a:solidFill>
              </a:defRPr>
            </a:lvl2pPr>
            <a:lvl3pPr>
              <a:lnSpc>
                <a:spcPct val="95000"/>
              </a:lnSpc>
              <a:spcBef>
                <a:spcPts val="272"/>
              </a:spcBef>
              <a:defRPr sz="635" b="0">
                <a:solidFill>
                  <a:schemeClr val="accent6"/>
                </a:solidFill>
              </a:defRPr>
            </a:lvl3pPr>
            <a:lvl4pPr>
              <a:lnSpc>
                <a:spcPct val="95000"/>
              </a:lnSpc>
              <a:spcBef>
                <a:spcPts val="272"/>
              </a:spcBef>
              <a:defRPr sz="635" b="0">
                <a:solidFill>
                  <a:schemeClr val="accent6"/>
                </a:solidFill>
              </a:defRPr>
            </a:lvl4pPr>
            <a:lvl5pPr>
              <a:lnSpc>
                <a:spcPct val="95000"/>
              </a:lnSpc>
              <a:spcBef>
                <a:spcPts val="272"/>
              </a:spcBef>
              <a:defRPr sz="635" b="0">
                <a:solidFill>
                  <a:schemeClr val="accent6"/>
                </a:solidFill>
              </a:defRPr>
            </a:lvl5pPr>
          </a:lstStyle>
          <a:p>
            <a:pPr lvl="0"/>
            <a:r>
              <a:rPr lang="en-GB" dirty="0"/>
              <a:t>Click to add source or notes</a:t>
            </a:r>
          </a:p>
        </p:txBody>
      </p:sp>
      <p:sp>
        <p:nvSpPr>
          <p:cNvPr id="8" name="Date Placeholder 7">
            <a:extLst>
              <a:ext uri="{FF2B5EF4-FFF2-40B4-BE49-F238E27FC236}">
                <a16:creationId xmlns:a16="http://schemas.microsoft.com/office/drawing/2014/main" id="{6D87ED0A-A3D8-4F4A-A196-7595A36A4E0F}"/>
              </a:ext>
            </a:extLst>
          </p:cNvPr>
          <p:cNvSpPr>
            <a:spLocks noGrp="1"/>
          </p:cNvSpPr>
          <p:nvPr>
            <p:ph type="dt" sz="half" idx="27"/>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9" name="Footer Placeholder 8">
            <a:extLst>
              <a:ext uri="{FF2B5EF4-FFF2-40B4-BE49-F238E27FC236}">
                <a16:creationId xmlns:a16="http://schemas.microsoft.com/office/drawing/2014/main" id="{0875E95C-C4E6-4CD0-A7E2-46D6189AEBAB}"/>
              </a:ext>
            </a:extLst>
          </p:cNvPr>
          <p:cNvSpPr>
            <a:spLocks noGrp="1"/>
          </p:cNvSpPr>
          <p:nvPr>
            <p:ph type="ftr" sz="quarter" idx="28"/>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11" name="Slide Number Placeholder 10">
            <a:extLst>
              <a:ext uri="{FF2B5EF4-FFF2-40B4-BE49-F238E27FC236}">
                <a16:creationId xmlns:a16="http://schemas.microsoft.com/office/drawing/2014/main" id="{451F2DE0-1373-44A0-9FD9-F5984DD85E87}"/>
              </a:ext>
            </a:extLst>
          </p:cNvPr>
          <p:cNvSpPr>
            <a:spLocks noGrp="1"/>
          </p:cNvSpPr>
          <p:nvPr>
            <p:ph type="sldNum" sz="quarter" idx="29"/>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fld id="{24C8C45C-947F-4981-8B3F-4F32E973C901}" type="slidenum">
              <a:rPr lang="en-GB" smtClean="0"/>
              <a:pPr/>
              <a:t>‹#›</a:t>
            </a:fld>
            <a:endParaRPr lang="en-GB" dirty="0"/>
          </a:p>
        </p:txBody>
      </p:sp>
      <p:sp>
        <p:nvSpPr>
          <p:cNvPr id="13" name="Title 12">
            <a:extLst>
              <a:ext uri="{FF2B5EF4-FFF2-40B4-BE49-F238E27FC236}">
                <a16:creationId xmlns:a16="http://schemas.microsoft.com/office/drawing/2014/main" id="{8D7B5B42-7771-478B-B707-451694DA9466}"/>
              </a:ext>
            </a:extLst>
          </p:cNvPr>
          <p:cNvSpPr>
            <a:spLocks noGrp="1"/>
          </p:cNvSpPr>
          <p:nvPr>
            <p:ph type="title"/>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r>
              <a:rPr lang="en-GB"/>
              <a:t>Click to edit Master title style</a:t>
            </a:r>
            <a:endParaRPr lang="en-GB" dirty="0"/>
          </a:p>
        </p:txBody>
      </p:sp>
    </p:spTree>
    <p:extLst>
      <p:ext uri="{BB962C8B-B14F-4D97-AF65-F5344CB8AC3E}">
        <p14:creationId xmlns:p14="http://schemas.microsoft.com/office/powerpoint/2010/main" val="1941684802"/>
      </p:ext>
    </p:extLst>
  </p:cSld>
  <p:clrMapOvr>
    <a:masterClrMapping/>
  </p:clrMapOvr>
  <p:extLst>
    <p:ext uri="{DCECCB84-F9BA-43D5-87BE-67443E8EF086}">
      <p15:sldGuideLst xmlns:p15="http://schemas.microsoft.com/office/powerpoint/2012/main">
        <p15:guide id="1" orient="horz" pos="647">
          <p15:clr>
            <a:srgbClr val="FBAE40"/>
          </p15:clr>
        </p15:guide>
        <p15:guide id="2" pos="2880">
          <p15:clr>
            <a:srgbClr val="FBAE40"/>
          </p15:clr>
        </p15:guide>
        <p15:guide id="3" orient="horz" pos="522">
          <p15:clr>
            <a:srgbClr val="FBAE40"/>
          </p15:clr>
        </p15:guide>
        <p15:guide id="4" orient="horz" pos="158">
          <p15:clr>
            <a:srgbClr val="FBAE40"/>
          </p15:clr>
        </p15:guide>
        <p15:guide id="5" orient="horz" pos="2803">
          <p15:clr>
            <a:srgbClr val="FBAE40"/>
          </p15:clr>
        </p15:guide>
        <p15:guide id="6" pos="272">
          <p15:clr>
            <a:srgbClr val="FBAE40"/>
          </p15:clr>
        </p15:guide>
        <p15:guide id="7" pos="5488">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90DA96-199A-4185-86E8-77A60A6549A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1ACC0603-5053-477F-A79E-A4736042DF3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A7A8837B-6B36-48BE-AB14-DA58164ECF5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0B631D8-04B1-4CA3-810C-CACACB1F1CA4}"/>
              </a:ext>
            </a:extLst>
          </p:cNvPr>
          <p:cNvSpPr>
            <a:spLocks noGrp="1"/>
          </p:cNvSpPr>
          <p:nvPr>
            <p:ph type="dt" sz="half" idx="10"/>
          </p:nvPr>
        </p:nvSpPr>
        <p:spPr/>
        <p:txBody>
          <a:bodyPr/>
          <a:lstStyle/>
          <a:p>
            <a:fld id="{5C178149-7E51-4801-AA2C-E1A960E2371C}" type="datetimeFigureOut">
              <a:rPr lang="en-GB" smtClean="0"/>
              <a:t>16/04/2021</a:t>
            </a:fld>
            <a:endParaRPr lang="en-GB" dirty="0"/>
          </a:p>
        </p:txBody>
      </p:sp>
      <p:sp>
        <p:nvSpPr>
          <p:cNvPr id="6" name="Footer Placeholder 5">
            <a:extLst>
              <a:ext uri="{FF2B5EF4-FFF2-40B4-BE49-F238E27FC236}">
                <a16:creationId xmlns:a16="http://schemas.microsoft.com/office/drawing/2014/main" id="{0EB2C1BD-FA79-44F8-B4AD-656C5C6CE0BE}"/>
              </a:ext>
            </a:extLst>
          </p:cNvPr>
          <p:cNvSpPr>
            <a:spLocks noGrp="1"/>
          </p:cNvSpPr>
          <p:nvPr>
            <p:ph type="ftr" sz="quarter" idx="11"/>
          </p:nvPr>
        </p:nvSpPr>
        <p:spPr/>
        <p:txBody>
          <a:bodyPr/>
          <a:lstStyle/>
          <a:p>
            <a:endParaRPr lang="en-GB" dirty="0"/>
          </a:p>
        </p:txBody>
      </p:sp>
      <p:sp>
        <p:nvSpPr>
          <p:cNvPr id="7" name="Slide Number Placeholder 6">
            <a:extLst>
              <a:ext uri="{FF2B5EF4-FFF2-40B4-BE49-F238E27FC236}">
                <a16:creationId xmlns:a16="http://schemas.microsoft.com/office/drawing/2014/main" id="{E20404A6-015F-41D9-B293-0A546B94FF02}"/>
              </a:ext>
            </a:extLst>
          </p:cNvPr>
          <p:cNvSpPr>
            <a:spLocks noGrp="1"/>
          </p:cNvSpPr>
          <p:nvPr>
            <p:ph type="sldNum" sz="quarter" idx="12"/>
          </p:nvPr>
        </p:nvSpPr>
        <p:spPr/>
        <p:txBody>
          <a:bodyPr/>
          <a:lstStyle/>
          <a:p>
            <a:fld id="{91328189-BF79-4561-847C-9D5CA674042F}" type="slidenum">
              <a:rPr lang="en-GB" smtClean="0"/>
              <a:t>‹#›</a:t>
            </a:fld>
            <a:endParaRPr lang="en-GB" dirty="0"/>
          </a:p>
        </p:txBody>
      </p:sp>
    </p:spTree>
    <p:extLst>
      <p:ext uri="{BB962C8B-B14F-4D97-AF65-F5344CB8AC3E}">
        <p14:creationId xmlns:p14="http://schemas.microsoft.com/office/powerpoint/2010/main" val="52119733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0B7ED3-84D8-4026-AB04-015D1D04A74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A321D777-6C71-4581-9ED2-500CA723131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dirty="0"/>
          </a:p>
        </p:txBody>
      </p:sp>
      <p:sp>
        <p:nvSpPr>
          <p:cNvPr id="4" name="Text Placeholder 3">
            <a:extLst>
              <a:ext uri="{FF2B5EF4-FFF2-40B4-BE49-F238E27FC236}">
                <a16:creationId xmlns:a16="http://schemas.microsoft.com/office/drawing/2014/main" id="{59FA8CAD-CFF6-4742-984E-239603C76FE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2A0A02F-F0C3-4E28-AC06-C1A3A31472A8}"/>
              </a:ext>
            </a:extLst>
          </p:cNvPr>
          <p:cNvSpPr>
            <a:spLocks noGrp="1"/>
          </p:cNvSpPr>
          <p:nvPr>
            <p:ph type="dt" sz="half" idx="10"/>
          </p:nvPr>
        </p:nvSpPr>
        <p:spPr/>
        <p:txBody>
          <a:bodyPr/>
          <a:lstStyle/>
          <a:p>
            <a:fld id="{5C178149-7E51-4801-AA2C-E1A960E2371C}" type="datetimeFigureOut">
              <a:rPr lang="en-GB" smtClean="0"/>
              <a:t>16/04/2021</a:t>
            </a:fld>
            <a:endParaRPr lang="en-GB" dirty="0"/>
          </a:p>
        </p:txBody>
      </p:sp>
      <p:sp>
        <p:nvSpPr>
          <p:cNvPr id="6" name="Footer Placeholder 5">
            <a:extLst>
              <a:ext uri="{FF2B5EF4-FFF2-40B4-BE49-F238E27FC236}">
                <a16:creationId xmlns:a16="http://schemas.microsoft.com/office/drawing/2014/main" id="{6B8609E7-9D9D-4D18-92F6-33A4DB1A8621}"/>
              </a:ext>
            </a:extLst>
          </p:cNvPr>
          <p:cNvSpPr>
            <a:spLocks noGrp="1"/>
          </p:cNvSpPr>
          <p:nvPr>
            <p:ph type="ftr" sz="quarter" idx="11"/>
          </p:nvPr>
        </p:nvSpPr>
        <p:spPr/>
        <p:txBody>
          <a:bodyPr/>
          <a:lstStyle/>
          <a:p>
            <a:endParaRPr lang="en-GB" dirty="0"/>
          </a:p>
        </p:txBody>
      </p:sp>
      <p:sp>
        <p:nvSpPr>
          <p:cNvPr id="7" name="Slide Number Placeholder 6">
            <a:extLst>
              <a:ext uri="{FF2B5EF4-FFF2-40B4-BE49-F238E27FC236}">
                <a16:creationId xmlns:a16="http://schemas.microsoft.com/office/drawing/2014/main" id="{AD342535-679E-46E1-8160-BEB66534C5F9}"/>
              </a:ext>
            </a:extLst>
          </p:cNvPr>
          <p:cNvSpPr>
            <a:spLocks noGrp="1"/>
          </p:cNvSpPr>
          <p:nvPr>
            <p:ph type="sldNum" sz="quarter" idx="12"/>
          </p:nvPr>
        </p:nvSpPr>
        <p:spPr/>
        <p:txBody>
          <a:bodyPr/>
          <a:lstStyle/>
          <a:p>
            <a:fld id="{91328189-BF79-4561-847C-9D5CA674042F}" type="slidenum">
              <a:rPr lang="en-GB" smtClean="0"/>
              <a:t>‹#›</a:t>
            </a:fld>
            <a:endParaRPr lang="en-GB" dirty="0"/>
          </a:p>
        </p:txBody>
      </p:sp>
    </p:spTree>
    <p:extLst>
      <p:ext uri="{BB962C8B-B14F-4D97-AF65-F5344CB8AC3E}">
        <p14:creationId xmlns:p14="http://schemas.microsoft.com/office/powerpoint/2010/main" val="364034298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CFE633-13E1-48A8-9AB1-34CD0BD13ED4}"/>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676EA57F-A39B-4DC6-AB8B-77F5B82B860E}"/>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EEA55C61-9C36-4EBE-8FC6-F47C0F03EB97}"/>
              </a:ext>
            </a:extLst>
          </p:cNvPr>
          <p:cNvSpPr>
            <a:spLocks noGrp="1"/>
          </p:cNvSpPr>
          <p:nvPr>
            <p:ph type="dt" sz="half" idx="10"/>
          </p:nvPr>
        </p:nvSpPr>
        <p:spPr/>
        <p:txBody>
          <a:bodyPr/>
          <a:lstStyle/>
          <a:p>
            <a:fld id="{5C178149-7E51-4801-AA2C-E1A960E2371C}" type="datetimeFigureOut">
              <a:rPr lang="en-GB" smtClean="0"/>
              <a:t>16/04/2021</a:t>
            </a:fld>
            <a:endParaRPr lang="en-GB" dirty="0"/>
          </a:p>
        </p:txBody>
      </p:sp>
      <p:sp>
        <p:nvSpPr>
          <p:cNvPr id="5" name="Footer Placeholder 4">
            <a:extLst>
              <a:ext uri="{FF2B5EF4-FFF2-40B4-BE49-F238E27FC236}">
                <a16:creationId xmlns:a16="http://schemas.microsoft.com/office/drawing/2014/main" id="{588BA4F3-105B-4965-B617-AAB0A6DBB852}"/>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3F9EA3C1-D1F2-46D1-A9F4-29FFE9A75104}"/>
              </a:ext>
            </a:extLst>
          </p:cNvPr>
          <p:cNvSpPr>
            <a:spLocks noGrp="1"/>
          </p:cNvSpPr>
          <p:nvPr>
            <p:ph type="sldNum" sz="quarter" idx="12"/>
          </p:nvPr>
        </p:nvSpPr>
        <p:spPr/>
        <p:txBody>
          <a:bodyPr/>
          <a:lstStyle/>
          <a:p>
            <a:fld id="{91328189-BF79-4561-847C-9D5CA674042F}" type="slidenum">
              <a:rPr lang="en-GB" smtClean="0"/>
              <a:t>‹#›</a:t>
            </a:fld>
            <a:endParaRPr lang="en-GB" dirty="0"/>
          </a:p>
        </p:txBody>
      </p:sp>
    </p:spTree>
    <p:extLst>
      <p:ext uri="{BB962C8B-B14F-4D97-AF65-F5344CB8AC3E}">
        <p14:creationId xmlns:p14="http://schemas.microsoft.com/office/powerpoint/2010/main" val="380663539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98D4DB8-9946-4281-9CF8-24430AC6CC76}"/>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7A6B8D71-0A3D-4E05-96BA-A464F0E104F6}"/>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3A35FA19-2F91-4D2A-A697-F97080BB29B2}"/>
              </a:ext>
            </a:extLst>
          </p:cNvPr>
          <p:cNvSpPr>
            <a:spLocks noGrp="1"/>
          </p:cNvSpPr>
          <p:nvPr>
            <p:ph type="dt" sz="half" idx="10"/>
          </p:nvPr>
        </p:nvSpPr>
        <p:spPr/>
        <p:txBody>
          <a:bodyPr/>
          <a:lstStyle/>
          <a:p>
            <a:fld id="{5C178149-7E51-4801-AA2C-E1A960E2371C}" type="datetimeFigureOut">
              <a:rPr lang="en-GB" smtClean="0"/>
              <a:t>16/04/2021</a:t>
            </a:fld>
            <a:endParaRPr lang="en-GB" dirty="0"/>
          </a:p>
        </p:txBody>
      </p:sp>
      <p:sp>
        <p:nvSpPr>
          <p:cNvPr id="5" name="Footer Placeholder 4">
            <a:extLst>
              <a:ext uri="{FF2B5EF4-FFF2-40B4-BE49-F238E27FC236}">
                <a16:creationId xmlns:a16="http://schemas.microsoft.com/office/drawing/2014/main" id="{70E45253-45FD-4F16-8606-19F37A80A882}"/>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5AE62553-EBB4-4BCE-A6FC-B4917DEDE526}"/>
              </a:ext>
            </a:extLst>
          </p:cNvPr>
          <p:cNvSpPr>
            <a:spLocks noGrp="1"/>
          </p:cNvSpPr>
          <p:nvPr>
            <p:ph type="sldNum" sz="quarter" idx="12"/>
          </p:nvPr>
        </p:nvSpPr>
        <p:spPr/>
        <p:txBody>
          <a:bodyPr/>
          <a:lstStyle/>
          <a:p>
            <a:fld id="{91328189-BF79-4561-847C-9D5CA674042F}" type="slidenum">
              <a:rPr lang="en-GB" smtClean="0"/>
              <a:t>‹#›</a:t>
            </a:fld>
            <a:endParaRPr lang="en-GB" dirty="0"/>
          </a:p>
        </p:txBody>
      </p:sp>
    </p:spTree>
    <p:extLst>
      <p:ext uri="{BB962C8B-B14F-4D97-AF65-F5344CB8AC3E}">
        <p14:creationId xmlns:p14="http://schemas.microsoft.com/office/powerpoint/2010/main" val="1128950018"/>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
        <p:nvSpPr>
          <p:cNvPr id="14" name="Text Placeholder 13">
            <a:extLst>
              <a:ext uri="{FF2B5EF4-FFF2-40B4-BE49-F238E27FC236}">
                <a16:creationId xmlns:a16="http://schemas.microsoft.com/office/drawing/2014/main" id="{609A1C17-C62E-814B-98D4-9359B30674D1}"/>
              </a:ext>
            </a:extLst>
          </p:cNvPr>
          <p:cNvSpPr>
            <a:spLocks noGrp="1"/>
          </p:cNvSpPr>
          <p:nvPr>
            <p:ph type="body" sz="quarter" idx="10"/>
          </p:nvPr>
        </p:nvSpPr>
        <p:spPr>
          <a:xfrm>
            <a:off x="973797" y="2034234"/>
            <a:ext cx="3645338" cy="1655763"/>
          </a:xfrm>
          <a:prstGeom prst="rect">
            <a:avLst/>
          </a:prstGeom>
        </p:spPr>
        <p:txBody>
          <a:bodyPr/>
          <a:lstStyle>
            <a:lvl1pPr marL="0" indent="0">
              <a:buNone/>
              <a:defRPr sz="3600" b="0" i="0">
                <a:solidFill>
                  <a:schemeClr val="bg1"/>
                </a:solidFill>
                <a:latin typeface="Helvetica Neue LT Std 65 Medium" panose="020B0604020202020204" pitchFamily="34" charset="0"/>
              </a:defRPr>
            </a:lvl1pPr>
            <a:lvl2pPr marL="457189" indent="0">
              <a:buNone/>
              <a:defRPr/>
            </a:lvl2pPr>
          </a:lstStyle>
          <a:p>
            <a:pPr lvl="0"/>
            <a:r>
              <a:rPr lang="en-GB"/>
              <a:t>Click to edit Master text styles</a:t>
            </a:r>
          </a:p>
        </p:txBody>
      </p:sp>
    </p:spTree>
    <p:extLst>
      <p:ext uri="{BB962C8B-B14F-4D97-AF65-F5344CB8AC3E}">
        <p14:creationId xmlns:p14="http://schemas.microsoft.com/office/powerpoint/2010/main" val="124031260"/>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cSld name="INTRO">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E11FBAF8-F67E-8C4F-93C7-5212A8CCAF34}"/>
              </a:ext>
            </a:extLst>
          </p:cNvPr>
          <p:cNvSpPr/>
          <p:nvPr/>
        </p:nvSpPr>
        <p:spPr>
          <a:xfrm>
            <a:off x="1593130" y="1777993"/>
            <a:ext cx="7286919" cy="333133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Title 1">
            <a:extLst>
              <a:ext uri="{FF2B5EF4-FFF2-40B4-BE49-F238E27FC236}">
                <a16:creationId xmlns:a16="http://schemas.microsoft.com/office/drawing/2014/main" id="{EAF27D59-4236-2040-B62F-72DA9623B435}"/>
              </a:ext>
            </a:extLst>
          </p:cNvPr>
          <p:cNvSpPr txBox="1">
            <a:spLocks/>
          </p:cNvSpPr>
          <p:nvPr/>
        </p:nvSpPr>
        <p:spPr>
          <a:xfrm>
            <a:off x="1593130" y="3116599"/>
            <a:ext cx="7286919" cy="1992729"/>
          </a:xfrm>
          <a:prstGeom prst="rect">
            <a:avLst/>
          </a:prstGeom>
        </p:spPr>
        <p:txBody>
          <a:bodyPr anchor="t"/>
          <a:lstStyle>
            <a:lvl1pPr algn="l" defTabSz="914377" rtl="0" eaLnBrk="1" latinLnBrk="0" hangingPunct="1">
              <a:lnSpc>
                <a:spcPct val="90000"/>
              </a:lnSpc>
              <a:spcBef>
                <a:spcPct val="0"/>
              </a:spcBef>
              <a:buNone/>
              <a:defRPr sz="4800" b="0" i="0" kern="1200">
                <a:solidFill>
                  <a:srgbClr val="E8BC28"/>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endParaRPr lang="en-US" sz="3600" dirty="0"/>
          </a:p>
        </p:txBody>
      </p:sp>
      <p:sp>
        <p:nvSpPr>
          <p:cNvPr id="16" name="Text Placeholder 15">
            <a:extLst>
              <a:ext uri="{FF2B5EF4-FFF2-40B4-BE49-F238E27FC236}">
                <a16:creationId xmlns:a16="http://schemas.microsoft.com/office/drawing/2014/main" id="{247F625A-C423-F940-95B5-018982D204D5}"/>
              </a:ext>
            </a:extLst>
          </p:cNvPr>
          <p:cNvSpPr>
            <a:spLocks noGrp="1"/>
          </p:cNvSpPr>
          <p:nvPr>
            <p:ph type="body" sz="quarter" idx="10"/>
          </p:nvPr>
        </p:nvSpPr>
        <p:spPr>
          <a:xfrm>
            <a:off x="1697037" y="3289300"/>
            <a:ext cx="7079317" cy="1677988"/>
          </a:xfrm>
          <a:prstGeom prst="rect">
            <a:avLst/>
          </a:prstGeom>
        </p:spPr>
        <p:txBody>
          <a:bodyPr/>
          <a:lstStyle>
            <a:lvl1pPr marL="0" indent="0">
              <a:buNone/>
              <a:defRPr sz="1600" b="0" i="0">
                <a:solidFill>
                  <a:srgbClr val="FFBF22"/>
                </a:solidFill>
                <a:latin typeface="Helvetica Neue LT Std 45 Light" panose="020B0403020202020204" pitchFamily="34" charset="0"/>
              </a:defRPr>
            </a:lvl1pPr>
            <a:lvl2pPr marL="457189" indent="0">
              <a:buNone/>
              <a:defRPr sz="1800" b="0" i="0">
                <a:solidFill>
                  <a:srgbClr val="E8BC28"/>
                </a:solidFill>
                <a:latin typeface="Helvetica Neue LT Std 45 Light" panose="020B0403020202020204" pitchFamily="34" charset="0"/>
              </a:defRPr>
            </a:lvl2pPr>
            <a:lvl3pPr marL="914377" indent="0">
              <a:buNone/>
              <a:defRPr sz="1600" b="0" i="0">
                <a:solidFill>
                  <a:srgbClr val="E8BC28"/>
                </a:solidFill>
                <a:latin typeface="Helvetica Neue LT Std 45 Light" panose="020B0403020202020204" pitchFamily="34" charset="0"/>
              </a:defRPr>
            </a:lvl3pPr>
            <a:lvl4pPr marL="1371566" indent="0">
              <a:buNone/>
              <a:defRPr sz="1400" b="0" i="0">
                <a:solidFill>
                  <a:srgbClr val="E8BC28"/>
                </a:solidFill>
                <a:latin typeface="Helvetica Neue LT Std 45 Light" panose="020B0403020202020204" pitchFamily="34" charset="0"/>
              </a:defRPr>
            </a:lvl4pPr>
            <a:lvl5pPr marL="1828755" indent="0">
              <a:buNone/>
              <a:defRPr sz="1400" b="0" i="0">
                <a:solidFill>
                  <a:srgbClr val="E8BC28"/>
                </a:solidFill>
                <a:latin typeface="Helvetica Neue LT Std 45 Light" panose="020B0403020202020204" pitchFamily="34" charset="0"/>
              </a:defRPr>
            </a:lvl5pPr>
          </a:lstStyle>
          <a:p>
            <a:pPr lvl="0"/>
            <a:r>
              <a:rPr lang="en-GB" dirty="0"/>
              <a:t>Click to edit Master text styles</a:t>
            </a:r>
          </a:p>
        </p:txBody>
      </p:sp>
      <p:sp>
        <p:nvSpPr>
          <p:cNvPr id="19" name="Text Placeholder 18">
            <a:extLst>
              <a:ext uri="{FF2B5EF4-FFF2-40B4-BE49-F238E27FC236}">
                <a16:creationId xmlns:a16="http://schemas.microsoft.com/office/drawing/2014/main" id="{1DCE5CB2-23E7-944B-A874-B6ADE8A53EF1}"/>
              </a:ext>
            </a:extLst>
          </p:cNvPr>
          <p:cNvSpPr>
            <a:spLocks noGrp="1"/>
          </p:cNvSpPr>
          <p:nvPr>
            <p:ph type="body" sz="quarter" idx="11"/>
          </p:nvPr>
        </p:nvSpPr>
        <p:spPr>
          <a:xfrm>
            <a:off x="1697037" y="1885223"/>
            <a:ext cx="7079318" cy="1227137"/>
          </a:xfrm>
          <a:prstGeom prst="rect">
            <a:avLst/>
          </a:prstGeom>
        </p:spPr>
        <p:txBody>
          <a:bodyPr/>
          <a:lstStyle>
            <a:lvl1pPr marL="0" indent="0">
              <a:buNone/>
              <a:defRPr sz="4800" b="0" i="0">
                <a:solidFill>
                  <a:srgbClr val="FFBF22"/>
                </a:solidFill>
                <a:latin typeface="Helvetica Neue LT Std 65 Medium" panose="020B0604020202020204" pitchFamily="34" charset="0"/>
              </a:defRPr>
            </a:lvl1pPr>
          </a:lstStyle>
          <a:p>
            <a:pPr lvl="0"/>
            <a:r>
              <a:rPr lang="en-GB" dirty="0"/>
              <a:t>Click to edit Master text styles</a:t>
            </a:r>
          </a:p>
        </p:txBody>
      </p:sp>
      <p:grpSp>
        <p:nvGrpSpPr>
          <p:cNvPr id="2" name="Group 1">
            <a:extLst>
              <a:ext uri="{FF2B5EF4-FFF2-40B4-BE49-F238E27FC236}">
                <a16:creationId xmlns:a16="http://schemas.microsoft.com/office/drawing/2014/main" id="{131008A5-1E2A-D74A-A5EA-31B620D704E1}"/>
              </a:ext>
            </a:extLst>
          </p:cNvPr>
          <p:cNvGrpSpPr/>
          <p:nvPr userDrawn="1"/>
        </p:nvGrpSpPr>
        <p:grpSpPr>
          <a:xfrm>
            <a:off x="0" y="0"/>
            <a:ext cx="12192000" cy="6858000"/>
            <a:chOff x="0" y="0"/>
            <a:chExt cx="12192000" cy="6858000"/>
          </a:xfrm>
        </p:grpSpPr>
        <p:pic>
          <p:nvPicPr>
            <p:cNvPr id="7" name="Picture 6" descr="A close up of a cable&#10;&#10;Description automatically generated">
              <a:extLst>
                <a:ext uri="{FF2B5EF4-FFF2-40B4-BE49-F238E27FC236}">
                  <a16:creationId xmlns:a16="http://schemas.microsoft.com/office/drawing/2014/main" id="{5404E37C-C7FD-044A-9344-97CB07453AF2}"/>
                </a:ext>
              </a:extLst>
            </p:cNvPr>
            <p:cNvPicPr>
              <a:picLocks noChangeAspect="1"/>
            </p:cNvPicPr>
            <p:nvPr/>
          </p:nvPicPr>
          <p:blipFill>
            <a:blip r:embed="rId2">
              <a:extLst>
                <a:ext uri="{BEBA8EAE-BF5A-486C-A8C5-ECC9F3942E4B}">
                  <a14:imgProps xmlns:a14="http://schemas.microsoft.com/office/drawing/2010/main">
                    <a14:imgLayer r:embed="rId3">
                      <a14:imgEffect>
                        <a14:saturation sat="400000"/>
                      </a14:imgEffect>
                      <a14:imgEffect>
                        <a14:brightnessContrast contrast="20000"/>
                      </a14:imgEffect>
                    </a14:imgLayer>
                  </a14:imgProps>
                </a:ext>
              </a:extLst>
            </a:blip>
            <a:stretch>
              <a:fillRect/>
            </a:stretch>
          </p:blipFill>
          <p:spPr>
            <a:xfrm>
              <a:off x="0" y="0"/>
              <a:ext cx="12192000" cy="6858000"/>
            </a:xfrm>
            <a:prstGeom prst="rect">
              <a:avLst/>
            </a:prstGeom>
          </p:spPr>
        </p:pic>
        <p:pic>
          <p:nvPicPr>
            <p:cNvPr id="8" name="Picture 7">
              <a:extLst>
                <a:ext uri="{FF2B5EF4-FFF2-40B4-BE49-F238E27FC236}">
                  <a16:creationId xmlns:a16="http://schemas.microsoft.com/office/drawing/2014/main" id="{FDCDE178-F199-F04B-AF12-FB14043FCC5F}"/>
                </a:ext>
              </a:extLst>
            </p:cNvPr>
            <p:cNvPicPr>
              <a:picLocks noChangeAspect="1"/>
            </p:cNvPicPr>
            <p:nvPr userDrawn="1"/>
          </p:nvPicPr>
          <p:blipFill>
            <a:blip r:embed="rId4"/>
            <a:stretch>
              <a:fillRect/>
            </a:stretch>
          </p:blipFill>
          <p:spPr>
            <a:xfrm>
              <a:off x="0" y="5816600"/>
              <a:ext cx="12192000" cy="1041400"/>
            </a:xfrm>
            <a:prstGeom prst="rect">
              <a:avLst/>
            </a:prstGeom>
          </p:spPr>
        </p:pic>
      </p:grpSp>
    </p:spTree>
    <p:extLst>
      <p:ext uri="{BB962C8B-B14F-4D97-AF65-F5344CB8AC3E}">
        <p14:creationId xmlns:p14="http://schemas.microsoft.com/office/powerpoint/2010/main" val="351561942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Cover 1">
    <p:spTree>
      <p:nvGrpSpPr>
        <p:cNvPr id="1" name=""/>
        <p:cNvGrpSpPr/>
        <p:nvPr/>
      </p:nvGrpSpPr>
      <p:grpSpPr>
        <a:xfrm>
          <a:off x="0" y="0"/>
          <a:ext cx="0" cy="0"/>
          <a:chOff x="0" y="0"/>
          <a:chExt cx="0" cy="0"/>
        </a:xfrm>
      </p:grpSpPr>
      <p:sp>
        <p:nvSpPr>
          <p:cNvPr id="12" name="Picture Placeholder 11">
            <a:extLst>
              <a:ext uri="{FF2B5EF4-FFF2-40B4-BE49-F238E27FC236}">
                <a16:creationId xmlns:a16="http://schemas.microsoft.com/office/drawing/2014/main" id="{BBCE18BB-8A9A-4230-868D-0996713794E9}"/>
              </a:ext>
            </a:extLst>
          </p:cNvPr>
          <p:cNvSpPr>
            <a:spLocks noGrp="1"/>
          </p:cNvSpPr>
          <p:nvPr>
            <p:ph type="pic" sz="quarter" idx="14" hasCustomPrompt="1"/>
          </p:nvPr>
        </p:nvSpPr>
        <p:spPr>
          <a:xfrm>
            <a:off x="0" y="0"/>
            <a:ext cx="12192000" cy="6858000"/>
          </a:xfrm>
          <a:custGeom>
            <a:avLst/>
            <a:gdLst>
              <a:gd name="connsiteX0" fmla="*/ 0 w 9144000"/>
              <a:gd name="connsiteY0" fmla="*/ 0 h 5143500"/>
              <a:gd name="connsiteX1" fmla="*/ 9144000 w 9144000"/>
              <a:gd name="connsiteY1" fmla="*/ 0 h 5143500"/>
              <a:gd name="connsiteX2" fmla="*/ 9144000 w 9144000"/>
              <a:gd name="connsiteY2" fmla="*/ 4345781 h 5143500"/>
              <a:gd name="connsiteX3" fmla="*/ 9143998 w 9144000"/>
              <a:gd name="connsiteY3" fmla="*/ 4345781 h 5143500"/>
              <a:gd name="connsiteX4" fmla="*/ 9143998 w 9144000"/>
              <a:gd name="connsiteY4" fmla="*/ 4344285 h 5143500"/>
              <a:gd name="connsiteX5" fmla="*/ 9095210 w 9144000"/>
              <a:gd name="connsiteY5" fmla="*/ 4326932 h 5143500"/>
              <a:gd name="connsiteX6" fmla="*/ 9047139 w 9144000"/>
              <a:gd name="connsiteY6" fmla="*/ 4310686 h 5143500"/>
              <a:gd name="connsiteX7" fmla="*/ 8999773 w 9144000"/>
              <a:gd name="connsiteY7" fmla="*/ 4295530 h 5143500"/>
              <a:gd name="connsiteX8" fmla="*/ 8953098 w 9144000"/>
              <a:gd name="connsiteY8" fmla="*/ 4281446 h 5143500"/>
              <a:gd name="connsiteX9" fmla="*/ 8907100 w 9144000"/>
              <a:gd name="connsiteY9" fmla="*/ 4268415 h 5143500"/>
              <a:gd name="connsiteX10" fmla="*/ 8861767 w 9144000"/>
              <a:gd name="connsiteY10" fmla="*/ 4256419 h 5143500"/>
              <a:gd name="connsiteX11" fmla="*/ 8817087 w 9144000"/>
              <a:gd name="connsiteY11" fmla="*/ 4245439 h 5143500"/>
              <a:gd name="connsiteX12" fmla="*/ 8773046 w 9144000"/>
              <a:gd name="connsiteY12" fmla="*/ 4235458 h 5143500"/>
              <a:gd name="connsiteX13" fmla="*/ 8729631 w 9144000"/>
              <a:gd name="connsiteY13" fmla="*/ 4226457 h 5143500"/>
              <a:gd name="connsiteX14" fmla="*/ 8686828 w 9144000"/>
              <a:gd name="connsiteY14" fmla="*/ 4218418 h 5143500"/>
              <a:gd name="connsiteX15" fmla="*/ 8644625 w 9144000"/>
              <a:gd name="connsiteY15" fmla="*/ 4211323 h 5143500"/>
              <a:gd name="connsiteX16" fmla="*/ 8603009 w 9144000"/>
              <a:gd name="connsiteY16" fmla="*/ 4205153 h 5143500"/>
              <a:gd name="connsiteX17" fmla="*/ 8582418 w 9144000"/>
              <a:gd name="connsiteY17" fmla="*/ 4202409 h 5143500"/>
              <a:gd name="connsiteX18" fmla="*/ 8561967 w 9144000"/>
              <a:gd name="connsiteY18" fmla="*/ 4199890 h 5143500"/>
              <a:gd name="connsiteX19" fmla="*/ 8541658 w 9144000"/>
              <a:gd name="connsiteY19" fmla="*/ 4197593 h 5143500"/>
              <a:gd name="connsiteX20" fmla="*/ 8521486 w 9144000"/>
              <a:gd name="connsiteY20" fmla="*/ 4195515 h 5143500"/>
              <a:gd name="connsiteX21" fmla="*/ 8501452 w 9144000"/>
              <a:gd name="connsiteY21" fmla="*/ 4193655 h 5143500"/>
              <a:gd name="connsiteX22" fmla="*/ 8481553 w 9144000"/>
              <a:gd name="connsiteY22" fmla="*/ 4192012 h 5143500"/>
              <a:gd name="connsiteX23" fmla="*/ 8461787 w 9144000"/>
              <a:gd name="connsiteY23" fmla="*/ 4190580 h 5143500"/>
              <a:gd name="connsiteX24" fmla="*/ 8442153 w 9144000"/>
              <a:gd name="connsiteY24" fmla="*/ 4189360 h 5143500"/>
              <a:gd name="connsiteX25" fmla="*/ 8422651 w 9144000"/>
              <a:gd name="connsiteY25" fmla="*/ 4188347 h 5143500"/>
              <a:gd name="connsiteX26" fmla="*/ 8403276 w 9144000"/>
              <a:gd name="connsiteY26" fmla="*/ 4187542 h 5143500"/>
              <a:gd name="connsiteX27" fmla="*/ 8384030 w 9144000"/>
              <a:gd name="connsiteY27" fmla="*/ 4186940 h 5143500"/>
              <a:gd name="connsiteX28" fmla="*/ 8364908 w 9144000"/>
              <a:gd name="connsiteY28" fmla="*/ 4186539 h 5143500"/>
              <a:gd name="connsiteX29" fmla="*/ 8345911 w 9144000"/>
              <a:gd name="connsiteY29" fmla="*/ 4186339 h 5143500"/>
              <a:gd name="connsiteX30" fmla="*/ 8327035 w 9144000"/>
              <a:gd name="connsiteY30" fmla="*/ 4186335 h 5143500"/>
              <a:gd name="connsiteX31" fmla="*/ 8308281 w 9144000"/>
              <a:gd name="connsiteY31" fmla="*/ 4186526 h 5143500"/>
              <a:gd name="connsiteX32" fmla="*/ 8289645 w 9144000"/>
              <a:gd name="connsiteY32" fmla="*/ 4186909 h 5143500"/>
              <a:gd name="connsiteX33" fmla="*/ 8271127 w 9144000"/>
              <a:gd name="connsiteY33" fmla="*/ 4187483 h 5143500"/>
              <a:gd name="connsiteX34" fmla="*/ 8252724 w 9144000"/>
              <a:gd name="connsiteY34" fmla="*/ 4188245 h 5143500"/>
              <a:gd name="connsiteX35" fmla="*/ 8234436 w 9144000"/>
              <a:gd name="connsiteY35" fmla="*/ 4189192 h 5143500"/>
              <a:gd name="connsiteX36" fmla="*/ 8216260 w 9144000"/>
              <a:gd name="connsiteY36" fmla="*/ 4190323 h 5143500"/>
              <a:gd name="connsiteX37" fmla="*/ 8198195 w 9144000"/>
              <a:gd name="connsiteY37" fmla="*/ 4191634 h 5143500"/>
              <a:gd name="connsiteX38" fmla="*/ 8180239 w 9144000"/>
              <a:gd name="connsiteY38" fmla="*/ 4193124 h 5143500"/>
              <a:gd name="connsiteX39" fmla="*/ 8162391 w 9144000"/>
              <a:gd name="connsiteY39" fmla="*/ 4194791 h 5143500"/>
              <a:gd name="connsiteX40" fmla="*/ 8144649 w 9144000"/>
              <a:gd name="connsiteY40" fmla="*/ 4196632 h 5143500"/>
              <a:gd name="connsiteX41" fmla="*/ 8127011 w 9144000"/>
              <a:gd name="connsiteY41" fmla="*/ 4198645 h 5143500"/>
              <a:gd name="connsiteX42" fmla="*/ 8109476 w 9144000"/>
              <a:gd name="connsiteY42" fmla="*/ 4200828 h 5143500"/>
              <a:gd name="connsiteX43" fmla="*/ 8092042 w 9144000"/>
              <a:gd name="connsiteY43" fmla="*/ 4203178 h 5143500"/>
              <a:gd name="connsiteX44" fmla="*/ 8074708 w 9144000"/>
              <a:gd name="connsiteY44" fmla="*/ 4205694 h 5143500"/>
              <a:gd name="connsiteX45" fmla="*/ 8057472 w 9144000"/>
              <a:gd name="connsiteY45" fmla="*/ 4208371 h 5143500"/>
              <a:gd name="connsiteX46" fmla="*/ 8040331 w 9144000"/>
              <a:gd name="connsiteY46" fmla="*/ 4211210 h 5143500"/>
              <a:gd name="connsiteX47" fmla="*/ 8006332 w 9144000"/>
              <a:gd name="connsiteY47" fmla="*/ 4217359 h 5143500"/>
              <a:gd name="connsiteX48" fmla="*/ 7972699 w 9144000"/>
              <a:gd name="connsiteY48" fmla="*/ 4224123 h 5143500"/>
              <a:gd name="connsiteX49" fmla="*/ 7922906 w 9144000"/>
              <a:gd name="connsiteY49" fmla="*/ 4235381 h 5143500"/>
              <a:gd name="connsiteX50" fmla="*/ 7890129 w 9144000"/>
              <a:gd name="connsiteY50" fmla="*/ 4243601 h 5143500"/>
              <a:gd name="connsiteX51" fmla="*/ 7857671 w 9144000"/>
              <a:gd name="connsiteY51" fmla="*/ 4252372 h 5143500"/>
              <a:gd name="connsiteX52" fmla="*/ 7825521 w 9144000"/>
              <a:gd name="connsiteY52" fmla="*/ 4261676 h 5143500"/>
              <a:gd name="connsiteX53" fmla="*/ 7793663 w 9144000"/>
              <a:gd name="connsiteY53" fmla="*/ 4271493 h 5143500"/>
              <a:gd name="connsiteX54" fmla="*/ 7762087 w 9144000"/>
              <a:gd name="connsiteY54" fmla="*/ 4281806 h 5143500"/>
              <a:gd name="connsiteX55" fmla="*/ 7730778 w 9144000"/>
              <a:gd name="connsiteY55" fmla="*/ 4292598 h 5143500"/>
              <a:gd name="connsiteX56" fmla="*/ 7699724 w 9144000"/>
              <a:gd name="connsiteY56" fmla="*/ 4303848 h 5143500"/>
              <a:gd name="connsiteX57" fmla="*/ 7668911 w 9144000"/>
              <a:gd name="connsiteY57" fmla="*/ 4315539 h 5143500"/>
              <a:gd name="connsiteX58" fmla="*/ 7638326 w 9144000"/>
              <a:gd name="connsiteY58" fmla="*/ 4327653 h 5143500"/>
              <a:gd name="connsiteX59" fmla="*/ 7607958 w 9144000"/>
              <a:gd name="connsiteY59" fmla="*/ 4340171 h 5143500"/>
              <a:gd name="connsiteX60" fmla="*/ 7577791 w 9144000"/>
              <a:gd name="connsiteY60" fmla="*/ 4353075 h 5143500"/>
              <a:gd name="connsiteX61" fmla="*/ 7547814 w 9144000"/>
              <a:gd name="connsiteY61" fmla="*/ 4366348 h 5143500"/>
              <a:gd name="connsiteX62" fmla="*/ 7518014 w 9144000"/>
              <a:gd name="connsiteY62" fmla="*/ 4379970 h 5143500"/>
              <a:gd name="connsiteX63" fmla="*/ 7473615 w 9144000"/>
              <a:gd name="connsiteY63" fmla="*/ 4401018 h 5143500"/>
              <a:gd name="connsiteX64" fmla="*/ 7429540 w 9144000"/>
              <a:gd name="connsiteY64" fmla="*/ 4422750 h 5143500"/>
              <a:gd name="connsiteX65" fmla="*/ 7385744 w 9144000"/>
              <a:gd name="connsiteY65" fmla="*/ 4445105 h 5143500"/>
              <a:gd name="connsiteX66" fmla="*/ 7342185 w 9144000"/>
              <a:gd name="connsiteY66" fmla="*/ 4468020 h 5143500"/>
              <a:gd name="connsiteX67" fmla="*/ 7284394 w 9144000"/>
              <a:gd name="connsiteY67" fmla="*/ 4499338 h 5143500"/>
              <a:gd name="connsiteX68" fmla="*/ 7198121 w 9144000"/>
              <a:gd name="connsiteY68" fmla="*/ 4547659 h 5143500"/>
              <a:gd name="connsiteX69" fmla="*/ 6982454 w 9144000"/>
              <a:gd name="connsiteY69" fmla="*/ 4672511 h 5143500"/>
              <a:gd name="connsiteX70" fmla="*/ 6821831 w 9144000"/>
              <a:gd name="connsiteY70" fmla="*/ 4764264 h 5143500"/>
              <a:gd name="connsiteX71" fmla="*/ 6747456 w 9144000"/>
              <a:gd name="connsiteY71" fmla="*/ 4805079 h 5143500"/>
              <a:gd name="connsiteX72" fmla="*/ 6687147 w 9144000"/>
              <a:gd name="connsiteY72" fmla="*/ 4837057 h 5143500"/>
              <a:gd name="connsiteX73" fmla="*/ 6641376 w 9144000"/>
              <a:gd name="connsiteY73" fmla="*/ 4860551 h 5143500"/>
              <a:gd name="connsiteX74" fmla="*/ 6595092 w 9144000"/>
              <a:gd name="connsiteY74" fmla="*/ 4883557 h 5143500"/>
              <a:gd name="connsiteX75" fmla="*/ 6548252 w 9144000"/>
              <a:gd name="connsiteY75" fmla="*/ 4906012 h 5143500"/>
              <a:gd name="connsiteX76" fmla="*/ 6500812 w 9144000"/>
              <a:gd name="connsiteY76" fmla="*/ 4927857 h 5143500"/>
              <a:gd name="connsiteX77" fmla="*/ 6468830 w 9144000"/>
              <a:gd name="connsiteY77" fmla="*/ 4942049 h 5143500"/>
              <a:gd name="connsiteX78" fmla="*/ 6436549 w 9144000"/>
              <a:gd name="connsiteY78" fmla="*/ 4955925 h 5143500"/>
              <a:gd name="connsiteX79" fmla="*/ 6403956 w 9144000"/>
              <a:gd name="connsiteY79" fmla="*/ 4969464 h 5143500"/>
              <a:gd name="connsiteX80" fmla="*/ 6371038 w 9144000"/>
              <a:gd name="connsiteY80" fmla="*/ 4982650 h 5143500"/>
              <a:gd name="connsiteX81" fmla="*/ 6337781 w 9144000"/>
              <a:gd name="connsiteY81" fmla="*/ 4995463 h 5143500"/>
              <a:gd name="connsiteX82" fmla="*/ 6304173 w 9144000"/>
              <a:gd name="connsiteY82" fmla="*/ 5007886 h 5143500"/>
              <a:gd name="connsiteX83" fmla="*/ 6270200 w 9144000"/>
              <a:gd name="connsiteY83" fmla="*/ 5019900 h 5143500"/>
              <a:gd name="connsiteX84" fmla="*/ 6235850 w 9144000"/>
              <a:gd name="connsiteY84" fmla="*/ 5031487 h 5143500"/>
              <a:gd name="connsiteX85" fmla="*/ 6201110 w 9144000"/>
              <a:gd name="connsiteY85" fmla="*/ 5042628 h 5143500"/>
              <a:gd name="connsiteX86" fmla="*/ 6165966 w 9144000"/>
              <a:gd name="connsiteY86" fmla="*/ 5053306 h 5143500"/>
              <a:gd name="connsiteX87" fmla="*/ 6130405 w 9144000"/>
              <a:gd name="connsiteY87" fmla="*/ 5063502 h 5143500"/>
              <a:gd name="connsiteX88" fmla="*/ 6094415 w 9144000"/>
              <a:gd name="connsiteY88" fmla="*/ 5073197 h 5143500"/>
              <a:gd name="connsiteX89" fmla="*/ 6057982 w 9144000"/>
              <a:gd name="connsiteY89" fmla="*/ 5082374 h 5143500"/>
              <a:gd name="connsiteX90" fmla="*/ 6021094 w 9144000"/>
              <a:gd name="connsiteY90" fmla="*/ 5091015 h 5143500"/>
              <a:gd name="connsiteX91" fmla="*/ 5983737 w 9144000"/>
              <a:gd name="connsiteY91" fmla="*/ 5099100 h 5143500"/>
              <a:gd name="connsiteX92" fmla="*/ 5945899 w 9144000"/>
              <a:gd name="connsiteY92" fmla="*/ 5106612 h 5143500"/>
              <a:gd name="connsiteX93" fmla="*/ 5907565 w 9144000"/>
              <a:gd name="connsiteY93" fmla="*/ 5113533 h 5143500"/>
              <a:gd name="connsiteX94" fmla="*/ 5868724 w 9144000"/>
              <a:gd name="connsiteY94" fmla="*/ 5119842 h 5143500"/>
              <a:gd name="connsiteX95" fmla="*/ 5829363 w 9144000"/>
              <a:gd name="connsiteY95" fmla="*/ 5125525 h 5143500"/>
              <a:gd name="connsiteX96" fmla="*/ 5789467 w 9144000"/>
              <a:gd name="connsiteY96" fmla="*/ 5130561 h 5143500"/>
              <a:gd name="connsiteX97" fmla="*/ 5749025 w 9144000"/>
              <a:gd name="connsiteY97" fmla="*/ 5134932 h 5143500"/>
              <a:gd name="connsiteX98" fmla="*/ 5708022 w 9144000"/>
              <a:gd name="connsiteY98" fmla="*/ 5138621 h 5143500"/>
              <a:gd name="connsiteX99" fmla="*/ 5666447 w 9144000"/>
              <a:gd name="connsiteY99" fmla="*/ 5141607 h 5143500"/>
              <a:gd name="connsiteX100" fmla="*/ 5631259 w 9144000"/>
              <a:gd name="connsiteY100" fmla="*/ 5143500 h 5143500"/>
              <a:gd name="connsiteX101" fmla="*/ 0 w 9144000"/>
              <a:gd name="connsiteY101" fmla="*/ 5143500 h 5143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9144000" h="5143500">
                <a:moveTo>
                  <a:pt x="0" y="0"/>
                </a:moveTo>
                <a:lnTo>
                  <a:pt x="9144000" y="0"/>
                </a:lnTo>
                <a:lnTo>
                  <a:pt x="9144000" y="4345781"/>
                </a:lnTo>
                <a:lnTo>
                  <a:pt x="9143998" y="4345781"/>
                </a:lnTo>
                <a:lnTo>
                  <a:pt x="9143998" y="4344285"/>
                </a:lnTo>
                <a:lnTo>
                  <a:pt x="9095210" y="4326932"/>
                </a:lnTo>
                <a:lnTo>
                  <a:pt x="9047139" y="4310686"/>
                </a:lnTo>
                <a:lnTo>
                  <a:pt x="8999773" y="4295530"/>
                </a:lnTo>
                <a:lnTo>
                  <a:pt x="8953098" y="4281446"/>
                </a:lnTo>
                <a:lnTo>
                  <a:pt x="8907100" y="4268415"/>
                </a:lnTo>
                <a:lnTo>
                  <a:pt x="8861767" y="4256419"/>
                </a:lnTo>
                <a:lnTo>
                  <a:pt x="8817087" y="4245439"/>
                </a:lnTo>
                <a:lnTo>
                  <a:pt x="8773046" y="4235458"/>
                </a:lnTo>
                <a:lnTo>
                  <a:pt x="8729631" y="4226457"/>
                </a:lnTo>
                <a:lnTo>
                  <a:pt x="8686828" y="4218418"/>
                </a:lnTo>
                <a:lnTo>
                  <a:pt x="8644625" y="4211323"/>
                </a:lnTo>
                <a:lnTo>
                  <a:pt x="8603009" y="4205153"/>
                </a:lnTo>
                <a:lnTo>
                  <a:pt x="8582418" y="4202409"/>
                </a:lnTo>
                <a:lnTo>
                  <a:pt x="8561967" y="4199890"/>
                </a:lnTo>
                <a:lnTo>
                  <a:pt x="8541658" y="4197593"/>
                </a:lnTo>
                <a:lnTo>
                  <a:pt x="8521486" y="4195515"/>
                </a:lnTo>
                <a:lnTo>
                  <a:pt x="8501452" y="4193655"/>
                </a:lnTo>
                <a:lnTo>
                  <a:pt x="8481553" y="4192012"/>
                </a:lnTo>
                <a:lnTo>
                  <a:pt x="8461787" y="4190580"/>
                </a:lnTo>
                <a:lnTo>
                  <a:pt x="8442153" y="4189360"/>
                </a:lnTo>
                <a:lnTo>
                  <a:pt x="8422651" y="4188347"/>
                </a:lnTo>
                <a:lnTo>
                  <a:pt x="8403276" y="4187542"/>
                </a:lnTo>
                <a:lnTo>
                  <a:pt x="8384030" y="4186940"/>
                </a:lnTo>
                <a:lnTo>
                  <a:pt x="8364908" y="4186539"/>
                </a:lnTo>
                <a:lnTo>
                  <a:pt x="8345911" y="4186339"/>
                </a:lnTo>
                <a:lnTo>
                  <a:pt x="8327035" y="4186335"/>
                </a:lnTo>
                <a:lnTo>
                  <a:pt x="8308281" y="4186526"/>
                </a:lnTo>
                <a:lnTo>
                  <a:pt x="8289645" y="4186909"/>
                </a:lnTo>
                <a:lnTo>
                  <a:pt x="8271127" y="4187483"/>
                </a:lnTo>
                <a:lnTo>
                  <a:pt x="8252724" y="4188245"/>
                </a:lnTo>
                <a:lnTo>
                  <a:pt x="8234436" y="4189192"/>
                </a:lnTo>
                <a:lnTo>
                  <a:pt x="8216260" y="4190323"/>
                </a:lnTo>
                <a:lnTo>
                  <a:pt x="8198195" y="4191634"/>
                </a:lnTo>
                <a:lnTo>
                  <a:pt x="8180239" y="4193124"/>
                </a:lnTo>
                <a:lnTo>
                  <a:pt x="8162391" y="4194791"/>
                </a:lnTo>
                <a:lnTo>
                  <a:pt x="8144649" y="4196632"/>
                </a:lnTo>
                <a:lnTo>
                  <a:pt x="8127011" y="4198645"/>
                </a:lnTo>
                <a:lnTo>
                  <a:pt x="8109476" y="4200828"/>
                </a:lnTo>
                <a:lnTo>
                  <a:pt x="8092042" y="4203178"/>
                </a:lnTo>
                <a:lnTo>
                  <a:pt x="8074708" y="4205694"/>
                </a:lnTo>
                <a:lnTo>
                  <a:pt x="8057472" y="4208371"/>
                </a:lnTo>
                <a:lnTo>
                  <a:pt x="8040331" y="4211210"/>
                </a:lnTo>
                <a:lnTo>
                  <a:pt x="8006332" y="4217359"/>
                </a:lnTo>
                <a:lnTo>
                  <a:pt x="7972699" y="4224123"/>
                </a:lnTo>
                <a:lnTo>
                  <a:pt x="7922906" y="4235381"/>
                </a:lnTo>
                <a:lnTo>
                  <a:pt x="7890129" y="4243601"/>
                </a:lnTo>
                <a:lnTo>
                  <a:pt x="7857671" y="4252372"/>
                </a:lnTo>
                <a:lnTo>
                  <a:pt x="7825521" y="4261676"/>
                </a:lnTo>
                <a:lnTo>
                  <a:pt x="7793663" y="4271493"/>
                </a:lnTo>
                <a:lnTo>
                  <a:pt x="7762087" y="4281806"/>
                </a:lnTo>
                <a:lnTo>
                  <a:pt x="7730778" y="4292598"/>
                </a:lnTo>
                <a:lnTo>
                  <a:pt x="7699724" y="4303848"/>
                </a:lnTo>
                <a:lnTo>
                  <a:pt x="7668911" y="4315539"/>
                </a:lnTo>
                <a:lnTo>
                  <a:pt x="7638326" y="4327653"/>
                </a:lnTo>
                <a:lnTo>
                  <a:pt x="7607958" y="4340171"/>
                </a:lnTo>
                <a:lnTo>
                  <a:pt x="7577791" y="4353075"/>
                </a:lnTo>
                <a:lnTo>
                  <a:pt x="7547814" y="4366348"/>
                </a:lnTo>
                <a:lnTo>
                  <a:pt x="7518014" y="4379970"/>
                </a:lnTo>
                <a:lnTo>
                  <a:pt x="7473615" y="4401018"/>
                </a:lnTo>
                <a:lnTo>
                  <a:pt x="7429540" y="4422750"/>
                </a:lnTo>
                <a:lnTo>
                  <a:pt x="7385744" y="4445105"/>
                </a:lnTo>
                <a:lnTo>
                  <a:pt x="7342185" y="4468020"/>
                </a:lnTo>
                <a:lnTo>
                  <a:pt x="7284394" y="4499338"/>
                </a:lnTo>
                <a:lnTo>
                  <a:pt x="7198121" y="4547659"/>
                </a:lnTo>
                <a:lnTo>
                  <a:pt x="6982454" y="4672511"/>
                </a:lnTo>
                <a:lnTo>
                  <a:pt x="6821831" y="4764264"/>
                </a:lnTo>
                <a:lnTo>
                  <a:pt x="6747456" y="4805079"/>
                </a:lnTo>
                <a:lnTo>
                  <a:pt x="6687147" y="4837057"/>
                </a:lnTo>
                <a:lnTo>
                  <a:pt x="6641376" y="4860551"/>
                </a:lnTo>
                <a:lnTo>
                  <a:pt x="6595092" y="4883557"/>
                </a:lnTo>
                <a:lnTo>
                  <a:pt x="6548252" y="4906012"/>
                </a:lnTo>
                <a:lnTo>
                  <a:pt x="6500812" y="4927857"/>
                </a:lnTo>
                <a:lnTo>
                  <a:pt x="6468830" y="4942049"/>
                </a:lnTo>
                <a:lnTo>
                  <a:pt x="6436549" y="4955925"/>
                </a:lnTo>
                <a:lnTo>
                  <a:pt x="6403956" y="4969464"/>
                </a:lnTo>
                <a:lnTo>
                  <a:pt x="6371038" y="4982650"/>
                </a:lnTo>
                <a:lnTo>
                  <a:pt x="6337781" y="4995463"/>
                </a:lnTo>
                <a:lnTo>
                  <a:pt x="6304173" y="5007886"/>
                </a:lnTo>
                <a:lnTo>
                  <a:pt x="6270200" y="5019900"/>
                </a:lnTo>
                <a:lnTo>
                  <a:pt x="6235850" y="5031487"/>
                </a:lnTo>
                <a:lnTo>
                  <a:pt x="6201110" y="5042628"/>
                </a:lnTo>
                <a:lnTo>
                  <a:pt x="6165966" y="5053306"/>
                </a:lnTo>
                <a:lnTo>
                  <a:pt x="6130405" y="5063502"/>
                </a:lnTo>
                <a:lnTo>
                  <a:pt x="6094415" y="5073197"/>
                </a:lnTo>
                <a:lnTo>
                  <a:pt x="6057982" y="5082374"/>
                </a:lnTo>
                <a:lnTo>
                  <a:pt x="6021094" y="5091015"/>
                </a:lnTo>
                <a:lnTo>
                  <a:pt x="5983737" y="5099100"/>
                </a:lnTo>
                <a:lnTo>
                  <a:pt x="5945899" y="5106612"/>
                </a:lnTo>
                <a:lnTo>
                  <a:pt x="5907565" y="5113533"/>
                </a:lnTo>
                <a:lnTo>
                  <a:pt x="5868724" y="5119842"/>
                </a:lnTo>
                <a:lnTo>
                  <a:pt x="5829363" y="5125525"/>
                </a:lnTo>
                <a:lnTo>
                  <a:pt x="5789467" y="5130561"/>
                </a:lnTo>
                <a:lnTo>
                  <a:pt x="5749025" y="5134932"/>
                </a:lnTo>
                <a:lnTo>
                  <a:pt x="5708022" y="5138621"/>
                </a:lnTo>
                <a:lnTo>
                  <a:pt x="5666447" y="5141607"/>
                </a:lnTo>
                <a:lnTo>
                  <a:pt x="5631259" y="5143500"/>
                </a:lnTo>
                <a:lnTo>
                  <a:pt x="0" y="5143500"/>
                </a:lnTo>
                <a:close/>
              </a:path>
            </a:pathLst>
          </a:custGeom>
          <a:solidFill>
            <a:schemeClr val="accent6"/>
          </a:solidFill>
          <a:ln>
            <a:noFill/>
          </a:ln>
        </p:spPr>
        <p:txBody>
          <a:bodyPr wrap="square" anchor="b">
            <a:noAutofit/>
          </a:bodyPr>
          <a:lstStyle>
            <a:lvl1pPr marL="0" indent="0" algn="ctr">
              <a:buNone/>
              <a:defRPr sz="2183" b="0">
                <a:solidFill>
                  <a:schemeClr val="accent1"/>
                </a:solidFill>
              </a:defRPr>
            </a:lvl1pPr>
          </a:lstStyle>
          <a:p>
            <a:r>
              <a:rPr lang="en-GB" dirty="0"/>
              <a:t>   </a:t>
            </a:r>
          </a:p>
        </p:txBody>
      </p:sp>
      <p:sp>
        <p:nvSpPr>
          <p:cNvPr id="3" name="Text Placeholder 2">
            <a:extLst>
              <a:ext uri="{FF2B5EF4-FFF2-40B4-BE49-F238E27FC236}">
                <a16:creationId xmlns:a16="http://schemas.microsoft.com/office/drawing/2014/main" id="{3A043140-9E20-47E5-ADE6-D31C09457807}"/>
              </a:ext>
            </a:extLst>
          </p:cNvPr>
          <p:cNvSpPr>
            <a:spLocks noGrp="1"/>
          </p:cNvSpPr>
          <p:nvPr>
            <p:ph type="body" sz="quarter" idx="15"/>
          </p:nvPr>
        </p:nvSpPr>
        <p:spPr>
          <a:xfrm>
            <a:off x="431800" y="1416001"/>
            <a:ext cx="7391400" cy="328295"/>
          </a:xfrm>
        </p:spPr>
        <p:txBody>
          <a:bodyPr/>
          <a:lstStyle>
            <a:lvl1pPr>
              <a:defRPr sz="2133" b="0">
                <a:solidFill>
                  <a:schemeClr val="tx1"/>
                </a:solidFill>
              </a:defRPr>
            </a:lvl1pPr>
            <a:lvl2pPr>
              <a:defRPr sz="1940"/>
            </a:lvl2pPr>
            <a:lvl3pPr marL="0" indent="0">
              <a:buNone/>
              <a:defRPr sz="1940"/>
            </a:lvl3pPr>
            <a:lvl4pPr>
              <a:defRPr sz="1940"/>
            </a:lvl4pPr>
            <a:lvl5pPr>
              <a:defRPr sz="1940"/>
            </a:lvl5pPr>
          </a:lstStyle>
          <a:p>
            <a:pPr lvl="0"/>
            <a:r>
              <a:rPr lang="en-US"/>
              <a:t>Edit Master text styles</a:t>
            </a:r>
          </a:p>
        </p:txBody>
      </p:sp>
      <p:sp>
        <p:nvSpPr>
          <p:cNvPr id="6" name="Text Placeholder 2">
            <a:extLst>
              <a:ext uri="{FF2B5EF4-FFF2-40B4-BE49-F238E27FC236}">
                <a16:creationId xmlns:a16="http://schemas.microsoft.com/office/drawing/2014/main" id="{1825EDD5-C8D0-479D-8200-3E2F103CDD2A}"/>
              </a:ext>
            </a:extLst>
          </p:cNvPr>
          <p:cNvSpPr>
            <a:spLocks noGrp="1"/>
          </p:cNvSpPr>
          <p:nvPr>
            <p:ph type="body" sz="quarter" idx="16"/>
          </p:nvPr>
        </p:nvSpPr>
        <p:spPr>
          <a:xfrm>
            <a:off x="431800" y="1791735"/>
            <a:ext cx="7391400" cy="328295"/>
          </a:xfrm>
        </p:spPr>
        <p:txBody>
          <a:bodyPr/>
          <a:lstStyle>
            <a:lvl1pPr>
              <a:defRPr sz="2133" b="0">
                <a:solidFill>
                  <a:schemeClr val="tx1"/>
                </a:solidFill>
              </a:defRPr>
            </a:lvl1pPr>
            <a:lvl2pPr>
              <a:defRPr sz="1940"/>
            </a:lvl2pPr>
            <a:lvl3pPr marL="0" indent="0">
              <a:buNone/>
              <a:defRPr sz="1940"/>
            </a:lvl3pPr>
            <a:lvl4pPr>
              <a:defRPr sz="1940"/>
            </a:lvl4pPr>
            <a:lvl5pPr>
              <a:defRPr sz="1940"/>
            </a:lvl5pPr>
          </a:lstStyle>
          <a:p>
            <a:pPr lvl="0"/>
            <a:r>
              <a:rPr lang="en-US"/>
              <a:t>Edit Master text styles</a:t>
            </a:r>
          </a:p>
        </p:txBody>
      </p:sp>
      <p:sp>
        <p:nvSpPr>
          <p:cNvPr id="9" name="Round Diagonal Corner Rectangle 4">
            <a:extLst>
              <a:ext uri="{FF2B5EF4-FFF2-40B4-BE49-F238E27FC236}">
                <a16:creationId xmlns:a16="http://schemas.microsoft.com/office/drawing/2014/main" id="{98FBF951-2FE8-4B4E-8C56-DDECA1E6F8E1}"/>
              </a:ext>
            </a:extLst>
          </p:cNvPr>
          <p:cNvSpPr/>
          <p:nvPr userDrawn="1"/>
        </p:nvSpPr>
        <p:spPr>
          <a:xfrm>
            <a:off x="12514257" y="-2970"/>
            <a:ext cx="2576459" cy="4130221"/>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48000" tIns="48000" rIns="48000" bIns="48000" rtlCol="0" anchor="t" anchorCtr="0">
            <a:spAutoFit/>
          </a:bodyPr>
          <a:lstStyle/>
          <a:p>
            <a:pPr>
              <a:spcAft>
                <a:spcPts val="136"/>
              </a:spcAft>
            </a:pPr>
            <a:r>
              <a:rPr lang="en-GB" sz="849" b="1" noProof="0" dirty="0">
                <a:solidFill>
                  <a:schemeClr val="bg1">
                    <a:lumMod val="50000"/>
                  </a:schemeClr>
                </a:solidFill>
              </a:rPr>
              <a:t>Image placeholders</a:t>
            </a:r>
          </a:p>
          <a:p>
            <a:pPr marL="0" lvl="1" indent="0">
              <a:spcAft>
                <a:spcPts val="132"/>
              </a:spcAft>
            </a:pPr>
            <a:r>
              <a:rPr lang="en-GB" sz="849" noProof="0" dirty="0">
                <a:solidFill>
                  <a:schemeClr val="bg1">
                    <a:lumMod val="50000"/>
                  </a:schemeClr>
                </a:solidFill>
              </a:rPr>
              <a:t>This layout is set with a picture placeholder. The front cover image should always be in the cut out style or a plain yellow background</a:t>
            </a:r>
          </a:p>
          <a:p>
            <a:pPr marL="0" lvl="1" indent="0">
              <a:spcAft>
                <a:spcPts val="132"/>
              </a:spcAft>
            </a:pPr>
            <a:r>
              <a:rPr lang="en-GB" sz="849" b="1" noProof="0" dirty="0">
                <a:solidFill>
                  <a:schemeClr val="bg1">
                    <a:lumMod val="50000"/>
                  </a:schemeClr>
                </a:solidFill>
              </a:rPr>
              <a:t>Change image</a:t>
            </a:r>
          </a:p>
          <a:p>
            <a:pPr marL="77931" lvl="2" indent="-77931">
              <a:spcAft>
                <a:spcPts val="132"/>
              </a:spcAft>
              <a:buFont typeface="Arial" panose="020B0604020202020204" pitchFamily="34" charset="0"/>
              <a:buChar char="•"/>
            </a:pPr>
            <a:r>
              <a:rPr lang="en-GB" sz="849" noProof="0" dirty="0">
                <a:solidFill>
                  <a:schemeClr val="bg1">
                    <a:lumMod val="50000"/>
                  </a:schemeClr>
                </a:solidFill>
              </a:rPr>
              <a:t>Click on the image</a:t>
            </a:r>
          </a:p>
          <a:p>
            <a:pPr marL="77931" lvl="2" indent="-77931">
              <a:spcAft>
                <a:spcPts val="132"/>
              </a:spcAft>
              <a:buFont typeface="Arial" panose="020B0604020202020204" pitchFamily="34" charset="0"/>
              <a:buChar char="•"/>
            </a:pPr>
            <a:r>
              <a:rPr lang="en-GB" sz="849" noProof="0" dirty="0">
                <a:solidFill>
                  <a:schemeClr val="bg1">
                    <a:lumMod val="50000"/>
                  </a:schemeClr>
                </a:solidFill>
              </a:rPr>
              <a:t>Select ‘delete’</a:t>
            </a:r>
          </a:p>
          <a:p>
            <a:pPr marL="77931" lvl="2" indent="-77931">
              <a:spcAft>
                <a:spcPts val="132"/>
              </a:spcAft>
              <a:buFont typeface="Arial" panose="020B0604020202020204" pitchFamily="34" charset="0"/>
              <a:buChar char="•"/>
            </a:pPr>
            <a:r>
              <a:rPr lang="en-GB" sz="849" noProof="0" dirty="0">
                <a:solidFill>
                  <a:schemeClr val="bg1">
                    <a:lumMod val="50000"/>
                  </a:schemeClr>
                </a:solidFill>
              </a:rPr>
              <a:t>Go to the Image Library</a:t>
            </a:r>
          </a:p>
          <a:p>
            <a:pPr marL="77931" lvl="2" indent="-77931">
              <a:spcAft>
                <a:spcPts val="132"/>
              </a:spcAft>
              <a:buFont typeface="Arial" panose="020B0604020202020204" pitchFamily="34" charset="0"/>
              <a:buChar char="•"/>
            </a:pPr>
            <a:r>
              <a:rPr lang="en-GB" sz="849" noProof="0" dirty="0">
                <a:solidFill>
                  <a:schemeClr val="bg1">
                    <a:lumMod val="50000"/>
                  </a:schemeClr>
                </a:solidFill>
              </a:rPr>
              <a:t>Select image and ‘insert’</a:t>
            </a:r>
          </a:p>
          <a:p>
            <a:pPr marL="0" lvl="2" indent="0">
              <a:spcAft>
                <a:spcPts val="132"/>
              </a:spcAft>
              <a:buFontTx/>
              <a:buNone/>
            </a:pPr>
            <a:r>
              <a:rPr lang="en-GB" sz="849" noProof="0" dirty="0">
                <a:solidFill>
                  <a:schemeClr val="bg1">
                    <a:lumMod val="50000"/>
                  </a:schemeClr>
                </a:solidFill>
              </a:rPr>
              <a:t>When you have reset the slide the image may need readjusting</a:t>
            </a:r>
          </a:p>
          <a:p>
            <a:pPr marL="0" lvl="1" indent="0">
              <a:spcAft>
                <a:spcPts val="132"/>
              </a:spcAft>
            </a:pPr>
            <a:r>
              <a:rPr lang="en-GB" sz="849" b="1" noProof="0" dirty="0">
                <a:solidFill>
                  <a:schemeClr val="bg1">
                    <a:lumMod val="50000"/>
                  </a:schemeClr>
                </a:solidFill>
              </a:rPr>
              <a:t>Insert image</a:t>
            </a:r>
          </a:p>
          <a:p>
            <a:pPr marL="0" lvl="1" indent="0">
              <a:spcAft>
                <a:spcPts val="132"/>
              </a:spcAft>
            </a:pPr>
            <a:r>
              <a:rPr lang="en-GB" sz="849" noProof="0" dirty="0">
                <a:solidFill>
                  <a:schemeClr val="bg1">
                    <a:lumMod val="50000"/>
                  </a:schemeClr>
                </a:solidFill>
              </a:rPr>
              <a:t>To insert an image click on the ‘picture placeholder icon’, navigate to the file and insert.</a:t>
            </a:r>
          </a:p>
          <a:p>
            <a:pPr>
              <a:spcAft>
                <a:spcPts val="132"/>
              </a:spcAft>
            </a:pPr>
            <a:r>
              <a:rPr lang="en-GB" sz="849" b="1" noProof="0" dirty="0">
                <a:solidFill>
                  <a:schemeClr val="bg1">
                    <a:lumMod val="50000"/>
                  </a:schemeClr>
                </a:solidFill>
              </a:rPr>
              <a:t>Crop image</a:t>
            </a:r>
          </a:p>
          <a:p>
            <a:pPr marL="0" lvl="1" indent="0">
              <a:spcAft>
                <a:spcPts val="132"/>
              </a:spcAft>
            </a:pPr>
            <a:r>
              <a:rPr lang="en-GB" sz="849" noProof="0" dirty="0">
                <a:solidFill>
                  <a:schemeClr val="bg1">
                    <a:lumMod val="50000"/>
                  </a:schemeClr>
                </a:solidFill>
              </a:rPr>
              <a:t>When the image is inserted it may not automatically show the part of the image you want. To change what is shown:</a:t>
            </a:r>
          </a:p>
          <a:p>
            <a:pPr marL="77931" lvl="2" indent="-77931">
              <a:spcAft>
                <a:spcPts val="132"/>
              </a:spcAft>
              <a:buFont typeface="Arial" panose="020B0604020202020204" pitchFamily="34" charset="0"/>
              <a:buChar char="•"/>
            </a:pPr>
            <a:r>
              <a:rPr lang="en-GB" sz="849" noProof="0" dirty="0">
                <a:solidFill>
                  <a:schemeClr val="bg1">
                    <a:lumMod val="50000"/>
                  </a:schemeClr>
                </a:solidFill>
              </a:rPr>
              <a:t>Select the image</a:t>
            </a:r>
          </a:p>
          <a:p>
            <a:pPr marL="77931" lvl="2" indent="-77931">
              <a:spcAft>
                <a:spcPts val="132"/>
              </a:spcAft>
              <a:buFont typeface="Arial" panose="020B0604020202020204" pitchFamily="34" charset="0"/>
              <a:buChar char="•"/>
            </a:pPr>
            <a:r>
              <a:rPr lang="en-GB" sz="849" noProof="0" dirty="0">
                <a:solidFill>
                  <a:schemeClr val="bg1">
                    <a:lumMod val="50000"/>
                  </a:schemeClr>
                </a:solidFill>
              </a:rPr>
              <a:t>Go to ‘Format’ tab</a:t>
            </a:r>
          </a:p>
          <a:p>
            <a:pPr marL="77931" lvl="2" indent="-77931">
              <a:spcAft>
                <a:spcPts val="132"/>
              </a:spcAft>
              <a:buFont typeface="Arial" panose="020B0604020202020204" pitchFamily="34" charset="0"/>
              <a:buChar char="•"/>
            </a:pPr>
            <a:r>
              <a:rPr lang="en-GB" sz="849" noProof="0" dirty="0">
                <a:solidFill>
                  <a:schemeClr val="bg1">
                    <a:lumMod val="50000"/>
                  </a:schemeClr>
                </a:solidFill>
              </a:rPr>
              <a:t>Select ‘Crop’</a:t>
            </a:r>
          </a:p>
          <a:p>
            <a:pPr marL="0" indent="0">
              <a:spcAft>
                <a:spcPts val="136"/>
              </a:spcAft>
              <a:buFont typeface="Arial" pitchFamily="34" charset="0"/>
              <a:buNone/>
            </a:pPr>
            <a:r>
              <a:rPr lang="en-GB" sz="849" b="1" noProof="0" dirty="0">
                <a:solidFill>
                  <a:schemeClr val="bg1">
                    <a:lumMod val="50000"/>
                  </a:schemeClr>
                </a:solidFill>
              </a:rPr>
              <a:t>Image library</a:t>
            </a:r>
          </a:p>
          <a:p>
            <a:pPr marL="0" indent="0" algn="l" defTabSz="316779" rtl="0" fontAlgn="base">
              <a:spcBef>
                <a:spcPct val="0"/>
              </a:spcBef>
              <a:spcAft>
                <a:spcPts val="136"/>
              </a:spcAft>
              <a:buFont typeface="Arial" pitchFamily="34" charset="0"/>
              <a:buNone/>
            </a:pPr>
            <a:r>
              <a:rPr lang="en-GB" sz="849" kern="1200" noProof="0" dirty="0">
                <a:solidFill>
                  <a:schemeClr val="bg1">
                    <a:lumMod val="50000"/>
                  </a:schemeClr>
                </a:solidFill>
                <a:latin typeface="+mn-lt"/>
                <a:ea typeface="+mn-ea"/>
                <a:cs typeface="+mn-cs"/>
              </a:rPr>
              <a:t>To access the image library, please log into</a:t>
            </a:r>
          </a:p>
          <a:p>
            <a:pPr marL="0" indent="0" algn="l" defTabSz="316779" rtl="0" fontAlgn="base">
              <a:spcBef>
                <a:spcPct val="0"/>
              </a:spcBef>
              <a:spcAft>
                <a:spcPts val="136"/>
              </a:spcAft>
              <a:buFont typeface="Arial" pitchFamily="34" charset="0"/>
              <a:buNone/>
            </a:pPr>
            <a:endParaRPr lang="en-GB" sz="849" kern="1200" noProof="0" dirty="0">
              <a:solidFill>
                <a:schemeClr val="bg1">
                  <a:lumMod val="50000"/>
                </a:schemeClr>
              </a:solidFill>
              <a:latin typeface="+mn-lt"/>
              <a:ea typeface="+mn-ea"/>
              <a:cs typeface="+mn-cs"/>
            </a:endParaRPr>
          </a:p>
          <a:p>
            <a:pPr>
              <a:spcAft>
                <a:spcPts val="136"/>
              </a:spcAft>
            </a:pPr>
            <a:endParaRPr lang="en-GB" sz="849" kern="1200" noProof="0" dirty="0">
              <a:solidFill>
                <a:schemeClr val="bg1">
                  <a:lumMod val="50000"/>
                </a:schemeClr>
              </a:solidFill>
              <a:latin typeface="+mn-lt"/>
              <a:ea typeface="+mn-ea"/>
              <a:cs typeface="+mn-cs"/>
            </a:endParaRPr>
          </a:p>
          <a:p>
            <a:pPr>
              <a:spcAft>
                <a:spcPts val="136"/>
              </a:spcAft>
            </a:pPr>
            <a:r>
              <a:rPr lang="en-GB" sz="849" kern="1200" noProof="0" dirty="0">
                <a:solidFill>
                  <a:schemeClr val="bg1">
                    <a:lumMod val="50000"/>
                  </a:schemeClr>
                </a:solidFill>
                <a:latin typeface="+mn-lt"/>
                <a:ea typeface="+mn-ea"/>
                <a:cs typeface="+mn-cs"/>
              </a:rPr>
              <a:t>When you have placed your image you may need to change the colour of the text so it can be seen against the image. This can be changed to dark grey or white.</a:t>
            </a:r>
          </a:p>
        </p:txBody>
      </p:sp>
      <p:sp>
        <p:nvSpPr>
          <p:cNvPr id="7" name="Rectangle 6">
            <a:hlinkClick r:id="rId2"/>
            <a:extLst>
              <a:ext uri="{FF2B5EF4-FFF2-40B4-BE49-F238E27FC236}">
                <a16:creationId xmlns:a16="http://schemas.microsoft.com/office/drawing/2014/main" id="{0A0E5D64-357E-499F-BEC7-89044AF12844}"/>
              </a:ext>
            </a:extLst>
          </p:cNvPr>
          <p:cNvSpPr/>
          <p:nvPr userDrawn="1"/>
        </p:nvSpPr>
        <p:spPr>
          <a:xfrm>
            <a:off x="12558954" y="3394312"/>
            <a:ext cx="2336116" cy="130677"/>
          </a:xfrm>
          <a:prstGeom prst="rect">
            <a:avLst/>
          </a:prstGeom>
          <a:noFill/>
        </p:spPr>
        <p:txBody>
          <a:bodyPr wrap="square" lIns="0" tIns="0" rIns="0" bIns="0" rtlCol="0" anchor="ctr">
            <a:spAutoFit/>
          </a:bodyPr>
          <a:lstStyle/>
          <a:p>
            <a:r>
              <a:rPr lang="en-GB" sz="849" dirty="0">
                <a:cs typeface="Arial" panose="020B0604020202020204" pitchFamily="34" charset="0"/>
              </a:rPr>
              <a:t>https://nationalgrid.onbrandcloud.com/login/</a:t>
            </a:r>
          </a:p>
        </p:txBody>
      </p:sp>
      <p:pic>
        <p:nvPicPr>
          <p:cNvPr id="13" name="Picture 12">
            <a:extLst>
              <a:ext uri="{FF2B5EF4-FFF2-40B4-BE49-F238E27FC236}">
                <a16:creationId xmlns:a16="http://schemas.microsoft.com/office/drawing/2014/main" id="{DC0E0B6B-9082-4BDB-A555-BA6DEB512DD5}"/>
              </a:ext>
            </a:extLst>
          </p:cNvPr>
          <p:cNvPicPr>
            <a:picLocks noChangeAspect="1"/>
          </p:cNvPicPr>
          <p:nvPr userDrawn="1"/>
        </p:nvPicPr>
        <p:blipFill>
          <a:blip r:embed="rId3"/>
          <a:stretch>
            <a:fillRect/>
          </a:stretch>
        </p:blipFill>
        <p:spPr>
          <a:xfrm>
            <a:off x="9965223" y="6237768"/>
            <a:ext cx="1794176" cy="268024"/>
          </a:xfrm>
          <a:prstGeom prst="rect">
            <a:avLst/>
          </a:prstGeom>
        </p:spPr>
      </p:pic>
      <p:sp>
        <p:nvSpPr>
          <p:cNvPr id="4" name="Title 3">
            <a:extLst>
              <a:ext uri="{FF2B5EF4-FFF2-40B4-BE49-F238E27FC236}">
                <a16:creationId xmlns:a16="http://schemas.microsoft.com/office/drawing/2014/main" id="{85FE02F7-EA91-42A2-AC0B-ADF0B456DEC6}"/>
              </a:ext>
            </a:extLst>
          </p:cNvPr>
          <p:cNvSpPr>
            <a:spLocks noGrp="1"/>
          </p:cNvSpPr>
          <p:nvPr>
            <p:ph type="title"/>
          </p:nvPr>
        </p:nvSpPr>
        <p:spPr/>
        <p:txBody>
          <a:bodyPr/>
          <a:lstStyle>
            <a:lvl1pPr>
              <a:defRPr>
                <a:solidFill>
                  <a:schemeClr val="tx1"/>
                </a:solidFill>
              </a:defRPr>
            </a:lvl1pPr>
          </a:lstStyle>
          <a:p>
            <a:r>
              <a:rPr lang="en-US"/>
              <a:t>Click to edit Master title style</a:t>
            </a:r>
            <a:endParaRPr lang="en-GB" dirty="0"/>
          </a:p>
        </p:txBody>
      </p:sp>
    </p:spTree>
    <p:extLst>
      <p:ext uri="{BB962C8B-B14F-4D97-AF65-F5344CB8AC3E}">
        <p14:creationId xmlns:p14="http://schemas.microsoft.com/office/powerpoint/2010/main" val="2163205989"/>
      </p:ext>
    </p:extLst>
  </p:cSld>
  <p:clrMapOvr>
    <a:masterClrMapping/>
  </p:clrMapOvr>
  <p:extLst>
    <p:ext uri="{DCECCB84-F9BA-43D5-87BE-67443E8EF086}">
      <p15:sldGuideLst xmlns:p15="http://schemas.microsoft.com/office/powerpoint/2012/main"/>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Key message left">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CD4D86A5-6CC8-471F-8BD3-04C9F0CDCDD9}"/>
              </a:ext>
            </a:extLst>
          </p:cNvPr>
          <p:cNvSpPr>
            <a:spLocks noGrp="1"/>
          </p:cNvSpPr>
          <p:nvPr>
            <p:ph type="pic" sz="quarter" idx="16" hasCustomPrompt="1"/>
          </p:nvPr>
        </p:nvSpPr>
        <p:spPr>
          <a:xfrm>
            <a:off x="2706879" y="0"/>
            <a:ext cx="9485121" cy="6857037"/>
          </a:xfrm>
          <a:custGeom>
            <a:avLst/>
            <a:gdLst>
              <a:gd name="connsiteX0" fmla="*/ 925004 w 7113841"/>
              <a:gd name="connsiteY0" fmla="*/ 0 h 5142778"/>
              <a:gd name="connsiteX1" fmla="*/ 7113841 w 7113841"/>
              <a:gd name="connsiteY1" fmla="*/ 0 h 5142778"/>
              <a:gd name="connsiteX2" fmla="*/ 7113841 w 7113841"/>
              <a:gd name="connsiteY2" fmla="*/ 4345781 h 5142778"/>
              <a:gd name="connsiteX3" fmla="*/ 7113839 w 7113841"/>
              <a:gd name="connsiteY3" fmla="*/ 4345781 h 5142778"/>
              <a:gd name="connsiteX4" fmla="*/ 7113839 w 7113841"/>
              <a:gd name="connsiteY4" fmla="*/ 4344165 h 5142778"/>
              <a:gd name="connsiteX5" fmla="*/ 7065051 w 7113841"/>
              <a:gd name="connsiteY5" fmla="*/ 4326824 h 5142778"/>
              <a:gd name="connsiteX6" fmla="*/ 7016980 w 7113841"/>
              <a:gd name="connsiteY6" fmla="*/ 4310591 h 5142778"/>
              <a:gd name="connsiteX7" fmla="*/ 6969613 w 7113841"/>
              <a:gd name="connsiteY7" fmla="*/ 4295447 h 5142778"/>
              <a:gd name="connsiteX8" fmla="*/ 6922939 w 7113841"/>
              <a:gd name="connsiteY8" fmla="*/ 4281374 h 5142778"/>
              <a:gd name="connsiteX9" fmla="*/ 6876941 w 7113841"/>
              <a:gd name="connsiteY9" fmla="*/ 4268353 h 5142778"/>
              <a:gd name="connsiteX10" fmla="*/ 6831609 w 7113841"/>
              <a:gd name="connsiteY10" fmla="*/ 4256365 h 5142778"/>
              <a:gd name="connsiteX11" fmla="*/ 6786928 w 7113841"/>
              <a:gd name="connsiteY11" fmla="*/ 4245394 h 5142778"/>
              <a:gd name="connsiteX12" fmla="*/ 6742887 w 7113841"/>
              <a:gd name="connsiteY12" fmla="*/ 4235421 h 5142778"/>
              <a:gd name="connsiteX13" fmla="*/ 6699472 w 7113841"/>
              <a:gd name="connsiteY13" fmla="*/ 4226427 h 5142778"/>
              <a:gd name="connsiteX14" fmla="*/ 6656669 w 7113841"/>
              <a:gd name="connsiteY14" fmla="*/ 4218394 h 5142778"/>
              <a:gd name="connsiteX15" fmla="*/ 6614465 w 7113841"/>
              <a:gd name="connsiteY15" fmla="*/ 4211304 h 5142778"/>
              <a:gd name="connsiteX16" fmla="*/ 6572851 w 7113841"/>
              <a:gd name="connsiteY16" fmla="*/ 4205138 h 5142778"/>
              <a:gd name="connsiteX17" fmla="*/ 6552259 w 7113841"/>
              <a:gd name="connsiteY17" fmla="*/ 4202397 h 5142778"/>
              <a:gd name="connsiteX18" fmla="*/ 6531808 w 7113841"/>
              <a:gd name="connsiteY18" fmla="*/ 4199880 h 5142778"/>
              <a:gd name="connsiteX19" fmla="*/ 6511499 w 7113841"/>
              <a:gd name="connsiteY19" fmla="*/ 4197584 h 5142778"/>
              <a:gd name="connsiteX20" fmla="*/ 6491327 w 7113841"/>
              <a:gd name="connsiteY20" fmla="*/ 4195509 h 5142778"/>
              <a:gd name="connsiteX21" fmla="*/ 6471293 w 7113841"/>
              <a:gd name="connsiteY21" fmla="*/ 4193650 h 5142778"/>
              <a:gd name="connsiteX22" fmla="*/ 6451393 w 7113841"/>
              <a:gd name="connsiteY22" fmla="*/ 4192007 h 5142778"/>
              <a:gd name="connsiteX23" fmla="*/ 6431629 w 7113841"/>
              <a:gd name="connsiteY23" fmla="*/ 4190577 h 5142778"/>
              <a:gd name="connsiteX24" fmla="*/ 6411994 w 7113841"/>
              <a:gd name="connsiteY24" fmla="*/ 4189358 h 5142778"/>
              <a:gd name="connsiteX25" fmla="*/ 6392492 w 7113841"/>
              <a:gd name="connsiteY25" fmla="*/ 4188346 h 5142778"/>
              <a:gd name="connsiteX26" fmla="*/ 6373117 w 7113841"/>
              <a:gd name="connsiteY26" fmla="*/ 4187541 h 5142778"/>
              <a:gd name="connsiteX27" fmla="*/ 6353871 w 7113841"/>
              <a:gd name="connsiteY27" fmla="*/ 4186940 h 5142778"/>
              <a:gd name="connsiteX28" fmla="*/ 6334749 w 7113841"/>
              <a:gd name="connsiteY28" fmla="*/ 4186540 h 5142778"/>
              <a:gd name="connsiteX29" fmla="*/ 6315752 w 7113841"/>
              <a:gd name="connsiteY29" fmla="*/ 4186339 h 5142778"/>
              <a:gd name="connsiteX30" fmla="*/ 6296876 w 7113841"/>
              <a:gd name="connsiteY30" fmla="*/ 4186336 h 5142778"/>
              <a:gd name="connsiteX31" fmla="*/ 6278122 w 7113841"/>
              <a:gd name="connsiteY31" fmla="*/ 4186526 h 5142778"/>
              <a:gd name="connsiteX32" fmla="*/ 6259485 w 7113841"/>
              <a:gd name="connsiteY32" fmla="*/ 4186909 h 5142778"/>
              <a:gd name="connsiteX33" fmla="*/ 6240968 w 7113841"/>
              <a:gd name="connsiteY33" fmla="*/ 4187483 h 5142778"/>
              <a:gd name="connsiteX34" fmla="*/ 6222565 w 7113841"/>
              <a:gd name="connsiteY34" fmla="*/ 4188243 h 5142778"/>
              <a:gd name="connsiteX35" fmla="*/ 6204277 w 7113841"/>
              <a:gd name="connsiteY35" fmla="*/ 4189190 h 5142778"/>
              <a:gd name="connsiteX36" fmla="*/ 6186101 w 7113841"/>
              <a:gd name="connsiteY36" fmla="*/ 4190320 h 5142778"/>
              <a:gd name="connsiteX37" fmla="*/ 6168036 w 7113841"/>
              <a:gd name="connsiteY37" fmla="*/ 4191630 h 5142778"/>
              <a:gd name="connsiteX38" fmla="*/ 6150080 w 7113841"/>
              <a:gd name="connsiteY38" fmla="*/ 4193119 h 5142778"/>
              <a:gd name="connsiteX39" fmla="*/ 6132232 w 7113841"/>
              <a:gd name="connsiteY39" fmla="*/ 4194785 h 5142778"/>
              <a:gd name="connsiteX40" fmla="*/ 6114490 w 7113841"/>
              <a:gd name="connsiteY40" fmla="*/ 4196625 h 5142778"/>
              <a:gd name="connsiteX41" fmla="*/ 6096852 w 7113841"/>
              <a:gd name="connsiteY41" fmla="*/ 4198636 h 5142778"/>
              <a:gd name="connsiteX42" fmla="*/ 6079317 w 7113841"/>
              <a:gd name="connsiteY42" fmla="*/ 4200817 h 5142778"/>
              <a:gd name="connsiteX43" fmla="*/ 6061883 w 7113841"/>
              <a:gd name="connsiteY43" fmla="*/ 4203166 h 5142778"/>
              <a:gd name="connsiteX44" fmla="*/ 6044549 w 7113841"/>
              <a:gd name="connsiteY44" fmla="*/ 4205679 h 5142778"/>
              <a:gd name="connsiteX45" fmla="*/ 6027313 w 7113841"/>
              <a:gd name="connsiteY45" fmla="*/ 4208355 h 5142778"/>
              <a:gd name="connsiteX46" fmla="*/ 6010172 w 7113841"/>
              <a:gd name="connsiteY46" fmla="*/ 4211191 h 5142778"/>
              <a:gd name="connsiteX47" fmla="*/ 5976173 w 7113841"/>
              <a:gd name="connsiteY47" fmla="*/ 4217335 h 5142778"/>
              <a:gd name="connsiteX48" fmla="*/ 5942540 w 7113841"/>
              <a:gd name="connsiteY48" fmla="*/ 4224094 h 5142778"/>
              <a:gd name="connsiteX49" fmla="*/ 5892747 w 7113841"/>
              <a:gd name="connsiteY49" fmla="*/ 4235344 h 5142778"/>
              <a:gd name="connsiteX50" fmla="*/ 5859970 w 7113841"/>
              <a:gd name="connsiteY50" fmla="*/ 4243558 h 5142778"/>
              <a:gd name="connsiteX51" fmla="*/ 5827512 w 7113841"/>
              <a:gd name="connsiteY51" fmla="*/ 4252322 h 5142778"/>
              <a:gd name="connsiteX52" fmla="*/ 5795362 w 7113841"/>
              <a:gd name="connsiteY52" fmla="*/ 4261618 h 5142778"/>
              <a:gd name="connsiteX53" fmla="*/ 5763504 w 7113841"/>
              <a:gd name="connsiteY53" fmla="*/ 4271428 h 5142778"/>
              <a:gd name="connsiteX54" fmla="*/ 5731928 w 7113841"/>
              <a:gd name="connsiteY54" fmla="*/ 4281734 h 5142778"/>
              <a:gd name="connsiteX55" fmla="*/ 5700619 w 7113841"/>
              <a:gd name="connsiteY55" fmla="*/ 4292517 h 5142778"/>
              <a:gd name="connsiteX56" fmla="*/ 5669565 w 7113841"/>
              <a:gd name="connsiteY56" fmla="*/ 4303758 h 5142778"/>
              <a:gd name="connsiteX57" fmla="*/ 5638752 w 7113841"/>
              <a:gd name="connsiteY57" fmla="*/ 4315440 h 5142778"/>
              <a:gd name="connsiteX58" fmla="*/ 5608167 w 7113841"/>
              <a:gd name="connsiteY58" fmla="*/ 4327545 h 5142778"/>
              <a:gd name="connsiteX59" fmla="*/ 5577799 w 7113841"/>
              <a:gd name="connsiteY59" fmla="*/ 4340054 h 5142778"/>
              <a:gd name="connsiteX60" fmla="*/ 5547632 w 7113841"/>
              <a:gd name="connsiteY60" fmla="*/ 4352948 h 5142778"/>
              <a:gd name="connsiteX61" fmla="*/ 5517655 w 7113841"/>
              <a:gd name="connsiteY61" fmla="*/ 4366210 h 5142778"/>
              <a:gd name="connsiteX62" fmla="*/ 5487855 w 7113841"/>
              <a:gd name="connsiteY62" fmla="*/ 4379822 h 5142778"/>
              <a:gd name="connsiteX63" fmla="*/ 5443456 w 7113841"/>
              <a:gd name="connsiteY63" fmla="*/ 4400854 h 5142778"/>
              <a:gd name="connsiteX64" fmla="*/ 5399381 w 7113841"/>
              <a:gd name="connsiteY64" fmla="*/ 4422570 h 5142778"/>
              <a:gd name="connsiteX65" fmla="*/ 5355585 w 7113841"/>
              <a:gd name="connsiteY65" fmla="*/ 4444908 h 5142778"/>
              <a:gd name="connsiteX66" fmla="*/ 5312025 w 7113841"/>
              <a:gd name="connsiteY66" fmla="*/ 4467805 h 5142778"/>
              <a:gd name="connsiteX67" fmla="*/ 5254235 w 7113841"/>
              <a:gd name="connsiteY67" fmla="*/ 4499099 h 5142778"/>
              <a:gd name="connsiteX68" fmla="*/ 5167962 w 7113841"/>
              <a:gd name="connsiteY68" fmla="*/ 4547383 h 5142778"/>
              <a:gd name="connsiteX69" fmla="*/ 4952295 w 7113841"/>
              <a:gd name="connsiteY69" fmla="*/ 4672140 h 5142778"/>
              <a:gd name="connsiteX70" fmla="*/ 4791671 w 7113841"/>
              <a:gd name="connsiteY70" fmla="*/ 4763822 h 5142778"/>
              <a:gd name="connsiteX71" fmla="*/ 4717297 w 7113841"/>
              <a:gd name="connsiteY71" fmla="*/ 4804607 h 5142778"/>
              <a:gd name="connsiteX72" fmla="*/ 4656988 w 7113841"/>
              <a:gd name="connsiteY72" fmla="*/ 4836560 h 5142778"/>
              <a:gd name="connsiteX73" fmla="*/ 4611217 w 7113841"/>
              <a:gd name="connsiteY73" fmla="*/ 4860036 h 5142778"/>
              <a:gd name="connsiteX74" fmla="*/ 4564933 w 7113841"/>
              <a:gd name="connsiteY74" fmla="*/ 4883024 h 5142778"/>
              <a:gd name="connsiteX75" fmla="*/ 4518093 w 7113841"/>
              <a:gd name="connsiteY75" fmla="*/ 4905462 h 5142778"/>
              <a:gd name="connsiteX76" fmla="*/ 4470653 w 7113841"/>
              <a:gd name="connsiteY76" fmla="*/ 4927290 h 5142778"/>
              <a:gd name="connsiteX77" fmla="*/ 4438671 w 7113841"/>
              <a:gd name="connsiteY77" fmla="*/ 4941472 h 5142778"/>
              <a:gd name="connsiteX78" fmla="*/ 4406390 w 7113841"/>
              <a:gd name="connsiteY78" fmla="*/ 4955337 h 5142778"/>
              <a:gd name="connsiteX79" fmla="*/ 4373797 w 7113841"/>
              <a:gd name="connsiteY79" fmla="*/ 4968866 h 5142778"/>
              <a:gd name="connsiteX80" fmla="*/ 4340879 w 7113841"/>
              <a:gd name="connsiteY80" fmla="*/ 4982041 h 5142778"/>
              <a:gd name="connsiteX81" fmla="*/ 4307622 w 7113841"/>
              <a:gd name="connsiteY81" fmla="*/ 4994845 h 5142778"/>
              <a:gd name="connsiteX82" fmla="*/ 4274014 w 7113841"/>
              <a:gd name="connsiteY82" fmla="*/ 5007258 h 5142778"/>
              <a:gd name="connsiteX83" fmla="*/ 4240041 w 7113841"/>
              <a:gd name="connsiteY83" fmla="*/ 5019263 h 5142778"/>
              <a:gd name="connsiteX84" fmla="*/ 4205691 w 7113841"/>
              <a:gd name="connsiteY84" fmla="*/ 5030841 h 5142778"/>
              <a:gd name="connsiteX85" fmla="*/ 4170950 w 7113841"/>
              <a:gd name="connsiteY85" fmla="*/ 5041974 h 5142778"/>
              <a:gd name="connsiteX86" fmla="*/ 4135806 w 7113841"/>
              <a:gd name="connsiteY86" fmla="*/ 5052643 h 5142778"/>
              <a:gd name="connsiteX87" fmla="*/ 4100246 w 7113841"/>
              <a:gd name="connsiteY87" fmla="*/ 5062831 h 5142778"/>
              <a:gd name="connsiteX88" fmla="*/ 4064256 w 7113841"/>
              <a:gd name="connsiteY88" fmla="*/ 5072519 h 5142778"/>
              <a:gd name="connsiteX89" fmla="*/ 4027823 w 7113841"/>
              <a:gd name="connsiteY89" fmla="*/ 5081689 h 5142778"/>
              <a:gd name="connsiteX90" fmla="*/ 3990935 w 7113841"/>
              <a:gd name="connsiteY90" fmla="*/ 5090323 h 5142778"/>
              <a:gd name="connsiteX91" fmla="*/ 3953578 w 7113841"/>
              <a:gd name="connsiteY91" fmla="*/ 5098402 h 5142778"/>
              <a:gd name="connsiteX92" fmla="*/ 3915739 w 7113841"/>
              <a:gd name="connsiteY92" fmla="*/ 5105908 h 5142778"/>
              <a:gd name="connsiteX93" fmla="*/ 3877406 w 7113841"/>
              <a:gd name="connsiteY93" fmla="*/ 5112824 h 5142778"/>
              <a:gd name="connsiteX94" fmla="*/ 3838565 w 7113841"/>
              <a:gd name="connsiteY94" fmla="*/ 5119129 h 5142778"/>
              <a:gd name="connsiteX95" fmla="*/ 3799203 w 7113841"/>
              <a:gd name="connsiteY95" fmla="*/ 5124807 h 5142778"/>
              <a:gd name="connsiteX96" fmla="*/ 3759308 w 7113841"/>
              <a:gd name="connsiteY96" fmla="*/ 5129839 h 5142778"/>
              <a:gd name="connsiteX97" fmla="*/ 3718865 w 7113841"/>
              <a:gd name="connsiteY97" fmla="*/ 5134207 h 5142778"/>
              <a:gd name="connsiteX98" fmla="*/ 3677863 w 7113841"/>
              <a:gd name="connsiteY98" fmla="*/ 5137893 h 5142778"/>
              <a:gd name="connsiteX99" fmla="*/ 3636288 w 7113841"/>
              <a:gd name="connsiteY99" fmla="*/ 5140877 h 5142778"/>
              <a:gd name="connsiteX100" fmla="*/ 3600919 w 7113841"/>
              <a:gd name="connsiteY100" fmla="*/ 5142778 h 5142778"/>
              <a:gd name="connsiteX101" fmla="*/ 0 w 7113841"/>
              <a:gd name="connsiteY101" fmla="*/ 5142778 h 5142778"/>
              <a:gd name="connsiteX102" fmla="*/ 36355 w 7113841"/>
              <a:gd name="connsiteY102" fmla="*/ 5078128 h 5142778"/>
              <a:gd name="connsiteX103" fmla="*/ 85405 w 7113841"/>
              <a:gd name="connsiteY103" fmla="*/ 4991843 h 5142778"/>
              <a:gd name="connsiteX104" fmla="*/ 164324 w 7113841"/>
              <a:gd name="connsiteY104" fmla="*/ 4854690 h 5142778"/>
              <a:gd name="connsiteX105" fmla="*/ 381230 w 7113841"/>
              <a:gd name="connsiteY105" fmla="*/ 4481186 h 5142778"/>
              <a:gd name="connsiteX106" fmla="*/ 439596 w 7113841"/>
              <a:gd name="connsiteY106" fmla="*/ 4379712 h 5142778"/>
              <a:gd name="connsiteX107" fmla="*/ 478157 w 7113841"/>
              <a:gd name="connsiteY107" fmla="*/ 4312042 h 5142778"/>
              <a:gd name="connsiteX108" fmla="*/ 516383 w 7113841"/>
              <a:gd name="connsiteY108" fmla="*/ 4244314 h 5142778"/>
              <a:gd name="connsiteX109" fmla="*/ 544803 w 7113841"/>
              <a:gd name="connsiteY109" fmla="*/ 4193459 h 5142778"/>
              <a:gd name="connsiteX110" fmla="*/ 572987 w 7113841"/>
              <a:gd name="connsiteY110" fmla="*/ 4142538 h 5142778"/>
              <a:gd name="connsiteX111" fmla="*/ 591636 w 7113841"/>
              <a:gd name="connsiteY111" fmla="*/ 4108547 h 5142778"/>
              <a:gd name="connsiteX112" fmla="*/ 610163 w 7113841"/>
              <a:gd name="connsiteY112" fmla="*/ 4074516 h 5142778"/>
              <a:gd name="connsiteX113" fmla="*/ 628565 w 7113841"/>
              <a:gd name="connsiteY113" fmla="*/ 4040440 h 5142778"/>
              <a:gd name="connsiteX114" fmla="*/ 646835 w 7113841"/>
              <a:gd name="connsiteY114" fmla="*/ 4006315 h 5142778"/>
              <a:gd name="connsiteX115" fmla="*/ 664966 w 7113841"/>
              <a:gd name="connsiteY115" fmla="*/ 3972137 h 5142778"/>
              <a:gd name="connsiteX116" fmla="*/ 682954 w 7113841"/>
              <a:gd name="connsiteY116" fmla="*/ 3937902 h 5142778"/>
              <a:gd name="connsiteX117" fmla="*/ 691892 w 7113841"/>
              <a:gd name="connsiteY117" fmla="*/ 3920762 h 5142778"/>
              <a:gd name="connsiteX118" fmla="*/ 700791 w 7113841"/>
              <a:gd name="connsiteY118" fmla="*/ 3903606 h 5142778"/>
              <a:gd name="connsiteX119" fmla="*/ 709652 w 7113841"/>
              <a:gd name="connsiteY119" fmla="*/ 3886433 h 5142778"/>
              <a:gd name="connsiteX120" fmla="*/ 718472 w 7113841"/>
              <a:gd name="connsiteY120" fmla="*/ 3869243 h 5142778"/>
              <a:gd name="connsiteX121" fmla="*/ 727252 w 7113841"/>
              <a:gd name="connsiteY121" fmla="*/ 3852035 h 5142778"/>
              <a:gd name="connsiteX122" fmla="*/ 735991 w 7113841"/>
              <a:gd name="connsiteY122" fmla="*/ 3834810 h 5142778"/>
              <a:gd name="connsiteX123" fmla="*/ 744687 w 7113841"/>
              <a:gd name="connsiteY123" fmla="*/ 3817565 h 5142778"/>
              <a:gd name="connsiteX124" fmla="*/ 753341 w 7113841"/>
              <a:gd name="connsiteY124" fmla="*/ 3800302 h 5142778"/>
              <a:gd name="connsiteX125" fmla="*/ 761951 w 7113841"/>
              <a:gd name="connsiteY125" fmla="*/ 3783019 h 5142778"/>
              <a:gd name="connsiteX126" fmla="*/ 770517 w 7113841"/>
              <a:gd name="connsiteY126" fmla="*/ 3765715 h 5142778"/>
              <a:gd name="connsiteX127" fmla="*/ 779038 w 7113841"/>
              <a:gd name="connsiteY127" fmla="*/ 3748391 h 5142778"/>
              <a:gd name="connsiteX128" fmla="*/ 787512 w 7113841"/>
              <a:gd name="connsiteY128" fmla="*/ 3731046 h 5142778"/>
              <a:gd name="connsiteX129" fmla="*/ 795941 w 7113841"/>
              <a:gd name="connsiteY129" fmla="*/ 3713678 h 5142778"/>
              <a:gd name="connsiteX130" fmla="*/ 804322 w 7113841"/>
              <a:gd name="connsiteY130" fmla="*/ 3696288 h 5142778"/>
              <a:gd name="connsiteX131" fmla="*/ 812655 w 7113841"/>
              <a:gd name="connsiteY131" fmla="*/ 3678875 h 5142778"/>
              <a:gd name="connsiteX132" fmla="*/ 820938 w 7113841"/>
              <a:gd name="connsiteY132" fmla="*/ 3661439 h 5142778"/>
              <a:gd name="connsiteX133" fmla="*/ 829172 w 7113841"/>
              <a:gd name="connsiteY133" fmla="*/ 3643979 h 5142778"/>
              <a:gd name="connsiteX134" fmla="*/ 837357 w 7113841"/>
              <a:gd name="connsiteY134" fmla="*/ 3626494 h 5142778"/>
              <a:gd name="connsiteX135" fmla="*/ 845490 w 7113841"/>
              <a:gd name="connsiteY135" fmla="*/ 3608984 h 5142778"/>
              <a:gd name="connsiteX136" fmla="*/ 853571 w 7113841"/>
              <a:gd name="connsiteY136" fmla="*/ 3591449 h 5142778"/>
              <a:gd name="connsiteX137" fmla="*/ 861599 w 7113841"/>
              <a:gd name="connsiteY137" fmla="*/ 3573886 h 5142778"/>
              <a:gd name="connsiteX138" fmla="*/ 869574 w 7113841"/>
              <a:gd name="connsiteY138" fmla="*/ 3556298 h 5142778"/>
              <a:gd name="connsiteX139" fmla="*/ 877495 w 7113841"/>
              <a:gd name="connsiteY139" fmla="*/ 3538682 h 5142778"/>
              <a:gd name="connsiteX140" fmla="*/ 885361 w 7113841"/>
              <a:gd name="connsiteY140" fmla="*/ 3521039 h 5142778"/>
              <a:gd name="connsiteX141" fmla="*/ 893171 w 7113841"/>
              <a:gd name="connsiteY141" fmla="*/ 3503367 h 5142778"/>
              <a:gd name="connsiteX142" fmla="*/ 900925 w 7113841"/>
              <a:gd name="connsiteY142" fmla="*/ 3485666 h 5142778"/>
              <a:gd name="connsiteX143" fmla="*/ 908622 w 7113841"/>
              <a:gd name="connsiteY143" fmla="*/ 3467936 h 5142778"/>
              <a:gd name="connsiteX144" fmla="*/ 916260 w 7113841"/>
              <a:gd name="connsiteY144" fmla="*/ 3450176 h 5142778"/>
              <a:gd name="connsiteX145" fmla="*/ 923841 w 7113841"/>
              <a:gd name="connsiteY145" fmla="*/ 3432385 h 5142778"/>
              <a:gd name="connsiteX146" fmla="*/ 931361 w 7113841"/>
              <a:gd name="connsiteY146" fmla="*/ 3414563 h 5142778"/>
              <a:gd name="connsiteX147" fmla="*/ 938822 w 7113841"/>
              <a:gd name="connsiteY147" fmla="*/ 3396710 h 5142778"/>
              <a:gd name="connsiteX148" fmla="*/ 946221 w 7113841"/>
              <a:gd name="connsiteY148" fmla="*/ 3378825 h 5142778"/>
              <a:gd name="connsiteX149" fmla="*/ 953559 w 7113841"/>
              <a:gd name="connsiteY149" fmla="*/ 3360907 h 5142778"/>
              <a:gd name="connsiteX150" fmla="*/ 960835 w 7113841"/>
              <a:gd name="connsiteY150" fmla="*/ 3342956 h 5142778"/>
              <a:gd name="connsiteX151" fmla="*/ 968048 w 7113841"/>
              <a:gd name="connsiteY151" fmla="*/ 3324971 h 5142778"/>
              <a:gd name="connsiteX152" fmla="*/ 975195 w 7113841"/>
              <a:gd name="connsiteY152" fmla="*/ 3306952 h 5142778"/>
              <a:gd name="connsiteX153" fmla="*/ 982280 w 7113841"/>
              <a:gd name="connsiteY153" fmla="*/ 3288898 h 5142778"/>
              <a:gd name="connsiteX154" fmla="*/ 989297 w 7113841"/>
              <a:gd name="connsiteY154" fmla="*/ 3270809 h 5142778"/>
              <a:gd name="connsiteX155" fmla="*/ 996250 w 7113841"/>
              <a:gd name="connsiteY155" fmla="*/ 3252684 h 5142778"/>
              <a:gd name="connsiteX156" fmla="*/ 1003136 w 7113841"/>
              <a:gd name="connsiteY156" fmla="*/ 3234522 h 5142778"/>
              <a:gd name="connsiteX157" fmla="*/ 1009953 w 7113841"/>
              <a:gd name="connsiteY157" fmla="*/ 3216324 h 5142778"/>
              <a:gd name="connsiteX158" fmla="*/ 1016702 w 7113841"/>
              <a:gd name="connsiteY158" fmla="*/ 3198088 h 5142778"/>
              <a:gd name="connsiteX159" fmla="*/ 1023381 w 7113841"/>
              <a:gd name="connsiteY159" fmla="*/ 3179814 h 5142778"/>
              <a:gd name="connsiteX160" fmla="*/ 1029991 w 7113841"/>
              <a:gd name="connsiteY160" fmla="*/ 3161502 h 5142778"/>
              <a:gd name="connsiteX161" fmla="*/ 1036530 w 7113841"/>
              <a:gd name="connsiteY161" fmla="*/ 3143151 h 5142778"/>
              <a:gd name="connsiteX162" fmla="*/ 1042998 w 7113841"/>
              <a:gd name="connsiteY162" fmla="*/ 3124759 h 5142778"/>
              <a:gd name="connsiteX163" fmla="*/ 1049393 w 7113841"/>
              <a:gd name="connsiteY163" fmla="*/ 3106328 h 5142778"/>
              <a:gd name="connsiteX164" fmla="*/ 1055715 w 7113841"/>
              <a:gd name="connsiteY164" fmla="*/ 3087856 h 5142778"/>
              <a:gd name="connsiteX165" fmla="*/ 1061964 w 7113841"/>
              <a:gd name="connsiteY165" fmla="*/ 3069343 h 5142778"/>
              <a:gd name="connsiteX166" fmla="*/ 1068138 w 7113841"/>
              <a:gd name="connsiteY166" fmla="*/ 3050788 h 5142778"/>
              <a:gd name="connsiteX167" fmla="*/ 1074237 w 7113841"/>
              <a:gd name="connsiteY167" fmla="*/ 3032191 h 5142778"/>
              <a:gd name="connsiteX168" fmla="*/ 1080260 w 7113841"/>
              <a:gd name="connsiteY168" fmla="*/ 3013551 h 5142778"/>
              <a:gd name="connsiteX169" fmla="*/ 1086206 w 7113841"/>
              <a:gd name="connsiteY169" fmla="*/ 2994867 h 5142778"/>
              <a:gd name="connsiteX170" fmla="*/ 1092075 w 7113841"/>
              <a:gd name="connsiteY170" fmla="*/ 2976140 h 5142778"/>
              <a:gd name="connsiteX171" fmla="*/ 1097865 w 7113841"/>
              <a:gd name="connsiteY171" fmla="*/ 2957368 h 5142778"/>
              <a:gd name="connsiteX172" fmla="*/ 1103577 w 7113841"/>
              <a:gd name="connsiteY172" fmla="*/ 2938551 h 5142778"/>
              <a:gd name="connsiteX173" fmla="*/ 1109208 w 7113841"/>
              <a:gd name="connsiteY173" fmla="*/ 2919688 h 5142778"/>
              <a:gd name="connsiteX174" fmla="*/ 1114759 w 7113841"/>
              <a:gd name="connsiteY174" fmla="*/ 2900780 h 5142778"/>
              <a:gd name="connsiteX175" fmla="*/ 1120228 w 7113841"/>
              <a:gd name="connsiteY175" fmla="*/ 2881825 h 5142778"/>
              <a:gd name="connsiteX176" fmla="*/ 1125617 w 7113841"/>
              <a:gd name="connsiteY176" fmla="*/ 2862822 h 5142778"/>
              <a:gd name="connsiteX177" fmla="*/ 1130921 w 7113841"/>
              <a:gd name="connsiteY177" fmla="*/ 2843773 h 5142778"/>
              <a:gd name="connsiteX178" fmla="*/ 1136143 w 7113841"/>
              <a:gd name="connsiteY178" fmla="*/ 2824674 h 5142778"/>
              <a:gd name="connsiteX179" fmla="*/ 1141280 w 7113841"/>
              <a:gd name="connsiteY179" fmla="*/ 2805527 h 5142778"/>
              <a:gd name="connsiteX180" fmla="*/ 1146332 w 7113841"/>
              <a:gd name="connsiteY180" fmla="*/ 2786331 h 5142778"/>
              <a:gd name="connsiteX181" fmla="*/ 1151298 w 7113841"/>
              <a:gd name="connsiteY181" fmla="*/ 2767085 h 5142778"/>
              <a:gd name="connsiteX182" fmla="*/ 1156178 w 7113841"/>
              <a:gd name="connsiteY182" fmla="*/ 2747788 h 5142778"/>
              <a:gd name="connsiteX183" fmla="*/ 1160971 w 7113841"/>
              <a:gd name="connsiteY183" fmla="*/ 2728441 h 5142778"/>
              <a:gd name="connsiteX184" fmla="*/ 1165675 w 7113841"/>
              <a:gd name="connsiteY184" fmla="*/ 2709042 h 5142778"/>
              <a:gd name="connsiteX185" fmla="*/ 1170290 w 7113841"/>
              <a:gd name="connsiteY185" fmla="*/ 2689591 h 5142778"/>
              <a:gd name="connsiteX186" fmla="*/ 1174816 w 7113841"/>
              <a:gd name="connsiteY186" fmla="*/ 2670087 h 5142778"/>
              <a:gd name="connsiteX187" fmla="*/ 1179252 w 7113841"/>
              <a:gd name="connsiteY187" fmla="*/ 2650531 h 5142778"/>
              <a:gd name="connsiteX188" fmla="*/ 1183597 w 7113841"/>
              <a:gd name="connsiteY188" fmla="*/ 2630921 h 5142778"/>
              <a:gd name="connsiteX189" fmla="*/ 1187850 w 7113841"/>
              <a:gd name="connsiteY189" fmla="*/ 2611257 h 5142778"/>
              <a:gd name="connsiteX190" fmla="*/ 1192010 w 7113841"/>
              <a:gd name="connsiteY190" fmla="*/ 2591538 h 5142778"/>
              <a:gd name="connsiteX191" fmla="*/ 1196077 w 7113841"/>
              <a:gd name="connsiteY191" fmla="*/ 2571764 h 5142778"/>
              <a:gd name="connsiteX192" fmla="*/ 1200049 w 7113841"/>
              <a:gd name="connsiteY192" fmla="*/ 2551934 h 5142778"/>
              <a:gd name="connsiteX193" fmla="*/ 1203927 w 7113841"/>
              <a:gd name="connsiteY193" fmla="*/ 2532048 h 5142778"/>
              <a:gd name="connsiteX194" fmla="*/ 1207710 w 7113841"/>
              <a:gd name="connsiteY194" fmla="*/ 2512105 h 5142778"/>
              <a:gd name="connsiteX195" fmla="*/ 1211395 w 7113841"/>
              <a:gd name="connsiteY195" fmla="*/ 2492104 h 5142778"/>
              <a:gd name="connsiteX196" fmla="*/ 1214985 w 7113841"/>
              <a:gd name="connsiteY196" fmla="*/ 2472046 h 5142778"/>
              <a:gd name="connsiteX197" fmla="*/ 1218476 w 7113841"/>
              <a:gd name="connsiteY197" fmla="*/ 2451929 h 5142778"/>
              <a:gd name="connsiteX198" fmla="*/ 1221868 w 7113841"/>
              <a:gd name="connsiteY198" fmla="*/ 2431753 h 5142778"/>
              <a:gd name="connsiteX199" fmla="*/ 1225161 w 7113841"/>
              <a:gd name="connsiteY199" fmla="*/ 2411518 h 5142778"/>
              <a:gd name="connsiteX200" fmla="*/ 1228353 w 7113841"/>
              <a:gd name="connsiteY200" fmla="*/ 2391223 h 5142778"/>
              <a:gd name="connsiteX201" fmla="*/ 1231446 w 7113841"/>
              <a:gd name="connsiteY201" fmla="*/ 2370867 h 5142778"/>
              <a:gd name="connsiteX202" fmla="*/ 1234436 w 7113841"/>
              <a:gd name="connsiteY202" fmla="*/ 2350449 h 5142778"/>
              <a:gd name="connsiteX203" fmla="*/ 1237324 w 7113841"/>
              <a:gd name="connsiteY203" fmla="*/ 2329971 h 5142778"/>
              <a:gd name="connsiteX204" fmla="*/ 1240109 w 7113841"/>
              <a:gd name="connsiteY204" fmla="*/ 2309430 h 5142778"/>
              <a:gd name="connsiteX205" fmla="*/ 1242790 w 7113841"/>
              <a:gd name="connsiteY205" fmla="*/ 2288826 h 5142778"/>
              <a:gd name="connsiteX206" fmla="*/ 1245366 w 7113841"/>
              <a:gd name="connsiteY206" fmla="*/ 2268159 h 5142778"/>
              <a:gd name="connsiteX207" fmla="*/ 1247837 w 7113841"/>
              <a:gd name="connsiteY207" fmla="*/ 2247428 h 5142778"/>
              <a:gd name="connsiteX208" fmla="*/ 1250202 w 7113841"/>
              <a:gd name="connsiteY208" fmla="*/ 2226633 h 5142778"/>
              <a:gd name="connsiteX209" fmla="*/ 1252460 w 7113841"/>
              <a:gd name="connsiteY209" fmla="*/ 2205773 h 5142778"/>
              <a:gd name="connsiteX210" fmla="*/ 1254610 w 7113841"/>
              <a:gd name="connsiteY210" fmla="*/ 2184847 h 5142778"/>
              <a:gd name="connsiteX211" fmla="*/ 1256651 w 7113841"/>
              <a:gd name="connsiteY211" fmla="*/ 2163856 h 5142778"/>
              <a:gd name="connsiteX212" fmla="*/ 1258584 w 7113841"/>
              <a:gd name="connsiteY212" fmla="*/ 2142798 h 5142778"/>
              <a:gd name="connsiteX213" fmla="*/ 1260407 w 7113841"/>
              <a:gd name="connsiteY213" fmla="*/ 2121673 h 5142778"/>
              <a:gd name="connsiteX214" fmla="*/ 1262119 w 7113841"/>
              <a:gd name="connsiteY214" fmla="*/ 2100480 h 5142778"/>
              <a:gd name="connsiteX215" fmla="*/ 1263719 w 7113841"/>
              <a:gd name="connsiteY215" fmla="*/ 2079219 h 5142778"/>
              <a:gd name="connsiteX216" fmla="*/ 1265207 w 7113841"/>
              <a:gd name="connsiteY216" fmla="*/ 2057890 h 5142778"/>
              <a:gd name="connsiteX217" fmla="*/ 1266583 w 7113841"/>
              <a:gd name="connsiteY217" fmla="*/ 2036492 h 5142778"/>
              <a:gd name="connsiteX218" fmla="*/ 1267845 w 7113841"/>
              <a:gd name="connsiteY218" fmla="*/ 2015023 h 5142778"/>
              <a:gd name="connsiteX219" fmla="*/ 1268992 w 7113841"/>
              <a:gd name="connsiteY219" fmla="*/ 1993484 h 5142778"/>
              <a:gd name="connsiteX220" fmla="*/ 1270024 w 7113841"/>
              <a:gd name="connsiteY220" fmla="*/ 1971875 h 5142778"/>
              <a:gd name="connsiteX221" fmla="*/ 1270940 w 7113841"/>
              <a:gd name="connsiteY221" fmla="*/ 1950194 h 5142778"/>
              <a:gd name="connsiteX222" fmla="*/ 1271740 w 7113841"/>
              <a:gd name="connsiteY222" fmla="*/ 1928441 h 5142778"/>
              <a:gd name="connsiteX223" fmla="*/ 1272422 w 7113841"/>
              <a:gd name="connsiteY223" fmla="*/ 1906616 h 5142778"/>
              <a:gd name="connsiteX224" fmla="*/ 1272986 w 7113841"/>
              <a:gd name="connsiteY224" fmla="*/ 1884718 h 5142778"/>
              <a:gd name="connsiteX225" fmla="*/ 1273430 w 7113841"/>
              <a:gd name="connsiteY225" fmla="*/ 1862747 h 5142778"/>
              <a:gd name="connsiteX226" fmla="*/ 1273755 w 7113841"/>
              <a:gd name="connsiteY226" fmla="*/ 1840700 h 5142778"/>
              <a:gd name="connsiteX227" fmla="*/ 1273961 w 7113841"/>
              <a:gd name="connsiteY227" fmla="*/ 1818581 h 5142778"/>
              <a:gd name="connsiteX228" fmla="*/ 1274005 w 7113841"/>
              <a:gd name="connsiteY228" fmla="*/ 1774114 h 5142778"/>
              <a:gd name="connsiteX229" fmla="*/ 1273844 w 7113841"/>
              <a:gd name="connsiteY229" fmla="*/ 1751767 h 5142778"/>
              <a:gd name="connsiteX230" fmla="*/ 1273558 w 7113841"/>
              <a:gd name="connsiteY230" fmla="*/ 1729342 h 5142778"/>
              <a:gd name="connsiteX231" fmla="*/ 1273150 w 7113841"/>
              <a:gd name="connsiteY231" fmla="*/ 1706841 h 5142778"/>
              <a:gd name="connsiteX232" fmla="*/ 1272616 w 7113841"/>
              <a:gd name="connsiteY232" fmla="*/ 1684263 h 5142778"/>
              <a:gd name="connsiteX233" fmla="*/ 1271956 w 7113841"/>
              <a:gd name="connsiteY233" fmla="*/ 1661605 h 5142778"/>
              <a:gd name="connsiteX234" fmla="*/ 1271170 w 7113841"/>
              <a:gd name="connsiteY234" fmla="*/ 1638868 h 5142778"/>
              <a:gd name="connsiteX235" fmla="*/ 1270256 w 7113841"/>
              <a:gd name="connsiteY235" fmla="*/ 1616053 h 5142778"/>
              <a:gd name="connsiteX236" fmla="*/ 1269215 w 7113841"/>
              <a:gd name="connsiteY236" fmla="*/ 1593157 h 5142778"/>
              <a:gd name="connsiteX237" fmla="*/ 1268044 w 7113841"/>
              <a:gd name="connsiteY237" fmla="*/ 1570181 h 5142778"/>
              <a:gd name="connsiteX238" fmla="*/ 1266744 w 7113841"/>
              <a:gd name="connsiteY238" fmla="*/ 1547124 h 5142778"/>
              <a:gd name="connsiteX239" fmla="*/ 1265314 w 7113841"/>
              <a:gd name="connsiteY239" fmla="*/ 1523985 h 5142778"/>
              <a:gd name="connsiteX240" fmla="*/ 1263753 w 7113841"/>
              <a:gd name="connsiteY240" fmla="*/ 1500764 h 5142778"/>
              <a:gd name="connsiteX241" fmla="*/ 1262060 w 7113841"/>
              <a:gd name="connsiteY241" fmla="*/ 1477461 h 5142778"/>
              <a:gd name="connsiteX242" fmla="*/ 1260234 w 7113841"/>
              <a:gd name="connsiteY242" fmla="*/ 1454074 h 5142778"/>
              <a:gd name="connsiteX243" fmla="*/ 1258276 w 7113841"/>
              <a:gd name="connsiteY243" fmla="*/ 1430604 h 5142778"/>
              <a:gd name="connsiteX244" fmla="*/ 1256182 w 7113841"/>
              <a:gd name="connsiteY244" fmla="*/ 1407049 h 5142778"/>
              <a:gd name="connsiteX245" fmla="*/ 1253955 w 7113841"/>
              <a:gd name="connsiteY245" fmla="*/ 1383410 h 5142778"/>
              <a:gd name="connsiteX246" fmla="*/ 1251592 w 7113841"/>
              <a:gd name="connsiteY246" fmla="*/ 1359685 h 5142778"/>
              <a:gd name="connsiteX247" fmla="*/ 1249092 w 7113841"/>
              <a:gd name="connsiteY247" fmla="*/ 1335873 h 5142778"/>
              <a:gd name="connsiteX248" fmla="*/ 1246456 w 7113841"/>
              <a:gd name="connsiteY248" fmla="*/ 1311977 h 5142778"/>
              <a:gd name="connsiteX249" fmla="*/ 1243681 w 7113841"/>
              <a:gd name="connsiteY249" fmla="*/ 1287992 h 5142778"/>
              <a:gd name="connsiteX250" fmla="*/ 1240769 w 7113841"/>
              <a:gd name="connsiteY250" fmla="*/ 1263921 h 5142778"/>
              <a:gd name="connsiteX251" fmla="*/ 1237716 w 7113841"/>
              <a:gd name="connsiteY251" fmla="*/ 1239761 h 5142778"/>
              <a:gd name="connsiteX252" fmla="*/ 1234524 w 7113841"/>
              <a:gd name="connsiteY252" fmla="*/ 1215513 h 5142778"/>
              <a:gd name="connsiteX253" fmla="*/ 1231190 w 7113841"/>
              <a:gd name="connsiteY253" fmla="*/ 1191176 h 5142778"/>
              <a:gd name="connsiteX254" fmla="*/ 1227715 w 7113841"/>
              <a:gd name="connsiteY254" fmla="*/ 1166749 h 5142778"/>
              <a:gd name="connsiteX255" fmla="*/ 1224099 w 7113841"/>
              <a:gd name="connsiteY255" fmla="*/ 1142232 h 5142778"/>
              <a:gd name="connsiteX256" fmla="*/ 1220339 w 7113841"/>
              <a:gd name="connsiteY256" fmla="*/ 1117624 h 5142778"/>
              <a:gd name="connsiteX257" fmla="*/ 1216434 w 7113841"/>
              <a:gd name="connsiteY257" fmla="*/ 1092925 h 5142778"/>
              <a:gd name="connsiteX258" fmla="*/ 1212386 w 7113841"/>
              <a:gd name="connsiteY258" fmla="*/ 1068134 h 5142778"/>
              <a:gd name="connsiteX259" fmla="*/ 1208192 w 7113841"/>
              <a:gd name="connsiteY259" fmla="*/ 1043251 h 5142778"/>
              <a:gd name="connsiteX260" fmla="*/ 1203852 w 7113841"/>
              <a:gd name="connsiteY260" fmla="*/ 1018274 h 5142778"/>
              <a:gd name="connsiteX261" fmla="*/ 1199365 w 7113841"/>
              <a:gd name="connsiteY261" fmla="*/ 993205 h 5142778"/>
              <a:gd name="connsiteX262" fmla="*/ 1194731 w 7113841"/>
              <a:gd name="connsiteY262" fmla="*/ 968042 h 5142778"/>
              <a:gd name="connsiteX263" fmla="*/ 1189948 w 7113841"/>
              <a:gd name="connsiteY263" fmla="*/ 942784 h 5142778"/>
              <a:gd name="connsiteX264" fmla="*/ 1185016 w 7113841"/>
              <a:gd name="connsiteY264" fmla="*/ 917431 h 5142778"/>
              <a:gd name="connsiteX265" fmla="*/ 1179934 w 7113841"/>
              <a:gd name="connsiteY265" fmla="*/ 891982 h 5142778"/>
              <a:gd name="connsiteX266" fmla="*/ 1174701 w 7113841"/>
              <a:gd name="connsiteY266" fmla="*/ 866438 h 5142778"/>
              <a:gd name="connsiteX267" fmla="*/ 1169317 w 7113841"/>
              <a:gd name="connsiteY267" fmla="*/ 840796 h 5142778"/>
              <a:gd name="connsiteX268" fmla="*/ 1163781 w 7113841"/>
              <a:gd name="connsiteY268" fmla="*/ 815058 h 5142778"/>
              <a:gd name="connsiteX269" fmla="*/ 1158092 w 7113841"/>
              <a:gd name="connsiteY269" fmla="*/ 789222 h 5142778"/>
              <a:gd name="connsiteX270" fmla="*/ 1152249 w 7113841"/>
              <a:gd name="connsiteY270" fmla="*/ 763287 h 5142778"/>
              <a:gd name="connsiteX271" fmla="*/ 1146253 w 7113841"/>
              <a:gd name="connsiteY271" fmla="*/ 737255 h 5142778"/>
              <a:gd name="connsiteX272" fmla="*/ 1140101 w 7113841"/>
              <a:gd name="connsiteY272" fmla="*/ 711122 h 5142778"/>
              <a:gd name="connsiteX273" fmla="*/ 1133793 w 7113841"/>
              <a:gd name="connsiteY273" fmla="*/ 684890 h 5142778"/>
              <a:gd name="connsiteX274" fmla="*/ 1127327 w 7113841"/>
              <a:gd name="connsiteY274" fmla="*/ 658557 h 5142778"/>
              <a:gd name="connsiteX275" fmla="*/ 1120705 w 7113841"/>
              <a:gd name="connsiteY275" fmla="*/ 632123 h 5142778"/>
              <a:gd name="connsiteX276" fmla="*/ 1113925 w 7113841"/>
              <a:gd name="connsiteY276" fmla="*/ 605589 h 5142778"/>
              <a:gd name="connsiteX277" fmla="*/ 1106986 w 7113841"/>
              <a:gd name="connsiteY277" fmla="*/ 578951 h 5142778"/>
              <a:gd name="connsiteX278" fmla="*/ 1099887 w 7113841"/>
              <a:gd name="connsiteY278" fmla="*/ 552212 h 5142778"/>
              <a:gd name="connsiteX279" fmla="*/ 1092628 w 7113841"/>
              <a:gd name="connsiteY279" fmla="*/ 525369 h 5142778"/>
              <a:gd name="connsiteX280" fmla="*/ 1085207 w 7113841"/>
              <a:gd name="connsiteY280" fmla="*/ 498423 h 5142778"/>
              <a:gd name="connsiteX281" fmla="*/ 1077624 w 7113841"/>
              <a:gd name="connsiteY281" fmla="*/ 471372 h 5142778"/>
              <a:gd name="connsiteX282" fmla="*/ 1069880 w 7113841"/>
              <a:gd name="connsiteY282" fmla="*/ 444217 h 5142778"/>
              <a:gd name="connsiteX283" fmla="*/ 1061971 w 7113841"/>
              <a:gd name="connsiteY283" fmla="*/ 416957 h 5142778"/>
              <a:gd name="connsiteX284" fmla="*/ 1053898 w 7113841"/>
              <a:gd name="connsiteY284" fmla="*/ 389591 h 5142778"/>
              <a:gd name="connsiteX285" fmla="*/ 1045660 w 7113841"/>
              <a:gd name="connsiteY285" fmla="*/ 362118 h 5142778"/>
              <a:gd name="connsiteX286" fmla="*/ 1037256 w 7113841"/>
              <a:gd name="connsiteY286" fmla="*/ 334538 h 5142778"/>
              <a:gd name="connsiteX287" fmla="*/ 1028686 w 7113841"/>
              <a:gd name="connsiteY287" fmla="*/ 306852 h 5142778"/>
              <a:gd name="connsiteX288" fmla="*/ 1019950 w 7113841"/>
              <a:gd name="connsiteY288" fmla="*/ 279057 h 5142778"/>
              <a:gd name="connsiteX289" fmla="*/ 1011045 w 7113841"/>
              <a:gd name="connsiteY289" fmla="*/ 251154 h 5142778"/>
              <a:gd name="connsiteX290" fmla="*/ 1001971 w 7113841"/>
              <a:gd name="connsiteY290" fmla="*/ 223142 h 5142778"/>
              <a:gd name="connsiteX291" fmla="*/ 992728 w 7113841"/>
              <a:gd name="connsiteY291" fmla="*/ 195020 h 5142778"/>
              <a:gd name="connsiteX292" fmla="*/ 983314 w 7113841"/>
              <a:gd name="connsiteY292" fmla="*/ 166788 h 5142778"/>
              <a:gd name="connsiteX293" fmla="*/ 973730 w 7113841"/>
              <a:gd name="connsiteY293" fmla="*/ 138446 h 5142778"/>
              <a:gd name="connsiteX294" fmla="*/ 963974 w 7113841"/>
              <a:gd name="connsiteY294" fmla="*/ 109992 h 5142778"/>
              <a:gd name="connsiteX295" fmla="*/ 954045 w 7113841"/>
              <a:gd name="connsiteY295" fmla="*/ 81427 h 5142778"/>
              <a:gd name="connsiteX296" fmla="*/ 943943 w 7113841"/>
              <a:gd name="connsiteY296" fmla="*/ 52750 h 5142778"/>
              <a:gd name="connsiteX297" fmla="*/ 933667 w 7113841"/>
              <a:gd name="connsiteY297" fmla="*/ 23959 h 51427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Lst>
            <a:rect l="l" t="t" r="r" b="b"/>
            <a:pathLst>
              <a:path w="7113841" h="5142778">
                <a:moveTo>
                  <a:pt x="925004" y="0"/>
                </a:moveTo>
                <a:lnTo>
                  <a:pt x="7113841" y="0"/>
                </a:lnTo>
                <a:lnTo>
                  <a:pt x="7113841" y="4345781"/>
                </a:lnTo>
                <a:lnTo>
                  <a:pt x="7113839" y="4345781"/>
                </a:lnTo>
                <a:lnTo>
                  <a:pt x="7113839" y="4344165"/>
                </a:lnTo>
                <a:lnTo>
                  <a:pt x="7065051" y="4326824"/>
                </a:lnTo>
                <a:lnTo>
                  <a:pt x="7016980" y="4310591"/>
                </a:lnTo>
                <a:lnTo>
                  <a:pt x="6969613" y="4295447"/>
                </a:lnTo>
                <a:lnTo>
                  <a:pt x="6922939" y="4281374"/>
                </a:lnTo>
                <a:lnTo>
                  <a:pt x="6876941" y="4268353"/>
                </a:lnTo>
                <a:lnTo>
                  <a:pt x="6831609" y="4256365"/>
                </a:lnTo>
                <a:lnTo>
                  <a:pt x="6786928" y="4245394"/>
                </a:lnTo>
                <a:lnTo>
                  <a:pt x="6742887" y="4235421"/>
                </a:lnTo>
                <a:lnTo>
                  <a:pt x="6699472" y="4226427"/>
                </a:lnTo>
                <a:lnTo>
                  <a:pt x="6656669" y="4218394"/>
                </a:lnTo>
                <a:lnTo>
                  <a:pt x="6614465" y="4211304"/>
                </a:lnTo>
                <a:lnTo>
                  <a:pt x="6572851" y="4205138"/>
                </a:lnTo>
                <a:lnTo>
                  <a:pt x="6552259" y="4202397"/>
                </a:lnTo>
                <a:lnTo>
                  <a:pt x="6531808" y="4199880"/>
                </a:lnTo>
                <a:lnTo>
                  <a:pt x="6511499" y="4197584"/>
                </a:lnTo>
                <a:lnTo>
                  <a:pt x="6491327" y="4195509"/>
                </a:lnTo>
                <a:lnTo>
                  <a:pt x="6471293" y="4193650"/>
                </a:lnTo>
                <a:lnTo>
                  <a:pt x="6451393" y="4192007"/>
                </a:lnTo>
                <a:lnTo>
                  <a:pt x="6431629" y="4190577"/>
                </a:lnTo>
                <a:lnTo>
                  <a:pt x="6411994" y="4189358"/>
                </a:lnTo>
                <a:lnTo>
                  <a:pt x="6392492" y="4188346"/>
                </a:lnTo>
                <a:lnTo>
                  <a:pt x="6373117" y="4187541"/>
                </a:lnTo>
                <a:lnTo>
                  <a:pt x="6353871" y="4186940"/>
                </a:lnTo>
                <a:lnTo>
                  <a:pt x="6334749" y="4186540"/>
                </a:lnTo>
                <a:lnTo>
                  <a:pt x="6315752" y="4186339"/>
                </a:lnTo>
                <a:lnTo>
                  <a:pt x="6296876" y="4186336"/>
                </a:lnTo>
                <a:lnTo>
                  <a:pt x="6278122" y="4186526"/>
                </a:lnTo>
                <a:lnTo>
                  <a:pt x="6259485" y="4186909"/>
                </a:lnTo>
                <a:lnTo>
                  <a:pt x="6240968" y="4187483"/>
                </a:lnTo>
                <a:lnTo>
                  <a:pt x="6222565" y="4188243"/>
                </a:lnTo>
                <a:lnTo>
                  <a:pt x="6204277" y="4189190"/>
                </a:lnTo>
                <a:lnTo>
                  <a:pt x="6186101" y="4190320"/>
                </a:lnTo>
                <a:lnTo>
                  <a:pt x="6168036" y="4191630"/>
                </a:lnTo>
                <a:lnTo>
                  <a:pt x="6150080" y="4193119"/>
                </a:lnTo>
                <a:lnTo>
                  <a:pt x="6132232" y="4194785"/>
                </a:lnTo>
                <a:lnTo>
                  <a:pt x="6114490" y="4196625"/>
                </a:lnTo>
                <a:lnTo>
                  <a:pt x="6096852" y="4198636"/>
                </a:lnTo>
                <a:lnTo>
                  <a:pt x="6079317" y="4200817"/>
                </a:lnTo>
                <a:lnTo>
                  <a:pt x="6061883" y="4203166"/>
                </a:lnTo>
                <a:lnTo>
                  <a:pt x="6044549" y="4205679"/>
                </a:lnTo>
                <a:lnTo>
                  <a:pt x="6027313" y="4208355"/>
                </a:lnTo>
                <a:lnTo>
                  <a:pt x="6010172" y="4211191"/>
                </a:lnTo>
                <a:lnTo>
                  <a:pt x="5976173" y="4217335"/>
                </a:lnTo>
                <a:lnTo>
                  <a:pt x="5942540" y="4224094"/>
                </a:lnTo>
                <a:lnTo>
                  <a:pt x="5892747" y="4235344"/>
                </a:lnTo>
                <a:lnTo>
                  <a:pt x="5859970" y="4243558"/>
                </a:lnTo>
                <a:lnTo>
                  <a:pt x="5827512" y="4252322"/>
                </a:lnTo>
                <a:lnTo>
                  <a:pt x="5795362" y="4261618"/>
                </a:lnTo>
                <a:lnTo>
                  <a:pt x="5763504" y="4271428"/>
                </a:lnTo>
                <a:lnTo>
                  <a:pt x="5731928" y="4281734"/>
                </a:lnTo>
                <a:lnTo>
                  <a:pt x="5700619" y="4292517"/>
                </a:lnTo>
                <a:lnTo>
                  <a:pt x="5669565" y="4303758"/>
                </a:lnTo>
                <a:lnTo>
                  <a:pt x="5638752" y="4315440"/>
                </a:lnTo>
                <a:lnTo>
                  <a:pt x="5608167" y="4327545"/>
                </a:lnTo>
                <a:lnTo>
                  <a:pt x="5577799" y="4340054"/>
                </a:lnTo>
                <a:lnTo>
                  <a:pt x="5547632" y="4352948"/>
                </a:lnTo>
                <a:lnTo>
                  <a:pt x="5517655" y="4366210"/>
                </a:lnTo>
                <a:lnTo>
                  <a:pt x="5487855" y="4379822"/>
                </a:lnTo>
                <a:lnTo>
                  <a:pt x="5443456" y="4400854"/>
                </a:lnTo>
                <a:lnTo>
                  <a:pt x="5399381" y="4422570"/>
                </a:lnTo>
                <a:lnTo>
                  <a:pt x="5355585" y="4444908"/>
                </a:lnTo>
                <a:lnTo>
                  <a:pt x="5312025" y="4467805"/>
                </a:lnTo>
                <a:lnTo>
                  <a:pt x="5254235" y="4499099"/>
                </a:lnTo>
                <a:lnTo>
                  <a:pt x="5167962" y="4547383"/>
                </a:lnTo>
                <a:lnTo>
                  <a:pt x="4952295" y="4672140"/>
                </a:lnTo>
                <a:lnTo>
                  <a:pt x="4791671" y="4763822"/>
                </a:lnTo>
                <a:lnTo>
                  <a:pt x="4717297" y="4804607"/>
                </a:lnTo>
                <a:lnTo>
                  <a:pt x="4656988" y="4836560"/>
                </a:lnTo>
                <a:lnTo>
                  <a:pt x="4611217" y="4860036"/>
                </a:lnTo>
                <a:lnTo>
                  <a:pt x="4564933" y="4883024"/>
                </a:lnTo>
                <a:lnTo>
                  <a:pt x="4518093" y="4905462"/>
                </a:lnTo>
                <a:lnTo>
                  <a:pt x="4470653" y="4927290"/>
                </a:lnTo>
                <a:lnTo>
                  <a:pt x="4438671" y="4941472"/>
                </a:lnTo>
                <a:lnTo>
                  <a:pt x="4406390" y="4955337"/>
                </a:lnTo>
                <a:lnTo>
                  <a:pt x="4373797" y="4968866"/>
                </a:lnTo>
                <a:lnTo>
                  <a:pt x="4340879" y="4982041"/>
                </a:lnTo>
                <a:lnTo>
                  <a:pt x="4307622" y="4994845"/>
                </a:lnTo>
                <a:lnTo>
                  <a:pt x="4274014" y="5007258"/>
                </a:lnTo>
                <a:lnTo>
                  <a:pt x="4240041" y="5019263"/>
                </a:lnTo>
                <a:lnTo>
                  <a:pt x="4205691" y="5030841"/>
                </a:lnTo>
                <a:lnTo>
                  <a:pt x="4170950" y="5041974"/>
                </a:lnTo>
                <a:lnTo>
                  <a:pt x="4135806" y="5052643"/>
                </a:lnTo>
                <a:lnTo>
                  <a:pt x="4100246" y="5062831"/>
                </a:lnTo>
                <a:lnTo>
                  <a:pt x="4064256" y="5072519"/>
                </a:lnTo>
                <a:lnTo>
                  <a:pt x="4027823" y="5081689"/>
                </a:lnTo>
                <a:lnTo>
                  <a:pt x="3990935" y="5090323"/>
                </a:lnTo>
                <a:lnTo>
                  <a:pt x="3953578" y="5098402"/>
                </a:lnTo>
                <a:lnTo>
                  <a:pt x="3915739" y="5105908"/>
                </a:lnTo>
                <a:lnTo>
                  <a:pt x="3877406" y="5112824"/>
                </a:lnTo>
                <a:lnTo>
                  <a:pt x="3838565" y="5119129"/>
                </a:lnTo>
                <a:lnTo>
                  <a:pt x="3799203" y="5124807"/>
                </a:lnTo>
                <a:lnTo>
                  <a:pt x="3759308" y="5129839"/>
                </a:lnTo>
                <a:lnTo>
                  <a:pt x="3718865" y="5134207"/>
                </a:lnTo>
                <a:lnTo>
                  <a:pt x="3677863" y="5137893"/>
                </a:lnTo>
                <a:lnTo>
                  <a:pt x="3636288" y="5140877"/>
                </a:lnTo>
                <a:lnTo>
                  <a:pt x="3600919" y="5142778"/>
                </a:lnTo>
                <a:lnTo>
                  <a:pt x="0" y="5142778"/>
                </a:lnTo>
                <a:lnTo>
                  <a:pt x="36355" y="5078128"/>
                </a:lnTo>
                <a:lnTo>
                  <a:pt x="85405" y="4991843"/>
                </a:lnTo>
                <a:lnTo>
                  <a:pt x="164324" y="4854690"/>
                </a:lnTo>
                <a:lnTo>
                  <a:pt x="381230" y="4481186"/>
                </a:lnTo>
                <a:lnTo>
                  <a:pt x="439596" y="4379712"/>
                </a:lnTo>
                <a:lnTo>
                  <a:pt x="478157" y="4312042"/>
                </a:lnTo>
                <a:lnTo>
                  <a:pt x="516383" y="4244314"/>
                </a:lnTo>
                <a:lnTo>
                  <a:pt x="544803" y="4193459"/>
                </a:lnTo>
                <a:lnTo>
                  <a:pt x="572987" y="4142538"/>
                </a:lnTo>
                <a:lnTo>
                  <a:pt x="591636" y="4108547"/>
                </a:lnTo>
                <a:lnTo>
                  <a:pt x="610163" y="4074516"/>
                </a:lnTo>
                <a:lnTo>
                  <a:pt x="628565" y="4040440"/>
                </a:lnTo>
                <a:lnTo>
                  <a:pt x="646835" y="4006315"/>
                </a:lnTo>
                <a:lnTo>
                  <a:pt x="664966" y="3972137"/>
                </a:lnTo>
                <a:lnTo>
                  <a:pt x="682954" y="3937902"/>
                </a:lnTo>
                <a:lnTo>
                  <a:pt x="691892" y="3920762"/>
                </a:lnTo>
                <a:lnTo>
                  <a:pt x="700791" y="3903606"/>
                </a:lnTo>
                <a:lnTo>
                  <a:pt x="709652" y="3886433"/>
                </a:lnTo>
                <a:lnTo>
                  <a:pt x="718472" y="3869243"/>
                </a:lnTo>
                <a:lnTo>
                  <a:pt x="727252" y="3852035"/>
                </a:lnTo>
                <a:lnTo>
                  <a:pt x="735991" y="3834810"/>
                </a:lnTo>
                <a:lnTo>
                  <a:pt x="744687" y="3817565"/>
                </a:lnTo>
                <a:lnTo>
                  <a:pt x="753341" y="3800302"/>
                </a:lnTo>
                <a:lnTo>
                  <a:pt x="761951" y="3783019"/>
                </a:lnTo>
                <a:lnTo>
                  <a:pt x="770517" y="3765715"/>
                </a:lnTo>
                <a:lnTo>
                  <a:pt x="779038" y="3748391"/>
                </a:lnTo>
                <a:lnTo>
                  <a:pt x="787512" y="3731046"/>
                </a:lnTo>
                <a:lnTo>
                  <a:pt x="795941" y="3713678"/>
                </a:lnTo>
                <a:lnTo>
                  <a:pt x="804322" y="3696288"/>
                </a:lnTo>
                <a:lnTo>
                  <a:pt x="812655" y="3678875"/>
                </a:lnTo>
                <a:lnTo>
                  <a:pt x="820938" y="3661439"/>
                </a:lnTo>
                <a:lnTo>
                  <a:pt x="829172" y="3643979"/>
                </a:lnTo>
                <a:lnTo>
                  <a:pt x="837357" y="3626494"/>
                </a:lnTo>
                <a:lnTo>
                  <a:pt x="845490" y="3608984"/>
                </a:lnTo>
                <a:lnTo>
                  <a:pt x="853571" y="3591449"/>
                </a:lnTo>
                <a:lnTo>
                  <a:pt x="861599" y="3573886"/>
                </a:lnTo>
                <a:lnTo>
                  <a:pt x="869574" y="3556298"/>
                </a:lnTo>
                <a:lnTo>
                  <a:pt x="877495" y="3538682"/>
                </a:lnTo>
                <a:lnTo>
                  <a:pt x="885361" y="3521039"/>
                </a:lnTo>
                <a:lnTo>
                  <a:pt x="893171" y="3503367"/>
                </a:lnTo>
                <a:lnTo>
                  <a:pt x="900925" y="3485666"/>
                </a:lnTo>
                <a:lnTo>
                  <a:pt x="908622" y="3467936"/>
                </a:lnTo>
                <a:lnTo>
                  <a:pt x="916260" y="3450176"/>
                </a:lnTo>
                <a:lnTo>
                  <a:pt x="923841" y="3432385"/>
                </a:lnTo>
                <a:lnTo>
                  <a:pt x="931361" y="3414563"/>
                </a:lnTo>
                <a:lnTo>
                  <a:pt x="938822" y="3396710"/>
                </a:lnTo>
                <a:lnTo>
                  <a:pt x="946221" y="3378825"/>
                </a:lnTo>
                <a:lnTo>
                  <a:pt x="953559" y="3360907"/>
                </a:lnTo>
                <a:lnTo>
                  <a:pt x="960835" y="3342956"/>
                </a:lnTo>
                <a:lnTo>
                  <a:pt x="968048" y="3324971"/>
                </a:lnTo>
                <a:lnTo>
                  <a:pt x="975195" y="3306952"/>
                </a:lnTo>
                <a:lnTo>
                  <a:pt x="982280" y="3288898"/>
                </a:lnTo>
                <a:lnTo>
                  <a:pt x="989297" y="3270809"/>
                </a:lnTo>
                <a:lnTo>
                  <a:pt x="996250" y="3252684"/>
                </a:lnTo>
                <a:lnTo>
                  <a:pt x="1003136" y="3234522"/>
                </a:lnTo>
                <a:lnTo>
                  <a:pt x="1009953" y="3216324"/>
                </a:lnTo>
                <a:lnTo>
                  <a:pt x="1016702" y="3198088"/>
                </a:lnTo>
                <a:lnTo>
                  <a:pt x="1023381" y="3179814"/>
                </a:lnTo>
                <a:lnTo>
                  <a:pt x="1029991" y="3161502"/>
                </a:lnTo>
                <a:lnTo>
                  <a:pt x="1036530" y="3143151"/>
                </a:lnTo>
                <a:lnTo>
                  <a:pt x="1042998" y="3124759"/>
                </a:lnTo>
                <a:lnTo>
                  <a:pt x="1049393" y="3106328"/>
                </a:lnTo>
                <a:lnTo>
                  <a:pt x="1055715" y="3087856"/>
                </a:lnTo>
                <a:lnTo>
                  <a:pt x="1061964" y="3069343"/>
                </a:lnTo>
                <a:lnTo>
                  <a:pt x="1068138" y="3050788"/>
                </a:lnTo>
                <a:lnTo>
                  <a:pt x="1074237" y="3032191"/>
                </a:lnTo>
                <a:lnTo>
                  <a:pt x="1080260" y="3013551"/>
                </a:lnTo>
                <a:lnTo>
                  <a:pt x="1086206" y="2994867"/>
                </a:lnTo>
                <a:lnTo>
                  <a:pt x="1092075" y="2976140"/>
                </a:lnTo>
                <a:lnTo>
                  <a:pt x="1097865" y="2957368"/>
                </a:lnTo>
                <a:lnTo>
                  <a:pt x="1103577" y="2938551"/>
                </a:lnTo>
                <a:lnTo>
                  <a:pt x="1109208" y="2919688"/>
                </a:lnTo>
                <a:lnTo>
                  <a:pt x="1114759" y="2900780"/>
                </a:lnTo>
                <a:lnTo>
                  <a:pt x="1120228" y="2881825"/>
                </a:lnTo>
                <a:lnTo>
                  <a:pt x="1125617" y="2862822"/>
                </a:lnTo>
                <a:lnTo>
                  <a:pt x="1130921" y="2843773"/>
                </a:lnTo>
                <a:lnTo>
                  <a:pt x="1136143" y="2824674"/>
                </a:lnTo>
                <a:lnTo>
                  <a:pt x="1141280" y="2805527"/>
                </a:lnTo>
                <a:lnTo>
                  <a:pt x="1146332" y="2786331"/>
                </a:lnTo>
                <a:lnTo>
                  <a:pt x="1151298" y="2767085"/>
                </a:lnTo>
                <a:lnTo>
                  <a:pt x="1156178" y="2747788"/>
                </a:lnTo>
                <a:lnTo>
                  <a:pt x="1160971" y="2728441"/>
                </a:lnTo>
                <a:lnTo>
                  <a:pt x="1165675" y="2709042"/>
                </a:lnTo>
                <a:lnTo>
                  <a:pt x="1170290" y="2689591"/>
                </a:lnTo>
                <a:lnTo>
                  <a:pt x="1174816" y="2670087"/>
                </a:lnTo>
                <a:lnTo>
                  <a:pt x="1179252" y="2650531"/>
                </a:lnTo>
                <a:lnTo>
                  <a:pt x="1183597" y="2630921"/>
                </a:lnTo>
                <a:lnTo>
                  <a:pt x="1187850" y="2611257"/>
                </a:lnTo>
                <a:lnTo>
                  <a:pt x="1192010" y="2591538"/>
                </a:lnTo>
                <a:lnTo>
                  <a:pt x="1196077" y="2571764"/>
                </a:lnTo>
                <a:lnTo>
                  <a:pt x="1200049" y="2551934"/>
                </a:lnTo>
                <a:lnTo>
                  <a:pt x="1203927" y="2532048"/>
                </a:lnTo>
                <a:lnTo>
                  <a:pt x="1207710" y="2512105"/>
                </a:lnTo>
                <a:lnTo>
                  <a:pt x="1211395" y="2492104"/>
                </a:lnTo>
                <a:lnTo>
                  <a:pt x="1214985" y="2472046"/>
                </a:lnTo>
                <a:lnTo>
                  <a:pt x="1218476" y="2451929"/>
                </a:lnTo>
                <a:lnTo>
                  <a:pt x="1221868" y="2431753"/>
                </a:lnTo>
                <a:lnTo>
                  <a:pt x="1225161" y="2411518"/>
                </a:lnTo>
                <a:lnTo>
                  <a:pt x="1228353" y="2391223"/>
                </a:lnTo>
                <a:lnTo>
                  <a:pt x="1231446" y="2370867"/>
                </a:lnTo>
                <a:lnTo>
                  <a:pt x="1234436" y="2350449"/>
                </a:lnTo>
                <a:lnTo>
                  <a:pt x="1237324" y="2329971"/>
                </a:lnTo>
                <a:lnTo>
                  <a:pt x="1240109" y="2309430"/>
                </a:lnTo>
                <a:lnTo>
                  <a:pt x="1242790" y="2288826"/>
                </a:lnTo>
                <a:lnTo>
                  <a:pt x="1245366" y="2268159"/>
                </a:lnTo>
                <a:lnTo>
                  <a:pt x="1247837" y="2247428"/>
                </a:lnTo>
                <a:lnTo>
                  <a:pt x="1250202" y="2226633"/>
                </a:lnTo>
                <a:lnTo>
                  <a:pt x="1252460" y="2205773"/>
                </a:lnTo>
                <a:lnTo>
                  <a:pt x="1254610" y="2184847"/>
                </a:lnTo>
                <a:lnTo>
                  <a:pt x="1256651" y="2163856"/>
                </a:lnTo>
                <a:lnTo>
                  <a:pt x="1258584" y="2142798"/>
                </a:lnTo>
                <a:lnTo>
                  <a:pt x="1260407" y="2121673"/>
                </a:lnTo>
                <a:lnTo>
                  <a:pt x="1262119" y="2100480"/>
                </a:lnTo>
                <a:lnTo>
                  <a:pt x="1263719" y="2079219"/>
                </a:lnTo>
                <a:lnTo>
                  <a:pt x="1265207" y="2057890"/>
                </a:lnTo>
                <a:lnTo>
                  <a:pt x="1266583" y="2036492"/>
                </a:lnTo>
                <a:lnTo>
                  <a:pt x="1267845" y="2015023"/>
                </a:lnTo>
                <a:lnTo>
                  <a:pt x="1268992" y="1993484"/>
                </a:lnTo>
                <a:lnTo>
                  <a:pt x="1270024" y="1971875"/>
                </a:lnTo>
                <a:lnTo>
                  <a:pt x="1270940" y="1950194"/>
                </a:lnTo>
                <a:lnTo>
                  <a:pt x="1271740" y="1928441"/>
                </a:lnTo>
                <a:lnTo>
                  <a:pt x="1272422" y="1906616"/>
                </a:lnTo>
                <a:lnTo>
                  <a:pt x="1272986" y="1884718"/>
                </a:lnTo>
                <a:lnTo>
                  <a:pt x="1273430" y="1862747"/>
                </a:lnTo>
                <a:lnTo>
                  <a:pt x="1273755" y="1840700"/>
                </a:lnTo>
                <a:lnTo>
                  <a:pt x="1273961" y="1818581"/>
                </a:lnTo>
                <a:lnTo>
                  <a:pt x="1274005" y="1774114"/>
                </a:lnTo>
                <a:lnTo>
                  <a:pt x="1273844" y="1751767"/>
                </a:lnTo>
                <a:lnTo>
                  <a:pt x="1273558" y="1729342"/>
                </a:lnTo>
                <a:lnTo>
                  <a:pt x="1273150" y="1706841"/>
                </a:lnTo>
                <a:lnTo>
                  <a:pt x="1272616" y="1684263"/>
                </a:lnTo>
                <a:lnTo>
                  <a:pt x="1271956" y="1661605"/>
                </a:lnTo>
                <a:lnTo>
                  <a:pt x="1271170" y="1638868"/>
                </a:lnTo>
                <a:lnTo>
                  <a:pt x="1270256" y="1616053"/>
                </a:lnTo>
                <a:lnTo>
                  <a:pt x="1269215" y="1593157"/>
                </a:lnTo>
                <a:lnTo>
                  <a:pt x="1268044" y="1570181"/>
                </a:lnTo>
                <a:lnTo>
                  <a:pt x="1266744" y="1547124"/>
                </a:lnTo>
                <a:lnTo>
                  <a:pt x="1265314" y="1523985"/>
                </a:lnTo>
                <a:lnTo>
                  <a:pt x="1263753" y="1500764"/>
                </a:lnTo>
                <a:lnTo>
                  <a:pt x="1262060" y="1477461"/>
                </a:lnTo>
                <a:lnTo>
                  <a:pt x="1260234" y="1454074"/>
                </a:lnTo>
                <a:lnTo>
                  <a:pt x="1258276" y="1430604"/>
                </a:lnTo>
                <a:lnTo>
                  <a:pt x="1256182" y="1407049"/>
                </a:lnTo>
                <a:lnTo>
                  <a:pt x="1253955" y="1383410"/>
                </a:lnTo>
                <a:lnTo>
                  <a:pt x="1251592" y="1359685"/>
                </a:lnTo>
                <a:lnTo>
                  <a:pt x="1249092" y="1335873"/>
                </a:lnTo>
                <a:lnTo>
                  <a:pt x="1246456" y="1311977"/>
                </a:lnTo>
                <a:lnTo>
                  <a:pt x="1243681" y="1287992"/>
                </a:lnTo>
                <a:lnTo>
                  <a:pt x="1240769" y="1263921"/>
                </a:lnTo>
                <a:lnTo>
                  <a:pt x="1237716" y="1239761"/>
                </a:lnTo>
                <a:lnTo>
                  <a:pt x="1234524" y="1215513"/>
                </a:lnTo>
                <a:lnTo>
                  <a:pt x="1231190" y="1191176"/>
                </a:lnTo>
                <a:lnTo>
                  <a:pt x="1227715" y="1166749"/>
                </a:lnTo>
                <a:lnTo>
                  <a:pt x="1224099" y="1142232"/>
                </a:lnTo>
                <a:lnTo>
                  <a:pt x="1220339" y="1117624"/>
                </a:lnTo>
                <a:lnTo>
                  <a:pt x="1216434" y="1092925"/>
                </a:lnTo>
                <a:lnTo>
                  <a:pt x="1212386" y="1068134"/>
                </a:lnTo>
                <a:lnTo>
                  <a:pt x="1208192" y="1043251"/>
                </a:lnTo>
                <a:lnTo>
                  <a:pt x="1203852" y="1018274"/>
                </a:lnTo>
                <a:lnTo>
                  <a:pt x="1199365" y="993205"/>
                </a:lnTo>
                <a:lnTo>
                  <a:pt x="1194731" y="968042"/>
                </a:lnTo>
                <a:lnTo>
                  <a:pt x="1189948" y="942784"/>
                </a:lnTo>
                <a:lnTo>
                  <a:pt x="1185016" y="917431"/>
                </a:lnTo>
                <a:lnTo>
                  <a:pt x="1179934" y="891982"/>
                </a:lnTo>
                <a:lnTo>
                  <a:pt x="1174701" y="866438"/>
                </a:lnTo>
                <a:lnTo>
                  <a:pt x="1169317" y="840796"/>
                </a:lnTo>
                <a:lnTo>
                  <a:pt x="1163781" y="815058"/>
                </a:lnTo>
                <a:lnTo>
                  <a:pt x="1158092" y="789222"/>
                </a:lnTo>
                <a:lnTo>
                  <a:pt x="1152249" y="763287"/>
                </a:lnTo>
                <a:lnTo>
                  <a:pt x="1146253" y="737255"/>
                </a:lnTo>
                <a:lnTo>
                  <a:pt x="1140101" y="711122"/>
                </a:lnTo>
                <a:lnTo>
                  <a:pt x="1133793" y="684890"/>
                </a:lnTo>
                <a:lnTo>
                  <a:pt x="1127327" y="658557"/>
                </a:lnTo>
                <a:lnTo>
                  <a:pt x="1120705" y="632123"/>
                </a:lnTo>
                <a:lnTo>
                  <a:pt x="1113925" y="605589"/>
                </a:lnTo>
                <a:lnTo>
                  <a:pt x="1106986" y="578951"/>
                </a:lnTo>
                <a:lnTo>
                  <a:pt x="1099887" y="552212"/>
                </a:lnTo>
                <a:lnTo>
                  <a:pt x="1092628" y="525369"/>
                </a:lnTo>
                <a:lnTo>
                  <a:pt x="1085207" y="498423"/>
                </a:lnTo>
                <a:lnTo>
                  <a:pt x="1077624" y="471372"/>
                </a:lnTo>
                <a:lnTo>
                  <a:pt x="1069880" y="444217"/>
                </a:lnTo>
                <a:lnTo>
                  <a:pt x="1061971" y="416957"/>
                </a:lnTo>
                <a:lnTo>
                  <a:pt x="1053898" y="389591"/>
                </a:lnTo>
                <a:lnTo>
                  <a:pt x="1045660" y="362118"/>
                </a:lnTo>
                <a:lnTo>
                  <a:pt x="1037256" y="334538"/>
                </a:lnTo>
                <a:lnTo>
                  <a:pt x="1028686" y="306852"/>
                </a:lnTo>
                <a:lnTo>
                  <a:pt x="1019950" y="279057"/>
                </a:lnTo>
                <a:lnTo>
                  <a:pt x="1011045" y="251154"/>
                </a:lnTo>
                <a:lnTo>
                  <a:pt x="1001971" y="223142"/>
                </a:lnTo>
                <a:lnTo>
                  <a:pt x="992728" y="195020"/>
                </a:lnTo>
                <a:lnTo>
                  <a:pt x="983314" y="166788"/>
                </a:lnTo>
                <a:lnTo>
                  <a:pt x="973730" y="138446"/>
                </a:lnTo>
                <a:lnTo>
                  <a:pt x="963974" y="109992"/>
                </a:lnTo>
                <a:lnTo>
                  <a:pt x="954045" y="81427"/>
                </a:lnTo>
                <a:lnTo>
                  <a:pt x="943943" y="52750"/>
                </a:lnTo>
                <a:lnTo>
                  <a:pt x="933667" y="23959"/>
                </a:lnTo>
                <a:close/>
              </a:path>
            </a:pathLst>
          </a:custGeom>
          <a:solidFill>
            <a:schemeClr val="accent6"/>
          </a:solidFill>
          <a:ln>
            <a:noFill/>
          </a:ln>
        </p:spPr>
        <p:txBody>
          <a:bodyPr wrap="square">
            <a:noAutofit/>
          </a:bodyPr>
          <a:lstStyle>
            <a:lvl1pPr>
              <a:defRPr>
                <a:solidFill>
                  <a:schemeClr val="accent1"/>
                </a:solidFill>
              </a:defRPr>
            </a:lvl1pPr>
          </a:lstStyle>
          <a:p>
            <a:r>
              <a:rPr lang="en-GB" dirty="0"/>
              <a:t> </a:t>
            </a:r>
          </a:p>
        </p:txBody>
      </p:sp>
      <p:sp>
        <p:nvSpPr>
          <p:cNvPr id="6" name="Text Placeholder 2">
            <a:extLst>
              <a:ext uri="{FF2B5EF4-FFF2-40B4-BE49-F238E27FC236}">
                <a16:creationId xmlns:a16="http://schemas.microsoft.com/office/drawing/2014/main" id="{472E4862-F26F-4BEA-9FEB-DFE15AA4E10A}"/>
              </a:ext>
            </a:extLst>
          </p:cNvPr>
          <p:cNvSpPr>
            <a:spLocks noGrp="1"/>
          </p:cNvSpPr>
          <p:nvPr>
            <p:ph type="body" sz="quarter" idx="15"/>
          </p:nvPr>
        </p:nvSpPr>
        <p:spPr>
          <a:xfrm>
            <a:off x="432000" y="1416001"/>
            <a:ext cx="3456317" cy="328295"/>
          </a:xfrm>
        </p:spPr>
        <p:txBody>
          <a:bodyPr/>
          <a:lstStyle>
            <a:lvl1pPr>
              <a:defRPr sz="2133" b="0">
                <a:solidFill>
                  <a:schemeClr val="tx1"/>
                </a:solidFill>
              </a:defRPr>
            </a:lvl1pPr>
            <a:lvl2pPr>
              <a:defRPr sz="1940"/>
            </a:lvl2pPr>
            <a:lvl3pPr marL="0" indent="0">
              <a:buNone/>
              <a:defRPr sz="1940"/>
            </a:lvl3pPr>
            <a:lvl4pPr>
              <a:defRPr sz="1940"/>
            </a:lvl4pPr>
            <a:lvl5pPr>
              <a:defRPr sz="1940"/>
            </a:lvl5pPr>
          </a:lstStyle>
          <a:p>
            <a:pPr lvl="0"/>
            <a:r>
              <a:rPr lang="en-US"/>
              <a:t>Edit Master text styles</a:t>
            </a:r>
          </a:p>
        </p:txBody>
      </p:sp>
      <p:sp>
        <p:nvSpPr>
          <p:cNvPr id="10" name="Round Diagonal Corner Rectangle 4">
            <a:extLst>
              <a:ext uri="{FF2B5EF4-FFF2-40B4-BE49-F238E27FC236}">
                <a16:creationId xmlns:a16="http://schemas.microsoft.com/office/drawing/2014/main" id="{B1508920-DE1E-4600-ABEC-66488997A7F2}"/>
              </a:ext>
            </a:extLst>
          </p:cNvPr>
          <p:cNvSpPr/>
          <p:nvPr userDrawn="1"/>
        </p:nvSpPr>
        <p:spPr>
          <a:xfrm>
            <a:off x="12514257" y="-2970"/>
            <a:ext cx="2576459" cy="3594690"/>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48000" tIns="48000" rIns="48000" bIns="48000" rtlCol="0" anchor="t" anchorCtr="0">
            <a:spAutoFit/>
          </a:bodyPr>
          <a:lstStyle/>
          <a:p>
            <a:pPr>
              <a:spcAft>
                <a:spcPts val="136"/>
              </a:spcAft>
            </a:pPr>
            <a:r>
              <a:rPr lang="en-GB" sz="849" b="1" noProof="0" dirty="0">
                <a:solidFill>
                  <a:schemeClr val="bg1">
                    <a:lumMod val="50000"/>
                  </a:schemeClr>
                </a:solidFill>
              </a:rPr>
              <a:t>Image placeholders</a:t>
            </a:r>
          </a:p>
          <a:p>
            <a:pPr marL="0" lvl="1" indent="0">
              <a:spcAft>
                <a:spcPts val="132"/>
              </a:spcAft>
            </a:pPr>
            <a:r>
              <a:rPr lang="en-GB" sz="849" noProof="0" dirty="0">
                <a:solidFill>
                  <a:schemeClr val="bg1">
                    <a:lumMod val="50000"/>
                  </a:schemeClr>
                </a:solidFill>
              </a:rPr>
              <a:t>This layout is set with a picture placeholder. The front cover image should always be in the cut out style or a plain yellow background</a:t>
            </a:r>
          </a:p>
          <a:p>
            <a:pPr marL="0" lvl="1" indent="0">
              <a:spcAft>
                <a:spcPts val="132"/>
              </a:spcAft>
            </a:pPr>
            <a:r>
              <a:rPr lang="en-GB" sz="849" b="1" noProof="0" dirty="0">
                <a:solidFill>
                  <a:schemeClr val="bg1">
                    <a:lumMod val="50000"/>
                  </a:schemeClr>
                </a:solidFill>
              </a:rPr>
              <a:t>Change image</a:t>
            </a:r>
          </a:p>
          <a:p>
            <a:pPr marL="77931" lvl="2" indent="-77931">
              <a:spcAft>
                <a:spcPts val="132"/>
              </a:spcAft>
              <a:buFont typeface="Arial" panose="020B0604020202020204" pitchFamily="34" charset="0"/>
              <a:buChar char="•"/>
            </a:pPr>
            <a:r>
              <a:rPr lang="en-GB" sz="849" noProof="0" dirty="0">
                <a:solidFill>
                  <a:schemeClr val="bg1">
                    <a:lumMod val="50000"/>
                  </a:schemeClr>
                </a:solidFill>
              </a:rPr>
              <a:t>Click on the image</a:t>
            </a:r>
          </a:p>
          <a:p>
            <a:pPr marL="77931" lvl="2" indent="-77931">
              <a:spcAft>
                <a:spcPts val="132"/>
              </a:spcAft>
              <a:buFont typeface="Arial" panose="020B0604020202020204" pitchFamily="34" charset="0"/>
              <a:buChar char="•"/>
            </a:pPr>
            <a:r>
              <a:rPr lang="en-GB" sz="849" noProof="0" dirty="0">
                <a:solidFill>
                  <a:schemeClr val="bg1">
                    <a:lumMod val="50000"/>
                  </a:schemeClr>
                </a:solidFill>
              </a:rPr>
              <a:t>Select ‘delete’</a:t>
            </a:r>
          </a:p>
          <a:p>
            <a:pPr marL="77931" lvl="2" indent="-77931">
              <a:spcAft>
                <a:spcPts val="132"/>
              </a:spcAft>
              <a:buFont typeface="Arial" panose="020B0604020202020204" pitchFamily="34" charset="0"/>
              <a:buChar char="•"/>
            </a:pPr>
            <a:r>
              <a:rPr lang="en-GB" sz="849" noProof="0" dirty="0">
                <a:solidFill>
                  <a:schemeClr val="bg1">
                    <a:lumMod val="50000"/>
                  </a:schemeClr>
                </a:solidFill>
              </a:rPr>
              <a:t>Go to the Image Library</a:t>
            </a:r>
          </a:p>
          <a:p>
            <a:pPr marL="77931" lvl="2" indent="-77931">
              <a:spcAft>
                <a:spcPts val="132"/>
              </a:spcAft>
              <a:buFont typeface="Arial" panose="020B0604020202020204" pitchFamily="34" charset="0"/>
              <a:buChar char="•"/>
            </a:pPr>
            <a:r>
              <a:rPr lang="en-GB" sz="849" noProof="0" dirty="0">
                <a:solidFill>
                  <a:schemeClr val="bg1">
                    <a:lumMod val="50000"/>
                  </a:schemeClr>
                </a:solidFill>
              </a:rPr>
              <a:t>Select image and ‘insert’</a:t>
            </a:r>
          </a:p>
          <a:p>
            <a:pPr marL="0" lvl="2" indent="0">
              <a:spcAft>
                <a:spcPts val="132"/>
              </a:spcAft>
              <a:buFontTx/>
              <a:buNone/>
            </a:pPr>
            <a:r>
              <a:rPr lang="en-GB" sz="849" noProof="0" dirty="0">
                <a:solidFill>
                  <a:schemeClr val="bg1">
                    <a:lumMod val="50000"/>
                  </a:schemeClr>
                </a:solidFill>
              </a:rPr>
              <a:t>When you have reset the slide the image may need readjusting</a:t>
            </a:r>
          </a:p>
          <a:p>
            <a:pPr marL="0" lvl="1" indent="0">
              <a:spcAft>
                <a:spcPts val="132"/>
              </a:spcAft>
            </a:pPr>
            <a:r>
              <a:rPr lang="en-GB" sz="849" b="1" noProof="0" dirty="0">
                <a:solidFill>
                  <a:schemeClr val="bg1">
                    <a:lumMod val="50000"/>
                  </a:schemeClr>
                </a:solidFill>
              </a:rPr>
              <a:t>Insert image</a:t>
            </a:r>
          </a:p>
          <a:p>
            <a:pPr marL="0" lvl="1" indent="0">
              <a:spcAft>
                <a:spcPts val="132"/>
              </a:spcAft>
            </a:pPr>
            <a:r>
              <a:rPr lang="en-GB" sz="849" noProof="0" dirty="0">
                <a:solidFill>
                  <a:schemeClr val="bg1">
                    <a:lumMod val="50000"/>
                  </a:schemeClr>
                </a:solidFill>
              </a:rPr>
              <a:t>To insert an image click on the ‘picture placeholder icon’, navigate to the file and insert.</a:t>
            </a:r>
          </a:p>
          <a:p>
            <a:pPr>
              <a:spcAft>
                <a:spcPts val="132"/>
              </a:spcAft>
            </a:pPr>
            <a:r>
              <a:rPr lang="en-GB" sz="849" b="1" noProof="0" dirty="0">
                <a:solidFill>
                  <a:schemeClr val="bg1">
                    <a:lumMod val="50000"/>
                  </a:schemeClr>
                </a:solidFill>
              </a:rPr>
              <a:t>Crop image</a:t>
            </a:r>
          </a:p>
          <a:p>
            <a:pPr marL="0" lvl="1" indent="0">
              <a:spcAft>
                <a:spcPts val="132"/>
              </a:spcAft>
            </a:pPr>
            <a:r>
              <a:rPr lang="en-GB" sz="849" noProof="0" dirty="0">
                <a:solidFill>
                  <a:schemeClr val="bg1">
                    <a:lumMod val="50000"/>
                  </a:schemeClr>
                </a:solidFill>
              </a:rPr>
              <a:t>When the image is inserted it may not automatically show the part of the image you want. To change what is shown:</a:t>
            </a:r>
          </a:p>
          <a:p>
            <a:pPr marL="77931" lvl="2" indent="-77931">
              <a:spcAft>
                <a:spcPts val="132"/>
              </a:spcAft>
              <a:buFont typeface="Arial" panose="020B0604020202020204" pitchFamily="34" charset="0"/>
              <a:buChar char="•"/>
            </a:pPr>
            <a:r>
              <a:rPr lang="en-GB" sz="849" noProof="0" dirty="0">
                <a:solidFill>
                  <a:schemeClr val="bg1">
                    <a:lumMod val="50000"/>
                  </a:schemeClr>
                </a:solidFill>
              </a:rPr>
              <a:t>Select the image</a:t>
            </a:r>
          </a:p>
          <a:p>
            <a:pPr marL="77931" lvl="2" indent="-77931">
              <a:spcAft>
                <a:spcPts val="132"/>
              </a:spcAft>
              <a:buFont typeface="Arial" panose="020B0604020202020204" pitchFamily="34" charset="0"/>
              <a:buChar char="•"/>
            </a:pPr>
            <a:r>
              <a:rPr lang="en-GB" sz="849" noProof="0" dirty="0">
                <a:solidFill>
                  <a:schemeClr val="bg1">
                    <a:lumMod val="50000"/>
                  </a:schemeClr>
                </a:solidFill>
              </a:rPr>
              <a:t>Go to ‘Format’ tab</a:t>
            </a:r>
          </a:p>
          <a:p>
            <a:pPr marL="77931" lvl="2" indent="-77931">
              <a:spcAft>
                <a:spcPts val="132"/>
              </a:spcAft>
              <a:buFont typeface="Arial" panose="020B0604020202020204" pitchFamily="34" charset="0"/>
              <a:buChar char="•"/>
            </a:pPr>
            <a:r>
              <a:rPr lang="en-GB" sz="849" noProof="0" dirty="0">
                <a:solidFill>
                  <a:schemeClr val="bg1">
                    <a:lumMod val="50000"/>
                  </a:schemeClr>
                </a:solidFill>
              </a:rPr>
              <a:t>Select ‘Crop’</a:t>
            </a:r>
          </a:p>
          <a:p>
            <a:pPr marL="0" indent="0">
              <a:spcAft>
                <a:spcPts val="136"/>
              </a:spcAft>
              <a:buFont typeface="Arial" pitchFamily="34" charset="0"/>
              <a:buNone/>
            </a:pPr>
            <a:r>
              <a:rPr lang="en-GB" sz="849" b="1" noProof="0" dirty="0">
                <a:solidFill>
                  <a:schemeClr val="bg1">
                    <a:lumMod val="50000"/>
                  </a:schemeClr>
                </a:solidFill>
              </a:rPr>
              <a:t>Image library</a:t>
            </a:r>
          </a:p>
          <a:p>
            <a:pPr marL="0" indent="0" algn="l" defTabSz="316779" rtl="0" fontAlgn="base">
              <a:spcBef>
                <a:spcPct val="0"/>
              </a:spcBef>
              <a:spcAft>
                <a:spcPts val="136"/>
              </a:spcAft>
              <a:buFont typeface="Arial" pitchFamily="34" charset="0"/>
              <a:buNone/>
            </a:pPr>
            <a:r>
              <a:rPr lang="en-GB" sz="849" kern="1200" noProof="0" dirty="0">
                <a:solidFill>
                  <a:schemeClr val="bg1">
                    <a:lumMod val="50000"/>
                  </a:schemeClr>
                </a:solidFill>
                <a:latin typeface="+mn-lt"/>
                <a:ea typeface="+mn-ea"/>
                <a:cs typeface="+mn-cs"/>
              </a:rPr>
              <a:t>To access the image library, please log into</a:t>
            </a:r>
          </a:p>
          <a:p>
            <a:pPr marL="0" indent="0" algn="l" defTabSz="316779" rtl="0" fontAlgn="base">
              <a:spcBef>
                <a:spcPct val="0"/>
              </a:spcBef>
              <a:spcAft>
                <a:spcPts val="136"/>
              </a:spcAft>
              <a:buFont typeface="Arial" pitchFamily="34" charset="0"/>
              <a:buNone/>
            </a:pPr>
            <a:endParaRPr lang="en-GB" sz="849" kern="1200" noProof="0" dirty="0">
              <a:solidFill>
                <a:schemeClr val="bg1">
                  <a:lumMod val="50000"/>
                </a:schemeClr>
              </a:solidFill>
              <a:latin typeface="+mn-lt"/>
              <a:ea typeface="+mn-ea"/>
              <a:cs typeface="+mn-cs"/>
            </a:endParaRPr>
          </a:p>
          <a:p>
            <a:pPr>
              <a:spcAft>
                <a:spcPts val="136"/>
              </a:spcAft>
            </a:pPr>
            <a:endParaRPr lang="en-GB" sz="849" kern="1200" noProof="0" dirty="0">
              <a:solidFill>
                <a:schemeClr val="bg1">
                  <a:lumMod val="50000"/>
                </a:schemeClr>
              </a:solidFill>
              <a:latin typeface="+mn-lt"/>
              <a:ea typeface="+mn-ea"/>
              <a:cs typeface="+mn-cs"/>
            </a:endParaRPr>
          </a:p>
        </p:txBody>
      </p:sp>
      <p:sp>
        <p:nvSpPr>
          <p:cNvPr id="12" name="Rectangle 11">
            <a:hlinkClick r:id="rId2"/>
            <a:extLst>
              <a:ext uri="{FF2B5EF4-FFF2-40B4-BE49-F238E27FC236}">
                <a16:creationId xmlns:a16="http://schemas.microsoft.com/office/drawing/2014/main" id="{5CCFFF65-EF68-45FF-A126-7B581810B374}"/>
              </a:ext>
            </a:extLst>
          </p:cNvPr>
          <p:cNvSpPr/>
          <p:nvPr userDrawn="1"/>
        </p:nvSpPr>
        <p:spPr>
          <a:xfrm>
            <a:off x="12558954" y="3394312"/>
            <a:ext cx="2336116" cy="130677"/>
          </a:xfrm>
          <a:prstGeom prst="rect">
            <a:avLst/>
          </a:prstGeom>
          <a:noFill/>
        </p:spPr>
        <p:txBody>
          <a:bodyPr wrap="square" lIns="0" tIns="0" rIns="0" bIns="0" rtlCol="0" anchor="ctr">
            <a:spAutoFit/>
          </a:bodyPr>
          <a:lstStyle/>
          <a:p>
            <a:r>
              <a:rPr lang="en-GB" sz="849" dirty="0">
                <a:cs typeface="Arial" panose="020B0604020202020204" pitchFamily="34" charset="0"/>
              </a:rPr>
              <a:t>https://nationalgrid.onbrandcloud.com/login/</a:t>
            </a:r>
          </a:p>
        </p:txBody>
      </p:sp>
      <p:pic>
        <p:nvPicPr>
          <p:cNvPr id="8" name="Picture 7">
            <a:extLst>
              <a:ext uri="{FF2B5EF4-FFF2-40B4-BE49-F238E27FC236}">
                <a16:creationId xmlns:a16="http://schemas.microsoft.com/office/drawing/2014/main" id="{A4694E5B-8288-4F85-9F48-AF84A3810CE6}"/>
              </a:ext>
            </a:extLst>
          </p:cNvPr>
          <p:cNvPicPr>
            <a:picLocks noChangeAspect="1"/>
          </p:cNvPicPr>
          <p:nvPr userDrawn="1"/>
        </p:nvPicPr>
        <p:blipFill>
          <a:blip r:embed="rId3"/>
          <a:stretch>
            <a:fillRect/>
          </a:stretch>
        </p:blipFill>
        <p:spPr>
          <a:xfrm>
            <a:off x="9965223" y="6237768"/>
            <a:ext cx="1794176" cy="268024"/>
          </a:xfrm>
          <a:prstGeom prst="rect">
            <a:avLst/>
          </a:prstGeom>
        </p:spPr>
      </p:pic>
      <p:sp>
        <p:nvSpPr>
          <p:cNvPr id="3" name="Title 2">
            <a:extLst>
              <a:ext uri="{FF2B5EF4-FFF2-40B4-BE49-F238E27FC236}">
                <a16:creationId xmlns:a16="http://schemas.microsoft.com/office/drawing/2014/main" id="{3E108CA2-B250-42BE-9D56-C09CE2724843}"/>
              </a:ext>
            </a:extLst>
          </p:cNvPr>
          <p:cNvSpPr>
            <a:spLocks noGrp="1"/>
          </p:cNvSpPr>
          <p:nvPr>
            <p:ph type="title"/>
          </p:nvPr>
        </p:nvSpPr>
        <p:spPr>
          <a:xfrm>
            <a:off x="431402" y="441140"/>
            <a:ext cx="3456917" cy="393955"/>
          </a:xfrm>
        </p:spPr>
        <p:txBody>
          <a:bodyPr/>
          <a:lstStyle/>
          <a:p>
            <a:r>
              <a:rPr lang="en-US"/>
              <a:t>Click to edit Master title style</a:t>
            </a:r>
            <a:endParaRPr lang="en-GB" dirty="0"/>
          </a:p>
        </p:txBody>
      </p:sp>
    </p:spTree>
    <p:extLst>
      <p:ext uri="{BB962C8B-B14F-4D97-AF65-F5344CB8AC3E}">
        <p14:creationId xmlns:p14="http://schemas.microsoft.com/office/powerpoint/2010/main" val="497098302"/>
      </p:ext>
    </p:extLst>
  </p:cSld>
  <p:clrMapOvr>
    <a:masterClrMapping/>
  </p:clrMapOvr>
  <p:extLst>
    <p:ext uri="{DCECCB84-F9BA-43D5-87BE-67443E8EF086}">
      <p15:sldGuideLst xmlns:p15="http://schemas.microsoft.com/office/powerpoint/2012/main"/>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userDrawn="1">
  <p:cSld name="Key message right">
    <p:spTree>
      <p:nvGrpSpPr>
        <p:cNvPr id="1" name=""/>
        <p:cNvGrpSpPr/>
        <p:nvPr/>
      </p:nvGrpSpPr>
      <p:grpSpPr>
        <a:xfrm>
          <a:off x="0" y="0"/>
          <a:ext cx="0" cy="0"/>
          <a:chOff x="0" y="0"/>
          <a:chExt cx="0" cy="0"/>
        </a:xfrm>
      </p:grpSpPr>
      <p:sp>
        <p:nvSpPr>
          <p:cNvPr id="13" name="Picture Placeholder 12">
            <a:extLst>
              <a:ext uri="{FF2B5EF4-FFF2-40B4-BE49-F238E27FC236}">
                <a16:creationId xmlns:a16="http://schemas.microsoft.com/office/drawing/2014/main" id="{B576D51F-52D4-4DC0-8A7D-6D12557F5F23}"/>
              </a:ext>
            </a:extLst>
          </p:cNvPr>
          <p:cNvSpPr>
            <a:spLocks noGrp="1"/>
          </p:cNvSpPr>
          <p:nvPr>
            <p:ph type="pic" sz="quarter" idx="16" hasCustomPrompt="1"/>
          </p:nvPr>
        </p:nvSpPr>
        <p:spPr>
          <a:xfrm>
            <a:off x="-8119" y="0"/>
            <a:ext cx="9480900" cy="6857037"/>
          </a:xfrm>
          <a:custGeom>
            <a:avLst/>
            <a:gdLst>
              <a:gd name="connsiteX0" fmla="*/ 0 w 15633609"/>
              <a:gd name="connsiteY0" fmla="*/ 0 h 11307763"/>
              <a:gd name="connsiteX1" fmla="*/ 13600449 w 15633609"/>
              <a:gd name="connsiteY1" fmla="*/ 0 h 11307763"/>
              <a:gd name="connsiteX2" fmla="*/ 13581182 w 15633609"/>
              <a:gd name="connsiteY2" fmla="*/ 53290 h 11307763"/>
              <a:gd name="connsiteX3" fmla="*/ 13558589 w 15633609"/>
              <a:gd name="connsiteY3" fmla="*/ 116593 h 11307763"/>
              <a:gd name="connsiteX4" fmla="*/ 13536379 w 15633609"/>
              <a:gd name="connsiteY4" fmla="*/ 179648 h 11307763"/>
              <a:gd name="connsiteX5" fmla="*/ 13514550 w 15633609"/>
              <a:gd name="connsiteY5" fmla="*/ 242456 h 11307763"/>
              <a:gd name="connsiteX6" fmla="*/ 13493100 w 15633609"/>
              <a:gd name="connsiteY6" fmla="*/ 305018 h 11307763"/>
              <a:gd name="connsiteX7" fmla="*/ 13472027 w 15633609"/>
              <a:gd name="connsiteY7" fmla="*/ 367337 h 11307763"/>
              <a:gd name="connsiteX8" fmla="*/ 13451330 w 15633609"/>
              <a:gd name="connsiteY8" fmla="*/ 429411 h 11307763"/>
              <a:gd name="connsiteX9" fmla="*/ 13431008 w 15633609"/>
              <a:gd name="connsiteY9" fmla="*/ 491244 h 11307763"/>
              <a:gd name="connsiteX10" fmla="*/ 13411058 w 15633609"/>
              <a:gd name="connsiteY10" fmla="*/ 552836 h 11307763"/>
              <a:gd name="connsiteX11" fmla="*/ 13391480 w 15633609"/>
              <a:gd name="connsiteY11" fmla="*/ 614189 h 11307763"/>
              <a:gd name="connsiteX12" fmla="*/ 13372270 w 15633609"/>
              <a:gd name="connsiteY12" fmla="*/ 675303 h 11307763"/>
              <a:gd name="connsiteX13" fmla="*/ 13353428 w 15633609"/>
              <a:gd name="connsiteY13" fmla="*/ 736179 h 11307763"/>
              <a:gd name="connsiteX14" fmla="*/ 13334952 w 15633609"/>
              <a:gd name="connsiteY14" fmla="*/ 796820 h 11307763"/>
              <a:gd name="connsiteX15" fmla="*/ 13316841 w 15633609"/>
              <a:gd name="connsiteY15" fmla="*/ 857225 h 11307763"/>
              <a:gd name="connsiteX16" fmla="*/ 13299092 w 15633609"/>
              <a:gd name="connsiteY16" fmla="*/ 917397 h 11307763"/>
              <a:gd name="connsiteX17" fmla="*/ 13281704 w 15633609"/>
              <a:gd name="connsiteY17" fmla="*/ 977336 h 11307763"/>
              <a:gd name="connsiteX18" fmla="*/ 13264675 w 15633609"/>
              <a:gd name="connsiteY18" fmla="*/ 1037044 h 11307763"/>
              <a:gd name="connsiteX19" fmla="*/ 13248005 w 15633609"/>
              <a:gd name="connsiteY19" fmla="*/ 1096522 h 11307763"/>
              <a:gd name="connsiteX20" fmla="*/ 13231690 w 15633609"/>
              <a:gd name="connsiteY20" fmla="*/ 1155770 h 11307763"/>
              <a:gd name="connsiteX21" fmla="*/ 13215729 w 15633609"/>
              <a:gd name="connsiteY21" fmla="*/ 1214791 h 11307763"/>
              <a:gd name="connsiteX22" fmla="*/ 13200122 w 15633609"/>
              <a:gd name="connsiteY22" fmla="*/ 1273585 h 11307763"/>
              <a:gd name="connsiteX23" fmla="*/ 13184865 w 15633609"/>
              <a:gd name="connsiteY23" fmla="*/ 1332154 h 11307763"/>
              <a:gd name="connsiteX24" fmla="*/ 13169958 w 15633609"/>
              <a:gd name="connsiteY24" fmla="*/ 1390498 h 11307763"/>
              <a:gd name="connsiteX25" fmla="*/ 13155398 w 15633609"/>
              <a:gd name="connsiteY25" fmla="*/ 1448619 h 11307763"/>
              <a:gd name="connsiteX26" fmla="*/ 13141185 w 15633609"/>
              <a:gd name="connsiteY26" fmla="*/ 1506519 h 11307763"/>
              <a:gd name="connsiteX27" fmla="*/ 13127316 w 15633609"/>
              <a:gd name="connsiteY27" fmla="*/ 1564197 h 11307763"/>
              <a:gd name="connsiteX28" fmla="*/ 13113790 w 15633609"/>
              <a:gd name="connsiteY28" fmla="*/ 1621656 h 11307763"/>
              <a:gd name="connsiteX29" fmla="*/ 13100605 w 15633609"/>
              <a:gd name="connsiteY29" fmla="*/ 1678897 h 11307763"/>
              <a:gd name="connsiteX30" fmla="*/ 13087759 w 15633609"/>
              <a:gd name="connsiteY30" fmla="*/ 1735920 h 11307763"/>
              <a:gd name="connsiteX31" fmla="*/ 13075251 w 15633609"/>
              <a:gd name="connsiteY31" fmla="*/ 1792727 h 11307763"/>
              <a:gd name="connsiteX32" fmla="*/ 13063080 w 15633609"/>
              <a:gd name="connsiteY32" fmla="*/ 1849320 h 11307763"/>
              <a:gd name="connsiteX33" fmla="*/ 13051242 w 15633609"/>
              <a:gd name="connsiteY33" fmla="*/ 1905699 h 11307763"/>
              <a:gd name="connsiteX34" fmla="*/ 13039738 w 15633609"/>
              <a:gd name="connsiteY34" fmla="*/ 1961865 h 11307763"/>
              <a:gd name="connsiteX35" fmla="*/ 13028565 w 15633609"/>
              <a:gd name="connsiteY35" fmla="*/ 2017820 h 11307763"/>
              <a:gd name="connsiteX36" fmla="*/ 13017721 w 15633609"/>
              <a:gd name="connsiteY36" fmla="*/ 2073565 h 11307763"/>
              <a:gd name="connsiteX37" fmla="*/ 13007205 w 15633609"/>
              <a:gd name="connsiteY37" fmla="*/ 2129101 h 11307763"/>
              <a:gd name="connsiteX38" fmla="*/ 12997016 w 15633609"/>
              <a:gd name="connsiteY38" fmla="*/ 2184430 h 11307763"/>
              <a:gd name="connsiteX39" fmla="*/ 12987151 w 15633609"/>
              <a:gd name="connsiteY39" fmla="*/ 2239551 h 11307763"/>
              <a:gd name="connsiteX40" fmla="*/ 12977609 w 15633609"/>
              <a:gd name="connsiteY40" fmla="*/ 2294468 h 11307763"/>
              <a:gd name="connsiteX41" fmla="*/ 12968388 w 15633609"/>
              <a:gd name="connsiteY41" fmla="*/ 2349180 h 11307763"/>
              <a:gd name="connsiteX42" fmla="*/ 12959486 w 15633609"/>
              <a:gd name="connsiteY42" fmla="*/ 2403689 h 11307763"/>
              <a:gd name="connsiteX43" fmla="*/ 12950903 w 15633609"/>
              <a:gd name="connsiteY43" fmla="*/ 2457997 h 11307763"/>
              <a:gd name="connsiteX44" fmla="*/ 12942636 w 15633609"/>
              <a:gd name="connsiteY44" fmla="*/ 2512103 h 11307763"/>
              <a:gd name="connsiteX45" fmla="*/ 12934683 w 15633609"/>
              <a:gd name="connsiteY45" fmla="*/ 2566011 h 11307763"/>
              <a:gd name="connsiteX46" fmla="*/ 12927044 w 15633609"/>
              <a:gd name="connsiteY46" fmla="*/ 2619720 h 11307763"/>
              <a:gd name="connsiteX47" fmla="*/ 12919715 w 15633609"/>
              <a:gd name="connsiteY47" fmla="*/ 2673232 h 11307763"/>
              <a:gd name="connsiteX48" fmla="*/ 12912696 w 15633609"/>
              <a:gd name="connsiteY48" fmla="*/ 2726548 h 11307763"/>
              <a:gd name="connsiteX49" fmla="*/ 12905986 w 15633609"/>
              <a:gd name="connsiteY49" fmla="*/ 2779669 h 11307763"/>
              <a:gd name="connsiteX50" fmla="*/ 12899581 w 15633609"/>
              <a:gd name="connsiteY50" fmla="*/ 2832597 h 11307763"/>
              <a:gd name="connsiteX51" fmla="*/ 12893481 w 15633609"/>
              <a:gd name="connsiteY51" fmla="*/ 2885332 h 11307763"/>
              <a:gd name="connsiteX52" fmla="*/ 12887685 w 15633609"/>
              <a:gd name="connsiteY52" fmla="*/ 2937876 h 11307763"/>
              <a:gd name="connsiteX53" fmla="*/ 12882189 w 15633609"/>
              <a:gd name="connsiteY53" fmla="*/ 2990230 h 11307763"/>
              <a:gd name="connsiteX54" fmla="*/ 12876994 w 15633609"/>
              <a:gd name="connsiteY54" fmla="*/ 3042396 h 11307763"/>
              <a:gd name="connsiteX55" fmla="*/ 12872096 w 15633609"/>
              <a:gd name="connsiteY55" fmla="*/ 3094373 h 11307763"/>
              <a:gd name="connsiteX56" fmla="*/ 12867494 w 15633609"/>
              <a:gd name="connsiteY56" fmla="*/ 3146165 h 11307763"/>
              <a:gd name="connsiteX57" fmla="*/ 12863188 w 15633609"/>
              <a:gd name="connsiteY57" fmla="*/ 3197771 h 11307763"/>
              <a:gd name="connsiteX58" fmla="*/ 12859174 w 15633609"/>
              <a:gd name="connsiteY58" fmla="*/ 3249192 h 11307763"/>
              <a:gd name="connsiteX59" fmla="*/ 12855452 w 15633609"/>
              <a:gd name="connsiteY59" fmla="*/ 3300431 h 11307763"/>
              <a:gd name="connsiteX60" fmla="*/ 12852020 w 15633609"/>
              <a:gd name="connsiteY60" fmla="*/ 3351489 h 11307763"/>
              <a:gd name="connsiteX61" fmla="*/ 12848875 w 15633609"/>
              <a:gd name="connsiteY61" fmla="*/ 3402365 h 11307763"/>
              <a:gd name="connsiteX62" fmla="*/ 12846017 w 15633609"/>
              <a:gd name="connsiteY62" fmla="*/ 3453063 h 11307763"/>
              <a:gd name="connsiteX63" fmla="*/ 12843444 w 15633609"/>
              <a:gd name="connsiteY63" fmla="*/ 3503582 h 11307763"/>
              <a:gd name="connsiteX64" fmla="*/ 12841154 w 15633609"/>
              <a:gd name="connsiteY64" fmla="*/ 3553924 h 11307763"/>
              <a:gd name="connsiteX65" fmla="*/ 12839145 w 15633609"/>
              <a:gd name="connsiteY65" fmla="*/ 3604090 h 11307763"/>
              <a:gd name="connsiteX66" fmla="*/ 12837417 w 15633609"/>
              <a:gd name="connsiteY66" fmla="*/ 3654082 h 11307763"/>
              <a:gd name="connsiteX67" fmla="*/ 12835966 w 15633609"/>
              <a:gd name="connsiteY67" fmla="*/ 3703900 h 11307763"/>
              <a:gd name="connsiteX68" fmla="*/ 12834792 w 15633609"/>
              <a:gd name="connsiteY68" fmla="*/ 3753546 h 11307763"/>
              <a:gd name="connsiteX69" fmla="*/ 12833892 w 15633609"/>
              <a:gd name="connsiteY69" fmla="*/ 3803021 h 11307763"/>
              <a:gd name="connsiteX70" fmla="*/ 12833266 w 15633609"/>
              <a:gd name="connsiteY70" fmla="*/ 3852326 h 11307763"/>
              <a:gd name="connsiteX71" fmla="*/ 12832911 w 15633609"/>
              <a:gd name="connsiteY71" fmla="*/ 3901463 h 11307763"/>
              <a:gd name="connsiteX72" fmla="*/ 12832827 w 15633609"/>
              <a:gd name="connsiteY72" fmla="*/ 3950432 h 11307763"/>
              <a:gd name="connsiteX73" fmla="*/ 12833010 w 15633609"/>
              <a:gd name="connsiteY73" fmla="*/ 3999234 h 11307763"/>
              <a:gd name="connsiteX74" fmla="*/ 12833460 w 15633609"/>
              <a:gd name="connsiteY74" fmla="*/ 4047871 h 11307763"/>
              <a:gd name="connsiteX75" fmla="*/ 12834174 w 15633609"/>
              <a:gd name="connsiteY75" fmla="*/ 4096344 h 11307763"/>
              <a:gd name="connsiteX76" fmla="*/ 12835152 w 15633609"/>
              <a:gd name="connsiteY76" fmla="*/ 4144655 h 11307763"/>
              <a:gd name="connsiteX77" fmla="*/ 12836392 w 15633609"/>
              <a:gd name="connsiteY77" fmla="*/ 4192804 h 11307763"/>
              <a:gd name="connsiteX78" fmla="*/ 12837891 w 15633609"/>
              <a:gd name="connsiteY78" fmla="*/ 4240792 h 11307763"/>
              <a:gd name="connsiteX79" fmla="*/ 12839649 w 15633609"/>
              <a:gd name="connsiteY79" fmla="*/ 4288621 h 11307763"/>
              <a:gd name="connsiteX80" fmla="*/ 12841663 w 15633609"/>
              <a:gd name="connsiteY80" fmla="*/ 4336292 h 11307763"/>
              <a:gd name="connsiteX81" fmla="*/ 12843933 w 15633609"/>
              <a:gd name="connsiteY81" fmla="*/ 4383807 h 11307763"/>
              <a:gd name="connsiteX82" fmla="*/ 12846455 w 15633609"/>
              <a:gd name="connsiteY82" fmla="*/ 4431165 h 11307763"/>
              <a:gd name="connsiteX83" fmla="*/ 12849229 w 15633609"/>
              <a:gd name="connsiteY83" fmla="*/ 4478369 h 11307763"/>
              <a:gd name="connsiteX84" fmla="*/ 12852253 w 15633609"/>
              <a:gd name="connsiteY84" fmla="*/ 4525420 h 11307763"/>
              <a:gd name="connsiteX85" fmla="*/ 12855526 w 15633609"/>
              <a:gd name="connsiteY85" fmla="*/ 4572318 h 11307763"/>
              <a:gd name="connsiteX86" fmla="*/ 12859045 w 15633609"/>
              <a:gd name="connsiteY86" fmla="*/ 4619066 h 11307763"/>
              <a:gd name="connsiteX87" fmla="*/ 12862809 w 15633609"/>
              <a:gd name="connsiteY87" fmla="*/ 4665663 h 11307763"/>
              <a:gd name="connsiteX88" fmla="*/ 12866816 w 15633609"/>
              <a:gd name="connsiteY88" fmla="*/ 4712112 h 11307763"/>
              <a:gd name="connsiteX89" fmla="*/ 12871065 w 15633609"/>
              <a:gd name="connsiteY89" fmla="*/ 4758414 h 11307763"/>
              <a:gd name="connsiteX90" fmla="*/ 12875554 w 15633609"/>
              <a:gd name="connsiteY90" fmla="*/ 4804569 h 11307763"/>
              <a:gd name="connsiteX91" fmla="*/ 12880282 w 15633609"/>
              <a:gd name="connsiteY91" fmla="*/ 4850580 h 11307763"/>
              <a:gd name="connsiteX92" fmla="*/ 12885246 w 15633609"/>
              <a:gd name="connsiteY92" fmla="*/ 4896446 h 11307763"/>
              <a:gd name="connsiteX93" fmla="*/ 12890445 w 15633609"/>
              <a:gd name="connsiteY93" fmla="*/ 4942170 h 11307763"/>
              <a:gd name="connsiteX94" fmla="*/ 12895878 w 15633609"/>
              <a:gd name="connsiteY94" fmla="*/ 4987752 h 11307763"/>
              <a:gd name="connsiteX95" fmla="*/ 12901542 w 15633609"/>
              <a:gd name="connsiteY95" fmla="*/ 5033194 h 11307763"/>
              <a:gd name="connsiteX96" fmla="*/ 12907436 w 15633609"/>
              <a:gd name="connsiteY96" fmla="*/ 5078497 h 11307763"/>
              <a:gd name="connsiteX97" fmla="*/ 12913559 w 15633609"/>
              <a:gd name="connsiteY97" fmla="*/ 5123661 h 11307763"/>
              <a:gd name="connsiteX98" fmla="*/ 12919909 w 15633609"/>
              <a:gd name="connsiteY98" fmla="*/ 5168689 h 11307763"/>
              <a:gd name="connsiteX99" fmla="*/ 12926483 w 15633609"/>
              <a:gd name="connsiteY99" fmla="*/ 5213582 h 11307763"/>
              <a:gd name="connsiteX100" fmla="*/ 12933281 w 15633609"/>
              <a:gd name="connsiteY100" fmla="*/ 5258339 h 11307763"/>
              <a:gd name="connsiteX101" fmla="*/ 12940301 w 15633609"/>
              <a:gd name="connsiteY101" fmla="*/ 5302964 h 11307763"/>
              <a:gd name="connsiteX102" fmla="*/ 12947541 w 15633609"/>
              <a:gd name="connsiteY102" fmla="*/ 5347457 h 11307763"/>
              <a:gd name="connsiteX103" fmla="*/ 12955000 w 15633609"/>
              <a:gd name="connsiteY103" fmla="*/ 5391819 h 11307763"/>
              <a:gd name="connsiteX104" fmla="*/ 12962675 w 15633609"/>
              <a:gd name="connsiteY104" fmla="*/ 5436051 h 11307763"/>
              <a:gd name="connsiteX105" fmla="*/ 12970566 w 15633609"/>
              <a:gd name="connsiteY105" fmla="*/ 5480154 h 11307763"/>
              <a:gd name="connsiteX106" fmla="*/ 12978669 w 15633609"/>
              <a:gd name="connsiteY106" fmla="*/ 5524130 h 11307763"/>
              <a:gd name="connsiteX107" fmla="*/ 12986985 w 15633609"/>
              <a:gd name="connsiteY107" fmla="*/ 5567980 h 11307763"/>
              <a:gd name="connsiteX108" fmla="*/ 12995511 w 15633609"/>
              <a:gd name="connsiteY108" fmla="*/ 5611705 h 11307763"/>
              <a:gd name="connsiteX109" fmla="*/ 13004246 w 15633609"/>
              <a:gd name="connsiteY109" fmla="*/ 5655307 h 11307763"/>
              <a:gd name="connsiteX110" fmla="*/ 13013187 w 15633609"/>
              <a:gd name="connsiteY110" fmla="*/ 5698785 h 11307763"/>
              <a:gd name="connsiteX111" fmla="*/ 13022334 w 15633609"/>
              <a:gd name="connsiteY111" fmla="*/ 5742143 h 11307763"/>
              <a:gd name="connsiteX112" fmla="*/ 13031684 w 15633609"/>
              <a:gd name="connsiteY112" fmla="*/ 5785380 h 11307763"/>
              <a:gd name="connsiteX113" fmla="*/ 13041236 w 15633609"/>
              <a:gd name="connsiteY113" fmla="*/ 5828498 h 11307763"/>
              <a:gd name="connsiteX114" fmla="*/ 13050988 w 15633609"/>
              <a:gd name="connsiteY114" fmla="*/ 5871498 h 11307763"/>
              <a:gd name="connsiteX115" fmla="*/ 13060939 w 15633609"/>
              <a:gd name="connsiteY115" fmla="*/ 5914381 h 11307763"/>
              <a:gd name="connsiteX116" fmla="*/ 13071087 w 15633609"/>
              <a:gd name="connsiteY116" fmla="*/ 5957149 h 11307763"/>
              <a:gd name="connsiteX117" fmla="*/ 13081430 w 15633609"/>
              <a:gd name="connsiteY117" fmla="*/ 5999803 h 11307763"/>
              <a:gd name="connsiteX118" fmla="*/ 13091967 w 15633609"/>
              <a:gd name="connsiteY118" fmla="*/ 6042343 h 11307763"/>
              <a:gd name="connsiteX119" fmla="*/ 13102695 w 15633609"/>
              <a:gd name="connsiteY119" fmla="*/ 6084772 h 11307763"/>
              <a:gd name="connsiteX120" fmla="*/ 13113614 w 15633609"/>
              <a:gd name="connsiteY120" fmla="*/ 6127090 h 11307763"/>
              <a:gd name="connsiteX121" fmla="*/ 13124722 w 15633609"/>
              <a:gd name="connsiteY121" fmla="*/ 6169298 h 11307763"/>
              <a:gd name="connsiteX122" fmla="*/ 13136016 w 15633609"/>
              <a:gd name="connsiteY122" fmla="*/ 6211398 h 11307763"/>
              <a:gd name="connsiteX123" fmla="*/ 13147496 w 15633609"/>
              <a:gd name="connsiteY123" fmla="*/ 6253390 h 11307763"/>
              <a:gd name="connsiteX124" fmla="*/ 13159160 w 15633609"/>
              <a:gd name="connsiteY124" fmla="*/ 6295277 h 11307763"/>
              <a:gd name="connsiteX125" fmla="*/ 13171005 w 15633609"/>
              <a:gd name="connsiteY125" fmla="*/ 6337058 h 11307763"/>
              <a:gd name="connsiteX126" fmla="*/ 13183031 w 15633609"/>
              <a:gd name="connsiteY126" fmla="*/ 6378736 h 11307763"/>
              <a:gd name="connsiteX127" fmla="*/ 13195236 w 15633609"/>
              <a:gd name="connsiteY127" fmla="*/ 6420312 h 11307763"/>
              <a:gd name="connsiteX128" fmla="*/ 13207618 w 15633609"/>
              <a:gd name="connsiteY128" fmla="*/ 6461786 h 11307763"/>
              <a:gd name="connsiteX129" fmla="*/ 13220175 w 15633609"/>
              <a:gd name="connsiteY129" fmla="*/ 6503160 h 11307763"/>
              <a:gd name="connsiteX130" fmla="*/ 13232905 w 15633609"/>
              <a:gd name="connsiteY130" fmla="*/ 6544435 h 11307763"/>
              <a:gd name="connsiteX131" fmla="*/ 13245808 w 15633609"/>
              <a:gd name="connsiteY131" fmla="*/ 6585612 h 11307763"/>
              <a:gd name="connsiteX132" fmla="*/ 13258881 w 15633609"/>
              <a:gd name="connsiteY132" fmla="*/ 6626693 h 11307763"/>
              <a:gd name="connsiteX133" fmla="*/ 13272123 w 15633609"/>
              <a:gd name="connsiteY133" fmla="*/ 6667678 h 11307763"/>
              <a:gd name="connsiteX134" fmla="*/ 13285533 w 15633609"/>
              <a:gd name="connsiteY134" fmla="*/ 6708569 h 11307763"/>
              <a:gd name="connsiteX135" fmla="*/ 13299107 w 15633609"/>
              <a:gd name="connsiteY135" fmla="*/ 6749367 h 11307763"/>
              <a:gd name="connsiteX136" fmla="*/ 13312845 w 15633609"/>
              <a:gd name="connsiteY136" fmla="*/ 6790073 h 11307763"/>
              <a:gd name="connsiteX137" fmla="*/ 13326746 w 15633609"/>
              <a:gd name="connsiteY137" fmla="*/ 6830689 h 11307763"/>
              <a:gd name="connsiteX138" fmla="*/ 13340807 w 15633609"/>
              <a:gd name="connsiteY138" fmla="*/ 6871215 h 11307763"/>
              <a:gd name="connsiteX139" fmla="*/ 13355026 w 15633609"/>
              <a:gd name="connsiteY139" fmla="*/ 6911653 h 11307763"/>
              <a:gd name="connsiteX140" fmla="*/ 13369403 w 15633609"/>
              <a:gd name="connsiteY140" fmla="*/ 6952003 h 11307763"/>
              <a:gd name="connsiteX141" fmla="*/ 13383935 w 15633609"/>
              <a:gd name="connsiteY141" fmla="*/ 6992268 h 11307763"/>
              <a:gd name="connsiteX142" fmla="*/ 13398622 w 15633609"/>
              <a:gd name="connsiteY142" fmla="*/ 7032448 h 11307763"/>
              <a:gd name="connsiteX143" fmla="*/ 13413460 w 15633609"/>
              <a:gd name="connsiteY143" fmla="*/ 7072544 h 11307763"/>
              <a:gd name="connsiteX144" fmla="*/ 13428449 w 15633609"/>
              <a:gd name="connsiteY144" fmla="*/ 7112558 h 11307763"/>
              <a:gd name="connsiteX145" fmla="*/ 13443587 w 15633609"/>
              <a:gd name="connsiteY145" fmla="*/ 7152491 h 11307763"/>
              <a:gd name="connsiteX146" fmla="*/ 13458871 w 15633609"/>
              <a:gd name="connsiteY146" fmla="*/ 7192343 h 11307763"/>
              <a:gd name="connsiteX147" fmla="*/ 13474302 w 15633609"/>
              <a:gd name="connsiteY147" fmla="*/ 7232117 h 11307763"/>
              <a:gd name="connsiteX148" fmla="*/ 13489876 w 15633609"/>
              <a:gd name="connsiteY148" fmla="*/ 7271813 h 11307763"/>
              <a:gd name="connsiteX149" fmla="*/ 13505593 w 15633609"/>
              <a:gd name="connsiteY149" fmla="*/ 7311433 h 11307763"/>
              <a:gd name="connsiteX150" fmla="*/ 13521450 w 15633609"/>
              <a:gd name="connsiteY150" fmla="*/ 7350977 h 11307763"/>
              <a:gd name="connsiteX151" fmla="*/ 13537446 w 15633609"/>
              <a:gd name="connsiteY151" fmla="*/ 7390448 h 11307763"/>
              <a:gd name="connsiteX152" fmla="*/ 13553580 w 15633609"/>
              <a:gd name="connsiteY152" fmla="*/ 7429845 h 11307763"/>
              <a:gd name="connsiteX153" fmla="*/ 13569849 w 15633609"/>
              <a:gd name="connsiteY153" fmla="*/ 7469171 h 11307763"/>
              <a:gd name="connsiteX154" fmla="*/ 13586251 w 15633609"/>
              <a:gd name="connsiteY154" fmla="*/ 7508426 h 11307763"/>
              <a:gd name="connsiteX155" fmla="*/ 13602787 w 15633609"/>
              <a:gd name="connsiteY155" fmla="*/ 7547611 h 11307763"/>
              <a:gd name="connsiteX156" fmla="*/ 13619452 w 15633609"/>
              <a:gd name="connsiteY156" fmla="*/ 7586729 h 11307763"/>
              <a:gd name="connsiteX157" fmla="*/ 13636247 w 15633609"/>
              <a:gd name="connsiteY157" fmla="*/ 7625779 h 11307763"/>
              <a:gd name="connsiteX158" fmla="*/ 13653169 w 15633609"/>
              <a:gd name="connsiteY158" fmla="*/ 7664764 h 11307763"/>
              <a:gd name="connsiteX159" fmla="*/ 13670217 w 15633609"/>
              <a:gd name="connsiteY159" fmla="*/ 7703683 h 11307763"/>
              <a:gd name="connsiteX160" fmla="*/ 13687389 w 15633609"/>
              <a:gd name="connsiteY160" fmla="*/ 7742540 h 11307763"/>
              <a:gd name="connsiteX161" fmla="*/ 13704683 w 15633609"/>
              <a:gd name="connsiteY161" fmla="*/ 7781334 h 11307763"/>
              <a:gd name="connsiteX162" fmla="*/ 13722098 w 15633609"/>
              <a:gd name="connsiteY162" fmla="*/ 7820067 h 11307763"/>
              <a:gd name="connsiteX163" fmla="*/ 13739632 w 15633609"/>
              <a:gd name="connsiteY163" fmla="*/ 7858740 h 11307763"/>
              <a:gd name="connsiteX164" fmla="*/ 13757283 w 15633609"/>
              <a:gd name="connsiteY164" fmla="*/ 7897355 h 11307763"/>
              <a:gd name="connsiteX165" fmla="*/ 13775050 w 15633609"/>
              <a:gd name="connsiteY165" fmla="*/ 7935911 h 11307763"/>
              <a:gd name="connsiteX166" fmla="*/ 13792931 w 15633609"/>
              <a:gd name="connsiteY166" fmla="*/ 7974412 h 11307763"/>
              <a:gd name="connsiteX167" fmla="*/ 13810924 w 15633609"/>
              <a:gd name="connsiteY167" fmla="*/ 8012857 h 11307763"/>
              <a:gd name="connsiteX168" fmla="*/ 13829028 w 15633609"/>
              <a:gd name="connsiteY168" fmla="*/ 8051248 h 11307763"/>
              <a:gd name="connsiteX169" fmla="*/ 13847242 w 15633609"/>
              <a:gd name="connsiteY169" fmla="*/ 8089587 h 11307763"/>
              <a:gd name="connsiteX170" fmla="*/ 13865562 w 15633609"/>
              <a:gd name="connsiteY170" fmla="*/ 8127873 h 11307763"/>
              <a:gd name="connsiteX171" fmla="*/ 13883989 w 15633609"/>
              <a:gd name="connsiteY171" fmla="*/ 8166110 h 11307763"/>
              <a:gd name="connsiteX172" fmla="*/ 13902519 w 15633609"/>
              <a:gd name="connsiteY172" fmla="*/ 8204296 h 11307763"/>
              <a:gd name="connsiteX173" fmla="*/ 13921152 w 15633609"/>
              <a:gd name="connsiteY173" fmla="*/ 8242435 h 11307763"/>
              <a:gd name="connsiteX174" fmla="*/ 13939886 w 15633609"/>
              <a:gd name="connsiteY174" fmla="*/ 8280527 h 11307763"/>
              <a:gd name="connsiteX175" fmla="*/ 13958719 w 15633609"/>
              <a:gd name="connsiteY175" fmla="*/ 8318574 h 11307763"/>
              <a:gd name="connsiteX176" fmla="*/ 13977649 w 15633609"/>
              <a:gd name="connsiteY176" fmla="*/ 8356575 h 11307763"/>
              <a:gd name="connsiteX177" fmla="*/ 13996675 w 15633609"/>
              <a:gd name="connsiteY177" fmla="*/ 8394533 h 11307763"/>
              <a:gd name="connsiteX178" fmla="*/ 14015796 w 15633609"/>
              <a:gd name="connsiteY178" fmla="*/ 8432450 h 11307763"/>
              <a:gd name="connsiteX179" fmla="*/ 14035009 w 15633609"/>
              <a:gd name="connsiteY179" fmla="*/ 8470325 h 11307763"/>
              <a:gd name="connsiteX180" fmla="*/ 14054313 w 15633609"/>
              <a:gd name="connsiteY180" fmla="*/ 8508160 h 11307763"/>
              <a:gd name="connsiteX181" fmla="*/ 14073706 w 15633609"/>
              <a:gd name="connsiteY181" fmla="*/ 8545957 h 11307763"/>
              <a:gd name="connsiteX182" fmla="*/ 14093186 w 15633609"/>
              <a:gd name="connsiteY182" fmla="*/ 8583716 h 11307763"/>
              <a:gd name="connsiteX183" fmla="*/ 14112752 w 15633609"/>
              <a:gd name="connsiteY183" fmla="*/ 8621439 h 11307763"/>
              <a:gd name="connsiteX184" fmla="*/ 14132403 w 15633609"/>
              <a:gd name="connsiteY184" fmla="*/ 8659126 h 11307763"/>
              <a:gd name="connsiteX185" fmla="*/ 14171950 w 15633609"/>
              <a:gd name="connsiteY185" fmla="*/ 8734401 h 11307763"/>
              <a:gd name="connsiteX186" fmla="*/ 14211815 w 15633609"/>
              <a:gd name="connsiteY186" fmla="*/ 8809550 h 11307763"/>
              <a:gd name="connsiteX187" fmla="*/ 14251983 w 15633609"/>
              <a:gd name="connsiteY187" fmla="*/ 8884582 h 11307763"/>
              <a:gd name="connsiteX188" fmla="*/ 14292441 w 15633609"/>
              <a:gd name="connsiteY188" fmla="*/ 8959507 h 11307763"/>
              <a:gd name="connsiteX189" fmla="*/ 14333177 w 15633609"/>
              <a:gd name="connsiteY189" fmla="*/ 9034334 h 11307763"/>
              <a:gd name="connsiteX190" fmla="*/ 14374177 w 15633609"/>
              <a:gd name="connsiteY190" fmla="*/ 9109073 h 11307763"/>
              <a:gd name="connsiteX191" fmla="*/ 14436142 w 15633609"/>
              <a:gd name="connsiteY191" fmla="*/ 9221036 h 11307763"/>
              <a:gd name="connsiteX192" fmla="*/ 14498627 w 15633609"/>
              <a:gd name="connsiteY192" fmla="*/ 9332854 h 11307763"/>
              <a:gd name="connsiteX193" fmla="*/ 14582671 w 15633609"/>
              <a:gd name="connsiteY193" fmla="*/ 9481773 h 11307763"/>
              <a:gd name="connsiteX194" fmla="*/ 14667452 w 15633609"/>
              <a:gd name="connsiteY194" fmla="*/ 9630565 h 11307763"/>
              <a:gd name="connsiteX195" fmla="*/ 14795776 w 15633609"/>
              <a:gd name="connsiteY195" fmla="*/ 9853682 h 11307763"/>
              <a:gd name="connsiteX196" fmla="*/ 15272668 w 15633609"/>
              <a:gd name="connsiteY196" fmla="*/ 10674932 h 11307763"/>
              <a:gd name="connsiteX197" fmla="*/ 15446180 w 15633609"/>
              <a:gd name="connsiteY197" fmla="*/ 10976499 h 11307763"/>
              <a:gd name="connsiteX198" fmla="*/ 15554022 w 15633609"/>
              <a:gd name="connsiteY198" fmla="*/ 11166221 h 11307763"/>
              <a:gd name="connsiteX199" fmla="*/ 15633609 w 15633609"/>
              <a:gd name="connsiteY199" fmla="*/ 11307763 h 11307763"/>
              <a:gd name="connsiteX200" fmla="*/ 0 w 15633609"/>
              <a:gd name="connsiteY200" fmla="*/ 11307763 h 11307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Lst>
            <a:rect l="l" t="t" r="r" b="b"/>
            <a:pathLst>
              <a:path w="15633609" h="11307763">
                <a:moveTo>
                  <a:pt x="0" y="0"/>
                </a:moveTo>
                <a:lnTo>
                  <a:pt x="13600449" y="0"/>
                </a:lnTo>
                <a:lnTo>
                  <a:pt x="13581182" y="53290"/>
                </a:lnTo>
                <a:lnTo>
                  <a:pt x="13558589" y="116593"/>
                </a:lnTo>
                <a:lnTo>
                  <a:pt x="13536379" y="179648"/>
                </a:lnTo>
                <a:lnTo>
                  <a:pt x="13514550" y="242456"/>
                </a:lnTo>
                <a:lnTo>
                  <a:pt x="13493100" y="305018"/>
                </a:lnTo>
                <a:lnTo>
                  <a:pt x="13472027" y="367337"/>
                </a:lnTo>
                <a:lnTo>
                  <a:pt x="13451330" y="429411"/>
                </a:lnTo>
                <a:lnTo>
                  <a:pt x="13431008" y="491244"/>
                </a:lnTo>
                <a:lnTo>
                  <a:pt x="13411058" y="552836"/>
                </a:lnTo>
                <a:lnTo>
                  <a:pt x="13391480" y="614189"/>
                </a:lnTo>
                <a:lnTo>
                  <a:pt x="13372270" y="675303"/>
                </a:lnTo>
                <a:lnTo>
                  <a:pt x="13353428" y="736179"/>
                </a:lnTo>
                <a:lnTo>
                  <a:pt x="13334952" y="796820"/>
                </a:lnTo>
                <a:lnTo>
                  <a:pt x="13316841" y="857225"/>
                </a:lnTo>
                <a:lnTo>
                  <a:pt x="13299092" y="917397"/>
                </a:lnTo>
                <a:lnTo>
                  <a:pt x="13281704" y="977336"/>
                </a:lnTo>
                <a:lnTo>
                  <a:pt x="13264675" y="1037044"/>
                </a:lnTo>
                <a:lnTo>
                  <a:pt x="13248005" y="1096522"/>
                </a:lnTo>
                <a:lnTo>
                  <a:pt x="13231690" y="1155770"/>
                </a:lnTo>
                <a:lnTo>
                  <a:pt x="13215729" y="1214791"/>
                </a:lnTo>
                <a:lnTo>
                  <a:pt x="13200122" y="1273585"/>
                </a:lnTo>
                <a:lnTo>
                  <a:pt x="13184865" y="1332154"/>
                </a:lnTo>
                <a:lnTo>
                  <a:pt x="13169958" y="1390498"/>
                </a:lnTo>
                <a:lnTo>
                  <a:pt x="13155398" y="1448619"/>
                </a:lnTo>
                <a:lnTo>
                  <a:pt x="13141185" y="1506519"/>
                </a:lnTo>
                <a:lnTo>
                  <a:pt x="13127316" y="1564197"/>
                </a:lnTo>
                <a:lnTo>
                  <a:pt x="13113790" y="1621656"/>
                </a:lnTo>
                <a:lnTo>
                  <a:pt x="13100605" y="1678897"/>
                </a:lnTo>
                <a:lnTo>
                  <a:pt x="13087759" y="1735920"/>
                </a:lnTo>
                <a:lnTo>
                  <a:pt x="13075251" y="1792727"/>
                </a:lnTo>
                <a:lnTo>
                  <a:pt x="13063080" y="1849320"/>
                </a:lnTo>
                <a:lnTo>
                  <a:pt x="13051242" y="1905699"/>
                </a:lnTo>
                <a:lnTo>
                  <a:pt x="13039738" y="1961865"/>
                </a:lnTo>
                <a:lnTo>
                  <a:pt x="13028565" y="2017820"/>
                </a:lnTo>
                <a:lnTo>
                  <a:pt x="13017721" y="2073565"/>
                </a:lnTo>
                <a:lnTo>
                  <a:pt x="13007205" y="2129101"/>
                </a:lnTo>
                <a:lnTo>
                  <a:pt x="12997016" y="2184430"/>
                </a:lnTo>
                <a:lnTo>
                  <a:pt x="12987151" y="2239551"/>
                </a:lnTo>
                <a:lnTo>
                  <a:pt x="12977609" y="2294468"/>
                </a:lnTo>
                <a:lnTo>
                  <a:pt x="12968388" y="2349180"/>
                </a:lnTo>
                <a:lnTo>
                  <a:pt x="12959486" y="2403689"/>
                </a:lnTo>
                <a:lnTo>
                  <a:pt x="12950903" y="2457997"/>
                </a:lnTo>
                <a:lnTo>
                  <a:pt x="12942636" y="2512103"/>
                </a:lnTo>
                <a:lnTo>
                  <a:pt x="12934683" y="2566011"/>
                </a:lnTo>
                <a:lnTo>
                  <a:pt x="12927044" y="2619720"/>
                </a:lnTo>
                <a:lnTo>
                  <a:pt x="12919715" y="2673232"/>
                </a:lnTo>
                <a:lnTo>
                  <a:pt x="12912696" y="2726548"/>
                </a:lnTo>
                <a:lnTo>
                  <a:pt x="12905986" y="2779669"/>
                </a:lnTo>
                <a:lnTo>
                  <a:pt x="12899581" y="2832597"/>
                </a:lnTo>
                <a:lnTo>
                  <a:pt x="12893481" y="2885332"/>
                </a:lnTo>
                <a:lnTo>
                  <a:pt x="12887685" y="2937876"/>
                </a:lnTo>
                <a:lnTo>
                  <a:pt x="12882189" y="2990230"/>
                </a:lnTo>
                <a:lnTo>
                  <a:pt x="12876994" y="3042396"/>
                </a:lnTo>
                <a:lnTo>
                  <a:pt x="12872096" y="3094373"/>
                </a:lnTo>
                <a:lnTo>
                  <a:pt x="12867494" y="3146165"/>
                </a:lnTo>
                <a:lnTo>
                  <a:pt x="12863188" y="3197771"/>
                </a:lnTo>
                <a:lnTo>
                  <a:pt x="12859174" y="3249192"/>
                </a:lnTo>
                <a:lnTo>
                  <a:pt x="12855452" y="3300431"/>
                </a:lnTo>
                <a:lnTo>
                  <a:pt x="12852020" y="3351489"/>
                </a:lnTo>
                <a:lnTo>
                  <a:pt x="12848875" y="3402365"/>
                </a:lnTo>
                <a:lnTo>
                  <a:pt x="12846017" y="3453063"/>
                </a:lnTo>
                <a:lnTo>
                  <a:pt x="12843444" y="3503582"/>
                </a:lnTo>
                <a:lnTo>
                  <a:pt x="12841154" y="3553924"/>
                </a:lnTo>
                <a:lnTo>
                  <a:pt x="12839145" y="3604090"/>
                </a:lnTo>
                <a:lnTo>
                  <a:pt x="12837417" y="3654082"/>
                </a:lnTo>
                <a:lnTo>
                  <a:pt x="12835966" y="3703900"/>
                </a:lnTo>
                <a:lnTo>
                  <a:pt x="12834792" y="3753546"/>
                </a:lnTo>
                <a:lnTo>
                  <a:pt x="12833892" y="3803021"/>
                </a:lnTo>
                <a:lnTo>
                  <a:pt x="12833266" y="3852326"/>
                </a:lnTo>
                <a:lnTo>
                  <a:pt x="12832911" y="3901463"/>
                </a:lnTo>
                <a:lnTo>
                  <a:pt x="12832827" y="3950432"/>
                </a:lnTo>
                <a:lnTo>
                  <a:pt x="12833010" y="3999234"/>
                </a:lnTo>
                <a:lnTo>
                  <a:pt x="12833460" y="4047871"/>
                </a:lnTo>
                <a:lnTo>
                  <a:pt x="12834174" y="4096344"/>
                </a:lnTo>
                <a:lnTo>
                  <a:pt x="12835152" y="4144655"/>
                </a:lnTo>
                <a:lnTo>
                  <a:pt x="12836392" y="4192804"/>
                </a:lnTo>
                <a:lnTo>
                  <a:pt x="12837891" y="4240792"/>
                </a:lnTo>
                <a:lnTo>
                  <a:pt x="12839649" y="4288621"/>
                </a:lnTo>
                <a:lnTo>
                  <a:pt x="12841663" y="4336292"/>
                </a:lnTo>
                <a:lnTo>
                  <a:pt x="12843933" y="4383807"/>
                </a:lnTo>
                <a:lnTo>
                  <a:pt x="12846455" y="4431165"/>
                </a:lnTo>
                <a:lnTo>
                  <a:pt x="12849229" y="4478369"/>
                </a:lnTo>
                <a:lnTo>
                  <a:pt x="12852253" y="4525420"/>
                </a:lnTo>
                <a:lnTo>
                  <a:pt x="12855526" y="4572318"/>
                </a:lnTo>
                <a:lnTo>
                  <a:pt x="12859045" y="4619066"/>
                </a:lnTo>
                <a:lnTo>
                  <a:pt x="12862809" y="4665663"/>
                </a:lnTo>
                <a:lnTo>
                  <a:pt x="12866816" y="4712112"/>
                </a:lnTo>
                <a:lnTo>
                  <a:pt x="12871065" y="4758414"/>
                </a:lnTo>
                <a:lnTo>
                  <a:pt x="12875554" y="4804569"/>
                </a:lnTo>
                <a:lnTo>
                  <a:pt x="12880282" y="4850580"/>
                </a:lnTo>
                <a:lnTo>
                  <a:pt x="12885246" y="4896446"/>
                </a:lnTo>
                <a:lnTo>
                  <a:pt x="12890445" y="4942170"/>
                </a:lnTo>
                <a:lnTo>
                  <a:pt x="12895878" y="4987752"/>
                </a:lnTo>
                <a:lnTo>
                  <a:pt x="12901542" y="5033194"/>
                </a:lnTo>
                <a:lnTo>
                  <a:pt x="12907436" y="5078497"/>
                </a:lnTo>
                <a:lnTo>
                  <a:pt x="12913559" y="5123661"/>
                </a:lnTo>
                <a:lnTo>
                  <a:pt x="12919909" y="5168689"/>
                </a:lnTo>
                <a:lnTo>
                  <a:pt x="12926483" y="5213582"/>
                </a:lnTo>
                <a:lnTo>
                  <a:pt x="12933281" y="5258339"/>
                </a:lnTo>
                <a:lnTo>
                  <a:pt x="12940301" y="5302964"/>
                </a:lnTo>
                <a:lnTo>
                  <a:pt x="12947541" y="5347457"/>
                </a:lnTo>
                <a:lnTo>
                  <a:pt x="12955000" y="5391819"/>
                </a:lnTo>
                <a:lnTo>
                  <a:pt x="12962675" y="5436051"/>
                </a:lnTo>
                <a:lnTo>
                  <a:pt x="12970566" y="5480154"/>
                </a:lnTo>
                <a:lnTo>
                  <a:pt x="12978669" y="5524130"/>
                </a:lnTo>
                <a:lnTo>
                  <a:pt x="12986985" y="5567980"/>
                </a:lnTo>
                <a:lnTo>
                  <a:pt x="12995511" y="5611705"/>
                </a:lnTo>
                <a:lnTo>
                  <a:pt x="13004246" y="5655307"/>
                </a:lnTo>
                <a:lnTo>
                  <a:pt x="13013187" y="5698785"/>
                </a:lnTo>
                <a:lnTo>
                  <a:pt x="13022334" y="5742143"/>
                </a:lnTo>
                <a:lnTo>
                  <a:pt x="13031684" y="5785380"/>
                </a:lnTo>
                <a:lnTo>
                  <a:pt x="13041236" y="5828498"/>
                </a:lnTo>
                <a:lnTo>
                  <a:pt x="13050988" y="5871498"/>
                </a:lnTo>
                <a:lnTo>
                  <a:pt x="13060939" y="5914381"/>
                </a:lnTo>
                <a:lnTo>
                  <a:pt x="13071087" y="5957149"/>
                </a:lnTo>
                <a:lnTo>
                  <a:pt x="13081430" y="5999803"/>
                </a:lnTo>
                <a:lnTo>
                  <a:pt x="13091967" y="6042343"/>
                </a:lnTo>
                <a:lnTo>
                  <a:pt x="13102695" y="6084772"/>
                </a:lnTo>
                <a:lnTo>
                  <a:pt x="13113614" y="6127090"/>
                </a:lnTo>
                <a:lnTo>
                  <a:pt x="13124722" y="6169298"/>
                </a:lnTo>
                <a:lnTo>
                  <a:pt x="13136016" y="6211398"/>
                </a:lnTo>
                <a:lnTo>
                  <a:pt x="13147496" y="6253390"/>
                </a:lnTo>
                <a:lnTo>
                  <a:pt x="13159160" y="6295277"/>
                </a:lnTo>
                <a:lnTo>
                  <a:pt x="13171005" y="6337058"/>
                </a:lnTo>
                <a:lnTo>
                  <a:pt x="13183031" y="6378736"/>
                </a:lnTo>
                <a:lnTo>
                  <a:pt x="13195236" y="6420312"/>
                </a:lnTo>
                <a:lnTo>
                  <a:pt x="13207618" y="6461786"/>
                </a:lnTo>
                <a:lnTo>
                  <a:pt x="13220175" y="6503160"/>
                </a:lnTo>
                <a:lnTo>
                  <a:pt x="13232905" y="6544435"/>
                </a:lnTo>
                <a:lnTo>
                  <a:pt x="13245808" y="6585612"/>
                </a:lnTo>
                <a:lnTo>
                  <a:pt x="13258881" y="6626693"/>
                </a:lnTo>
                <a:lnTo>
                  <a:pt x="13272123" y="6667678"/>
                </a:lnTo>
                <a:lnTo>
                  <a:pt x="13285533" y="6708569"/>
                </a:lnTo>
                <a:lnTo>
                  <a:pt x="13299107" y="6749367"/>
                </a:lnTo>
                <a:lnTo>
                  <a:pt x="13312845" y="6790073"/>
                </a:lnTo>
                <a:lnTo>
                  <a:pt x="13326746" y="6830689"/>
                </a:lnTo>
                <a:lnTo>
                  <a:pt x="13340807" y="6871215"/>
                </a:lnTo>
                <a:lnTo>
                  <a:pt x="13355026" y="6911653"/>
                </a:lnTo>
                <a:lnTo>
                  <a:pt x="13369403" y="6952003"/>
                </a:lnTo>
                <a:lnTo>
                  <a:pt x="13383935" y="6992268"/>
                </a:lnTo>
                <a:lnTo>
                  <a:pt x="13398622" y="7032448"/>
                </a:lnTo>
                <a:lnTo>
                  <a:pt x="13413460" y="7072544"/>
                </a:lnTo>
                <a:lnTo>
                  <a:pt x="13428449" y="7112558"/>
                </a:lnTo>
                <a:lnTo>
                  <a:pt x="13443587" y="7152491"/>
                </a:lnTo>
                <a:lnTo>
                  <a:pt x="13458871" y="7192343"/>
                </a:lnTo>
                <a:lnTo>
                  <a:pt x="13474302" y="7232117"/>
                </a:lnTo>
                <a:lnTo>
                  <a:pt x="13489876" y="7271813"/>
                </a:lnTo>
                <a:lnTo>
                  <a:pt x="13505593" y="7311433"/>
                </a:lnTo>
                <a:lnTo>
                  <a:pt x="13521450" y="7350977"/>
                </a:lnTo>
                <a:lnTo>
                  <a:pt x="13537446" y="7390448"/>
                </a:lnTo>
                <a:lnTo>
                  <a:pt x="13553580" y="7429845"/>
                </a:lnTo>
                <a:lnTo>
                  <a:pt x="13569849" y="7469171"/>
                </a:lnTo>
                <a:lnTo>
                  <a:pt x="13586251" y="7508426"/>
                </a:lnTo>
                <a:lnTo>
                  <a:pt x="13602787" y="7547611"/>
                </a:lnTo>
                <a:lnTo>
                  <a:pt x="13619452" y="7586729"/>
                </a:lnTo>
                <a:lnTo>
                  <a:pt x="13636247" y="7625779"/>
                </a:lnTo>
                <a:lnTo>
                  <a:pt x="13653169" y="7664764"/>
                </a:lnTo>
                <a:lnTo>
                  <a:pt x="13670217" y="7703683"/>
                </a:lnTo>
                <a:lnTo>
                  <a:pt x="13687389" y="7742540"/>
                </a:lnTo>
                <a:lnTo>
                  <a:pt x="13704683" y="7781334"/>
                </a:lnTo>
                <a:lnTo>
                  <a:pt x="13722098" y="7820067"/>
                </a:lnTo>
                <a:lnTo>
                  <a:pt x="13739632" y="7858740"/>
                </a:lnTo>
                <a:lnTo>
                  <a:pt x="13757283" y="7897355"/>
                </a:lnTo>
                <a:lnTo>
                  <a:pt x="13775050" y="7935911"/>
                </a:lnTo>
                <a:lnTo>
                  <a:pt x="13792931" y="7974412"/>
                </a:lnTo>
                <a:lnTo>
                  <a:pt x="13810924" y="8012857"/>
                </a:lnTo>
                <a:lnTo>
                  <a:pt x="13829028" y="8051248"/>
                </a:lnTo>
                <a:lnTo>
                  <a:pt x="13847242" y="8089587"/>
                </a:lnTo>
                <a:lnTo>
                  <a:pt x="13865562" y="8127873"/>
                </a:lnTo>
                <a:lnTo>
                  <a:pt x="13883989" y="8166110"/>
                </a:lnTo>
                <a:lnTo>
                  <a:pt x="13902519" y="8204296"/>
                </a:lnTo>
                <a:lnTo>
                  <a:pt x="13921152" y="8242435"/>
                </a:lnTo>
                <a:lnTo>
                  <a:pt x="13939886" y="8280527"/>
                </a:lnTo>
                <a:lnTo>
                  <a:pt x="13958719" y="8318574"/>
                </a:lnTo>
                <a:lnTo>
                  <a:pt x="13977649" y="8356575"/>
                </a:lnTo>
                <a:lnTo>
                  <a:pt x="13996675" y="8394533"/>
                </a:lnTo>
                <a:lnTo>
                  <a:pt x="14015796" y="8432450"/>
                </a:lnTo>
                <a:lnTo>
                  <a:pt x="14035009" y="8470325"/>
                </a:lnTo>
                <a:lnTo>
                  <a:pt x="14054313" y="8508160"/>
                </a:lnTo>
                <a:lnTo>
                  <a:pt x="14073706" y="8545957"/>
                </a:lnTo>
                <a:lnTo>
                  <a:pt x="14093186" y="8583716"/>
                </a:lnTo>
                <a:lnTo>
                  <a:pt x="14112752" y="8621439"/>
                </a:lnTo>
                <a:lnTo>
                  <a:pt x="14132403" y="8659126"/>
                </a:lnTo>
                <a:lnTo>
                  <a:pt x="14171950" y="8734401"/>
                </a:lnTo>
                <a:lnTo>
                  <a:pt x="14211815" y="8809550"/>
                </a:lnTo>
                <a:lnTo>
                  <a:pt x="14251983" y="8884582"/>
                </a:lnTo>
                <a:lnTo>
                  <a:pt x="14292441" y="8959507"/>
                </a:lnTo>
                <a:lnTo>
                  <a:pt x="14333177" y="9034334"/>
                </a:lnTo>
                <a:lnTo>
                  <a:pt x="14374177" y="9109073"/>
                </a:lnTo>
                <a:lnTo>
                  <a:pt x="14436142" y="9221036"/>
                </a:lnTo>
                <a:lnTo>
                  <a:pt x="14498627" y="9332854"/>
                </a:lnTo>
                <a:lnTo>
                  <a:pt x="14582671" y="9481773"/>
                </a:lnTo>
                <a:lnTo>
                  <a:pt x="14667452" y="9630565"/>
                </a:lnTo>
                <a:lnTo>
                  <a:pt x="14795776" y="9853682"/>
                </a:lnTo>
                <a:lnTo>
                  <a:pt x="15272668" y="10674932"/>
                </a:lnTo>
                <a:lnTo>
                  <a:pt x="15446180" y="10976499"/>
                </a:lnTo>
                <a:lnTo>
                  <a:pt x="15554022" y="11166221"/>
                </a:lnTo>
                <a:lnTo>
                  <a:pt x="15633609" y="11307763"/>
                </a:lnTo>
                <a:lnTo>
                  <a:pt x="0" y="11307763"/>
                </a:lnTo>
                <a:close/>
              </a:path>
            </a:pathLst>
          </a:custGeom>
          <a:solidFill>
            <a:schemeClr val="accent6"/>
          </a:solidFill>
          <a:ln>
            <a:noFill/>
          </a:ln>
        </p:spPr>
        <p:txBody>
          <a:bodyPr wrap="square">
            <a:noAutofit/>
          </a:bodyPr>
          <a:lstStyle>
            <a:lvl1pPr>
              <a:defRPr>
                <a:solidFill>
                  <a:schemeClr val="accent1"/>
                </a:solidFill>
              </a:defRPr>
            </a:lvl1pPr>
          </a:lstStyle>
          <a:p>
            <a:r>
              <a:rPr lang="en-GB" dirty="0"/>
              <a:t>  </a:t>
            </a:r>
          </a:p>
        </p:txBody>
      </p:sp>
      <p:sp>
        <p:nvSpPr>
          <p:cNvPr id="5" name="Text Placeholder 2">
            <a:extLst>
              <a:ext uri="{FF2B5EF4-FFF2-40B4-BE49-F238E27FC236}">
                <a16:creationId xmlns:a16="http://schemas.microsoft.com/office/drawing/2014/main" id="{26690566-6807-478B-842D-F5AB25A5420F}"/>
              </a:ext>
            </a:extLst>
          </p:cNvPr>
          <p:cNvSpPr>
            <a:spLocks noGrp="1"/>
          </p:cNvSpPr>
          <p:nvPr>
            <p:ph type="body" sz="quarter" idx="15"/>
          </p:nvPr>
        </p:nvSpPr>
        <p:spPr>
          <a:xfrm>
            <a:off x="8303685" y="1416001"/>
            <a:ext cx="3456945" cy="328295"/>
          </a:xfrm>
        </p:spPr>
        <p:txBody>
          <a:bodyPr/>
          <a:lstStyle>
            <a:lvl1pPr>
              <a:defRPr sz="2133" b="0">
                <a:solidFill>
                  <a:schemeClr val="tx1"/>
                </a:solidFill>
              </a:defRPr>
            </a:lvl1pPr>
            <a:lvl2pPr>
              <a:defRPr sz="1940"/>
            </a:lvl2pPr>
            <a:lvl3pPr marL="0" indent="0">
              <a:buNone/>
              <a:defRPr sz="1940"/>
            </a:lvl3pPr>
            <a:lvl4pPr>
              <a:defRPr sz="1940"/>
            </a:lvl4pPr>
            <a:lvl5pPr>
              <a:defRPr sz="1940"/>
            </a:lvl5pPr>
          </a:lstStyle>
          <a:p>
            <a:pPr lvl="0"/>
            <a:r>
              <a:rPr lang="en-US"/>
              <a:t>Edit Master text styles</a:t>
            </a:r>
          </a:p>
        </p:txBody>
      </p:sp>
      <p:sp>
        <p:nvSpPr>
          <p:cNvPr id="9" name="Round Diagonal Corner Rectangle 4">
            <a:extLst>
              <a:ext uri="{FF2B5EF4-FFF2-40B4-BE49-F238E27FC236}">
                <a16:creationId xmlns:a16="http://schemas.microsoft.com/office/drawing/2014/main" id="{F54843EE-89F0-474F-A438-CCD6E63C5C3A}"/>
              </a:ext>
            </a:extLst>
          </p:cNvPr>
          <p:cNvSpPr/>
          <p:nvPr userDrawn="1"/>
        </p:nvSpPr>
        <p:spPr>
          <a:xfrm>
            <a:off x="12514257" y="-2970"/>
            <a:ext cx="2576459" cy="3594690"/>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48000" tIns="48000" rIns="48000" bIns="48000" rtlCol="0" anchor="t" anchorCtr="0">
            <a:spAutoFit/>
          </a:bodyPr>
          <a:lstStyle/>
          <a:p>
            <a:pPr>
              <a:spcAft>
                <a:spcPts val="136"/>
              </a:spcAft>
            </a:pPr>
            <a:r>
              <a:rPr lang="en-GB" sz="849" b="1" noProof="0" dirty="0">
                <a:solidFill>
                  <a:schemeClr val="bg1">
                    <a:lumMod val="50000"/>
                  </a:schemeClr>
                </a:solidFill>
              </a:rPr>
              <a:t>Image placeholders</a:t>
            </a:r>
          </a:p>
          <a:p>
            <a:pPr marL="0" lvl="1" indent="0">
              <a:spcAft>
                <a:spcPts val="132"/>
              </a:spcAft>
            </a:pPr>
            <a:r>
              <a:rPr lang="en-GB" sz="849" noProof="0" dirty="0">
                <a:solidFill>
                  <a:schemeClr val="bg1">
                    <a:lumMod val="50000"/>
                  </a:schemeClr>
                </a:solidFill>
              </a:rPr>
              <a:t>This layout is set with a picture placeholder. The front cover image should always be in the cut out style or a plain yellow background</a:t>
            </a:r>
          </a:p>
          <a:p>
            <a:pPr marL="0" lvl="1" indent="0">
              <a:spcAft>
                <a:spcPts val="132"/>
              </a:spcAft>
            </a:pPr>
            <a:r>
              <a:rPr lang="en-GB" sz="849" b="1" noProof="0" dirty="0">
                <a:solidFill>
                  <a:schemeClr val="bg1">
                    <a:lumMod val="50000"/>
                  </a:schemeClr>
                </a:solidFill>
              </a:rPr>
              <a:t>Change image</a:t>
            </a:r>
          </a:p>
          <a:p>
            <a:pPr marL="77931" lvl="2" indent="-77931">
              <a:spcAft>
                <a:spcPts val="132"/>
              </a:spcAft>
              <a:buFont typeface="Arial" panose="020B0604020202020204" pitchFamily="34" charset="0"/>
              <a:buChar char="•"/>
            </a:pPr>
            <a:r>
              <a:rPr lang="en-GB" sz="849" noProof="0" dirty="0">
                <a:solidFill>
                  <a:schemeClr val="bg1">
                    <a:lumMod val="50000"/>
                  </a:schemeClr>
                </a:solidFill>
              </a:rPr>
              <a:t>Click on the image</a:t>
            </a:r>
          </a:p>
          <a:p>
            <a:pPr marL="77931" lvl="2" indent="-77931">
              <a:spcAft>
                <a:spcPts val="132"/>
              </a:spcAft>
              <a:buFont typeface="Arial" panose="020B0604020202020204" pitchFamily="34" charset="0"/>
              <a:buChar char="•"/>
            </a:pPr>
            <a:r>
              <a:rPr lang="en-GB" sz="849" noProof="0" dirty="0">
                <a:solidFill>
                  <a:schemeClr val="bg1">
                    <a:lumMod val="50000"/>
                  </a:schemeClr>
                </a:solidFill>
              </a:rPr>
              <a:t>Select ‘delete’</a:t>
            </a:r>
          </a:p>
          <a:p>
            <a:pPr marL="77931" lvl="2" indent="-77931">
              <a:spcAft>
                <a:spcPts val="132"/>
              </a:spcAft>
              <a:buFont typeface="Arial" panose="020B0604020202020204" pitchFamily="34" charset="0"/>
              <a:buChar char="•"/>
            </a:pPr>
            <a:r>
              <a:rPr lang="en-GB" sz="849" noProof="0" dirty="0">
                <a:solidFill>
                  <a:schemeClr val="bg1">
                    <a:lumMod val="50000"/>
                  </a:schemeClr>
                </a:solidFill>
              </a:rPr>
              <a:t>Go to the Image Library</a:t>
            </a:r>
          </a:p>
          <a:p>
            <a:pPr marL="77931" lvl="2" indent="-77931">
              <a:spcAft>
                <a:spcPts val="132"/>
              </a:spcAft>
              <a:buFont typeface="Arial" panose="020B0604020202020204" pitchFamily="34" charset="0"/>
              <a:buChar char="•"/>
            </a:pPr>
            <a:r>
              <a:rPr lang="en-GB" sz="849" noProof="0" dirty="0">
                <a:solidFill>
                  <a:schemeClr val="bg1">
                    <a:lumMod val="50000"/>
                  </a:schemeClr>
                </a:solidFill>
              </a:rPr>
              <a:t>Select image and ‘insert’</a:t>
            </a:r>
          </a:p>
          <a:p>
            <a:pPr marL="0" lvl="2" indent="0">
              <a:spcAft>
                <a:spcPts val="132"/>
              </a:spcAft>
              <a:buFontTx/>
              <a:buNone/>
            </a:pPr>
            <a:r>
              <a:rPr lang="en-GB" sz="849" noProof="0" dirty="0">
                <a:solidFill>
                  <a:schemeClr val="bg1">
                    <a:lumMod val="50000"/>
                  </a:schemeClr>
                </a:solidFill>
              </a:rPr>
              <a:t>When you have reset the slide the image may need readjusting</a:t>
            </a:r>
          </a:p>
          <a:p>
            <a:pPr marL="0" lvl="1" indent="0">
              <a:spcAft>
                <a:spcPts val="132"/>
              </a:spcAft>
            </a:pPr>
            <a:r>
              <a:rPr lang="en-GB" sz="849" b="1" noProof="0" dirty="0">
                <a:solidFill>
                  <a:schemeClr val="bg1">
                    <a:lumMod val="50000"/>
                  </a:schemeClr>
                </a:solidFill>
              </a:rPr>
              <a:t>Insert image</a:t>
            </a:r>
          </a:p>
          <a:p>
            <a:pPr marL="0" lvl="1" indent="0">
              <a:spcAft>
                <a:spcPts val="132"/>
              </a:spcAft>
            </a:pPr>
            <a:r>
              <a:rPr lang="en-GB" sz="849" noProof="0" dirty="0">
                <a:solidFill>
                  <a:schemeClr val="bg1">
                    <a:lumMod val="50000"/>
                  </a:schemeClr>
                </a:solidFill>
              </a:rPr>
              <a:t>To insert an image click on the ‘picture placeholder icon’, navigate to the file and insert.</a:t>
            </a:r>
          </a:p>
          <a:p>
            <a:pPr>
              <a:spcAft>
                <a:spcPts val="132"/>
              </a:spcAft>
            </a:pPr>
            <a:r>
              <a:rPr lang="en-GB" sz="849" b="1" noProof="0" dirty="0">
                <a:solidFill>
                  <a:schemeClr val="bg1">
                    <a:lumMod val="50000"/>
                  </a:schemeClr>
                </a:solidFill>
              </a:rPr>
              <a:t>Crop image</a:t>
            </a:r>
          </a:p>
          <a:p>
            <a:pPr marL="0" lvl="1" indent="0">
              <a:spcAft>
                <a:spcPts val="132"/>
              </a:spcAft>
            </a:pPr>
            <a:r>
              <a:rPr lang="en-GB" sz="849" noProof="0" dirty="0">
                <a:solidFill>
                  <a:schemeClr val="bg1">
                    <a:lumMod val="50000"/>
                  </a:schemeClr>
                </a:solidFill>
              </a:rPr>
              <a:t>When the image is inserted it may not automatically show the part of the image you want. To change what is shown:</a:t>
            </a:r>
          </a:p>
          <a:p>
            <a:pPr marL="77931" lvl="2" indent="-77931">
              <a:spcAft>
                <a:spcPts val="132"/>
              </a:spcAft>
              <a:buFont typeface="Arial" panose="020B0604020202020204" pitchFamily="34" charset="0"/>
              <a:buChar char="•"/>
            </a:pPr>
            <a:r>
              <a:rPr lang="en-GB" sz="849" noProof="0" dirty="0">
                <a:solidFill>
                  <a:schemeClr val="bg1">
                    <a:lumMod val="50000"/>
                  </a:schemeClr>
                </a:solidFill>
              </a:rPr>
              <a:t>Select the image</a:t>
            </a:r>
          </a:p>
          <a:p>
            <a:pPr marL="77931" lvl="2" indent="-77931">
              <a:spcAft>
                <a:spcPts val="132"/>
              </a:spcAft>
              <a:buFont typeface="Arial" panose="020B0604020202020204" pitchFamily="34" charset="0"/>
              <a:buChar char="•"/>
            </a:pPr>
            <a:r>
              <a:rPr lang="en-GB" sz="849" noProof="0" dirty="0">
                <a:solidFill>
                  <a:schemeClr val="bg1">
                    <a:lumMod val="50000"/>
                  </a:schemeClr>
                </a:solidFill>
              </a:rPr>
              <a:t>Go to ‘Format’ tab</a:t>
            </a:r>
          </a:p>
          <a:p>
            <a:pPr marL="77931" lvl="2" indent="-77931">
              <a:spcAft>
                <a:spcPts val="132"/>
              </a:spcAft>
              <a:buFont typeface="Arial" panose="020B0604020202020204" pitchFamily="34" charset="0"/>
              <a:buChar char="•"/>
            </a:pPr>
            <a:r>
              <a:rPr lang="en-GB" sz="849" noProof="0" dirty="0">
                <a:solidFill>
                  <a:schemeClr val="bg1">
                    <a:lumMod val="50000"/>
                  </a:schemeClr>
                </a:solidFill>
              </a:rPr>
              <a:t>Select ‘Crop’</a:t>
            </a:r>
          </a:p>
          <a:p>
            <a:pPr marL="0" indent="0">
              <a:spcAft>
                <a:spcPts val="136"/>
              </a:spcAft>
              <a:buFont typeface="Arial" pitchFamily="34" charset="0"/>
              <a:buNone/>
            </a:pPr>
            <a:r>
              <a:rPr lang="en-GB" sz="849" b="1" noProof="0" dirty="0">
                <a:solidFill>
                  <a:schemeClr val="bg1">
                    <a:lumMod val="50000"/>
                  </a:schemeClr>
                </a:solidFill>
              </a:rPr>
              <a:t>Image library</a:t>
            </a:r>
          </a:p>
          <a:p>
            <a:pPr marL="0" indent="0" algn="l" defTabSz="316779" rtl="0" fontAlgn="base">
              <a:spcBef>
                <a:spcPct val="0"/>
              </a:spcBef>
              <a:spcAft>
                <a:spcPts val="136"/>
              </a:spcAft>
              <a:buFont typeface="Arial" pitchFamily="34" charset="0"/>
              <a:buNone/>
            </a:pPr>
            <a:r>
              <a:rPr lang="en-GB" sz="849" kern="1200" noProof="0" dirty="0">
                <a:solidFill>
                  <a:schemeClr val="bg1">
                    <a:lumMod val="50000"/>
                  </a:schemeClr>
                </a:solidFill>
                <a:latin typeface="+mn-lt"/>
                <a:ea typeface="+mn-ea"/>
                <a:cs typeface="+mn-cs"/>
              </a:rPr>
              <a:t>To access the image library, please log into</a:t>
            </a:r>
          </a:p>
          <a:p>
            <a:pPr marL="0" indent="0" algn="l" defTabSz="316779" rtl="0" fontAlgn="base">
              <a:spcBef>
                <a:spcPct val="0"/>
              </a:spcBef>
              <a:spcAft>
                <a:spcPts val="136"/>
              </a:spcAft>
              <a:buFont typeface="Arial" pitchFamily="34" charset="0"/>
              <a:buNone/>
            </a:pPr>
            <a:endParaRPr lang="en-GB" sz="849" kern="1200" noProof="0" dirty="0">
              <a:solidFill>
                <a:schemeClr val="bg1">
                  <a:lumMod val="50000"/>
                </a:schemeClr>
              </a:solidFill>
              <a:latin typeface="+mn-lt"/>
              <a:ea typeface="+mn-ea"/>
              <a:cs typeface="+mn-cs"/>
            </a:endParaRPr>
          </a:p>
          <a:p>
            <a:pPr>
              <a:spcAft>
                <a:spcPts val="136"/>
              </a:spcAft>
            </a:pPr>
            <a:endParaRPr lang="en-GB" sz="849" kern="1200" noProof="0" dirty="0">
              <a:solidFill>
                <a:schemeClr val="bg1">
                  <a:lumMod val="50000"/>
                </a:schemeClr>
              </a:solidFill>
              <a:latin typeface="+mn-lt"/>
              <a:ea typeface="+mn-ea"/>
              <a:cs typeface="+mn-cs"/>
            </a:endParaRPr>
          </a:p>
        </p:txBody>
      </p:sp>
      <p:sp>
        <p:nvSpPr>
          <p:cNvPr id="10" name="Rectangle 9">
            <a:hlinkClick r:id="rId2"/>
            <a:extLst>
              <a:ext uri="{FF2B5EF4-FFF2-40B4-BE49-F238E27FC236}">
                <a16:creationId xmlns:a16="http://schemas.microsoft.com/office/drawing/2014/main" id="{59EFD54B-5084-4493-98CD-406BBC16C6BC}"/>
              </a:ext>
            </a:extLst>
          </p:cNvPr>
          <p:cNvSpPr/>
          <p:nvPr userDrawn="1"/>
        </p:nvSpPr>
        <p:spPr>
          <a:xfrm>
            <a:off x="12558954" y="3394312"/>
            <a:ext cx="2336116" cy="130677"/>
          </a:xfrm>
          <a:prstGeom prst="rect">
            <a:avLst/>
          </a:prstGeom>
          <a:noFill/>
        </p:spPr>
        <p:txBody>
          <a:bodyPr wrap="square" lIns="0" tIns="0" rIns="0" bIns="0" rtlCol="0" anchor="ctr">
            <a:spAutoFit/>
          </a:bodyPr>
          <a:lstStyle/>
          <a:p>
            <a:r>
              <a:rPr lang="en-GB" sz="849" dirty="0">
                <a:cs typeface="Arial" panose="020B0604020202020204" pitchFamily="34" charset="0"/>
              </a:rPr>
              <a:t>https://nationalgrid.onbrandcloud.com/login/</a:t>
            </a:r>
          </a:p>
        </p:txBody>
      </p:sp>
      <p:pic>
        <p:nvPicPr>
          <p:cNvPr id="11" name="Picture 10">
            <a:extLst>
              <a:ext uri="{FF2B5EF4-FFF2-40B4-BE49-F238E27FC236}">
                <a16:creationId xmlns:a16="http://schemas.microsoft.com/office/drawing/2014/main" id="{50A37059-A6CA-4A16-859E-45B549666CFA}"/>
              </a:ext>
            </a:extLst>
          </p:cNvPr>
          <p:cNvPicPr>
            <a:picLocks noChangeAspect="1"/>
          </p:cNvPicPr>
          <p:nvPr userDrawn="1"/>
        </p:nvPicPr>
        <p:blipFill>
          <a:blip r:embed="rId3"/>
          <a:stretch>
            <a:fillRect/>
          </a:stretch>
        </p:blipFill>
        <p:spPr>
          <a:xfrm>
            <a:off x="9965223" y="6237768"/>
            <a:ext cx="1794176" cy="268024"/>
          </a:xfrm>
          <a:prstGeom prst="rect">
            <a:avLst/>
          </a:prstGeom>
        </p:spPr>
      </p:pic>
      <p:sp>
        <p:nvSpPr>
          <p:cNvPr id="2" name="Title 1">
            <a:extLst>
              <a:ext uri="{FF2B5EF4-FFF2-40B4-BE49-F238E27FC236}">
                <a16:creationId xmlns:a16="http://schemas.microsoft.com/office/drawing/2014/main" id="{881E7258-4646-4D7F-9430-5D4A66ADBB9A}"/>
              </a:ext>
            </a:extLst>
          </p:cNvPr>
          <p:cNvSpPr>
            <a:spLocks noGrp="1"/>
          </p:cNvSpPr>
          <p:nvPr>
            <p:ph type="title"/>
          </p:nvPr>
        </p:nvSpPr>
        <p:spPr>
          <a:xfrm>
            <a:off x="8302454" y="441140"/>
            <a:ext cx="3456945" cy="393955"/>
          </a:xfrm>
        </p:spPr>
        <p:txBody>
          <a:bodyPr/>
          <a:lstStyle/>
          <a:p>
            <a:r>
              <a:rPr lang="en-US"/>
              <a:t>Click to edit Master title style</a:t>
            </a:r>
            <a:endParaRPr lang="en-GB" dirty="0"/>
          </a:p>
        </p:txBody>
      </p:sp>
    </p:spTree>
    <p:extLst>
      <p:ext uri="{BB962C8B-B14F-4D97-AF65-F5344CB8AC3E}">
        <p14:creationId xmlns:p14="http://schemas.microsoft.com/office/powerpoint/2010/main" val="1213964012"/>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userDrawn="1">
  <p:cSld name="Back cover">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BDF3B3A2-DECF-4E1E-8224-F551F72431E6}"/>
              </a:ext>
            </a:extLst>
          </p:cNvPr>
          <p:cNvSpPr>
            <a:spLocks noGrp="1"/>
          </p:cNvSpPr>
          <p:nvPr>
            <p:ph type="pic" sz="quarter" idx="14" hasCustomPrompt="1"/>
          </p:nvPr>
        </p:nvSpPr>
        <p:spPr>
          <a:xfrm>
            <a:off x="0" y="0"/>
            <a:ext cx="12192000" cy="6858000"/>
          </a:xfrm>
          <a:custGeom>
            <a:avLst/>
            <a:gdLst>
              <a:gd name="connsiteX0" fmla="*/ 0 w 9144000"/>
              <a:gd name="connsiteY0" fmla="*/ 0 h 5143500"/>
              <a:gd name="connsiteX1" fmla="*/ 9144000 w 9144000"/>
              <a:gd name="connsiteY1" fmla="*/ 0 h 5143500"/>
              <a:gd name="connsiteX2" fmla="*/ 9144000 w 9144000"/>
              <a:gd name="connsiteY2" fmla="*/ 4345781 h 5143500"/>
              <a:gd name="connsiteX3" fmla="*/ 9143998 w 9144000"/>
              <a:gd name="connsiteY3" fmla="*/ 4345781 h 5143500"/>
              <a:gd name="connsiteX4" fmla="*/ 9143998 w 9144000"/>
              <a:gd name="connsiteY4" fmla="*/ 4344285 h 5143500"/>
              <a:gd name="connsiteX5" fmla="*/ 9095210 w 9144000"/>
              <a:gd name="connsiteY5" fmla="*/ 4326932 h 5143500"/>
              <a:gd name="connsiteX6" fmla="*/ 9047139 w 9144000"/>
              <a:gd name="connsiteY6" fmla="*/ 4310686 h 5143500"/>
              <a:gd name="connsiteX7" fmla="*/ 8999773 w 9144000"/>
              <a:gd name="connsiteY7" fmla="*/ 4295530 h 5143500"/>
              <a:gd name="connsiteX8" fmla="*/ 8953098 w 9144000"/>
              <a:gd name="connsiteY8" fmla="*/ 4281446 h 5143500"/>
              <a:gd name="connsiteX9" fmla="*/ 8907100 w 9144000"/>
              <a:gd name="connsiteY9" fmla="*/ 4268415 h 5143500"/>
              <a:gd name="connsiteX10" fmla="*/ 8861767 w 9144000"/>
              <a:gd name="connsiteY10" fmla="*/ 4256419 h 5143500"/>
              <a:gd name="connsiteX11" fmla="*/ 8817087 w 9144000"/>
              <a:gd name="connsiteY11" fmla="*/ 4245439 h 5143500"/>
              <a:gd name="connsiteX12" fmla="*/ 8773046 w 9144000"/>
              <a:gd name="connsiteY12" fmla="*/ 4235458 h 5143500"/>
              <a:gd name="connsiteX13" fmla="*/ 8729631 w 9144000"/>
              <a:gd name="connsiteY13" fmla="*/ 4226457 h 5143500"/>
              <a:gd name="connsiteX14" fmla="*/ 8686828 w 9144000"/>
              <a:gd name="connsiteY14" fmla="*/ 4218418 h 5143500"/>
              <a:gd name="connsiteX15" fmla="*/ 8644625 w 9144000"/>
              <a:gd name="connsiteY15" fmla="*/ 4211323 h 5143500"/>
              <a:gd name="connsiteX16" fmla="*/ 8603009 w 9144000"/>
              <a:gd name="connsiteY16" fmla="*/ 4205153 h 5143500"/>
              <a:gd name="connsiteX17" fmla="*/ 8582418 w 9144000"/>
              <a:gd name="connsiteY17" fmla="*/ 4202409 h 5143500"/>
              <a:gd name="connsiteX18" fmla="*/ 8561967 w 9144000"/>
              <a:gd name="connsiteY18" fmla="*/ 4199890 h 5143500"/>
              <a:gd name="connsiteX19" fmla="*/ 8541658 w 9144000"/>
              <a:gd name="connsiteY19" fmla="*/ 4197593 h 5143500"/>
              <a:gd name="connsiteX20" fmla="*/ 8521486 w 9144000"/>
              <a:gd name="connsiteY20" fmla="*/ 4195515 h 5143500"/>
              <a:gd name="connsiteX21" fmla="*/ 8501452 w 9144000"/>
              <a:gd name="connsiteY21" fmla="*/ 4193655 h 5143500"/>
              <a:gd name="connsiteX22" fmla="*/ 8481553 w 9144000"/>
              <a:gd name="connsiteY22" fmla="*/ 4192012 h 5143500"/>
              <a:gd name="connsiteX23" fmla="*/ 8461787 w 9144000"/>
              <a:gd name="connsiteY23" fmla="*/ 4190580 h 5143500"/>
              <a:gd name="connsiteX24" fmla="*/ 8442153 w 9144000"/>
              <a:gd name="connsiteY24" fmla="*/ 4189360 h 5143500"/>
              <a:gd name="connsiteX25" fmla="*/ 8422651 w 9144000"/>
              <a:gd name="connsiteY25" fmla="*/ 4188347 h 5143500"/>
              <a:gd name="connsiteX26" fmla="*/ 8403276 w 9144000"/>
              <a:gd name="connsiteY26" fmla="*/ 4187542 h 5143500"/>
              <a:gd name="connsiteX27" fmla="*/ 8384030 w 9144000"/>
              <a:gd name="connsiteY27" fmla="*/ 4186940 h 5143500"/>
              <a:gd name="connsiteX28" fmla="*/ 8364908 w 9144000"/>
              <a:gd name="connsiteY28" fmla="*/ 4186539 h 5143500"/>
              <a:gd name="connsiteX29" fmla="*/ 8345911 w 9144000"/>
              <a:gd name="connsiteY29" fmla="*/ 4186339 h 5143500"/>
              <a:gd name="connsiteX30" fmla="*/ 8327035 w 9144000"/>
              <a:gd name="connsiteY30" fmla="*/ 4186335 h 5143500"/>
              <a:gd name="connsiteX31" fmla="*/ 8308281 w 9144000"/>
              <a:gd name="connsiteY31" fmla="*/ 4186526 h 5143500"/>
              <a:gd name="connsiteX32" fmla="*/ 8289645 w 9144000"/>
              <a:gd name="connsiteY32" fmla="*/ 4186909 h 5143500"/>
              <a:gd name="connsiteX33" fmla="*/ 8271127 w 9144000"/>
              <a:gd name="connsiteY33" fmla="*/ 4187483 h 5143500"/>
              <a:gd name="connsiteX34" fmla="*/ 8252724 w 9144000"/>
              <a:gd name="connsiteY34" fmla="*/ 4188245 h 5143500"/>
              <a:gd name="connsiteX35" fmla="*/ 8234436 w 9144000"/>
              <a:gd name="connsiteY35" fmla="*/ 4189192 h 5143500"/>
              <a:gd name="connsiteX36" fmla="*/ 8216260 w 9144000"/>
              <a:gd name="connsiteY36" fmla="*/ 4190323 h 5143500"/>
              <a:gd name="connsiteX37" fmla="*/ 8198195 w 9144000"/>
              <a:gd name="connsiteY37" fmla="*/ 4191634 h 5143500"/>
              <a:gd name="connsiteX38" fmla="*/ 8180239 w 9144000"/>
              <a:gd name="connsiteY38" fmla="*/ 4193124 h 5143500"/>
              <a:gd name="connsiteX39" fmla="*/ 8162391 w 9144000"/>
              <a:gd name="connsiteY39" fmla="*/ 4194791 h 5143500"/>
              <a:gd name="connsiteX40" fmla="*/ 8144649 w 9144000"/>
              <a:gd name="connsiteY40" fmla="*/ 4196632 h 5143500"/>
              <a:gd name="connsiteX41" fmla="*/ 8127011 w 9144000"/>
              <a:gd name="connsiteY41" fmla="*/ 4198645 h 5143500"/>
              <a:gd name="connsiteX42" fmla="*/ 8109476 w 9144000"/>
              <a:gd name="connsiteY42" fmla="*/ 4200828 h 5143500"/>
              <a:gd name="connsiteX43" fmla="*/ 8092042 w 9144000"/>
              <a:gd name="connsiteY43" fmla="*/ 4203178 h 5143500"/>
              <a:gd name="connsiteX44" fmla="*/ 8074708 w 9144000"/>
              <a:gd name="connsiteY44" fmla="*/ 4205694 h 5143500"/>
              <a:gd name="connsiteX45" fmla="*/ 8057472 w 9144000"/>
              <a:gd name="connsiteY45" fmla="*/ 4208371 h 5143500"/>
              <a:gd name="connsiteX46" fmla="*/ 8040331 w 9144000"/>
              <a:gd name="connsiteY46" fmla="*/ 4211210 h 5143500"/>
              <a:gd name="connsiteX47" fmla="*/ 8006332 w 9144000"/>
              <a:gd name="connsiteY47" fmla="*/ 4217359 h 5143500"/>
              <a:gd name="connsiteX48" fmla="*/ 7972699 w 9144000"/>
              <a:gd name="connsiteY48" fmla="*/ 4224123 h 5143500"/>
              <a:gd name="connsiteX49" fmla="*/ 7922906 w 9144000"/>
              <a:gd name="connsiteY49" fmla="*/ 4235381 h 5143500"/>
              <a:gd name="connsiteX50" fmla="*/ 7890129 w 9144000"/>
              <a:gd name="connsiteY50" fmla="*/ 4243601 h 5143500"/>
              <a:gd name="connsiteX51" fmla="*/ 7857671 w 9144000"/>
              <a:gd name="connsiteY51" fmla="*/ 4252372 h 5143500"/>
              <a:gd name="connsiteX52" fmla="*/ 7825521 w 9144000"/>
              <a:gd name="connsiteY52" fmla="*/ 4261676 h 5143500"/>
              <a:gd name="connsiteX53" fmla="*/ 7793663 w 9144000"/>
              <a:gd name="connsiteY53" fmla="*/ 4271493 h 5143500"/>
              <a:gd name="connsiteX54" fmla="*/ 7762087 w 9144000"/>
              <a:gd name="connsiteY54" fmla="*/ 4281806 h 5143500"/>
              <a:gd name="connsiteX55" fmla="*/ 7730778 w 9144000"/>
              <a:gd name="connsiteY55" fmla="*/ 4292598 h 5143500"/>
              <a:gd name="connsiteX56" fmla="*/ 7699724 w 9144000"/>
              <a:gd name="connsiteY56" fmla="*/ 4303848 h 5143500"/>
              <a:gd name="connsiteX57" fmla="*/ 7668911 w 9144000"/>
              <a:gd name="connsiteY57" fmla="*/ 4315539 h 5143500"/>
              <a:gd name="connsiteX58" fmla="*/ 7638326 w 9144000"/>
              <a:gd name="connsiteY58" fmla="*/ 4327653 h 5143500"/>
              <a:gd name="connsiteX59" fmla="*/ 7607958 w 9144000"/>
              <a:gd name="connsiteY59" fmla="*/ 4340171 h 5143500"/>
              <a:gd name="connsiteX60" fmla="*/ 7577791 w 9144000"/>
              <a:gd name="connsiteY60" fmla="*/ 4353075 h 5143500"/>
              <a:gd name="connsiteX61" fmla="*/ 7547814 w 9144000"/>
              <a:gd name="connsiteY61" fmla="*/ 4366348 h 5143500"/>
              <a:gd name="connsiteX62" fmla="*/ 7518014 w 9144000"/>
              <a:gd name="connsiteY62" fmla="*/ 4379970 h 5143500"/>
              <a:gd name="connsiteX63" fmla="*/ 7473615 w 9144000"/>
              <a:gd name="connsiteY63" fmla="*/ 4401018 h 5143500"/>
              <a:gd name="connsiteX64" fmla="*/ 7429540 w 9144000"/>
              <a:gd name="connsiteY64" fmla="*/ 4422750 h 5143500"/>
              <a:gd name="connsiteX65" fmla="*/ 7385744 w 9144000"/>
              <a:gd name="connsiteY65" fmla="*/ 4445105 h 5143500"/>
              <a:gd name="connsiteX66" fmla="*/ 7342185 w 9144000"/>
              <a:gd name="connsiteY66" fmla="*/ 4468020 h 5143500"/>
              <a:gd name="connsiteX67" fmla="*/ 7284394 w 9144000"/>
              <a:gd name="connsiteY67" fmla="*/ 4499338 h 5143500"/>
              <a:gd name="connsiteX68" fmla="*/ 7198121 w 9144000"/>
              <a:gd name="connsiteY68" fmla="*/ 4547659 h 5143500"/>
              <a:gd name="connsiteX69" fmla="*/ 6982454 w 9144000"/>
              <a:gd name="connsiteY69" fmla="*/ 4672511 h 5143500"/>
              <a:gd name="connsiteX70" fmla="*/ 6821831 w 9144000"/>
              <a:gd name="connsiteY70" fmla="*/ 4764264 h 5143500"/>
              <a:gd name="connsiteX71" fmla="*/ 6747456 w 9144000"/>
              <a:gd name="connsiteY71" fmla="*/ 4805079 h 5143500"/>
              <a:gd name="connsiteX72" fmla="*/ 6687147 w 9144000"/>
              <a:gd name="connsiteY72" fmla="*/ 4837057 h 5143500"/>
              <a:gd name="connsiteX73" fmla="*/ 6641376 w 9144000"/>
              <a:gd name="connsiteY73" fmla="*/ 4860551 h 5143500"/>
              <a:gd name="connsiteX74" fmla="*/ 6595092 w 9144000"/>
              <a:gd name="connsiteY74" fmla="*/ 4883557 h 5143500"/>
              <a:gd name="connsiteX75" fmla="*/ 6548252 w 9144000"/>
              <a:gd name="connsiteY75" fmla="*/ 4906012 h 5143500"/>
              <a:gd name="connsiteX76" fmla="*/ 6500812 w 9144000"/>
              <a:gd name="connsiteY76" fmla="*/ 4927857 h 5143500"/>
              <a:gd name="connsiteX77" fmla="*/ 6468830 w 9144000"/>
              <a:gd name="connsiteY77" fmla="*/ 4942049 h 5143500"/>
              <a:gd name="connsiteX78" fmla="*/ 6436549 w 9144000"/>
              <a:gd name="connsiteY78" fmla="*/ 4955925 h 5143500"/>
              <a:gd name="connsiteX79" fmla="*/ 6403956 w 9144000"/>
              <a:gd name="connsiteY79" fmla="*/ 4969464 h 5143500"/>
              <a:gd name="connsiteX80" fmla="*/ 6371038 w 9144000"/>
              <a:gd name="connsiteY80" fmla="*/ 4982650 h 5143500"/>
              <a:gd name="connsiteX81" fmla="*/ 6337781 w 9144000"/>
              <a:gd name="connsiteY81" fmla="*/ 4995463 h 5143500"/>
              <a:gd name="connsiteX82" fmla="*/ 6304173 w 9144000"/>
              <a:gd name="connsiteY82" fmla="*/ 5007886 h 5143500"/>
              <a:gd name="connsiteX83" fmla="*/ 6270200 w 9144000"/>
              <a:gd name="connsiteY83" fmla="*/ 5019900 h 5143500"/>
              <a:gd name="connsiteX84" fmla="*/ 6235850 w 9144000"/>
              <a:gd name="connsiteY84" fmla="*/ 5031487 h 5143500"/>
              <a:gd name="connsiteX85" fmla="*/ 6201110 w 9144000"/>
              <a:gd name="connsiteY85" fmla="*/ 5042628 h 5143500"/>
              <a:gd name="connsiteX86" fmla="*/ 6165966 w 9144000"/>
              <a:gd name="connsiteY86" fmla="*/ 5053306 h 5143500"/>
              <a:gd name="connsiteX87" fmla="*/ 6130405 w 9144000"/>
              <a:gd name="connsiteY87" fmla="*/ 5063502 h 5143500"/>
              <a:gd name="connsiteX88" fmla="*/ 6094415 w 9144000"/>
              <a:gd name="connsiteY88" fmla="*/ 5073197 h 5143500"/>
              <a:gd name="connsiteX89" fmla="*/ 6057982 w 9144000"/>
              <a:gd name="connsiteY89" fmla="*/ 5082374 h 5143500"/>
              <a:gd name="connsiteX90" fmla="*/ 6021094 w 9144000"/>
              <a:gd name="connsiteY90" fmla="*/ 5091015 h 5143500"/>
              <a:gd name="connsiteX91" fmla="*/ 5983737 w 9144000"/>
              <a:gd name="connsiteY91" fmla="*/ 5099100 h 5143500"/>
              <a:gd name="connsiteX92" fmla="*/ 5945899 w 9144000"/>
              <a:gd name="connsiteY92" fmla="*/ 5106612 h 5143500"/>
              <a:gd name="connsiteX93" fmla="*/ 5907565 w 9144000"/>
              <a:gd name="connsiteY93" fmla="*/ 5113533 h 5143500"/>
              <a:gd name="connsiteX94" fmla="*/ 5868724 w 9144000"/>
              <a:gd name="connsiteY94" fmla="*/ 5119842 h 5143500"/>
              <a:gd name="connsiteX95" fmla="*/ 5829363 w 9144000"/>
              <a:gd name="connsiteY95" fmla="*/ 5125525 h 5143500"/>
              <a:gd name="connsiteX96" fmla="*/ 5789467 w 9144000"/>
              <a:gd name="connsiteY96" fmla="*/ 5130561 h 5143500"/>
              <a:gd name="connsiteX97" fmla="*/ 5749025 w 9144000"/>
              <a:gd name="connsiteY97" fmla="*/ 5134932 h 5143500"/>
              <a:gd name="connsiteX98" fmla="*/ 5708022 w 9144000"/>
              <a:gd name="connsiteY98" fmla="*/ 5138621 h 5143500"/>
              <a:gd name="connsiteX99" fmla="*/ 5666447 w 9144000"/>
              <a:gd name="connsiteY99" fmla="*/ 5141607 h 5143500"/>
              <a:gd name="connsiteX100" fmla="*/ 5631259 w 9144000"/>
              <a:gd name="connsiteY100" fmla="*/ 5143500 h 5143500"/>
              <a:gd name="connsiteX101" fmla="*/ 0 w 9144000"/>
              <a:gd name="connsiteY101" fmla="*/ 5143500 h 5143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9144000" h="5143500">
                <a:moveTo>
                  <a:pt x="0" y="0"/>
                </a:moveTo>
                <a:lnTo>
                  <a:pt x="9144000" y="0"/>
                </a:lnTo>
                <a:lnTo>
                  <a:pt x="9144000" y="4345781"/>
                </a:lnTo>
                <a:lnTo>
                  <a:pt x="9143998" y="4345781"/>
                </a:lnTo>
                <a:lnTo>
                  <a:pt x="9143998" y="4344285"/>
                </a:lnTo>
                <a:lnTo>
                  <a:pt x="9095210" y="4326932"/>
                </a:lnTo>
                <a:lnTo>
                  <a:pt x="9047139" y="4310686"/>
                </a:lnTo>
                <a:lnTo>
                  <a:pt x="8999773" y="4295530"/>
                </a:lnTo>
                <a:lnTo>
                  <a:pt x="8953098" y="4281446"/>
                </a:lnTo>
                <a:lnTo>
                  <a:pt x="8907100" y="4268415"/>
                </a:lnTo>
                <a:lnTo>
                  <a:pt x="8861767" y="4256419"/>
                </a:lnTo>
                <a:lnTo>
                  <a:pt x="8817087" y="4245439"/>
                </a:lnTo>
                <a:lnTo>
                  <a:pt x="8773046" y="4235458"/>
                </a:lnTo>
                <a:lnTo>
                  <a:pt x="8729631" y="4226457"/>
                </a:lnTo>
                <a:lnTo>
                  <a:pt x="8686828" y="4218418"/>
                </a:lnTo>
                <a:lnTo>
                  <a:pt x="8644625" y="4211323"/>
                </a:lnTo>
                <a:lnTo>
                  <a:pt x="8603009" y="4205153"/>
                </a:lnTo>
                <a:lnTo>
                  <a:pt x="8582418" y="4202409"/>
                </a:lnTo>
                <a:lnTo>
                  <a:pt x="8561967" y="4199890"/>
                </a:lnTo>
                <a:lnTo>
                  <a:pt x="8541658" y="4197593"/>
                </a:lnTo>
                <a:lnTo>
                  <a:pt x="8521486" y="4195515"/>
                </a:lnTo>
                <a:lnTo>
                  <a:pt x="8501452" y="4193655"/>
                </a:lnTo>
                <a:lnTo>
                  <a:pt x="8481553" y="4192012"/>
                </a:lnTo>
                <a:lnTo>
                  <a:pt x="8461787" y="4190580"/>
                </a:lnTo>
                <a:lnTo>
                  <a:pt x="8442153" y="4189360"/>
                </a:lnTo>
                <a:lnTo>
                  <a:pt x="8422651" y="4188347"/>
                </a:lnTo>
                <a:lnTo>
                  <a:pt x="8403276" y="4187542"/>
                </a:lnTo>
                <a:lnTo>
                  <a:pt x="8384030" y="4186940"/>
                </a:lnTo>
                <a:lnTo>
                  <a:pt x="8364908" y="4186539"/>
                </a:lnTo>
                <a:lnTo>
                  <a:pt x="8345911" y="4186339"/>
                </a:lnTo>
                <a:lnTo>
                  <a:pt x="8327035" y="4186335"/>
                </a:lnTo>
                <a:lnTo>
                  <a:pt x="8308281" y="4186526"/>
                </a:lnTo>
                <a:lnTo>
                  <a:pt x="8289645" y="4186909"/>
                </a:lnTo>
                <a:lnTo>
                  <a:pt x="8271127" y="4187483"/>
                </a:lnTo>
                <a:lnTo>
                  <a:pt x="8252724" y="4188245"/>
                </a:lnTo>
                <a:lnTo>
                  <a:pt x="8234436" y="4189192"/>
                </a:lnTo>
                <a:lnTo>
                  <a:pt x="8216260" y="4190323"/>
                </a:lnTo>
                <a:lnTo>
                  <a:pt x="8198195" y="4191634"/>
                </a:lnTo>
                <a:lnTo>
                  <a:pt x="8180239" y="4193124"/>
                </a:lnTo>
                <a:lnTo>
                  <a:pt x="8162391" y="4194791"/>
                </a:lnTo>
                <a:lnTo>
                  <a:pt x="8144649" y="4196632"/>
                </a:lnTo>
                <a:lnTo>
                  <a:pt x="8127011" y="4198645"/>
                </a:lnTo>
                <a:lnTo>
                  <a:pt x="8109476" y="4200828"/>
                </a:lnTo>
                <a:lnTo>
                  <a:pt x="8092042" y="4203178"/>
                </a:lnTo>
                <a:lnTo>
                  <a:pt x="8074708" y="4205694"/>
                </a:lnTo>
                <a:lnTo>
                  <a:pt x="8057472" y="4208371"/>
                </a:lnTo>
                <a:lnTo>
                  <a:pt x="8040331" y="4211210"/>
                </a:lnTo>
                <a:lnTo>
                  <a:pt x="8006332" y="4217359"/>
                </a:lnTo>
                <a:lnTo>
                  <a:pt x="7972699" y="4224123"/>
                </a:lnTo>
                <a:lnTo>
                  <a:pt x="7922906" y="4235381"/>
                </a:lnTo>
                <a:lnTo>
                  <a:pt x="7890129" y="4243601"/>
                </a:lnTo>
                <a:lnTo>
                  <a:pt x="7857671" y="4252372"/>
                </a:lnTo>
                <a:lnTo>
                  <a:pt x="7825521" y="4261676"/>
                </a:lnTo>
                <a:lnTo>
                  <a:pt x="7793663" y="4271493"/>
                </a:lnTo>
                <a:lnTo>
                  <a:pt x="7762087" y="4281806"/>
                </a:lnTo>
                <a:lnTo>
                  <a:pt x="7730778" y="4292598"/>
                </a:lnTo>
                <a:lnTo>
                  <a:pt x="7699724" y="4303848"/>
                </a:lnTo>
                <a:lnTo>
                  <a:pt x="7668911" y="4315539"/>
                </a:lnTo>
                <a:lnTo>
                  <a:pt x="7638326" y="4327653"/>
                </a:lnTo>
                <a:lnTo>
                  <a:pt x="7607958" y="4340171"/>
                </a:lnTo>
                <a:lnTo>
                  <a:pt x="7577791" y="4353075"/>
                </a:lnTo>
                <a:lnTo>
                  <a:pt x="7547814" y="4366348"/>
                </a:lnTo>
                <a:lnTo>
                  <a:pt x="7518014" y="4379970"/>
                </a:lnTo>
                <a:lnTo>
                  <a:pt x="7473615" y="4401018"/>
                </a:lnTo>
                <a:lnTo>
                  <a:pt x="7429540" y="4422750"/>
                </a:lnTo>
                <a:lnTo>
                  <a:pt x="7385744" y="4445105"/>
                </a:lnTo>
                <a:lnTo>
                  <a:pt x="7342185" y="4468020"/>
                </a:lnTo>
                <a:lnTo>
                  <a:pt x="7284394" y="4499338"/>
                </a:lnTo>
                <a:lnTo>
                  <a:pt x="7198121" y="4547659"/>
                </a:lnTo>
                <a:lnTo>
                  <a:pt x="6982454" y="4672511"/>
                </a:lnTo>
                <a:lnTo>
                  <a:pt x="6821831" y="4764264"/>
                </a:lnTo>
                <a:lnTo>
                  <a:pt x="6747456" y="4805079"/>
                </a:lnTo>
                <a:lnTo>
                  <a:pt x="6687147" y="4837057"/>
                </a:lnTo>
                <a:lnTo>
                  <a:pt x="6641376" y="4860551"/>
                </a:lnTo>
                <a:lnTo>
                  <a:pt x="6595092" y="4883557"/>
                </a:lnTo>
                <a:lnTo>
                  <a:pt x="6548252" y="4906012"/>
                </a:lnTo>
                <a:lnTo>
                  <a:pt x="6500812" y="4927857"/>
                </a:lnTo>
                <a:lnTo>
                  <a:pt x="6468830" y="4942049"/>
                </a:lnTo>
                <a:lnTo>
                  <a:pt x="6436549" y="4955925"/>
                </a:lnTo>
                <a:lnTo>
                  <a:pt x="6403956" y="4969464"/>
                </a:lnTo>
                <a:lnTo>
                  <a:pt x="6371038" y="4982650"/>
                </a:lnTo>
                <a:lnTo>
                  <a:pt x="6337781" y="4995463"/>
                </a:lnTo>
                <a:lnTo>
                  <a:pt x="6304173" y="5007886"/>
                </a:lnTo>
                <a:lnTo>
                  <a:pt x="6270200" y="5019900"/>
                </a:lnTo>
                <a:lnTo>
                  <a:pt x="6235850" y="5031487"/>
                </a:lnTo>
                <a:lnTo>
                  <a:pt x="6201110" y="5042628"/>
                </a:lnTo>
                <a:lnTo>
                  <a:pt x="6165966" y="5053306"/>
                </a:lnTo>
                <a:lnTo>
                  <a:pt x="6130405" y="5063502"/>
                </a:lnTo>
                <a:lnTo>
                  <a:pt x="6094415" y="5073197"/>
                </a:lnTo>
                <a:lnTo>
                  <a:pt x="6057982" y="5082374"/>
                </a:lnTo>
                <a:lnTo>
                  <a:pt x="6021094" y="5091015"/>
                </a:lnTo>
                <a:lnTo>
                  <a:pt x="5983737" y="5099100"/>
                </a:lnTo>
                <a:lnTo>
                  <a:pt x="5945899" y="5106612"/>
                </a:lnTo>
                <a:lnTo>
                  <a:pt x="5907565" y="5113533"/>
                </a:lnTo>
                <a:lnTo>
                  <a:pt x="5868724" y="5119842"/>
                </a:lnTo>
                <a:lnTo>
                  <a:pt x="5829363" y="5125525"/>
                </a:lnTo>
                <a:lnTo>
                  <a:pt x="5789467" y="5130561"/>
                </a:lnTo>
                <a:lnTo>
                  <a:pt x="5749025" y="5134932"/>
                </a:lnTo>
                <a:lnTo>
                  <a:pt x="5708022" y="5138621"/>
                </a:lnTo>
                <a:lnTo>
                  <a:pt x="5666447" y="5141607"/>
                </a:lnTo>
                <a:lnTo>
                  <a:pt x="5631259" y="5143500"/>
                </a:lnTo>
                <a:lnTo>
                  <a:pt x="0" y="5143500"/>
                </a:lnTo>
                <a:close/>
              </a:path>
            </a:pathLst>
          </a:custGeom>
          <a:solidFill>
            <a:schemeClr val="accent6"/>
          </a:solidFill>
          <a:ln>
            <a:noFill/>
          </a:ln>
        </p:spPr>
        <p:txBody>
          <a:bodyPr wrap="square" anchor="b">
            <a:noAutofit/>
          </a:bodyPr>
          <a:lstStyle>
            <a:lvl1pPr marL="0" indent="0" algn="ctr">
              <a:buNone/>
              <a:defRPr sz="2183" b="0">
                <a:solidFill>
                  <a:schemeClr val="accent1"/>
                </a:solidFill>
              </a:defRPr>
            </a:lvl1pPr>
          </a:lstStyle>
          <a:p>
            <a:r>
              <a:rPr lang="en-GB" dirty="0"/>
              <a:t>   </a:t>
            </a:r>
          </a:p>
        </p:txBody>
      </p:sp>
      <p:sp>
        <p:nvSpPr>
          <p:cNvPr id="5" name="Text Placeholder 4">
            <a:extLst>
              <a:ext uri="{FF2B5EF4-FFF2-40B4-BE49-F238E27FC236}">
                <a16:creationId xmlns:a16="http://schemas.microsoft.com/office/drawing/2014/main" id="{CD9199F2-FD0B-48CB-BF88-E2A9677AD29D}"/>
              </a:ext>
            </a:extLst>
          </p:cNvPr>
          <p:cNvSpPr>
            <a:spLocks noGrp="1"/>
          </p:cNvSpPr>
          <p:nvPr>
            <p:ph type="body" sz="quarter" idx="10"/>
          </p:nvPr>
        </p:nvSpPr>
        <p:spPr>
          <a:xfrm>
            <a:off x="432001" y="5120019"/>
            <a:ext cx="5424816" cy="1333699"/>
          </a:xfrm>
        </p:spPr>
        <p:txBody>
          <a:bodyPr anchor="b"/>
          <a:lstStyle>
            <a:lvl1pPr>
              <a:defRPr sz="1200" b="1">
                <a:solidFill>
                  <a:schemeClr val="tx1"/>
                </a:solidFill>
              </a:defRPr>
            </a:lvl1pPr>
            <a:lvl2pPr>
              <a:defRPr sz="1200" b="0">
                <a:solidFill>
                  <a:schemeClr val="tx1"/>
                </a:solidFill>
              </a:defRPr>
            </a:lvl2pPr>
            <a:lvl3pPr marL="0" indent="0">
              <a:buFontTx/>
              <a:buNone/>
              <a:defRPr sz="1200" b="0">
                <a:solidFill>
                  <a:schemeClr val="tx1"/>
                </a:solidFill>
              </a:defRPr>
            </a:lvl3pPr>
            <a:lvl4pPr marL="0" indent="0">
              <a:buFontTx/>
              <a:buNone/>
              <a:defRPr sz="1200" b="0">
                <a:solidFill>
                  <a:schemeClr val="tx1"/>
                </a:solidFill>
              </a:defRPr>
            </a:lvl4pPr>
            <a:lvl5pPr marL="0" indent="0">
              <a:buFontTx/>
              <a:buNone/>
              <a:defRPr sz="1200" b="0">
                <a:solidFill>
                  <a:schemeClr val="tx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pic>
        <p:nvPicPr>
          <p:cNvPr id="7" name="Picture 6">
            <a:extLst>
              <a:ext uri="{FF2B5EF4-FFF2-40B4-BE49-F238E27FC236}">
                <a16:creationId xmlns:a16="http://schemas.microsoft.com/office/drawing/2014/main" id="{DD4BF8BF-9CAC-4BF8-B555-D6E364C618FB}"/>
              </a:ext>
            </a:extLst>
          </p:cNvPr>
          <p:cNvPicPr>
            <a:picLocks noChangeAspect="1"/>
          </p:cNvPicPr>
          <p:nvPr userDrawn="1"/>
        </p:nvPicPr>
        <p:blipFill>
          <a:blip r:embed="rId2"/>
          <a:stretch>
            <a:fillRect/>
          </a:stretch>
        </p:blipFill>
        <p:spPr>
          <a:xfrm>
            <a:off x="9965223" y="6237768"/>
            <a:ext cx="1794176" cy="268024"/>
          </a:xfrm>
          <a:prstGeom prst="rect">
            <a:avLst/>
          </a:prstGeom>
        </p:spPr>
      </p:pic>
    </p:spTree>
    <p:extLst>
      <p:ext uri="{BB962C8B-B14F-4D97-AF65-F5344CB8AC3E}">
        <p14:creationId xmlns:p14="http://schemas.microsoft.com/office/powerpoint/2010/main" val="326034213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2103534F-97C6-4428-9220-5F8A71DCBE21}"/>
              </a:ext>
            </a:extLst>
          </p:cNvPr>
          <p:cNvGraphicFramePr>
            <a:graphicFrameLocks noChangeAspect="1"/>
          </p:cNvGraphicFramePr>
          <p:nvPr userDrawn="1">
            <p:custDataLst>
              <p:tags r:id="rId2"/>
            </p:custDataLst>
          </p:nvPr>
        </p:nvGraphicFramePr>
        <p:xfrm>
          <a:off x="2118" y="2118"/>
          <a:ext cx="2117" cy="2117"/>
        </p:xfrm>
        <a:graphic>
          <a:graphicData uri="http://schemas.openxmlformats.org/presentationml/2006/ole">
            <mc:AlternateContent xmlns:mc="http://schemas.openxmlformats.org/markup-compatibility/2006">
              <mc:Choice xmlns:v="urn:schemas-microsoft-com:vml" Requires="v">
                <p:oleObj spid="_x0000_s5122" name="think-cell Slide" r:id="rId5" imgW="592" imgH="595" progId="TCLayout.ActiveDocument.1">
                  <p:embed/>
                </p:oleObj>
              </mc:Choice>
              <mc:Fallback>
                <p:oleObj name="think-cell Slide" r:id="rId5" imgW="592" imgH="595" progId="TCLayout.ActiveDocument.1">
                  <p:embed/>
                  <p:pic>
                    <p:nvPicPr>
                      <p:cNvPr id="3" name="Object 2" hidden="1">
                        <a:extLst>
                          <a:ext uri="{FF2B5EF4-FFF2-40B4-BE49-F238E27FC236}">
                            <a16:creationId xmlns:a16="http://schemas.microsoft.com/office/drawing/2014/main" id="{2103534F-97C6-4428-9220-5F8A71DCBE21}"/>
                          </a:ext>
                        </a:extLst>
                      </p:cNvPr>
                      <p:cNvPicPr/>
                      <p:nvPr/>
                    </p:nvPicPr>
                    <p:blipFill>
                      <a:blip r:embed="rId6"/>
                      <a:stretch>
                        <a:fillRect/>
                      </a:stretch>
                    </p:blipFill>
                    <p:spPr>
                      <a:xfrm>
                        <a:off x="2118" y="2118"/>
                        <a:ext cx="2117" cy="2117"/>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2EDD3C24-6568-43F3-B4B3-B244D34B6DFC}"/>
              </a:ext>
            </a:extLst>
          </p:cNvPr>
          <p:cNvSpPr/>
          <p:nvPr userDrawn="1">
            <p:custDataLst>
              <p:tags r:id="rId3"/>
            </p:custDataLst>
          </p:nvPr>
        </p:nvSpPr>
        <p:spPr>
          <a:xfrm>
            <a:off x="0" y="0"/>
            <a:ext cx="211667" cy="211667"/>
          </a:xfrm>
          <a:prstGeom prst="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eaLnBrk="1">
              <a:lnSpc>
                <a:spcPct val="95000"/>
              </a:lnSpc>
              <a:spcBef>
                <a:spcPct val="0"/>
              </a:spcBef>
              <a:spcAft>
                <a:spcPct val="0"/>
              </a:spcAft>
            </a:pPr>
            <a:endParaRPr lang="en-GB" sz="1996" b="1" i="0" baseline="0" noProof="0" dirty="0">
              <a:latin typeface="Arial" panose="020B0604020202020204" pitchFamily="34" charset="0"/>
              <a:ea typeface="+mj-ea"/>
              <a:cs typeface="Arial" panose="020B0604020202020204" pitchFamily="34" charset="0"/>
              <a:sym typeface="Arial" panose="020B0604020202020204" pitchFamily="34" charset="0"/>
            </a:endParaRPr>
          </a:p>
        </p:txBody>
      </p:sp>
      <p:sp>
        <p:nvSpPr>
          <p:cNvPr id="12" name="Grå baggrund 1"/>
          <p:cNvSpPr/>
          <p:nvPr userDrawn="1"/>
        </p:nvSpPr>
        <p:spPr>
          <a:xfrm>
            <a:off x="1" y="1110392"/>
            <a:ext cx="6034529" cy="4964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spcBef>
                <a:spcPts val="2000"/>
              </a:spcBef>
            </a:pPr>
            <a:endParaRPr lang="en-GB" sz="1733" noProof="0" dirty="0">
              <a:latin typeface="Arial" panose="020B0604020202020204" pitchFamily="34" charset="0"/>
              <a:cs typeface="Arial" panose="020B0604020202020204" pitchFamily="34" charset="0"/>
              <a:sym typeface="Arial" panose="020B0604020202020204" pitchFamily="34" charset="0"/>
            </a:endParaRPr>
          </a:p>
        </p:txBody>
      </p:sp>
      <p:sp>
        <p:nvSpPr>
          <p:cNvPr id="13" name="Grå baggrund 3"/>
          <p:cNvSpPr/>
          <p:nvPr userDrawn="1"/>
        </p:nvSpPr>
        <p:spPr>
          <a:xfrm>
            <a:off x="6157685" y="1110392"/>
            <a:ext cx="6034529" cy="4964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spcBef>
                <a:spcPts val="2000"/>
              </a:spcBef>
            </a:pPr>
            <a:endParaRPr lang="en-GB" sz="1733" noProof="0" dirty="0">
              <a:latin typeface="Arial" panose="020B0604020202020204" pitchFamily="34" charset="0"/>
              <a:cs typeface="Arial" panose="020B0604020202020204" pitchFamily="34" charset="0"/>
              <a:sym typeface="Arial" panose="020B0604020202020204" pitchFamily="34" charset="0"/>
            </a:endParaRPr>
          </a:p>
        </p:txBody>
      </p:sp>
      <p:sp>
        <p:nvSpPr>
          <p:cNvPr id="14" name="Content Placeholder 2"/>
          <p:cNvSpPr>
            <a:spLocks noGrp="1"/>
          </p:cNvSpPr>
          <p:nvPr>
            <p:ph idx="1" hasCustomPrompt="1"/>
          </p:nvPr>
        </p:nvSpPr>
        <p:spPr>
          <a:xfrm>
            <a:off x="575999" y="1371025"/>
            <a:ext cx="5184000" cy="4416000"/>
          </a:xfrm>
        </p:spPr>
        <p:txBody>
          <a:bodyPr/>
          <a:lstStyle>
            <a:lvl1pPr marL="287993" indent="-287993">
              <a:lnSpc>
                <a:spcPct val="95000"/>
              </a:lnSpc>
              <a:spcBef>
                <a:spcPts val="1067"/>
              </a:spcBef>
              <a:buFont typeface="Arial" panose="020B0604020202020204" pitchFamily="34" charset="0"/>
              <a:buChar char="–"/>
              <a:defRPr sz="1733" b="0">
                <a:solidFill>
                  <a:schemeClr val="tx2"/>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2pPr>
            <a:lvl3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3pPr>
            <a:lvl4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4pPr>
            <a:lvl5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5pPr>
          </a:lstStyle>
          <a:p>
            <a:pPr lvl="0"/>
            <a:r>
              <a:rPr lang="en-GB" dirty="0"/>
              <a:t>Click to add text </a:t>
            </a:r>
            <a:endParaRPr lang="en-GB" noProof="0" dirty="0"/>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5" name="Content Placeholder 2"/>
          <p:cNvSpPr>
            <a:spLocks noGrp="1"/>
          </p:cNvSpPr>
          <p:nvPr>
            <p:ph idx="29" hasCustomPrompt="1"/>
          </p:nvPr>
        </p:nvSpPr>
        <p:spPr>
          <a:xfrm>
            <a:off x="6429581" y="1371025"/>
            <a:ext cx="5184000" cy="4416000"/>
          </a:xfrm>
        </p:spPr>
        <p:txBody>
          <a:bodyPr/>
          <a:lstStyle>
            <a:lvl1pPr marL="287993" indent="-287993">
              <a:lnSpc>
                <a:spcPct val="95000"/>
              </a:lnSpc>
              <a:spcBef>
                <a:spcPts val="1067"/>
              </a:spcBef>
              <a:buFont typeface="Arial" panose="020B0604020202020204" pitchFamily="34" charset="0"/>
              <a:buChar char="–"/>
              <a:defRPr sz="1733" b="0">
                <a:solidFill>
                  <a:schemeClr val="tx2"/>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2pPr>
            <a:lvl3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3pPr>
            <a:lvl4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4pPr>
            <a:lvl5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5pPr>
          </a:lstStyle>
          <a:p>
            <a:pPr lvl="0"/>
            <a:r>
              <a:rPr lang="en-GB" dirty="0"/>
              <a:t>Click to add text </a:t>
            </a:r>
            <a:endParaRPr lang="en-GB" noProof="0" dirty="0"/>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9" name="Text Placeholder 14">
            <a:extLst>
              <a:ext uri="{FF2B5EF4-FFF2-40B4-BE49-F238E27FC236}">
                <a16:creationId xmlns:a16="http://schemas.microsoft.com/office/drawing/2014/main" id="{9F714630-8AA7-4D22-97B5-AFB4270C37B7}"/>
              </a:ext>
            </a:extLst>
          </p:cNvPr>
          <p:cNvSpPr>
            <a:spLocks noGrp="1"/>
          </p:cNvSpPr>
          <p:nvPr>
            <p:ph type="body" sz="quarter" idx="26" hasCustomPrompt="1"/>
          </p:nvPr>
        </p:nvSpPr>
        <p:spPr>
          <a:xfrm>
            <a:off x="997921" y="6081601"/>
            <a:ext cx="5530109" cy="489879"/>
          </a:xfrm>
        </p:spPr>
        <p:txBody>
          <a:bodyPr anchor="b" anchorCtr="0"/>
          <a:lstStyle>
            <a:lvl1pPr>
              <a:lnSpc>
                <a:spcPct val="95000"/>
              </a:lnSpc>
              <a:spcBef>
                <a:spcPts val="0"/>
              </a:spcBef>
              <a:defRPr sz="933" b="0" baseline="0">
                <a:solidFill>
                  <a:schemeClr val="accent6"/>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272"/>
              </a:spcBef>
              <a:defRPr sz="635" b="0">
                <a:solidFill>
                  <a:schemeClr val="accent6"/>
                </a:solidFill>
              </a:defRPr>
            </a:lvl2pPr>
            <a:lvl3pPr>
              <a:lnSpc>
                <a:spcPct val="95000"/>
              </a:lnSpc>
              <a:spcBef>
                <a:spcPts val="272"/>
              </a:spcBef>
              <a:defRPr sz="635" b="0">
                <a:solidFill>
                  <a:schemeClr val="accent6"/>
                </a:solidFill>
              </a:defRPr>
            </a:lvl3pPr>
            <a:lvl4pPr>
              <a:lnSpc>
                <a:spcPct val="95000"/>
              </a:lnSpc>
              <a:spcBef>
                <a:spcPts val="272"/>
              </a:spcBef>
              <a:defRPr sz="635" b="0">
                <a:solidFill>
                  <a:schemeClr val="accent6"/>
                </a:solidFill>
              </a:defRPr>
            </a:lvl4pPr>
            <a:lvl5pPr>
              <a:lnSpc>
                <a:spcPct val="95000"/>
              </a:lnSpc>
              <a:spcBef>
                <a:spcPts val="272"/>
              </a:spcBef>
              <a:defRPr sz="635" b="0">
                <a:solidFill>
                  <a:schemeClr val="accent6"/>
                </a:solidFill>
              </a:defRPr>
            </a:lvl5pPr>
          </a:lstStyle>
          <a:p>
            <a:pPr lvl="0"/>
            <a:r>
              <a:rPr lang="en-GB" dirty="0"/>
              <a:t>Click to add source or notes</a:t>
            </a:r>
          </a:p>
        </p:txBody>
      </p:sp>
      <p:sp>
        <p:nvSpPr>
          <p:cNvPr id="6" name="Date Placeholder 5">
            <a:extLst>
              <a:ext uri="{FF2B5EF4-FFF2-40B4-BE49-F238E27FC236}">
                <a16:creationId xmlns:a16="http://schemas.microsoft.com/office/drawing/2014/main" id="{80C3D4E1-B541-409C-BF48-DBCCB98DC3DA}"/>
              </a:ext>
            </a:extLst>
          </p:cNvPr>
          <p:cNvSpPr>
            <a:spLocks noGrp="1"/>
          </p:cNvSpPr>
          <p:nvPr>
            <p:ph type="dt" sz="half" idx="30"/>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7" name="Footer Placeholder 6">
            <a:extLst>
              <a:ext uri="{FF2B5EF4-FFF2-40B4-BE49-F238E27FC236}">
                <a16:creationId xmlns:a16="http://schemas.microsoft.com/office/drawing/2014/main" id="{7BDD9F34-6784-45C2-81E2-98EE4E74DD2A}"/>
              </a:ext>
            </a:extLst>
          </p:cNvPr>
          <p:cNvSpPr>
            <a:spLocks noGrp="1"/>
          </p:cNvSpPr>
          <p:nvPr>
            <p:ph type="ftr" sz="quarter" idx="31"/>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8" name="Slide Number Placeholder 7">
            <a:extLst>
              <a:ext uri="{FF2B5EF4-FFF2-40B4-BE49-F238E27FC236}">
                <a16:creationId xmlns:a16="http://schemas.microsoft.com/office/drawing/2014/main" id="{0BF032FD-2BC7-48E4-8FA2-9CF16107E191}"/>
              </a:ext>
            </a:extLst>
          </p:cNvPr>
          <p:cNvSpPr>
            <a:spLocks noGrp="1"/>
          </p:cNvSpPr>
          <p:nvPr>
            <p:ph type="sldNum" sz="quarter" idx="32"/>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fld id="{24C8C45C-947F-4981-8B3F-4F32E973C901}" type="slidenum">
              <a:rPr lang="en-GB" smtClean="0"/>
              <a:pPr/>
              <a:t>‹#›</a:t>
            </a:fld>
            <a:endParaRPr lang="en-GB" dirty="0"/>
          </a:p>
        </p:txBody>
      </p:sp>
      <p:sp>
        <p:nvSpPr>
          <p:cNvPr id="16" name="Title 15">
            <a:extLst>
              <a:ext uri="{FF2B5EF4-FFF2-40B4-BE49-F238E27FC236}">
                <a16:creationId xmlns:a16="http://schemas.microsoft.com/office/drawing/2014/main" id="{3AF2ECDF-1B89-4873-8C29-702E24E546FE}"/>
              </a:ext>
            </a:extLst>
          </p:cNvPr>
          <p:cNvSpPr>
            <a:spLocks noGrp="1"/>
          </p:cNvSpPr>
          <p:nvPr>
            <p:ph type="title"/>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r>
              <a:rPr lang="en-GB"/>
              <a:t>Click to edit Master title style</a:t>
            </a:r>
            <a:endParaRPr lang="en-GB" dirty="0"/>
          </a:p>
        </p:txBody>
      </p:sp>
    </p:spTree>
    <p:extLst>
      <p:ext uri="{BB962C8B-B14F-4D97-AF65-F5344CB8AC3E}">
        <p14:creationId xmlns:p14="http://schemas.microsoft.com/office/powerpoint/2010/main" val="114513852"/>
      </p:ext>
    </p:extLst>
  </p:cSld>
  <p:clrMapOvr>
    <a:masterClrMapping/>
  </p:clrMapOvr>
  <p:extLst>
    <p:ext uri="{DCECCB84-F9BA-43D5-87BE-67443E8EF086}">
      <p15:sldGuideLst xmlns:p15="http://schemas.microsoft.com/office/powerpoint/2012/main">
        <p15:guide id="1" orient="horz" pos="153">
          <p15:clr>
            <a:srgbClr val="FBAE40"/>
          </p15:clr>
        </p15:guide>
        <p15:guide id="2" pos="272">
          <p15:clr>
            <a:srgbClr val="FBAE40"/>
          </p15:clr>
        </p15:guide>
        <p15:guide id="3" pos="5488">
          <p15:clr>
            <a:srgbClr val="FBAE40"/>
          </p15:clr>
        </p15:guide>
        <p15:guide id="4" orient="horz" pos="519">
          <p15:clr>
            <a:srgbClr val="FBAE40"/>
          </p15:clr>
        </p15:guide>
        <p15:guide id="5" orient="horz" pos="647">
          <p15:clr>
            <a:srgbClr val="FBAE40"/>
          </p15:clr>
        </p15:guide>
        <p15:guide id="6" orient="horz" pos="2747">
          <p15:clr>
            <a:srgbClr val="FBAE40"/>
          </p15:clr>
        </p15:guide>
        <p15:guide id="7" pos="2721">
          <p15:clr>
            <a:srgbClr val="FBAE40"/>
          </p15:clr>
        </p15:guide>
        <p15:guide id="8" pos="3039">
          <p15:clr>
            <a:srgbClr val="FBAE4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D93202-ABC8-43FB-AC03-1A7B6709210D}"/>
              </a:ext>
            </a:extLst>
          </p:cNvPr>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2194124572"/>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One colum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3B733F-036F-486F-8C1F-67849ABBFB1B}"/>
              </a:ext>
            </a:extLst>
          </p:cNvPr>
          <p:cNvSpPr>
            <a:spLocks noGrp="1"/>
          </p:cNvSpPr>
          <p:nvPr>
            <p:ph type="title"/>
          </p:nvPr>
        </p:nvSpPr>
        <p:spPr/>
        <p:txBody>
          <a:bodyPr/>
          <a:lstStyle/>
          <a:p>
            <a:r>
              <a:rPr lang="en-US"/>
              <a:t>Click to edit Master title style</a:t>
            </a:r>
            <a:endParaRPr lang="en-GB" dirty="0"/>
          </a:p>
        </p:txBody>
      </p:sp>
      <p:grpSp>
        <p:nvGrpSpPr>
          <p:cNvPr id="10" name="Guidance note">
            <a:extLst>
              <a:ext uri="{FF2B5EF4-FFF2-40B4-BE49-F238E27FC236}">
                <a16:creationId xmlns:a16="http://schemas.microsoft.com/office/drawing/2014/main" id="{632E5E5C-A081-4838-96EC-2018DFBEF9DF}"/>
              </a:ext>
            </a:extLst>
          </p:cNvPr>
          <p:cNvGrpSpPr/>
          <p:nvPr userDrawn="1"/>
        </p:nvGrpSpPr>
        <p:grpSpPr>
          <a:xfrm>
            <a:off x="12514259" y="-2970"/>
            <a:ext cx="2576459" cy="3511851"/>
            <a:chOff x="10925224" y="286"/>
            <a:chExt cx="2952328" cy="4024464"/>
          </a:xfrm>
        </p:grpSpPr>
        <p:sp>
          <p:nvSpPr>
            <p:cNvPr id="11" name="Guidance note">
              <a:extLst>
                <a:ext uri="{FF2B5EF4-FFF2-40B4-BE49-F238E27FC236}">
                  <a16:creationId xmlns:a16="http://schemas.microsoft.com/office/drawing/2014/main" id="{F2B4E9B4-10AE-4C7E-A99E-957BC1A5812F}"/>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dirty="0">
                  <a:solidFill>
                    <a:schemeClr val="bg1">
                      <a:lumMod val="50000"/>
                    </a:schemeClr>
                  </a:solidFill>
                  <a:latin typeface="+mj-lt"/>
                </a:rPr>
                <a:t>Reapplying the Slide Layout</a:t>
              </a:r>
            </a:p>
            <a:p>
              <a:pPr marL="963" lvl="2">
                <a:spcAft>
                  <a:spcPts val="181"/>
                </a:spcAft>
              </a:pPr>
              <a:r>
                <a:rPr lang="en-GB" sz="853" dirty="0">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Select the layout you require</a:t>
              </a:r>
            </a:p>
            <a:p>
              <a:pPr marL="963" lvl="2">
                <a:spcAft>
                  <a:spcPts val="181"/>
                </a:spcAft>
              </a:pPr>
              <a:r>
                <a:rPr lang="en-GB" sz="853" b="1" dirty="0">
                  <a:solidFill>
                    <a:schemeClr val="bg1">
                      <a:lumMod val="50000"/>
                    </a:schemeClr>
                  </a:solidFill>
                  <a:latin typeface="+mj-lt"/>
                </a:rPr>
                <a:t>Text bullet formatting</a:t>
              </a:r>
            </a:p>
            <a:p>
              <a:pPr marL="963" lvl="2">
                <a:spcAft>
                  <a:spcPts val="181"/>
                </a:spcAft>
              </a:pPr>
              <a:r>
                <a:rPr lang="en-GB" sz="853" dirty="0">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r>
                <a:rPr lang="en-GB" sz="853" dirty="0">
                  <a:solidFill>
                    <a:schemeClr val="bg1">
                      <a:lumMod val="50000"/>
                    </a:schemeClr>
                  </a:solidFill>
                </a:rPr>
                <a:t>Alternatively you can use the keyboard shortcuts:</a:t>
              </a:r>
              <a:br>
                <a:rPr lang="en-GB" sz="853" dirty="0">
                  <a:solidFill>
                    <a:schemeClr val="bg1">
                      <a:lumMod val="50000"/>
                    </a:schemeClr>
                  </a:solidFill>
                </a:rPr>
              </a:br>
              <a:r>
                <a:rPr lang="en-GB" sz="853" dirty="0">
                  <a:solidFill>
                    <a:schemeClr val="bg1">
                      <a:lumMod val="50000"/>
                    </a:schemeClr>
                  </a:solidFill>
                </a:rPr>
                <a:t>Shift+Alt+Right arrow key = increase level</a:t>
              </a:r>
              <a:br>
                <a:rPr lang="en-GB" sz="853" dirty="0">
                  <a:solidFill>
                    <a:schemeClr val="bg1">
                      <a:lumMod val="50000"/>
                    </a:schemeClr>
                  </a:solidFill>
                </a:rPr>
              </a:br>
              <a:r>
                <a:rPr lang="en-GB" sz="853" dirty="0">
                  <a:solidFill>
                    <a:schemeClr val="bg1">
                      <a:lumMod val="50000"/>
                    </a:schemeClr>
                  </a:solidFill>
                </a:rPr>
                <a:t>Shift+Alt+Left arrow key = decrease level</a:t>
              </a:r>
            </a:p>
            <a:p>
              <a:pPr marL="963" lvl="2">
                <a:spcAft>
                  <a:spcPts val="181"/>
                </a:spcAft>
              </a:pPr>
              <a:r>
                <a:rPr lang="en-GB" sz="853" b="1" dirty="0">
                  <a:solidFill>
                    <a:schemeClr val="bg1">
                      <a:lumMod val="50000"/>
                    </a:schemeClr>
                  </a:solidFill>
                  <a:latin typeface="+mj-lt"/>
                </a:rPr>
                <a:t>Guides</a:t>
              </a:r>
            </a:p>
            <a:p>
              <a:pPr marL="963" lvl="2">
                <a:spcAft>
                  <a:spcPts val="181"/>
                </a:spcAft>
              </a:pPr>
              <a:r>
                <a:rPr lang="en-GB" sz="853"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dirty="0">
                <a:solidFill>
                  <a:schemeClr val="bg1">
                    <a:lumMod val="50000"/>
                  </a:schemeClr>
                </a:solidFill>
              </a:endParaRPr>
            </a:p>
          </p:txBody>
        </p:sp>
        <p:grpSp>
          <p:nvGrpSpPr>
            <p:cNvPr id="12" name="Group 11">
              <a:extLst>
                <a:ext uri="{FF2B5EF4-FFF2-40B4-BE49-F238E27FC236}">
                  <a16:creationId xmlns:a16="http://schemas.microsoft.com/office/drawing/2014/main" id="{35B4912A-59FA-4C90-8A6A-AA719C24026F}"/>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13" name="Picture 3">
                <a:extLst>
                  <a:ext uri="{FF2B5EF4-FFF2-40B4-BE49-F238E27FC236}">
                    <a16:creationId xmlns:a16="http://schemas.microsoft.com/office/drawing/2014/main" id="{647D2EDA-3121-42A7-B61A-59C5E65D0AB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14" name="Rounded Rectangle 20">
                <a:extLst>
                  <a:ext uri="{FF2B5EF4-FFF2-40B4-BE49-F238E27FC236}">
                    <a16:creationId xmlns:a16="http://schemas.microsoft.com/office/drawing/2014/main" id="{3A65E115-1B05-4D6A-8D9B-23B56711CDAE}"/>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dirty="0"/>
              </a:p>
            </p:txBody>
          </p:sp>
        </p:grpSp>
      </p:grpSp>
      <p:sp>
        <p:nvSpPr>
          <p:cNvPr id="9" name="Text Placeholder 3">
            <a:extLst>
              <a:ext uri="{FF2B5EF4-FFF2-40B4-BE49-F238E27FC236}">
                <a16:creationId xmlns:a16="http://schemas.microsoft.com/office/drawing/2014/main" id="{1704110C-7FA9-42B8-8B3B-DA58E665BDCC}"/>
              </a:ext>
            </a:extLst>
          </p:cNvPr>
          <p:cNvSpPr>
            <a:spLocks noGrp="1"/>
          </p:cNvSpPr>
          <p:nvPr>
            <p:ph type="body" sz="quarter" idx="16"/>
          </p:nvPr>
        </p:nvSpPr>
        <p:spPr>
          <a:xfrm>
            <a:off x="432001" y="1416667"/>
            <a:ext cx="11327399"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2909783525"/>
      </p:ext>
    </p:extLst>
  </p:cSld>
  <p:clrMapOvr>
    <a:masterClrMapping/>
  </p:clrMapOvr>
  <p:extLst>
    <p:ext uri="{DCECCB84-F9BA-43D5-87BE-67443E8EF086}">
      <p15:sldGuideLst xmlns:p15="http://schemas.microsoft.com/office/powerpoint/2012/main"/>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wo colum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E4F340-DC34-40A9-AAD0-1975F2301B87}"/>
              </a:ext>
            </a:extLst>
          </p:cNvPr>
          <p:cNvSpPr>
            <a:spLocks noGrp="1"/>
          </p:cNvSpPr>
          <p:nvPr>
            <p:ph type="title"/>
          </p:nvPr>
        </p:nvSpPr>
        <p:spPr/>
        <p:txBody>
          <a:bodyPr/>
          <a:lstStyle/>
          <a:p>
            <a:r>
              <a:rPr lang="en-US"/>
              <a:t>Click to edit Master title style</a:t>
            </a:r>
            <a:endParaRPr lang="en-GB" dirty="0"/>
          </a:p>
        </p:txBody>
      </p:sp>
      <p:sp>
        <p:nvSpPr>
          <p:cNvPr id="13" name="Text Placeholder 3">
            <a:extLst>
              <a:ext uri="{FF2B5EF4-FFF2-40B4-BE49-F238E27FC236}">
                <a16:creationId xmlns:a16="http://schemas.microsoft.com/office/drawing/2014/main" id="{9F52CBFD-699B-45C5-A157-E323D3A6D5CC}"/>
              </a:ext>
            </a:extLst>
          </p:cNvPr>
          <p:cNvSpPr>
            <a:spLocks noGrp="1"/>
          </p:cNvSpPr>
          <p:nvPr>
            <p:ph type="body" sz="quarter" idx="16"/>
          </p:nvPr>
        </p:nvSpPr>
        <p:spPr>
          <a:xfrm>
            <a:off x="432000" y="1416667"/>
            <a:ext cx="5424817"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4" name="Text Placeholder 3">
            <a:extLst>
              <a:ext uri="{FF2B5EF4-FFF2-40B4-BE49-F238E27FC236}">
                <a16:creationId xmlns:a16="http://schemas.microsoft.com/office/drawing/2014/main" id="{A54D8696-31B7-4DB8-B15D-873BDA46532E}"/>
              </a:ext>
            </a:extLst>
          </p:cNvPr>
          <p:cNvSpPr>
            <a:spLocks noGrp="1"/>
          </p:cNvSpPr>
          <p:nvPr>
            <p:ph type="body" sz="quarter" idx="17"/>
          </p:nvPr>
        </p:nvSpPr>
        <p:spPr>
          <a:xfrm>
            <a:off x="6335184" y="1416667"/>
            <a:ext cx="5424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grpSp>
        <p:nvGrpSpPr>
          <p:cNvPr id="24" name="Guidance note">
            <a:extLst>
              <a:ext uri="{FF2B5EF4-FFF2-40B4-BE49-F238E27FC236}">
                <a16:creationId xmlns:a16="http://schemas.microsoft.com/office/drawing/2014/main" id="{F560F193-177D-4395-B1BB-A42292DDC151}"/>
              </a:ext>
            </a:extLst>
          </p:cNvPr>
          <p:cNvGrpSpPr/>
          <p:nvPr userDrawn="1"/>
        </p:nvGrpSpPr>
        <p:grpSpPr>
          <a:xfrm>
            <a:off x="12514259" y="-2970"/>
            <a:ext cx="2576459" cy="3511851"/>
            <a:chOff x="10925224" y="286"/>
            <a:chExt cx="2952328" cy="4024464"/>
          </a:xfrm>
        </p:grpSpPr>
        <p:sp>
          <p:nvSpPr>
            <p:cNvPr id="25" name="Guidance note">
              <a:extLst>
                <a:ext uri="{FF2B5EF4-FFF2-40B4-BE49-F238E27FC236}">
                  <a16:creationId xmlns:a16="http://schemas.microsoft.com/office/drawing/2014/main" id="{AF29402F-0B0A-44A5-B263-0C8C1E5B7779}"/>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dirty="0">
                  <a:solidFill>
                    <a:schemeClr val="bg1">
                      <a:lumMod val="50000"/>
                    </a:schemeClr>
                  </a:solidFill>
                  <a:latin typeface="+mj-lt"/>
                </a:rPr>
                <a:t>Reapplying the Slide Layout</a:t>
              </a:r>
            </a:p>
            <a:p>
              <a:pPr marL="963" lvl="2">
                <a:spcAft>
                  <a:spcPts val="181"/>
                </a:spcAft>
              </a:pPr>
              <a:r>
                <a:rPr lang="en-GB" sz="853" dirty="0">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Select the layout you require</a:t>
              </a:r>
            </a:p>
            <a:p>
              <a:pPr marL="963" lvl="2">
                <a:spcAft>
                  <a:spcPts val="181"/>
                </a:spcAft>
              </a:pPr>
              <a:r>
                <a:rPr lang="en-GB" sz="853" b="1" dirty="0">
                  <a:solidFill>
                    <a:schemeClr val="bg1">
                      <a:lumMod val="50000"/>
                    </a:schemeClr>
                  </a:solidFill>
                  <a:latin typeface="+mj-lt"/>
                </a:rPr>
                <a:t>Text bullet formatting</a:t>
              </a:r>
            </a:p>
            <a:p>
              <a:pPr marL="963" lvl="2">
                <a:spcAft>
                  <a:spcPts val="181"/>
                </a:spcAft>
              </a:pPr>
              <a:r>
                <a:rPr lang="en-GB" sz="853" dirty="0">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r>
                <a:rPr lang="en-GB" sz="853" dirty="0">
                  <a:solidFill>
                    <a:schemeClr val="bg1">
                      <a:lumMod val="50000"/>
                    </a:schemeClr>
                  </a:solidFill>
                </a:rPr>
                <a:t>Alternatively you can use the keyboard shortcuts:</a:t>
              </a:r>
              <a:br>
                <a:rPr lang="en-GB" sz="853" dirty="0">
                  <a:solidFill>
                    <a:schemeClr val="bg1">
                      <a:lumMod val="50000"/>
                    </a:schemeClr>
                  </a:solidFill>
                </a:rPr>
              </a:br>
              <a:r>
                <a:rPr lang="en-GB" sz="853" dirty="0">
                  <a:solidFill>
                    <a:schemeClr val="bg1">
                      <a:lumMod val="50000"/>
                    </a:schemeClr>
                  </a:solidFill>
                </a:rPr>
                <a:t>Shift+Alt+Right arrow key = increase level</a:t>
              </a:r>
              <a:br>
                <a:rPr lang="en-GB" sz="853" dirty="0">
                  <a:solidFill>
                    <a:schemeClr val="bg1">
                      <a:lumMod val="50000"/>
                    </a:schemeClr>
                  </a:solidFill>
                </a:rPr>
              </a:br>
              <a:r>
                <a:rPr lang="en-GB" sz="853" dirty="0">
                  <a:solidFill>
                    <a:schemeClr val="bg1">
                      <a:lumMod val="50000"/>
                    </a:schemeClr>
                  </a:solidFill>
                </a:rPr>
                <a:t>Shift+Alt+Left arrow key = decrease level</a:t>
              </a:r>
            </a:p>
            <a:p>
              <a:pPr marL="963" lvl="2">
                <a:spcAft>
                  <a:spcPts val="181"/>
                </a:spcAft>
              </a:pPr>
              <a:r>
                <a:rPr lang="en-GB" sz="853" b="1" dirty="0">
                  <a:solidFill>
                    <a:schemeClr val="bg1">
                      <a:lumMod val="50000"/>
                    </a:schemeClr>
                  </a:solidFill>
                  <a:latin typeface="+mj-lt"/>
                </a:rPr>
                <a:t>Guides</a:t>
              </a:r>
            </a:p>
            <a:p>
              <a:pPr marL="963" lvl="2">
                <a:spcAft>
                  <a:spcPts val="181"/>
                </a:spcAft>
              </a:pPr>
              <a:r>
                <a:rPr lang="en-GB" sz="853"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dirty="0">
                <a:solidFill>
                  <a:schemeClr val="bg1">
                    <a:lumMod val="50000"/>
                  </a:schemeClr>
                </a:solidFill>
              </a:endParaRPr>
            </a:p>
          </p:txBody>
        </p:sp>
        <p:grpSp>
          <p:nvGrpSpPr>
            <p:cNvPr id="26" name="Group 25">
              <a:extLst>
                <a:ext uri="{FF2B5EF4-FFF2-40B4-BE49-F238E27FC236}">
                  <a16:creationId xmlns:a16="http://schemas.microsoft.com/office/drawing/2014/main" id="{75E3892D-FEFD-4962-9795-DC2F17463B75}"/>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27" name="Picture 3">
                <a:extLst>
                  <a:ext uri="{FF2B5EF4-FFF2-40B4-BE49-F238E27FC236}">
                    <a16:creationId xmlns:a16="http://schemas.microsoft.com/office/drawing/2014/main" id="{1EE9A39B-0904-456F-B59F-2F4E55120FA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8" name="Rounded Rectangle 20">
                <a:extLst>
                  <a:ext uri="{FF2B5EF4-FFF2-40B4-BE49-F238E27FC236}">
                    <a16:creationId xmlns:a16="http://schemas.microsoft.com/office/drawing/2014/main" id="{7992D0BE-FA95-458F-8ED2-677D7AE90B42}"/>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dirty="0"/>
              </a:p>
            </p:txBody>
          </p:sp>
        </p:grpSp>
      </p:grpSp>
    </p:spTree>
    <p:extLst>
      <p:ext uri="{BB962C8B-B14F-4D97-AF65-F5344CB8AC3E}">
        <p14:creationId xmlns:p14="http://schemas.microsoft.com/office/powerpoint/2010/main" val="3543597478"/>
      </p:ext>
    </p:extLst>
  </p:cSld>
  <p:clrMapOvr>
    <a:masterClrMapping/>
  </p:clrMapOvr>
  <p:extLst>
    <p:ext uri="{DCECCB84-F9BA-43D5-87BE-67443E8EF086}">
      <p15:sldGuideLst xmlns:p15="http://schemas.microsoft.com/office/powerpoint/2012/main"/>
    </p:ext>
  </p:extLs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hree column">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B7B61B7-ECC6-4ABC-9069-45A9590FC629}"/>
              </a:ext>
            </a:extLst>
          </p:cNvPr>
          <p:cNvSpPr>
            <a:spLocks noGrp="1"/>
          </p:cNvSpPr>
          <p:nvPr>
            <p:ph type="title"/>
          </p:nvPr>
        </p:nvSpPr>
        <p:spPr/>
        <p:txBody>
          <a:bodyPr/>
          <a:lstStyle/>
          <a:p>
            <a:r>
              <a:rPr lang="en-US"/>
              <a:t>Click to edit Master title style</a:t>
            </a:r>
            <a:endParaRPr lang="en-GB" dirty="0"/>
          </a:p>
        </p:txBody>
      </p:sp>
      <p:sp>
        <p:nvSpPr>
          <p:cNvPr id="14" name="Text Placeholder 3">
            <a:extLst>
              <a:ext uri="{FF2B5EF4-FFF2-40B4-BE49-F238E27FC236}">
                <a16:creationId xmlns:a16="http://schemas.microsoft.com/office/drawing/2014/main" id="{0930CD1D-A41A-4185-9CFA-885F60C5B505}"/>
              </a:ext>
            </a:extLst>
          </p:cNvPr>
          <p:cNvSpPr>
            <a:spLocks noGrp="1"/>
          </p:cNvSpPr>
          <p:nvPr>
            <p:ph type="body" sz="quarter" idx="16"/>
          </p:nvPr>
        </p:nvSpPr>
        <p:spPr>
          <a:xfrm>
            <a:off x="432001" y="1416667"/>
            <a:ext cx="3456319"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5" name="Text Placeholder 3">
            <a:extLst>
              <a:ext uri="{FF2B5EF4-FFF2-40B4-BE49-F238E27FC236}">
                <a16:creationId xmlns:a16="http://schemas.microsoft.com/office/drawing/2014/main" id="{05C4283E-702E-4783-AE1B-598C33ABADE3}"/>
              </a:ext>
            </a:extLst>
          </p:cNvPr>
          <p:cNvSpPr>
            <a:spLocks noGrp="1"/>
          </p:cNvSpPr>
          <p:nvPr>
            <p:ph type="body" sz="quarter" idx="18"/>
          </p:nvPr>
        </p:nvSpPr>
        <p:spPr>
          <a:xfrm>
            <a:off x="4368800" y="1416667"/>
            <a:ext cx="3456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6" name="Text Placeholder 4">
            <a:extLst>
              <a:ext uri="{FF2B5EF4-FFF2-40B4-BE49-F238E27FC236}">
                <a16:creationId xmlns:a16="http://schemas.microsoft.com/office/drawing/2014/main" id="{C5ABD336-6DA0-4C14-8548-610B7CB3FDD3}"/>
              </a:ext>
            </a:extLst>
          </p:cNvPr>
          <p:cNvSpPr>
            <a:spLocks noGrp="1"/>
          </p:cNvSpPr>
          <p:nvPr>
            <p:ph type="body" sz="quarter" idx="17"/>
          </p:nvPr>
        </p:nvSpPr>
        <p:spPr>
          <a:xfrm>
            <a:off x="8305281" y="1416667"/>
            <a:ext cx="3456000" cy="2092880"/>
          </a:xfrm>
        </p:spPr>
        <p:txBody>
          <a:bodyPr wrap="square">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grpSp>
        <p:nvGrpSpPr>
          <p:cNvPr id="25" name="Guidance note">
            <a:extLst>
              <a:ext uri="{FF2B5EF4-FFF2-40B4-BE49-F238E27FC236}">
                <a16:creationId xmlns:a16="http://schemas.microsoft.com/office/drawing/2014/main" id="{8D58E090-A402-4396-9C34-AACC618598E9}"/>
              </a:ext>
            </a:extLst>
          </p:cNvPr>
          <p:cNvGrpSpPr/>
          <p:nvPr userDrawn="1"/>
        </p:nvGrpSpPr>
        <p:grpSpPr>
          <a:xfrm>
            <a:off x="12514259" y="-2970"/>
            <a:ext cx="2576459" cy="3511851"/>
            <a:chOff x="10925224" y="286"/>
            <a:chExt cx="2952328" cy="4024464"/>
          </a:xfrm>
        </p:grpSpPr>
        <p:sp>
          <p:nvSpPr>
            <p:cNvPr id="26" name="Guidance note">
              <a:extLst>
                <a:ext uri="{FF2B5EF4-FFF2-40B4-BE49-F238E27FC236}">
                  <a16:creationId xmlns:a16="http://schemas.microsoft.com/office/drawing/2014/main" id="{9007DA49-FBBA-426F-8BA1-C45A5B9C3B51}"/>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dirty="0">
                  <a:solidFill>
                    <a:schemeClr val="bg1">
                      <a:lumMod val="50000"/>
                    </a:schemeClr>
                  </a:solidFill>
                  <a:latin typeface="+mj-lt"/>
                </a:rPr>
                <a:t>Reapplying the Slide Layout</a:t>
              </a:r>
            </a:p>
            <a:p>
              <a:pPr marL="963" lvl="2">
                <a:spcAft>
                  <a:spcPts val="181"/>
                </a:spcAft>
              </a:pPr>
              <a:r>
                <a:rPr lang="en-GB" sz="853" dirty="0">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Select the layout you require</a:t>
              </a:r>
            </a:p>
            <a:p>
              <a:pPr marL="963" lvl="2">
                <a:spcAft>
                  <a:spcPts val="181"/>
                </a:spcAft>
              </a:pPr>
              <a:r>
                <a:rPr lang="en-GB" sz="853" b="1" dirty="0">
                  <a:solidFill>
                    <a:schemeClr val="bg1">
                      <a:lumMod val="50000"/>
                    </a:schemeClr>
                  </a:solidFill>
                  <a:latin typeface="+mj-lt"/>
                </a:rPr>
                <a:t>Text bullet formatting</a:t>
              </a:r>
            </a:p>
            <a:p>
              <a:pPr marL="963" lvl="2">
                <a:spcAft>
                  <a:spcPts val="181"/>
                </a:spcAft>
              </a:pPr>
              <a:r>
                <a:rPr lang="en-GB" sz="853" dirty="0">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r>
                <a:rPr lang="en-GB" sz="853" dirty="0">
                  <a:solidFill>
                    <a:schemeClr val="bg1">
                      <a:lumMod val="50000"/>
                    </a:schemeClr>
                  </a:solidFill>
                </a:rPr>
                <a:t>Alternatively you can use the keyboard shortcuts:</a:t>
              </a:r>
              <a:br>
                <a:rPr lang="en-GB" sz="853" dirty="0">
                  <a:solidFill>
                    <a:schemeClr val="bg1">
                      <a:lumMod val="50000"/>
                    </a:schemeClr>
                  </a:solidFill>
                </a:rPr>
              </a:br>
              <a:r>
                <a:rPr lang="en-GB" sz="853" dirty="0">
                  <a:solidFill>
                    <a:schemeClr val="bg1">
                      <a:lumMod val="50000"/>
                    </a:schemeClr>
                  </a:solidFill>
                </a:rPr>
                <a:t>Shift+Alt+Right arrow key = increase level</a:t>
              </a:r>
              <a:br>
                <a:rPr lang="en-GB" sz="853" dirty="0">
                  <a:solidFill>
                    <a:schemeClr val="bg1">
                      <a:lumMod val="50000"/>
                    </a:schemeClr>
                  </a:solidFill>
                </a:rPr>
              </a:br>
              <a:r>
                <a:rPr lang="en-GB" sz="853" dirty="0">
                  <a:solidFill>
                    <a:schemeClr val="bg1">
                      <a:lumMod val="50000"/>
                    </a:schemeClr>
                  </a:solidFill>
                </a:rPr>
                <a:t>Shift+Alt+Left arrow key = decrease level</a:t>
              </a:r>
            </a:p>
            <a:p>
              <a:pPr marL="963" lvl="2">
                <a:spcAft>
                  <a:spcPts val="181"/>
                </a:spcAft>
              </a:pPr>
              <a:r>
                <a:rPr lang="en-GB" sz="853" b="1" dirty="0">
                  <a:solidFill>
                    <a:schemeClr val="bg1">
                      <a:lumMod val="50000"/>
                    </a:schemeClr>
                  </a:solidFill>
                  <a:latin typeface="+mj-lt"/>
                </a:rPr>
                <a:t>Guides</a:t>
              </a:r>
            </a:p>
            <a:p>
              <a:pPr marL="963" lvl="2">
                <a:spcAft>
                  <a:spcPts val="181"/>
                </a:spcAft>
              </a:pPr>
              <a:r>
                <a:rPr lang="en-GB" sz="853"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dirty="0">
                <a:solidFill>
                  <a:schemeClr val="bg1">
                    <a:lumMod val="50000"/>
                  </a:schemeClr>
                </a:solidFill>
              </a:endParaRPr>
            </a:p>
          </p:txBody>
        </p:sp>
        <p:grpSp>
          <p:nvGrpSpPr>
            <p:cNvPr id="27" name="Group 26">
              <a:extLst>
                <a:ext uri="{FF2B5EF4-FFF2-40B4-BE49-F238E27FC236}">
                  <a16:creationId xmlns:a16="http://schemas.microsoft.com/office/drawing/2014/main" id="{7A2C458C-0867-42D1-96EC-960A20373E59}"/>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28" name="Picture 3">
                <a:extLst>
                  <a:ext uri="{FF2B5EF4-FFF2-40B4-BE49-F238E27FC236}">
                    <a16:creationId xmlns:a16="http://schemas.microsoft.com/office/drawing/2014/main" id="{317CCC4E-121E-4D81-894F-BC8D76CF9CC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9" name="Rounded Rectangle 20">
                <a:extLst>
                  <a:ext uri="{FF2B5EF4-FFF2-40B4-BE49-F238E27FC236}">
                    <a16:creationId xmlns:a16="http://schemas.microsoft.com/office/drawing/2014/main" id="{FDB760BE-4E51-4DA4-A2FA-EA5369BB40F7}"/>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dirty="0"/>
              </a:p>
            </p:txBody>
          </p:sp>
        </p:grpSp>
      </p:grpSp>
    </p:spTree>
    <p:extLst>
      <p:ext uri="{BB962C8B-B14F-4D97-AF65-F5344CB8AC3E}">
        <p14:creationId xmlns:p14="http://schemas.microsoft.com/office/powerpoint/2010/main" val="4148222959"/>
      </p:ext>
    </p:extLst>
  </p:cSld>
  <p:clrMapOvr>
    <a:masterClrMapping/>
  </p:clrMapOvr>
  <p:extLst>
    <p:ext uri="{DCECCB84-F9BA-43D5-87BE-67443E8EF086}">
      <p15:sldGuideLst xmlns:p15="http://schemas.microsoft.com/office/powerpoint/2012/main"/>
    </p:ext>
  </p:extLs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One column + image">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B7B61B7-ECC6-4ABC-9069-45A9590FC629}"/>
              </a:ext>
            </a:extLst>
          </p:cNvPr>
          <p:cNvSpPr>
            <a:spLocks noGrp="1"/>
          </p:cNvSpPr>
          <p:nvPr>
            <p:ph type="title"/>
          </p:nvPr>
        </p:nvSpPr>
        <p:spPr/>
        <p:txBody>
          <a:bodyPr/>
          <a:lstStyle/>
          <a:p>
            <a:r>
              <a:rPr lang="en-US"/>
              <a:t>Click to edit Master title style</a:t>
            </a:r>
            <a:endParaRPr lang="en-GB" dirty="0"/>
          </a:p>
        </p:txBody>
      </p:sp>
      <p:sp>
        <p:nvSpPr>
          <p:cNvPr id="15" name="Text Placeholder 3">
            <a:extLst>
              <a:ext uri="{FF2B5EF4-FFF2-40B4-BE49-F238E27FC236}">
                <a16:creationId xmlns:a16="http://schemas.microsoft.com/office/drawing/2014/main" id="{D0C88B5B-AAF5-47BD-AD69-1EE3F9438DF2}"/>
              </a:ext>
            </a:extLst>
          </p:cNvPr>
          <p:cNvSpPr>
            <a:spLocks noGrp="1"/>
          </p:cNvSpPr>
          <p:nvPr>
            <p:ph type="body" sz="quarter" idx="16"/>
          </p:nvPr>
        </p:nvSpPr>
        <p:spPr>
          <a:xfrm>
            <a:off x="432000" y="1416667"/>
            <a:ext cx="5424817"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4" name="Picture Placeholder 3">
            <a:extLst>
              <a:ext uri="{FF2B5EF4-FFF2-40B4-BE49-F238E27FC236}">
                <a16:creationId xmlns:a16="http://schemas.microsoft.com/office/drawing/2014/main" id="{C6AD82B2-07C2-46E9-9678-D1F4F1426BEA}"/>
              </a:ext>
            </a:extLst>
          </p:cNvPr>
          <p:cNvSpPr>
            <a:spLocks noGrp="1"/>
          </p:cNvSpPr>
          <p:nvPr>
            <p:ph type="pic" sz="quarter" idx="18" hasCustomPrompt="1"/>
          </p:nvPr>
        </p:nvSpPr>
        <p:spPr>
          <a:xfrm>
            <a:off x="6337301" y="1416051"/>
            <a:ext cx="5402583" cy="4605867"/>
          </a:xfrm>
          <a:solidFill>
            <a:schemeClr val="bg1">
              <a:lumMod val="95000"/>
            </a:schemeClr>
          </a:solidFill>
        </p:spPr>
        <p:txBody>
          <a:bodyPr anchor="ctr">
            <a:noAutofit/>
          </a:bodyPr>
          <a:lstStyle>
            <a:lvl1pPr algn="ctr">
              <a:defRPr/>
            </a:lvl1pPr>
          </a:lstStyle>
          <a:p>
            <a:r>
              <a:rPr lang="en-GB" dirty="0"/>
              <a:t>INSERT PICTURE</a:t>
            </a:r>
          </a:p>
        </p:txBody>
      </p:sp>
      <p:grpSp>
        <p:nvGrpSpPr>
          <p:cNvPr id="22" name="Guidance note">
            <a:extLst>
              <a:ext uri="{FF2B5EF4-FFF2-40B4-BE49-F238E27FC236}">
                <a16:creationId xmlns:a16="http://schemas.microsoft.com/office/drawing/2014/main" id="{01782A72-73F6-4D14-8B35-52467DA934D1}"/>
              </a:ext>
            </a:extLst>
          </p:cNvPr>
          <p:cNvGrpSpPr/>
          <p:nvPr userDrawn="1"/>
        </p:nvGrpSpPr>
        <p:grpSpPr>
          <a:xfrm>
            <a:off x="12514259" y="-2970"/>
            <a:ext cx="2576459" cy="3511851"/>
            <a:chOff x="10925224" y="286"/>
            <a:chExt cx="2952328" cy="4024464"/>
          </a:xfrm>
        </p:grpSpPr>
        <p:sp>
          <p:nvSpPr>
            <p:cNvPr id="23" name="Guidance note">
              <a:extLst>
                <a:ext uri="{FF2B5EF4-FFF2-40B4-BE49-F238E27FC236}">
                  <a16:creationId xmlns:a16="http://schemas.microsoft.com/office/drawing/2014/main" id="{BA2FA1E4-352E-4936-9547-427ED8A3A4D0}"/>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dirty="0">
                  <a:solidFill>
                    <a:schemeClr val="bg1">
                      <a:lumMod val="50000"/>
                    </a:schemeClr>
                  </a:solidFill>
                  <a:latin typeface="+mj-lt"/>
                </a:rPr>
                <a:t>Reapplying the Slide Layout</a:t>
              </a:r>
            </a:p>
            <a:p>
              <a:pPr marL="963" lvl="2">
                <a:spcAft>
                  <a:spcPts val="181"/>
                </a:spcAft>
              </a:pPr>
              <a:r>
                <a:rPr lang="en-GB" sz="853" dirty="0">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Select the layout you require</a:t>
              </a:r>
            </a:p>
            <a:p>
              <a:pPr marL="963" lvl="2">
                <a:spcAft>
                  <a:spcPts val="181"/>
                </a:spcAft>
              </a:pPr>
              <a:r>
                <a:rPr lang="en-GB" sz="853" b="1" dirty="0">
                  <a:solidFill>
                    <a:schemeClr val="bg1">
                      <a:lumMod val="50000"/>
                    </a:schemeClr>
                  </a:solidFill>
                  <a:latin typeface="+mj-lt"/>
                </a:rPr>
                <a:t>Text bullet formatting</a:t>
              </a:r>
            </a:p>
            <a:p>
              <a:pPr marL="963" lvl="2">
                <a:spcAft>
                  <a:spcPts val="181"/>
                </a:spcAft>
              </a:pPr>
              <a:r>
                <a:rPr lang="en-GB" sz="853" dirty="0">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r>
                <a:rPr lang="en-GB" sz="853" dirty="0">
                  <a:solidFill>
                    <a:schemeClr val="bg1">
                      <a:lumMod val="50000"/>
                    </a:schemeClr>
                  </a:solidFill>
                </a:rPr>
                <a:t>Alternatively you can use the keyboard shortcuts:</a:t>
              </a:r>
              <a:br>
                <a:rPr lang="en-GB" sz="853" dirty="0">
                  <a:solidFill>
                    <a:schemeClr val="bg1">
                      <a:lumMod val="50000"/>
                    </a:schemeClr>
                  </a:solidFill>
                </a:rPr>
              </a:br>
              <a:r>
                <a:rPr lang="en-GB" sz="853" dirty="0">
                  <a:solidFill>
                    <a:schemeClr val="bg1">
                      <a:lumMod val="50000"/>
                    </a:schemeClr>
                  </a:solidFill>
                </a:rPr>
                <a:t>Shift+Alt+Right arrow key = increase level</a:t>
              </a:r>
              <a:br>
                <a:rPr lang="en-GB" sz="853" dirty="0">
                  <a:solidFill>
                    <a:schemeClr val="bg1">
                      <a:lumMod val="50000"/>
                    </a:schemeClr>
                  </a:solidFill>
                </a:rPr>
              </a:br>
              <a:r>
                <a:rPr lang="en-GB" sz="853" dirty="0">
                  <a:solidFill>
                    <a:schemeClr val="bg1">
                      <a:lumMod val="50000"/>
                    </a:schemeClr>
                  </a:solidFill>
                </a:rPr>
                <a:t>Shift+Alt+Left arrow key = decrease level</a:t>
              </a:r>
            </a:p>
            <a:p>
              <a:pPr marL="963" lvl="2">
                <a:spcAft>
                  <a:spcPts val="181"/>
                </a:spcAft>
              </a:pPr>
              <a:r>
                <a:rPr lang="en-GB" sz="853" b="1" dirty="0">
                  <a:solidFill>
                    <a:schemeClr val="bg1">
                      <a:lumMod val="50000"/>
                    </a:schemeClr>
                  </a:solidFill>
                  <a:latin typeface="+mj-lt"/>
                </a:rPr>
                <a:t>Guides</a:t>
              </a:r>
            </a:p>
            <a:p>
              <a:pPr marL="963" lvl="2">
                <a:spcAft>
                  <a:spcPts val="181"/>
                </a:spcAft>
              </a:pPr>
              <a:r>
                <a:rPr lang="en-GB" sz="853"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dirty="0">
                <a:solidFill>
                  <a:schemeClr val="bg1">
                    <a:lumMod val="50000"/>
                  </a:schemeClr>
                </a:solidFill>
              </a:endParaRPr>
            </a:p>
          </p:txBody>
        </p:sp>
        <p:grpSp>
          <p:nvGrpSpPr>
            <p:cNvPr id="24" name="Group 23">
              <a:extLst>
                <a:ext uri="{FF2B5EF4-FFF2-40B4-BE49-F238E27FC236}">
                  <a16:creationId xmlns:a16="http://schemas.microsoft.com/office/drawing/2014/main" id="{7CA143A2-801C-4CD0-8D12-326B73247494}"/>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25" name="Picture 3">
                <a:extLst>
                  <a:ext uri="{FF2B5EF4-FFF2-40B4-BE49-F238E27FC236}">
                    <a16:creationId xmlns:a16="http://schemas.microsoft.com/office/drawing/2014/main" id="{5C9ED126-1C4E-4635-A8FB-BCBFE68F79E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6" name="Rounded Rectangle 20">
                <a:extLst>
                  <a:ext uri="{FF2B5EF4-FFF2-40B4-BE49-F238E27FC236}">
                    <a16:creationId xmlns:a16="http://schemas.microsoft.com/office/drawing/2014/main" id="{36520D67-05A8-460E-B163-63A8C5C3076E}"/>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dirty="0"/>
              </a:p>
            </p:txBody>
          </p:sp>
        </p:grpSp>
      </p:grpSp>
    </p:spTree>
    <p:extLst>
      <p:ext uri="{BB962C8B-B14F-4D97-AF65-F5344CB8AC3E}">
        <p14:creationId xmlns:p14="http://schemas.microsoft.com/office/powerpoint/2010/main" val="398824918"/>
      </p:ext>
    </p:extLst>
  </p:cSld>
  <p:clrMapOvr>
    <a:masterClrMapping/>
  </p:clrMapOvr>
  <p:extLst>
    <p:ext uri="{DCECCB84-F9BA-43D5-87BE-67443E8EF086}">
      <p15:sldGuideLst xmlns:p15="http://schemas.microsoft.com/office/powerpoint/2012/main"/>
    </p:ext>
  </p:extLs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Key message + text righ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B7B61B7-ECC6-4ABC-9069-45A9590FC629}"/>
              </a:ext>
            </a:extLst>
          </p:cNvPr>
          <p:cNvSpPr>
            <a:spLocks noGrp="1"/>
          </p:cNvSpPr>
          <p:nvPr>
            <p:ph type="title"/>
          </p:nvPr>
        </p:nvSpPr>
        <p:spPr/>
        <p:txBody>
          <a:bodyPr/>
          <a:lstStyle/>
          <a:p>
            <a:r>
              <a:rPr lang="en-US"/>
              <a:t>Click to edit Master title style</a:t>
            </a:r>
            <a:endParaRPr lang="en-GB" dirty="0"/>
          </a:p>
        </p:txBody>
      </p:sp>
      <p:sp>
        <p:nvSpPr>
          <p:cNvPr id="14" name="Text Placeholder 3">
            <a:extLst>
              <a:ext uri="{FF2B5EF4-FFF2-40B4-BE49-F238E27FC236}">
                <a16:creationId xmlns:a16="http://schemas.microsoft.com/office/drawing/2014/main" id="{0930CD1D-A41A-4185-9CFA-885F60C5B505}"/>
              </a:ext>
            </a:extLst>
          </p:cNvPr>
          <p:cNvSpPr>
            <a:spLocks noGrp="1"/>
          </p:cNvSpPr>
          <p:nvPr>
            <p:ph type="body" sz="quarter" idx="16"/>
          </p:nvPr>
        </p:nvSpPr>
        <p:spPr>
          <a:xfrm>
            <a:off x="431999" y="1416667"/>
            <a:ext cx="3456000" cy="4605251"/>
          </a:xfrm>
          <a:solidFill>
            <a:schemeClr val="accent1"/>
          </a:solidFill>
        </p:spPr>
        <p:txBody>
          <a:bodyPr wrap="square" lIns="144000" tIns="144000" rIns="144000" bIns="144000">
            <a:noAutofit/>
          </a:bodyPr>
          <a:lstStyle>
            <a:lvl1pPr>
              <a:defRPr>
                <a:solidFill>
                  <a:schemeClr val="bg1"/>
                </a:solidFill>
              </a:defRPr>
            </a:lvl1pPr>
            <a:lvl2pP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5" name="Text Placeholder 3">
            <a:extLst>
              <a:ext uri="{FF2B5EF4-FFF2-40B4-BE49-F238E27FC236}">
                <a16:creationId xmlns:a16="http://schemas.microsoft.com/office/drawing/2014/main" id="{05C4283E-702E-4783-AE1B-598C33ABADE3}"/>
              </a:ext>
            </a:extLst>
          </p:cNvPr>
          <p:cNvSpPr>
            <a:spLocks noGrp="1"/>
          </p:cNvSpPr>
          <p:nvPr>
            <p:ph type="body" sz="quarter" idx="18"/>
          </p:nvPr>
        </p:nvSpPr>
        <p:spPr>
          <a:xfrm>
            <a:off x="4368000" y="1416667"/>
            <a:ext cx="3456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6" name="Text Placeholder 4">
            <a:extLst>
              <a:ext uri="{FF2B5EF4-FFF2-40B4-BE49-F238E27FC236}">
                <a16:creationId xmlns:a16="http://schemas.microsoft.com/office/drawing/2014/main" id="{C5ABD336-6DA0-4C14-8548-610B7CB3FDD3}"/>
              </a:ext>
            </a:extLst>
          </p:cNvPr>
          <p:cNvSpPr>
            <a:spLocks noGrp="1"/>
          </p:cNvSpPr>
          <p:nvPr>
            <p:ph type="body" sz="quarter" idx="17"/>
          </p:nvPr>
        </p:nvSpPr>
        <p:spPr>
          <a:xfrm>
            <a:off x="8304000" y="1416667"/>
            <a:ext cx="3456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grpSp>
        <p:nvGrpSpPr>
          <p:cNvPr id="25" name="Guidance note">
            <a:extLst>
              <a:ext uri="{FF2B5EF4-FFF2-40B4-BE49-F238E27FC236}">
                <a16:creationId xmlns:a16="http://schemas.microsoft.com/office/drawing/2014/main" id="{4C75A555-DA44-4479-9698-0614FBA84EB2}"/>
              </a:ext>
            </a:extLst>
          </p:cNvPr>
          <p:cNvGrpSpPr/>
          <p:nvPr userDrawn="1"/>
        </p:nvGrpSpPr>
        <p:grpSpPr>
          <a:xfrm>
            <a:off x="12514259" y="-2970"/>
            <a:ext cx="2576459" cy="3511851"/>
            <a:chOff x="10925224" y="286"/>
            <a:chExt cx="2952328" cy="4024464"/>
          </a:xfrm>
        </p:grpSpPr>
        <p:sp>
          <p:nvSpPr>
            <p:cNvPr id="26" name="Guidance note">
              <a:extLst>
                <a:ext uri="{FF2B5EF4-FFF2-40B4-BE49-F238E27FC236}">
                  <a16:creationId xmlns:a16="http://schemas.microsoft.com/office/drawing/2014/main" id="{C63E074A-E363-483E-970D-D9D5B8E95E9E}"/>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dirty="0">
                  <a:solidFill>
                    <a:schemeClr val="bg1">
                      <a:lumMod val="50000"/>
                    </a:schemeClr>
                  </a:solidFill>
                  <a:latin typeface="+mj-lt"/>
                </a:rPr>
                <a:t>Reapplying the Slide Layout</a:t>
              </a:r>
            </a:p>
            <a:p>
              <a:pPr marL="963" lvl="2">
                <a:spcAft>
                  <a:spcPts val="181"/>
                </a:spcAft>
              </a:pPr>
              <a:r>
                <a:rPr lang="en-GB" sz="853" dirty="0">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Select the layout you require</a:t>
              </a:r>
            </a:p>
            <a:p>
              <a:pPr marL="963" lvl="2">
                <a:spcAft>
                  <a:spcPts val="181"/>
                </a:spcAft>
              </a:pPr>
              <a:r>
                <a:rPr lang="en-GB" sz="853" b="1" dirty="0">
                  <a:solidFill>
                    <a:schemeClr val="bg1">
                      <a:lumMod val="50000"/>
                    </a:schemeClr>
                  </a:solidFill>
                  <a:latin typeface="+mj-lt"/>
                </a:rPr>
                <a:t>Text bullet formatting</a:t>
              </a:r>
            </a:p>
            <a:p>
              <a:pPr marL="963" lvl="2">
                <a:spcAft>
                  <a:spcPts val="181"/>
                </a:spcAft>
              </a:pPr>
              <a:r>
                <a:rPr lang="en-GB" sz="853" dirty="0">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r>
                <a:rPr lang="en-GB" sz="853" dirty="0">
                  <a:solidFill>
                    <a:schemeClr val="bg1">
                      <a:lumMod val="50000"/>
                    </a:schemeClr>
                  </a:solidFill>
                </a:rPr>
                <a:t>Alternatively you can use the keyboard shortcuts:</a:t>
              </a:r>
              <a:br>
                <a:rPr lang="en-GB" sz="853" dirty="0">
                  <a:solidFill>
                    <a:schemeClr val="bg1">
                      <a:lumMod val="50000"/>
                    </a:schemeClr>
                  </a:solidFill>
                </a:rPr>
              </a:br>
              <a:r>
                <a:rPr lang="en-GB" sz="853" dirty="0">
                  <a:solidFill>
                    <a:schemeClr val="bg1">
                      <a:lumMod val="50000"/>
                    </a:schemeClr>
                  </a:solidFill>
                </a:rPr>
                <a:t>Shift+Alt+Right arrow key = increase level</a:t>
              </a:r>
              <a:br>
                <a:rPr lang="en-GB" sz="853" dirty="0">
                  <a:solidFill>
                    <a:schemeClr val="bg1">
                      <a:lumMod val="50000"/>
                    </a:schemeClr>
                  </a:solidFill>
                </a:rPr>
              </a:br>
              <a:r>
                <a:rPr lang="en-GB" sz="853" dirty="0">
                  <a:solidFill>
                    <a:schemeClr val="bg1">
                      <a:lumMod val="50000"/>
                    </a:schemeClr>
                  </a:solidFill>
                </a:rPr>
                <a:t>Shift+Alt+Left arrow key = decrease level</a:t>
              </a:r>
            </a:p>
            <a:p>
              <a:pPr marL="963" lvl="2">
                <a:spcAft>
                  <a:spcPts val="181"/>
                </a:spcAft>
              </a:pPr>
              <a:r>
                <a:rPr lang="en-GB" sz="853" b="1" dirty="0">
                  <a:solidFill>
                    <a:schemeClr val="bg1">
                      <a:lumMod val="50000"/>
                    </a:schemeClr>
                  </a:solidFill>
                  <a:latin typeface="+mj-lt"/>
                </a:rPr>
                <a:t>Guides</a:t>
              </a:r>
            </a:p>
            <a:p>
              <a:pPr marL="963" lvl="2">
                <a:spcAft>
                  <a:spcPts val="181"/>
                </a:spcAft>
              </a:pPr>
              <a:r>
                <a:rPr lang="en-GB" sz="853"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dirty="0">
                <a:solidFill>
                  <a:schemeClr val="bg1">
                    <a:lumMod val="50000"/>
                  </a:schemeClr>
                </a:solidFill>
              </a:endParaRPr>
            </a:p>
          </p:txBody>
        </p:sp>
        <p:grpSp>
          <p:nvGrpSpPr>
            <p:cNvPr id="27" name="Group 26">
              <a:extLst>
                <a:ext uri="{FF2B5EF4-FFF2-40B4-BE49-F238E27FC236}">
                  <a16:creationId xmlns:a16="http://schemas.microsoft.com/office/drawing/2014/main" id="{896FFC9E-ABDE-4220-B6F9-2A72B081BE11}"/>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28" name="Picture 3">
                <a:extLst>
                  <a:ext uri="{FF2B5EF4-FFF2-40B4-BE49-F238E27FC236}">
                    <a16:creationId xmlns:a16="http://schemas.microsoft.com/office/drawing/2014/main" id="{783C9DE9-FE0B-4105-9B20-8A9F98F20D6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9" name="Rounded Rectangle 20">
                <a:extLst>
                  <a:ext uri="{FF2B5EF4-FFF2-40B4-BE49-F238E27FC236}">
                    <a16:creationId xmlns:a16="http://schemas.microsoft.com/office/drawing/2014/main" id="{5102F88B-920A-4BBA-AA4D-ABF9A90CB5A1}"/>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dirty="0"/>
              </a:p>
            </p:txBody>
          </p:sp>
        </p:grpSp>
      </p:grpSp>
    </p:spTree>
    <p:extLst>
      <p:ext uri="{BB962C8B-B14F-4D97-AF65-F5344CB8AC3E}">
        <p14:creationId xmlns:p14="http://schemas.microsoft.com/office/powerpoint/2010/main" val="2310326202"/>
      </p:ext>
    </p:extLst>
  </p:cSld>
  <p:clrMapOvr>
    <a:masterClrMapping/>
  </p:clrMapOvr>
  <p:extLst>
    <p:ext uri="{DCECCB84-F9BA-43D5-87BE-67443E8EF086}">
      <p15:sldGuideLst xmlns:p15="http://schemas.microsoft.com/office/powerpoint/2012/main"/>
    </p:ext>
  </p:extLs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Key message + text lef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B7B61B7-ECC6-4ABC-9069-45A9590FC629}"/>
              </a:ext>
            </a:extLst>
          </p:cNvPr>
          <p:cNvSpPr>
            <a:spLocks noGrp="1"/>
          </p:cNvSpPr>
          <p:nvPr>
            <p:ph type="title"/>
          </p:nvPr>
        </p:nvSpPr>
        <p:spPr/>
        <p:txBody>
          <a:bodyPr/>
          <a:lstStyle/>
          <a:p>
            <a:r>
              <a:rPr lang="en-US"/>
              <a:t>Click to edit Master title style</a:t>
            </a:r>
            <a:endParaRPr lang="en-GB" dirty="0"/>
          </a:p>
        </p:txBody>
      </p:sp>
      <p:sp>
        <p:nvSpPr>
          <p:cNvPr id="14" name="Text Placeholder 3">
            <a:extLst>
              <a:ext uri="{FF2B5EF4-FFF2-40B4-BE49-F238E27FC236}">
                <a16:creationId xmlns:a16="http://schemas.microsoft.com/office/drawing/2014/main" id="{0930CD1D-A41A-4185-9CFA-885F60C5B505}"/>
              </a:ext>
            </a:extLst>
          </p:cNvPr>
          <p:cNvSpPr>
            <a:spLocks noGrp="1"/>
          </p:cNvSpPr>
          <p:nvPr>
            <p:ph type="body" sz="quarter" idx="16"/>
          </p:nvPr>
        </p:nvSpPr>
        <p:spPr>
          <a:xfrm>
            <a:off x="8304000" y="1416667"/>
            <a:ext cx="3456000" cy="4605251"/>
          </a:xfrm>
          <a:solidFill>
            <a:schemeClr val="accent1"/>
          </a:solidFill>
        </p:spPr>
        <p:txBody>
          <a:bodyPr wrap="square" lIns="144000" tIns="144000" rIns="144000" bIns="144000">
            <a:noAutofit/>
          </a:bodyPr>
          <a:lstStyle>
            <a:lvl1pPr>
              <a:defRPr>
                <a:solidFill>
                  <a:schemeClr val="bg1"/>
                </a:solidFill>
              </a:defRPr>
            </a:lvl1pPr>
            <a:lvl2pP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5" name="Text Placeholder 3">
            <a:extLst>
              <a:ext uri="{FF2B5EF4-FFF2-40B4-BE49-F238E27FC236}">
                <a16:creationId xmlns:a16="http://schemas.microsoft.com/office/drawing/2014/main" id="{05C4283E-702E-4783-AE1B-598C33ABADE3}"/>
              </a:ext>
            </a:extLst>
          </p:cNvPr>
          <p:cNvSpPr>
            <a:spLocks noGrp="1"/>
          </p:cNvSpPr>
          <p:nvPr>
            <p:ph type="body" sz="quarter" idx="18"/>
          </p:nvPr>
        </p:nvSpPr>
        <p:spPr>
          <a:xfrm>
            <a:off x="4368000" y="1416667"/>
            <a:ext cx="3456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1" name="Text Placeholder 3">
            <a:extLst>
              <a:ext uri="{FF2B5EF4-FFF2-40B4-BE49-F238E27FC236}">
                <a16:creationId xmlns:a16="http://schemas.microsoft.com/office/drawing/2014/main" id="{0AFD44EC-D9DC-4A2D-91EF-9F07DE3F1CEF}"/>
              </a:ext>
            </a:extLst>
          </p:cNvPr>
          <p:cNvSpPr>
            <a:spLocks noGrp="1"/>
          </p:cNvSpPr>
          <p:nvPr>
            <p:ph type="body" sz="quarter" idx="19"/>
          </p:nvPr>
        </p:nvSpPr>
        <p:spPr>
          <a:xfrm>
            <a:off x="431999" y="1416667"/>
            <a:ext cx="3456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grpSp>
        <p:nvGrpSpPr>
          <p:cNvPr id="25" name="Guidance note">
            <a:extLst>
              <a:ext uri="{FF2B5EF4-FFF2-40B4-BE49-F238E27FC236}">
                <a16:creationId xmlns:a16="http://schemas.microsoft.com/office/drawing/2014/main" id="{8D653A98-CF56-446A-9721-D28CD48D3FD4}"/>
              </a:ext>
            </a:extLst>
          </p:cNvPr>
          <p:cNvGrpSpPr/>
          <p:nvPr userDrawn="1"/>
        </p:nvGrpSpPr>
        <p:grpSpPr>
          <a:xfrm>
            <a:off x="12514259" y="-2970"/>
            <a:ext cx="2576459" cy="3511851"/>
            <a:chOff x="10925224" y="286"/>
            <a:chExt cx="2952328" cy="4024464"/>
          </a:xfrm>
        </p:grpSpPr>
        <p:sp>
          <p:nvSpPr>
            <p:cNvPr id="26" name="Guidance note">
              <a:extLst>
                <a:ext uri="{FF2B5EF4-FFF2-40B4-BE49-F238E27FC236}">
                  <a16:creationId xmlns:a16="http://schemas.microsoft.com/office/drawing/2014/main" id="{8C9C3EDE-A918-437D-A5D8-7697D56218DE}"/>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dirty="0">
                  <a:solidFill>
                    <a:schemeClr val="bg1">
                      <a:lumMod val="50000"/>
                    </a:schemeClr>
                  </a:solidFill>
                  <a:latin typeface="+mj-lt"/>
                </a:rPr>
                <a:t>Reapplying the Slide Layout</a:t>
              </a:r>
            </a:p>
            <a:p>
              <a:pPr marL="963" lvl="2">
                <a:spcAft>
                  <a:spcPts val="181"/>
                </a:spcAft>
              </a:pPr>
              <a:r>
                <a:rPr lang="en-GB" sz="853" dirty="0">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Select the layout you require</a:t>
              </a:r>
            </a:p>
            <a:p>
              <a:pPr marL="963" lvl="2">
                <a:spcAft>
                  <a:spcPts val="181"/>
                </a:spcAft>
              </a:pPr>
              <a:r>
                <a:rPr lang="en-GB" sz="853" b="1" dirty="0">
                  <a:solidFill>
                    <a:schemeClr val="bg1">
                      <a:lumMod val="50000"/>
                    </a:schemeClr>
                  </a:solidFill>
                  <a:latin typeface="+mj-lt"/>
                </a:rPr>
                <a:t>Text bullet formatting</a:t>
              </a:r>
            </a:p>
            <a:p>
              <a:pPr marL="963" lvl="2">
                <a:spcAft>
                  <a:spcPts val="181"/>
                </a:spcAft>
              </a:pPr>
              <a:r>
                <a:rPr lang="en-GB" sz="853" dirty="0">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r>
                <a:rPr lang="en-GB" sz="853" dirty="0">
                  <a:solidFill>
                    <a:schemeClr val="bg1">
                      <a:lumMod val="50000"/>
                    </a:schemeClr>
                  </a:solidFill>
                </a:rPr>
                <a:t>Alternatively you can use the keyboard shortcuts:</a:t>
              </a:r>
              <a:br>
                <a:rPr lang="en-GB" sz="853" dirty="0">
                  <a:solidFill>
                    <a:schemeClr val="bg1">
                      <a:lumMod val="50000"/>
                    </a:schemeClr>
                  </a:solidFill>
                </a:rPr>
              </a:br>
              <a:r>
                <a:rPr lang="en-GB" sz="853" dirty="0">
                  <a:solidFill>
                    <a:schemeClr val="bg1">
                      <a:lumMod val="50000"/>
                    </a:schemeClr>
                  </a:solidFill>
                </a:rPr>
                <a:t>Shift+Alt+Right arrow key = increase level</a:t>
              </a:r>
              <a:br>
                <a:rPr lang="en-GB" sz="853" dirty="0">
                  <a:solidFill>
                    <a:schemeClr val="bg1">
                      <a:lumMod val="50000"/>
                    </a:schemeClr>
                  </a:solidFill>
                </a:rPr>
              </a:br>
              <a:r>
                <a:rPr lang="en-GB" sz="853" dirty="0">
                  <a:solidFill>
                    <a:schemeClr val="bg1">
                      <a:lumMod val="50000"/>
                    </a:schemeClr>
                  </a:solidFill>
                </a:rPr>
                <a:t>Shift+Alt+Left arrow key = decrease level</a:t>
              </a:r>
            </a:p>
            <a:p>
              <a:pPr marL="963" lvl="2">
                <a:spcAft>
                  <a:spcPts val="181"/>
                </a:spcAft>
              </a:pPr>
              <a:r>
                <a:rPr lang="en-GB" sz="853" b="1" dirty="0">
                  <a:solidFill>
                    <a:schemeClr val="bg1">
                      <a:lumMod val="50000"/>
                    </a:schemeClr>
                  </a:solidFill>
                  <a:latin typeface="+mj-lt"/>
                </a:rPr>
                <a:t>Guides</a:t>
              </a:r>
            </a:p>
            <a:p>
              <a:pPr marL="963" lvl="2">
                <a:spcAft>
                  <a:spcPts val="181"/>
                </a:spcAft>
              </a:pPr>
              <a:r>
                <a:rPr lang="en-GB" sz="853"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dirty="0">
                <a:solidFill>
                  <a:schemeClr val="bg1">
                    <a:lumMod val="50000"/>
                  </a:schemeClr>
                </a:solidFill>
              </a:endParaRPr>
            </a:p>
          </p:txBody>
        </p:sp>
        <p:grpSp>
          <p:nvGrpSpPr>
            <p:cNvPr id="27" name="Group 26">
              <a:extLst>
                <a:ext uri="{FF2B5EF4-FFF2-40B4-BE49-F238E27FC236}">
                  <a16:creationId xmlns:a16="http://schemas.microsoft.com/office/drawing/2014/main" id="{5F3C91CB-65FA-4CDB-8765-78FFE5FC2739}"/>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28" name="Picture 3">
                <a:extLst>
                  <a:ext uri="{FF2B5EF4-FFF2-40B4-BE49-F238E27FC236}">
                    <a16:creationId xmlns:a16="http://schemas.microsoft.com/office/drawing/2014/main" id="{5C5CF7EE-ECFD-4A37-B9C3-BD2D0C0176E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9" name="Rounded Rectangle 20">
                <a:extLst>
                  <a:ext uri="{FF2B5EF4-FFF2-40B4-BE49-F238E27FC236}">
                    <a16:creationId xmlns:a16="http://schemas.microsoft.com/office/drawing/2014/main" id="{4A33F702-07EE-4E88-900B-16CB8EA2DA6B}"/>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dirty="0"/>
              </a:p>
            </p:txBody>
          </p:sp>
        </p:grpSp>
      </p:grpSp>
    </p:spTree>
    <p:extLst>
      <p:ext uri="{BB962C8B-B14F-4D97-AF65-F5344CB8AC3E}">
        <p14:creationId xmlns:p14="http://schemas.microsoft.com/office/powerpoint/2010/main" val="272914647"/>
      </p:ext>
    </p:extLst>
  </p:cSld>
  <p:clrMapOvr>
    <a:masterClrMapping/>
  </p:clrMapOvr>
  <p:extLst>
    <p:ext uri="{DCECCB84-F9BA-43D5-87BE-67443E8EF086}">
      <p15:sldGuideLst xmlns:p15="http://schemas.microsoft.com/office/powerpoint/2012/main"/>
    </p:ext>
  </p:extLs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itle + chart">
    <p:spTree>
      <p:nvGrpSpPr>
        <p:cNvPr id="1" name=""/>
        <p:cNvGrpSpPr/>
        <p:nvPr/>
      </p:nvGrpSpPr>
      <p:grpSpPr>
        <a:xfrm>
          <a:off x="0" y="0"/>
          <a:ext cx="0" cy="0"/>
          <a:chOff x="0" y="0"/>
          <a:chExt cx="0" cy="0"/>
        </a:xfrm>
      </p:grpSpPr>
      <p:sp>
        <p:nvSpPr>
          <p:cNvPr id="19" name="Chart Placeholder 5"/>
          <p:cNvSpPr>
            <a:spLocks noGrp="1"/>
          </p:cNvSpPr>
          <p:nvPr>
            <p:ph type="chart" sz="quarter" idx="15" hasCustomPrompt="1"/>
          </p:nvPr>
        </p:nvSpPr>
        <p:spPr>
          <a:xfrm>
            <a:off x="431800" y="1416667"/>
            <a:ext cx="7391400" cy="4605251"/>
          </a:xfrm>
          <a:prstGeom prst="rect">
            <a:avLst/>
          </a:prstGeom>
        </p:spPr>
        <p:txBody>
          <a:bodyPr>
            <a:noAutofit/>
          </a:bodyPr>
          <a:lstStyle>
            <a:lvl1pPr>
              <a:defRPr>
                <a:solidFill>
                  <a:schemeClr val="accent1"/>
                </a:solidFill>
              </a:defRPr>
            </a:lvl1pPr>
          </a:lstStyle>
          <a:p>
            <a:r>
              <a:rPr lang="en-GB" dirty="0"/>
              <a:t> </a:t>
            </a:r>
          </a:p>
        </p:txBody>
      </p:sp>
      <p:sp>
        <p:nvSpPr>
          <p:cNvPr id="2" name="Title 1">
            <a:extLst>
              <a:ext uri="{FF2B5EF4-FFF2-40B4-BE49-F238E27FC236}">
                <a16:creationId xmlns:a16="http://schemas.microsoft.com/office/drawing/2014/main" id="{0642CC84-39CD-4CBB-B3E7-E705009B80B3}"/>
              </a:ext>
            </a:extLst>
          </p:cNvPr>
          <p:cNvSpPr>
            <a:spLocks noGrp="1"/>
          </p:cNvSpPr>
          <p:nvPr>
            <p:ph type="title"/>
          </p:nvPr>
        </p:nvSpPr>
        <p:spPr/>
        <p:txBody>
          <a:bodyPr/>
          <a:lstStyle/>
          <a:p>
            <a:r>
              <a:rPr lang="en-US"/>
              <a:t>Click to edit Master title style</a:t>
            </a:r>
            <a:endParaRPr lang="en-GB" dirty="0"/>
          </a:p>
        </p:txBody>
      </p:sp>
      <p:sp>
        <p:nvSpPr>
          <p:cNvPr id="5" name="Text Placeholder 4">
            <a:extLst>
              <a:ext uri="{FF2B5EF4-FFF2-40B4-BE49-F238E27FC236}">
                <a16:creationId xmlns:a16="http://schemas.microsoft.com/office/drawing/2014/main" id="{64AF0A20-4521-4105-B244-E4D7D8DC46D9}"/>
              </a:ext>
            </a:extLst>
          </p:cNvPr>
          <p:cNvSpPr>
            <a:spLocks noGrp="1"/>
          </p:cNvSpPr>
          <p:nvPr>
            <p:ph type="body" sz="quarter" idx="17"/>
          </p:nvPr>
        </p:nvSpPr>
        <p:spPr>
          <a:xfrm>
            <a:off x="8304000" y="1416667"/>
            <a:ext cx="3456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grpSp>
        <p:nvGrpSpPr>
          <p:cNvPr id="22" name="Guidance note">
            <a:extLst>
              <a:ext uri="{FF2B5EF4-FFF2-40B4-BE49-F238E27FC236}">
                <a16:creationId xmlns:a16="http://schemas.microsoft.com/office/drawing/2014/main" id="{F6BD485F-7180-4CEC-839E-F9483AEAF584}"/>
              </a:ext>
            </a:extLst>
          </p:cNvPr>
          <p:cNvGrpSpPr/>
          <p:nvPr userDrawn="1"/>
        </p:nvGrpSpPr>
        <p:grpSpPr>
          <a:xfrm>
            <a:off x="12514259" y="-2970"/>
            <a:ext cx="2576459" cy="3511851"/>
            <a:chOff x="10925224" y="286"/>
            <a:chExt cx="2952328" cy="4024464"/>
          </a:xfrm>
        </p:grpSpPr>
        <p:sp>
          <p:nvSpPr>
            <p:cNvPr id="23" name="Guidance note">
              <a:extLst>
                <a:ext uri="{FF2B5EF4-FFF2-40B4-BE49-F238E27FC236}">
                  <a16:creationId xmlns:a16="http://schemas.microsoft.com/office/drawing/2014/main" id="{F86419A7-5EC4-4AC8-BB23-375E60D2C6B7}"/>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dirty="0">
                  <a:solidFill>
                    <a:schemeClr val="bg1">
                      <a:lumMod val="50000"/>
                    </a:schemeClr>
                  </a:solidFill>
                  <a:latin typeface="+mj-lt"/>
                </a:rPr>
                <a:t>Reapplying the Slide Layout</a:t>
              </a:r>
            </a:p>
            <a:p>
              <a:pPr marL="963" lvl="2">
                <a:spcAft>
                  <a:spcPts val="181"/>
                </a:spcAft>
              </a:pPr>
              <a:r>
                <a:rPr lang="en-GB" sz="853" dirty="0">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Select the layout you require</a:t>
              </a:r>
            </a:p>
            <a:p>
              <a:pPr marL="963" lvl="2">
                <a:spcAft>
                  <a:spcPts val="181"/>
                </a:spcAft>
              </a:pPr>
              <a:r>
                <a:rPr lang="en-GB" sz="853" b="1" dirty="0">
                  <a:solidFill>
                    <a:schemeClr val="bg1">
                      <a:lumMod val="50000"/>
                    </a:schemeClr>
                  </a:solidFill>
                  <a:latin typeface="+mj-lt"/>
                </a:rPr>
                <a:t>Text bullet formatting</a:t>
              </a:r>
            </a:p>
            <a:p>
              <a:pPr marL="963" lvl="2">
                <a:spcAft>
                  <a:spcPts val="181"/>
                </a:spcAft>
              </a:pPr>
              <a:r>
                <a:rPr lang="en-GB" sz="853" dirty="0">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r>
                <a:rPr lang="en-GB" sz="853" dirty="0">
                  <a:solidFill>
                    <a:schemeClr val="bg1">
                      <a:lumMod val="50000"/>
                    </a:schemeClr>
                  </a:solidFill>
                </a:rPr>
                <a:t>Alternatively you can use the keyboard shortcuts:</a:t>
              </a:r>
              <a:br>
                <a:rPr lang="en-GB" sz="853" dirty="0">
                  <a:solidFill>
                    <a:schemeClr val="bg1">
                      <a:lumMod val="50000"/>
                    </a:schemeClr>
                  </a:solidFill>
                </a:rPr>
              </a:br>
              <a:r>
                <a:rPr lang="en-GB" sz="853" dirty="0">
                  <a:solidFill>
                    <a:schemeClr val="bg1">
                      <a:lumMod val="50000"/>
                    </a:schemeClr>
                  </a:solidFill>
                </a:rPr>
                <a:t>Shift+Alt+Right arrow key = increase level</a:t>
              </a:r>
              <a:br>
                <a:rPr lang="en-GB" sz="853" dirty="0">
                  <a:solidFill>
                    <a:schemeClr val="bg1">
                      <a:lumMod val="50000"/>
                    </a:schemeClr>
                  </a:solidFill>
                </a:rPr>
              </a:br>
              <a:r>
                <a:rPr lang="en-GB" sz="853" dirty="0">
                  <a:solidFill>
                    <a:schemeClr val="bg1">
                      <a:lumMod val="50000"/>
                    </a:schemeClr>
                  </a:solidFill>
                </a:rPr>
                <a:t>Shift+Alt+Left arrow key = decrease level</a:t>
              </a:r>
            </a:p>
            <a:p>
              <a:pPr marL="963" lvl="2">
                <a:spcAft>
                  <a:spcPts val="181"/>
                </a:spcAft>
              </a:pPr>
              <a:r>
                <a:rPr lang="en-GB" sz="853" b="1" dirty="0">
                  <a:solidFill>
                    <a:schemeClr val="bg1">
                      <a:lumMod val="50000"/>
                    </a:schemeClr>
                  </a:solidFill>
                  <a:latin typeface="+mj-lt"/>
                </a:rPr>
                <a:t>Guides</a:t>
              </a:r>
            </a:p>
            <a:p>
              <a:pPr marL="963" lvl="2">
                <a:spcAft>
                  <a:spcPts val="181"/>
                </a:spcAft>
              </a:pPr>
              <a:r>
                <a:rPr lang="en-GB" sz="853"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dirty="0">
                <a:solidFill>
                  <a:schemeClr val="bg1">
                    <a:lumMod val="50000"/>
                  </a:schemeClr>
                </a:solidFill>
              </a:endParaRPr>
            </a:p>
          </p:txBody>
        </p:sp>
        <p:grpSp>
          <p:nvGrpSpPr>
            <p:cNvPr id="24" name="Group 23">
              <a:extLst>
                <a:ext uri="{FF2B5EF4-FFF2-40B4-BE49-F238E27FC236}">
                  <a16:creationId xmlns:a16="http://schemas.microsoft.com/office/drawing/2014/main" id="{A4B3781D-97B0-49DA-A922-2F4A49B5EEE0}"/>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25" name="Picture 3">
                <a:extLst>
                  <a:ext uri="{FF2B5EF4-FFF2-40B4-BE49-F238E27FC236}">
                    <a16:creationId xmlns:a16="http://schemas.microsoft.com/office/drawing/2014/main" id="{D16DEB41-48C9-4F3C-BCFC-0DDD665BFB5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6" name="Rounded Rectangle 20">
                <a:extLst>
                  <a:ext uri="{FF2B5EF4-FFF2-40B4-BE49-F238E27FC236}">
                    <a16:creationId xmlns:a16="http://schemas.microsoft.com/office/drawing/2014/main" id="{5625153F-0A02-4860-9759-AE6F2DB1F863}"/>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dirty="0"/>
              </a:p>
            </p:txBody>
          </p:sp>
        </p:grpSp>
      </p:grpSp>
    </p:spTree>
    <p:extLst>
      <p:ext uri="{BB962C8B-B14F-4D97-AF65-F5344CB8AC3E}">
        <p14:creationId xmlns:p14="http://schemas.microsoft.com/office/powerpoint/2010/main" val="3802777096"/>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One column + char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3878C4F-BC10-44FA-BC77-6768BE68A2F6}"/>
              </a:ext>
            </a:extLst>
          </p:cNvPr>
          <p:cNvSpPr>
            <a:spLocks noGrp="1"/>
          </p:cNvSpPr>
          <p:nvPr>
            <p:ph type="title"/>
          </p:nvPr>
        </p:nvSpPr>
        <p:spPr/>
        <p:txBody>
          <a:bodyPr/>
          <a:lstStyle/>
          <a:p>
            <a:r>
              <a:rPr lang="en-US"/>
              <a:t>Click to edit Master title style</a:t>
            </a:r>
            <a:endParaRPr lang="en-GB" dirty="0"/>
          </a:p>
        </p:txBody>
      </p:sp>
      <p:sp>
        <p:nvSpPr>
          <p:cNvPr id="6" name="Chart Placeholder 5">
            <a:extLst>
              <a:ext uri="{FF2B5EF4-FFF2-40B4-BE49-F238E27FC236}">
                <a16:creationId xmlns:a16="http://schemas.microsoft.com/office/drawing/2014/main" id="{83EBF3A2-2E7C-4F57-BC5D-3417991A9CB8}"/>
              </a:ext>
            </a:extLst>
          </p:cNvPr>
          <p:cNvSpPr>
            <a:spLocks noGrp="1"/>
          </p:cNvSpPr>
          <p:nvPr>
            <p:ph type="chart" sz="quarter" idx="15" hasCustomPrompt="1"/>
          </p:nvPr>
        </p:nvSpPr>
        <p:spPr>
          <a:xfrm>
            <a:off x="8304000" y="1416667"/>
            <a:ext cx="3456000" cy="4605251"/>
          </a:xfrm>
          <a:prstGeom prst="rect">
            <a:avLst/>
          </a:prstGeom>
        </p:spPr>
        <p:txBody>
          <a:bodyPr>
            <a:noAutofit/>
          </a:bodyPr>
          <a:lstStyle>
            <a:lvl1pPr>
              <a:defRPr/>
            </a:lvl1pPr>
          </a:lstStyle>
          <a:p>
            <a:r>
              <a:rPr lang="en-GB" dirty="0"/>
              <a:t> </a:t>
            </a:r>
          </a:p>
        </p:txBody>
      </p:sp>
      <p:sp>
        <p:nvSpPr>
          <p:cNvPr id="12" name="Text Placeholder 3">
            <a:extLst>
              <a:ext uri="{FF2B5EF4-FFF2-40B4-BE49-F238E27FC236}">
                <a16:creationId xmlns:a16="http://schemas.microsoft.com/office/drawing/2014/main" id="{17845B65-2392-4819-94E4-E3EB31C4C457}"/>
              </a:ext>
            </a:extLst>
          </p:cNvPr>
          <p:cNvSpPr>
            <a:spLocks noGrp="1"/>
          </p:cNvSpPr>
          <p:nvPr>
            <p:ph type="body" sz="quarter" idx="16"/>
          </p:nvPr>
        </p:nvSpPr>
        <p:spPr>
          <a:xfrm>
            <a:off x="431999" y="1416667"/>
            <a:ext cx="7392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grpSp>
        <p:nvGrpSpPr>
          <p:cNvPr id="23" name="Guidance note">
            <a:extLst>
              <a:ext uri="{FF2B5EF4-FFF2-40B4-BE49-F238E27FC236}">
                <a16:creationId xmlns:a16="http://schemas.microsoft.com/office/drawing/2014/main" id="{C6220EA2-47DD-43D0-9331-5CA1710205F1}"/>
              </a:ext>
            </a:extLst>
          </p:cNvPr>
          <p:cNvGrpSpPr/>
          <p:nvPr userDrawn="1"/>
        </p:nvGrpSpPr>
        <p:grpSpPr>
          <a:xfrm>
            <a:off x="12514259" y="-2970"/>
            <a:ext cx="2576459" cy="3511851"/>
            <a:chOff x="10925224" y="286"/>
            <a:chExt cx="2952328" cy="4024464"/>
          </a:xfrm>
        </p:grpSpPr>
        <p:sp>
          <p:nvSpPr>
            <p:cNvPr id="24" name="Guidance note">
              <a:extLst>
                <a:ext uri="{FF2B5EF4-FFF2-40B4-BE49-F238E27FC236}">
                  <a16:creationId xmlns:a16="http://schemas.microsoft.com/office/drawing/2014/main" id="{2CF5DA98-8560-415B-8960-59469744CC96}"/>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dirty="0">
                  <a:solidFill>
                    <a:schemeClr val="bg1">
                      <a:lumMod val="50000"/>
                    </a:schemeClr>
                  </a:solidFill>
                  <a:latin typeface="+mj-lt"/>
                </a:rPr>
                <a:t>Reapplying the Slide Layout</a:t>
              </a:r>
            </a:p>
            <a:p>
              <a:pPr marL="963" lvl="2">
                <a:spcAft>
                  <a:spcPts val="181"/>
                </a:spcAft>
              </a:pPr>
              <a:r>
                <a:rPr lang="en-GB" sz="853" dirty="0">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Select the layout you require</a:t>
              </a:r>
            </a:p>
            <a:p>
              <a:pPr marL="963" lvl="2">
                <a:spcAft>
                  <a:spcPts val="181"/>
                </a:spcAft>
              </a:pPr>
              <a:r>
                <a:rPr lang="en-GB" sz="853" b="1" dirty="0">
                  <a:solidFill>
                    <a:schemeClr val="bg1">
                      <a:lumMod val="50000"/>
                    </a:schemeClr>
                  </a:solidFill>
                  <a:latin typeface="+mj-lt"/>
                </a:rPr>
                <a:t>Text bullet formatting</a:t>
              </a:r>
            </a:p>
            <a:p>
              <a:pPr marL="963" lvl="2">
                <a:spcAft>
                  <a:spcPts val="181"/>
                </a:spcAft>
              </a:pPr>
              <a:r>
                <a:rPr lang="en-GB" sz="853" dirty="0">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r>
                <a:rPr lang="en-GB" sz="853" dirty="0">
                  <a:solidFill>
                    <a:schemeClr val="bg1">
                      <a:lumMod val="50000"/>
                    </a:schemeClr>
                  </a:solidFill>
                </a:rPr>
                <a:t>Alternatively you can use the keyboard shortcuts:</a:t>
              </a:r>
              <a:br>
                <a:rPr lang="en-GB" sz="853" dirty="0">
                  <a:solidFill>
                    <a:schemeClr val="bg1">
                      <a:lumMod val="50000"/>
                    </a:schemeClr>
                  </a:solidFill>
                </a:rPr>
              </a:br>
              <a:r>
                <a:rPr lang="en-GB" sz="853" dirty="0">
                  <a:solidFill>
                    <a:schemeClr val="bg1">
                      <a:lumMod val="50000"/>
                    </a:schemeClr>
                  </a:solidFill>
                </a:rPr>
                <a:t>Shift+Alt+Right arrow key = increase level</a:t>
              </a:r>
              <a:br>
                <a:rPr lang="en-GB" sz="853" dirty="0">
                  <a:solidFill>
                    <a:schemeClr val="bg1">
                      <a:lumMod val="50000"/>
                    </a:schemeClr>
                  </a:solidFill>
                </a:rPr>
              </a:br>
              <a:r>
                <a:rPr lang="en-GB" sz="853" dirty="0">
                  <a:solidFill>
                    <a:schemeClr val="bg1">
                      <a:lumMod val="50000"/>
                    </a:schemeClr>
                  </a:solidFill>
                </a:rPr>
                <a:t>Shift+Alt+Left arrow key = decrease level</a:t>
              </a:r>
            </a:p>
            <a:p>
              <a:pPr marL="963" lvl="2">
                <a:spcAft>
                  <a:spcPts val="181"/>
                </a:spcAft>
              </a:pPr>
              <a:r>
                <a:rPr lang="en-GB" sz="853" b="1" dirty="0">
                  <a:solidFill>
                    <a:schemeClr val="bg1">
                      <a:lumMod val="50000"/>
                    </a:schemeClr>
                  </a:solidFill>
                  <a:latin typeface="+mj-lt"/>
                </a:rPr>
                <a:t>Guides</a:t>
              </a:r>
            </a:p>
            <a:p>
              <a:pPr marL="963" lvl="2">
                <a:spcAft>
                  <a:spcPts val="181"/>
                </a:spcAft>
              </a:pPr>
              <a:r>
                <a:rPr lang="en-GB" sz="853"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dirty="0">
                <a:solidFill>
                  <a:schemeClr val="bg1">
                    <a:lumMod val="50000"/>
                  </a:schemeClr>
                </a:solidFill>
              </a:endParaRPr>
            </a:p>
          </p:txBody>
        </p:sp>
        <p:grpSp>
          <p:nvGrpSpPr>
            <p:cNvPr id="25" name="Group 24">
              <a:extLst>
                <a:ext uri="{FF2B5EF4-FFF2-40B4-BE49-F238E27FC236}">
                  <a16:creationId xmlns:a16="http://schemas.microsoft.com/office/drawing/2014/main" id="{78E71987-5BD9-4DE7-9F3A-329F8F826E80}"/>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26" name="Picture 3">
                <a:extLst>
                  <a:ext uri="{FF2B5EF4-FFF2-40B4-BE49-F238E27FC236}">
                    <a16:creationId xmlns:a16="http://schemas.microsoft.com/office/drawing/2014/main" id="{FC9137C3-4121-48D7-AB68-03D7AA90552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7" name="Rounded Rectangle 20">
                <a:extLst>
                  <a:ext uri="{FF2B5EF4-FFF2-40B4-BE49-F238E27FC236}">
                    <a16:creationId xmlns:a16="http://schemas.microsoft.com/office/drawing/2014/main" id="{CD8F4824-0475-4119-BF77-90AE7EEC80E7}"/>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dirty="0"/>
              </a:p>
            </p:txBody>
          </p:sp>
        </p:grpSp>
      </p:grpSp>
    </p:spTree>
    <p:extLst>
      <p:ext uri="{BB962C8B-B14F-4D97-AF65-F5344CB8AC3E}">
        <p14:creationId xmlns:p14="http://schemas.microsoft.com/office/powerpoint/2010/main" val="1012903530"/>
      </p:ext>
    </p:extLst>
  </p:cSld>
  <p:clrMapOvr>
    <a:masterClrMapping/>
  </p:clrMapOvr>
  <p:extLst>
    <p:ext uri="{DCECCB84-F9BA-43D5-87BE-67443E8EF086}">
      <p15:sldGuideLst xmlns:p15="http://schemas.microsoft.com/office/powerpoint/2012/main"/>
    </p:ext>
  </p:extLs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wo column + char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762524-0972-45E6-8233-6ABAD7F79AAC}"/>
              </a:ext>
            </a:extLst>
          </p:cNvPr>
          <p:cNvSpPr>
            <a:spLocks noGrp="1"/>
          </p:cNvSpPr>
          <p:nvPr>
            <p:ph type="title"/>
          </p:nvPr>
        </p:nvSpPr>
        <p:spPr/>
        <p:txBody>
          <a:bodyPr/>
          <a:lstStyle/>
          <a:p>
            <a:r>
              <a:rPr lang="en-US"/>
              <a:t>Click to edit Master title style</a:t>
            </a:r>
            <a:endParaRPr lang="en-GB" dirty="0"/>
          </a:p>
        </p:txBody>
      </p:sp>
      <p:sp>
        <p:nvSpPr>
          <p:cNvPr id="14" name="Text Placeholder 3">
            <a:extLst>
              <a:ext uri="{FF2B5EF4-FFF2-40B4-BE49-F238E27FC236}">
                <a16:creationId xmlns:a16="http://schemas.microsoft.com/office/drawing/2014/main" id="{9FC37DAF-12F7-4FE3-99E2-B1BC731C4CD1}"/>
              </a:ext>
            </a:extLst>
          </p:cNvPr>
          <p:cNvSpPr>
            <a:spLocks noGrp="1"/>
          </p:cNvSpPr>
          <p:nvPr>
            <p:ph type="body" sz="quarter" idx="16"/>
          </p:nvPr>
        </p:nvSpPr>
        <p:spPr>
          <a:xfrm>
            <a:off x="431999" y="1416667"/>
            <a:ext cx="3456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5" name="Text Placeholder 3">
            <a:extLst>
              <a:ext uri="{FF2B5EF4-FFF2-40B4-BE49-F238E27FC236}">
                <a16:creationId xmlns:a16="http://schemas.microsoft.com/office/drawing/2014/main" id="{CEC6E2C5-7988-4109-B04E-4C5B434E0D5F}"/>
              </a:ext>
            </a:extLst>
          </p:cNvPr>
          <p:cNvSpPr>
            <a:spLocks noGrp="1"/>
          </p:cNvSpPr>
          <p:nvPr>
            <p:ph type="body" sz="quarter" idx="17"/>
          </p:nvPr>
        </p:nvSpPr>
        <p:spPr>
          <a:xfrm>
            <a:off x="4368000" y="1416667"/>
            <a:ext cx="3456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6" name="Chart Placeholder 5">
            <a:extLst>
              <a:ext uri="{FF2B5EF4-FFF2-40B4-BE49-F238E27FC236}">
                <a16:creationId xmlns:a16="http://schemas.microsoft.com/office/drawing/2014/main" id="{59BB4BB1-10D0-4A42-B2B1-1F058F0E5999}"/>
              </a:ext>
            </a:extLst>
          </p:cNvPr>
          <p:cNvSpPr>
            <a:spLocks noGrp="1"/>
          </p:cNvSpPr>
          <p:nvPr>
            <p:ph type="chart" sz="quarter" idx="15" hasCustomPrompt="1"/>
          </p:nvPr>
        </p:nvSpPr>
        <p:spPr>
          <a:xfrm>
            <a:off x="8304000" y="1416667"/>
            <a:ext cx="3456000" cy="4605251"/>
          </a:xfrm>
          <a:prstGeom prst="rect">
            <a:avLst/>
          </a:prstGeom>
        </p:spPr>
        <p:txBody>
          <a:bodyPr>
            <a:noAutofit/>
          </a:bodyPr>
          <a:lstStyle>
            <a:lvl1pPr>
              <a:defRPr/>
            </a:lvl1pPr>
          </a:lstStyle>
          <a:p>
            <a:r>
              <a:rPr lang="en-GB" dirty="0"/>
              <a:t> </a:t>
            </a:r>
          </a:p>
        </p:txBody>
      </p:sp>
      <p:grpSp>
        <p:nvGrpSpPr>
          <p:cNvPr id="25" name="Guidance note">
            <a:extLst>
              <a:ext uri="{FF2B5EF4-FFF2-40B4-BE49-F238E27FC236}">
                <a16:creationId xmlns:a16="http://schemas.microsoft.com/office/drawing/2014/main" id="{2B9602E7-D537-490B-9711-4C94A1263400}"/>
              </a:ext>
            </a:extLst>
          </p:cNvPr>
          <p:cNvGrpSpPr/>
          <p:nvPr userDrawn="1"/>
        </p:nvGrpSpPr>
        <p:grpSpPr>
          <a:xfrm>
            <a:off x="12514259" y="-2970"/>
            <a:ext cx="2576459" cy="3511851"/>
            <a:chOff x="10925224" y="286"/>
            <a:chExt cx="2952328" cy="4024464"/>
          </a:xfrm>
        </p:grpSpPr>
        <p:sp>
          <p:nvSpPr>
            <p:cNvPr id="26" name="Guidance note">
              <a:extLst>
                <a:ext uri="{FF2B5EF4-FFF2-40B4-BE49-F238E27FC236}">
                  <a16:creationId xmlns:a16="http://schemas.microsoft.com/office/drawing/2014/main" id="{A260A4C8-FE16-4419-895F-1BDE2239A65A}"/>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dirty="0">
                  <a:solidFill>
                    <a:schemeClr val="bg1">
                      <a:lumMod val="50000"/>
                    </a:schemeClr>
                  </a:solidFill>
                  <a:latin typeface="+mj-lt"/>
                </a:rPr>
                <a:t>Reapplying the Slide Layout</a:t>
              </a:r>
            </a:p>
            <a:p>
              <a:pPr marL="963" lvl="2">
                <a:spcAft>
                  <a:spcPts val="181"/>
                </a:spcAft>
              </a:pPr>
              <a:r>
                <a:rPr lang="en-GB" sz="853" dirty="0">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Select the layout you require</a:t>
              </a:r>
            </a:p>
            <a:p>
              <a:pPr marL="963" lvl="2">
                <a:spcAft>
                  <a:spcPts val="181"/>
                </a:spcAft>
              </a:pPr>
              <a:r>
                <a:rPr lang="en-GB" sz="853" b="1" dirty="0">
                  <a:solidFill>
                    <a:schemeClr val="bg1">
                      <a:lumMod val="50000"/>
                    </a:schemeClr>
                  </a:solidFill>
                  <a:latin typeface="+mj-lt"/>
                </a:rPr>
                <a:t>Text bullet formatting</a:t>
              </a:r>
            </a:p>
            <a:p>
              <a:pPr marL="963" lvl="2">
                <a:spcAft>
                  <a:spcPts val="181"/>
                </a:spcAft>
              </a:pPr>
              <a:r>
                <a:rPr lang="en-GB" sz="853" dirty="0">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r>
                <a:rPr lang="en-GB" sz="853" dirty="0">
                  <a:solidFill>
                    <a:schemeClr val="bg1">
                      <a:lumMod val="50000"/>
                    </a:schemeClr>
                  </a:solidFill>
                </a:rPr>
                <a:t>Alternatively you can use the keyboard shortcuts:</a:t>
              </a:r>
              <a:br>
                <a:rPr lang="en-GB" sz="853" dirty="0">
                  <a:solidFill>
                    <a:schemeClr val="bg1">
                      <a:lumMod val="50000"/>
                    </a:schemeClr>
                  </a:solidFill>
                </a:rPr>
              </a:br>
              <a:r>
                <a:rPr lang="en-GB" sz="853" dirty="0">
                  <a:solidFill>
                    <a:schemeClr val="bg1">
                      <a:lumMod val="50000"/>
                    </a:schemeClr>
                  </a:solidFill>
                </a:rPr>
                <a:t>Shift+Alt+Right arrow key = increase level</a:t>
              </a:r>
              <a:br>
                <a:rPr lang="en-GB" sz="853" dirty="0">
                  <a:solidFill>
                    <a:schemeClr val="bg1">
                      <a:lumMod val="50000"/>
                    </a:schemeClr>
                  </a:solidFill>
                </a:rPr>
              </a:br>
              <a:r>
                <a:rPr lang="en-GB" sz="853" dirty="0">
                  <a:solidFill>
                    <a:schemeClr val="bg1">
                      <a:lumMod val="50000"/>
                    </a:schemeClr>
                  </a:solidFill>
                </a:rPr>
                <a:t>Shift+Alt+Left arrow key = decrease level</a:t>
              </a:r>
            </a:p>
            <a:p>
              <a:pPr marL="963" lvl="2">
                <a:spcAft>
                  <a:spcPts val="181"/>
                </a:spcAft>
              </a:pPr>
              <a:r>
                <a:rPr lang="en-GB" sz="853" b="1" dirty="0">
                  <a:solidFill>
                    <a:schemeClr val="bg1">
                      <a:lumMod val="50000"/>
                    </a:schemeClr>
                  </a:solidFill>
                  <a:latin typeface="+mj-lt"/>
                </a:rPr>
                <a:t>Guides</a:t>
              </a:r>
            </a:p>
            <a:p>
              <a:pPr marL="963" lvl="2">
                <a:spcAft>
                  <a:spcPts val="181"/>
                </a:spcAft>
              </a:pPr>
              <a:r>
                <a:rPr lang="en-GB" sz="853"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dirty="0">
                <a:solidFill>
                  <a:schemeClr val="bg1">
                    <a:lumMod val="50000"/>
                  </a:schemeClr>
                </a:solidFill>
              </a:endParaRPr>
            </a:p>
          </p:txBody>
        </p:sp>
        <p:grpSp>
          <p:nvGrpSpPr>
            <p:cNvPr id="27" name="Group 26">
              <a:extLst>
                <a:ext uri="{FF2B5EF4-FFF2-40B4-BE49-F238E27FC236}">
                  <a16:creationId xmlns:a16="http://schemas.microsoft.com/office/drawing/2014/main" id="{2F154759-8702-4699-8D62-C0E5762F4453}"/>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28" name="Picture 3">
                <a:extLst>
                  <a:ext uri="{FF2B5EF4-FFF2-40B4-BE49-F238E27FC236}">
                    <a16:creationId xmlns:a16="http://schemas.microsoft.com/office/drawing/2014/main" id="{1E7040CA-37E8-4B53-84A1-45C657E7F6D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9" name="Rounded Rectangle 20">
                <a:extLst>
                  <a:ext uri="{FF2B5EF4-FFF2-40B4-BE49-F238E27FC236}">
                    <a16:creationId xmlns:a16="http://schemas.microsoft.com/office/drawing/2014/main" id="{CAF4B175-7E0B-4F34-B662-4F63EA174C7D}"/>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dirty="0"/>
              </a:p>
            </p:txBody>
          </p:sp>
        </p:grpSp>
      </p:grpSp>
    </p:spTree>
    <p:extLst>
      <p:ext uri="{BB962C8B-B14F-4D97-AF65-F5344CB8AC3E}">
        <p14:creationId xmlns:p14="http://schemas.microsoft.com/office/powerpoint/2010/main" val="170311049"/>
      </p:ext>
    </p:extLst>
  </p:cSld>
  <p:clrMapOvr>
    <a:masterClrMapping/>
  </p:clrMapOvr>
  <p:extLst>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wo Content (Colour)">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E4713022-B176-4C51-8927-634F93DA557E}"/>
              </a:ext>
            </a:extLst>
          </p:cNvPr>
          <p:cNvGraphicFramePr>
            <a:graphicFrameLocks noChangeAspect="1"/>
          </p:cNvGraphicFramePr>
          <p:nvPr userDrawn="1">
            <p:custDataLst>
              <p:tags r:id="rId2"/>
            </p:custDataLst>
          </p:nvPr>
        </p:nvGraphicFramePr>
        <p:xfrm>
          <a:off x="2118" y="2118"/>
          <a:ext cx="2117" cy="2117"/>
        </p:xfrm>
        <a:graphic>
          <a:graphicData uri="http://schemas.openxmlformats.org/presentationml/2006/ole">
            <mc:AlternateContent xmlns:mc="http://schemas.openxmlformats.org/markup-compatibility/2006">
              <mc:Choice xmlns:v="urn:schemas-microsoft-com:vml" Requires="v">
                <p:oleObj spid="_x0000_s6146" name="think-cell Slide" r:id="rId5" imgW="592" imgH="595" progId="TCLayout.ActiveDocument.1">
                  <p:embed/>
                </p:oleObj>
              </mc:Choice>
              <mc:Fallback>
                <p:oleObj name="think-cell Slide" r:id="rId5" imgW="592" imgH="595" progId="TCLayout.ActiveDocument.1">
                  <p:embed/>
                  <p:pic>
                    <p:nvPicPr>
                      <p:cNvPr id="3" name="Object 2" hidden="1">
                        <a:extLst>
                          <a:ext uri="{FF2B5EF4-FFF2-40B4-BE49-F238E27FC236}">
                            <a16:creationId xmlns:a16="http://schemas.microsoft.com/office/drawing/2014/main" id="{E4713022-B176-4C51-8927-634F93DA557E}"/>
                          </a:ext>
                        </a:extLst>
                      </p:cNvPr>
                      <p:cNvPicPr/>
                      <p:nvPr/>
                    </p:nvPicPr>
                    <p:blipFill>
                      <a:blip r:embed="rId6"/>
                      <a:stretch>
                        <a:fillRect/>
                      </a:stretch>
                    </p:blipFill>
                    <p:spPr>
                      <a:xfrm>
                        <a:off x="2118" y="2118"/>
                        <a:ext cx="2117" cy="2117"/>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F62BA3EA-BA52-48A5-A9E4-4B0B6BE8FBAB}"/>
              </a:ext>
            </a:extLst>
          </p:cNvPr>
          <p:cNvSpPr/>
          <p:nvPr userDrawn="1">
            <p:custDataLst>
              <p:tags r:id="rId3"/>
            </p:custDataLst>
          </p:nvPr>
        </p:nvSpPr>
        <p:spPr>
          <a:xfrm>
            <a:off x="0" y="0"/>
            <a:ext cx="211667" cy="211667"/>
          </a:xfrm>
          <a:prstGeom prst="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eaLnBrk="1">
              <a:lnSpc>
                <a:spcPct val="95000"/>
              </a:lnSpc>
              <a:spcBef>
                <a:spcPct val="0"/>
              </a:spcBef>
              <a:spcAft>
                <a:spcPct val="0"/>
              </a:spcAft>
            </a:pPr>
            <a:endParaRPr lang="en-GB" sz="1996" b="1" i="0" baseline="0" noProof="0" dirty="0">
              <a:latin typeface="Arial" panose="020B0604020202020204" pitchFamily="34" charset="0"/>
              <a:ea typeface="+mj-ea"/>
              <a:cs typeface="Arial" panose="020B0604020202020204" pitchFamily="34" charset="0"/>
              <a:sym typeface="Arial" panose="020B0604020202020204" pitchFamily="34" charset="0"/>
            </a:endParaRPr>
          </a:p>
        </p:txBody>
      </p:sp>
      <p:sp>
        <p:nvSpPr>
          <p:cNvPr id="12" name="Grå baggrund 1"/>
          <p:cNvSpPr/>
          <p:nvPr userDrawn="1"/>
        </p:nvSpPr>
        <p:spPr>
          <a:xfrm>
            <a:off x="1" y="1110392"/>
            <a:ext cx="6034529" cy="4964099"/>
          </a:xfrm>
          <a:prstGeom prst="rect">
            <a:avLst/>
          </a:prstGeom>
          <a:solidFill>
            <a:srgbClr val="644C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spcBef>
                <a:spcPts val="2000"/>
              </a:spcBef>
            </a:pPr>
            <a:endParaRPr lang="en-GB" sz="1733" noProof="0" dirty="0">
              <a:latin typeface="Arial" panose="020B0604020202020204" pitchFamily="34" charset="0"/>
              <a:cs typeface="Arial" panose="020B0604020202020204" pitchFamily="34" charset="0"/>
              <a:sym typeface="Arial" panose="020B0604020202020204" pitchFamily="34" charset="0"/>
            </a:endParaRPr>
          </a:p>
        </p:txBody>
      </p:sp>
      <p:sp>
        <p:nvSpPr>
          <p:cNvPr id="13" name="Grå baggrund 3"/>
          <p:cNvSpPr/>
          <p:nvPr userDrawn="1"/>
        </p:nvSpPr>
        <p:spPr>
          <a:xfrm>
            <a:off x="6157685" y="1110392"/>
            <a:ext cx="6034529" cy="4964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spcBef>
                <a:spcPts val="2000"/>
              </a:spcBef>
            </a:pPr>
            <a:endParaRPr lang="en-GB" sz="1733" noProof="0" dirty="0">
              <a:latin typeface="Arial" panose="020B0604020202020204" pitchFamily="34" charset="0"/>
              <a:cs typeface="Arial" panose="020B0604020202020204" pitchFamily="34" charset="0"/>
              <a:sym typeface="Arial" panose="020B0604020202020204" pitchFamily="34" charset="0"/>
            </a:endParaRPr>
          </a:p>
        </p:txBody>
      </p:sp>
      <p:sp>
        <p:nvSpPr>
          <p:cNvPr id="14" name="Content Placeholder 2"/>
          <p:cNvSpPr>
            <a:spLocks noGrp="1"/>
          </p:cNvSpPr>
          <p:nvPr>
            <p:ph idx="1" hasCustomPrompt="1"/>
          </p:nvPr>
        </p:nvSpPr>
        <p:spPr>
          <a:xfrm>
            <a:off x="575999" y="1371025"/>
            <a:ext cx="5184000" cy="4416000"/>
          </a:xfrm>
        </p:spPr>
        <p:txBody>
          <a:bodyPr/>
          <a:lstStyle>
            <a:lvl1pPr marL="287993" indent="-287993">
              <a:lnSpc>
                <a:spcPct val="95000"/>
              </a:lnSpc>
              <a:spcBef>
                <a:spcPts val="1067"/>
              </a:spcBef>
              <a:buFont typeface="Arial" panose="020B0604020202020204" pitchFamily="34" charset="0"/>
              <a:buChar char="–"/>
              <a:defRPr sz="1733" b="0">
                <a:solidFill>
                  <a:schemeClr val="bg1"/>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1067"/>
              </a:spcBef>
              <a:defRPr sz="1733">
                <a:solidFill>
                  <a:schemeClr val="bg1"/>
                </a:solidFill>
                <a:latin typeface="Arial" panose="020B0604020202020204" pitchFamily="34" charset="0"/>
                <a:cs typeface="Arial" panose="020B0604020202020204" pitchFamily="34" charset="0"/>
                <a:sym typeface="Arial" panose="020B0604020202020204" pitchFamily="34" charset="0"/>
              </a:defRPr>
            </a:lvl2pPr>
            <a:lvl3pPr>
              <a:lnSpc>
                <a:spcPct val="95000"/>
              </a:lnSpc>
              <a:spcBef>
                <a:spcPts val="1067"/>
              </a:spcBef>
              <a:defRPr sz="1733">
                <a:solidFill>
                  <a:schemeClr val="bg1"/>
                </a:solidFill>
                <a:latin typeface="Arial" panose="020B0604020202020204" pitchFamily="34" charset="0"/>
                <a:cs typeface="Arial" panose="020B0604020202020204" pitchFamily="34" charset="0"/>
                <a:sym typeface="Arial" panose="020B0604020202020204" pitchFamily="34" charset="0"/>
              </a:defRPr>
            </a:lvl3pPr>
            <a:lvl4pPr>
              <a:lnSpc>
                <a:spcPct val="95000"/>
              </a:lnSpc>
              <a:spcBef>
                <a:spcPts val="1067"/>
              </a:spcBef>
              <a:defRPr sz="1733">
                <a:solidFill>
                  <a:schemeClr val="bg1"/>
                </a:solidFill>
                <a:latin typeface="Arial" panose="020B0604020202020204" pitchFamily="34" charset="0"/>
                <a:cs typeface="Arial" panose="020B0604020202020204" pitchFamily="34" charset="0"/>
                <a:sym typeface="Arial" panose="020B0604020202020204" pitchFamily="34" charset="0"/>
              </a:defRPr>
            </a:lvl4pPr>
            <a:lvl5pPr>
              <a:lnSpc>
                <a:spcPct val="95000"/>
              </a:lnSpc>
              <a:spcBef>
                <a:spcPts val="1067"/>
              </a:spcBef>
              <a:defRPr sz="1733">
                <a:solidFill>
                  <a:schemeClr val="bg1"/>
                </a:solidFill>
                <a:latin typeface="Arial" panose="020B0604020202020204" pitchFamily="34" charset="0"/>
                <a:cs typeface="Arial" panose="020B0604020202020204" pitchFamily="34" charset="0"/>
                <a:sym typeface="Arial" panose="020B0604020202020204" pitchFamily="34" charset="0"/>
              </a:defRPr>
            </a:lvl5pPr>
          </a:lstStyle>
          <a:p>
            <a:pPr lvl="0"/>
            <a:r>
              <a:rPr lang="en-GB" dirty="0"/>
              <a:t>Click to add text </a:t>
            </a:r>
            <a:endParaRPr lang="en-GB" noProof="0" dirty="0"/>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5" name="Content Placeholder 2"/>
          <p:cNvSpPr>
            <a:spLocks noGrp="1"/>
          </p:cNvSpPr>
          <p:nvPr>
            <p:ph idx="29" hasCustomPrompt="1"/>
          </p:nvPr>
        </p:nvSpPr>
        <p:spPr>
          <a:xfrm>
            <a:off x="6429579" y="1371025"/>
            <a:ext cx="5184000" cy="4416000"/>
          </a:xfrm>
        </p:spPr>
        <p:txBody>
          <a:bodyPr/>
          <a:lstStyle>
            <a:lvl1pPr marL="287993" indent="-287993">
              <a:lnSpc>
                <a:spcPct val="95000"/>
              </a:lnSpc>
              <a:spcBef>
                <a:spcPts val="1067"/>
              </a:spcBef>
              <a:buFont typeface="Arial" panose="020B0604020202020204" pitchFamily="34" charset="0"/>
              <a:buChar char="–"/>
              <a:defRPr sz="1733" b="0">
                <a:solidFill>
                  <a:schemeClr val="tx2"/>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2pPr>
            <a:lvl3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3pPr>
            <a:lvl4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4pPr>
            <a:lvl5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5pPr>
          </a:lstStyle>
          <a:p>
            <a:pPr lvl="0"/>
            <a:r>
              <a:rPr lang="en-GB" dirty="0"/>
              <a:t>Click to add text </a:t>
            </a:r>
            <a:endParaRPr lang="en-GB" noProof="0" dirty="0"/>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9" name="Text Placeholder 14">
            <a:extLst>
              <a:ext uri="{FF2B5EF4-FFF2-40B4-BE49-F238E27FC236}">
                <a16:creationId xmlns:a16="http://schemas.microsoft.com/office/drawing/2014/main" id="{19C0DBCC-4AE4-4A9B-B6AC-41D01FB442A1}"/>
              </a:ext>
            </a:extLst>
          </p:cNvPr>
          <p:cNvSpPr>
            <a:spLocks noGrp="1"/>
          </p:cNvSpPr>
          <p:nvPr>
            <p:ph type="body" sz="quarter" idx="26" hasCustomPrompt="1"/>
          </p:nvPr>
        </p:nvSpPr>
        <p:spPr>
          <a:xfrm>
            <a:off x="997921" y="6081601"/>
            <a:ext cx="5530109" cy="489879"/>
          </a:xfrm>
        </p:spPr>
        <p:txBody>
          <a:bodyPr anchor="b" anchorCtr="0"/>
          <a:lstStyle>
            <a:lvl1pPr>
              <a:lnSpc>
                <a:spcPct val="95000"/>
              </a:lnSpc>
              <a:spcBef>
                <a:spcPts val="0"/>
              </a:spcBef>
              <a:defRPr sz="933" b="0" baseline="0">
                <a:solidFill>
                  <a:schemeClr val="accent6"/>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272"/>
              </a:spcBef>
              <a:defRPr sz="635" b="0">
                <a:solidFill>
                  <a:schemeClr val="accent6"/>
                </a:solidFill>
              </a:defRPr>
            </a:lvl2pPr>
            <a:lvl3pPr>
              <a:lnSpc>
                <a:spcPct val="95000"/>
              </a:lnSpc>
              <a:spcBef>
                <a:spcPts val="272"/>
              </a:spcBef>
              <a:defRPr sz="635" b="0">
                <a:solidFill>
                  <a:schemeClr val="accent6"/>
                </a:solidFill>
              </a:defRPr>
            </a:lvl3pPr>
            <a:lvl4pPr>
              <a:lnSpc>
                <a:spcPct val="95000"/>
              </a:lnSpc>
              <a:spcBef>
                <a:spcPts val="272"/>
              </a:spcBef>
              <a:defRPr sz="635" b="0">
                <a:solidFill>
                  <a:schemeClr val="accent6"/>
                </a:solidFill>
              </a:defRPr>
            </a:lvl4pPr>
            <a:lvl5pPr>
              <a:lnSpc>
                <a:spcPct val="95000"/>
              </a:lnSpc>
              <a:spcBef>
                <a:spcPts val="272"/>
              </a:spcBef>
              <a:defRPr sz="635" b="0">
                <a:solidFill>
                  <a:schemeClr val="accent6"/>
                </a:solidFill>
              </a:defRPr>
            </a:lvl5pPr>
          </a:lstStyle>
          <a:p>
            <a:pPr lvl="0"/>
            <a:r>
              <a:rPr lang="en-GB" dirty="0"/>
              <a:t>Click to add source or notes</a:t>
            </a:r>
          </a:p>
        </p:txBody>
      </p:sp>
      <p:sp>
        <p:nvSpPr>
          <p:cNvPr id="6" name="Date Placeholder 5">
            <a:extLst>
              <a:ext uri="{FF2B5EF4-FFF2-40B4-BE49-F238E27FC236}">
                <a16:creationId xmlns:a16="http://schemas.microsoft.com/office/drawing/2014/main" id="{113DD5A5-D967-4803-8CBA-38F4E9006EDD}"/>
              </a:ext>
            </a:extLst>
          </p:cNvPr>
          <p:cNvSpPr>
            <a:spLocks noGrp="1"/>
          </p:cNvSpPr>
          <p:nvPr>
            <p:ph type="dt" sz="half" idx="30"/>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7" name="Footer Placeholder 6">
            <a:extLst>
              <a:ext uri="{FF2B5EF4-FFF2-40B4-BE49-F238E27FC236}">
                <a16:creationId xmlns:a16="http://schemas.microsoft.com/office/drawing/2014/main" id="{DBDB7F10-1CB8-47D5-93F6-C24B91BAF18D}"/>
              </a:ext>
            </a:extLst>
          </p:cNvPr>
          <p:cNvSpPr>
            <a:spLocks noGrp="1"/>
          </p:cNvSpPr>
          <p:nvPr>
            <p:ph type="ftr" sz="quarter" idx="31"/>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8" name="Slide Number Placeholder 7">
            <a:extLst>
              <a:ext uri="{FF2B5EF4-FFF2-40B4-BE49-F238E27FC236}">
                <a16:creationId xmlns:a16="http://schemas.microsoft.com/office/drawing/2014/main" id="{984DB9A7-08F6-4B36-9159-5E51888606E0}"/>
              </a:ext>
            </a:extLst>
          </p:cNvPr>
          <p:cNvSpPr>
            <a:spLocks noGrp="1"/>
          </p:cNvSpPr>
          <p:nvPr>
            <p:ph type="sldNum" sz="quarter" idx="32"/>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fld id="{24C8C45C-947F-4981-8B3F-4F32E973C901}" type="slidenum">
              <a:rPr lang="en-GB" smtClean="0"/>
              <a:pPr/>
              <a:t>‹#›</a:t>
            </a:fld>
            <a:endParaRPr lang="en-GB" dirty="0"/>
          </a:p>
        </p:txBody>
      </p:sp>
      <p:sp>
        <p:nvSpPr>
          <p:cNvPr id="10" name="Title 9">
            <a:extLst>
              <a:ext uri="{FF2B5EF4-FFF2-40B4-BE49-F238E27FC236}">
                <a16:creationId xmlns:a16="http://schemas.microsoft.com/office/drawing/2014/main" id="{205C9A02-46F5-4F1E-BC34-1CE77859B616}"/>
              </a:ext>
            </a:extLst>
          </p:cNvPr>
          <p:cNvSpPr>
            <a:spLocks noGrp="1"/>
          </p:cNvSpPr>
          <p:nvPr>
            <p:ph type="title"/>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r>
              <a:rPr lang="en-GB"/>
              <a:t>Click to edit Master title style</a:t>
            </a:r>
            <a:endParaRPr lang="en-GB" dirty="0"/>
          </a:p>
        </p:txBody>
      </p:sp>
    </p:spTree>
    <p:extLst>
      <p:ext uri="{BB962C8B-B14F-4D97-AF65-F5344CB8AC3E}">
        <p14:creationId xmlns:p14="http://schemas.microsoft.com/office/powerpoint/2010/main" val="4233939306"/>
      </p:ext>
    </p:extLst>
  </p:cSld>
  <p:clrMapOvr>
    <a:masterClrMapping/>
  </p:clrMapOvr>
  <p:extLst>
    <p:ext uri="{DCECCB84-F9BA-43D5-87BE-67443E8EF086}">
      <p15:sldGuideLst xmlns:p15="http://schemas.microsoft.com/office/powerpoint/2012/main">
        <p15:guide id="1" orient="horz" pos="158">
          <p15:clr>
            <a:srgbClr val="FBAE40"/>
          </p15:clr>
        </p15:guide>
        <p15:guide id="2" pos="272">
          <p15:clr>
            <a:srgbClr val="FBAE40"/>
          </p15:clr>
        </p15:guide>
        <p15:guide id="3" orient="horz" pos="522">
          <p15:clr>
            <a:srgbClr val="FBAE40"/>
          </p15:clr>
        </p15:guide>
        <p15:guide id="4" orient="horz" pos="647">
          <p15:clr>
            <a:srgbClr val="FBAE40"/>
          </p15:clr>
        </p15:guide>
        <p15:guide id="5" orient="horz" pos="2736">
          <p15:clr>
            <a:srgbClr val="FBAE40"/>
          </p15:clr>
        </p15:guide>
        <p15:guide id="6" pos="2721">
          <p15:clr>
            <a:srgbClr val="FBAE40"/>
          </p15:clr>
        </p15:guide>
        <p15:guide id="7" pos="3039">
          <p15:clr>
            <a:srgbClr val="FBAE40"/>
          </p15:clr>
        </p15:guide>
        <p15:guide id="8" pos="5488">
          <p15:clr>
            <a:srgbClr val="FBAE40"/>
          </p15:clr>
        </p15:guide>
      </p15:sldGuideLst>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Two column + image">
    <p:spTree>
      <p:nvGrpSpPr>
        <p:cNvPr id="1" name=""/>
        <p:cNvGrpSpPr/>
        <p:nvPr/>
      </p:nvGrpSpPr>
      <p:grpSpPr>
        <a:xfrm>
          <a:off x="0" y="0"/>
          <a:ext cx="0" cy="0"/>
          <a:chOff x="0" y="0"/>
          <a:chExt cx="0" cy="0"/>
        </a:xfrm>
      </p:grpSpPr>
      <p:sp>
        <p:nvSpPr>
          <p:cNvPr id="14" name="Picture Placeholder 2">
            <a:extLst>
              <a:ext uri="{FF2B5EF4-FFF2-40B4-BE49-F238E27FC236}">
                <a16:creationId xmlns:a16="http://schemas.microsoft.com/office/drawing/2014/main" id="{C3F9F85F-25C9-4329-94BD-2B24DD70B7D8}"/>
              </a:ext>
            </a:extLst>
          </p:cNvPr>
          <p:cNvSpPr>
            <a:spLocks noGrp="1"/>
          </p:cNvSpPr>
          <p:nvPr>
            <p:ph type="pic" sz="quarter" idx="22" hasCustomPrompt="1"/>
          </p:nvPr>
        </p:nvSpPr>
        <p:spPr>
          <a:xfrm>
            <a:off x="431800" y="3794592"/>
            <a:ext cx="5664200" cy="2227411"/>
          </a:xfrm>
          <a:solidFill>
            <a:schemeClr val="bg1">
              <a:lumMod val="95000"/>
            </a:schemeClr>
          </a:solidFill>
        </p:spPr>
        <p:txBody>
          <a:bodyPr anchor="ctr">
            <a:noAutofit/>
          </a:bodyPr>
          <a:lstStyle>
            <a:lvl1pPr algn="ctr">
              <a:defRPr/>
            </a:lvl1pPr>
          </a:lstStyle>
          <a:p>
            <a:r>
              <a:rPr lang="en-GB" dirty="0"/>
              <a:t>INSERT PICTURE</a:t>
            </a:r>
          </a:p>
        </p:txBody>
      </p:sp>
      <p:sp>
        <p:nvSpPr>
          <p:cNvPr id="15" name="Picture Placeholder 2">
            <a:extLst>
              <a:ext uri="{FF2B5EF4-FFF2-40B4-BE49-F238E27FC236}">
                <a16:creationId xmlns:a16="http://schemas.microsoft.com/office/drawing/2014/main" id="{3D75CC03-96EB-4F3B-B0BB-D44347AA9A96}"/>
              </a:ext>
            </a:extLst>
          </p:cNvPr>
          <p:cNvSpPr>
            <a:spLocks noGrp="1"/>
          </p:cNvSpPr>
          <p:nvPr>
            <p:ph type="pic" sz="quarter" idx="23" hasCustomPrompt="1"/>
          </p:nvPr>
        </p:nvSpPr>
        <p:spPr>
          <a:xfrm>
            <a:off x="6096000" y="3794592"/>
            <a:ext cx="5664200" cy="2227411"/>
          </a:xfrm>
          <a:solidFill>
            <a:schemeClr val="bg1">
              <a:lumMod val="95000"/>
            </a:schemeClr>
          </a:solidFill>
        </p:spPr>
        <p:txBody>
          <a:bodyPr anchor="ctr">
            <a:noAutofit/>
          </a:bodyPr>
          <a:lstStyle>
            <a:lvl1pPr algn="ctr">
              <a:defRPr/>
            </a:lvl1pPr>
          </a:lstStyle>
          <a:p>
            <a:r>
              <a:rPr lang="en-GB" dirty="0"/>
              <a:t>INSERT PICTURE</a:t>
            </a:r>
          </a:p>
        </p:txBody>
      </p:sp>
      <p:sp>
        <p:nvSpPr>
          <p:cNvPr id="2" name="Title 1">
            <a:extLst>
              <a:ext uri="{FF2B5EF4-FFF2-40B4-BE49-F238E27FC236}">
                <a16:creationId xmlns:a16="http://schemas.microsoft.com/office/drawing/2014/main" id="{5CA6738F-1383-4C63-86BC-6C31BCD1E25B}"/>
              </a:ext>
            </a:extLst>
          </p:cNvPr>
          <p:cNvSpPr>
            <a:spLocks noGrp="1"/>
          </p:cNvSpPr>
          <p:nvPr>
            <p:ph type="title"/>
          </p:nvPr>
        </p:nvSpPr>
        <p:spPr/>
        <p:txBody>
          <a:bodyPr/>
          <a:lstStyle/>
          <a:p>
            <a:r>
              <a:rPr lang="en-US"/>
              <a:t>Click to edit Master title style</a:t>
            </a:r>
            <a:endParaRPr lang="en-GB" dirty="0"/>
          </a:p>
        </p:txBody>
      </p:sp>
      <p:sp>
        <p:nvSpPr>
          <p:cNvPr id="16" name="Text Placeholder 3">
            <a:extLst>
              <a:ext uri="{FF2B5EF4-FFF2-40B4-BE49-F238E27FC236}">
                <a16:creationId xmlns:a16="http://schemas.microsoft.com/office/drawing/2014/main" id="{43E568BE-ED6A-426F-B0BF-A1453B694ED5}"/>
              </a:ext>
            </a:extLst>
          </p:cNvPr>
          <p:cNvSpPr>
            <a:spLocks noGrp="1"/>
          </p:cNvSpPr>
          <p:nvPr>
            <p:ph type="body" sz="quarter" idx="16"/>
          </p:nvPr>
        </p:nvSpPr>
        <p:spPr>
          <a:xfrm>
            <a:off x="432000" y="1416667"/>
            <a:ext cx="5424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7" name="Text Placeholder 3">
            <a:extLst>
              <a:ext uri="{FF2B5EF4-FFF2-40B4-BE49-F238E27FC236}">
                <a16:creationId xmlns:a16="http://schemas.microsoft.com/office/drawing/2014/main" id="{5DFB1F70-48E1-4D12-8CA0-02A9C5416B1F}"/>
              </a:ext>
            </a:extLst>
          </p:cNvPr>
          <p:cNvSpPr>
            <a:spLocks noGrp="1"/>
          </p:cNvSpPr>
          <p:nvPr>
            <p:ph type="body" sz="quarter" idx="17"/>
          </p:nvPr>
        </p:nvSpPr>
        <p:spPr>
          <a:xfrm>
            <a:off x="6337516" y="1416667"/>
            <a:ext cx="5424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grpSp>
        <p:nvGrpSpPr>
          <p:cNvPr id="28" name="Guidance note">
            <a:extLst>
              <a:ext uri="{FF2B5EF4-FFF2-40B4-BE49-F238E27FC236}">
                <a16:creationId xmlns:a16="http://schemas.microsoft.com/office/drawing/2014/main" id="{053114DC-01DB-4172-B8B9-F6B6A6FCE692}"/>
              </a:ext>
            </a:extLst>
          </p:cNvPr>
          <p:cNvGrpSpPr/>
          <p:nvPr userDrawn="1"/>
        </p:nvGrpSpPr>
        <p:grpSpPr>
          <a:xfrm>
            <a:off x="12514259" y="-2970"/>
            <a:ext cx="2576459" cy="3511851"/>
            <a:chOff x="10925224" y="286"/>
            <a:chExt cx="2952328" cy="4024464"/>
          </a:xfrm>
        </p:grpSpPr>
        <p:sp>
          <p:nvSpPr>
            <p:cNvPr id="29" name="Guidance note">
              <a:extLst>
                <a:ext uri="{FF2B5EF4-FFF2-40B4-BE49-F238E27FC236}">
                  <a16:creationId xmlns:a16="http://schemas.microsoft.com/office/drawing/2014/main" id="{8DE85B72-FB6B-447A-858A-8B2561669D13}"/>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dirty="0">
                  <a:solidFill>
                    <a:schemeClr val="bg1">
                      <a:lumMod val="50000"/>
                    </a:schemeClr>
                  </a:solidFill>
                  <a:latin typeface="+mj-lt"/>
                </a:rPr>
                <a:t>Reapplying the Slide Layout</a:t>
              </a:r>
            </a:p>
            <a:p>
              <a:pPr marL="963" lvl="2">
                <a:spcAft>
                  <a:spcPts val="181"/>
                </a:spcAft>
              </a:pPr>
              <a:r>
                <a:rPr lang="en-GB" sz="853" dirty="0">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Select the layout you require</a:t>
              </a:r>
            </a:p>
            <a:p>
              <a:pPr marL="963" lvl="2">
                <a:spcAft>
                  <a:spcPts val="181"/>
                </a:spcAft>
              </a:pPr>
              <a:r>
                <a:rPr lang="en-GB" sz="853" b="1" dirty="0">
                  <a:solidFill>
                    <a:schemeClr val="bg1">
                      <a:lumMod val="50000"/>
                    </a:schemeClr>
                  </a:solidFill>
                  <a:latin typeface="+mj-lt"/>
                </a:rPr>
                <a:t>Text bullet formatting</a:t>
              </a:r>
            </a:p>
            <a:p>
              <a:pPr marL="963" lvl="2">
                <a:spcAft>
                  <a:spcPts val="181"/>
                </a:spcAft>
              </a:pPr>
              <a:r>
                <a:rPr lang="en-GB" sz="853" dirty="0">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r>
                <a:rPr lang="en-GB" sz="853" dirty="0">
                  <a:solidFill>
                    <a:schemeClr val="bg1">
                      <a:lumMod val="50000"/>
                    </a:schemeClr>
                  </a:solidFill>
                </a:rPr>
                <a:t>Alternatively you can use the keyboard shortcuts:</a:t>
              </a:r>
              <a:br>
                <a:rPr lang="en-GB" sz="853" dirty="0">
                  <a:solidFill>
                    <a:schemeClr val="bg1">
                      <a:lumMod val="50000"/>
                    </a:schemeClr>
                  </a:solidFill>
                </a:rPr>
              </a:br>
              <a:r>
                <a:rPr lang="en-GB" sz="853" dirty="0">
                  <a:solidFill>
                    <a:schemeClr val="bg1">
                      <a:lumMod val="50000"/>
                    </a:schemeClr>
                  </a:solidFill>
                </a:rPr>
                <a:t>Shift+Alt+Right arrow key = increase level</a:t>
              </a:r>
              <a:br>
                <a:rPr lang="en-GB" sz="853" dirty="0">
                  <a:solidFill>
                    <a:schemeClr val="bg1">
                      <a:lumMod val="50000"/>
                    </a:schemeClr>
                  </a:solidFill>
                </a:rPr>
              </a:br>
              <a:r>
                <a:rPr lang="en-GB" sz="853" dirty="0">
                  <a:solidFill>
                    <a:schemeClr val="bg1">
                      <a:lumMod val="50000"/>
                    </a:schemeClr>
                  </a:solidFill>
                </a:rPr>
                <a:t>Shift+Alt+Left arrow key = decrease level</a:t>
              </a:r>
            </a:p>
            <a:p>
              <a:pPr marL="963" lvl="2">
                <a:spcAft>
                  <a:spcPts val="181"/>
                </a:spcAft>
              </a:pPr>
              <a:r>
                <a:rPr lang="en-GB" sz="853" b="1" dirty="0">
                  <a:solidFill>
                    <a:schemeClr val="bg1">
                      <a:lumMod val="50000"/>
                    </a:schemeClr>
                  </a:solidFill>
                  <a:latin typeface="+mj-lt"/>
                </a:rPr>
                <a:t>Guides</a:t>
              </a:r>
            </a:p>
            <a:p>
              <a:pPr marL="963" lvl="2">
                <a:spcAft>
                  <a:spcPts val="181"/>
                </a:spcAft>
              </a:pPr>
              <a:r>
                <a:rPr lang="en-GB" sz="853"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dirty="0">
                <a:solidFill>
                  <a:schemeClr val="bg1">
                    <a:lumMod val="50000"/>
                  </a:schemeClr>
                </a:solidFill>
              </a:endParaRPr>
            </a:p>
          </p:txBody>
        </p:sp>
        <p:grpSp>
          <p:nvGrpSpPr>
            <p:cNvPr id="30" name="Group 29">
              <a:extLst>
                <a:ext uri="{FF2B5EF4-FFF2-40B4-BE49-F238E27FC236}">
                  <a16:creationId xmlns:a16="http://schemas.microsoft.com/office/drawing/2014/main" id="{D8EC3649-E284-438D-8DCD-251552F54088}"/>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31" name="Picture 3">
                <a:extLst>
                  <a:ext uri="{FF2B5EF4-FFF2-40B4-BE49-F238E27FC236}">
                    <a16:creationId xmlns:a16="http://schemas.microsoft.com/office/drawing/2014/main" id="{C3022D24-E487-419A-9A91-5B6F67F14A7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32" name="Rounded Rectangle 20">
                <a:extLst>
                  <a:ext uri="{FF2B5EF4-FFF2-40B4-BE49-F238E27FC236}">
                    <a16:creationId xmlns:a16="http://schemas.microsoft.com/office/drawing/2014/main" id="{FD7CCEB6-B56D-45AB-9808-6E4B26A114FB}"/>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dirty="0"/>
              </a:p>
            </p:txBody>
          </p:sp>
        </p:grpSp>
      </p:grpSp>
    </p:spTree>
    <p:extLst>
      <p:ext uri="{BB962C8B-B14F-4D97-AF65-F5344CB8AC3E}">
        <p14:creationId xmlns:p14="http://schemas.microsoft.com/office/powerpoint/2010/main" val="2021251361"/>
      </p:ext>
    </p:extLst>
  </p:cSld>
  <p:clrMapOvr>
    <a:masterClrMapping/>
  </p:clrMapOvr>
  <p:extLst>
    <p:ext uri="{DCECCB84-F9BA-43D5-87BE-67443E8EF086}">
      <p15:sldGuideLst xmlns:p15="http://schemas.microsoft.com/office/powerpoint/2012/main"/>
    </p:ext>
  </p:extLs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Three column + image">
    <p:spTree>
      <p:nvGrpSpPr>
        <p:cNvPr id="1" name=""/>
        <p:cNvGrpSpPr/>
        <p:nvPr/>
      </p:nvGrpSpPr>
      <p:grpSpPr>
        <a:xfrm>
          <a:off x="0" y="0"/>
          <a:ext cx="0" cy="0"/>
          <a:chOff x="0" y="0"/>
          <a:chExt cx="0" cy="0"/>
        </a:xfrm>
      </p:grpSpPr>
      <p:sp>
        <p:nvSpPr>
          <p:cNvPr id="14" name="Picture Placeholder 2">
            <a:extLst>
              <a:ext uri="{FF2B5EF4-FFF2-40B4-BE49-F238E27FC236}">
                <a16:creationId xmlns:a16="http://schemas.microsoft.com/office/drawing/2014/main" id="{C3F9F85F-25C9-4329-94BD-2B24DD70B7D8}"/>
              </a:ext>
            </a:extLst>
          </p:cNvPr>
          <p:cNvSpPr>
            <a:spLocks noGrp="1"/>
          </p:cNvSpPr>
          <p:nvPr>
            <p:ph type="pic" sz="quarter" idx="22" hasCustomPrompt="1"/>
          </p:nvPr>
        </p:nvSpPr>
        <p:spPr>
          <a:xfrm>
            <a:off x="432000" y="3794592"/>
            <a:ext cx="3777600" cy="2227411"/>
          </a:xfrm>
          <a:solidFill>
            <a:schemeClr val="bg1">
              <a:lumMod val="95000"/>
            </a:schemeClr>
          </a:solidFill>
        </p:spPr>
        <p:txBody>
          <a:bodyPr anchor="ctr">
            <a:noAutofit/>
          </a:bodyPr>
          <a:lstStyle>
            <a:lvl1pPr algn="ctr">
              <a:defRPr/>
            </a:lvl1pPr>
          </a:lstStyle>
          <a:p>
            <a:r>
              <a:rPr lang="en-GB" dirty="0"/>
              <a:t>INSERT PICTURE</a:t>
            </a:r>
          </a:p>
        </p:txBody>
      </p:sp>
      <p:sp>
        <p:nvSpPr>
          <p:cNvPr id="15" name="Picture Placeholder 2">
            <a:extLst>
              <a:ext uri="{FF2B5EF4-FFF2-40B4-BE49-F238E27FC236}">
                <a16:creationId xmlns:a16="http://schemas.microsoft.com/office/drawing/2014/main" id="{3D75CC03-96EB-4F3B-B0BB-D44347AA9A96}"/>
              </a:ext>
            </a:extLst>
          </p:cNvPr>
          <p:cNvSpPr>
            <a:spLocks noGrp="1"/>
          </p:cNvSpPr>
          <p:nvPr>
            <p:ph type="pic" sz="quarter" idx="23" hasCustomPrompt="1"/>
          </p:nvPr>
        </p:nvSpPr>
        <p:spPr>
          <a:xfrm>
            <a:off x="4206899" y="3794592"/>
            <a:ext cx="3777600" cy="2227411"/>
          </a:xfrm>
          <a:solidFill>
            <a:schemeClr val="bg1">
              <a:lumMod val="95000"/>
            </a:schemeClr>
          </a:solidFill>
        </p:spPr>
        <p:txBody>
          <a:bodyPr anchor="ctr">
            <a:noAutofit/>
          </a:bodyPr>
          <a:lstStyle>
            <a:lvl1pPr algn="ctr">
              <a:defRPr/>
            </a:lvl1pPr>
          </a:lstStyle>
          <a:p>
            <a:r>
              <a:rPr lang="en-GB" dirty="0"/>
              <a:t>INSERT PICTURE</a:t>
            </a:r>
          </a:p>
        </p:txBody>
      </p:sp>
      <p:sp>
        <p:nvSpPr>
          <p:cNvPr id="16" name="Picture Placeholder 2">
            <a:extLst>
              <a:ext uri="{FF2B5EF4-FFF2-40B4-BE49-F238E27FC236}">
                <a16:creationId xmlns:a16="http://schemas.microsoft.com/office/drawing/2014/main" id="{D515E9C8-29C7-4E99-B52B-311CBD5099A9}"/>
              </a:ext>
            </a:extLst>
          </p:cNvPr>
          <p:cNvSpPr>
            <a:spLocks noGrp="1"/>
          </p:cNvSpPr>
          <p:nvPr>
            <p:ph type="pic" sz="quarter" idx="24" hasCustomPrompt="1"/>
          </p:nvPr>
        </p:nvSpPr>
        <p:spPr>
          <a:xfrm>
            <a:off x="7981799" y="3794592"/>
            <a:ext cx="3777600" cy="2227411"/>
          </a:xfrm>
          <a:solidFill>
            <a:schemeClr val="bg1">
              <a:lumMod val="95000"/>
            </a:schemeClr>
          </a:solidFill>
        </p:spPr>
        <p:txBody>
          <a:bodyPr anchor="ctr">
            <a:noAutofit/>
          </a:bodyPr>
          <a:lstStyle>
            <a:lvl1pPr algn="ctr">
              <a:defRPr/>
            </a:lvl1pPr>
          </a:lstStyle>
          <a:p>
            <a:r>
              <a:rPr lang="en-GB" dirty="0"/>
              <a:t>INSERT PICTURE</a:t>
            </a:r>
          </a:p>
        </p:txBody>
      </p:sp>
      <p:sp>
        <p:nvSpPr>
          <p:cNvPr id="20" name="Text Placeholder 3">
            <a:extLst>
              <a:ext uri="{FF2B5EF4-FFF2-40B4-BE49-F238E27FC236}">
                <a16:creationId xmlns:a16="http://schemas.microsoft.com/office/drawing/2014/main" id="{4656B92A-8C51-4E0D-9A97-008FAAAA53E0}"/>
              </a:ext>
            </a:extLst>
          </p:cNvPr>
          <p:cNvSpPr>
            <a:spLocks noGrp="1"/>
          </p:cNvSpPr>
          <p:nvPr>
            <p:ph type="body" sz="quarter" idx="16"/>
          </p:nvPr>
        </p:nvSpPr>
        <p:spPr>
          <a:xfrm>
            <a:off x="432000" y="1416667"/>
            <a:ext cx="3456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21" name="Text Placeholder 3">
            <a:extLst>
              <a:ext uri="{FF2B5EF4-FFF2-40B4-BE49-F238E27FC236}">
                <a16:creationId xmlns:a16="http://schemas.microsoft.com/office/drawing/2014/main" id="{EA95D6EE-CA00-40A4-BFBB-A0BB7573F2B3}"/>
              </a:ext>
            </a:extLst>
          </p:cNvPr>
          <p:cNvSpPr>
            <a:spLocks noGrp="1"/>
          </p:cNvSpPr>
          <p:nvPr>
            <p:ph type="body" sz="quarter" idx="18"/>
          </p:nvPr>
        </p:nvSpPr>
        <p:spPr>
          <a:xfrm>
            <a:off x="4368000" y="1416667"/>
            <a:ext cx="3456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22" name="Text Placeholder 4">
            <a:extLst>
              <a:ext uri="{FF2B5EF4-FFF2-40B4-BE49-F238E27FC236}">
                <a16:creationId xmlns:a16="http://schemas.microsoft.com/office/drawing/2014/main" id="{F93AEB12-C997-4994-99B9-11940CF7DB83}"/>
              </a:ext>
            </a:extLst>
          </p:cNvPr>
          <p:cNvSpPr>
            <a:spLocks noGrp="1"/>
          </p:cNvSpPr>
          <p:nvPr>
            <p:ph type="body" sz="quarter" idx="17"/>
          </p:nvPr>
        </p:nvSpPr>
        <p:spPr>
          <a:xfrm>
            <a:off x="8304000" y="1416667"/>
            <a:ext cx="3456000" cy="2092880"/>
          </a:xfrm>
        </p:spPr>
        <p:txBody>
          <a:bodyPr wrap="square">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grpSp>
        <p:nvGrpSpPr>
          <p:cNvPr id="28" name="Guidance note">
            <a:extLst>
              <a:ext uri="{FF2B5EF4-FFF2-40B4-BE49-F238E27FC236}">
                <a16:creationId xmlns:a16="http://schemas.microsoft.com/office/drawing/2014/main" id="{8F8469DA-FA58-409C-8234-09A9506501FE}"/>
              </a:ext>
            </a:extLst>
          </p:cNvPr>
          <p:cNvGrpSpPr/>
          <p:nvPr userDrawn="1"/>
        </p:nvGrpSpPr>
        <p:grpSpPr>
          <a:xfrm>
            <a:off x="12514259" y="-2970"/>
            <a:ext cx="2576459" cy="3511851"/>
            <a:chOff x="10925224" y="286"/>
            <a:chExt cx="2952328" cy="4024464"/>
          </a:xfrm>
        </p:grpSpPr>
        <p:sp>
          <p:nvSpPr>
            <p:cNvPr id="29" name="Guidance note">
              <a:extLst>
                <a:ext uri="{FF2B5EF4-FFF2-40B4-BE49-F238E27FC236}">
                  <a16:creationId xmlns:a16="http://schemas.microsoft.com/office/drawing/2014/main" id="{6E771D66-7805-4DEB-BB9F-EF1E415C56EB}"/>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dirty="0">
                  <a:solidFill>
                    <a:schemeClr val="bg1">
                      <a:lumMod val="50000"/>
                    </a:schemeClr>
                  </a:solidFill>
                  <a:latin typeface="+mj-lt"/>
                </a:rPr>
                <a:t>Reapplying the Slide Layout</a:t>
              </a:r>
            </a:p>
            <a:p>
              <a:pPr marL="963" lvl="2">
                <a:spcAft>
                  <a:spcPts val="181"/>
                </a:spcAft>
              </a:pPr>
              <a:r>
                <a:rPr lang="en-GB" sz="853" dirty="0">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Select the layout you require</a:t>
              </a:r>
            </a:p>
            <a:p>
              <a:pPr marL="963" lvl="2">
                <a:spcAft>
                  <a:spcPts val="181"/>
                </a:spcAft>
              </a:pPr>
              <a:r>
                <a:rPr lang="en-GB" sz="853" b="1" dirty="0">
                  <a:solidFill>
                    <a:schemeClr val="bg1">
                      <a:lumMod val="50000"/>
                    </a:schemeClr>
                  </a:solidFill>
                  <a:latin typeface="+mj-lt"/>
                </a:rPr>
                <a:t>Text bullet formatting</a:t>
              </a:r>
            </a:p>
            <a:p>
              <a:pPr marL="963" lvl="2">
                <a:spcAft>
                  <a:spcPts val="181"/>
                </a:spcAft>
              </a:pPr>
              <a:r>
                <a:rPr lang="en-GB" sz="853" dirty="0">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r>
                <a:rPr lang="en-GB" sz="853" dirty="0">
                  <a:solidFill>
                    <a:schemeClr val="bg1">
                      <a:lumMod val="50000"/>
                    </a:schemeClr>
                  </a:solidFill>
                </a:rPr>
                <a:t>Alternatively you can use the keyboard shortcuts:</a:t>
              </a:r>
              <a:br>
                <a:rPr lang="en-GB" sz="853" dirty="0">
                  <a:solidFill>
                    <a:schemeClr val="bg1">
                      <a:lumMod val="50000"/>
                    </a:schemeClr>
                  </a:solidFill>
                </a:rPr>
              </a:br>
              <a:r>
                <a:rPr lang="en-GB" sz="853" dirty="0">
                  <a:solidFill>
                    <a:schemeClr val="bg1">
                      <a:lumMod val="50000"/>
                    </a:schemeClr>
                  </a:solidFill>
                </a:rPr>
                <a:t>Shift+Alt+Right arrow key = increase level</a:t>
              </a:r>
              <a:br>
                <a:rPr lang="en-GB" sz="853" dirty="0">
                  <a:solidFill>
                    <a:schemeClr val="bg1">
                      <a:lumMod val="50000"/>
                    </a:schemeClr>
                  </a:solidFill>
                </a:rPr>
              </a:br>
              <a:r>
                <a:rPr lang="en-GB" sz="853" dirty="0">
                  <a:solidFill>
                    <a:schemeClr val="bg1">
                      <a:lumMod val="50000"/>
                    </a:schemeClr>
                  </a:solidFill>
                </a:rPr>
                <a:t>Shift+Alt+Left arrow key = decrease level</a:t>
              </a:r>
            </a:p>
            <a:p>
              <a:pPr marL="963" lvl="2">
                <a:spcAft>
                  <a:spcPts val="181"/>
                </a:spcAft>
              </a:pPr>
              <a:r>
                <a:rPr lang="en-GB" sz="853" b="1" dirty="0">
                  <a:solidFill>
                    <a:schemeClr val="bg1">
                      <a:lumMod val="50000"/>
                    </a:schemeClr>
                  </a:solidFill>
                  <a:latin typeface="+mj-lt"/>
                </a:rPr>
                <a:t>Guides</a:t>
              </a:r>
            </a:p>
            <a:p>
              <a:pPr marL="963" lvl="2">
                <a:spcAft>
                  <a:spcPts val="181"/>
                </a:spcAft>
              </a:pPr>
              <a:r>
                <a:rPr lang="en-GB" sz="853"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dirty="0">
                <a:solidFill>
                  <a:schemeClr val="bg1">
                    <a:lumMod val="50000"/>
                  </a:schemeClr>
                </a:solidFill>
              </a:endParaRPr>
            </a:p>
          </p:txBody>
        </p:sp>
        <p:grpSp>
          <p:nvGrpSpPr>
            <p:cNvPr id="30" name="Group 29">
              <a:extLst>
                <a:ext uri="{FF2B5EF4-FFF2-40B4-BE49-F238E27FC236}">
                  <a16:creationId xmlns:a16="http://schemas.microsoft.com/office/drawing/2014/main" id="{7B72BB3D-7A3C-4684-BA16-7BC42D52C71E}"/>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31" name="Picture 3">
                <a:extLst>
                  <a:ext uri="{FF2B5EF4-FFF2-40B4-BE49-F238E27FC236}">
                    <a16:creationId xmlns:a16="http://schemas.microsoft.com/office/drawing/2014/main" id="{54391195-43CF-4392-A400-03DECFD1295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32" name="Rounded Rectangle 20">
                <a:extLst>
                  <a:ext uri="{FF2B5EF4-FFF2-40B4-BE49-F238E27FC236}">
                    <a16:creationId xmlns:a16="http://schemas.microsoft.com/office/drawing/2014/main" id="{36A616C4-BC31-4393-8C8F-08A21867FCEE}"/>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dirty="0"/>
              </a:p>
            </p:txBody>
          </p:sp>
        </p:grpSp>
      </p:grpSp>
      <p:sp>
        <p:nvSpPr>
          <p:cNvPr id="3" name="Title 2">
            <a:extLst>
              <a:ext uri="{FF2B5EF4-FFF2-40B4-BE49-F238E27FC236}">
                <a16:creationId xmlns:a16="http://schemas.microsoft.com/office/drawing/2014/main" id="{1EED9939-C8C6-4136-91EB-74F055235F91}"/>
              </a:ext>
            </a:extLst>
          </p:cNvPr>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540464031"/>
      </p:ext>
    </p:extLst>
  </p:cSld>
  <p:clrMapOvr>
    <a:masterClrMapping/>
  </p:clrMapOvr>
  <p:extLst>
    <p:ext uri="{DCECCB84-F9BA-43D5-87BE-67443E8EF086}">
      <p15:sldGuideLst xmlns:p15="http://schemas.microsoft.com/office/powerpoint/2012/main"/>
    </p:ext>
  </p:extLst>
</p:sldLayout>
</file>

<file path=ppt/slideLayouts/slideLayout52.xml><?xml version="1.0" encoding="utf-8"?>
<p:sldLayout xmlns:a="http://schemas.openxmlformats.org/drawingml/2006/main" xmlns:r="http://schemas.openxmlformats.org/officeDocument/2006/relationships" xmlns:p="http://schemas.openxmlformats.org/presentationml/2006/main">
  <p:cSld name="INTRO">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E11FBAF8-F67E-8C4F-93C7-5212A8CCAF34}"/>
              </a:ext>
            </a:extLst>
          </p:cNvPr>
          <p:cNvSpPr/>
          <p:nvPr/>
        </p:nvSpPr>
        <p:spPr>
          <a:xfrm>
            <a:off x="1593130" y="1777993"/>
            <a:ext cx="7286919" cy="333133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Title 1">
            <a:extLst>
              <a:ext uri="{FF2B5EF4-FFF2-40B4-BE49-F238E27FC236}">
                <a16:creationId xmlns:a16="http://schemas.microsoft.com/office/drawing/2014/main" id="{EAF27D59-4236-2040-B62F-72DA9623B435}"/>
              </a:ext>
            </a:extLst>
          </p:cNvPr>
          <p:cNvSpPr txBox="1">
            <a:spLocks/>
          </p:cNvSpPr>
          <p:nvPr/>
        </p:nvSpPr>
        <p:spPr>
          <a:xfrm>
            <a:off x="1593130" y="3116599"/>
            <a:ext cx="7286919" cy="1992729"/>
          </a:xfrm>
          <a:prstGeom prst="rect">
            <a:avLst/>
          </a:prstGeom>
        </p:spPr>
        <p:txBody>
          <a:bodyPr anchor="t"/>
          <a:lstStyle>
            <a:lvl1pPr algn="l" defTabSz="914377" rtl="0" eaLnBrk="1" latinLnBrk="0" hangingPunct="1">
              <a:lnSpc>
                <a:spcPct val="90000"/>
              </a:lnSpc>
              <a:spcBef>
                <a:spcPct val="0"/>
              </a:spcBef>
              <a:buNone/>
              <a:defRPr sz="4800" b="0" i="0" kern="1200">
                <a:solidFill>
                  <a:srgbClr val="E8BC28"/>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endParaRPr lang="en-US" sz="3600" dirty="0"/>
          </a:p>
        </p:txBody>
      </p:sp>
      <p:sp>
        <p:nvSpPr>
          <p:cNvPr id="16" name="Text Placeholder 15">
            <a:extLst>
              <a:ext uri="{FF2B5EF4-FFF2-40B4-BE49-F238E27FC236}">
                <a16:creationId xmlns:a16="http://schemas.microsoft.com/office/drawing/2014/main" id="{247F625A-C423-F940-95B5-018982D204D5}"/>
              </a:ext>
            </a:extLst>
          </p:cNvPr>
          <p:cNvSpPr>
            <a:spLocks noGrp="1"/>
          </p:cNvSpPr>
          <p:nvPr>
            <p:ph type="body" sz="quarter" idx="10"/>
          </p:nvPr>
        </p:nvSpPr>
        <p:spPr>
          <a:xfrm>
            <a:off x="1697037" y="3289300"/>
            <a:ext cx="7079317" cy="1677988"/>
          </a:xfrm>
          <a:prstGeom prst="rect">
            <a:avLst/>
          </a:prstGeom>
        </p:spPr>
        <p:txBody>
          <a:bodyPr/>
          <a:lstStyle>
            <a:lvl1pPr marL="0" indent="0">
              <a:buNone/>
              <a:defRPr sz="1600" b="0" i="0">
                <a:solidFill>
                  <a:srgbClr val="FFBF22"/>
                </a:solidFill>
                <a:latin typeface="Helvetica Neue LT Std 45 Light" panose="020B0403020202020204" pitchFamily="34" charset="0"/>
              </a:defRPr>
            </a:lvl1pPr>
            <a:lvl2pPr marL="457189" indent="0">
              <a:buNone/>
              <a:defRPr sz="1800" b="0" i="0">
                <a:solidFill>
                  <a:srgbClr val="E8BC28"/>
                </a:solidFill>
                <a:latin typeface="Helvetica Neue LT Std 45 Light" panose="020B0403020202020204" pitchFamily="34" charset="0"/>
              </a:defRPr>
            </a:lvl2pPr>
            <a:lvl3pPr marL="914377" indent="0">
              <a:buNone/>
              <a:defRPr sz="1600" b="0" i="0">
                <a:solidFill>
                  <a:srgbClr val="E8BC28"/>
                </a:solidFill>
                <a:latin typeface="Helvetica Neue LT Std 45 Light" panose="020B0403020202020204" pitchFamily="34" charset="0"/>
              </a:defRPr>
            </a:lvl3pPr>
            <a:lvl4pPr marL="1371566" indent="0">
              <a:buNone/>
              <a:defRPr sz="1400" b="0" i="0">
                <a:solidFill>
                  <a:srgbClr val="E8BC28"/>
                </a:solidFill>
                <a:latin typeface="Helvetica Neue LT Std 45 Light" panose="020B0403020202020204" pitchFamily="34" charset="0"/>
              </a:defRPr>
            </a:lvl4pPr>
            <a:lvl5pPr marL="1828755" indent="0">
              <a:buNone/>
              <a:defRPr sz="1400" b="0" i="0">
                <a:solidFill>
                  <a:srgbClr val="E8BC28"/>
                </a:solidFill>
                <a:latin typeface="Helvetica Neue LT Std 45 Light" panose="020B0403020202020204" pitchFamily="34" charset="0"/>
              </a:defRPr>
            </a:lvl5pPr>
          </a:lstStyle>
          <a:p>
            <a:pPr lvl="0"/>
            <a:r>
              <a:rPr lang="en-GB" dirty="0"/>
              <a:t>Click to edit Master text styles</a:t>
            </a:r>
          </a:p>
        </p:txBody>
      </p:sp>
      <p:sp>
        <p:nvSpPr>
          <p:cNvPr id="19" name="Text Placeholder 18">
            <a:extLst>
              <a:ext uri="{FF2B5EF4-FFF2-40B4-BE49-F238E27FC236}">
                <a16:creationId xmlns:a16="http://schemas.microsoft.com/office/drawing/2014/main" id="{1DCE5CB2-23E7-944B-A874-B6ADE8A53EF1}"/>
              </a:ext>
            </a:extLst>
          </p:cNvPr>
          <p:cNvSpPr>
            <a:spLocks noGrp="1"/>
          </p:cNvSpPr>
          <p:nvPr>
            <p:ph type="body" sz="quarter" idx="11"/>
          </p:nvPr>
        </p:nvSpPr>
        <p:spPr>
          <a:xfrm>
            <a:off x="1697037" y="1885223"/>
            <a:ext cx="7079318" cy="1227137"/>
          </a:xfrm>
          <a:prstGeom prst="rect">
            <a:avLst/>
          </a:prstGeom>
        </p:spPr>
        <p:txBody>
          <a:bodyPr/>
          <a:lstStyle>
            <a:lvl1pPr marL="0" indent="0">
              <a:buNone/>
              <a:defRPr sz="4800" b="0" i="0">
                <a:solidFill>
                  <a:srgbClr val="FFBF22"/>
                </a:solidFill>
                <a:latin typeface="Helvetica Neue LT Std 65 Medium" panose="020B0604020202020204" pitchFamily="34" charset="0"/>
              </a:defRPr>
            </a:lvl1pPr>
          </a:lstStyle>
          <a:p>
            <a:pPr lvl="0"/>
            <a:r>
              <a:rPr lang="en-GB" dirty="0"/>
              <a:t>Click to edit Master text styles</a:t>
            </a:r>
          </a:p>
        </p:txBody>
      </p:sp>
      <p:grpSp>
        <p:nvGrpSpPr>
          <p:cNvPr id="2" name="Group 1">
            <a:extLst>
              <a:ext uri="{FF2B5EF4-FFF2-40B4-BE49-F238E27FC236}">
                <a16:creationId xmlns:a16="http://schemas.microsoft.com/office/drawing/2014/main" id="{131008A5-1E2A-D74A-A5EA-31B620D704E1}"/>
              </a:ext>
            </a:extLst>
          </p:cNvPr>
          <p:cNvGrpSpPr/>
          <p:nvPr userDrawn="1"/>
        </p:nvGrpSpPr>
        <p:grpSpPr>
          <a:xfrm>
            <a:off x="0" y="0"/>
            <a:ext cx="12192000" cy="6858000"/>
            <a:chOff x="0" y="0"/>
            <a:chExt cx="12192000" cy="6858000"/>
          </a:xfrm>
        </p:grpSpPr>
        <p:pic>
          <p:nvPicPr>
            <p:cNvPr id="7" name="Picture 6" descr="A close up of a cable&#10;&#10;Description automatically generated">
              <a:extLst>
                <a:ext uri="{FF2B5EF4-FFF2-40B4-BE49-F238E27FC236}">
                  <a16:creationId xmlns:a16="http://schemas.microsoft.com/office/drawing/2014/main" id="{5404E37C-C7FD-044A-9344-97CB07453AF2}"/>
                </a:ext>
              </a:extLst>
            </p:cNvPr>
            <p:cNvPicPr>
              <a:picLocks noChangeAspect="1"/>
            </p:cNvPicPr>
            <p:nvPr/>
          </p:nvPicPr>
          <p:blipFill>
            <a:blip r:embed="rId2">
              <a:extLst>
                <a:ext uri="{BEBA8EAE-BF5A-486C-A8C5-ECC9F3942E4B}">
                  <a14:imgProps xmlns:a14="http://schemas.microsoft.com/office/drawing/2010/main">
                    <a14:imgLayer r:embed="rId3">
                      <a14:imgEffect>
                        <a14:saturation sat="400000"/>
                      </a14:imgEffect>
                      <a14:imgEffect>
                        <a14:brightnessContrast contrast="20000"/>
                      </a14:imgEffect>
                    </a14:imgLayer>
                  </a14:imgProps>
                </a:ext>
              </a:extLst>
            </a:blip>
            <a:stretch>
              <a:fillRect/>
            </a:stretch>
          </p:blipFill>
          <p:spPr>
            <a:xfrm>
              <a:off x="0" y="0"/>
              <a:ext cx="12192000" cy="6858000"/>
            </a:xfrm>
            <a:prstGeom prst="rect">
              <a:avLst/>
            </a:prstGeom>
          </p:spPr>
        </p:pic>
        <p:pic>
          <p:nvPicPr>
            <p:cNvPr id="8" name="Picture 7">
              <a:extLst>
                <a:ext uri="{FF2B5EF4-FFF2-40B4-BE49-F238E27FC236}">
                  <a16:creationId xmlns:a16="http://schemas.microsoft.com/office/drawing/2014/main" id="{FDCDE178-F199-F04B-AF12-FB14043FCC5F}"/>
                </a:ext>
              </a:extLst>
            </p:cNvPr>
            <p:cNvPicPr>
              <a:picLocks noChangeAspect="1"/>
            </p:cNvPicPr>
            <p:nvPr userDrawn="1"/>
          </p:nvPicPr>
          <p:blipFill>
            <a:blip r:embed="rId4"/>
            <a:stretch>
              <a:fillRect/>
            </a:stretch>
          </p:blipFill>
          <p:spPr>
            <a:xfrm>
              <a:off x="0" y="5816600"/>
              <a:ext cx="12192000" cy="1041400"/>
            </a:xfrm>
            <a:prstGeom prst="rect">
              <a:avLst/>
            </a:prstGeom>
          </p:spPr>
        </p:pic>
      </p:grpSp>
    </p:spTree>
    <p:extLst>
      <p:ext uri="{BB962C8B-B14F-4D97-AF65-F5344CB8AC3E}">
        <p14:creationId xmlns:p14="http://schemas.microsoft.com/office/powerpoint/2010/main" val="2010375089"/>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7" name="Picture Placeholder 4">
            <a:extLst>
              <a:ext uri="{FF2B5EF4-FFF2-40B4-BE49-F238E27FC236}">
                <a16:creationId xmlns:a16="http://schemas.microsoft.com/office/drawing/2014/main" id="{90C2C620-7572-4B4B-9EC2-35F91289E79C}"/>
              </a:ext>
            </a:extLst>
          </p:cNvPr>
          <p:cNvPicPr>
            <a:picLocks noChangeAspect="1"/>
          </p:cNvPicPr>
          <p:nvPr userDrawn="1"/>
        </p:nvPicPr>
        <p:blipFill>
          <a:blip r:embed="rId2"/>
          <a:srcRect/>
          <a:stretch/>
        </p:blipFill>
        <p:spPr>
          <a:xfrm>
            <a:off x="0" y="0"/>
            <a:ext cx="12192000" cy="6858000"/>
          </a:xfrm>
          <a:prstGeom prst="rect">
            <a:avLst/>
          </a:prstGeom>
        </p:spPr>
      </p:pic>
      <p:sp>
        <p:nvSpPr>
          <p:cNvPr id="14" name="Text Placeholder 13">
            <a:extLst>
              <a:ext uri="{FF2B5EF4-FFF2-40B4-BE49-F238E27FC236}">
                <a16:creationId xmlns:a16="http://schemas.microsoft.com/office/drawing/2014/main" id="{609A1C17-C62E-814B-98D4-9359B30674D1}"/>
              </a:ext>
            </a:extLst>
          </p:cNvPr>
          <p:cNvSpPr>
            <a:spLocks noGrp="1"/>
          </p:cNvSpPr>
          <p:nvPr>
            <p:ph type="body" sz="quarter" idx="10"/>
          </p:nvPr>
        </p:nvSpPr>
        <p:spPr>
          <a:xfrm>
            <a:off x="973797" y="2034234"/>
            <a:ext cx="3645338" cy="1655763"/>
          </a:xfrm>
          <a:prstGeom prst="rect">
            <a:avLst/>
          </a:prstGeom>
        </p:spPr>
        <p:txBody>
          <a:bodyPr/>
          <a:lstStyle>
            <a:lvl1pPr marL="0" indent="0">
              <a:buNone/>
              <a:defRPr sz="3600" b="0" i="0">
                <a:solidFill>
                  <a:schemeClr val="bg1"/>
                </a:solidFill>
                <a:latin typeface="Helvetica Neue LT Std 65 Medium" panose="020B0604020202020204" pitchFamily="34" charset="0"/>
              </a:defRPr>
            </a:lvl1pPr>
            <a:lvl2pPr marL="457189" indent="0">
              <a:buNone/>
              <a:defRPr/>
            </a:lvl2pPr>
          </a:lstStyle>
          <a:p>
            <a:pPr lvl="0"/>
            <a:r>
              <a:rPr lang="en-GB" dirty="0"/>
              <a:t>Click to edit Master text styles</a:t>
            </a:r>
          </a:p>
        </p:txBody>
      </p:sp>
      <p:pic>
        <p:nvPicPr>
          <p:cNvPr id="6" name="Picture 5">
            <a:extLst>
              <a:ext uri="{FF2B5EF4-FFF2-40B4-BE49-F238E27FC236}">
                <a16:creationId xmlns:a16="http://schemas.microsoft.com/office/drawing/2014/main" id="{E7AA0B1D-EF40-6A47-9A35-39D47E157AEA}"/>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0" y="6248400"/>
            <a:ext cx="12192000" cy="609600"/>
          </a:xfrm>
          <a:prstGeom prst="rect">
            <a:avLst/>
          </a:prstGeom>
        </p:spPr>
      </p:pic>
    </p:spTree>
    <p:extLst>
      <p:ext uri="{BB962C8B-B14F-4D97-AF65-F5344CB8AC3E}">
        <p14:creationId xmlns:p14="http://schemas.microsoft.com/office/powerpoint/2010/main" val="2377544223"/>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INTRO">
    <p:spTree>
      <p:nvGrpSpPr>
        <p:cNvPr id="1" name=""/>
        <p:cNvGrpSpPr/>
        <p:nvPr/>
      </p:nvGrpSpPr>
      <p:grpSpPr>
        <a:xfrm>
          <a:off x="0" y="0"/>
          <a:ext cx="0" cy="0"/>
          <a:chOff x="0" y="0"/>
          <a:chExt cx="0" cy="0"/>
        </a:xfrm>
      </p:grpSpPr>
      <p:pic>
        <p:nvPicPr>
          <p:cNvPr id="7" name="Picture 6" descr="A close up of a cable&#10;&#10;Description automatically generated">
            <a:extLst>
              <a:ext uri="{FF2B5EF4-FFF2-40B4-BE49-F238E27FC236}">
                <a16:creationId xmlns:a16="http://schemas.microsoft.com/office/drawing/2014/main" id="{5404E37C-C7FD-044A-9344-97CB07453AF2}"/>
              </a:ext>
            </a:extLst>
          </p:cNvPr>
          <p:cNvPicPr>
            <a:picLocks noChangeAspect="1"/>
          </p:cNvPicPr>
          <p:nvPr userDrawn="1"/>
        </p:nvPicPr>
        <p:blipFill>
          <a:blip r:embed="rId2" cstate="email">
            <a:extLst>
              <a:ext uri="{BEBA8EAE-BF5A-486C-A8C5-ECC9F3942E4B}">
                <a14:imgProps xmlns:a14="http://schemas.microsoft.com/office/drawing/2010/main">
                  <a14:imgLayer r:embed="rId3">
                    <a14:imgEffect>
                      <a14:saturation sat="400000"/>
                    </a14:imgEffect>
                    <a14:imgEffect>
                      <a14:brightnessContrast contrast="20000"/>
                    </a14:imgEffect>
                  </a14:imgLayer>
                </a14:imgProps>
              </a:ex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13" name="Rectangle 12">
            <a:extLst>
              <a:ext uri="{FF2B5EF4-FFF2-40B4-BE49-F238E27FC236}">
                <a16:creationId xmlns:a16="http://schemas.microsoft.com/office/drawing/2014/main" id="{E11FBAF8-F67E-8C4F-93C7-5212A8CCAF34}"/>
              </a:ext>
            </a:extLst>
          </p:cNvPr>
          <p:cNvSpPr/>
          <p:nvPr userDrawn="1"/>
        </p:nvSpPr>
        <p:spPr>
          <a:xfrm>
            <a:off x="1593130" y="1777993"/>
            <a:ext cx="7286919" cy="333133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itle 1">
            <a:extLst>
              <a:ext uri="{FF2B5EF4-FFF2-40B4-BE49-F238E27FC236}">
                <a16:creationId xmlns:a16="http://schemas.microsoft.com/office/drawing/2014/main" id="{EAF27D59-4236-2040-B62F-72DA9623B435}"/>
              </a:ext>
            </a:extLst>
          </p:cNvPr>
          <p:cNvSpPr txBox="1">
            <a:spLocks/>
          </p:cNvSpPr>
          <p:nvPr userDrawn="1"/>
        </p:nvSpPr>
        <p:spPr>
          <a:xfrm>
            <a:off x="1593130" y="3116599"/>
            <a:ext cx="7286919" cy="1992729"/>
          </a:xfrm>
          <a:prstGeom prst="rect">
            <a:avLst/>
          </a:prstGeom>
        </p:spPr>
        <p:txBody>
          <a:bodyPr anchor="t"/>
          <a:lstStyle>
            <a:lvl1pPr algn="l" defTabSz="914377" rtl="0" eaLnBrk="1" latinLnBrk="0" hangingPunct="1">
              <a:lnSpc>
                <a:spcPct val="90000"/>
              </a:lnSpc>
              <a:spcBef>
                <a:spcPct val="0"/>
              </a:spcBef>
              <a:buNone/>
              <a:defRPr sz="4800" b="0" i="0" kern="1200">
                <a:solidFill>
                  <a:srgbClr val="E8BC28"/>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endParaRPr lang="en-US" sz="3600" dirty="0"/>
          </a:p>
        </p:txBody>
      </p:sp>
      <p:sp>
        <p:nvSpPr>
          <p:cNvPr id="16" name="Text Placeholder 15">
            <a:extLst>
              <a:ext uri="{FF2B5EF4-FFF2-40B4-BE49-F238E27FC236}">
                <a16:creationId xmlns:a16="http://schemas.microsoft.com/office/drawing/2014/main" id="{247F625A-C423-F940-95B5-018982D204D5}"/>
              </a:ext>
            </a:extLst>
          </p:cNvPr>
          <p:cNvSpPr>
            <a:spLocks noGrp="1"/>
          </p:cNvSpPr>
          <p:nvPr>
            <p:ph type="body" sz="quarter" idx="10"/>
          </p:nvPr>
        </p:nvSpPr>
        <p:spPr>
          <a:xfrm>
            <a:off x="1697037" y="3289300"/>
            <a:ext cx="7079317" cy="1677988"/>
          </a:xfrm>
          <a:prstGeom prst="rect">
            <a:avLst/>
          </a:prstGeom>
        </p:spPr>
        <p:txBody>
          <a:bodyPr/>
          <a:lstStyle>
            <a:lvl1pPr marL="0" indent="0">
              <a:buNone/>
              <a:defRPr sz="1600" b="0" i="0">
                <a:solidFill>
                  <a:srgbClr val="FFBF22"/>
                </a:solidFill>
                <a:latin typeface="Helvetica Neue LT Std 45 Light" panose="020B0403020202020204" pitchFamily="34" charset="0"/>
              </a:defRPr>
            </a:lvl1pPr>
            <a:lvl2pPr marL="457189" indent="0">
              <a:buNone/>
              <a:defRPr sz="1800" b="0" i="0">
                <a:solidFill>
                  <a:srgbClr val="E8BC28"/>
                </a:solidFill>
                <a:latin typeface="Helvetica Neue LT Std 45 Light" panose="020B0403020202020204" pitchFamily="34" charset="0"/>
              </a:defRPr>
            </a:lvl2pPr>
            <a:lvl3pPr marL="914377" indent="0">
              <a:buNone/>
              <a:defRPr sz="1600" b="0" i="0">
                <a:solidFill>
                  <a:srgbClr val="E8BC28"/>
                </a:solidFill>
                <a:latin typeface="Helvetica Neue LT Std 45 Light" panose="020B0403020202020204" pitchFamily="34" charset="0"/>
              </a:defRPr>
            </a:lvl3pPr>
            <a:lvl4pPr marL="1371566" indent="0">
              <a:buNone/>
              <a:defRPr sz="1400" b="0" i="0">
                <a:solidFill>
                  <a:srgbClr val="E8BC28"/>
                </a:solidFill>
                <a:latin typeface="Helvetica Neue LT Std 45 Light" panose="020B0403020202020204" pitchFamily="34" charset="0"/>
              </a:defRPr>
            </a:lvl4pPr>
            <a:lvl5pPr marL="1828755" indent="0">
              <a:buNone/>
              <a:defRPr sz="1400" b="0" i="0">
                <a:solidFill>
                  <a:srgbClr val="E8BC28"/>
                </a:solidFill>
                <a:latin typeface="Helvetica Neue LT Std 45 Light" panose="020B0403020202020204" pitchFamily="34" charset="0"/>
              </a:defRPr>
            </a:lvl5pPr>
          </a:lstStyle>
          <a:p>
            <a:pPr lvl="0"/>
            <a:r>
              <a:rPr lang="en-GB" dirty="0"/>
              <a:t>Click to edit Master text styles</a:t>
            </a:r>
          </a:p>
        </p:txBody>
      </p:sp>
      <p:sp>
        <p:nvSpPr>
          <p:cNvPr id="19" name="Text Placeholder 18">
            <a:extLst>
              <a:ext uri="{FF2B5EF4-FFF2-40B4-BE49-F238E27FC236}">
                <a16:creationId xmlns:a16="http://schemas.microsoft.com/office/drawing/2014/main" id="{1DCE5CB2-23E7-944B-A874-B6ADE8A53EF1}"/>
              </a:ext>
            </a:extLst>
          </p:cNvPr>
          <p:cNvSpPr>
            <a:spLocks noGrp="1"/>
          </p:cNvSpPr>
          <p:nvPr>
            <p:ph type="body" sz="quarter" idx="11"/>
          </p:nvPr>
        </p:nvSpPr>
        <p:spPr>
          <a:xfrm>
            <a:off x="1697037" y="1885223"/>
            <a:ext cx="7079318" cy="1227137"/>
          </a:xfrm>
          <a:prstGeom prst="rect">
            <a:avLst/>
          </a:prstGeom>
        </p:spPr>
        <p:txBody>
          <a:bodyPr/>
          <a:lstStyle>
            <a:lvl1pPr marL="0" indent="0">
              <a:buNone/>
              <a:defRPr sz="4800" b="0" i="0">
                <a:solidFill>
                  <a:srgbClr val="FFBF22"/>
                </a:solidFill>
                <a:latin typeface="Helvetica Neue LT Std 65 Medium" panose="020B0604020202020204" pitchFamily="34" charset="0"/>
              </a:defRPr>
            </a:lvl1pPr>
          </a:lstStyle>
          <a:p>
            <a:pPr lvl="0"/>
            <a:r>
              <a:rPr lang="en-GB" dirty="0"/>
              <a:t>Click to edit Master text styles</a:t>
            </a:r>
          </a:p>
        </p:txBody>
      </p:sp>
    </p:spTree>
    <p:extLst>
      <p:ext uri="{BB962C8B-B14F-4D97-AF65-F5344CB8AC3E}">
        <p14:creationId xmlns:p14="http://schemas.microsoft.com/office/powerpoint/2010/main" val="3319217912"/>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Picture_BG Image">
    <p:spTree>
      <p:nvGrpSpPr>
        <p:cNvPr id="1" name=""/>
        <p:cNvGrpSpPr/>
        <p:nvPr/>
      </p:nvGrpSpPr>
      <p:grpSpPr>
        <a:xfrm>
          <a:off x="0" y="0"/>
          <a:ext cx="0" cy="0"/>
          <a:chOff x="0" y="0"/>
          <a:chExt cx="0" cy="0"/>
        </a:xfrm>
      </p:grpSpPr>
      <p:sp>
        <p:nvSpPr>
          <p:cNvPr id="4" name="Picture Placeholder 20">
            <a:extLst>
              <a:ext uri="{FF2B5EF4-FFF2-40B4-BE49-F238E27FC236}">
                <a16:creationId xmlns:a16="http://schemas.microsoft.com/office/drawing/2014/main" id="{5F127328-5914-8746-9676-46AEF2593FFE}"/>
              </a:ext>
            </a:extLst>
          </p:cNvPr>
          <p:cNvSpPr>
            <a:spLocks noGrp="1"/>
          </p:cNvSpPr>
          <p:nvPr>
            <p:ph type="pic" sz="quarter" idx="10"/>
          </p:nvPr>
        </p:nvSpPr>
        <p:spPr>
          <a:xfrm>
            <a:off x="0" y="0"/>
            <a:ext cx="12192000" cy="6858000"/>
          </a:xfrm>
          <a:prstGeom prst="rect">
            <a:avLst/>
          </a:prstGeom>
        </p:spPr>
        <p:txBody>
          <a:bodyPr/>
          <a:lstStyle/>
          <a:p>
            <a:endParaRPr lang="en-US" dirty="0"/>
          </a:p>
        </p:txBody>
      </p:sp>
      <p:sp>
        <p:nvSpPr>
          <p:cNvPr id="5" name="Title 1">
            <a:extLst>
              <a:ext uri="{FF2B5EF4-FFF2-40B4-BE49-F238E27FC236}">
                <a16:creationId xmlns:a16="http://schemas.microsoft.com/office/drawing/2014/main" id="{D545E6C8-F8C7-574A-9C5C-305FA222624F}"/>
              </a:ext>
            </a:extLst>
          </p:cNvPr>
          <p:cNvSpPr>
            <a:spLocks noGrp="1"/>
          </p:cNvSpPr>
          <p:nvPr>
            <p:ph type="title"/>
          </p:nvPr>
        </p:nvSpPr>
        <p:spPr>
          <a:xfrm>
            <a:off x="527568" y="2688964"/>
            <a:ext cx="4856568" cy="1480071"/>
          </a:xfrm>
          <a:prstGeom prst="rect">
            <a:avLst/>
          </a:prstGeom>
        </p:spPr>
        <p:txBody>
          <a:bodyPr anchor="b"/>
          <a:lstStyle>
            <a:lvl1pPr>
              <a:defRPr sz="4800" b="0" i="0">
                <a:solidFill>
                  <a:schemeClr val="bg1"/>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spTree>
    <p:extLst>
      <p:ext uri="{BB962C8B-B14F-4D97-AF65-F5344CB8AC3E}">
        <p14:creationId xmlns:p14="http://schemas.microsoft.com/office/powerpoint/2010/main" val="1012543174"/>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Content + Space">
    <p:spTree>
      <p:nvGrpSpPr>
        <p:cNvPr id="1" name=""/>
        <p:cNvGrpSpPr/>
        <p:nvPr/>
      </p:nvGrpSpPr>
      <p:grpSpPr>
        <a:xfrm>
          <a:off x="0" y="0"/>
          <a:ext cx="0" cy="0"/>
          <a:chOff x="0" y="0"/>
          <a:chExt cx="0" cy="0"/>
        </a:xfrm>
      </p:grpSpPr>
      <p:pic>
        <p:nvPicPr>
          <p:cNvPr id="3" name="Picture 2" descr="A close up of a logo&#10;&#10;Description automatically generated">
            <a:extLst>
              <a:ext uri="{FF2B5EF4-FFF2-40B4-BE49-F238E27FC236}">
                <a16:creationId xmlns:a16="http://schemas.microsoft.com/office/drawing/2014/main" id="{C521267E-3022-A74A-971C-6C1E2121DF83}"/>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10" name="Title 1">
            <a:extLst>
              <a:ext uri="{FF2B5EF4-FFF2-40B4-BE49-F238E27FC236}">
                <a16:creationId xmlns:a16="http://schemas.microsoft.com/office/drawing/2014/main" id="{8E21D48B-0AA6-6545-8696-0290965D519C}"/>
              </a:ext>
            </a:extLst>
          </p:cNvPr>
          <p:cNvSpPr>
            <a:spLocks noGrp="1"/>
          </p:cNvSpPr>
          <p:nvPr>
            <p:ph type="title"/>
          </p:nvPr>
        </p:nvSpPr>
        <p:spPr>
          <a:xfrm>
            <a:off x="517629" y="1623373"/>
            <a:ext cx="3139971" cy="2166730"/>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sp>
        <p:nvSpPr>
          <p:cNvPr id="12" name="Text Placeholder 11">
            <a:extLst>
              <a:ext uri="{FF2B5EF4-FFF2-40B4-BE49-F238E27FC236}">
                <a16:creationId xmlns:a16="http://schemas.microsoft.com/office/drawing/2014/main" id="{84AD00B6-DB3F-A94F-80AB-5497BFEDCD39}"/>
              </a:ext>
            </a:extLst>
          </p:cNvPr>
          <p:cNvSpPr>
            <a:spLocks noGrp="1"/>
          </p:cNvSpPr>
          <p:nvPr>
            <p:ph type="body" sz="quarter" idx="10" hasCustomPrompt="1"/>
          </p:nvPr>
        </p:nvSpPr>
        <p:spPr>
          <a:xfrm>
            <a:off x="3657600" y="1623373"/>
            <a:ext cx="3148908" cy="2932112"/>
          </a:xfrm>
          <a:prstGeom prst="rect">
            <a:avLst/>
          </a:prstGeom>
          <a:ln>
            <a:noFill/>
          </a:ln>
        </p:spPr>
        <p:txBody>
          <a:bodyPr/>
          <a:lstStyle>
            <a:lvl1pPr marL="0" indent="0">
              <a:buNone/>
              <a:defRPr sz="14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chemeClr val="tx1">
                    <a:lumMod val="65000"/>
                    <a:lumOff val="35000"/>
                  </a:schemeClr>
                </a:solidFill>
                <a:latin typeface="Helvetica Neue LT Std 45 Light" panose="020B0403020202020204" pitchFamily="34" charset="0"/>
              </a:defRPr>
            </a:lvl2pPr>
            <a:lvl3pPr marL="914377" indent="0">
              <a:buFont typeface="Arial" panose="020B0604020202020204" pitchFamily="34" charset="0"/>
              <a:buNone/>
              <a:defRPr sz="1400" b="0" i="0">
                <a:solidFill>
                  <a:schemeClr val="tx1">
                    <a:lumMod val="65000"/>
                    <a:lumOff val="35000"/>
                  </a:schemeClr>
                </a:solidFill>
                <a:latin typeface="Helvetica Neue LT Std 45 Light" panose="020B0403020202020204" pitchFamily="34" charset="0"/>
              </a:defRPr>
            </a:lvl3pPr>
            <a:lvl4pPr marL="1371566" indent="0">
              <a:buFont typeface="Arial" panose="020B0604020202020204" pitchFamily="34" charset="0"/>
              <a:buNone/>
              <a:defRPr sz="1400" b="0" i="0">
                <a:solidFill>
                  <a:schemeClr val="tx1">
                    <a:lumMod val="65000"/>
                    <a:lumOff val="35000"/>
                  </a:schemeClr>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r>
              <a:rPr lang="en-GB" dirty="0"/>
              <a:t>Second level</a:t>
            </a:r>
          </a:p>
          <a:p>
            <a:pPr lvl="1"/>
            <a:r>
              <a:rPr lang="en-GB" dirty="0"/>
              <a:t>Third level</a:t>
            </a:r>
          </a:p>
          <a:p>
            <a:pPr lvl="2"/>
            <a:r>
              <a:rPr lang="en-GB" dirty="0"/>
              <a:t>Fourth level</a:t>
            </a:r>
          </a:p>
          <a:p>
            <a:pPr lvl="3"/>
            <a:r>
              <a:rPr lang="en-GB" dirty="0"/>
              <a:t>Fifth level</a:t>
            </a:r>
            <a:endParaRPr lang="en-US" dirty="0"/>
          </a:p>
        </p:txBody>
      </p:sp>
      <p:pic>
        <p:nvPicPr>
          <p:cNvPr id="5" name="Picture 4">
            <a:extLst>
              <a:ext uri="{FF2B5EF4-FFF2-40B4-BE49-F238E27FC236}">
                <a16:creationId xmlns:a16="http://schemas.microsoft.com/office/drawing/2014/main" id="{D692D929-61E5-2249-9856-646EEDD981CC}"/>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0" y="6248400"/>
            <a:ext cx="12192000" cy="609600"/>
          </a:xfrm>
          <a:prstGeom prst="rect">
            <a:avLst/>
          </a:prstGeom>
        </p:spPr>
      </p:pic>
    </p:spTree>
    <p:extLst>
      <p:ext uri="{BB962C8B-B14F-4D97-AF65-F5344CB8AC3E}">
        <p14:creationId xmlns:p14="http://schemas.microsoft.com/office/powerpoint/2010/main" val="2328767626"/>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28699B13-3C3C-E843-9056-43C49BFD6686}"/>
              </a:ext>
            </a:extLst>
          </p:cNvPr>
          <p:cNvSpPr>
            <a:spLocks noGrp="1"/>
          </p:cNvSpPr>
          <p:nvPr>
            <p:ph type="title"/>
          </p:nvPr>
        </p:nvSpPr>
        <p:spPr>
          <a:xfrm>
            <a:off x="517629" y="487300"/>
            <a:ext cx="4735091" cy="1369209"/>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pic>
        <p:nvPicPr>
          <p:cNvPr id="17" name="Picture 16" descr="A picture containing indoor, shelf, sitting, book&#10;&#10;Description automatically generated">
            <a:extLst>
              <a:ext uri="{FF2B5EF4-FFF2-40B4-BE49-F238E27FC236}">
                <a16:creationId xmlns:a16="http://schemas.microsoft.com/office/drawing/2014/main" id="{A6DFB6EE-17A2-A541-BF74-02235A207D07}"/>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3429000"/>
            <a:ext cx="12192000" cy="2306782"/>
          </a:xfrm>
          <a:prstGeom prst="rect">
            <a:avLst/>
          </a:prstGeom>
        </p:spPr>
      </p:pic>
      <p:pic>
        <p:nvPicPr>
          <p:cNvPr id="6" name="Picture 5">
            <a:extLst>
              <a:ext uri="{FF2B5EF4-FFF2-40B4-BE49-F238E27FC236}">
                <a16:creationId xmlns:a16="http://schemas.microsoft.com/office/drawing/2014/main" id="{70EDFE59-AE3F-D944-82B6-B50946DF4B2A}"/>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0" y="6248400"/>
            <a:ext cx="12192000" cy="609600"/>
          </a:xfrm>
          <a:prstGeom prst="rect">
            <a:avLst/>
          </a:prstGeom>
        </p:spPr>
      </p:pic>
    </p:spTree>
    <p:extLst>
      <p:ext uri="{BB962C8B-B14F-4D97-AF65-F5344CB8AC3E}">
        <p14:creationId xmlns:p14="http://schemas.microsoft.com/office/powerpoint/2010/main" val="1083338470"/>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Employees">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C9885BEA-7C33-EC4C-9B83-76A1B77EB0FB}"/>
              </a:ext>
            </a:extLst>
          </p:cNvPr>
          <p:cNvSpPr>
            <a:spLocks noGrp="1"/>
          </p:cNvSpPr>
          <p:nvPr>
            <p:ph type="title"/>
          </p:nvPr>
        </p:nvSpPr>
        <p:spPr>
          <a:xfrm>
            <a:off x="517629" y="487300"/>
            <a:ext cx="4629406" cy="1369209"/>
          </a:xfrm>
          <a:prstGeom prst="rect">
            <a:avLst/>
          </a:prstGeom>
        </p:spPr>
        <p:txBody>
          <a:bodyPr lIns="0"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sp>
        <p:nvSpPr>
          <p:cNvPr id="11" name="Text Placeholder 10">
            <a:extLst>
              <a:ext uri="{FF2B5EF4-FFF2-40B4-BE49-F238E27FC236}">
                <a16:creationId xmlns:a16="http://schemas.microsoft.com/office/drawing/2014/main" id="{8D9B2882-406D-0A4D-BF70-0A3D2EB58AEE}"/>
              </a:ext>
            </a:extLst>
          </p:cNvPr>
          <p:cNvSpPr>
            <a:spLocks noGrp="1"/>
          </p:cNvSpPr>
          <p:nvPr>
            <p:ph type="body" sz="quarter" idx="11" hasCustomPrompt="1"/>
          </p:nvPr>
        </p:nvSpPr>
        <p:spPr>
          <a:xfrm>
            <a:off x="8469127" y="1238522"/>
            <a:ext cx="2036041" cy="258700"/>
          </a:xfrm>
          <a:prstGeom prst="rect">
            <a:avLst/>
          </a:prstGeom>
        </p:spPr>
        <p:txBody>
          <a:bodyPr lIns="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13" name="Text Placeholder 12">
            <a:extLst>
              <a:ext uri="{FF2B5EF4-FFF2-40B4-BE49-F238E27FC236}">
                <a16:creationId xmlns:a16="http://schemas.microsoft.com/office/drawing/2014/main" id="{98B15EC4-7827-AD44-9BF2-5FF8608DDB43}"/>
              </a:ext>
            </a:extLst>
          </p:cNvPr>
          <p:cNvSpPr>
            <a:spLocks noGrp="1"/>
          </p:cNvSpPr>
          <p:nvPr>
            <p:ph type="body" sz="quarter" idx="12" hasCustomPrompt="1"/>
          </p:nvPr>
        </p:nvSpPr>
        <p:spPr>
          <a:xfrm>
            <a:off x="8469127" y="1411982"/>
            <a:ext cx="2036763" cy="258700"/>
          </a:xfrm>
          <a:prstGeom prst="rect">
            <a:avLst/>
          </a:prstGeom>
        </p:spPr>
        <p:txBody>
          <a:bodyPr lIns="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14" name="Text Placeholder 10">
            <a:extLst>
              <a:ext uri="{FF2B5EF4-FFF2-40B4-BE49-F238E27FC236}">
                <a16:creationId xmlns:a16="http://schemas.microsoft.com/office/drawing/2014/main" id="{25FD1F12-AD2C-7341-8AFB-CDB935BA9898}"/>
              </a:ext>
            </a:extLst>
          </p:cNvPr>
          <p:cNvSpPr>
            <a:spLocks noGrp="1"/>
          </p:cNvSpPr>
          <p:nvPr>
            <p:ph type="body" sz="quarter" idx="13" hasCustomPrompt="1"/>
          </p:nvPr>
        </p:nvSpPr>
        <p:spPr>
          <a:xfrm>
            <a:off x="7922724" y="3185414"/>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15" name="Text Placeholder 12">
            <a:extLst>
              <a:ext uri="{FF2B5EF4-FFF2-40B4-BE49-F238E27FC236}">
                <a16:creationId xmlns:a16="http://schemas.microsoft.com/office/drawing/2014/main" id="{DEAA0E9D-C17D-9848-AED5-206761E20B8A}"/>
              </a:ext>
            </a:extLst>
          </p:cNvPr>
          <p:cNvSpPr>
            <a:spLocks noGrp="1"/>
          </p:cNvSpPr>
          <p:nvPr>
            <p:ph type="body" sz="quarter" idx="14" hasCustomPrompt="1"/>
          </p:nvPr>
        </p:nvSpPr>
        <p:spPr>
          <a:xfrm>
            <a:off x="7922633" y="3358874"/>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16" name="Text Placeholder 10">
            <a:extLst>
              <a:ext uri="{FF2B5EF4-FFF2-40B4-BE49-F238E27FC236}">
                <a16:creationId xmlns:a16="http://schemas.microsoft.com/office/drawing/2014/main" id="{026F6D38-3BF3-A84D-85B0-AF87285D1F22}"/>
              </a:ext>
            </a:extLst>
          </p:cNvPr>
          <p:cNvSpPr>
            <a:spLocks noGrp="1"/>
          </p:cNvSpPr>
          <p:nvPr>
            <p:ph type="body" sz="quarter" idx="15" hasCustomPrompt="1"/>
          </p:nvPr>
        </p:nvSpPr>
        <p:spPr>
          <a:xfrm>
            <a:off x="6087954" y="3185414"/>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17" name="Text Placeholder 12">
            <a:extLst>
              <a:ext uri="{FF2B5EF4-FFF2-40B4-BE49-F238E27FC236}">
                <a16:creationId xmlns:a16="http://schemas.microsoft.com/office/drawing/2014/main" id="{DD7A5CEC-EC14-9F40-AF5A-DE0DD70F29B7}"/>
              </a:ext>
            </a:extLst>
          </p:cNvPr>
          <p:cNvSpPr>
            <a:spLocks noGrp="1"/>
          </p:cNvSpPr>
          <p:nvPr>
            <p:ph type="body" sz="quarter" idx="16" hasCustomPrompt="1"/>
          </p:nvPr>
        </p:nvSpPr>
        <p:spPr>
          <a:xfrm>
            <a:off x="6087863" y="3358874"/>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18" name="Text Placeholder 10">
            <a:extLst>
              <a:ext uri="{FF2B5EF4-FFF2-40B4-BE49-F238E27FC236}">
                <a16:creationId xmlns:a16="http://schemas.microsoft.com/office/drawing/2014/main" id="{8C37767A-9381-684B-AFF3-4BC41ACA71ED}"/>
              </a:ext>
            </a:extLst>
          </p:cNvPr>
          <p:cNvSpPr>
            <a:spLocks noGrp="1"/>
          </p:cNvSpPr>
          <p:nvPr>
            <p:ph type="body" sz="quarter" idx="17" hasCustomPrompt="1"/>
          </p:nvPr>
        </p:nvSpPr>
        <p:spPr>
          <a:xfrm>
            <a:off x="4191055" y="3185414"/>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19" name="Text Placeholder 12">
            <a:extLst>
              <a:ext uri="{FF2B5EF4-FFF2-40B4-BE49-F238E27FC236}">
                <a16:creationId xmlns:a16="http://schemas.microsoft.com/office/drawing/2014/main" id="{30568923-57EA-3244-993A-D090E73CAC81}"/>
              </a:ext>
            </a:extLst>
          </p:cNvPr>
          <p:cNvSpPr>
            <a:spLocks noGrp="1"/>
          </p:cNvSpPr>
          <p:nvPr>
            <p:ph type="body" sz="quarter" idx="18" hasCustomPrompt="1"/>
          </p:nvPr>
        </p:nvSpPr>
        <p:spPr>
          <a:xfrm>
            <a:off x="4190964" y="3358874"/>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20" name="Text Placeholder 10">
            <a:extLst>
              <a:ext uri="{FF2B5EF4-FFF2-40B4-BE49-F238E27FC236}">
                <a16:creationId xmlns:a16="http://schemas.microsoft.com/office/drawing/2014/main" id="{52684357-8BAC-7C47-887A-37917745E901}"/>
              </a:ext>
            </a:extLst>
          </p:cNvPr>
          <p:cNvSpPr>
            <a:spLocks noGrp="1"/>
          </p:cNvSpPr>
          <p:nvPr>
            <p:ph type="body" sz="quarter" idx="19" hasCustomPrompt="1"/>
          </p:nvPr>
        </p:nvSpPr>
        <p:spPr>
          <a:xfrm>
            <a:off x="2361375" y="3185414"/>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21" name="Text Placeholder 12">
            <a:extLst>
              <a:ext uri="{FF2B5EF4-FFF2-40B4-BE49-F238E27FC236}">
                <a16:creationId xmlns:a16="http://schemas.microsoft.com/office/drawing/2014/main" id="{FE757602-E883-0C46-83AF-8B1CEC8D9CED}"/>
              </a:ext>
            </a:extLst>
          </p:cNvPr>
          <p:cNvSpPr>
            <a:spLocks noGrp="1"/>
          </p:cNvSpPr>
          <p:nvPr>
            <p:ph type="body" sz="quarter" idx="20" hasCustomPrompt="1"/>
          </p:nvPr>
        </p:nvSpPr>
        <p:spPr>
          <a:xfrm>
            <a:off x="2361284" y="3358874"/>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22" name="Text Placeholder 10">
            <a:extLst>
              <a:ext uri="{FF2B5EF4-FFF2-40B4-BE49-F238E27FC236}">
                <a16:creationId xmlns:a16="http://schemas.microsoft.com/office/drawing/2014/main" id="{E80E63D6-51AF-9342-84DD-2F397CF5E026}"/>
              </a:ext>
            </a:extLst>
          </p:cNvPr>
          <p:cNvSpPr>
            <a:spLocks noGrp="1"/>
          </p:cNvSpPr>
          <p:nvPr>
            <p:ph type="body" sz="quarter" idx="21" hasCustomPrompt="1"/>
          </p:nvPr>
        </p:nvSpPr>
        <p:spPr>
          <a:xfrm>
            <a:off x="517720" y="3185414"/>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23" name="Text Placeholder 12">
            <a:extLst>
              <a:ext uri="{FF2B5EF4-FFF2-40B4-BE49-F238E27FC236}">
                <a16:creationId xmlns:a16="http://schemas.microsoft.com/office/drawing/2014/main" id="{800E494D-C690-A141-A71E-A48CBF0A61D1}"/>
              </a:ext>
            </a:extLst>
          </p:cNvPr>
          <p:cNvSpPr>
            <a:spLocks noGrp="1"/>
          </p:cNvSpPr>
          <p:nvPr>
            <p:ph type="body" sz="quarter" idx="22" hasCustomPrompt="1"/>
          </p:nvPr>
        </p:nvSpPr>
        <p:spPr>
          <a:xfrm>
            <a:off x="517629" y="3358874"/>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24" name="Text Placeholder 10">
            <a:extLst>
              <a:ext uri="{FF2B5EF4-FFF2-40B4-BE49-F238E27FC236}">
                <a16:creationId xmlns:a16="http://schemas.microsoft.com/office/drawing/2014/main" id="{A23863FE-952A-244D-90F7-688D9A0DDD22}"/>
              </a:ext>
            </a:extLst>
          </p:cNvPr>
          <p:cNvSpPr>
            <a:spLocks noGrp="1"/>
          </p:cNvSpPr>
          <p:nvPr>
            <p:ph type="body" sz="quarter" idx="23" hasCustomPrompt="1"/>
          </p:nvPr>
        </p:nvSpPr>
        <p:spPr>
          <a:xfrm>
            <a:off x="7922724" y="5115866"/>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25" name="Text Placeholder 12">
            <a:extLst>
              <a:ext uri="{FF2B5EF4-FFF2-40B4-BE49-F238E27FC236}">
                <a16:creationId xmlns:a16="http://schemas.microsoft.com/office/drawing/2014/main" id="{A60A29BA-89A0-BA4C-A5D2-BF6E7D66D826}"/>
              </a:ext>
            </a:extLst>
          </p:cNvPr>
          <p:cNvSpPr>
            <a:spLocks noGrp="1"/>
          </p:cNvSpPr>
          <p:nvPr>
            <p:ph type="body" sz="quarter" idx="24" hasCustomPrompt="1"/>
          </p:nvPr>
        </p:nvSpPr>
        <p:spPr>
          <a:xfrm>
            <a:off x="7922633" y="5289326"/>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26" name="Text Placeholder 10">
            <a:extLst>
              <a:ext uri="{FF2B5EF4-FFF2-40B4-BE49-F238E27FC236}">
                <a16:creationId xmlns:a16="http://schemas.microsoft.com/office/drawing/2014/main" id="{89898E1A-7B68-F04E-8DF9-7DF4AC3F2022}"/>
              </a:ext>
            </a:extLst>
          </p:cNvPr>
          <p:cNvSpPr>
            <a:spLocks noGrp="1"/>
          </p:cNvSpPr>
          <p:nvPr>
            <p:ph type="body" sz="quarter" idx="25" hasCustomPrompt="1"/>
          </p:nvPr>
        </p:nvSpPr>
        <p:spPr>
          <a:xfrm>
            <a:off x="6087954" y="5115866"/>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27" name="Text Placeholder 12">
            <a:extLst>
              <a:ext uri="{FF2B5EF4-FFF2-40B4-BE49-F238E27FC236}">
                <a16:creationId xmlns:a16="http://schemas.microsoft.com/office/drawing/2014/main" id="{FE65C65B-35EF-AF42-937E-CB58BD9F5DC3}"/>
              </a:ext>
            </a:extLst>
          </p:cNvPr>
          <p:cNvSpPr>
            <a:spLocks noGrp="1"/>
          </p:cNvSpPr>
          <p:nvPr>
            <p:ph type="body" sz="quarter" idx="26" hasCustomPrompt="1"/>
          </p:nvPr>
        </p:nvSpPr>
        <p:spPr>
          <a:xfrm>
            <a:off x="6087863" y="5289326"/>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28" name="Text Placeholder 10">
            <a:extLst>
              <a:ext uri="{FF2B5EF4-FFF2-40B4-BE49-F238E27FC236}">
                <a16:creationId xmlns:a16="http://schemas.microsoft.com/office/drawing/2014/main" id="{E8818411-28B7-E348-8FC0-16EA9B5CD6E8}"/>
              </a:ext>
            </a:extLst>
          </p:cNvPr>
          <p:cNvSpPr>
            <a:spLocks noGrp="1"/>
          </p:cNvSpPr>
          <p:nvPr>
            <p:ph type="body" sz="quarter" idx="27" hasCustomPrompt="1"/>
          </p:nvPr>
        </p:nvSpPr>
        <p:spPr>
          <a:xfrm>
            <a:off x="4191055" y="5115866"/>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29" name="Text Placeholder 12">
            <a:extLst>
              <a:ext uri="{FF2B5EF4-FFF2-40B4-BE49-F238E27FC236}">
                <a16:creationId xmlns:a16="http://schemas.microsoft.com/office/drawing/2014/main" id="{1D298B64-DB9D-7D4F-85F5-13A6775E23B2}"/>
              </a:ext>
            </a:extLst>
          </p:cNvPr>
          <p:cNvSpPr>
            <a:spLocks noGrp="1"/>
          </p:cNvSpPr>
          <p:nvPr>
            <p:ph type="body" sz="quarter" idx="28" hasCustomPrompt="1"/>
          </p:nvPr>
        </p:nvSpPr>
        <p:spPr>
          <a:xfrm>
            <a:off x="4190964" y="5289326"/>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30" name="Text Placeholder 10">
            <a:extLst>
              <a:ext uri="{FF2B5EF4-FFF2-40B4-BE49-F238E27FC236}">
                <a16:creationId xmlns:a16="http://schemas.microsoft.com/office/drawing/2014/main" id="{CA7EE175-F504-A241-BB9E-4B63D9421241}"/>
              </a:ext>
            </a:extLst>
          </p:cNvPr>
          <p:cNvSpPr>
            <a:spLocks noGrp="1"/>
          </p:cNvSpPr>
          <p:nvPr>
            <p:ph type="body" sz="quarter" idx="29" hasCustomPrompt="1"/>
          </p:nvPr>
        </p:nvSpPr>
        <p:spPr>
          <a:xfrm>
            <a:off x="2361375" y="5115866"/>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31" name="Text Placeholder 12">
            <a:extLst>
              <a:ext uri="{FF2B5EF4-FFF2-40B4-BE49-F238E27FC236}">
                <a16:creationId xmlns:a16="http://schemas.microsoft.com/office/drawing/2014/main" id="{33A5E4BB-C47B-5146-8E48-1E9A4ED09F28}"/>
              </a:ext>
            </a:extLst>
          </p:cNvPr>
          <p:cNvSpPr>
            <a:spLocks noGrp="1"/>
          </p:cNvSpPr>
          <p:nvPr>
            <p:ph type="body" sz="quarter" idx="30" hasCustomPrompt="1"/>
          </p:nvPr>
        </p:nvSpPr>
        <p:spPr>
          <a:xfrm>
            <a:off x="2361284" y="5289326"/>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32" name="Text Placeholder 10">
            <a:extLst>
              <a:ext uri="{FF2B5EF4-FFF2-40B4-BE49-F238E27FC236}">
                <a16:creationId xmlns:a16="http://schemas.microsoft.com/office/drawing/2014/main" id="{CDFCD2CC-774B-7C45-B5EF-4845C476F627}"/>
              </a:ext>
            </a:extLst>
          </p:cNvPr>
          <p:cNvSpPr>
            <a:spLocks noGrp="1"/>
          </p:cNvSpPr>
          <p:nvPr>
            <p:ph type="body" sz="quarter" idx="31" hasCustomPrompt="1"/>
          </p:nvPr>
        </p:nvSpPr>
        <p:spPr>
          <a:xfrm>
            <a:off x="517720" y="5115866"/>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33" name="Text Placeholder 12">
            <a:extLst>
              <a:ext uri="{FF2B5EF4-FFF2-40B4-BE49-F238E27FC236}">
                <a16:creationId xmlns:a16="http://schemas.microsoft.com/office/drawing/2014/main" id="{54099D0C-11DE-564E-87CD-3D7CA122E369}"/>
              </a:ext>
            </a:extLst>
          </p:cNvPr>
          <p:cNvSpPr>
            <a:spLocks noGrp="1"/>
          </p:cNvSpPr>
          <p:nvPr>
            <p:ph type="body" sz="quarter" idx="32" hasCustomPrompt="1"/>
          </p:nvPr>
        </p:nvSpPr>
        <p:spPr>
          <a:xfrm>
            <a:off x="517629" y="5289326"/>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3" name="Picture Placeholder 2">
            <a:extLst>
              <a:ext uri="{FF2B5EF4-FFF2-40B4-BE49-F238E27FC236}">
                <a16:creationId xmlns:a16="http://schemas.microsoft.com/office/drawing/2014/main" id="{98E5176D-C25B-0B4F-9953-18721D7311C3}"/>
              </a:ext>
            </a:extLst>
          </p:cNvPr>
          <p:cNvSpPr>
            <a:spLocks noGrp="1"/>
          </p:cNvSpPr>
          <p:nvPr>
            <p:ph type="pic" sz="quarter" idx="33"/>
          </p:nvPr>
        </p:nvSpPr>
        <p:spPr>
          <a:xfrm>
            <a:off x="518540" y="2012178"/>
            <a:ext cx="1643869" cy="1058862"/>
          </a:xfrm>
          <a:prstGeom prst="rect">
            <a:avLst/>
          </a:prstGeom>
          <a:noFill/>
        </p:spPr>
        <p:txBody>
          <a:bodyPr/>
          <a:lstStyle/>
          <a:p>
            <a:endParaRPr lang="en-US"/>
          </a:p>
        </p:txBody>
      </p:sp>
      <p:sp>
        <p:nvSpPr>
          <p:cNvPr id="34" name="Picture Placeholder 2">
            <a:extLst>
              <a:ext uri="{FF2B5EF4-FFF2-40B4-BE49-F238E27FC236}">
                <a16:creationId xmlns:a16="http://schemas.microsoft.com/office/drawing/2014/main" id="{3034D6EA-24FA-B44E-B175-A69466B69136}"/>
              </a:ext>
            </a:extLst>
          </p:cNvPr>
          <p:cNvSpPr>
            <a:spLocks noGrp="1"/>
          </p:cNvSpPr>
          <p:nvPr>
            <p:ph type="pic" sz="quarter" idx="34"/>
          </p:nvPr>
        </p:nvSpPr>
        <p:spPr>
          <a:xfrm>
            <a:off x="2361401" y="2012178"/>
            <a:ext cx="1643869" cy="1058862"/>
          </a:xfrm>
          <a:prstGeom prst="rect">
            <a:avLst/>
          </a:prstGeom>
        </p:spPr>
        <p:txBody>
          <a:bodyPr/>
          <a:lstStyle/>
          <a:p>
            <a:endParaRPr lang="en-US" dirty="0"/>
          </a:p>
        </p:txBody>
      </p:sp>
      <p:sp>
        <p:nvSpPr>
          <p:cNvPr id="35" name="Picture Placeholder 2">
            <a:extLst>
              <a:ext uri="{FF2B5EF4-FFF2-40B4-BE49-F238E27FC236}">
                <a16:creationId xmlns:a16="http://schemas.microsoft.com/office/drawing/2014/main" id="{F6C71354-D9C6-0944-A6F7-99F3174B5B91}"/>
              </a:ext>
            </a:extLst>
          </p:cNvPr>
          <p:cNvSpPr>
            <a:spLocks noGrp="1"/>
          </p:cNvSpPr>
          <p:nvPr>
            <p:ph type="pic" sz="quarter" idx="35"/>
          </p:nvPr>
        </p:nvSpPr>
        <p:spPr>
          <a:xfrm>
            <a:off x="4197453" y="2012178"/>
            <a:ext cx="1643869" cy="1058862"/>
          </a:xfrm>
          <a:prstGeom prst="rect">
            <a:avLst/>
          </a:prstGeom>
        </p:spPr>
        <p:txBody>
          <a:bodyPr/>
          <a:lstStyle/>
          <a:p>
            <a:endParaRPr lang="en-US"/>
          </a:p>
        </p:txBody>
      </p:sp>
      <p:sp>
        <p:nvSpPr>
          <p:cNvPr id="36" name="Picture Placeholder 2">
            <a:extLst>
              <a:ext uri="{FF2B5EF4-FFF2-40B4-BE49-F238E27FC236}">
                <a16:creationId xmlns:a16="http://schemas.microsoft.com/office/drawing/2014/main" id="{44E7A985-A721-C642-8A01-B43F591F76EE}"/>
              </a:ext>
            </a:extLst>
          </p:cNvPr>
          <p:cNvSpPr>
            <a:spLocks noGrp="1"/>
          </p:cNvSpPr>
          <p:nvPr>
            <p:ph type="pic" sz="quarter" idx="36"/>
          </p:nvPr>
        </p:nvSpPr>
        <p:spPr>
          <a:xfrm>
            <a:off x="6085092" y="2012178"/>
            <a:ext cx="1643869" cy="1058862"/>
          </a:xfrm>
          <a:prstGeom prst="rect">
            <a:avLst/>
          </a:prstGeom>
        </p:spPr>
        <p:txBody>
          <a:bodyPr/>
          <a:lstStyle/>
          <a:p>
            <a:endParaRPr lang="en-US" dirty="0"/>
          </a:p>
        </p:txBody>
      </p:sp>
      <p:sp>
        <p:nvSpPr>
          <p:cNvPr id="37" name="Picture Placeholder 2">
            <a:extLst>
              <a:ext uri="{FF2B5EF4-FFF2-40B4-BE49-F238E27FC236}">
                <a16:creationId xmlns:a16="http://schemas.microsoft.com/office/drawing/2014/main" id="{5FA04993-DD2D-FE4F-9418-231283FBC620}"/>
              </a:ext>
            </a:extLst>
          </p:cNvPr>
          <p:cNvSpPr>
            <a:spLocks noGrp="1"/>
          </p:cNvSpPr>
          <p:nvPr>
            <p:ph type="pic" sz="quarter" idx="37"/>
          </p:nvPr>
        </p:nvSpPr>
        <p:spPr>
          <a:xfrm>
            <a:off x="7927464" y="2012178"/>
            <a:ext cx="1643869" cy="1058862"/>
          </a:xfrm>
          <a:prstGeom prst="rect">
            <a:avLst/>
          </a:prstGeom>
        </p:spPr>
        <p:txBody>
          <a:bodyPr/>
          <a:lstStyle/>
          <a:p>
            <a:endParaRPr lang="en-US" dirty="0"/>
          </a:p>
        </p:txBody>
      </p:sp>
      <p:sp>
        <p:nvSpPr>
          <p:cNvPr id="38" name="Picture Placeholder 2">
            <a:extLst>
              <a:ext uri="{FF2B5EF4-FFF2-40B4-BE49-F238E27FC236}">
                <a16:creationId xmlns:a16="http://schemas.microsoft.com/office/drawing/2014/main" id="{F831207F-DC8C-AA47-AFC2-667CF2F429E4}"/>
              </a:ext>
            </a:extLst>
          </p:cNvPr>
          <p:cNvSpPr>
            <a:spLocks noGrp="1"/>
          </p:cNvSpPr>
          <p:nvPr>
            <p:ph type="pic" sz="quarter" idx="38"/>
          </p:nvPr>
        </p:nvSpPr>
        <p:spPr>
          <a:xfrm>
            <a:off x="518540" y="3942630"/>
            <a:ext cx="1643869" cy="1058862"/>
          </a:xfrm>
          <a:prstGeom prst="rect">
            <a:avLst/>
          </a:prstGeom>
        </p:spPr>
        <p:txBody>
          <a:bodyPr/>
          <a:lstStyle/>
          <a:p>
            <a:endParaRPr lang="en-US"/>
          </a:p>
        </p:txBody>
      </p:sp>
      <p:sp>
        <p:nvSpPr>
          <p:cNvPr id="39" name="Picture Placeholder 2">
            <a:extLst>
              <a:ext uri="{FF2B5EF4-FFF2-40B4-BE49-F238E27FC236}">
                <a16:creationId xmlns:a16="http://schemas.microsoft.com/office/drawing/2014/main" id="{A2F6536A-9693-E841-AD61-8C359448084F}"/>
              </a:ext>
            </a:extLst>
          </p:cNvPr>
          <p:cNvSpPr>
            <a:spLocks noGrp="1"/>
          </p:cNvSpPr>
          <p:nvPr>
            <p:ph type="pic" sz="quarter" idx="39"/>
          </p:nvPr>
        </p:nvSpPr>
        <p:spPr>
          <a:xfrm>
            <a:off x="2361401" y="3942630"/>
            <a:ext cx="1643869" cy="1058862"/>
          </a:xfrm>
          <a:prstGeom prst="rect">
            <a:avLst/>
          </a:prstGeom>
        </p:spPr>
        <p:txBody>
          <a:bodyPr/>
          <a:lstStyle/>
          <a:p>
            <a:endParaRPr lang="en-US"/>
          </a:p>
        </p:txBody>
      </p:sp>
      <p:sp>
        <p:nvSpPr>
          <p:cNvPr id="40" name="Picture Placeholder 2">
            <a:extLst>
              <a:ext uri="{FF2B5EF4-FFF2-40B4-BE49-F238E27FC236}">
                <a16:creationId xmlns:a16="http://schemas.microsoft.com/office/drawing/2014/main" id="{28EFB759-7961-0F4B-9DA2-9B07D82B3B79}"/>
              </a:ext>
            </a:extLst>
          </p:cNvPr>
          <p:cNvSpPr>
            <a:spLocks noGrp="1"/>
          </p:cNvSpPr>
          <p:nvPr>
            <p:ph type="pic" sz="quarter" idx="40"/>
          </p:nvPr>
        </p:nvSpPr>
        <p:spPr>
          <a:xfrm>
            <a:off x="4197453" y="3942630"/>
            <a:ext cx="1643869" cy="1058862"/>
          </a:xfrm>
          <a:prstGeom prst="rect">
            <a:avLst/>
          </a:prstGeom>
        </p:spPr>
        <p:txBody>
          <a:bodyPr/>
          <a:lstStyle/>
          <a:p>
            <a:endParaRPr lang="en-US"/>
          </a:p>
        </p:txBody>
      </p:sp>
      <p:sp>
        <p:nvSpPr>
          <p:cNvPr id="41" name="Picture Placeholder 2">
            <a:extLst>
              <a:ext uri="{FF2B5EF4-FFF2-40B4-BE49-F238E27FC236}">
                <a16:creationId xmlns:a16="http://schemas.microsoft.com/office/drawing/2014/main" id="{F10325A2-6AE5-2B40-BA16-62A41FF09948}"/>
              </a:ext>
            </a:extLst>
          </p:cNvPr>
          <p:cNvSpPr>
            <a:spLocks noGrp="1"/>
          </p:cNvSpPr>
          <p:nvPr>
            <p:ph type="pic" sz="quarter" idx="41"/>
          </p:nvPr>
        </p:nvSpPr>
        <p:spPr>
          <a:xfrm>
            <a:off x="6085092" y="3942630"/>
            <a:ext cx="1643869" cy="1058862"/>
          </a:xfrm>
          <a:prstGeom prst="rect">
            <a:avLst/>
          </a:prstGeom>
        </p:spPr>
        <p:txBody>
          <a:bodyPr/>
          <a:lstStyle/>
          <a:p>
            <a:endParaRPr lang="en-US" dirty="0"/>
          </a:p>
        </p:txBody>
      </p:sp>
      <p:sp>
        <p:nvSpPr>
          <p:cNvPr id="42" name="Picture Placeholder 2">
            <a:extLst>
              <a:ext uri="{FF2B5EF4-FFF2-40B4-BE49-F238E27FC236}">
                <a16:creationId xmlns:a16="http://schemas.microsoft.com/office/drawing/2014/main" id="{48548331-C398-0441-8680-2BC2E34EA6B7}"/>
              </a:ext>
            </a:extLst>
          </p:cNvPr>
          <p:cNvSpPr>
            <a:spLocks noGrp="1"/>
          </p:cNvSpPr>
          <p:nvPr>
            <p:ph type="pic" sz="quarter" idx="42"/>
          </p:nvPr>
        </p:nvSpPr>
        <p:spPr>
          <a:xfrm>
            <a:off x="7927464" y="3942630"/>
            <a:ext cx="1643869" cy="1058862"/>
          </a:xfrm>
          <a:prstGeom prst="rect">
            <a:avLst/>
          </a:prstGeom>
        </p:spPr>
        <p:txBody>
          <a:bodyPr/>
          <a:lstStyle/>
          <a:p>
            <a:endParaRPr lang="en-US" dirty="0"/>
          </a:p>
        </p:txBody>
      </p:sp>
      <p:sp>
        <p:nvSpPr>
          <p:cNvPr id="43" name="Picture Placeholder 2">
            <a:extLst>
              <a:ext uri="{FF2B5EF4-FFF2-40B4-BE49-F238E27FC236}">
                <a16:creationId xmlns:a16="http://schemas.microsoft.com/office/drawing/2014/main" id="{DD52C364-564D-1C4F-82AA-CD456091DD55}"/>
              </a:ext>
            </a:extLst>
          </p:cNvPr>
          <p:cNvSpPr>
            <a:spLocks noGrp="1"/>
          </p:cNvSpPr>
          <p:nvPr>
            <p:ph type="pic" sz="quarter" idx="43"/>
          </p:nvPr>
        </p:nvSpPr>
        <p:spPr>
          <a:xfrm>
            <a:off x="6632170" y="611157"/>
            <a:ext cx="1643869" cy="1058862"/>
          </a:xfrm>
          <a:prstGeom prst="rect">
            <a:avLst/>
          </a:prstGeom>
        </p:spPr>
        <p:txBody>
          <a:bodyPr/>
          <a:lstStyle/>
          <a:p>
            <a:endParaRPr lang="en-US" dirty="0"/>
          </a:p>
        </p:txBody>
      </p:sp>
      <p:sp>
        <p:nvSpPr>
          <p:cNvPr id="44" name="Text Placeholder 10">
            <a:extLst>
              <a:ext uri="{FF2B5EF4-FFF2-40B4-BE49-F238E27FC236}">
                <a16:creationId xmlns:a16="http://schemas.microsoft.com/office/drawing/2014/main" id="{34A5EC81-F5AA-BD4F-AD20-F610E3D2A6A9}"/>
              </a:ext>
            </a:extLst>
          </p:cNvPr>
          <p:cNvSpPr>
            <a:spLocks noGrp="1"/>
          </p:cNvSpPr>
          <p:nvPr>
            <p:ph type="body" sz="quarter" idx="44" hasCustomPrompt="1"/>
          </p:nvPr>
        </p:nvSpPr>
        <p:spPr>
          <a:xfrm>
            <a:off x="9759476" y="3185414"/>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45" name="Text Placeholder 12">
            <a:extLst>
              <a:ext uri="{FF2B5EF4-FFF2-40B4-BE49-F238E27FC236}">
                <a16:creationId xmlns:a16="http://schemas.microsoft.com/office/drawing/2014/main" id="{F8D452BD-BCAB-8E4B-8F90-5D25276410E3}"/>
              </a:ext>
            </a:extLst>
          </p:cNvPr>
          <p:cNvSpPr>
            <a:spLocks noGrp="1"/>
          </p:cNvSpPr>
          <p:nvPr>
            <p:ph type="body" sz="quarter" idx="45" hasCustomPrompt="1"/>
          </p:nvPr>
        </p:nvSpPr>
        <p:spPr>
          <a:xfrm>
            <a:off x="9759385" y="3358874"/>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46" name="Text Placeholder 10">
            <a:extLst>
              <a:ext uri="{FF2B5EF4-FFF2-40B4-BE49-F238E27FC236}">
                <a16:creationId xmlns:a16="http://schemas.microsoft.com/office/drawing/2014/main" id="{3C461A69-4097-4449-90FF-4E186AE70D69}"/>
              </a:ext>
            </a:extLst>
          </p:cNvPr>
          <p:cNvSpPr>
            <a:spLocks noGrp="1"/>
          </p:cNvSpPr>
          <p:nvPr>
            <p:ph type="body" sz="quarter" idx="46" hasCustomPrompt="1"/>
          </p:nvPr>
        </p:nvSpPr>
        <p:spPr>
          <a:xfrm>
            <a:off x="9759476" y="5115866"/>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47" name="Text Placeholder 12">
            <a:extLst>
              <a:ext uri="{FF2B5EF4-FFF2-40B4-BE49-F238E27FC236}">
                <a16:creationId xmlns:a16="http://schemas.microsoft.com/office/drawing/2014/main" id="{8CF0C9D9-5593-DE4A-8CDE-70AC8BAEB3F3}"/>
              </a:ext>
            </a:extLst>
          </p:cNvPr>
          <p:cNvSpPr>
            <a:spLocks noGrp="1"/>
          </p:cNvSpPr>
          <p:nvPr>
            <p:ph type="body" sz="quarter" idx="47" hasCustomPrompt="1"/>
          </p:nvPr>
        </p:nvSpPr>
        <p:spPr>
          <a:xfrm>
            <a:off x="9759385" y="5289326"/>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48" name="Picture Placeholder 2">
            <a:extLst>
              <a:ext uri="{FF2B5EF4-FFF2-40B4-BE49-F238E27FC236}">
                <a16:creationId xmlns:a16="http://schemas.microsoft.com/office/drawing/2014/main" id="{130CC36B-383B-694A-B2BC-DC26B0643A4B}"/>
              </a:ext>
            </a:extLst>
          </p:cNvPr>
          <p:cNvSpPr>
            <a:spLocks noGrp="1"/>
          </p:cNvSpPr>
          <p:nvPr>
            <p:ph type="pic" sz="quarter" idx="48"/>
          </p:nvPr>
        </p:nvSpPr>
        <p:spPr>
          <a:xfrm>
            <a:off x="9764216" y="2012178"/>
            <a:ext cx="1643869" cy="1058862"/>
          </a:xfrm>
          <a:prstGeom prst="rect">
            <a:avLst/>
          </a:prstGeom>
        </p:spPr>
        <p:txBody>
          <a:bodyPr/>
          <a:lstStyle/>
          <a:p>
            <a:endParaRPr lang="en-US" dirty="0"/>
          </a:p>
        </p:txBody>
      </p:sp>
      <p:sp>
        <p:nvSpPr>
          <p:cNvPr id="49" name="Picture Placeholder 2">
            <a:extLst>
              <a:ext uri="{FF2B5EF4-FFF2-40B4-BE49-F238E27FC236}">
                <a16:creationId xmlns:a16="http://schemas.microsoft.com/office/drawing/2014/main" id="{426D85E2-E3EC-D747-8E19-BC2E5FD68A65}"/>
              </a:ext>
            </a:extLst>
          </p:cNvPr>
          <p:cNvSpPr>
            <a:spLocks noGrp="1"/>
          </p:cNvSpPr>
          <p:nvPr>
            <p:ph type="pic" sz="quarter" idx="49"/>
          </p:nvPr>
        </p:nvSpPr>
        <p:spPr>
          <a:xfrm>
            <a:off x="9764216" y="3942630"/>
            <a:ext cx="1643869" cy="1058862"/>
          </a:xfrm>
          <a:prstGeom prst="rect">
            <a:avLst/>
          </a:prstGeom>
        </p:spPr>
        <p:txBody>
          <a:bodyPr/>
          <a:lstStyle/>
          <a:p>
            <a:endParaRPr lang="en-US" dirty="0"/>
          </a:p>
        </p:txBody>
      </p:sp>
      <p:pic>
        <p:nvPicPr>
          <p:cNvPr id="51" name="Picture 50">
            <a:extLst>
              <a:ext uri="{FF2B5EF4-FFF2-40B4-BE49-F238E27FC236}">
                <a16:creationId xmlns:a16="http://schemas.microsoft.com/office/drawing/2014/main" id="{557146A8-C6A5-974F-A80C-0D6180B310CD}"/>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0" y="6248400"/>
            <a:ext cx="12192000" cy="609600"/>
          </a:xfrm>
          <a:prstGeom prst="rect">
            <a:avLst/>
          </a:prstGeom>
        </p:spPr>
      </p:pic>
    </p:spTree>
    <p:extLst>
      <p:ext uri="{BB962C8B-B14F-4D97-AF65-F5344CB8AC3E}">
        <p14:creationId xmlns:p14="http://schemas.microsoft.com/office/powerpoint/2010/main" val="451754959"/>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Title_Copy_Bullets">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81BE0F4E-7F52-BF43-AF16-31579F5CC45F}"/>
              </a:ext>
            </a:extLst>
          </p:cNvPr>
          <p:cNvSpPr>
            <a:spLocks noGrp="1"/>
          </p:cNvSpPr>
          <p:nvPr>
            <p:ph type="pic" sz="quarter" idx="10"/>
          </p:nvPr>
        </p:nvSpPr>
        <p:spPr>
          <a:xfrm>
            <a:off x="0" y="0"/>
            <a:ext cx="12192000" cy="6858000"/>
          </a:xfrm>
          <a:prstGeom prst="rect">
            <a:avLst/>
          </a:prstGeom>
        </p:spPr>
        <p:txBody>
          <a:bodyPr/>
          <a:lstStyle/>
          <a:p>
            <a:endParaRPr lang="en-US"/>
          </a:p>
        </p:txBody>
      </p:sp>
      <p:sp>
        <p:nvSpPr>
          <p:cNvPr id="8" name="Title 1">
            <a:extLst>
              <a:ext uri="{FF2B5EF4-FFF2-40B4-BE49-F238E27FC236}">
                <a16:creationId xmlns:a16="http://schemas.microsoft.com/office/drawing/2014/main" id="{5273F311-619C-EE41-937C-5749C9503E0D}"/>
              </a:ext>
            </a:extLst>
          </p:cNvPr>
          <p:cNvSpPr>
            <a:spLocks noGrp="1"/>
          </p:cNvSpPr>
          <p:nvPr>
            <p:ph type="title"/>
          </p:nvPr>
        </p:nvSpPr>
        <p:spPr>
          <a:xfrm>
            <a:off x="627025" y="560117"/>
            <a:ext cx="5043199" cy="1289948"/>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sp>
        <p:nvSpPr>
          <p:cNvPr id="9" name="Text Placeholder 11">
            <a:extLst>
              <a:ext uri="{FF2B5EF4-FFF2-40B4-BE49-F238E27FC236}">
                <a16:creationId xmlns:a16="http://schemas.microsoft.com/office/drawing/2014/main" id="{40614858-C7E0-384B-835C-E29EEB6B5850}"/>
              </a:ext>
            </a:extLst>
          </p:cNvPr>
          <p:cNvSpPr>
            <a:spLocks noGrp="1"/>
          </p:cNvSpPr>
          <p:nvPr>
            <p:ph type="body" sz="quarter" idx="11"/>
          </p:nvPr>
        </p:nvSpPr>
        <p:spPr>
          <a:xfrm>
            <a:off x="627024" y="2410182"/>
            <a:ext cx="5043199" cy="2024936"/>
          </a:xfrm>
          <a:prstGeom prst="rect">
            <a:avLst/>
          </a:prstGeom>
          <a:ln>
            <a:noFill/>
          </a:ln>
        </p:spPr>
        <p:txBody>
          <a:bodyPr/>
          <a:lstStyle>
            <a:lvl1pPr marL="0" indent="0">
              <a:buNone/>
              <a:defRPr sz="1400" b="0" i="0">
                <a:solidFill>
                  <a:srgbClr val="FFBF22"/>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10" name="Text Placeholder 11">
            <a:extLst>
              <a:ext uri="{FF2B5EF4-FFF2-40B4-BE49-F238E27FC236}">
                <a16:creationId xmlns:a16="http://schemas.microsoft.com/office/drawing/2014/main" id="{09C47B6E-226B-D145-B819-97EEF7D88F7A}"/>
              </a:ext>
            </a:extLst>
          </p:cNvPr>
          <p:cNvSpPr>
            <a:spLocks noGrp="1"/>
          </p:cNvSpPr>
          <p:nvPr>
            <p:ph type="body" sz="quarter" idx="12"/>
          </p:nvPr>
        </p:nvSpPr>
        <p:spPr>
          <a:xfrm>
            <a:off x="627024" y="4595737"/>
            <a:ext cx="5043199" cy="228034"/>
          </a:xfrm>
          <a:prstGeom prst="rect">
            <a:avLst/>
          </a:prstGeom>
          <a:ln>
            <a:noFill/>
          </a:ln>
        </p:spPr>
        <p:txBody>
          <a:bodyPr/>
          <a:lstStyle>
            <a:lvl1pPr marL="0" indent="0">
              <a:buNone/>
              <a:defRPr sz="1200" b="1" i="1">
                <a:solidFill>
                  <a:srgbClr val="E75400"/>
                </a:solidFill>
                <a:latin typeface="Helvetica Neue LT Std 97 Black " panose="020B0604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12" name="Text Placeholder 11">
            <a:extLst>
              <a:ext uri="{FF2B5EF4-FFF2-40B4-BE49-F238E27FC236}">
                <a16:creationId xmlns:a16="http://schemas.microsoft.com/office/drawing/2014/main" id="{60F38ADB-7D45-C04A-9FF2-6847299BBE4E}"/>
              </a:ext>
            </a:extLst>
          </p:cNvPr>
          <p:cNvSpPr>
            <a:spLocks noGrp="1"/>
          </p:cNvSpPr>
          <p:nvPr>
            <p:ph type="body" sz="quarter" idx="13"/>
          </p:nvPr>
        </p:nvSpPr>
        <p:spPr>
          <a:xfrm>
            <a:off x="627023" y="4978510"/>
            <a:ext cx="5043199" cy="867691"/>
          </a:xfrm>
          <a:prstGeom prst="rect">
            <a:avLst/>
          </a:prstGeom>
          <a:ln>
            <a:noFill/>
          </a:ln>
        </p:spPr>
        <p:txBody>
          <a:bodyPr numCol="2"/>
          <a:lstStyle>
            <a:lvl1pPr marL="285750" indent="-285750">
              <a:buFont typeface="Arial" panose="020B0604020202020204" pitchFamily="34" charset="0"/>
              <a:buChar char="•"/>
              <a:defRPr sz="12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20201E"/>
                </a:solidFill>
                <a:latin typeface="Helvetica Neue LT Std 45 Light" panose="020B0403020202020204" pitchFamily="34" charset="0"/>
              </a:defRPr>
            </a:lvl3pPr>
            <a:lvl4pPr marL="1371566" indent="0">
              <a:buFont typeface="Arial" panose="020B0604020202020204" pitchFamily="34" charset="0"/>
              <a:buNone/>
              <a:defRPr sz="1400" b="0" i="0">
                <a:solidFill>
                  <a:srgbClr val="20201E"/>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pic>
        <p:nvPicPr>
          <p:cNvPr id="13" name="Picture 12">
            <a:extLst>
              <a:ext uri="{FF2B5EF4-FFF2-40B4-BE49-F238E27FC236}">
                <a16:creationId xmlns:a16="http://schemas.microsoft.com/office/drawing/2014/main" id="{51C126A1-39C9-0641-91C2-B4B94AB26ECC}"/>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0" y="6248400"/>
            <a:ext cx="12192000" cy="609600"/>
          </a:xfrm>
          <a:prstGeom prst="rect">
            <a:avLst/>
          </a:prstGeom>
        </p:spPr>
      </p:pic>
    </p:spTree>
    <p:extLst>
      <p:ext uri="{BB962C8B-B14F-4D97-AF65-F5344CB8AC3E}">
        <p14:creationId xmlns:p14="http://schemas.microsoft.com/office/powerpoint/2010/main" val="247779208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Two Content (Colour)">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E4713022-B176-4C51-8927-634F93DA557E}"/>
              </a:ext>
            </a:extLst>
          </p:cNvPr>
          <p:cNvGraphicFramePr>
            <a:graphicFrameLocks noChangeAspect="1"/>
          </p:cNvGraphicFramePr>
          <p:nvPr userDrawn="1">
            <p:custDataLst>
              <p:tags r:id="rId2"/>
            </p:custDataLst>
          </p:nvPr>
        </p:nvGraphicFramePr>
        <p:xfrm>
          <a:off x="2118" y="2118"/>
          <a:ext cx="2117" cy="2117"/>
        </p:xfrm>
        <a:graphic>
          <a:graphicData uri="http://schemas.openxmlformats.org/presentationml/2006/ole">
            <mc:AlternateContent xmlns:mc="http://schemas.openxmlformats.org/markup-compatibility/2006">
              <mc:Choice xmlns:v="urn:schemas-microsoft-com:vml" Requires="v">
                <p:oleObj spid="_x0000_s7170" name="think-cell Slide" r:id="rId5" imgW="592" imgH="595" progId="TCLayout.ActiveDocument.1">
                  <p:embed/>
                </p:oleObj>
              </mc:Choice>
              <mc:Fallback>
                <p:oleObj name="think-cell Slide" r:id="rId5" imgW="592" imgH="595" progId="TCLayout.ActiveDocument.1">
                  <p:embed/>
                  <p:pic>
                    <p:nvPicPr>
                      <p:cNvPr id="3" name="Object 2" hidden="1">
                        <a:extLst>
                          <a:ext uri="{FF2B5EF4-FFF2-40B4-BE49-F238E27FC236}">
                            <a16:creationId xmlns:a16="http://schemas.microsoft.com/office/drawing/2014/main" id="{E4713022-B176-4C51-8927-634F93DA557E}"/>
                          </a:ext>
                        </a:extLst>
                      </p:cNvPr>
                      <p:cNvPicPr/>
                      <p:nvPr/>
                    </p:nvPicPr>
                    <p:blipFill>
                      <a:blip r:embed="rId6"/>
                      <a:stretch>
                        <a:fillRect/>
                      </a:stretch>
                    </p:blipFill>
                    <p:spPr>
                      <a:xfrm>
                        <a:off x="2118" y="2118"/>
                        <a:ext cx="2117" cy="2117"/>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F62BA3EA-BA52-48A5-A9E4-4B0B6BE8FBAB}"/>
              </a:ext>
            </a:extLst>
          </p:cNvPr>
          <p:cNvSpPr/>
          <p:nvPr userDrawn="1">
            <p:custDataLst>
              <p:tags r:id="rId3"/>
            </p:custDataLst>
          </p:nvPr>
        </p:nvSpPr>
        <p:spPr>
          <a:xfrm>
            <a:off x="0" y="0"/>
            <a:ext cx="211667" cy="211667"/>
          </a:xfrm>
          <a:prstGeom prst="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eaLnBrk="1">
              <a:lnSpc>
                <a:spcPct val="95000"/>
              </a:lnSpc>
              <a:spcBef>
                <a:spcPct val="0"/>
              </a:spcBef>
              <a:spcAft>
                <a:spcPct val="0"/>
              </a:spcAft>
            </a:pPr>
            <a:endParaRPr lang="en-GB" sz="1996" b="1" i="0" baseline="0" noProof="0" dirty="0">
              <a:latin typeface="Arial" panose="020B0604020202020204" pitchFamily="34" charset="0"/>
              <a:ea typeface="+mj-ea"/>
              <a:cs typeface="Arial" panose="020B0604020202020204" pitchFamily="34" charset="0"/>
              <a:sym typeface="Arial" panose="020B0604020202020204" pitchFamily="34" charset="0"/>
            </a:endParaRPr>
          </a:p>
        </p:txBody>
      </p:sp>
      <p:sp>
        <p:nvSpPr>
          <p:cNvPr id="12" name="Grå baggrund 1"/>
          <p:cNvSpPr/>
          <p:nvPr userDrawn="1"/>
        </p:nvSpPr>
        <p:spPr>
          <a:xfrm>
            <a:off x="1" y="1110392"/>
            <a:ext cx="6034529" cy="496409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spcBef>
                <a:spcPts val="2000"/>
              </a:spcBef>
            </a:pPr>
            <a:endParaRPr lang="en-GB" sz="1733" noProof="0" dirty="0">
              <a:latin typeface="Arial" panose="020B0604020202020204" pitchFamily="34" charset="0"/>
              <a:cs typeface="Arial" panose="020B0604020202020204" pitchFamily="34" charset="0"/>
              <a:sym typeface="Arial" panose="020B0604020202020204" pitchFamily="34" charset="0"/>
            </a:endParaRPr>
          </a:p>
        </p:txBody>
      </p:sp>
      <p:sp>
        <p:nvSpPr>
          <p:cNvPr id="13" name="Grå baggrund 3"/>
          <p:cNvSpPr/>
          <p:nvPr userDrawn="1"/>
        </p:nvSpPr>
        <p:spPr>
          <a:xfrm>
            <a:off x="6157685" y="1110392"/>
            <a:ext cx="6034529" cy="4964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spcBef>
                <a:spcPts val="2000"/>
              </a:spcBef>
            </a:pPr>
            <a:endParaRPr lang="en-GB" sz="1733" noProof="0" dirty="0">
              <a:latin typeface="Arial" panose="020B0604020202020204" pitchFamily="34" charset="0"/>
              <a:cs typeface="Arial" panose="020B0604020202020204" pitchFamily="34" charset="0"/>
              <a:sym typeface="Arial" panose="020B0604020202020204" pitchFamily="34" charset="0"/>
            </a:endParaRPr>
          </a:p>
        </p:txBody>
      </p:sp>
      <p:sp>
        <p:nvSpPr>
          <p:cNvPr id="14" name="Content Placeholder 2"/>
          <p:cNvSpPr>
            <a:spLocks noGrp="1"/>
          </p:cNvSpPr>
          <p:nvPr>
            <p:ph idx="1" hasCustomPrompt="1"/>
          </p:nvPr>
        </p:nvSpPr>
        <p:spPr>
          <a:xfrm>
            <a:off x="575999" y="1371025"/>
            <a:ext cx="5184000" cy="4416000"/>
          </a:xfrm>
        </p:spPr>
        <p:txBody>
          <a:bodyPr/>
          <a:lstStyle>
            <a:lvl1pPr marL="287993" indent="-287993">
              <a:lnSpc>
                <a:spcPct val="95000"/>
              </a:lnSpc>
              <a:spcBef>
                <a:spcPts val="1067"/>
              </a:spcBef>
              <a:buFont typeface="Arial" panose="020B0604020202020204" pitchFamily="34" charset="0"/>
              <a:buChar char="–"/>
              <a:defRPr sz="1733" b="0">
                <a:solidFill>
                  <a:schemeClr val="bg1"/>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1067"/>
              </a:spcBef>
              <a:defRPr sz="1733">
                <a:solidFill>
                  <a:schemeClr val="bg1"/>
                </a:solidFill>
                <a:latin typeface="Arial" panose="020B0604020202020204" pitchFamily="34" charset="0"/>
                <a:cs typeface="Arial" panose="020B0604020202020204" pitchFamily="34" charset="0"/>
                <a:sym typeface="Arial" panose="020B0604020202020204" pitchFamily="34" charset="0"/>
              </a:defRPr>
            </a:lvl2pPr>
            <a:lvl3pPr>
              <a:lnSpc>
                <a:spcPct val="95000"/>
              </a:lnSpc>
              <a:spcBef>
                <a:spcPts val="1067"/>
              </a:spcBef>
              <a:defRPr sz="1733">
                <a:solidFill>
                  <a:schemeClr val="bg1"/>
                </a:solidFill>
                <a:latin typeface="Arial" panose="020B0604020202020204" pitchFamily="34" charset="0"/>
                <a:cs typeface="Arial" panose="020B0604020202020204" pitchFamily="34" charset="0"/>
                <a:sym typeface="Arial" panose="020B0604020202020204" pitchFamily="34" charset="0"/>
              </a:defRPr>
            </a:lvl3pPr>
            <a:lvl4pPr>
              <a:lnSpc>
                <a:spcPct val="95000"/>
              </a:lnSpc>
              <a:spcBef>
                <a:spcPts val="1067"/>
              </a:spcBef>
              <a:defRPr sz="1733">
                <a:solidFill>
                  <a:schemeClr val="bg1"/>
                </a:solidFill>
                <a:latin typeface="Arial" panose="020B0604020202020204" pitchFamily="34" charset="0"/>
                <a:cs typeface="Arial" panose="020B0604020202020204" pitchFamily="34" charset="0"/>
                <a:sym typeface="Arial" panose="020B0604020202020204" pitchFamily="34" charset="0"/>
              </a:defRPr>
            </a:lvl4pPr>
            <a:lvl5pPr>
              <a:lnSpc>
                <a:spcPct val="95000"/>
              </a:lnSpc>
              <a:spcBef>
                <a:spcPts val="1067"/>
              </a:spcBef>
              <a:defRPr sz="1733">
                <a:solidFill>
                  <a:schemeClr val="bg1"/>
                </a:solidFill>
                <a:latin typeface="Arial" panose="020B0604020202020204" pitchFamily="34" charset="0"/>
                <a:cs typeface="Arial" panose="020B0604020202020204" pitchFamily="34" charset="0"/>
                <a:sym typeface="Arial" panose="020B0604020202020204" pitchFamily="34" charset="0"/>
              </a:defRPr>
            </a:lvl5pPr>
          </a:lstStyle>
          <a:p>
            <a:pPr lvl="0"/>
            <a:r>
              <a:rPr lang="en-GB" dirty="0"/>
              <a:t>Click to add text </a:t>
            </a:r>
            <a:endParaRPr lang="en-GB" noProof="0" dirty="0"/>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5" name="Content Placeholder 2"/>
          <p:cNvSpPr>
            <a:spLocks noGrp="1"/>
          </p:cNvSpPr>
          <p:nvPr>
            <p:ph idx="29" hasCustomPrompt="1"/>
          </p:nvPr>
        </p:nvSpPr>
        <p:spPr>
          <a:xfrm>
            <a:off x="6429579" y="1371025"/>
            <a:ext cx="5184000" cy="4416000"/>
          </a:xfrm>
        </p:spPr>
        <p:txBody>
          <a:bodyPr/>
          <a:lstStyle>
            <a:lvl1pPr marL="287993" indent="-287993">
              <a:lnSpc>
                <a:spcPct val="95000"/>
              </a:lnSpc>
              <a:spcBef>
                <a:spcPts val="1067"/>
              </a:spcBef>
              <a:buFont typeface="Arial" panose="020B0604020202020204" pitchFamily="34" charset="0"/>
              <a:buChar char="–"/>
              <a:defRPr sz="1733" b="0">
                <a:solidFill>
                  <a:schemeClr val="tx2"/>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2pPr>
            <a:lvl3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3pPr>
            <a:lvl4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4pPr>
            <a:lvl5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5pPr>
          </a:lstStyle>
          <a:p>
            <a:pPr lvl="0"/>
            <a:r>
              <a:rPr lang="en-GB" dirty="0"/>
              <a:t>Click to add text </a:t>
            </a:r>
            <a:endParaRPr lang="en-GB" noProof="0" dirty="0"/>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9" name="Text Placeholder 14">
            <a:extLst>
              <a:ext uri="{FF2B5EF4-FFF2-40B4-BE49-F238E27FC236}">
                <a16:creationId xmlns:a16="http://schemas.microsoft.com/office/drawing/2014/main" id="{19C0DBCC-4AE4-4A9B-B6AC-41D01FB442A1}"/>
              </a:ext>
            </a:extLst>
          </p:cNvPr>
          <p:cNvSpPr>
            <a:spLocks noGrp="1"/>
          </p:cNvSpPr>
          <p:nvPr>
            <p:ph type="body" sz="quarter" idx="26" hasCustomPrompt="1"/>
          </p:nvPr>
        </p:nvSpPr>
        <p:spPr>
          <a:xfrm>
            <a:off x="997921" y="6081601"/>
            <a:ext cx="5530109" cy="489879"/>
          </a:xfrm>
        </p:spPr>
        <p:txBody>
          <a:bodyPr anchor="b" anchorCtr="0"/>
          <a:lstStyle>
            <a:lvl1pPr>
              <a:lnSpc>
                <a:spcPct val="95000"/>
              </a:lnSpc>
              <a:spcBef>
                <a:spcPts val="0"/>
              </a:spcBef>
              <a:defRPr sz="933" b="0" baseline="0">
                <a:solidFill>
                  <a:schemeClr val="accent6"/>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272"/>
              </a:spcBef>
              <a:defRPr sz="635" b="0">
                <a:solidFill>
                  <a:schemeClr val="accent6"/>
                </a:solidFill>
              </a:defRPr>
            </a:lvl2pPr>
            <a:lvl3pPr>
              <a:lnSpc>
                <a:spcPct val="95000"/>
              </a:lnSpc>
              <a:spcBef>
                <a:spcPts val="272"/>
              </a:spcBef>
              <a:defRPr sz="635" b="0">
                <a:solidFill>
                  <a:schemeClr val="accent6"/>
                </a:solidFill>
              </a:defRPr>
            </a:lvl3pPr>
            <a:lvl4pPr>
              <a:lnSpc>
                <a:spcPct val="95000"/>
              </a:lnSpc>
              <a:spcBef>
                <a:spcPts val="272"/>
              </a:spcBef>
              <a:defRPr sz="635" b="0">
                <a:solidFill>
                  <a:schemeClr val="accent6"/>
                </a:solidFill>
              </a:defRPr>
            </a:lvl4pPr>
            <a:lvl5pPr>
              <a:lnSpc>
                <a:spcPct val="95000"/>
              </a:lnSpc>
              <a:spcBef>
                <a:spcPts val="272"/>
              </a:spcBef>
              <a:defRPr sz="635" b="0">
                <a:solidFill>
                  <a:schemeClr val="accent6"/>
                </a:solidFill>
              </a:defRPr>
            </a:lvl5pPr>
          </a:lstStyle>
          <a:p>
            <a:pPr lvl="0"/>
            <a:r>
              <a:rPr lang="en-GB" dirty="0"/>
              <a:t>Click to add source or notes</a:t>
            </a:r>
          </a:p>
        </p:txBody>
      </p:sp>
      <p:sp>
        <p:nvSpPr>
          <p:cNvPr id="6" name="Date Placeholder 5">
            <a:extLst>
              <a:ext uri="{FF2B5EF4-FFF2-40B4-BE49-F238E27FC236}">
                <a16:creationId xmlns:a16="http://schemas.microsoft.com/office/drawing/2014/main" id="{113DD5A5-D967-4803-8CBA-38F4E9006EDD}"/>
              </a:ext>
            </a:extLst>
          </p:cNvPr>
          <p:cNvSpPr>
            <a:spLocks noGrp="1"/>
          </p:cNvSpPr>
          <p:nvPr>
            <p:ph type="dt" sz="half" idx="30"/>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7" name="Footer Placeholder 6">
            <a:extLst>
              <a:ext uri="{FF2B5EF4-FFF2-40B4-BE49-F238E27FC236}">
                <a16:creationId xmlns:a16="http://schemas.microsoft.com/office/drawing/2014/main" id="{DBDB7F10-1CB8-47D5-93F6-C24B91BAF18D}"/>
              </a:ext>
            </a:extLst>
          </p:cNvPr>
          <p:cNvSpPr>
            <a:spLocks noGrp="1"/>
          </p:cNvSpPr>
          <p:nvPr>
            <p:ph type="ftr" sz="quarter" idx="31"/>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8" name="Slide Number Placeholder 7">
            <a:extLst>
              <a:ext uri="{FF2B5EF4-FFF2-40B4-BE49-F238E27FC236}">
                <a16:creationId xmlns:a16="http://schemas.microsoft.com/office/drawing/2014/main" id="{984DB9A7-08F6-4B36-9159-5E51888606E0}"/>
              </a:ext>
            </a:extLst>
          </p:cNvPr>
          <p:cNvSpPr>
            <a:spLocks noGrp="1"/>
          </p:cNvSpPr>
          <p:nvPr>
            <p:ph type="sldNum" sz="quarter" idx="32"/>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fld id="{24C8C45C-947F-4981-8B3F-4F32E973C901}" type="slidenum">
              <a:rPr lang="en-GB" smtClean="0"/>
              <a:pPr/>
              <a:t>‹#›</a:t>
            </a:fld>
            <a:endParaRPr lang="en-GB" dirty="0"/>
          </a:p>
        </p:txBody>
      </p:sp>
      <p:sp>
        <p:nvSpPr>
          <p:cNvPr id="10" name="Title 9">
            <a:extLst>
              <a:ext uri="{FF2B5EF4-FFF2-40B4-BE49-F238E27FC236}">
                <a16:creationId xmlns:a16="http://schemas.microsoft.com/office/drawing/2014/main" id="{205C9A02-46F5-4F1E-BC34-1CE77859B616}"/>
              </a:ext>
            </a:extLst>
          </p:cNvPr>
          <p:cNvSpPr>
            <a:spLocks noGrp="1"/>
          </p:cNvSpPr>
          <p:nvPr>
            <p:ph type="title"/>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r>
              <a:rPr lang="en-GB"/>
              <a:t>Click to edit Master title style</a:t>
            </a:r>
            <a:endParaRPr lang="en-GB" dirty="0"/>
          </a:p>
        </p:txBody>
      </p:sp>
    </p:spTree>
    <p:extLst>
      <p:ext uri="{BB962C8B-B14F-4D97-AF65-F5344CB8AC3E}">
        <p14:creationId xmlns:p14="http://schemas.microsoft.com/office/powerpoint/2010/main" val="163675639"/>
      </p:ext>
    </p:extLst>
  </p:cSld>
  <p:clrMapOvr>
    <a:masterClrMapping/>
  </p:clrMapOvr>
  <p:extLst>
    <p:ext uri="{DCECCB84-F9BA-43D5-87BE-67443E8EF086}">
      <p15:sldGuideLst xmlns:p15="http://schemas.microsoft.com/office/powerpoint/2012/main">
        <p15:guide id="1" orient="horz" pos="158">
          <p15:clr>
            <a:srgbClr val="FBAE40"/>
          </p15:clr>
        </p15:guide>
        <p15:guide id="2" pos="272">
          <p15:clr>
            <a:srgbClr val="FBAE40"/>
          </p15:clr>
        </p15:guide>
        <p15:guide id="3" orient="horz" pos="522">
          <p15:clr>
            <a:srgbClr val="FBAE40"/>
          </p15:clr>
        </p15:guide>
        <p15:guide id="4" orient="horz" pos="647">
          <p15:clr>
            <a:srgbClr val="FBAE40"/>
          </p15:clr>
        </p15:guide>
        <p15:guide id="5" orient="horz" pos="2736">
          <p15:clr>
            <a:srgbClr val="FBAE40"/>
          </p15:clr>
        </p15:guide>
        <p15:guide id="6" pos="2721">
          <p15:clr>
            <a:srgbClr val="FBAE40"/>
          </p15:clr>
        </p15:guide>
        <p15:guide id="7" pos="3039">
          <p15:clr>
            <a:srgbClr val="FBAE40"/>
          </p15:clr>
        </p15:guide>
        <p15:guide id="8" pos="5488">
          <p15:clr>
            <a:srgbClr val="FBAE40"/>
          </p15:clr>
        </p15:guide>
      </p15:sldGuideLst>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Large Text _ Bullets">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918ED66F-0EB9-EB4F-A569-6553307991A4}"/>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5" name="Title 1">
            <a:extLst>
              <a:ext uri="{FF2B5EF4-FFF2-40B4-BE49-F238E27FC236}">
                <a16:creationId xmlns:a16="http://schemas.microsoft.com/office/drawing/2014/main" id="{50B05D63-EF16-2143-86ED-6E9D01BA1583}"/>
              </a:ext>
            </a:extLst>
          </p:cNvPr>
          <p:cNvSpPr>
            <a:spLocks noGrp="1"/>
          </p:cNvSpPr>
          <p:nvPr>
            <p:ph type="title" hasCustomPrompt="1"/>
          </p:nvPr>
        </p:nvSpPr>
        <p:spPr>
          <a:xfrm>
            <a:off x="-423332" y="1029439"/>
            <a:ext cx="5466532" cy="4822721"/>
          </a:xfrm>
          <a:prstGeom prst="rect">
            <a:avLst/>
          </a:prstGeom>
        </p:spPr>
        <p:txBody>
          <a:bodyPr anchor="t"/>
          <a:lstStyle>
            <a:lvl1pPr algn="r">
              <a:defRPr sz="8800" b="0" i="0">
                <a:solidFill>
                  <a:schemeClr val="bg1"/>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a:t>
            </a:r>
            <a:endParaRPr lang="en-US" dirty="0"/>
          </a:p>
        </p:txBody>
      </p:sp>
      <p:sp>
        <p:nvSpPr>
          <p:cNvPr id="6" name="Text Placeholder 11">
            <a:extLst>
              <a:ext uri="{FF2B5EF4-FFF2-40B4-BE49-F238E27FC236}">
                <a16:creationId xmlns:a16="http://schemas.microsoft.com/office/drawing/2014/main" id="{7CB0A175-8000-8045-8A36-936A38EAF87E}"/>
              </a:ext>
            </a:extLst>
          </p:cNvPr>
          <p:cNvSpPr>
            <a:spLocks noGrp="1"/>
          </p:cNvSpPr>
          <p:nvPr>
            <p:ph type="body" sz="quarter" idx="12"/>
          </p:nvPr>
        </p:nvSpPr>
        <p:spPr>
          <a:xfrm>
            <a:off x="7603067" y="1363133"/>
            <a:ext cx="4199466" cy="4131734"/>
          </a:xfrm>
          <a:prstGeom prst="rect">
            <a:avLst/>
          </a:prstGeom>
          <a:ln>
            <a:noFill/>
          </a:ln>
        </p:spPr>
        <p:txBody>
          <a:bodyPr anchor="ctr"/>
          <a:lstStyle>
            <a:lvl1pPr marL="171450" indent="-171450">
              <a:buFont typeface="Arial" panose="020B0604020202020204" pitchFamily="34" charset="0"/>
              <a:buChar char="•"/>
              <a:defRPr sz="2000" b="0" i="0">
                <a:solidFill>
                  <a:schemeClr val="bg1"/>
                </a:solidFill>
                <a:latin typeface="Helvetica Neue LT Std 65 Medium" panose="020B0604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Tree>
    <p:extLst>
      <p:ext uri="{BB962C8B-B14F-4D97-AF65-F5344CB8AC3E}">
        <p14:creationId xmlns:p14="http://schemas.microsoft.com/office/powerpoint/2010/main" val="1918979064"/>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1_Large Text _ Bullets">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918ED66F-0EB9-EB4F-A569-6553307991A4}"/>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0" y="-203438"/>
            <a:ext cx="12192000" cy="6858000"/>
          </a:xfrm>
          <a:prstGeom prst="rect">
            <a:avLst/>
          </a:prstGeom>
        </p:spPr>
      </p:pic>
      <p:sp>
        <p:nvSpPr>
          <p:cNvPr id="5" name="Title 1">
            <a:extLst>
              <a:ext uri="{FF2B5EF4-FFF2-40B4-BE49-F238E27FC236}">
                <a16:creationId xmlns:a16="http://schemas.microsoft.com/office/drawing/2014/main" id="{50B05D63-EF16-2143-86ED-6E9D01BA1583}"/>
              </a:ext>
            </a:extLst>
          </p:cNvPr>
          <p:cNvSpPr>
            <a:spLocks noGrp="1"/>
          </p:cNvSpPr>
          <p:nvPr>
            <p:ph type="title" hasCustomPrompt="1"/>
          </p:nvPr>
        </p:nvSpPr>
        <p:spPr>
          <a:xfrm>
            <a:off x="-423332" y="714006"/>
            <a:ext cx="5466532" cy="4822721"/>
          </a:xfrm>
          <a:prstGeom prst="rect">
            <a:avLst/>
          </a:prstGeom>
        </p:spPr>
        <p:txBody>
          <a:bodyPr anchor="t"/>
          <a:lstStyle>
            <a:lvl1pPr algn="r">
              <a:defRPr sz="8800" b="0" i="0">
                <a:solidFill>
                  <a:schemeClr val="bg1"/>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a:t>
            </a:r>
            <a:endParaRPr lang="en-US" dirty="0"/>
          </a:p>
        </p:txBody>
      </p:sp>
      <p:sp>
        <p:nvSpPr>
          <p:cNvPr id="6" name="Text Placeholder 11">
            <a:extLst>
              <a:ext uri="{FF2B5EF4-FFF2-40B4-BE49-F238E27FC236}">
                <a16:creationId xmlns:a16="http://schemas.microsoft.com/office/drawing/2014/main" id="{7CB0A175-8000-8045-8A36-936A38EAF87E}"/>
              </a:ext>
            </a:extLst>
          </p:cNvPr>
          <p:cNvSpPr>
            <a:spLocks noGrp="1"/>
          </p:cNvSpPr>
          <p:nvPr>
            <p:ph type="body" sz="quarter" idx="12"/>
          </p:nvPr>
        </p:nvSpPr>
        <p:spPr>
          <a:xfrm>
            <a:off x="7603067" y="1047700"/>
            <a:ext cx="4199466" cy="4131734"/>
          </a:xfrm>
          <a:prstGeom prst="rect">
            <a:avLst/>
          </a:prstGeom>
          <a:ln>
            <a:noFill/>
          </a:ln>
        </p:spPr>
        <p:txBody>
          <a:bodyPr anchor="ctr"/>
          <a:lstStyle>
            <a:lvl1pPr marL="171450" indent="-171450">
              <a:buFont typeface="Arial" panose="020B0604020202020204" pitchFamily="34" charset="0"/>
              <a:buChar char="•"/>
              <a:defRPr sz="2000" b="0" i="0">
                <a:solidFill>
                  <a:schemeClr val="bg1"/>
                </a:solidFill>
                <a:latin typeface="Helvetica Neue LT Std 65 Medium" panose="020B0604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pic>
        <p:nvPicPr>
          <p:cNvPr id="7" name="Picture 6">
            <a:extLst>
              <a:ext uri="{FF2B5EF4-FFF2-40B4-BE49-F238E27FC236}">
                <a16:creationId xmlns:a16="http://schemas.microsoft.com/office/drawing/2014/main" id="{E578A5C3-04DF-D048-947C-652A68DDAA73}"/>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0" y="6248400"/>
            <a:ext cx="12192000" cy="609600"/>
          </a:xfrm>
          <a:prstGeom prst="rect">
            <a:avLst/>
          </a:prstGeom>
        </p:spPr>
      </p:pic>
    </p:spTree>
    <p:extLst>
      <p:ext uri="{BB962C8B-B14F-4D97-AF65-F5344CB8AC3E}">
        <p14:creationId xmlns:p14="http://schemas.microsoft.com/office/powerpoint/2010/main" val="1345205394"/>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Our Mission">
    <p:spTree>
      <p:nvGrpSpPr>
        <p:cNvPr id="1" name=""/>
        <p:cNvGrpSpPr/>
        <p:nvPr/>
      </p:nvGrpSpPr>
      <p:grpSpPr>
        <a:xfrm>
          <a:off x="0" y="0"/>
          <a:ext cx="0" cy="0"/>
          <a:chOff x="0" y="0"/>
          <a:chExt cx="0" cy="0"/>
        </a:xfrm>
      </p:grpSpPr>
      <p:pic>
        <p:nvPicPr>
          <p:cNvPr id="4" name="Picture 3" descr="A picture containing food&#10;&#10;Description automatically generated">
            <a:extLst>
              <a:ext uri="{FF2B5EF4-FFF2-40B4-BE49-F238E27FC236}">
                <a16:creationId xmlns:a16="http://schemas.microsoft.com/office/drawing/2014/main" id="{8881344E-252E-1646-BC72-BAFC365E04B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5" name="Title 1">
            <a:extLst>
              <a:ext uri="{FF2B5EF4-FFF2-40B4-BE49-F238E27FC236}">
                <a16:creationId xmlns:a16="http://schemas.microsoft.com/office/drawing/2014/main" id="{603C7099-7BDF-EF49-AD35-BAF172AFBFE7}"/>
              </a:ext>
            </a:extLst>
          </p:cNvPr>
          <p:cNvSpPr>
            <a:spLocks noGrp="1"/>
          </p:cNvSpPr>
          <p:nvPr>
            <p:ph type="title"/>
          </p:nvPr>
        </p:nvSpPr>
        <p:spPr>
          <a:xfrm>
            <a:off x="3910848" y="4353172"/>
            <a:ext cx="4419336" cy="1480071"/>
          </a:xfrm>
          <a:prstGeom prst="rect">
            <a:avLst/>
          </a:prstGeom>
        </p:spPr>
        <p:txBody>
          <a:bodyPr anchor="t"/>
          <a:lstStyle>
            <a:lvl1pPr algn="ctr">
              <a:defRPr sz="1600" b="0" i="0">
                <a:solidFill>
                  <a:schemeClr val="bg1"/>
                </a:solidFill>
                <a:latin typeface="Helvetica Neue LT Std 55 Roman"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pic>
        <p:nvPicPr>
          <p:cNvPr id="6" name="Picture 5">
            <a:extLst>
              <a:ext uri="{FF2B5EF4-FFF2-40B4-BE49-F238E27FC236}">
                <a16:creationId xmlns:a16="http://schemas.microsoft.com/office/drawing/2014/main" id="{41AC7A00-DB93-444C-B44B-5D4749E8226A}"/>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0" y="6248400"/>
            <a:ext cx="12192000" cy="609600"/>
          </a:xfrm>
          <a:prstGeom prst="rect">
            <a:avLst/>
          </a:prstGeom>
        </p:spPr>
      </p:pic>
    </p:spTree>
    <p:extLst>
      <p:ext uri="{BB962C8B-B14F-4D97-AF65-F5344CB8AC3E}">
        <p14:creationId xmlns:p14="http://schemas.microsoft.com/office/powerpoint/2010/main" val="686012834"/>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Success 2020">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9265DB93-84BA-6F4E-867A-6C9DDF392ED2}"/>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0" y="14088"/>
            <a:ext cx="12192000" cy="6843912"/>
          </a:xfrm>
          <a:prstGeom prst="rect">
            <a:avLst/>
          </a:prstGeom>
        </p:spPr>
      </p:pic>
      <p:sp>
        <p:nvSpPr>
          <p:cNvPr id="3" name="Title 1">
            <a:extLst>
              <a:ext uri="{FF2B5EF4-FFF2-40B4-BE49-F238E27FC236}">
                <a16:creationId xmlns:a16="http://schemas.microsoft.com/office/drawing/2014/main" id="{D55661EB-4104-4747-B2EB-2D0E05A2DD4D}"/>
              </a:ext>
            </a:extLst>
          </p:cNvPr>
          <p:cNvSpPr>
            <a:spLocks noGrp="1"/>
          </p:cNvSpPr>
          <p:nvPr>
            <p:ph type="title"/>
          </p:nvPr>
        </p:nvSpPr>
        <p:spPr>
          <a:xfrm>
            <a:off x="627025" y="560117"/>
            <a:ext cx="5043199" cy="637747"/>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a:t>
            </a:r>
            <a:endParaRPr lang="en-US" dirty="0"/>
          </a:p>
        </p:txBody>
      </p:sp>
      <p:sp>
        <p:nvSpPr>
          <p:cNvPr id="8" name="Text Placeholder 11">
            <a:extLst>
              <a:ext uri="{FF2B5EF4-FFF2-40B4-BE49-F238E27FC236}">
                <a16:creationId xmlns:a16="http://schemas.microsoft.com/office/drawing/2014/main" id="{4CCEDE6E-3C12-1C43-A880-0B6F1300F28C}"/>
              </a:ext>
            </a:extLst>
          </p:cNvPr>
          <p:cNvSpPr>
            <a:spLocks noGrp="1"/>
          </p:cNvSpPr>
          <p:nvPr>
            <p:ph type="body" sz="quarter" idx="11"/>
          </p:nvPr>
        </p:nvSpPr>
        <p:spPr>
          <a:xfrm>
            <a:off x="968440" y="4873751"/>
            <a:ext cx="2180184" cy="966931"/>
          </a:xfrm>
          <a:prstGeom prst="rect">
            <a:avLst/>
          </a:prstGeom>
          <a:ln>
            <a:noFill/>
          </a:ln>
        </p:spPr>
        <p:txBody>
          <a:bodyPr/>
          <a:lstStyle>
            <a:lvl1pPr marL="0" indent="0" algn="ctr">
              <a:buNone/>
              <a:defRPr sz="1400" b="0" i="0">
                <a:solidFill>
                  <a:srgbClr val="FFBF22"/>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13" name="Text Placeholder 12">
            <a:extLst>
              <a:ext uri="{FF2B5EF4-FFF2-40B4-BE49-F238E27FC236}">
                <a16:creationId xmlns:a16="http://schemas.microsoft.com/office/drawing/2014/main" id="{CE6029B3-1496-8845-A0B4-692DF4171963}"/>
              </a:ext>
            </a:extLst>
          </p:cNvPr>
          <p:cNvSpPr>
            <a:spLocks noGrp="1"/>
          </p:cNvSpPr>
          <p:nvPr>
            <p:ph type="body" sz="quarter" idx="15"/>
          </p:nvPr>
        </p:nvSpPr>
        <p:spPr>
          <a:xfrm>
            <a:off x="1573212" y="1198563"/>
            <a:ext cx="3968051" cy="620712"/>
          </a:xfrm>
          <a:prstGeom prst="rect">
            <a:avLst/>
          </a:prstGeom>
        </p:spPr>
        <p:txBody>
          <a:bodyPr/>
          <a:lstStyle>
            <a:lvl1pPr marL="0" indent="0">
              <a:buNone/>
              <a:defRPr sz="2200" b="0" i="0">
                <a:solidFill>
                  <a:srgbClr val="FFBF22"/>
                </a:solidFill>
                <a:latin typeface="Helvetica Neue LT Std 65 Medium" panose="020B0604020202020204" pitchFamily="34" charset="0"/>
              </a:defRPr>
            </a:lvl1pPr>
            <a:lvl2pPr marL="457189" indent="0">
              <a:buNone/>
              <a:defRPr b="0" i="0">
                <a:solidFill>
                  <a:srgbClr val="E8BC28"/>
                </a:solidFill>
                <a:latin typeface="Helvetica Neue LT Std 65 Medium" panose="020B0604020202020204" pitchFamily="34" charset="0"/>
              </a:defRPr>
            </a:lvl2pPr>
            <a:lvl3pPr marL="914377" indent="0">
              <a:buNone/>
              <a:defRPr b="0" i="0">
                <a:solidFill>
                  <a:srgbClr val="E8BC28"/>
                </a:solidFill>
                <a:latin typeface="Helvetica Neue LT Std 65 Medium" panose="020B0604020202020204" pitchFamily="34" charset="0"/>
              </a:defRPr>
            </a:lvl3pPr>
            <a:lvl4pPr marL="1371566" indent="0">
              <a:buNone/>
              <a:defRPr b="0" i="0">
                <a:solidFill>
                  <a:srgbClr val="E8BC28"/>
                </a:solidFill>
                <a:latin typeface="Helvetica Neue LT Std 65 Medium" panose="020B0604020202020204" pitchFamily="34" charset="0"/>
              </a:defRPr>
            </a:lvl4pPr>
            <a:lvl5pPr marL="1828755" indent="0">
              <a:buNone/>
              <a:defRPr b="0" i="0">
                <a:solidFill>
                  <a:srgbClr val="E8BC28"/>
                </a:solidFill>
                <a:latin typeface="Helvetica Neue LT Std 65 Medium" panose="020B0604020202020204" pitchFamily="34" charset="0"/>
              </a:defRPr>
            </a:lvl5pPr>
          </a:lstStyle>
          <a:p>
            <a:pPr lvl="0"/>
            <a:r>
              <a:rPr lang="en-GB" dirty="0"/>
              <a:t>Click to edit Master</a:t>
            </a:r>
            <a:endParaRPr lang="en-US" dirty="0"/>
          </a:p>
        </p:txBody>
      </p:sp>
      <p:sp>
        <p:nvSpPr>
          <p:cNvPr id="14" name="Text Placeholder 11">
            <a:extLst>
              <a:ext uri="{FF2B5EF4-FFF2-40B4-BE49-F238E27FC236}">
                <a16:creationId xmlns:a16="http://schemas.microsoft.com/office/drawing/2014/main" id="{89013AE0-A7CE-7547-8EEA-81CCF43E43E2}"/>
              </a:ext>
            </a:extLst>
          </p:cNvPr>
          <p:cNvSpPr>
            <a:spLocks noGrp="1"/>
          </p:cNvSpPr>
          <p:nvPr>
            <p:ph type="body" sz="quarter" idx="16"/>
          </p:nvPr>
        </p:nvSpPr>
        <p:spPr>
          <a:xfrm>
            <a:off x="6427195" y="4873751"/>
            <a:ext cx="2180184" cy="966931"/>
          </a:xfrm>
          <a:prstGeom prst="rect">
            <a:avLst/>
          </a:prstGeom>
          <a:ln>
            <a:noFill/>
          </a:ln>
        </p:spPr>
        <p:txBody>
          <a:bodyPr/>
          <a:lstStyle>
            <a:lvl1pPr marL="0" indent="0" algn="ctr">
              <a:buNone/>
              <a:defRPr sz="1400" b="0" i="0">
                <a:solidFill>
                  <a:srgbClr val="FFBF22"/>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15" name="Text Placeholder 11">
            <a:extLst>
              <a:ext uri="{FF2B5EF4-FFF2-40B4-BE49-F238E27FC236}">
                <a16:creationId xmlns:a16="http://schemas.microsoft.com/office/drawing/2014/main" id="{9CD27893-F0D0-1A45-9332-495EA803DFB0}"/>
              </a:ext>
            </a:extLst>
          </p:cNvPr>
          <p:cNvSpPr>
            <a:spLocks noGrp="1"/>
          </p:cNvSpPr>
          <p:nvPr>
            <p:ph type="body" sz="quarter" idx="17"/>
          </p:nvPr>
        </p:nvSpPr>
        <p:spPr>
          <a:xfrm>
            <a:off x="3732860" y="4873750"/>
            <a:ext cx="2180184" cy="966931"/>
          </a:xfrm>
          <a:prstGeom prst="rect">
            <a:avLst/>
          </a:prstGeom>
          <a:ln>
            <a:noFill/>
          </a:ln>
        </p:spPr>
        <p:txBody>
          <a:bodyPr/>
          <a:lstStyle>
            <a:lvl1pPr marL="0" indent="0" algn="ctr">
              <a:buNone/>
              <a:defRPr sz="1400" b="0" i="0">
                <a:solidFill>
                  <a:srgbClr val="FFBF22"/>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16" name="Text Placeholder 11">
            <a:extLst>
              <a:ext uri="{FF2B5EF4-FFF2-40B4-BE49-F238E27FC236}">
                <a16:creationId xmlns:a16="http://schemas.microsoft.com/office/drawing/2014/main" id="{993E37F8-8A43-B148-B157-E7E2E1E6C38C}"/>
              </a:ext>
            </a:extLst>
          </p:cNvPr>
          <p:cNvSpPr>
            <a:spLocks noGrp="1"/>
          </p:cNvSpPr>
          <p:nvPr>
            <p:ph type="body" sz="quarter" idx="18"/>
          </p:nvPr>
        </p:nvSpPr>
        <p:spPr>
          <a:xfrm>
            <a:off x="9173817" y="4873751"/>
            <a:ext cx="2180184" cy="966931"/>
          </a:xfrm>
          <a:prstGeom prst="rect">
            <a:avLst/>
          </a:prstGeom>
          <a:ln>
            <a:noFill/>
          </a:ln>
        </p:spPr>
        <p:txBody>
          <a:bodyPr/>
          <a:lstStyle>
            <a:lvl1pPr marL="0" indent="0" algn="ctr">
              <a:buNone/>
              <a:defRPr sz="1400" b="0" i="0">
                <a:solidFill>
                  <a:srgbClr val="FFBF22"/>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pic>
        <p:nvPicPr>
          <p:cNvPr id="11" name="Picture 10">
            <a:extLst>
              <a:ext uri="{FF2B5EF4-FFF2-40B4-BE49-F238E27FC236}">
                <a16:creationId xmlns:a16="http://schemas.microsoft.com/office/drawing/2014/main" id="{07269F8E-8F8B-4449-8532-8C5C5BA8ABD2}"/>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0" y="6248400"/>
            <a:ext cx="12192000" cy="609600"/>
          </a:xfrm>
          <a:prstGeom prst="rect">
            <a:avLst/>
          </a:prstGeom>
        </p:spPr>
      </p:pic>
    </p:spTree>
    <p:extLst>
      <p:ext uri="{BB962C8B-B14F-4D97-AF65-F5344CB8AC3E}">
        <p14:creationId xmlns:p14="http://schemas.microsoft.com/office/powerpoint/2010/main" val="3556314635"/>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6_Custom Layout">
    <p:spTree>
      <p:nvGrpSpPr>
        <p:cNvPr id="1" name=""/>
        <p:cNvGrpSpPr/>
        <p:nvPr/>
      </p:nvGrpSpPr>
      <p:grpSpPr>
        <a:xfrm>
          <a:off x="0" y="0"/>
          <a:ext cx="0" cy="0"/>
          <a:chOff x="0" y="0"/>
          <a:chExt cx="0" cy="0"/>
        </a:xfrm>
      </p:grpSpPr>
      <p:pic>
        <p:nvPicPr>
          <p:cNvPr id="4" name="Picture 3" descr="A picture containing table&#10;&#10;Description automatically generated">
            <a:extLst>
              <a:ext uri="{FF2B5EF4-FFF2-40B4-BE49-F238E27FC236}">
                <a16:creationId xmlns:a16="http://schemas.microsoft.com/office/drawing/2014/main" id="{1234C049-7FBE-5B46-833A-66DEB25DA9CF}"/>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14" name="Text Placeholder 11">
            <a:extLst>
              <a:ext uri="{FF2B5EF4-FFF2-40B4-BE49-F238E27FC236}">
                <a16:creationId xmlns:a16="http://schemas.microsoft.com/office/drawing/2014/main" id="{E7F5ABC0-2EBF-7E4B-8636-DA45497EE8B7}"/>
              </a:ext>
            </a:extLst>
          </p:cNvPr>
          <p:cNvSpPr>
            <a:spLocks noGrp="1"/>
          </p:cNvSpPr>
          <p:nvPr>
            <p:ph type="body" sz="quarter" idx="11"/>
          </p:nvPr>
        </p:nvSpPr>
        <p:spPr>
          <a:xfrm>
            <a:off x="627025" y="1439107"/>
            <a:ext cx="4754880" cy="1288051"/>
          </a:xfrm>
          <a:prstGeom prst="rect">
            <a:avLst/>
          </a:prstGeom>
          <a:ln>
            <a:noFill/>
          </a:ln>
        </p:spPr>
        <p:txBody>
          <a:bodyPr/>
          <a:lstStyle>
            <a:lvl1pPr marL="0" indent="0">
              <a:buNone/>
              <a:defRPr sz="1400" b="0" i="0">
                <a:solidFill>
                  <a:srgbClr val="FFBF22"/>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15" name="Title 1">
            <a:extLst>
              <a:ext uri="{FF2B5EF4-FFF2-40B4-BE49-F238E27FC236}">
                <a16:creationId xmlns:a16="http://schemas.microsoft.com/office/drawing/2014/main" id="{4F259E3B-5DA7-3643-B801-D0107A195AB3}"/>
              </a:ext>
            </a:extLst>
          </p:cNvPr>
          <p:cNvSpPr>
            <a:spLocks noGrp="1"/>
          </p:cNvSpPr>
          <p:nvPr>
            <p:ph type="title"/>
          </p:nvPr>
        </p:nvSpPr>
        <p:spPr>
          <a:xfrm>
            <a:off x="627025" y="560117"/>
            <a:ext cx="8292386" cy="637747"/>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pic>
        <p:nvPicPr>
          <p:cNvPr id="7" name="Picture 6">
            <a:extLst>
              <a:ext uri="{FF2B5EF4-FFF2-40B4-BE49-F238E27FC236}">
                <a16:creationId xmlns:a16="http://schemas.microsoft.com/office/drawing/2014/main" id="{F4342FF0-A2BC-4140-9E7B-8727884F9D1D}"/>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0" y="6248400"/>
            <a:ext cx="12192000" cy="609600"/>
          </a:xfrm>
          <a:prstGeom prst="rect">
            <a:avLst/>
          </a:prstGeom>
        </p:spPr>
      </p:pic>
    </p:spTree>
    <p:extLst>
      <p:ext uri="{BB962C8B-B14F-4D97-AF65-F5344CB8AC3E}">
        <p14:creationId xmlns:p14="http://schemas.microsoft.com/office/powerpoint/2010/main" val="2186338002"/>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Icon_3Col_Layout">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A97B6A48-DC40-E440-8A19-26BB129D6623}"/>
              </a:ext>
            </a:extLst>
          </p:cNvPr>
          <p:cNvSpPr>
            <a:spLocks noGrp="1"/>
          </p:cNvSpPr>
          <p:nvPr>
            <p:ph type="title"/>
          </p:nvPr>
        </p:nvSpPr>
        <p:spPr>
          <a:xfrm>
            <a:off x="1805585" y="780175"/>
            <a:ext cx="5043199" cy="637747"/>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sp>
        <p:nvSpPr>
          <p:cNvPr id="6" name="Text Placeholder 11">
            <a:extLst>
              <a:ext uri="{FF2B5EF4-FFF2-40B4-BE49-F238E27FC236}">
                <a16:creationId xmlns:a16="http://schemas.microsoft.com/office/drawing/2014/main" id="{9CE9245F-A54E-6D46-803F-FE1389E58235}"/>
              </a:ext>
            </a:extLst>
          </p:cNvPr>
          <p:cNvSpPr>
            <a:spLocks noGrp="1"/>
          </p:cNvSpPr>
          <p:nvPr>
            <p:ph type="body" sz="quarter" idx="11"/>
          </p:nvPr>
        </p:nvSpPr>
        <p:spPr>
          <a:xfrm>
            <a:off x="3190240" y="2298492"/>
            <a:ext cx="4754880" cy="637747"/>
          </a:xfrm>
          <a:prstGeom prst="rect">
            <a:avLst/>
          </a:prstGeom>
          <a:ln>
            <a:noFill/>
          </a:ln>
        </p:spPr>
        <p:txBody>
          <a:bodyPr/>
          <a:lstStyle>
            <a:lvl1pPr marL="0" indent="0">
              <a:buNone/>
              <a:defRPr sz="1400" b="0" i="0">
                <a:solidFill>
                  <a:srgbClr val="FFBF22"/>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7" name="Text Placeholder 11">
            <a:extLst>
              <a:ext uri="{FF2B5EF4-FFF2-40B4-BE49-F238E27FC236}">
                <a16:creationId xmlns:a16="http://schemas.microsoft.com/office/drawing/2014/main" id="{CF042509-A226-C344-A6BB-C999500CA23C}"/>
              </a:ext>
            </a:extLst>
          </p:cNvPr>
          <p:cNvSpPr>
            <a:spLocks noGrp="1"/>
          </p:cNvSpPr>
          <p:nvPr>
            <p:ph type="body" sz="quarter" idx="12"/>
          </p:nvPr>
        </p:nvSpPr>
        <p:spPr>
          <a:xfrm>
            <a:off x="3190240" y="3141702"/>
            <a:ext cx="8371840" cy="2111018"/>
          </a:xfrm>
          <a:prstGeom prst="rect">
            <a:avLst/>
          </a:prstGeom>
          <a:ln>
            <a:noFill/>
          </a:ln>
        </p:spPr>
        <p:txBody>
          <a:bodyPr numCol="3"/>
          <a:lstStyle>
            <a:lvl1pPr marL="0" indent="0">
              <a:buNone/>
              <a:defRPr sz="12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9" name="Picture Placeholder 8">
            <a:extLst>
              <a:ext uri="{FF2B5EF4-FFF2-40B4-BE49-F238E27FC236}">
                <a16:creationId xmlns:a16="http://schemas.microsoft.com/office/drawing/2014/main" id="{54BF29C9-0436-134E-A264-725F95AE9671}"/>
              </a:ext>
            </a:extLst>
          </p:cNvPr>
          <p:cNvSpPr>
            <a:spLocks noGrp="1"/>
          </p:cNvSpPr>
          <p:nvPr>
            <p:ph type="pic" sz="quarter" idx="13"/>
          </p:nvPr>
        </p:nvSpPr>
        <p:spPr>
          <a:xfrm>
            <a:off x="497523" y="779780"/>
            <a:ext cx="1147762" cy="1147763"/>
          </a:xfrm>
          <a:prstGeom prst="rect">
            <a:avLst/>
          </a:prstGeom>
        </p:spPr>
        <p:txBody>
          <a:bodyPr/>
          <a:lstStyle/>
          <a:p>
            <a:endParaRPr lang="en-US"/>
          </a:p>
        </p:txBody>
      </p:sp>
      <p:pic>
        <p:nvPicPr>
          <p:cNvPr id="11" name="Picture 10">
            <a:extLst>
              <a:ext uri="{FF2B5EF4-FFF2-40B4-BE49-F238E27FC236}">
                <a16:creationId xmlns:a16="http://schemas.microsoft.com/office/drawing/2014/main" id="{D056BF34-B32E-6243-A274-74B4622666DB}"/>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0" y="6248400"/>
            <a:ext cx="12192000" cy="609600"/>
          </a:xfrm>
          <a:prstGeom prst="rect">
            <a:avLst/>
          </a:prstGeom>
        </p:spPr>
      </p:pic>
    </p:spTree>
    <p:extLst>
      <p:ext uri="{BB962C8B-B14F-4D97-AF65-F5344CB8AC3E}">
        <p14:creationId xmlns:p14="http://schemas.microsoft.com/office/powerpoint/2010/main" val="3053155861"/>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Title_Intro_Copy">
    <p:spTree>
      <p:nvGrpSpPr>
        <p:cNvPr id="1" name=""/>
        <p:cNvGrpSpPr/>
        <p:nvPr/>
      </p:nvGrpSpPr>
      <p:grpSpPr>
        <a:xfrm>
          <a:off x="0" y="0"/>
          <a:ext cx="0" cy="0"/>
          <a:chOff x="0" y="0"/>
          <a:chExt cx="0" cy="0"/>
        </a:xfrm>
      </p:grpSpPr>
      <p:sp>
        <p:nvSpPr>
          <p:cNvPr id="6" name="Text Placeholder 11">
            <a:extLst>
              <a:ext uri="{FF2B5EF4-FFF2-40B4-BE49-F238E27FC236}">
                <a16:creationId xmlns:a16="http://schemas.microsoft.com/office/drawing/2014/main" id="{9CE9245F-A54E-6D46-803F-FE1389E58235}"/>
              </a:ext>
            </a:extLst>
          </p:cNvPr>
          <p:cNvSpPr>
            <a:spLocks noGrp="1"/>
          </p:cNvSpPr>
          <p:nvPr>
            <p:ph type="body" sz="quarter" idx="11"/>
          </p:nvPr>
        </p:nvSpPr>
        <p:spPr>
          <a:xfrm>
            <a:off x="497523" y="2298492"/>
            <a:ext cx="4754880" cy="637747"/>
          </a:xfrm>
          <a:prstGeom prst="rect">
            <a:avLst/>
          </a:prstGeom>
          <a:ln>
            <a:noFill/>
          </a:ln>
        </p:spPr>
        <p:txBody>
          <a:bodyPr/>
          <a:lstStyle>
            <a:lvl1pPr marL="0" indent="0">
              <a:buNone/>
              <a:defRPr sz="1400" b="0" i="0">
                <a:solidFill>
                  <a:srgbClr val="FFBF22"/>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8" name="Title 1">
            <a:extLst>
              <a:ext uri="{FF2B5EF4-FFF2-40B4-BE49-F238E27FC236}">
                <a16:creationId xmlns:a16="http://schemas.microsoft.com/office/drawing/2014/main" id="{929765F6-EDB2-2A42-BBCA-10A614DAE0FA}"/>
              </a:ext>
            </a:extLst>
          </p:cNvPr>
          <p:cNvSpPr>
            <a:spLocks noGrp="1"/>
          </p:cNvSpPr>
          <p:nvPr>
            <p:ph type="title"/>
          </p:nvPr>
        </p:nvSpPr>
        <p:spPr>
          <a:xfrm>
            <a:off x="497523" y="780175"/>
            <a:ext cx="5043199" cy="637747"/>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sp>
        <p:nvSpPr>
          <p:cNvPr id="10" name="Text Placeholder 11">
            <a:extLst>
              <a:ext uri="{FF2B5EF4-FFF2-40B4-BE49-F238E27FC236}">
                <a16:creationId xmlns:a16="http://schemas.microsoft.com/office/drawing/2014/main" id="{A677CB7A-1D72-1E45-BBB9-C15092A5C372}"/>
              </a:ext>
            </a:extLst>
          </p:cNvPr>
          <p:cNvSpPr>
            <a:spLocks noGrp="1"/>
          </p:cNvSpPr>
          <p:nvPr>
            <p:ph type="body" sz="quarter" idx="12"/>
          </p:nvPr>
        </p:nvSpPr>
        <p:spPr>
          <a:xfrm>
            <a:off x="497523" y="3291081"/>
            <a:ext cx="8371840" cy="2050789"/>
          </a:xfrm>
          <a:prstGeom prst="rect">
            <a:avLst/>
          </a:prstGeom>
          <a:ln>
            <a:noFill/>
          </a:ln>
        </p:spPr>
        <p:txBody>
          <a:bodyPr numCol="2"/>
          <a:lstStyle>
            <a:lvl1pPr marL="0" indent="0">
              <a:buNone/>
              <a:defRPr sz="12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pic>
        <p:nvPicPr>
          <p:cNvPr id="9" name="Picture 8">
            <a:extLst>
              <a:ext uri="{FF2B5EF4-FFF2-40B4-BE49-F238E27FC236}">
                <a16:creationId xmlns:a16="http://schemas.microsoft.com/office/drawing/2014/main" id="{9E0884E4-790D-0849-8A73-02723BA090E4}"/>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0" y="6248400"/>
            <a:ext cx="12192000" cy="609600"/>
          </a:xfrm>
          <a:prstGeom prst="rect">
            <a:avLst/>
          </a:prstGeom>
        </p:spPr>
      </p:pic>
    </p:spTree>
    <p:extLst>
      <p:ext uri="{BB962C8B-B14F-4D97-AF65-F5344CB8AC3E}">
        <p14:creationId xmlns:p14="http://schemas.microsoft.com/office/powerpoint/2010/main" val="2735940836"/>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1_Title_Intro_Copy">
    <p:spTree>
      <p:nvGrpSpPr>
        <p:cNvPr id="1" name=""/>
        <p:cNvGrpSpPr/>
        <p:nvPr/>
      </p:nvGrpSpPr>
      <p:grpSpPr>
        <a:xfrm>
          <a:off x="0" y="0"/>
          <a:ext cx="0" cy="0"/>
          <a:chOff x="0" y="0"/>
          <a:chExt cx="0" cy="0"/>
        </a:xfrm>
      </p:grpSpPr>
      <p:sp>
        <p:nvSpPr>
          <p:cNvPr id="6" name="Text Placeholder 11">
            <a:extLst>
              <a:ext uri="{FF2B5EF4-FFF2-40B4-BE49-F238E27FC236}">
                <a16:creationId xmlns:a16="http://schemas.microsoft.com/office/drawing/2014/main" id="{9CE9245F-A54E-6D46-803F-FE1389E58235}"/>
              </a:ext>
            </a:extLst>
          </p:cNvPr>
          <p:cNvSpPr>
            <a:spLocks noGrp="1"/>
          </p:cNvSpPr>
          <p:nvPr>
            <p:ph type="body" sz="quarter" idx="11"/>
          </p:nvPr>
        </p:nvSpPr>
        <p:spPr>
          <a:xfrm>
            <a:off x="497523" y="2298492"/>
            <a:ext cx="4754880" cy="637747"/>
          </a:xfrm>
          <a:prstGeom prst="rect">
            <a:avLst/>
          </a:prstGeom>
          <a:ln>
            <a:noFill/>
          </a:ln>
        </p:spPr>
        <p:txBody>
          <a:bodyPr/>
          <a:lstStyle>
            <a:lvl1pPr marL="0" indent="0">
              <a:buNone/>
              <a:defRPr sz="1400" b="0" i="0">
                <a:solidFill>
                  <a:srgbClr val="FFBF22"/>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8" name="Title 1">
            <a:extLst>
              <a:ext uri="{FF2B5EF4-FFF2-40B4-BE49-F238E27FC236}">
                <a16:creationId xmlns:a16="http://schemas.microsoft.com/office/drawing/2014/main" id="{929765F6-EDB2-2A42-BBCA-10A614DAE0FA}"/>
              </a:ext>
            </a:extLst>
          </p:cNvPr>
          <p:cNvSpPr>
            <a:spLocks noGrp="1"/>
          </p:cNvSpPr>
          <p:nvPr>
            <p:ph type="title"/>
          </p:nvPr>
        </p:nvSpPr>
        <p:spPr>
          <a:xfrm>
            <a:off x="497523" y="780175"/>
            <a:ext cx="5043199" cy="637747"/>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sp>
        <p:nvSpPr>
          <p:cNvPr id="10" name="Text Placeholder 11">
            <a:extLst>
              <a:ext uri="{FF2B5EF4-FFF2-40B4-BE49-F238E27FC236}">
                <a16:creationId xmlns:a16="http://schemas.microsoft.com/office/drawing/2014/main" id="{A677CB7A-1D72-1E45-BBB9-C15092A5C372}"/>
              </a:ext>
            </a:extLst>
          </p:cNvPr>
          <p:cNvSpPr>
            <a:spLocks noGrp="1"/>
          </p:cNvSpPr>
          <p:nvPr>
            <p:ph type="body" sz="quarter" idx="12"/>
          </p:nvPr>
        </p:nvSpPr>
        <p:spPr>
          <a:xfrm>
            <a:off x="497523" y="3291081"/>
            <a:ext cx="8371840" cy="2050789"/>
          </a:xfrm>
          <a:prstGeom prst="rect">
            <a:avLst/>
          </a:prstGeom>
          <a:ln>
            <a:noFill/>
          </a:ln>
        </p:spPr>
        <p:txBody>
          <a:bodyPr numCol="2"/>
          <a:lstStyle>
            <a:lvl1pPr marL="0" indent="0">
              <a:buNone/>
              <a:defRPr sz="12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Tree>
    <p:extLst>
      <p:ext uri="{BB962C8B-B14F-4D97-AF65-F5344CB8AC3E}">
        <p14:creationId xmlns:p14="http://schemas.microsoft.com/office/powerpoint/2010/main" val="1496684555"/>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Title_Intro_Copyx3">
    <p:spTree>
      <p:nvGrpSpPr>
        <p:cNvPr id="1" name=""/>
        <p:cNvGrpSpPr/>
        <p:nvPr/>
      </p:nvGrpSpPr>
      <p:grpSpPr>
        <a:xfrm>
          <a:off x="0" y="0"/>
          <a:ext cx="0" cy="0"/>
          <a:chOff x="0" y="0"/>
          <a:chExt cx="0" cy="0"/>
        </a:xfrm>
      </p:grpSpPr>
      <p:sp>
        <p:nvSpPr>
          <p:cNvPr id="6" name="Text Placeholder 11">
            <a:extLst>
              <a:ext uri="{FF2B5EF4-FFF2-40B4-BE49-F238E27FC236}">
                <a16:creationId xmlns:a16="http://schemas.microsoft.com/office/drawing/2014/main" id="{9CE9245F-A54E-6D46-803F-FE1389E58235}"/>
              </a:ext>
            </a:extLst>
          </p:cNvPr>
          <p:cNvSpPr>
            <a:spLocks noGrp="1"/>
          </p:cNvSpPr>
          <p:nvPr>
            <p:ph type="body" sz="quarter" idx="11"/>
          </p:nvPr>
        </p:nvSpPr>
        <p:spPr>
          <a:xfrm>
            <a:off x="592143" y="2496094"/>
            <a:ext cx="3298973" cy="506555"/>
          </a:xfrm>
          <a:prstGeom prst="rect">
            <a:avLst/>
          </a:prstGeom>
          <a:ln>
            <a:noFill/>
          </a:ln>
        </p:spPr>
        <p:txBody>
          <a:bodyPr lIns="0" anchor="b"/>
          <a:lstStyle>
            <a:lvl1pPr marL="0" indent="0">
              <a:buNone/>
              <a:defRPr sz="1400" b="1" i="1">
                <a:solidFill>
                  <a:srgbClr val="E75400"/>
                </a:solidFill>
                <a:latin typeface="Helvetica Neue LT Std 87 Heavy " panose="020B0604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8" name="Title 1">
            <a:extLst>
              <a:ext uri="{FF2B5EF4-FFF2-40B4-BE49-F238E27FC236}">
                <a16:creationId xmlns:a16="http://schemas.microsoft.com/office/drawing/2014/main" id="{929765F6-EDB2-2A42-BBCA-10A614DAE0FA}"/>
              </a:ext>
            </a:extLst>
          </p:cNvPr>
          <p:cNvSpPr>
            <a:spLocks noGrp="1"/>
          </p:cNvSpPr>
          <p:nvPr>
            <p:ph type="title"/>
          </p:nvPr>
        </p:nvSpPr>
        <p:spPr>
          <a:xfrm>
            <a:off x="497523" y="780175"/>
            <a:ext cx="5043199" cy="637747"/>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sp>
        <p:nvSpPr>
          <p:cNvPr id="10" name="Text Placeholder 11">
            <a:extLst>
              <a:ext uri="{FF2B5EF4-FFF2-40B4-BE49-F238E27FC236}">
                <a16:creationId xmlns:a16="http://schemas.microsoft.com/office/drawing/2014/main" id="{A677CB7A-1D72-1E45-BBB9-C15092A5C372}"/>
              </a:ext>
            </a:extLst>
          </p:cNvPr>
          <p:cNvSpPr>
            <a:spLocks noGrp="1"/>
          </p:cNvSpPr>
          <p:nvPr>
            <p:ph type="body" sz="quarter" idx="12"/>
          </p:nvPr>
        </p:nvSpPr>
        <p:spPr>
          <a:xfrm>
            <a:off x="592143" y="3078866"/>
            <a:ext cx="3298973" cy="2050789"/>
          </a:xfrm>
          <a:prstGeom prst="rect">
            <a:avLst/>
          </a:prstGeom>
          <a:ln>
            <a:noFill/>
          </a:ln>
        </p:spPr>
        <p:txBody>
          <a:bodyPr lIns="0" numCol="1"/>
          <a:lstStyle>
            <a:lvl1pPr marL="171450" indent="-171450">
              <a:buFont typeface="Arial" panose="020B0604020202020204" pitchFamily="34" charset="0"/>
              <a:buChar char="•"/>
              <a:defRPr sz="12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7" name="Text Placeholder 11">
            <a:extLst>
              <a:ext uri="{FF2B5EF4-FFF2-40B4-BE49-F238E27FC236}">
                <a16:creationId xmlns:a16="http://schemas.microsoft.com/office/drawing/2014/main" id="{DEA4372F-A8FE-304D-BEEF-9B1F4366F1F7}"/>
              </a:ext>
            </a:extLst>
          </p:cNvPr>
          <p:cNvSpPr>
            <a:spLocks noGrp="1"/>
          </p:cNvSpPr>
          <p:nvPr>
            <p:ph type="body" sz="quarter" idx="13"/>
          </p:nvPr>
        </p:nvSpPr>
        <p:spPr>
          <a:xfrm>
            <a:off x="4446513" y="3078866"/>
            <a:ext cx="3298973" cy="2050789"/>
          </a:xfrm>
          <a:prstGeom prst="rect">
            <a:avLst/>
          </a:prstGeom>
          <a:ln>
            <a:noFill/>
          </a:ln>
        </p:spPr>
        <p:txBody>
          <a:bodyPr lIns="0" numCol="1"/>
          <a:lstStyle>
            <a:lvl1pPr marL="171450" indent="-171450">
              <a:buFont typeface="Arial" panose="020B0604020202020204" pitchFamily="34" charset="0"/>
              <a:buChar char="•"/>
              <a:defRPr sz="12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9" name="Text Placeholder 11">
            <a:extLst>
              <a:ext uri="{FF2B5EF4-FFF2-40B4-BE49-F238E27FC236}">
                <a16:creationId xmlns:a16="http://schemas.microsoft.com/office/drawing/2014/main" id="{E16F508C-C8C7-E649-9929-A87F4FD3E22F}"/>
              </a:ext>
            </a:extLst>
          </p:cNvPr>
          <p:cNvSpPr>
            <a:spLocks noGrp="1"/>
          </p:cNvSpPr>
          <p:nvPr>
            <p:ph type="body" sz="quarter" idx="14"/>
          </p:nvPr>
        </p:nvSpPr>
        <p:spPr>
          <a:xfrm>
            <a:off x="8300882" y="3078866"/>
            <a:ext cx="3298973" cy="2050789"/>
          </a:xfrm>
          <a:prstGeom prst="rect">
            <a:avLst/>
          </a:prstGeom>
          <a:ln>
            <a:noFill/>
          </a:ln>
        </p:spPr>
        <p:txBody>
          <a:bodyPr lIns="0" numCol="1"/>
          <a:lstStyle>
            <a:lvl1pPr marL="171450" indent="-171450">
              <a:buFont typeface="Arial" panose="020B0604020202020204" pitchFamily="34" charset="0"/>
              <a:buChar char="•"/>
              <a:defRPr sz="12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12" name="Text Placeholder 11">
            <a:extLst>
              <a:ext uri="{FF2B5EF4-FFF2-40B4-BE49-F238E27FC236}">
                <a16:creationId xmlns:a16="http://schemas.microsoft.com/office/drawing/2014/main" id="{B2CF9473-1903-994F-B99C-D29984D129C3}"/>
              </a:ext>
            </a:extLst>
          </p:cNvPr>
          <p:cNvSpPr>
            <a:spLocks noGrp="1"/>
          </p:cNvSpPr>
          <p:nvPr>
            <p:ph type="body" sz="quarter" idx="15"/>
          </p:nvPr>
        </p:nvSpPr>
        <p:spPr>
          <a:xfrm>
            <a:off x="4434938" y="2496094"/>
            <a:ext cx="3298973" cy="506555"/>
          </a:xfrm>
          <a:prstGeom prst="rect">
            <a:avLst/>
          </a:prstGeom>
          <a:ln>
            <a:noFill/>
          </a:ln>
        </p:spPr>
        <p:txBody>
          <a:bodyPr lIns="0" anchor="b"/>
          <a:lstStyle>
            <a:lvl1pPr marL="0" indent="0">
              <a:buNone/>
              <a:defRPr sz="1400" b="1" i="1">
                <a:solidFill>
                  <a:srgbClr val="E75400"/>
                </a:solidFill>
                <a:latin typeface="Helvetica Neue LT Std 87 Heavy " panose="020B0604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13" name="Text Placeholder 11">
            <a:extLst>
              <a:ext uri="{FF2B5EF4-FFF2-40B4-BE49-F238E27FC236}">
                <a16:creationId xmlns:a16="http://schemas.microsoft.com/office/drawing/2014/main" id="{DE8310A5-8F15-B846-BB45-B7B8D709FBE8}"/>
              </a:ext>
            </a:extLst>
          </p:cNvPr>
          <p:cNvSpPr>
            <a:spLocks noGrp="1"/>
          </p:cNvSpPr>
          <p:nvPr>
            <p:ph type="body" sz="quarter" idx="16"/>
          </p:nvPr>
        </p:nvSpPr>
        <p:spPr>
          <a:xfrm>
            <a:off x="8300882" y="2496094"/>
            <a:ext cx="3298973" cy="506555"/>
          </a:xfrm>
          <a:prstGeom prst="rect">
            <a:avLst/>
          </a:prstGeom>
          <a:ln>
            <a:noFill/>
          </a:ln>
        </p:spPr>
        <p:txBody>
          <a:bodyPr lIns="0" anchor="b"/>
          <a:lstStyle>
            <a:lvl1pPr marL="0" indent="0">
              <a:buNone/>
              <a:defRPr sz="1400" b="1" i="1">
                <a:solidFill>
                  <a:srgbClr val="E75400"/>
                </a:solidFill>
                <a:latin typeface="Helvetica Neue LT Std 87 Heavy " panose="020B0604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pic>
        <p:nvPicPr>
          <p:cNvPr id="14" name="Picture 13">
            <a:extLst>
              <a:ext uri="{FF2B5EF4-FFF2-40B4-BE49-F238E27FC236}">
                <a16:creationId xmlns:a16="http://schemas.microsoft.com/office/drawing/2014/main" id="{02A2B536-236F-3243-8EA5-4436DB5B365B}"/>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0" y="6248400"/>
            <a:ext cx="12192000" cy="609600"/>
          </a:xfrm>
          <a:prstGeom prst="rect">
            <a:avLst/>
          </a:prstGeom>
        </p:spPr>
      </p:pic>
    </p:spTree>
    <p:extLst>
      <p:ext uri="{BB962C8B-B14F-4D97-AF65-F5344CB8AC3E}">
        <p14:creationId xmlns:p14="http://schemas.microsoft.com/office/powerpoint/2010/main" val="25226196"/>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Intro_Bullet_Picture">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929765F6-EDB2-2A42-BBCA-10A614DAE0FA}"/>
              </a:ext>
            </a:extLst>
          </p:cNvPr>
          <p:cNvSpPr>
            <a:spLocks noGrp="1"/>
          </p:cNvSpPr>
          <p:nvPr>
            <p:ph type="title"/>
          </p:nvPr>
        </p:nvSpPr>
        <p:spPr>
          <a:xfrm>
            <a:off x="497523" y="780175"/>
            <a:ext cx="5043199" cy="637747"/>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sp>
        <p:nvSpPr>
          <p:cNvPr id="7" name="Text Placeholder 11">
            <a:extLst>
              <a:ext uri="{FF2B5EF4-FFF2-40B4-BE49-F238E27FC236}">
                <a16:creationId xmlns:a16="http://schemas.microsoft.com/office/drawing/2014/main" id="{DEA4372F-A8FE-304D-BEEF-9B1F4366F1F7}"/>
              </a:ext>
            </a:extLst>
          </p:cNvPr>
          <p:cNvSpPr>
            <a:spLocks noGrp="1"/>
          </p:cNvSpPr>
          <p:nvPr>
            <p:ph type="body" sz="quarter" idx="13"/>
          </p:nvPr>
        </p:nvSpPr>
        <p:spPr>
          <a:xfrm>
            <a:off x="509098" y="3758494"/>
            <a:ext cx="4743305" cy="1762631"/>
          </a:xfrm>
          <a:prstGeom prst="rect">
            <a:avLst/>
          </a:prstGeom>
          <a:ln>
            <a:noFill/>
          </a:ln>
        </p:spPr>
        <p:txBody>
          <a:bodyPr lIns="0" numCol="1"/>
          <a:lstStyle>
            <a:lvl1pPr marL="171450" indent="-171450">
              <a:buFont typeface="Arial" panose="020B0604020202020204" pitchFamily="34" charset="0"/>
              <a:buChar char="•"/>
              <a:defRPr sz="12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12" name="Text Placeholder 11">
            <a:extLst>
              <a:ext uri="{FF2B5EF4-FFF2-40B4-BE49-F238E27FC236}">
                <a16:creationId xmlns:a16="http://schemas.microsoft.com/office/drawing/2014/main" id="{B2CF9473-1903-994F-B99C-D29984D129C3}"/>
              </a:ext>
            </a:extLst>
          </p:cNvPr>
          <p:cNvSpPr>
            <a:spLocks noGrp="1"/>
          </p:cNvSpPr>
          <p:nvPr>
            <p:ph type="body" sz="quarter" idx="15"/>
          </p:nvPr>
        </p:nvSpPr>
        <p:spPr>
          <a:xfrm>
            <a:off x="497523" y="3175722"/>
            <a:ext cx="2764515" cy="506555"/>
          </a:xfrm>
          <a:prstGeom prst="rect">
            <a:avLst/>
          </a:prstGeom>
          <a:ln>
            <a:noFill/>
          </a:ln>
        </p:spPr>
        <p:txBody>
          <a:bodyPr lIns="0" anchor="b"/>
          <a:lstStyle>
            <a:lvl1pPr marL="0" indent="0">
              <a:buNone/>
              <a:defRPr sz="1400" b="1" i="1">
                <a:solidFill>
                  <a:srgbClr val="E75400"/>
                </a:solidFill>
                <a:latin typeface="Helvetica Neue LT Std 87 Heavy " panose="020B0604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14" name="Picture Placeholder 8">
            <a:extLst>
              <a:ext uri="{FF2B5EF4-FFF2-40B4-BE49-F238E27FC236}">
                <a16:creationId xmlns:a16="http://schemas.microsoft.com/office/drawing/2014/main" id="{DD16F5DD-B45A-ED4E-8E7E-33263E4BB0FD}"/>
              </a:ext>
            </a:extLst>
          </p:cNvPr>
          <p:cNvSpPr>
            <a:spLocks noGrp="1"/>
          </p:cNvSpPr>
          <p:nvPr>
            <p:ph type="pic" sz="quarter" idx="16"/>
          </p:nvPr>
        </p:nvSpPr>
        <p:spPr>
          <a:xfrm>
            <a:off x="6287075" y="780175"/>
            <a:ext cx="5395827" cy="4740950"/>
          </a:xfrm>
          <a:prstGeom prst="rect">
            <a:avLst/>
          </a:prstGeom>
        </p:spPr>
        <p:txBody>
          <a:bodyPr/>
          <a:lstStyle/>
          <a:p>
            <a:endParaRPr lang="en-US"/>
          </a:p>
        </p:txBody>
      </p:sp>
      <p:sp>
        <p:nvSpPr>
          <p:cNvPr id="16" name="Text Placeholder 11">
            <a:extLst>
              <a:ext uri="{FF2B5EF4-FFF2-40B4-BE49-F238E27FC236}">
                <a16:creationId xmlns:a16="http://schemas.microsoft.com/office/drawing/2014/main" id="{F13ADBC8-7EAF-6F47-94A8-57843CEAD9D0}"/>
              </a:ext>
            </a:extLst>
          </p:cNvPr>
          <p:cNvSpPr>
            <a:spLocks noGrp="1"/>
          </p:cNvSpPr>
          <p:nvPr>
            <p:ph type="body" sz="quarter" idx="17"/>
          </p:nvPr>
        </p:nvSpPr>
        <p:spPr>
          <a:xfrm>
            <a:off x="497523" y="2298492"/>
            <a:ext cx="5043198" cy="637747"/>
          </a:xfrm>
          <a:prstGeom prst="rect">
            <a:avLst/>
          </a:prstGeom>
          <a:ln>
            <a:noFill/>
          </a:ln>
        </p:spPr>
        <p:txBody>
          <a:bodyPr/>
          <a:lstStyle>
            <a:lvl1pPr marL="0" indent="0">
              <a:buNone/>
              <a:defRPr sz="1400" b="0" i="0">
                <a:solidFill>
                  <a:srgbClr val="FFBF22"/>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pic>
        <p:nvPicPr>
          <p:cNvPr id="9" name="Picture 8">
            <a:extLst>
              <a:ext uri="{FF2B5EF4-FFF2-40B4-BE49-F238E27FC236}">
                <a16:creationId xmlns:a16="http://schemas.microsoft.com/office/drawing/2014/main" id="{CEF1F2AE-F16D-334D-BE92-FE5B4774467D}"/>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0" y="6248400"/>
            <a:ext cx="12192000" cy="609600"/>
          </a:xfrm>
          <a:prstGeom prst="rect">
            <a:avLst/>
          </a:prstGeom>
        </p:spPr>
      </p:pic>
    </p:spTree>
    <p:extLst>
      <p:ext uri="{BB962C8B-B14F-4D97-AF65-F5344CB8AC3E}">
        <p14:creationId xmlns:p14="http://schemas.microsoft.com/office/powerpoint/2010/main" val="310513140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Content (Picture right)">
    <p:spTree>
      <p:nvGrpSpPr>
        <p:cNvPr id="1" name=""/>
        <p:cNvGrpSpPr/>
        <p:nvPr/>
      </p:nvGrpSpPr>
      <p:grpSpPr>
        <a:xfrm>
          <a:off x="0" y="0"/>
          <a:ext cx="0" cy="0"/>
          <a:chOff x="0" y="0"/>
          <a:chExt cx="0" cy="0"/>
        </a:xfrm>
      </p:grpSpPr>
      <p:graphicFrame>
        <p:nvGraphicFramePr>
          <p:cNvPr id="4" name="Object 3" hidden="1">
            <a:extLst>
              <a:ext uri="{FF2B5EF4-FFF2-40B4-BE49-F238E27FC236}">
                <a16:creationId xmlns:a16="http://schemas.microsoft.com/office/drawing/2014/main" id="{BAAB6DF2-F633-4A65-A920-342873356B74}"/>
              </a:ext>
            </a:extLst>
          </p:cNvPr>
          <p:cNvGraphicFramePr>
            <a:graphicFrameLocks noChangeAspect="1"/>
          </p:cNvGraphicFramePr>
          <p:nvPr userDrawn="1">
            <p:custDataLst>
              <p:tags r:id="rId2"/>
            </p:custDataLst>
          </p:nvPr>
        </p:nvGraphicFramePr>
        <p:xfrm>
          <a:off x="2118" y="2118"/>
          <a:ext cx="2117" cy="2117"/>
        </p:xfrm>
        <a:graphic>
          <a:graphicData uri="http://schemas.openxmlformats.org/presentationml/2006/ole">
            <mc:AlternateContent xmlns:mc="http://schemas.openxmlformats.org/markup-compatibility/2006">
              <mc:Choice xmlns:v="urn:schemas-microsoft-com:vml" Requires="v">
                <p:oleObj spid="_x0000_s8194" name="think-cell Slide" r:id="rId5" imgW="592" imgH="595" progId="TCLayout.ActiveDocument.1">
                  <p:embed/>
                </p:oleObj>
              </mc:Choice>
              <mc:Fallback>
                <p:oleObj name="think-cell Slide" r:id="rId5" imgW="592" imgH="595" progId="TCLayout.ActiveDocument.1">
                  <p:embed/>
                  <p:pic>
                    <p:nvPicPr>
                      <p:cNvPr id="4" name="Object 3" hidden="1">
                        <a:extLst>
                          <a:ext uri="{FF2B5EF4-FFF2-40B4-BE49-F238E27FC236}">
                            <a16:creationId xmlns:a16="http://schemas.microsoft.com/office/drawing/2014/main" id="{BAAB6DF2-F633-4A65-A920-342873356B74}"/>
                          </a:ext>
                        </a:extLst>
                      </p:cNvPr>
                      <p:cNvPicPr/>
                      <p:nvPr/>
                    </p:nvPicPr>
                    <p:blipFill>
                      <a:blip r:embed="rId6"/>
                      <a:stretch>
                        <a:fillRect/>
                      </a:stretch>
                    </p:blipFill>
                    <p:spPr>
                      <a:xfrm>
                        <a:off x="2118" y="2118"/>
                        <a:ext cx="2117" cy="2117"/>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7A305F4C-4618-43E2-B4AC-545BA76D18CE}"/>
              </a:ext>
            </a:extLst>
          </p:cNvPr>
          <p:cNvSpPr/>
          <p:nvPr userDrawn="1">
            <p:custDataLst>
              <p:tags r:id="rId3"/>
            </p:custDataLst>
          </p:nvPr>
        </p:nvSpPr>
        <p:spPr>
          <a:xfrm>
            <a:off x="0" y="0"/>
            <a:ext cx="211667" cy="211667"/>
          </a:xfrm>
          <a:prstGeom prst="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eaLnBrk="1">
              <a:lnSpc>
                <a:spcPct val="95000"/>
              </a:lnSpc>
              <a:spcBef>
                <a:spcPct val="0"/>
              </a:spcBef>
              <a:spcAft>
                <a:spcPct val="0"/>
              </a:spcAft>
            </a:pPr>
            <a:endParaRPr lang="en-GB" sz="1996" b="1" i="0" baseline="0" noProof="0" dirty="0">
              <a:latin typeface="Arial" panose="020B0604020202020204" pitchFamily="34" charset="0"/>
              <a:ea typeface="+mj-ea"/>
              <a:cs typeface="Arial" panose="020B0604020202020204" pitchFamily="34" charset="0"/>
              <a:sym typeface="Arial" panose="020B0604020202020204" pitchFamily="34" charset="0"/>
            </a:endParaRPr>
          </a:p>
        </p:txBody>
      </p:sp>
      <p:sp>
        <p:nvSpPr>
          <p:cNvPr id="12" name="Grå baggrund 1"/>
          <p:cNvSpPr/>
          <p:nvPr userDrawn="1"/>
        </p:nvSpPr>
        <p:spPr>
          <a:xfrm>
            <a:off x="1" y="1110392"/>
            <a:ext cx="6034529" cy="4964099"/>
          </a:xfrm>
          <a:prstGeom prst="rect">
            <a:avLst/>
          </a:prstGeom>
          <a:solidFill>
            <a:srgbClr val="F5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spcBef>
                <a:spcPts val="2000"/>
              </a:spcBef>
            </a:pPr>
            <a:endParaRPr lang="en-GB" sz="1733" noProof="0" dirty="0">
              <a:latin typeface="Arial" panose="020B0604020202020204" pitchFamily="34" charset="0"/>
              <a:cs typeface="Arial" panose="020B0604020202020204" pitchFamily="34" charset="0"/>
              <a:sym typeface="Arial" panose="020B0604020202020204" pitchFamily="34" charset="0"/>
            </a:endParaRPr>
          </a:p>
        </p:txBody>
      </p:sp>
      <p:sp>
        <p:nvSpPr>
          <p:cNvPr id="14" name="Content Placeholder 2"/>
          <p:cNvSpPr>
            <a:spLocks noGrp="1"/>
          </p:cNvSpPr>
          <p:nvPr>
            <p:ph idx="1" hasCustomPrompt="1"/>
          </p:nvPr>
        </p:nvSpPr>
        <p:spPr>
          <a:xfrm>
            <a:off x="575999" y="1371025"/>
            <a:ext cx="5184000" cy="4416000"/>
          </a:xfrm>
        </p:spPr>
        <p:txBody>
          <a:bodyPr/>
          <a:lstStyle>
            <a:lvl1pPr marL="287993" indent="-287993">
              <a:lnSpc>
                <a:spcPct val="95000"/>
              </a:lnSpc>
              <a:spcBef>
                <a:spcPts val="1067"/>
              </a:spcBef>
              <a:buFont typeface="Arial" panose="020B0604020202020204" pitchFamily="34" charset="0"/>
              <a:buChar char="–"/>
              <a:defRPr sz="1733" b="0">
                <a:solidFill>
                  <a:schemeClr val="tx2"/>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2pPr>
            <a:lvl3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3pPr>
            <a:lvl4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4pPr>
            <a:lvl5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5pPr>
          </a:lstStyle>
          <a:p>
            <a:pPr lvl="0"/>
            <a:r>
              <a:rPr lang="en-GB" dirty="0"/>
              <a:t>Click to add text </a:t>
            </a:r>
            <a:endParaRPr lang="en-GB" noProof="0" dirty="0"/>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9" name="Text Placeholder 14">
            <a:extLst>
              <a:ext uri="{FF2B5EF4-FFF2-40B4-BE49-F238E27FC236}">
                <a16:creationId xmlns:a16="http://schemas.microsoft.com/office/drawing/2014/main" id="{19C0DBCC-4AE4-4A9B-B6AC-41D01FB442A1}"/>
              </a:ext>
            </a:extLst>
          </p:cNvPr>
          <p:cNvSpPr>
            <a:spLocks noGrp="1"/>
          </p:cNvSpPr>
          <p:nvPr>
            <p:ph type="body" sz="quarter" idx="26" hasCustomPrompt="1"/>
          </p:nvPr>
        </p:nvSpPr>
        <p:spPr>
          <a:xfrm>
            <a:off x="997921" y="6081601"/>
            <a:ext cx="5530109" cy="489879"/>
          </a:xfrm>
        </p:spPr>
        <p:txBody>
          <a:bodyPr anchor="b" anchorCtr="0"/>
          <a:lstStyle>
            <a:lvl1pPr>
              <a:lnSpc>
                <a:spcPct val="95000"/>
              </a:lnSpc>
              <a:spcBef>
                <a:spcPts val="0"/>
              </a:spcBef>
              <a:defRPr sz="933" b="0" baseline="0">
                <a:solidFill>
                  <a:schemeClr val="accent6"/>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272"/>
              </a:spcBef>
              <a:defRPr sz="635" b="0">
                <a:solidFill>
                  <a:schemeClr val="accent6"/>
                </a:solidFill>
              </a:defRPr>
            </a:lvl2pPr>
            <a:lvl3pPr>
              <a:lnSpc>
                <a:spcPct val="95000"/>
              </a:lnSpc>
              <a:spcBef>
                <a:spcPts val="272"/>
              </a:spcBef>
              <a:defRPr sz="635" b="0">
                <a:solidFill>
                  <a:schemeClr val="accent6"/>
                </a:solidFill>
              </a:defRPr>
            </a:lvl3pPr>
            <a:lvl4pPr>
              <a:lnSpc>
                <a:spcPct val="95000"/>
              </a:lnSpc>
              <a:spcBef>
                <a:spcPts val="272"/>
              </a:spcBef>
              <a:defRPr sz="635" b="0">
                <a:solidFill>
                  <a:schemeClr val="accent6"/>
                </a:solidFill>
              </a:defRPr>
            </a:lvl4pPr>
            <a:lvl5pPr>
              <a:lnSpc>
                <a:spcPct val="95000"/>
              </a:lnSpc>
              <a:spcBef>
                <a:spcPts val="272"/>
              </a:spcBef>
              <a:defRPr sz="635" b="0">
                <a:solidFill>
                  <a:schemeClr val="accent6"/>
                </a:solidFill>
              </a:defRPr>
            </a:lvl5pPr>
          </a:lstStyle>
          <a:p>
            <a:pPr lvl="0"/>
            <a:r>
              <a:rPr lang="en-GB" dirty="0"/>
              <a:t>Click to add source or notes</a:t>
            </a:r>
          </a:p>
        </p:txBody>
      </p:sp>
      <p:sp>
        <p:nvSpPr>
          <p:cNvPr id="6" name="Date Placeholder 5">
            <a:extLst>
              <a:ext uri="{FF2B5EF4-FFF2-40B4-BE49-F238E27FC236}">
                <a16:creationId xmlns:a16="http://schemas.microsoft.com/office/drawing/2014/main" id="{113DD5A5-D967-4803-8CBA-38F4E9006EDD}"/>
              </a:ext>
            </a:extLst>
          </p:cNvPr>
          <p:cNvSpPr>
            <a:spLocks noGrp="1"/>
          </p:cNvSpPr>
          <p:nvPr>
            <p:ph type="dt" sz="half" idx="30"/>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7" name="Footer Placeholder 6">
            <a:extLst>
              <a:ext uri="{FF2B5EF4-FFF2-40B4-BE49-F238E27FC236}">
                <a16:creationId xmlns:a16="http://schemas.microsoft.com/office/drawing/2014/main" id="{DBDB7F10-1CB8-47D5-93F6-C24B91BAF18D}"/>
              </a:ext>
            </a:extLst>
          </p:cNvPr>
          <p:cNvSpPr>
            <a:spLocks noGrp="1"/>
          </p:cNvSpPr>
          <p:nvPr>
            <p:ph type="ftr" sz="quarter" idx="31"/>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8" name="Slide Number Placeholder 7">
            <a:extLst>
              <a:ext uri="{FF2B5EF4-FFF2-40B4-BE49-F238E27FC236}">
                <a16:creationId xmlns:a16="http://schemas.microsoft.com/office/drawing/2014/main" id="{984DB9A7-08F6-4B36-9159-5E51888606E0}"/>
              </a:ext>
            </a:extLst>
          </p:cNvPr>
          <p:cNvSpPr>
            <a:spLocks noGrp="1"/>
          </p:cNvSpPr>
          <p:nvPr>
            <p:ph type="sldNum" sz="quarter" idx="32"/>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fld id="{24C8C45C-947F-4981-8B3F-4F32E973C901}" type="slidenum">
              <a:rPr lang="en-GB" smtClean="0"/>
              <a:pPr/>
              <a:t>‹#›</a:t>
            </a:fld>
            <a:endParaRPr lang="en-GB" dirty="0"/>
          </a:p>
        </p:txBody>
      </p:sp>
      <p:sp>
        <p:nvSpPr>
          <p:cNvPr id="10" name="Title 9">
            <a:extLst>
              <a:ext uri="{FF2B5EF4-FFF2-40B4-BE49-F238E27FC236}">
                <a16:creationId xmlns:a16="http://schemas.microsoft.com/office/drawing/2014/main" id="{205C9A02-46F5-4F1E-BC34-1CE77859B616}"/>
              </a:ext>
            </a:extLst>
          </p:cNvPr>
          <p:cNvSpPr>
            <a:spLocks noGrp="1"/>
          </p:cNvSpPr>
          <p:nvPr>
            <p:ph type="title"/>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r>
              <a:rPr lang="en-GB"/>
              <a:t>Click to edit Master title style</a:t>
            </a:r>
            <a:endParaRPr lang="en-GB" dirty="0"/>
          </a:p>
        </p:txBody>
      </p:sp>
      <p:sp>
        <p:nvSpPr>
          <p:cNvPr id="3" name="Picture Placeholder 2">
            <a:extLst>
              <a:ext uri="{FF2B5EF4-FFF2-40B4-BE49-F238E27FC236}">
                <a16:creationId xmlns:a16="http://schemas.microsoft.com/office/drawing/2014/main" id="{D45C5449-5351-4BC4-A062-46B47AB9E0AC}"/>
              </a:ext>
            </a:extLst>
          </p:cNvPr>
          <p:cNvSpPr>
            <a:spLocks noGrp="1"/>
          </p:cNvSpPr>
          <p:nvPr>
            <p:ph type="pic" sz="quarter" idx="33"/>
          </p:nvPr>
        </p:nvSpPr>
        <p:spPr>
          <a:xfrm>
            <a:off x="6153150" y="1104901"/>
            <a:ext cx="6038849" cy="4976284"/>
          </a:xfrm>
        </p:spPr>
        <p:txBody>
          <a:bodyPr anchor="ctr" anchorCtr="0"/>
          <a:lstStyle>
            <a:lvl1pPr algn="ctr">
              <a:defRPr sz="1200">
                <a:latin typeface="+mn-lt"/>
              </a:defRPr>
            </a:lvl1pPr>
          </a:lstStyle>
          <a:p>
            <a:r>
              <a:rPr lang="en-GB" dirty="0"/>
              <a:t>Click icon to add picture</a:t>
            </a:r>
          </a:p>
        </p:txBody>
      </p:sp>
    </p:spTree>
    <p:extLst>
      <p:ext uri="{BB962C8B-B14F-4D97-AF65-F5344CB8AC3E}">
        <p14:creationId xmlns:p14="http://schemas.microsoft.com/office/powerpoint/2010/main" val="4136525956"/>
      </p:ext>
    </p:extLst>
  </p:cSld>
  <p:clrMapOvr>
    <a:masterClrMapping/>
  </p:clrMapOvr>
  <p:extLst>
    <p:ext uri="{DCECCB84-F9BA-43D5-87BE-67443E8EF086}">
      <p15:sldGuideLst xmlns:p15="http://schemas.microsoft.com/office/powerpoint/2012/main">
        <p15:guide id="1" orient="horz" pos="158">
          <p15:clr>
            <a:srgbClr val="FBAE40"/>
          </p15:clr>
        </p15:guide>
        <p15:guide id="2" pos="272">
          <p15:clr>
            <a:srgbClr val="FBAE40"/>
          </p15:clr>
        </p15:guide>
        <p15:guide id="3" orient="horz" pos="522">
          <p15:clr>
            <a:srgbClr val="FBAE40"/>
          </p15:clr>
        </p15:guide>
        <p15:guide id="4" orient="horz" pos="647">
          <p15:clr>
            <a:srgbClr val="FBAE40"/>
          </p15:clr>
        </p15:guide>
        <p15:guide id="5" orient="horz" pos="2736">
          <p15:clr>
            <a:srgbClr val="FBAE40"/>
          </p15:clr>
        </p15:guide>
        <p15:guide id="6" pos="2721">
          <p15:clr>
            <a:srgbClr val="FBAE40"/>
          </p15:clr>
        </p15:guide>
        <p15:guide id="7" pos="2907">
          <p15:clr>
            <a:srgbClr val="FBAE40"/>
          </p15:clr>
        </p15:guide>
        <p15:guide id="8" pos="5488">
          <p15:clr>
            <a:srgbClr val="FBAE40"/>
          </p15:clr>
        </p15:guide>
        <p15:guide id="9" orient="horz" pos="2870">
          <p15:clr>
            <a:srgbClr val="FBAE40"/>
          </p15:clr>
        </p15:guide>
      </p15:sldGuideLst>
    </p:ext>
  </p:extLs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Table">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929765F6-EDB2-2A42-BBCA-10A614DAE0FA}"/>
              </a:ext>
            </a:extLst>
          </p:cNvPr>
          <p:cNvSpPr>
            <a:spLocks noGrp="1"/>
          </p:cNvSpPr>
          <p:nvPr>
            <p:ph type="title"/>
          </p:nvPr>
        </p:nvSpPr>
        <p:spPr>
          <a:xfrm>
            <a:off x="497523" y="780175"/>
            <a:ext cx="5043199" cy="637747"/>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endParaRPr lang="en-US" dirty="0"/>
          </a:p>
        </p:txBody>
      </p:sp>
      <p:sp>
        <p:nvSpPr>
          <p:cNvPr id="3" name="Table Placeholder 2">
            <a:extLst>
              <a:ext uri="{FF2B5EF4-FFF2-40B4-BE49-F238E27FC236}">
                <a16:creationId xmlns:a16="http://schemas.microsoft.com/office/drawing/2014/main" id="{2BDEBFE9-838E-194F-A633-0E7ABCE7BD1D}"/>
              </a:ext>
            </a:extLst>
          </p:cNvPr>
          <p:cNvSpPr>
            <a:spLocks noGrp="1"/>
          </p:cNvSpPr>
          <p:nvPr>
            <p:ph type="tbl" sz="quarter" idx="10"/>
          </p:nvPr>
        </p:nvSpPr>
        <p:spPr>
          <a:xfrm>
            <a:off x="496888" y="1555750"/>
            <a:ext cx="11064875" cy="3983038"/>
          </a:xfrm>
          <a:prstGeom prst="rect">
            <a:avLst/>
          </a:prstGeom>
          <a:noFill/>
        </p:spPr>
        <p:txBody>
          <a:bodyPr/>
          <a:lstStyle/>
          <a:p>
            <a:endParaRPr lang="en-US"/>
          </a:p>
        </p:txBody>
      </p:sp>
      <p:pic>
        <p:nvPicPr>
          <p:cNvPr id="5" name="Picture 4">
            <a:extLst>
              <a:ext uri="{FF2B5EF4-FFF2-40B4-BE49-F238E27FC236}">
                <a16:creationId xmlns:a16="http://schemas.microsoft.com/office/drawing/2014/main" id="{66C6C745-44D8-1B43-841E-546B305709C2}"/>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0" y="6248400"/>
            <a:ext cx="12192000" cy="609600"/>
          </a:xfrm>
          <a:prstGeom prst="rect">
            <a:avLst/>
          </a:prstGeom>
        </p:spPr>
      </p:pic>
    </p:spTree>
    <p:extLst>
      <p:ext uri="{BB962C8B-B14F-4D97-AF65-F5344CB8AC3E}">
        <p14:creationId xmlns:p14="http://schemas.microsoft.com/office/powerpoint/2010/main" val="1684915763"/>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1_SmartArt - Timeline">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929765F6-EDB2-2A42-BBCA-10A614DAE0FA}"/>
              </a:ext>
            </a:extLst>
          </p:cNvPr>
          <p:cNvSpPr>
            <a:spLocks noGrp="1"/>
          </p:cNvSpPr>
          <p:nvPr>
            <p:ph type="title"/>
          </p:nvPr>
        </p:nvSpPr>
        <p:spPr>
          <a:xfrm>
            <a:off x="497523" y="780175"/>
            <a:ext cx="5043199" cy="637747"/>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endParaRPr lang="en-US" dirty="0"/>
          </a:p>
        </p:txBody>
      </p:sp>
      <p:pic>
        <p:nvPicPr>
          <p:cNvPr id="5" name="Picture 4">
            <a:extLst>
              <a:ext uri="{FF2B5EF4-FFF2-40B4-BE49-F238E27FC236}">
                <a16:creationId xmlns:a16="http://schemas.microsoft.com/office/drawing/2014/main" id="{66C6C745-44D8-1B43-841E-546B305709C2}"/>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0" y="6248400"/>
            <a:ext cx="12192000" cy="609600"/>
          </a:xfrm>
          <a:prstGeom prst="rect">
            <a:avLst/>
          </a:prstGeom>
        </p:spPr>
      </p:pic>
      <p:sp>
        <p:nvSpPr>
          <p:cNvPr id="4" name="SmartArt Placeholder 3">
            <a:extLst>
              <a:ext uri="{FF2B5EF4-FFF2-40B4-BE49-F238E27FC236}">
                <a16:creationId xmlns:a16="http://schemas.microsoft.com/office/drawing/2014/main" id="{38D9C6C5-DE52-D147-ACCA-7392BF61B517}"/>
              </a:ext>
            </a:extLst>
          </p:cNvPr>
          <p:cNvSpPr>
            <a:spLocks noGrp="1"/>
          </p:cNvSpPr>
          <p:nvPr>
            <p:ph type="dgm" sz="quarter" idx="11"/>
          </p:nvPr>
        </p:nvSpPr>
        <p:spPr>
          <a:xfrm>
            <a:off x="497523" y="1437480"/>
            <a:ext cx="11064875" cy="4440805"/>
          </a:xfrm>
          <a:prstGeom prst="rect">
            <a:avLst/>
          </a:prstGeom>
        </p:spPr>
        <p:txBody>
          <a:bodyPr/>
          <a:lstStyle/>
          <a:p>
            <a:endParaRPr lang="en-GB"/>
          </a:p>
        </p:txBody>
      </p:sp>
    </p:spTree>
    <p:extLst>
      <p:ext uri="{BB962C8B-B14F-4D97-AF65-F5344CB8AC3E}">
        <p14:creationId xmlns:p14="http://schemas.microsoft.com/office/powerpoint/2010/main" val="3679817549"/>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Title_2ColCopy">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A97B6A48-DC40-E440-8A19-26BB129D6623}"/>
              </a:ext>
            </a:extLst>
          </p:cNvPr>
          <p:cNvSpPr>
            <a:spLocks noGrp="1"/>
          </p:cNvSpPr>
          <p:nvPr>
            <p:ph type="title"/>
          </p:nvPr>
        </p:nvSpPr>
        <p:spPr>
          <a:xfrm>
            <a:off x="497523" y="780175"/>
            <a:ext cx="5043199" cy="637747"/>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sp>
        <p:nvSpPr>
          <p:cNvPr id="7" name="Text Placeholder 11">
            <a:extLst>
              <a:ext uri="{FF2B5EF4-FFF2-40B4-BE49-F238E27FC236}">
                <a16:creationId xmlns:a16="http://schemas.microsoft.com/office/drawing/2014/main" id="{CF042509-A226-C344-A6BB-C999500CA23C}"/>
              </a:ext>
            </a:extLst>
          </p:cNvPr>
          <p:cNvSpPr>
            <a:spLocks noGrp="1"/>
          </p:cNvSpPr>
          <p:nvPr>
            <p:ph type="body" sz="quarter" idx="12"/>
          </p:nvPr>
        </p:nvSpPr>
        <p:spPr>
          <a:xfrm>
            <a:off x="497523" y="2292248"/>
            <a:ext cx="8371840" cy="2954228"/>
          </a:xfrm>
          <a:prstGeom prst="rect">
            <a:avLst/>
          </a:prstGeom>
          <a:ln>
            <a:noFill/>
          </a:ln>
        </p:spPr>
        <p:txBody>
          <a:bodyPr numCol="2"/>
          <a:lstStyle>
            <a:lvl1pPr marL="0" indent="0">
              <a:buNone/>
              <a:defRPr sz="1200" b="0" i="0">
                <a:solidFill>
                  <a:srgbClr val="20201E"/>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pic>
        <p:nvPicPr>
          <p:cNvPr id="6" name="Picture 5">
            <a:extLst>
              <a:ext uri="{FF2B5EF4-FFF2-40B4-BE49-F238E27FC236}">
                <a16:creationId xmlns:a16="http://schemas.microsoft.com/office/drawing/2014/main" id="{071BAFEB-D91F-3A4F-A0E0-FE66512EF0CA}"/>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0" y="6248400"/>
            <a:ext cx="12192000" cy="609600"/>
          </a:xfrm>
          <a:prstGeom prst="rect">
            <a:avLst/>
          </a:prstGeom>
        </p:spPr>
      </p:pic>
    </p:spTree>
    <p:extLst>
      <p:ext uri="{BB962C8B-B14F-4D97-AF65-F5344CB8AC3E}">
        <p14:creationId xmlns:p14="http://schemas.microsoft.com/office/powerpoint/2010/main" val="1336529504"/>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Animation Placeholder">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A97B6A48-DC40-E440-8A19-26BB129D6623}"/>
              </a:ext>
            </a:extLst>
          </p:cNvPr>
          <p:cNvSpPr>
            <a:spLocks noGrp="1"/>
          </p:cNvSpPr>
          <p:nvPr>
            <p:ph type="title" hasCustomPrompt="1"/>
          </p:nvPr>
        </p:nvSpPr>
        <p:spPr>
          <a:xfrm>
            <a:off x="639066" y="368728"/>
            <a:ext cx="5043199" cy="637747"/>
          </a:xfrm>
          <a:prstGeom prst="rect">
            <a:avLst/>
          </a:prstGeom>
        </p:spPr>
        <p:txBody>
          <a:bodyPr anchor="t"/>
          <a:lstStyle>
            <a:lvl1pPr>
              <a:defRPr sz="20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title</a:t>
            </a:r>
            <a:endParaRPr lang="en-US" dirty="0"/>
          </a:p>
        </p:txBody>
      </p:sp>
      <p:sp>
        <p:nvSpPr>
          <p:cNvPr id="7" name="Text Placeholder 11">
            <a:extLst>
              <a:ext uri="{FF2B5EF4-FFF2-40B4-BE49-F238E27FC236}">
                <a16:creationId xmlns:a16="http://schemas.microsoft.com/office/drawing/2014/main" id="{CF042509-A226-C344-A6BB-C999500CA23C}"/>
              </a:ext>
            </a:extLst>
          </p:cNvPr>
          <p:cNvSpPr>
            <a:spLocks noGrp="1"/>
          </p:cNvSpPr>
          <p:nvPr>
            <p:ph type="body" sz="quarter" idx="12"/>
          </p:nvPr>
        </p:nvSpPr>
        <p:spPr>
          <a:xfrm>
            <a:off x="639066" y="1143000"/>
            <a:ext cx="2553170" cy="4400550"/>
          </a:xfrm>
          <a:prstGeom prst="rect">
            <a:avLst/>
          </a:prstGeom>
          <a:ln>
            <a:noFill/>
          </a:ln>
        </p:spPr>
        <p:txBody>
          <a:bodyPr numCol="1"/>
          <a:lstStyle>
            <a:lvl1pPr marL="0" indent="0">
              <a:buNone/>
              <a:defRPr sz="1200" b="0" i="0">
                <a:solidFill>
                  <a:schemeClr val="tx1">
                    <a:lumMod val="65000"/>
                    <a:lumOff val="35000"/>
                  </a:schemeClr>
                </a:solidFill>
                <a:latin typeface="Helvetica Neue Light" pitchFamily="2"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8" name="Media Placeholder 7">
            <a:extLst>
              <a:ext uri="{FF2B5EF4-FFF2-40B4-BE49-F238E27FC236}">
                <a16:creationId xmlns:a16="http://schemas.microsoft.com/office/drawing/2014/main" id="{79C68202-A54E-6A4D-B1AC-DE71B357A6EC}"/>
              </a:ext>
            </a:extLst>
          </p:cNvPr>
          <p:cNvSpPr>
            <a:spLocks noGrp="1"/>
          </p:cNvSpPr>
          <p:nvPr>
            <p:ph type="media" sz="quarter" idx="13"/>
          </p:nvPr>
        </p:nvSpPr>
        <p:spPr>
          <a:xfrm>
            <a:off x="3657600" y="1143000"/>
            <a:ext cx="7821613" cy="4400550"/>
          </a:xfrm>
          <a:prstGeom prst="rect">
            <a:avLst/>
          </a:prstGeom>
        </p:spPr>
        <p:txBody>
          <a:bodyPr/>
          <a:lstStyle/>
          <a:p>
            <a:endParaRPr lang="en-US"/>
          </a:p>
        </p:txBody>
      </p:sp>
      <p:pic>
        <p:nvPicPr>
          <p:cNvPr id="6" name="Picture 5">
            <a:extLst>
              <a:ext uri="{FF2B5EF4-FFF2-40B4-BE49-F238E27FC236}">
                <a16:creationId xmlns:a16="http://schemas.microsoft.com/office/drawing/2014/main" id="{719EF13E-F668-A44D-9AA6-5C56CA0C4E75}"/>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0" y="6248400"/>
            <a:ext cx="12192000" cy="609600"/>
          </a:xfrm>
          <a:prstGeom prst="rect">
            <a:avLst/>
          </a:prstGeom>
        </p:spPr>
      </p:pic>
    </p:spTree>
    <p:extLst>
      <p:ext uri="{BB962C8B-B14F-4D97-AF65-F5344CB8AC3E}">
        <p14:creationId xmlns:p14="http://schemas.microsoft.com/office/powerpoint/2010/main" val="2829878401"/>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1_Animation Placeholder">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CB0CA34-0058-9047-AA94-D2A25CB49EF4}"/>
              </a:ext>
            </a:extLst>
          </p:cNvPr>
          <p:cNvSpPr>
            <a:spLocks noGrp="1"/>
          </p:cNvSpPr>
          <p:nvPr>
            <p:ph type="pic" sz="quarter" idx="14"/>
          </p:nvPr>
        </p:nvSpPr>
        <p:spPr>
          <a:xfrm>
            <a:off x="3657600" y="1143000"/>
            <a:ext cx="7821613" cy="4400550"/>
          </a:xfrm>
          <a:prstGeom prst="rect">
            <a:avLst/>
          </a:prstGeom>
        </p:spPr>
        <p:txBody>
          <a:bodyPr/>
          <a:lstStyle/>
          <a:p>
            <a:endParaRPr lang="en-US"/>
          </a:p>
        </p:txBody>
      </p:sp>
      <p:sp>
        <p:nvSpPr>
          <p:cNvPr id="5" name="Title 1">
            <a:extLst>
              <a:ext uri="{FF2B5EF4-FFF2-40B4-BE49-F238E27FC236}">
                <a16:creationId xmlns:a16="http://schemas.microsoft.com/office/drawing/2014/main" id="{A97B6A48-DC40-E440-8A19-26BB129D6623}"/>
              </a:ext>
            </a:extLst>
          </p:cNvPr>
          <p:cNvSpPr>
            <a:spLocks noGrp="1"/>
          </p:cNvSpPr>
          <p:nvPr>
            <p:ph type="title" hasCustomPrompt="1"/>
          </p:nvPr>
        </p:nvSpPr>
        <p:spPr>
          <a:xfrm>
            <a:off x="639066" y="368728"/>
            <a:ext cx="5043199" cy="637747"/>
          </a:xfrm>
          <a:prstGeom prst="rect">
            <a:avLst/>
          </a:prstGeom>
        </p:spPr>
        <p:txBody>
          <a:bodyPr anchor="t"/>
          <a:lstStyle>
            <a:lvl1pPr>
              <a:defRPr sz="20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title</a:t>
            </a:r>
            <a:endParaRPr lang="en-US" dirty="0"/>
          </a:p>
        </p:txBody>
      </p:sp>
      <p:sp>
        <p:nvSpPr>
          <p:cNvPr id="7" name="Text Placeholder 11">
            <a:extLst>
              <a:ext uri="{FF2B5EF4-FFF2-40B4-BE49-F238E27FC236}">
                <a16:creationId xmlns:a16="http://schemas.microsoft.com/office/drawing/2014/main" id="{CF042509-A226-C344-A6BB-C999500CA23C}"/>
              </a:ext>
            </a:extLst>
          </p:cNvPr>
          <p:cNvSpPr>
            <a:spLocks noGrp="1"/>
          </p:cNvSpPr>
          <p:nvPr>
            <p:ph type="body" sz="quarter" idx="12"/>
          </p:nvPr>
        </p:nvSpPr>
        <p:spPr>
          <a:xfrm>
            <a:off x="639066" y="1143000"/>
            <a:ext cx="2553170" cy="4400550"/>
          </a:xfrm>
          <a:prstGeom prst="rect">
            <a:avLst/>
          </a:prstGeom>
          <a:ln>
            <a:noFill/>
          </a:ln>
        </p:spPr>
        <p:txBody>
          <a:bodyPr numCol="1"/>
          <a:lstStyle>
            <a:lvl1pPr marL="0" indent="0">
              <a:buNone/>
              <a:defRPr sz="1200" b="0" i="0">
                <a:solidFill>
                  <a:schemeClr val="tx1">
                    <a:lumMod val="65000"/>
                    <a:lumOff val="35000"/>
                  </a:schemeClr>
                </a:solidFill>
                <a:latin typeface="Helvetica Neue Light" pitchFamily="2"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pic>
        <p:nvPicPr>
          <p:cNvPr id="6" name="Picture 5">
            <a:extLst>
              <a:ext uri="{FF2B5EF4-FFF2-40B4-BE49-F238E27FC236}">
                <a16:creationId xmlns:a16="http://schemas.microsoft.com/office/drawing/2014/main" id="{F978B2CD-D59C-5F4F-997D-1D4C2E1CF0FD}"/>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0" y="6248400"/>
            <a:ext cx="12192000" cy="609600"/>
          </a:xfrm>
          <a:prstGeom prst="rect">
            <a:avLst/>
          </a:prstGeom>
        </p:spPr>
      </p:pic>
    </p:spTree>
    <p:extLst>
      <p:ext uri="{BB962C8B-B14F-4D97-AF65-F5344CB8AC3E}">
        <p14:creationId xmlns:p14="http://schemas.microsoft.com/office/powerpoint/2010/main" val="768634151"/>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1_Title_2ColCopy">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A97B6A48-DC40-E440-8A19-26BB129D6623}"/>
              </a:ext>
            </a:extLst>
          </p:cNvPr>
          <p:cNvSpPr>
            <a:spLocks noGrp="1"/>
          </p:cNvSpPr>
          <p:nvPr>
            <p:ph type="title"/>
          </p:nvPr>
        </p:nvSpPr>
        <p:spPr>
          <a:xfrm>
            <a:off x="497523" y="780175"/>
            <a:ext cx="5043199" cy="637747"/>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sp>
        <p:nvSpPr>
          <p:cNvPr id="7" name="Text Placeholder 11">
            <a:extLst>
              <a:ext uri="{FF2B5EF4-FFF2-40B4-BE49-F238E27FC236}">
                <a16:creationId xmlns:a16="http://schemas.microsoft.com/office/drawing/2014/main" id="{CF042509-A226-C344-A6BB-C999500CA23C}"/>
              </a:ext>
            </a:extLst>
          </p:cNvPr>
          <p:cNvSpPr>
            <a:spLocks noGrp="1"/>
          </p:cNvSpPr>
          <p:nvPr>
            <p:ph type="body" sz="quarter" idx="12"/>
          </p:nvPr>
        </p:nvSpPr>
        <p:spPr>
          <a:xfrm>
            <a:off x="497523" y="2292248"/>
            <a:ext cx="8371840" cy="2954228"/>
          </a:xfrm>
          <a:prstGeom prst="rect">
            <a:avLst/>
          </a:prstGeom>
          <a:ln>
            <a:noFill/>
          </a:ln>
        </p:spPr>
        <p:txBody>
          <a:bodyPr numCol="2"/>
          <a:lstStyle>
            <a:lvl1pPr marL="0" indent="0">
              <a:buNone/>
              <a:defRPr sz="12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Tree>
    <p:extLst>
      <p:ext uri="{BB962C8B-B14F-4D97-AF65-F5344CB8AC3E}">
        <p14:creationId xmlns:p14="http://schemas.microsoft.com/office/powerpoint/2010/main" val="3698914463"/>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YellowBG_4Col_Copy">
    <p:bg>
      <p:bgPr>
        <a:solidFill>
          <a:srgbClr val="FFCE2C"/>
        </a:solidFill>
        <a:effectLst/>
      </p:bgPr>
    </p:bg>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A97B6A48-DC40-E440-8A19-26BB129D6623}"/>
              </a:ext>
            </a:extLst>
          </p:cNvPr>
          <p:cNvSpPr>
            <a:spLocks noGrp="1"/>
          </p:cNvSpPr>
          <p:nvPr>
            <p:ph type="title"/>
          </p:nvPr>
        </p:nvSpPr>
        <p:spPr>
          <a:xfrm>
            <a:off x="1805585" y="780175"/>
            <a:ext cx="5043199" cy="637747"/>
          </a:xfrm>
          <a:prstGeom prst="rect">
            <a:avLst/>
          </a:prstGeom>
        </p:spPr>
        <p:txBody>
          <a:bodyPr anchor="t"/>
          <a:lstStyle>
            <a:lvl1pPr>
              <a:defRPr sz="4400" b="0" i="0">
                <a:solidFill>
                  <a:schemeClr val="bg1"/>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sp>
        <p:nvSpPr>
          <p:cNvPr id="7" name="Text Placeholder 11">
            <a:extLst>
              <a:ext uri="{FF2B5EF4-FFF2-40B4-BE49-F238E27FC236}">
                <a16:creationId xmlns:a16="http://schemas.microsoft.com/office/drawing/2014/main" id="{CF042509-A226-C344-A6BB-C999500CA23C}"/>
              </a:ext>
            </a:extLst>
          </p:cNvPr>
          <p:cNvSpPr>
            <a:spLocks noGrp="1"/>
          </p:cNvSpPr>
          <p:nvPr>
            <p:ph type="body" sz="quarter" idx="12"/>
          </p:nvPr>
        </p:nvSpPr>
        <p:spPr>
          <a:xfrm>
            <a:off x="731520" y="3141703"/>
            <a:ext cx="10769600" cy="424458"/>
          </a:xfrm>
          <a:prstGeom prst="rect">
            <a:avLst/>
          </a:prstGeom>
          <a:ln>
            <a:noFill/>
          </a:ln>
        </p:spPr>
        <p:txBody>
          <a:bodyPr numCol="5" spcCol="180000"/>
          <a:lstStyle>
            <a:lvl1pPr marL="0" indent="0">
              <a:buNone/>
              <a:defRPr sz="1200" b="0" i="0">
                <a:solidFill>
                  <a:schemeClr val="bg1"/>
                </a:solidFill>
                <a:latin typeface="Helvetica Neue LT Std 65 Medium" panose="020B0604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9" name="Picture Placeholder 8">
            <a:extLst>
              <a:ext uri="{FF2B5EF4-FFF2-40B4-BE49-F238E27FC236}">
                <a16:creationId xmlns:a16="http://schemas.microsoft.com/office/drawing/2014/main" id="{54BF29C9-0436-134E-A264-725F95AE9671}"/>
              </a:ext>
            </a:extLst>
          </p:cNvPr>
          <p:cNvSpPr>
            <a:spLocks noGrp="1"/>
          </p:cNvSpPr>
          <p:nvPr>
            <p:ph type="pic" sz="quarter" idx="13"/>
          </p:nvPr>
        </p:nvSpPr>
        <p:spPr>
          <a:xfrm>
            <a:off x="497523" y="779780"/>
            <a:ext cx="1147762" cy="1147763"/>
          </a:xfrm>
          <a:prstGeom prst="rect">
            <a:avLst/>
          </a:prstGeom>
        </p:spPr>
        <p:txBody>
          <a:bodyPr/>
          <a:lstStyle/>
          <a:p>
            <a:endParaRPr lang="en-US"/>
          </a:p>
        </p:txBody>
      </p:sp>
      <p:sp>
        <p:nvSpPr>
          <p:cNvPr id="8" name="Text Placeholder 11">
            <a:extLst>
              <a:ext uri="{FF2B5EF4-FFF2-40B4-BE49-F238E27FC236}">
                <a16:creationId xmlns:a16="http://schemas.microsoft.com/office/drawing/2014/main" id="{A06DA923-E6F8-0C40-AB87-1C790FDFB57B}"/>
              </a:ext>
            </a:extLst>
          </p:cNvPr>
          <p:cNvSpPr>
            <a:spLocks noGrp="1"/>
          </p:cNvSpPr>
          <p:nvPr>
            <p:ph type="body" sz="quarter" idx="14"/>
          </p:nvPr>
        </p:nvSpPr>
        <p:spPr>
          <a:xfrm>
            <a:off x="731520" y="3613316"/>
            <a:ext cx="10769600" cy="1161287"/>
          </a:xfrm>
          <a:prstGeom prst="rect">
            <a:avLst/>
          </a:prstGeom>
          <a:ln>
            <a:noFill/>
          </a:ln>
        </p:spPr>
        <p:txBody>
          <a:bodyPr numCol="5" spcCol="180000"/>
          <a:lstStyle>
            <a:lvl1pPr marL="0" indent="0">
              <a:buNone/>
              <a:defRPr sz="1200" b="0" i="0">
                <a:solidFill>
                  <a:schemeClr val="bg1"/>
                </a:solidFill>
                <a:latin typeface="Helvetica Neue LT Std 55 Roman" panose="020B0604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pic>
        <p:nvPicPr>
          <p:cNvPr id="12" name="Picture 11">
            <a:extLst>
              <a:ext uri="{FF2B5EF4-FFF2-40B4-BE49-F238E27FC236}">
                <a16:creationId xmlns:a16="http://schemas.microsoft.com/office/drawing/2014/main" id="{8DC90A15-43F4-434E-B610-95865C3630C7}"/>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0" y="6248400"/>
            <a:ext cx="12192000" cy="609600"/>
          </a:xfrm>
          <a:prstGeom prst="rect">
            <a:avLst/>
          </a:prstGeom>
        </p:spPr>
      </p:pic>
    </p:spTree>
    <p:extLst>
      <p:ext uri="{BB962C8B-B14F-4D97-AF65-F5344CB8AC3E}">
        <p14:creationId xmlns:p14="http://schemas.microsoft.com/office/powerpoint/2010/main" val="956540859"/>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Content-2_column">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015F6C26-F6B7-524C-A2DE-8D5D05800874}"/>
              </a:ext>
            </a:extLst>
          </p:cNvPr>
          <p:cNvSpPr>
            <a:spLocks noGrp="1"/>
          </p:cNvSpPr>
          <p:nvPr>
            <p:ph type="title"/>
          </p:nvPr>
        </p:nvSpPr>
        <p:spPr>
          <a:xfrm>
            <a:off x="627025" y="560117"/>
            <a:ext cx="5043199" cy="637747"/>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sp>
        <p:nvSpPr>
          <p:cNvPr id="5" name="Text Placeholder 11">
            <a:extLst>
              <a:ext uri="{FF2B5EF4-FFF2-40B4-BE49-F238E27FC236}">
                <a16:creationId xmlns:a16="http://schemas.microsoft.com/office/drawing/2014/main" id="{96A35149-E325-934F-831D-58E063CAB1F5}"/>
              </a:ext>
            </a:extLst>
          </p:cNvPr>
          <p:cNvSpPr>
            <a:spLocks noGrp="1"/>
          </p:cNvSpPr>
          <p:nvPr>
            <p:ph type="body" sz="quarter" idx="12"/>
          </p:nvPr>
        </p:nvSpPr>
        <p:spPr>
          <a:xfrm>
            <a:off x="627025" y="2123440"/>
            <a:ext cx="6738975" cy="3454400"/>
          </a:xfrm>
          <a:prstGeom prst="rect">
            <a:avLst/>
          </a:prstGeom>
          <a:ln>
            <a:noFill/>
          </a:ln>
        </p:spPr>
        <p:txBody>
          <a:bodyPr numCol="2"/>
          <a:lstStyle>
            <a:lvl1pPr marL="0" indent="0">
              <a:buNone/>
              <a:defRPr sz="12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pic>
        <p:nvPicPr>
          <p:cNvPr id="7" name="Picture 6">
            <a:extLst>
              <a:ext uri="{FF2B5EF4-FFF2-40B4-BE49-F238E27FC236}">
                <a16:creationId xmlns:a16="http://schemas.microsoft.com/office/drawing/2014/main" id="{A7A25618-713B-ED41-9861-A24288A5C9CC}"/>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0" y="6248400"/>
            <a:ext cx="12192000" cy="609600"/>
          </a:xfrm>
          <a:prstGeom prst="rect">
            <a:avLst/>
          </a:prstGeom>
        </p:spPr>
      </p:pic>
    </p:spTree>
    <p:extLst>
      <p:ext uri="{BB962C8B-B14F-4D97-AF65-F5344CB8AC3E}">
        <p14:creationId xmlns:p14="http://schemas.microsoft.com/office/powerpoint/2010/main" val="1879928811"/>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3" name="object 6">
            <a:extLst>
              <a:ext uri="{FF2B5EF4-FFF2-40B4-BE49-F238E27FC236}">
                <a16:creationId xmlns:a16="http://schemas.microsoft.com/office/drawing/2014/main" id="{F74AEC0D-EADD-DE4F-AD46-CFF19F8A58D2}"/>
              </a:ext>
            </a:extLst>
          </p:cNvPr>
          <p:cNvSpPr/>
          <p:nvPr userDrawn="1"/>
        </p:nvSpPr>
        <p:spPr>
          <a:xfrm>
            <a:off x="6168836" y="4962021"/>
            <a:ext cx="2643733" cy="799827"/>
          </a:xfrm>
          <a:custGeom>
            <a:avLst/>
            <a:gdLst/>
            <a:ahLst/>
            <a:cxnLst/>
            <a:rect l="l" t="t" r="r" b="b"/>
            <a:pathLst>
              <a:path w="3278504" h="991870">
                <a:moveTo>
                  <a:pt x="3278251" y="0"/>
                </a:moveTo>
                <a:lnTo>
                  <a:pt x="0" y="0"/>
                </a:lnTo>
                <a:lnTo>
                  <a:pt x="0" y="991704"/>
                </a:lnTo>
                <a:lnTo>
                  <a:pt x="1759381" y="991704"/>
                </a:lnTo>
                <a:lnTo>
                  <a:pt x="1809072" y="988883"/>
                </a:lnTo>
                <a:lnTo>
                  <a:pt x="1857740" y="980540"/>
                </a:lnTo>
                <a:lnTo>
                  <a:pt x="1904950" y="966856"/>
                </a:lnTo>
                <a:lnTo>
                  <a:pt x="1950268" y="948010"/>
                </a:lnTo>
                <a:lnTo>
                  <a:pt x="1993260" y="924185"/>
                </a:lnTo>
                <a:lnTo>
                  <a:pt x="2033493" y="895560"/>
                </a:lnTo>
                <a:lnTo>
                  <a:pt x="2070531" y="862317"/>
                </a:lnTo>
                <a:lnTo>
                  <a:pt x="2379459" y="551700"/>
                </a:lnTo>
                <a:lnTo>
                  <a:pt x="2416501" y="518457"/>
                </a:lnTo>
                <a:lnTo>
                  <a:pt x="2456736" y="489834"/>
                </a:lnTo>
                <a:lnTo>
                  <a:pt x="2499728" y="466012"/>
                </a:lnTo>
                <a:lnTo>
                  <a:pt x="2545045" y="447169"/>
                </a:lnTo>
                <a:lnTo>
                  <a:pt x="2592253" y="433487"/>
                </a:lnTo>
                <a:lnTo>
                  <a:pt x="2640919" y="425146"/>
                </a:lnTo>
                <a:lnTo>
                  <a:pt x="2690609" y="422325"/>
                </a:lnTo>
                <a:lnTo>
                  <a:pt x="3278251" y="422325"/>
                </a:lnTo>
                <a:lnTo>
                  <a:pt x="3278251" y="0"/>
                </a:lnTo>
                <a:close/>
              </a:path>
            </a:pathLst>
          </a:custGeom>
          <a:solidFill>
            <a:srgbClr val="0079C1"/>
          </a:solidFill>
        </p:spPr>
        <p:txBody>
          <a:bodyPr wrap="square" lIns="0" tIns="0" rIns="0" bIns="0" rtlCol="0"/>
          <a:lstStyle/>
          <a:p>
            <a:pPr defTabSz="368686"/>
            <a:endParaRPr sz="1452">
              <a:solidFill>
                <a:srgbClr val="0079C1"/>
              </a:solidFill>
              <a:latin typeface="Calibri" panose="020F0502020204030204"/>
            </a:endParaRPr>
          </a:p>
        </p:txBody>
      </p:sp>
      <p:sp>
        <p:nvSpPr>
          <p:cNvPr id="4" name="object 7">
            <a:extLst>
              <a:ext uri="{FF2B5EF4-FFF2-40B4-BE49-F238E27FC236}">
                <a16:creationId xmlns:a16="http://schemas.microsoft.com/office/drawing/2014/main" id="{24BA2B66-2CA1-364E-9811-5B7B8DAC180B}"/>
              </a:ext>
            </a:extLst>
          </p:cNvPr>
          <p:cNvSpPr txBox="1"/>
          <p:nvPr userDrawn="1"/>
        </p:nvSpPr>
        <p:spPr>
          <a:xfrm>
            <a:off x="6274715" y="5012580"/>
            <a:ext cx="947812" cy="368999"/>
          </a:xfrm>
          <a:prstGeom prst="rect">
            <a:avLst/>
          </a:prstGeom>
        </p:spPr>
        <p:txBody>
          <a:bodyPr vert="horz" wrap="square" lIns="0" tIns="22530" rIns="0" bIns="0" rtlCol="0">
            <a:spAutoFit/>
          </a:bodyPr>
          <a:lstStyle/>
          <a:p>
            <a:pPr marL="10241" marR="4097" defTabSz="368686">
              <a:lnSpc>
                <a:spcPts val="887"/>
              </a:lnSpc>
              <a:spcBef>
                <a:spcPts val="177"/>
              </a:spcBef>
            </a:pPr>
            <a:r>
              <a:rPr sz="806" b="1" dirty="0">
                <a:solidFill>
                  <a:srgbClr val="FFFFFF"/>
                </a:solidFill>
                <a:latin typeface="HelveticaNeueLTPro-Blk"/>
                <a:cs typeface="HelveticaNeueLTPro-Blk"/>
              </a:rPr>
              <a:t>PANTONE </a:t>
            </a:r>
            <a:r>
              <a:rPr sz="806" b="1" spc="4" dirty="0">
                <a:solidFill>
                  <a:srgbClr val="FFFFFF"/>
                </a:solidFill>
                <a:latin typeface="HelveticaNeueLTPro-Blk"/>
                <a:cs typeface="HelveticaNeueLTPro-Blk"/>
              </a:rPr>
              <a:t>300  </a:t>
            </a:r>
            <a:r>
              <a:rPr sz="806" b="1" spc="-28" dirty="0">
                <a:solidFill>
                  <a:srgbClr val="FFFFFF"/>
                </a:solidFill>
                <a:latin typeface="HelveticaNeueLTPro-Blk"/>
                <a:cs typeface="HelveticaNeueLTPro-Blk"/>
              </a:rPr>
              <a:t>C</a:t>
            </a:r>
            <a:r>
              <a:rPr sz="806" b="1" spc="-36" dirty="0">
                <a:solidFill>
                  <a:srgbClr val="FFFFFF"/>
                </a:solidFill>
                <a:latin typeface="HelveticaNeueLTPro-Blk"/>
                <a:cs typeface="HelveticaNeueLTPro-Blk"/>
              </a:rPr>
              <a:t>1</a:t>
            </a:r>
            <a:r>
              <a:rPr sz="806" b="1" spc="8" dirty="0">
                <a:solidFill>
                  <a:srgbClr val="FFFFFF"/>
                </a:solidFill>
                <a:latin typeface="HelveticaNeueLTPro-Blk"/>
                <a:cs typeface="HelveticaNeueLTPro-Blk"/>
              </a:rPr>
              <a:t>0</a:t>
            </a:r>
            <a:r>
              <a:rPr sz="806" b="1" spc="-20" dirty="0">
                <a:solidFill>
                  <a:srgbClr val="FFFFFF"/>
                </a:solidFill>
                <a:latin typeface="HelveticaNeueLTPro-Blk"/>
                <a:cs typeface="HelveticaNeueLTPro-Blk"/>
              </a:rPr>
              <a:t>0</a:t>
            </a:r>
            <a:r>
              <a:rPr sz="806" b="1" spc="8" dirty="0">
                <a:solidFill>
                  <a:srgbClr val="FFFFFF"/>
                </a:solidFill>
                <a:latin typeface="HelveticaNeueLTPro-Blk"/>
                <a:cs typeface="HelveticaNeueLTPro-Blk"/>
              </a:rPr>
              <a:t>/</a:t>
            </a:r>
            <a:r>
              <a:rPr sz="806" b="1" spc="4" dirty="0">
                <a:solidFill>
                  <a:srgbClr val="FFFFFF"/>
                </a:solidFill>
                <a:latin typeface="HelveticaNeueLTPro-Blk"/>
                <a:cs typeface="HelveticaNeueLTPro-Blk"/>
              </a:rPr>
              <a:t>M</a:t>
            </a:r>
            <a:r>
              <a:rPr sz="806" b="1" spc="8" dirty="0">
                <a:solidFill>
                  <a:srgbClr val="FFFFFF"/>
                </a:solidFill>
                <a:latin typeface="HelveticaNeueLTPro-Blk"/>
                <a:cs typeface="HelveticaNeueLTPro-Blk"/>
              </a:rPr>
              <a:t>4</a:t>
            </a:r>
            <a:r>
              <a:rPr sz="806" b="1" spc="4" dirty="0">
                <a:solidFill>
                  <a:srgbClr val="FFFFFF"/>
                </a:solidFill>
                <a:latin typeface="HelveticaNeueLTPro-Blk"/>
                <a:cs typeface="HelveticaNeueLTPro-Blk"/>
              </a:rPr>
              <a:t>4</a:t>
            </a:r>
            <a:r>
              <a:rPr sz="806" b="1" spc="44" dirty="0">
                <a:solidFill>
                  <a:srgbClr val="FFFFFF"/>
                </a:solidFill>
                <a:latin typeface="HelveticaNeueLTPro-Blk"/>
                <a:cs typeface="HelveticaNeueLTPro-Blk"/>
              </a:rPr>
              <a:t>/</a:t>
            </a:r>
            <a:r>
              <a:rPr sz="806" b="1" spc="-20" dirty="0">
                <a:solidFill>
                  <a:srgbClr val="FFFFFF"/>
                </a:solidFill>
                <a:latin typeface="HelveticaNeueLTPro-Blk"/>
                <a:cs typeface="HelveticaNeueLTPro-Blk"/>
              </a:rPr>
              <a:t>Y0</a:t>
            </a:r>
            <a:r>
              <a:rPr sz="806" b="1" spc="8" dirty="0">
                <a:solidFill>
                  <a:srgbClr val="FFFFFF"/>
                </a:solidFill>
                <a:latin typeface="HelveticaNeueLTPro-Blk"/>
                <a:cs typeface="HelveticaNeueLTPro-Blk"/>
              </a:rPr>
              <a:t>/</a:t>
            </a:r>
            <a:r>
              <a:rPr sz="806" b="1" spc="-24" dirty="0">
                <a:solidFill>
                  <a:srgbClr val="FFFFFF"/>
                </a:solidFill>
                <a:latin typeface="HelveticaNeueLTPro-Blk"/>
                <a:cs typeface="HelveticaNeueLTPro-Blk"/>
              </a:rPr>
              <a:t>K</a:t>
            </a:r>
            <a:r>
              <a:rPr sz="806" b="1" dirty="0">
                <a:solidFill>
                  <a:srgbClr val="FFFFFF"/>
                </a:solidFill>
                <a:latin typeface="HelveticaNeueLTPro-Blk"/>
                <a:cs typeface="HelveticaNeueLTPro-Blk"/>
              </a:rPr>
              <a:t>0  </a:t>
            </a:r>
            <a:r>
              <a:rPr sz="806" b="1" spc="-20" dirty="0">
                <a:solidFill>
                  <a:srgbClr val="FFFFFF"/>
                </a:solidFill>
                <a:latin typeface="HelveticaNeueLTPro-Blk"/>
                <a:cs typeface="HelveticaNeueLTPro-Blk"/>
              </a:rPr>
              <a:t>R0/G121/B193</a:t>
            </a:r>
            <a:endParaRPr sz="806" dirty="0">
              <a:solidFill>
                <a:prstClr val="black"/>
              </a:solidFill>
              <a:latin typeface="HelveticaNeueLTPro-Blk"/>
              <a:cs typeface="HelveticaNeueLTPro-Blk"/>
            </a:endParaRPr>
          </a:p>
        </p:txBody>
      </p:sp>
      <p:sp>
        <p:nvSpPr>
          <p:cNvPr id="5" name="object 8">
            <a:extLst>
              <a:ext uri="{FF2B5EF4-FFF2-40B4-BE49-F238E27FC236}">
                <a16:creationId xmlns:a16="http://schemas.microsoft.com/office/drawing/2014/main" id="{831F543C-499B-744B-A87D-57D5B1E0767A}"/>
              </a:ext>
            </a:extLst>
          </p:cNvPr>
          <p:cNvSpPr/>
          <p:nvPr userDrawn="1"/>
        </p:nvSpPr>
        <p:spPr>
          <a:xfrm>
            <a:off x="8968399" y="2147082"/>
            <a:ext cx="2643733" cy="799827"/>
          </a:xfrm>
          <a:custGeom>
            <a:avLst/>
            <a:gdLst/>
            <a:ahLst/>
            <a:cxnLst/>
            <a:rect l="l" t="t" r="r" b="b"/>
            <a:pathLst>
              <a:path w="3278504" h="991870">
                <a:moveTo>
                  <a:pt x="3278251" y="0"/>
                </a:moveTo>
                <a:lnTo>
                  <a:pt x="0" y="0"/>
                </a:lnTo>
                <a:lnTo>
                  <a:pt x="0" y="991704"/>
                </a:lnTo>
                <a:lnTo>
                  <a:pt x="1759381" y="991704"/>
                </a:lnTo>
                <a:lnTo>
                  <a:pt x="1809072" y="988883"/>
                </a:lnTo>
                <a:lnTo>
                  <a:pt x="1857740" y="980540"/>
                </a:lnTo>
                <a:lnTo>
                  <a:pt x="1904950" y="966856"/>
                </a:lnTo>
                <a:lnTo>
                  <a:pt x="1950268" y="948010"/>
                </a:lnTo>
                <a:lnTo>
                  <a:pt x="1993260" y="924185"/>
                </a:lnTo>
                <a:lnTo>
                  <a:pt x="2033493" y="895560"/>
                </a:lnTo>
                <a:lnTo>
                  <a:pt x="2070531" y="862317"/>
                </a:lnTo>
                <a:lnTo>
                  <a:pt x="2379459" y="551700"/>
                </a:lnTo>
                <a:lnTo>
                  <a:pt x="2416501" y="518457"/>
                </a:lnTo>
                <a:lnTo>
                  <a:pt x="2456736" y="489834"/>
                </a:lnTo>
                <a:lnTo>
                  <a:pt x="2499728" y="466012"/>
                </a:lnTo>
                <a:lnTo>
                  <a:pt x="2545045" y="447169"/>
                </a:lnTo>
                <a:lnTo>
                  <a:pt x="2592253" y="433487"/>
                </a:lnTo>
                <a:lnTo>
                  <a:pt x="2640919" y="425146"/>
                </a:lnTo>
                <a:lnTo>
                  <a:pt x="2690609" y="422325"/>
                </a:lnTo>
                <a:lnTo>
                  <a:pt x="3278251" y="422325"/>
                </a:lnTo>
                <a:lnTo>
                  <a:pt x="3278251" y="0"/>
                </a:lnTo>
                <a:close/>
              </a:path>
            </a:pathLst>
          </a:custGeom>
          <a:solidFill>
            <a:srgbClr val="5BCBF5"/>
          </a:solidFill>
        </p:spPr>
        <p:txBody>
          <a:bodyPr wrap="square" lIns="0" tIns="0" rIns="0" bIns="0" rtlCol="0"/>
          <a:lstStyle/>
          <a:p>
            <a:pPr defTabSz="368686"/>
            <a:endParaRPr sz="1452">
              <a:solidFill>
                <a:srgbClr val="5BCBF5"/>
              </a:solidFill>
              <a:latin typeface="Calibri" panose="020F0502020204030204"/>
            </a:endParaRPr>
          </a:p>
        </p:txBody>
      </p:sp>
      <p:sp>
        <p:nvSpPr>
          <p:cNvPr id="6" name="object 9">
            <a:extLst>
              <a:ext uri="{FF2B5EF4-FFF2-40B4-BE49-F238E27FC236}">
                <a16:creationId xmlns:a16="http://schemas.microsoft.com/office/drawing/2014/main" id="{4DFA57B9-DE2B-6D44-A190-E8E6A11BF5C3}"/>
              </a:ext>
            </a:extLst>
          </p:cNvPr>
          <p:cNvSpPr txBox="1"/>
          <p:nvPr userDrawn="1"/>
        </p:nvSpPr>
        <p:spPr>
          <a:xfrm>
            <a:off x="9074278" y="2223666"/>
            <a:ext cx="885341" cy="368999"/>
          </a:xfrm>
          <a:prstGeom prst="rect">
            <a:avLst/>
          </a:prstGeom>
        </p:spPr>
        <p:txBody>
          <a:bodyPr vert="horz" wrap="square" lIns="0" tIns="22530" rIns="0" bIns="0" rtlCol="0">
            <a:spAutoFit/>
          </a:bodyPr>
          <a:lstStyle/>
          <a:p>
            <a:pPr marL="10241" marR="4097" defTabSz="368686">
              <a:lnSpc>
                <a:spcPts val="887"/>
              </a:lnSpc>
              <a:spcBef>
                <a:spcPts val="177"/>
              </a:spcBef>
            </a:pPr>
            <a:r>
              <a:rPr sz="806" b="1" dirty="0">
                <a:solidFill>
                  <a:srgbClr val="FFFFFF"/>
                </a:solidFill>
                <a:latin typeface="HelveticaNeueLTPro-Blk"/>
                <a:cs typeface="HelveticaNeueLTPro-Blk"/>
              </a:rPr>
              <a:t>PANTONE </a:t>
            </a:r>
            <a:r>
              <a:rPr sz="806" b="1" spc="-4" dirty="0">
                <a:solidFill>
                  <a:srgbClr val="FFFFFF"/>
                </a:solidFill>
                <a:latin typeface="HelveticaNeueLTPro-Blk"/>
                <a:cs typeface="HelveticaNeueLTPro-Blk"/>
              </a:rPr>
              <a:t>297  C55/M0/Y0/K0  </a:t>
            </a:r>
            <a:r>
              <a:rPr sz="806" b="1" spc="12" dirty="0">
                <a:solidFill>
                  <a:srgbClr val="FFFFFF"/>
                </a:solidFill>
                <a:latin typeface="HelveticaNeueLTPro-Blk"/>
                <a:cs typeface="HelveticaNeueLTPro-Blk"/>
              </a:rPr>
              <a:t>R</a:t>
            </a:r>
            <a:r>
              <a:rPr sz="806" b="1" spc="-28" dirty="0">
                <a:solidFill>
                  <a:srgbClr val="FFFFFF"/>
                </a:solidFill>
                <a:latin typeface="HelveticaNeueLTPro-Blk"/>
                <a:cs typeface="HelveticaNeueLTPro-Blk"/>
              </a:rPr>
              <a:t>9</a:t>
            </a:r>
            <a:r>
              <a:rPr sz="806" b="1" spc="-40" dirty="0">
                <a:solidFill>
                  <a:srgbClr val="FFFFFF"/>
                </a:solidFill>
                <a:latin typeface="HelveticaNeueLTPro-Blk"/>
                <a:cs typeface="HelveticaNeueLTPro-Blk"/>
              </a:rPr>
              <a:t>1</a:t>
            </a:r>
            <a:r>
              <a:rPr sz="806" b="1" spc="-20" dirty="0">
                <a:solidFill>
                  <a:srgbClr val="FFFFFF"/>
                </a:solidFill>
                <a:latin typeface="HelveticaNeueLTPro-Blk"/>
                <a:cs typeface="HelveticaNeueLTPro-Blk"/>
              </a:rPr>
              <a:t>/</a:t>
            </a:r>
            <a:r>
              <a:rPr sz="806" b="1" spc="8" dirty="0">
                <a:solidFill>
                  <a:srgbClr val="FFFFFF"/>
                </a:solidFill>
                <a:latin typeface="HelveticaNeueLTPro-Blk"/>
                <a:cs typeface="HelveticaNeueLTPro-Blk"/>
              </a:rPr>
              <a:t>G2</a:t>
            </a:r>
            <a:r>
              <a:rPr sz="806" b="1" spc="4" dirty="0">
                <a:solidFill>
                  <a:srgbClr val="FFFFFF"/>
                </a:solidFill>
                <a:latin typeface="HelveticaNeueLTPro-Blk"/>
                <a:cs typeface="HelveticaNeueLTPro-Blk"/>
              </a:rPr>
              <a:t>0</a:t>
            </a:r>
            <a:r>
              <a:rPr sz="806" b="1" spc="-4" dirty="0">
                <a:solidFill>
                  <a:srgbClr val="FFFFFF"/>
                </a:solidFill>
                <a:latin typeface="HelveticaNeueLTPro-Blk"/>
                <a:cs typeface="HelveticaNeueLTPro-Blk"/>
              </a:rPr>
              <a:t>3</a:t>
            </a:r>
            <a:r>
              <a:rPr sz="806" b="1" spc="8" dirty="0">
                <a:solidFill>
                  <a:srgbClr val="FFFFFF"/>
                </a:solidFill>
                <a:latin typeface="HelveticaNeueLTPro-Blk"/>
                <a:cs typeface="HelveticaNeueLTPro-Blk"/>
              </a:rPr>
              <a:t>/</a:t>
            </a:r>
            <a:r>
              <a:rPr sz="806" b="1" dirty="0">
                <a:solidFill>
                  <a:srgbClr val="FFFFFF"/>
                </a:solidFill>
                <a:latin typeface="HelveticaNeueLTPro-Blk"/>
                <a:cs typeface="HelveticaNeueLTPro-Blk"/>
              </a:rPr>
              <a:t>B</a:t>
            </a:r>
            <a:r>
              <a:rPr sz="806" b="1" spc="8" dirty="0">
                <a:solidFill>
                  <a:srgbClr val="FFFFFF"/>
                </a:solidFill>
                <a:latin typeface="HelveticaNeueLTPro-Blk"/>
                <a:cs typeface="HelveticaNeueLTPro-Blk"/>
              </a:rPr>
              <a:t>2</a:t>
            </a:r>
            <a:r>
              <a:rPr sz="806" b="1" spc="16" dirty="0">
                <a:solidFill>
                  <a:srgbClr val="FFFFFF"/>
                </a:solidFill>
                <a:latin typeface="HelveticaNeueLTPro-Blk"/>
                <a:cs typeface="HelveticaNeueLTPro-Blk"/>
              </a:rPr>
              <a:t>4</a:t>
            </a:r>
            <a:r>
              <a:rPr sz="806" b="1" dirty="0">
                <a:solidFill>
                  <a:srgbClr val="FFFFFF"/>
                </a:solidFill>
                <a:latin typeface="HelveticaNeueLTPro-Blk"/>
                <a:cs typeface="HelveticaNeueLTPro-Blk"/>
              </a:rPr>
              <a:t>5</a:t>
            </a:r>
            <a:endParaRPr sz="806">
              <a:solidFill>
                <a:prstClr val="black"/>
              </a:solidFill>
              <a:latin typeface="HelveticaNeueLTPro-Blk"/>
              <a:cs typeface="HelveticaNeueLTPro-Blk"/>
            </a:endParaRPr>
          </a:p>
        </p:txBody>
      </p:sp>
      <p:sp>
        <p:nvSpPr>
          <p:cNvPr id="7" name="object 10">
            <a:extLst>
              <a:ext uri="{FF2B5EF4-FFF2-40B4-BE49-F238E27FC236}">
                <a16:creationId xmlns:a16="http://schemas.microsoft.com/office/drawing/2014/main" id="{9401C43E-DFF6-454A-BDF9-568D026B2F28}"/>
              </a:ext>
            </a:extLst>
          </p:cNvPr>
          <p:cNvSpPr/>
          <p:nvPr userDrawn="1"/>
        </p:nvSpPr>
        <p:spPr>
          <a:xfrm>
            <a:off x="8968399" y="3042335"/>
            <a:ext cx="2643733" cy="799827"/>
          </a:xfrm>
          <a:custGeom>
            <a:avLst/>
            <a:gdLst/>
            <a:ahLst/>
            <a:cxnLst/>
            <a:rect l="l" t="t" r="r" b="b"/>
            <a:pathLst>
              <a:path w="3278505" h="991870">
                <a:moveTo>
                  <a:pt x="3278251" y="0"/>
                </a:moveTo>
                <a:lnTo>
                  <a:pt x="0" y="0"/>
                </a:lnTo>
                <a:lnTo>
                  <a:pt x="0" y="991704"/>
                </a:lnTo>
                <a:lnTo>
                  <a:pt x="1759381" y="991704"/>
                </a:lnTo>
                <a:lnTo>
                  <a:pt x="1809072" y="988883"/>
                </a:lnTo>
                <a:lnTo>
                  <a:pt x="1857740" y="980540"/>
                </a:lnTo>
                <a:lnTo>
                  <a:pt x="1904950" y="966856"/>
                </a:lnTo>
                <a:lnTo>
                  <a:pt x="1950268" y="948010"/>
                </a:lnTo>
                <a:lnTo>
                  <a:pt x="1993260" y="924185"/>
                </a:lnTo>
                <a:lnTo>
                  <a:pt x="2033493" y="895560"/>
                </a:lnTo>
                <a:lnTo>
                  <a:pt x="2070531" y="862317"/>
                </a:lnTo>
                <a:lnTo>
                  <a:pt x="2379459" y="551700"/>
                </a:lnTo>
                <a:lnTo>
                  <a:pt x="2416501" y="518457"/>
                </a:lnTo>
                <a:lnTo>
                  <a:pt x="2456736" y="489834"/>
                </a:lnTo>
                <a:lnTo>
                  <a:pt x="2499728" y="466012"/>
                </a:lnTo>
                <a:lnTo>
                  <a:pt x="2545045" y="447169"/>
                </a:lnTo>
                <a:lnTo>
                  <a:pt x="2592253" y="433487"/>
                </a:lnTo>
                <a:lnTo>
                  <a:pt x="2640919" y="425146"/>
                </a:lnTo>
                <a:lnTo>
                  <a:pt x="2690609" y="422325"/>
                </a:lnTo>
                <a:lnTo>
                  <a:pt x="3278251" y="422325"/>
                </a:lnTo>
                <a:lnTo>
                  <a:pt x="3278251" y="0"/>
                </a:lnTo>
                <a:close/>
              </a:path>
            </a:pathLst>
          </a:custGeom>
          <a:solidFill>
            <a:srgbClr val="C2CD23"/>
          </a:solidFill>
        </p:spPr>
        <p:txBody>
          <a:bodyPr wrap="square" lIns="0" tIns="0" rIns="0" bIns="0" rtlCol="0"/>
          <a:lstStyle/>
          <a:p>
            <a:pPr defTabSz="368686"/>
            <a:endParaRPr sz="1452">
              <a:solidFill>
                <a:srgbClr val="C2CD23"/>
              </a:solidFill>
              <a:latin typeface="Calibri" panose="020F0502020204030204"/>
            </a:endParaRPr>
          </a:p>
        </p:txBody>
      </p:sp>
      <p:sp>
        <p:nvSpPr>
          <p:cNvPr id="8" name="object 11">
            <a:extLst>
              <a:ext uri="{FF2B5EF4-FFF2-40B4-BE49-F238E27FC236}">
                <a16:creationId xmlns:a16="http://schemas.microsoft.com/office/drawing/2014/main" id="{275BEDB3-E27B-794E-82D5-BF3FF313762E}"/>
              </a:ext>
            </a:extLst>
          </p:cNvPr>
          <p:cNvSpPr txBox="1"/>
          <p:nvPr userDrawn="1"/>
        </p:nvSpPr>
        <p:spPr>
          <a:xfrm>
            <a:off x="9074278" y="3118919"/>
            <a:ext cx="954980" cy="368999"/>
          </a:xfrm>
          <a:prstGeom prst="rect">
            <a:avLst/>
          </a:prstGeom>
        </p:spPr>
        <p:txBody>
          <a:bodyPr vert="horz" wrap="square" lIns="0" tIns="22530" rIns="0" bIns="0" rtlCol="0">
            <a:spAutoFit/>
          </a:bodyPr>
          <a:lstStyle/>
          <a:p>
            <a:pPr marL="10241" marR="4097" defTabSz="368686">
              <a:lnSpc>
                <a:spcPts val="887"/>
              </a:lnSpc>
              <a:spcBef>
                <a:spcPts val="177"/>
              </a:spcBef>
            </a:pPr>
            <a:r>
              <a:rPr sz="806" b="1" dirty="0">
                <a:solidFill>
                  <a:srgbClr val="FFFFFF"/>
                </a:solidFill>
                <a:latin typeface="HelveticaNeueLTPro-Blk"/>
                <a:cs typeface="HelveticaNeueLTPro-Blk"/>
              </a:rPr>
              <a:t>PANTONE </a:t>
            </a:r>
            <a:r>
              <a:rPr sz="806" b="1" spc="4" dirty="0">
                <a:solidFill>
                  <a:srgbClr val="FFFFFF"/>
                </a:solidFill>
                <a:latin typeface="HelveticaNeueLTPro-Blk"/>
                <a:cs typeface="HelveticaNeueLTPro-Blk"/>
              </a:rPr>
              <a:t>390  </a:t>
            </a:r>
            <a:r>
              <a:rPr sz="806" b="1" dirty="0">
                <a:solidFill>
                  <a:srgbClr val="FFFFFF"/>
                </a:solidFill>
                <a:latin typeface="HelveticaNeueLTPro-Blk"/>
                <a:cs typeface="HelveticaNeueLTPro-Blk"/>
              </a:rPr>
              <a:t>C</a:t>
            </a:r>
            <a:r>
              <a:rPr sz="806" b="1" spc="12" dirty="0">
                <a:solidFill>
                  <a:srgbClr val="FFFFFF"/>
                </a:solidFill>
                <a:latin typeface="HelveticaNeueLTPro-Blk"/>
                <a:cs typeface="HelveticaNeueLTPro-Blk"/>
              </a:rPr>
              <a:t>2</a:t>
            </a:r>
            <a:r>
              <a:rPr sz="806" b="1" spc="20" dirty="0">
                <a:solidFill>
                  <a:srgbClr val="FFFFFF"/>
                </a:solidFill>
                <a:latin typeface="HelveticaNeueLTPro-Blk"/>
                <a:cs typeface="HelveticaNeueLTPro-Blk"/>
              </a:rPr>
              <a:t>2</a:t>
            </a:r>
            <a:r>
              <a:rPr sz="806" b="1" spc="8" dirty="0">
                <a:solidFill>
                  <a:srgbClr val="FFFFFF"/>
                </a:solidFill>
                <a:latin typeface="HelveticaNeueLTPro-Blk"/>
                <a:cs typeface="HelveticaNeueLTPro-Blk"/>
              </a:rPr>
              <a:t>/</a:t>
            </a:r>
            <a:r>
              <a:rPr sz="806" b="1" spc="12" dirty="0">
                <a:solidFill>
                  <a:srgbClr val="FFFFFF"/>
                </a:solidFill>
                <a:latin typeface="HelveticaNeueLTPro-Blk"/>
                <a:cs typeface="HelveticaNeueLTPro-Blk"/>
              </a:rPr>
              <a:t>M</a:t>
            </a:r>
            <a:r>
              <a:rPr sz="806" b="1" spc="-20" dirty="0">
                <a:solidFill>
                  <a:srgbClr val="FFFFFF"/>
                </a:solidFill>
                <a:latin typeface="HelveticaNeueLTPro-Blk"/>
                <a:cs typeface="HelveticaNeueLTPro-Blk"/>
              </a:rPr>
              <a:t>0</a:t>
            </a:r>
            <a:r>
              <a:rPr sz="806" b="1" spc="44" dirty="0">
                <a:solidFill>
                  <a:srgbClr val="FFFFFF"/>
                </a:solidFill>
                <a:latin typeface="HelveticaNeueLTPro-Blk"/>
                <a:cs typeface="HelveticaNeueLTPro-Blk"/>
              </a:rPr>
              <a:t>/</a:t>
            </a:r>
            <a:r>
              <a:rPr sz="806" b="1" spc="-36" dirty="0">
                <a:solidFill>
                  <a:srgbClr val="FFFFFF"/>
                </a:solidFill>
                <a:latin typeface="HelveticaNeueLTPro-Blk"/>
                <a:cs typeface="HelveticaNeueLTPro-Blk"/>
              </a:rPr>
              <a:t>Y1</a:t>
            </a:r>
            <a:r>
              <a:rPr sz="806" b="1" spc="8" dirty="0">
                <a:solidFill>
                  <a:srgbClr val="FFFFFF"/>
                </a:solidFill>
                <a:latin typeface="HelveticaNeueLTPro-Blk"/>
                <a:cs typeface="HelveticaNeueLTPro-Blk"/>
              </a:rPr>
              <a:t>0</a:t>
            </a:r>
            <a:r>
              <a:rPr sz="806" b="1" spc="-20" dirty="0">
                <a:solidFill>
                  <a:srgbClr val="FFFFFF"/>
                </a:solidFill>
                <a:latin typeface="HelveticaNeueLTPro-Blk"/>
                <a:cs typeface="HelveticaNeueLTPro-Blk"/>
              </a:rPr>
              <a:t>0</a:t>
            </a:r>
            <a:r>
              <a:rPr sz="806" b="1" spc="8" dirty="0">
                <a:solidFill>
                  <a:srgbClr val="FFFFFF"/>
                </a:solidFill>
                <a:latin typeface="HelveticaNeueLTPro-Blk"/>
                <a:cs typeface="HelveticaNeueLTPro-Blk"/>
              </a:rPr>
              <a:t>/</a:t>
            </a:r>
            <a:r>
              <a:rPr sz="806" b="1" spc="-4" dirty="0">
                <a:solidFill>
                  <a:srgbClr val="FFFFFF"/>
                </a:solidFill>
                <a:latin typeface="HelveticaNeueLTPro-Blk"/>
                <a:cs typeface="HelveticaNeueLTPro-Blk"/>
              </a:rPr>
              <a:t>K</a:t>
            </a:r>
            <a:r>
              <a:rPr sz="806" b="1" dirty="0">
                <a:solidFill>
                  <a:srgbClr val="FFFFFF"/>
                </a:solidFill>
                <a:latin typeface="HelveticaNeueLTPro-Blk"/>
                <a:cs typeface="HelveticaNeueLTPro-Blk"/>
              </a:rPr>
              <a:t>8  </a:t>
            </a:r>
            <a:r>
              <a:rPr sz="806" b="1" spc="-4" dirty="0">
                <a:solidFill>
                  <a:srgbClr val="FFFFFF"/>
                </a:solidFill>
                <a:latin typeface="HelveticaNeueLTPro-Blk"/>
                <a:cs typeface="HelveticaNeueLTPro-Blk"/>
              </a:rPr>
              <a:t>R194/G205/B35</a:t>
            </a:r>
            <a:endParaRPr sz="806">
              <a:solidFill>
                <a:prstClr val="black"/>
              </a:solidFill>
              <a:latin typeface="HelveticaNeueLTPro-Blk"/>
              <a:cs typeface="HelveticaNeueLTPro-Blk"/>
            </a:endParaRPr>
          </a:p>
        </p:txBody>
      </p:sp>
      <p:sp>
        <p:nvSpPr>
          <p:cNvPr id="9" name="object 12">
            <a:extLst>
              <a:ext uri="{FF2B5EF4-FFF2-40B4-BE49-F238E27FC236}">
                <a16:creationId xmlns:a16="http://schemas.microsoft.com/office/drawing/2014/main" id="{55755B21-7CF9-3A4D-BCF8-CD464741CC86}"/>
              </a:ext>
            </a:extLst>
          </p:cNvPr>
          <p:cNvSpPr/>
          <p:nvPr userDrawn="1"/>
        </p:nvSpPr>
        <p:spPr>
          <a:xfrm>
            <a:off x="8968399" y="3954466"/>
            <a:ext cx="2643733" cy="799827"/>
          </a:xfrm>
          <a:custGeom>
            <a:avLst/>
            <a:gdLst/>
            <a:ahLst/>
            <a:cxnLst/>
            <a:rect l="l" t="t" r="r" b="b"/>
            <a:pathLst>
              <a:path w="3278505" h="991870">
                <a:moveTo>
                  <a:pt x="3278251" y="0"/>
                </a:moveTo>
                <a:lnTo>
                  <a:pt x="0" y="0"/>
                </a:lnTo>
                <a:lnTo>
                  <a:pt x="0" y="991704"/>
                </a:lnTo>
                <a:lnTo>
                  <a:pt x="1759381" y="991704"/>
                </a:lnTo>
                <a:lnTo>
                  <a:pt x="1809072" y="988883"/>
                </a:lnTo>
                <a:lnTo>
                  <a:pt x="1857740" y="980540"/>
                </a:lnTo>
                <a:lnTo>
                  <a:pt x="1904950" y="966856"/>
                </a:lnTo>
                <a:lnTo>
                  <a:pt x="1950268" y="948010"/>
                </a:lnTo>
                <a:lnTo>
                  <a:pt x="1993260" y="924185"/>
                </a:lnTo>
                <a:lnTo>
                  <a:pt x="2033493" y="895560"/>
                </a:lnTo>
                <a:lnTo>
                  <a:pt x="2070531" y="862317"/>
                </a:lnTo>
                <a:lnTo>
                  <a:pt x="2379459" y="551700"/>
                </a:lnTo>
                <a:lnTo>
                  <a:pt x="2416501" y="518457"/>
                </a:lnTo>
                <a:lnTo>
                  <a:pt x="2456736" y="489834"/>
                </a:lnTo>
                <a:lnTo>
                  <a:pt x="2499728" y="466012"/>
                </a:lnTo>
                <a:lnTo>
                  <a:pt x="2545045" y="447169"/>
                </a:lnTo>
                <a:lnTo>
                  <a:pt x="2592253" y="433487"/>
                </a:lnTo>
                <a:lnTo>
                  <a:pt x="2640919" y="425146"/>
                </a:lnTo>
                <a:lnTo>
                  <a:pt x="2690609" y="422325"/>
                </a:lnTo>
                <a:lnTo>
                  <a:pt x="3278251" y="422325"/>
                </a:lnTo>
                <a:lnTo>
                  <a:pt x="3278251" y="0"/>
                </a:lnTo>
                <a:close/>
              </a:path>
            </a:pathLst>
          </a:custGeom>
          <a:solidFill>
            <a:srgbClr val="6A2C91"/>
          </a:solidFill>
        </p:spPr>
        <p:txBody>
          <a:bodyPr wrap="square" lIns="0" tIns="0" rIns="0" bIns="0" rtlCol="0"/>
          <a:lstStyle/>
          <a:p>
            <a:pPr defTabSz="368686"/>
            <a:endParaRPr sz="1452">
              <a:solidFill>
                <a:srgbClr val="6A2C91"/>
              </a:solidFill>
              <a:latin typeface="Calibri" panose="020F0502020204030204"/>
            </a:endParaRPr>
          </a:p>
        </p:txBody>
      </p:sp>
      <p:sp>
        <p:nvSpPr>
          <p:cNvPr id="10" name="object 13">
            <a:extLst>
              <a:ext uri="{FF2B5EF4-FFF2-40B4-BE49-F238E27FC236}">
                <a16:creationId xmlns:a16="http://schemas.microsoft.com/office/drawing/2014/main" id="{DF4D1B1C-4C72-3A45-AAF0-F0752AD88B2D}"/>
              </a:ext>
            </a:extLst>
          </p:cNvPr>
          <p:cNvSpPr txBox="1"/>
          <p:nvPr userDrawn="1"/>
        </p:nvSpPr>
        <p:spPr>
          <a:xfrm>
            <a:off x="9074277" y="4031050"/>
            <a:ext cx="941155" cy="368999"/>
          </a:xfrm>
          <a:prstGeom prst="rect">
            <a:avLst/>
          </a:prstGeom>
        </p:spPr>
        <p:txBody>
          <a:bodyPr vert="horz" wrap="square" lIns="0" tIns="22530" rIns="0" bIns="0" rtlCol="0">
            <a:spAutoFit/>
          </a:bodyPr>
          <a:lstStyle/>
          <a:p>
            <a:pPr marL="10241" marR="4097" defTabSz="368686">
              <a:lnSpc>
                <a:spcPts val="887"/>
              </a:lnSpc>
              <a:spcBef>
                <a:spcPts val="177"/>
              </a:spcBef>
            </a:pPr>
            <a:r>
              <a:rPr sz="806" b="1" dirty="0">
                <a:solidFill>
                  <a:srgbClr val="FFFFFF"/>
                </a:solidFill>
                <a:latin typeface="HelveticaNeueLTPro-Blk"/>
                <a:cs typeface="HelveticaNeueLTPro-Blk"/>
              </a:rPr>
              <a:t>PANTONE </a:t>
            </a:r>
            <a:r>
              <a:rPr sz="806" b="1" spc="-4" dirty="0">
                <a:solidFill>
                  <a:srgbClr val="FFFFFF"/>
                </a:solidFill>
                <a:latin typeface="HelveticaNeueLTPro-Blk"/>
                <a:cs typeface="HelveticaNeueLTPro-Blk"/>
              </a:rPr>
              <a:t>527  </a:t>
            </a:r>
            <a:r>
              <a:rPr sz="806" b="1" spc="-12" dirty="0">
                <a:solidFill>
                  <a:srgbClr val="FFFFFF"/>
                </a:solidFill>
                <a:latin typeface="HelveticaNeueLTPro-Blk"/>
                <a:cs typeface="HelveticaNeueLTPro-Blk"/>
              </a:rPr>
              <a:t>C</a:t>
            </a:r>
            <a:r>
              <a:rPr sz="806" b="1" spc="-16" dirty="0">
                <a:solidFill>
                  <a:srgbClr val="FFFFFF"/>
                </a:solidFill>
                <a:latin typeface="HelveticaNeueLTPro-Blk"/>
                <a:cs typeface="HelveticaNeueLTPro-Blk"/>
              </a:rPr>
              <a:t>7</a:t>
            </a:r>
            <a:r>
              <a:rPr sz="806" b="1" spc="-4" dirty="0">
                <a:solidFill>
                  <a:srgbClr val="FFFFFF"/>
                </a:solidFill>
                <a:latin typeface="HelveticaNeueLTPro-Blk"/>
                <a:cs typeface="HelveticaNeueLTPro-Blk"/>
              </a:rPr>
              <a:t>3</a:t>
            </a:r>
            <a:r>
              <a:rPr sz="806" b="1" spc="8" dirty="0">
                <a:solidFill>
                  <a:srgbClr val="FFFFFF"/>
                </a:solidFill>
                <a:latin typeface="HelveticaNeueLTPro-Blk"/>
                <a:cs typeface="HelveticaNeueLTPro-Blk"/>
              </a:rPr>
              <a:t>/</a:t>
            </a:r>
            <a:r>
              <a:rPr sz="806" b="1" spc="-32" dirty="0">
                <a:solidFill>
                  <a:srgbClr val="FFFFFF"/>
                </a:solidFill>
                <a:latin typeface="HelveticaNeueLTPro-Blk"/>
                <a:cs typeface="HelveticaNeueLTPro-Blk"/>
              </a:rPr>
              <a:t>M</a:t>
            </a:r>
            <a:r>
              <a:rPr sz="806" b="1" spc="-36" dirty="0">
                <a:solidFill>
                  <a:srgbClr val="FFFFFF"/>
                </a:solidFill>
                <a:latin typeface="HelveticaNeueLTPro-Blk"/>
                <a:cs typeface="HelveticaNeueLTPro-Blk"/>
              </a:rPr>
              <a:t>1</a:t>
            </a:r>
            <a:r>
              <a:rPr sz="806" b="1" spc="8" dirty="0">
                <a:solidFill>
                  <a:srgbClr val="FFFFFF"/>
                </a:solidFill>
                <a:latin typeface="HelveticaNeueLTPro-Blk"/>
                <a:cs typeface="HelveticaNeueLTPro-Blk"/>
              </a:rPr>
              <a:t>0</a:t>
            </a:r>
            <a:r>
              <a:rPr sz="806" b="1" spc="-20" dirty="0">
                <a:solidFill>
                  <a:srgbClr val="FFFFFF"/>
                </a:solidFill>
                <a:latin typeface="HelveticaNeueLTPro-Blk"/>
                <a:cs typeface="HelveticaNeueLTPro-Blk"/>
              </a:rPr>
              <a:t>0</a:t>
            </a:r>
            <a:r>
              <a:rPr sz="806" b="1" spc="44" dirty="0">
                <a:solidFill>
                  <a:srgbClr val="FFFFFF"/>
                </a:solidFill>
                <a:latin typeface="HelveticaNeueLTPro-Blk"/>
                <a:cs typeface="HelveticaNeueLTPro-Blk"/>
              </a:rPr>
              <a:t>/</a:t>
            </a:r>
            <a:r>
              <a:rPr sz="806" b="1" spc="-20" dirty="0">
                <a:solidFill>
                  <a:srgbClr val="FFFFFF"/>
                </a:solidFill>
                <a:latin typeface="HelveticaNeueLTPro-Blk"/>
                <a:cs typeface="HelveticaNeueLTPro-Blk"/>
              </a:rPr>
              <a:t>Y0</a:t>
            </a:r>
            <a:r>
              <a:rPr sz="806" b="1" spc="8" dirty="0">
                <a:solidFill>
                  <a:srgbClr val="FFFFFF"/>
                </a:solidFill>
                <a:latin typeface="HelveticaNeueLTPro-Blk"/>
                <a:cs typeface="HelveticaNeueLTPro-Blk"/>
              </a:rPr>
              <a:t>/</a:t>
            </a:r>
            <a:r>
              <a:rPr sz="806" b="1" spc="-24" dirty="0">
                <a:solidFill>
                  <a:srgbClr val="FFFFFF"/>
                </a:solidFill>
                <a:latin typeface="HelveticaNeueLTPro-Blk"/>
                <a:cs typeface="HelveticaNeueLTPro-Blk"/>
              </a:rPr>
              <a:t>K</a:t>
            </a:r>
            <a:r>
              <a:rPr sz="806" b="1" dirty="0">
                <a:solidFill>
                  <a:srgbClr val="FFFFFF"/>
                </a:solidFill>
                <a:latin typeface="HelveticaNeueLTPro-Blk"/>
                <a:cs typeface="HelveticaNeueLTPro-Blk"/>
              </a:rPr>
              <a:t>0  </a:t>
            </a:r>
            <a:r>
              <a:rPr sz="806" b="1" spc="-12" dirty="0">
                <a:solidFill>
                  <a:srgbClr val="FFFFFF"/>
                </a:solidFill>
                <a:latin typeface="HelveticaNeueLTPro-Blk"/>
                <a:cs typeface="HelveticaNeueLTPro-Blk"/>
              </a:rPr>
              <a:t>R106/G44/B145</a:t>
            </a:r>
            <a:endParaRPr sz="806" dirty="0">
              <a:solidFill>
                <a:prstClr val="black"/>
              </a:solidFill>
              <a:latin typeface="HelveticaNeueLTPro-Blk"/>
              <a:cs typeface="HelveticaNeueLTPro-Blk"/>
            </a:endParaRPr>
          </a:p>
        </p:txBody>
      </p:sp>
      <p:sp>
        <p:nvSpPr>
          <p:cNvPr id="11" name="object 14">
            <a:extLst>
              <a:ext uri="{FF2B5EF4-FFF2-40B4-BE49-F238E27FC236}">
                <a16:creationId xmlns:a16="http://schemas.microsoft.com/office/drawing/2014/main" id="{066B0DD8-7104-6F47-81C6-F16C668E5FB2}"/>
              </a:ext>
            </a:extLst>
          </p:cNvPr>
          <p:cNvSpPr/>
          <p:nvPr userDrawn="1"/>
        </p:nvSpPr>
        <p:spPr>
          <a:xfrm>
            <a:off x="8968399" y="4935996"/>
            <a:ext cx="2643733" cy="799827"/>
          </a:xfrm>
          <a:custGeom>
            <a:avLst/>
            <a:gdLst/>
            <a:ahLst/>
            <a:cxnLst/>
            <a:rect l="l" t="t" r="r" b="b"/>
            <a:pathLst>
              <a:path w="3278505" h="991870">
                <a:moveTo>
                  <a:pt x="3278251" y="0"/>
                </a:moveTo>
                <a:lnTo>
                  <a:pt x="0" y="0"/>
                </a:lnTo>
                <a:lnTo>
                  <a:pt x="0" y="991704"/>
                </a:lnTo>
                <a:lnTo>
                  <a:pt x="1759381" y="991704"/>
                </a:lnTo>
                <a:lnTo>
                  <a:pt x="1809072" y="988883"/>
                </a:lnTo>
                <a:lnTo>
                  <a:pt x="1857740" y="980540"/>
                </a:lnTo>
                <a:lnTo>
                  <a:pt x="1904950" y="966856"/>
                </a:lnTo>
                <a:lnTo>
                  <a:pt x="1950268" y="948010"/>
                </a:lnTo>
                <a:lnTo>
                  <a:pt x="1993260" y="924185"/>
                </a:lnTo>
                <a:lnTo>
                  <a:pt x="2033493" y="895560"/>
                </a:lnTo>
                <a:lnTo>
                  <a:pt x="2070531" y="862317"/>
                </a:lnTo>
                <a:lnTo>
                  <a:pt x="2379459" y="551700"/>
                </a:lnTo>
                <a:lnTo>
                  <a:pt x="2416501" y="518457"/>
                </a:lnTo>
                <a:lnTo>
                  <a:pt x="2456736" y="489834"/>
                </a:lnTo>
                <a:lnTo>
                  <a:pt x="2499728" y="466012"/>
                </a:lnTo>
                <a:lnTo>
                  <a:pt x="2545045" y="447169"/>
                </a:lnTo>
                <a:lnTo>
                  <a:pt x="2592253" y="433487"/>
                </a:lnTo>
                <a:lnTo>
                  <a:pt x="2640919" y="425146"/>
                </a:lnTo>
                <a:lnTo>
                  <a:pt x="2690609" y="422325"/>
                </a:lnTo>
                <a:lnTo>
                  <a:pt x="3278251" y="422325"/>
                </a:lnTo>
                <a:lnTo>
                  <a:pt x="3278251" y="0"/>
                </a:lnTo>
                <a:close/>
              </a:path>
            </a:pathLst>
          </a:custGeom>
          <a:solidFill>
            <a:srgbClr val="454546"/>
          </a:solidFill>
        </p:spPr>
        <p:txBody>
          <a:bodyPr wrap="square" lIns="0" tIns="0" rIns="0" bIns="0" rtlCol="0"/>
          <a:lstStyle/>
          <a:p>
            <a:pPr defTabSz="368686"/>
            <a:endParaRPr sz="1452">
              <a:solidFill>
                <a:srgbClr val="454546"/>
              </a:solidFill>
              <a:latin typeface="Calibri" panose="020F0502020204030204"/>
            </a:endParaRPr>
          </a:p>
        </p:txBody>
      </p:sp>
      <p:sp>
        <p:nvSpPr>
          <p:cNvPr id="12" name="object 15">
            <a:extLst>
              <a:ext uri="{FF2B5EF4-FFF2-40B4-BE49-F238E27FC236}">
                <a16:creationId xmlns:a16="http://schemas.microsoft.com/office/drawing/2014/main" id="{2CB91BC2-4E5C-104F-89D0-8746DC661FD6}"/>
              </a:ext>
            </a:extLst>
          </p:cNvPr>
          <p:cNvSpPr txBox="1"/>
          <p:nvPr userDrawn="1"/>
        </p:nvSpPr>
        <p:spPr>
          <a:xfrm>
            <a:off x="9074277" y="5012580"/>
            <a:ext cx="1025132" cy="368999"/>
          </a:xfrm>
          <a:prstGeom prst="rect">
            <a:avLst/>
          </a:prstGeom>
        </p:spPr>
        <p:txBody>
          <a:bodyPr vert="horz" wrap="square" lIns="0" tIns="22530" rIns="0" bIns="0" rtlCol="0">
            <a:spAutoFit/>
          </a:bodyPr>
          <a:lstStyle/>
          <a:p>
            <a:pPr marL="10241" marR="4097" defTabSz="368686">
              <a:lnSpc>
                <a:spcPts val="887"/>
              </a:lnSpc>
              <a:spcBef>
                <a:spcPts val="177"/>
              </a:spcBef>
            </a:pPr>
            <a:r>
              <a:rPr sz="806" b="1" dirty="0">
                <a:solidFill>
                  <a:srgbClr val="FFFFFF"/>
                </a:solidFill>
                <a:latin typeface="HelveticaNeueLTPro-Blk"/>
                <a:cs typeface="HelveticaNeueLTPro-Blk"/>
              </a:rPr>
              <a:t>PANTONE </a:t>
            </a:r>
            <a:r>
              <a:rPr sz="806" b="1" spc="4" dirty="0">
                <a:solidFill>
                  <a:srgbClr val="FFFFFF"/>
                </a:solidFill>
                <a:latin typeface="HelveticaNeueLTPro-Blk"/>
                <a:cs typeface="HelveticaNeueLTPro-Blk"/>
              </a:rPr>
              <a:t>425  </a:t>
            </a:r>
            <a:r>
              <a:rPr sz="806" b="1" spc="-4" dirty="0">
                <a:solidFill>
                  <a:srgbClr val="FFFFFF"/>
                </a:solidFill>
                <a:latin typeface="HelveticaNeueLTPro-Blk"/>
                <a:cs typeface="HelveticaNeueLTPro-Blk"/>
              </a:rPr>
              <a:t>C67/M60/Y58/K43  </a:t>
            </a:r>
            <a:r>
              <a:rPr sz="806" b="1" spc="-8" dirty="0">
                <a:solidFill>
                  <a:srgbClr val="FFFFFF"/>
                </a:solidFill>
                <a:latin typeface="HelveticaNeueLTPro-Blk"/>
                <a:cs typeface="HelveticaNeueLTPro-Blk"/>
              </a:rPr>
              <a:t>R69/G69/B70</a:t>
            </a:r>
            <a:endParaRPr sz="806" dirty="0">
              <a:solidFill>
                <a:prstClr val="black"/>
              </a:solidFill>
              <a:latin typeface="HelveticaNeueLTPro-Blk"/>
              <a:cs typeface="HelveticaNeueLTPro-Blk"/>
            </a:endParaRPr>
          </a:p>
        </p:txBody>
      </p:sp>
      <p:sp>
        <p:nvSpPr>
          <p:cNvPr id="13" name="object 16">
            <a:extLst>
              <a:ext uri="{FF2B5EF4-FFF2-40B4-BE49-F238E27FC236}">
                <a16:creationId xmlns:a16="http://schemas.microsoft.com/office/drawing/2014/main" id="{3389566B-8668-B543-B8C2-A6C3E321DB7F}"/>
              </a:ext>
            </a:extLst>
          </p:cNvPr>
          <p:cNvSpPr/>
          <p:nvPr userDrawn="1"/>
        </p:nvSpPr>
        <p:spPr>
          <a:xfrm>
            <a:off x="6163393" y="3050863"/>
            <a:ext cx="2643733" cy="799827"/>
          </a:xfrm>
          <a:custGeom>
            <a:avLst/>
            <a:gdLst/>
            <a:ahLst/>
            <a:cxnLst/>
            <a:rect l="l" t="t" r="r" b="b"/>
            <a:pathLst>
              <a:path w="3278504" h="991870">
                <a:moveTo>
                  <a:pt x="3278251" y="0"/>
                </a:moveTo>
                <a:lnTo>
                  <a:pt x="0" y="0"/>
                </a:lnTo>
                <a:lnTo>
                  <a:pt x="0" y="991704"/>
                </a:lnTo>
                <a:lnTo>
                  <a:pt x="1759381" y="991704"/>
                </a:lnTo>
                <a:lnTo>
                  <a:pt x="1809072" y="988883"/>
                </a:lnTo>
                <a:lnTo>
                  <a:pt x="1857740" y="980540"/>
                </a:lnTo>
                <a:lnTo>
                  <a:pt x="1904950" y="966856"/>
                </a:lnTo>
                <a:lnTo>
                  <a:pt x="1950268" y="948010"/>
                </a:lnTo>
                <a:lnTo>
                  <a:pt x="1993260" y="924185"/>
                </a:lnTo>
                <a:lnTo>
                  <a:pt x="2033493" y="895560"/>
                </a:lnTo>
                <a:lnTo>
                  <a:pt x="2070531" y="862317"/>
                </a:lnTo>
                <a:lnTo>
                  <a:pt x="2379459" y="551700"/>
                </a:lnTo>
                <a:lnTo>
                  <a:pt x="2416501" y="518457"/>
                </a:lnTo>
                <a:lnTo>
                  <a:pt x="2456736" y="489834"/>
                </a:lnTo>
                <a:lnTo>
                  <a:pt x="2499728" y="466012"/>
                </a:lnTo>
                <a:lnTo>
                  <a:pt x="2545045" y="447169"/>
                </a:lnTo>
                <a:lnTo>
                  <a:pt x="2592253" y="433487"/>
                </a:lnTo>
                <a:lnTo>
                  <a:pt x="2640919" y="425146"/>
                </a:lnTo>
                <a:lnTo>
                  <a:pt x="2690609" y="422325"/>
                </a:lnTo>
                <a:lnTo>
                  <a:pt x="3278251" y="422325"/>
                </a:lnTo>
                <a:lnTo>
                  <a:pt x="3278251" y="0"/>
                </a:lnTo>
                <a:close/>
              </a:path>
            </a:pathLst>
          </a:custGeom>
          <a:solidFill>
            <a:srgbClr val="FFBF22"/>
          </a:solidFill>
        </p:spPr>
        <p:txBody>
          <a:bodyPr wrap="square" lIns="0" tIns="0" rIns="0" bIns="0" rtlCol="0"/>
          <a:lstStyle/>
          <a:p>
            <a:pPr defTabSz="368686"/>
            <a:endParaRPr sz="1452">
              <a:solidFill>
                <a:prstClr val="black"/>
              </a:solidFill>
              <a:latin typeface="Calibri" panose="020F0502020204030204"/>
            </a:endParaRPr>
          </a:p>
        </p:txBody>
      </p:sp>
      <p:sp>
        <p:nvSpPr>
          <p:cNvPr id="14" name="object 17">
            <a:extLst>
              <a:ext uri="{FF2B5EF4-FFF2-40B4-BE49-F238E27FC236}">
                <a16:creationId xmlns:a16="http://schemas.microsoft.com/office/drawing/2014/main" id="{67D5F6A2-CDE4-6D4F-870A-4298B994B815}"/>
              </a:ext>
            </a:extLst>
          </p:cNvPr>
          <p:cNvSpPr txBox="1"/>
          <p:nvPr userDrawn="1"/>
        </p:nvSpPr>
        <p:spPr>
          <a:xfrm>
            <a:off x="6269273" y="3127447"/>
            <a:ext cx="889437" cy="368999"/>
          </a:xfrm>
          <a:prstGeom prst="rect">
            <a:avLst/>
          </a:prstGeom>
        </p:spPr>
        <p:txBody>
          <a:bodyPr vert="horz" wrap="square" lIns="0" tIns="22530" rIns="0" bIns="0" rtlCol="0">
            <a:spAutoFit/>
          </a:bodyPr>
          <a:lstStyle/>
          <a:p>
            <a:pPr marL="10241" marR="4097" defTabSz="368686">
              <a:lnSpc>
                <a:spcPts val="887"/>
              </a:lnSpc>
              <a:spcBef>
                <a:spcPts val="177"/>
              </a:spcBef>
            </a:pPr>
            <a:r>
              <a:rPr sz="806" b="1" dirty="0">
                <a:solidFill>
                  <a:srgbClr val="FFFFFF"/>
                </a:solidFill>
                <a:latin typeface="HelveticaNeueLTPro-Blk"/>
                <a:cs typeface="HelveticaNeueLTPro-Blk"/>
              </a:rPr>
              <a:t>PANTONE </a:t>
            </a:r>
            <a:r>
              <a:rPr sz="806" b="1" spc="-12" dirty="0">
                <a:solidFill>
                  <a:srgbClr val="FFFFFF"/>
                </a:solidFill>
                <a:latin typeface="HelveticaNeueLTPro-Blk"/>
                <a:cs typeface="HelveticaNeueLTPro-Blk"/>
              </a:rPr>
              <a:t>7408  </a:t>
            </a:r>
            <a:r>
              <a:rPr sz="806" b="1" spc="4" dirty="0">
                <a:solidFill>
                  <a:srgbClr val="FFFFFF"/>
                </a:solidFill>
                <a:latin typeface="HelveticaNeueLTPro-Blk"/>
                <a:cs typeface="HelveticaNeueLTPro-Blk"/>
              </a:rPr>
              <a:t>C</a:t>
            </a:r>
            <a:r>
              <a:rPr sz="806" b="1" spc="-20" dirty="0">
                <a:solidFill>
                  <a:srgbClr val="FFFFFF"/>
                </a:solidFill>
                <a:latin typeface="HelveticaNeueLTPro-Blk"/>
                <a:cs typeface="HelveticaNeueLTPro-Blk"/>
              </a:rPr>
              <a:t>0</a:t>
            </a:r>
            <a:r>
              <a:rPr sz="806" b="1" spc="8" dirty="0">
                <a:solidFill>
                  <a:srgbClr val="FFFFFF"/>
                </a:solidFill>
                <a:latin typeface="HelveticaNeueLTPro-Blk"/>
                <a:cs typeface="HelveticaNeueLTPro-Blk"/>
              </a:rPr>
              <a:t>/</a:t>
            </a:r>
            <a:r>
              <a:rPr sz="806" b="1" spc="12" dirty="0">
                <a:solidFill>
                  <a:srgbClr val="FFFFFF"/>
                </a:solidFill>
                <a:latin typeface="HelveticaNeueLTPro-Blk"/>
                <a:cs typeface="HelveticaNeueLTPro-Blk"/>
              </a:rPr>
              <a:t>M2</a:t>
            </a:r>
            <a:r>
              <a:rPr sz="806" b="1" spc="-12" dirty="0">
                <a:solidFill>
                  <a:srgbClr val="FFFFFF"/>
                </a:solidFill>
                <a:latin typeface="HelveticaNeueLTPro-Blk"/>
                <a:cs typeface="HelveticaNeueLTPro-Blk"/>
              </a:rPr>
              <a:t>5</a:t>
            </a:r>
            <a:r>
              <a:rPr sz="806" b="1" spc="44" dirty="0">
                <a:solidFill>
                  <a:srgbClr val="FFFFFF"/>
                </a:solidFill>
                <a:latin typeface="HelveticaNeueLTPro-Blk"/>
                <a:cs typeface="HelveticaNeueLTPro-Blk"/>
              </a:rPr>
              <a:t>/</a:t>
            </a:r>
            <a:r>
              <a:rPr sz="806" b="1" spc="-12" dirty="0">
                <a:solidFill>
                  <a:srgbClr val="FFFFFF"/>
                </a:solidFill>
                <a:latin typeface="HelveticaNeueLTPro-Blk"/>
                <a:cs typeface="HelveticaNeueLTPro-Blk"/>
              </a:rPr>
              <a:t>Y</a:t>
            </a:r>
            <a:r>
              <a:rPr sz="806" b="1" spc="4" dirty="0">
                <a:solidFill>
                  <a:srgbClr val="FFFFFF"/>
                </a:solidFill>
                <a:latin typeface="HelveticaNeueLTPro-Blk"/>
                <a:cs typeface="HelveticaNeueLTPro-Blk"/>
              </a:rPr>
              <a:t>9</a:t>
            </a:r>
            <a:r>
              <a:rPr sz="806" b="1" spc="-12" dirty="0">
                <a:solidFill>
                  <a:srgbClr val="FFFFFF"/>
                </a:solidFill>
                <a:latin typeface="HelveticaNeueLTPro-Blk"/>
                <a:cs typeface="HelveticaNeueLTPro-Blk"/>
              </a:rPr>
              <a:t>5</a:t>
            </a:r>
            <a:r>
              <a:rPr sz="806" b="1" spc="8" dirty="0">
                <a:solidFill>
                  <a:srgbClr val="FFFFFF"/>
                </a:solidFill>
                <a:latin typeface="HelveticaNeueLTPro-Blk"/>
                <a:cs typeface="HelveticaNeueLTPro-Blk"/>
              </a:rPr>
              <a:t>/</a:t>
            </a:r>
            <a:r>
              <a:rPr sz="806" b="1" spc="-24" dirty="0">
                <a:solidFill>
                  <a:srgbClr val="FFFFFF"/>
                </a:solidFill>
                <a:latin typeface="HelveticaNeueLTPro-Blk"/>
                <a:cs typeface="HelveticaNeueLTPro-Blk"/>
              </a:rPr>
              <a:t>K</a:t>
            </a:r>
            <a:r>
              <a:rPr sz="806" b="1" dirty="0">
                <a:solidFill>
                  <a:srgbClr val="FFFFFF"/>
                </a:solidFill>
                <a:latin typeface="HelveticaNeueLTPro-Blk"/>
                <a:cs typeface="HelveticaNeueLTPro-Blk"/>
              </a:rPr>
              <a:t>0  </a:t>
            </a:r>
            <a:r>
              <a:rPr sz="806" b="1" spc="-12" dirty="0">
                <a:solidFill>
                  <a:srgbClr val="FFFFFF"/>
                </a:solidFill>
                <a:latin typeface="HelveticaNeueLTPro-Blk"/>
                <a:cs typeface="HelveticaNeueLTPro-Blk"/>
              </a:rPr>
              <a:t>R255/G191/B34</a:t>
            </a:r>
            <a:endParaRPr sz="806" dirty="0">
              <a:solidFill>
                <a:prstClr val="black"/>
              </a:solidFill>
              <a:latin typeface="HelveticaNeueLTPro-Blk"/>
              <a:cs typeface="HelveticaNeueLTPro-Blk"/>
            </a:endParaRPr>
          </a:p>
        </p:txBody>
      </p:sp>
      <p:sp>
        <p:nvSpPr>
          <p:cNvPr id="15" name="object 18">
            <a:extLst>
              <a:ext uri="{FF2B5EF4-FFF2-40B4-BE49-F238E27FC236}">
                <a16:creationId xmlns:a16="http://schemas.microsoft.com/office/drawing/2014/main" id="{94062D12-7027-7540-B2D0-91D1F654F299}"/>
              </a:ext>
            </a:extLst>
          </p:cNvPr>
          <p:cNvSpPr/>
          <p:nvPr userDrawn="1"/>
        </p:nvSpPr>
        <p:spPr>
          <a:xfrm>
            <a:off x="6168836" y="3950454"/>
            <a:ext cx="2643733" cy="799827"/>
          </a:xfrm>
          <a:custGeom>
            <a:avLst/>
            <a:gdLst/>
            <a:ahLst/>
            <a:cxnLst/>
            <a:rect l="l" t="t" r="r" b="b"/>
            <a:pathLst>
              <a:path w="3278504" h="991870">
                <a:moveTo>
                  <a:pt x="3278251" y="0"/>
                </a:moveTo>
                <a:lnTo>
                  <a:pt x="0" y="0"/>
                </a:lnTo>
                <a:lnTo>
                  <a:pt x="0" y="991704"/>
                </a:lnTo>
                <a:lnTo>
                  <a:pt x="1759381" y="991704"/>
                </a:lnTo>
                <a:lnTo>
                  <a:pt x="1809072" y="988883"/>
                </a:lnTo>
                <a:lnTo>
                  <a:pt x="1857740" y="980540"/>
                </a:lnTo>
                <a:lnTo>
                  <a:pt x="1904950" y="966856"/>
                </a:lnTo>
                <a:lnTo>
                  <a:pt x="1950268" y="948010"/>
                </a:lnTo>
                <a:lnTo>
                  <a:pt x="1993260" y="924185"/>
                </a:lnTo>
                <a:lnTo>
                  <a:pt x="2033493" y="895560"/>
                </a:lnTo>
                <a:lnTo>
                  <a:pt x="2070531" y="862317"/>
                </a:lnTo>
                <a:lnTo>
                  <a:pt x="2379459" y="551700"/>
                </a:lnTo>
                <a:lnTo>
                  <a:pt x="2416501" y="518457"/>
                </a:lnTo>
                <a:lnTo>
                  <a:pt x="2456736" y="489834"/>
                </a:lnTo>
                <a:lnTo>
                  <a:pt x="2499728" y="466012"/>
                </a:lnTo>
                <a:lnTo>
                  <a:pt x="2545045" y="447169"/>
                </a:lnTo>
                <a:lnTo>
                  <a:pt x="2592253" y="433487"/>
                </a:lnTo>
                <a:lnTo>
                  <a:pt x="2640919" y="425146"/>
                </a:lnTo>
                <a:lnTo>
                  <a:pt x="2690609" y="422325"/>
                </a:lnTo>
                <a:lnTo>
                  <a:pt x="3278251" y="422325"/>
                </a:lnTo>
                <a:lnTo>
                  <a:pt x="3278251" y="0"/>
                </a:lnTo>
                <a:close/>
              </a:path>
            </a:pathLst>
          </a:custGeom>
          <a:solidFill>
            <a:srgbClr val="F26522"/>
          </a:solidFill>
        </p:spPr>
        <p:txBody>
          <a:bodyPr wrap="square" lIns="0" tIns="0" rIns="0" bIns="0" rtlCol="0"/>
          <a:lstStyle/>
          <a:p>
            <a:pPr defTabSz="368686"/>
            <a:endParaRPr sz="1452">
              <a:solidFill>
                <a:srgbClr val="F26522"/>
              </a:solidFill>
              <a:latin typeface="Calibri" panose="020F0502020204030204"/>
            </a:endParaRPr>
          </a:p>
        </p:txBody>
      </p:sp>
      <p:sp>
        <p:nvSpPr>
          <p:cNvPr id="16" name="object 19">
            <a:extLst>
              <a:ext uri="{FF2B5EF4-FFF2-40B4-BE49-F238E27FC236}">
                <a16:creationId xmlns:a16="http://schemas.microsoft.com/office/drawing/2014/main" id="{7E4B378D-CF56-5E41-9003-17C347983F94}"/>
              </a:ext>
            </a:extLst>
          </p:cNvPr>
          <p:cNvSpPr txBox="1"/>
          <p:nvPr userDrawn="1"/>
        </p:nvSpPr>
        <p:spPr>
          <a:xfrm>
            <a:off x="6274714" y="4027039"/>
            <a:ext cx="1053807" cy="369414"/>
          </a:xfrm>
          <a:prstGeom prst="rect">
            <a:avLst/>
          </a:prstGeom>
        </p:spPr>
        <p:txBody>
          <a:bodyPr vert="horz" wrap="square" lIns="0" tIns="10241" rIns="0" bIns="0" rtlCol="0">
            <a:spAutoFit/>
          </a:bodyPr>
          <a:lstStyle/>
          <a:p>
            <a:pPr marL="10241" defTabSz="368686">
              <a:lnSpc>
                <a:spcPts val="927"/>
              </a:lnSpc>
              <a:spcBef>
                <a:spcPts val="81"/>
              </a:spcBef>
            </a:pPr>
            <a:r>
              <a:rPr sz="806" b="1" dirty="0">
                <a:solidFill>
                  <a:srgbClr val="FFFFFF"/>
                </a:solidFill>
                <a:latin typeface="HelveticaNeueLTPro-Blk"/>
                <a:cs typeface="HelveticaNeueLTPro-Blk"/>
              </a:rPr>
              <a:t>PANTONE</a:t>
            </a:r>
            <a:r>
              <a:rPr sz="806" b="1" spc="-8" dirty="0">
                <a:solidFill>
                  <a:srgbClr val="FFFFFF"/>
                </a:solidFill>
                <a:latin typeface="HelveticaNeueLTPro-Blk"/>
                <a:cs typeface="HelveticaNeueLTPro-Blk"/>
              </a:rPr>
              <a:t> </a:t>
            </a:r>
            <a:r>
              <a:rPr sz="806" b="1" spc="-16" dirty="0">
                <a:solidFill>
                  <a:srgbClr val="FFFFFF"/>
                </a:solidFill>
                <a:latin typeface="HelveticaNeueLTPro-Blk"/>
                <a:cs typeface="HelveticaNeueLTPro-Blk"/>
              </a:rPr>
              <a:t>166</a:t>
            </a:r>
            <a:endParaRPr sz="806" dirty="0">
              <a:solidFill>
                <a:prstClr val="black"/>
              </a:solidFill>
              <a:latin typeface="HelveticaNeueLTPro-Blk"/>
              <a:cs typeface="HelveticaNeueLTPro-Blk"/>
            </a:endParaRPr>
          </a:p>
          <a:p>
            <a:pPr marL="10241" marR="4097" defTabSz="368686">
              <a:lnSpc>
                <a:spcPts val="887"/>
              </a:lnSpc>
              <a:spcBef>
                <a:spcPts val="56"/>
              </a:spcBef>
            </a:pPr>
            <a:r>
              <a:rPr sz="806" b="1" spc="4" dirty="0">
                <a:solidFill>
                  <a:srgbClr val="FFFFFF"/>
                </a:solidFill>
                <a:latin typeface="HelveticaNeueLTPro-Blk"/>
                <a:cs typeface="HelveticaNeueLTPro-Blk"/>
              </a:rPr>
              <a:t>C:0 </a:t>
            </a:r>
            <a:r>
              <a:rPr sz="806" b="1" spc="-8" dirty="0">
                <a:solidFill>
                  <a:srgbClr val="FFFFFF"/>
                </a:solidFill>
                <a:latin typeface="HelveticaNeueLTPro-Blk"/>
                <a:cs typeface="HelveticaNeueLTPro-Blk"/>
              </a:rPr>
              <a:t>M:75 </a:t>
            </a:r>
            <a:r>
              <a:rPr sz="806" b="1" spc="-20" dirty="0">
                <a:solidFill>
                  <a:srgbClr val="FFFFFF"/>
                </a:solidFill>
                <a:latin typeface="HelveticaNeueLTPro-Blk"/>
                <a:cs typeface="HelveticaNeueLTPro-Blk"/>
              </a:rPr>
              <a:t>Y:100</a:t>
            </a:r>
            <a:r>
              <a:rPr sz="806" b="1" spc="-48" dirty="0">
                <a:solidFill>
                  <a:srgbClr val="FFFFFF"/>
                </a:solidFill>
                <a:latin typeface="HelveticaNeueLTPro-Blk"/>
                <a:cs typeface="HelveticaNeueLTPro-Blk"/>
              </a:rPr>
              <a:t> </a:t>
            </a:r>
            <a:r>
              <a:rPr sz="806" b="1" spc="4" dirty="0">
                <a:solidFill>
                  <a:srgbClr val="FFFFFF"/>
                </a:solidFill>
                <a:latin typeface="HelveticaNeueLTPro-Blk"/>
                <a:cs typeface="HelveticaNeueLTPro-Blk"/>
              </a:rPr>
              <a:t>K:0  R:242 </a:t>
            </a:r>
            <a:r>
              <a:rPr sz="806" b="1" spc="-20" dirty="0">
                <a:solidFill>
                  <a:srgbClr val="FFFFFF"/>
                </a:solidFill>
                <a:latin typeface="HelveticaNeueLTPro-Blk"/>
                <a:cs typeface="HelveticaNeueLTPro-Blk"/>
              </a:rPr>
              <a:t>G:101</a:t>
            </a:r>
            <a:r>
              <a:rPr sz="806" b="1" spc="-28" dirty="0">
                <a:solidFill>
                  <a:srgbClr val="FFFFFF"/>
                </a:solidFill>
                <a:latin typeface="HelveticaNeueLTPro-Blk"/>
                <a:cs typeface="HelveticaNeueLTPro-Blk"/>
              </a:rPr>
              <a:t> </a:t>
            </a:r>
            <a:r>
              <a:rPr sz="806" b="1" spc="4" dirty="0">
                <a:solidFill>
                  <a:srgbClr val="FFFFFF"/>
                </a:solidFill>
                <a:latin typeface="HelveticaNeueLTPro-Blk"/>
                <a:cs typeface="HelveticaNeueLTPro-Blk"/>
              </a:rPr>
              <a:t>B:34</a:t>
            </a:r>
            <a:endParaRPr sz="806" dirty="0">
              <a:solidFill>
                <a:prstClr val="black"/>
              </a:solidFill>
              <a:latin typeface="HelveticaNeueLTPro-Blk"/>
              <a:cs typeface="HelveticaNeueLTPro-Blk"/>
            </a:endParaRPr>
          </a:p>
        </p:txBody>
      </p:sp>
      <p:sp>
        <p:nvSpPr>
          <p:cNvPr id="17" name="object 20">
            <a:extLst>
              <a:ext uri="{FF2B5EF4-FFF2-40B4-BE49-F238E27FC236}">
                <a16:creationId xmlns:a16="http://schemas.microsoft.com/office/drawing/2014/main" id="{A84E9A33-66B1-8D43-AAFE-E75634F30D0B}"/>
              </a:ext>
            </a:extLst>
          </p:cNvPr>
          <p:cNvSpPr/>
          <p:nvPr userDrawn="1"/>
        </p:nvSpPr>
        <p:spPr>
          <a:xfrm>
            <a:off x="6168836" y="2147082"/>
            <a:ext cx="2643733" cy="799827"/>
          </a:xfrm>
          <a:custGeom>
            <a:avLst/>
            <a:gdLst/>
            <a:ahLst/>
            <a:cxnLst/>
            <a:rect l="l" t="t" r="r" b="b"/>
            <a:pathLst>
              <a:path w="3278504" h="991870">
                <a:moveTo>
                  <a:pt x="3278251" y="0"/>
                </a:moveTo>
                <a:lnTo>
                  <a:pt x="0" y="0"/>
                </a:lnTo>
                <a:lnTo>
                  <a:pt x="0" y="991704"/>
                </a:lnTo>
                <a:lnTo>
                  <a:pt x="1759381" y="991704"/>
                </a:lnTo>
                <a:lnTo>
                  <a:pt x="1809072" y="988883"/>
                </a:lnTo>
                <a:lnTo>
                  <a:pt x="1857740" y="980540"/>
                </a:lnTo>
                <a:lnTo>
                  <a:pt x="1904950" y="966856"/>
                </a:lnTo>
                <a:lnTo>
                  <a:pt x="1950268" y="948010"/>
                </a:lnTo>
                <a:lnTo>
                  <a:pt x="1993260" y="924185"/>
                </a:lnTo>
                <a:lnTo>
                  <a:pt x="2033493" y="895560"/>
                </a:lnTo>
                <a:lnTo>
                  <a:pt x="2070531" y="862317"/>
                </a:lnTo>
                <a:lnTo>
                  <a:pt x="2379459" y="551700"/>
                </a:lnTo>
                <a:lnTo>
                  <a:pt x="2416501" y="518457"/>
                </a:lnTo>
                <a:lnTo>
                  <a:pt x="2456736" y="489834"/>
                </a:lnTo>
                <a:lnTo>
                  <a:pt x="2499728" y="466012"/>
                </a:lnTo>
                <a:lnTo>
                  <a:pt x="2545045" y="447169"/>
                </a:lnTo>
                <a:lnTo>
                  <a:pt x="2592253" y="433487"/>
                </a:lnTo>
                <a:lnTo>
                  <a:pt x="2640919" y="425146"/>
                </a:lnTo>
                <a:lnTo>
                  <a:pt x="2690609" y="422325"/>
                </a:lnTo>
                <a:lnTo>
                  <a:pt x="3278251" y="422325"/>
                </a:lnTo>
                <a:lnTo>
                  <a:pt x="3278251" y="0"/>
                </a:lnTo>
                <a:close/>
              </a:path>
            </a:pathLst>
          </a:custGeom>
          <a:solidFill>
            <a:srgbClr val="FFE600"/>
          </a:solidFill>
          <a:ln>
            <a:noFill/>
          </a:ln>
        </p:spPr>
        <p:txBody>
          <a:bodyPr wrap="square" lIns="0" tIns="0" rIns="0" bIns="0" rtlCol="0"/>
          <a:lstStyle/>
          <a:p>
            <a:pPr defTabSz="368686"/>
            <a:endParaRPr sz="1452" dirty="0">
              <a:solidFill>
                <a:srgbClr val="FFBF22"/>
              </a:solidFill>
              <a:latin typeface="Calibri" panose="020F0502020204030204"/>
            </a:endParaRPr>
          </a:p>
        </p:txBody>
      </p:sp>
      <p:sp>
        <p:nvSpPr>
          <p:cNvPr id="18" name="object 21">
            <a:extLst>
              <a:ext uri="{FF2B5EF4-FFF2-40B4-BE49-F238E27FC236}">
                <a16:creationId xmlns:a16="http://schemas.microsoft.com/office/drawing/2014/main" id="{2EDC15B3-02D3-E144-849D-495D1E925D32}"/>
              </a:ext>
            </a:extLst>
          </p:cNvPr>
          <p:cNvSpPr txBox="1"/>
          <p:nvPr userDrawn="1"/>
        </p:nvSpPr>
        <p:spPr>
          <a:xfrm>
            <a:off x="6274714" y="2223666"/>
            <a:ext cx="991848" cy="368999"/>
          </a:xfrm>
          <a:prstGeom prst="rect">
            <a:avLst/>
          </a:prstGeom>
        </p:spPr>
        <p:txBody>
          <a:bodyPr vert="horz" wrap="square" lIns="0" tIns="22530" rIns="0" bIns="0" rtlCol="0">
            <a:spAutoFit/>
          </a:bodyPr>
          <a:lstStyle/>
          <a:p>
            <a:pPr marL="10241" marR="4097" defTabSz="368686">
              <a:lnSpc>
                <a:spcPts val="887"/>
              </a:lnSpc>
              <a:spcBef>
                <a:spcPts val="177"/>
              </a:spcBef>
            </a:pPr>
            <a:r>
              <a:rPr sz="806" b="1" dirty="0">
                <a:solidFill>
                  <a:srgbClr val="6D6E71"/>
                </a:solidFill>
                <a:latin typeface="HelveticaNeueLTPro-Blk"/>
                <a:cs typeface="HelveticaNeueLTPro-Blk"/>
              </a:rPr>
              <a:t>PANTONE </a:t>
            </a:r>
            <a:r>
              <a:rPr sz="806" b="1" spc="-12" dirty="0">
                <a:solidFill>
                  <a:srgbClr val="6D6E71"/>
                </a:solidFill>
                <a:latin typeface="HelveticaNeueLTPro-Blk"/>
                <a:cs typeface="HelveticaNeueLTPro-Blk"/>
              </a:rPr>
              <a:t>108  </a:t>
            </a:r>
            <a:r>
              <a:rPr sz="806" b="1" spc="4" dirty="0">
                <a:solidFill>
                  <a:srgbClr val="6D6E71"/>
                </a:solidFill>
                <a:latin typeface="HelveticaNeueLTPro-Blk"/>
                <a:cs typeface="HelveticaNeueLTPro-Blk"/>
              </a:rPr>
              <a:t>C:0 </a:t>
            </a:r>
            <a:r>
              <a:rPr sz="806" b="1" spc="8" dirty="0">
                <a:solidFill>
                  <a:srgbClr val="6D6E71"/>
                </a:solidFill>
                <a:latin typeface="HelveticaNeueLTPro-Blk"/>
                <a:cs typeface="HelveticaNeueLTPro-Blk"/>
              </a:rPr>
              <a:t>M:0 </a:t>
            </a:r>
            <a:r>
              <a:rPr sz="806" b="1" spc="-20" dirty="0">
                <a:solidFill>
                  <a:srgbClr val="6D6E71"/>
                </a:solidFill>
                <a:latin typeface="HelveticaNeueLTPro-Blk"/>
                <a:cs typeface="HelveticaNeueLTPro-Blk"/>
              </a:rPr>
              <a:t>Y:100</a:t>
            </a:r>
            <a:r>
              <a:rPr sz="806" b="1" spc="-69" dirty="0">
                <a:solidFill>
                  <a:srgbClr val="6D6E71"/>
                </a:solidFill>
                <a:latin typeface="HelveticaNeueLTPro-Blk"/>
                <a:cs typeface="HelveticaNeueLTPro-Blk"/>
              </a:rPr>
              <a:t> </a:t>
            </a:r>
            <a:r>
              <a:rPr sz="806" b="1" spc="4" dirty="0">
                <a:solidFill>
                  <a:srgbClr val="6D6E71"/>
                </a:solidFill>
                <a:latin typeface="HelveticaNeueLTPro-Blk"/>
                <a:cs typeface="HelveticaNeueLTPro-Blk"/>
              </a:rPr>
              <a:t>K:0  </a:t>
            </a:r>
            <a:r>
              <a:rPr sz="806" b="1" spc="8" dirty="0">
                <a:solidFill>
                  <a:srgbClr val="6D6E71"/>
                </a:solidFill>
                <a:latin typeface="HelveticaNeueLTPro-Blk"/>
                <a:cs typeface="HelveticaNeueLTPro-Blk"/>
              </a:rPr>
              <a:t>R:255 </a:t>
            </a:r>
            <a:r>
              <a:rPr sz="806" b="1" spc="4" dirty="0">
                <a:solidFill>
                  <a:srgbClr val="6D6E71"/>
                </a:solidFill>
                <a:latin typeface="HelveticaNeueLTPro-Blk"/>
                <a:cs typeface="HelveticaNeueLTPro-Blk"/>
              </a:rPr>
              <a:t>G:230</a:t>
            </a:r>
            <a:r>
              <a:rPr sz="806" b="1" spc="-40" dirty="0">
                <a:solidFill>
                  <a:srgbClr val="6D6E71"/>
                </a:solidFill>
                <a:latin typeface="HelveticaNeueLTPro-Blk"/>
                <a:cs typeface="HelveticaNeueLTPro-Blk"/>
              </a:rPr>
              <a:t> </a:t>
            </a:r>
            <a:r>
              <a:rPr sz="806" b="1" spc="8" dirty="0">
                <a:solidFill>
                  <a:srgbClr val="6D6E71"/>
                </a:solidFill>
                <a:latin typeface="HelveticaNeueLTPro-Blk"/>
                <a:cs typeface="HelveticaNeueLTPro-Blk"/>
              </a:rPr>
              <a:t>B:0</a:t>
            </a:r>
            <a:endParaRPr sz="806" dirty="0">
              <a:solidFill>
                <a:prstClr val="black"/>
              </a:solidFill>
              <a:latin typeface="HelveticaNeueLTPro-Blk"/>
              <a:cs typeface="HelveticaNeueLTPro-Blk"/>
            </a:endParaRPr>
          </a:p>
        </p:txBody>
      </p:sp>
      <p:sp>
        <p:nvSpPr>
          <p:cNvPr id="19" name="object 2">
            <a:extLst>
              <a:ext uri="{FF2B5EF4-FFF2-40B4-BE49-F238E27FC236}">
                <a16:creationId xmlns:a16="http://schemas.microsoft.com/office/drawing/2014/main" id="{D65B0A28-BEED-464F-B891-E16761BDB641}"/>
              </a:ext>
            </a:extLst>
          </p:cNvPr>
          <p:cNvSpPr txBox="1"/>
          <p:nvPr userDrawn="1"/>
        </p:nvSpPr>
        <p:spPr>
          <a:xfrm>
            <a:off x="6159910" y="285729"/>
            <a:ext cx="5443296" cy="1513253"/>
          </a:xfrm>
          <a:prstGeom prst="rect">
            <a:avLst/>
          </a:prstGeom>
        </p:spPr>
        <p:txBody>
          <a:bodyPr vert="horz" wrap="square" lIns="0" tIns="10241" rIns="0" bIns="0" rtlCol="0">
            <a:spAutoFit/>
          </a:bodyPr>
          <a:lstStyle/>
          <a:p>
            <a:pPr marL="10241" defTabSz="737372">
              <a:spcBef>
                <a:spcPts val="81"/>
              </a:spcBef>
            </a:pPr>
            <a:r>
              <a:rPr sz="968" b="1" dirty="0">
                <a:solidFill>
                  <a:srgbClr val="FFBF22"/>
                </a:solidFill>
                <a:latin typeface="HelveticaNeueLTPro-Hv"/>
                <a:cs typeface="HelveticaNeueLTPro-Hv"/>
              </a:rPr>
              <a:t>Primary</a:t>
            </a:r>
            <a:endParaRPr sz="968" dirty="0">
              <a:solidFill>
                <a:srgbClr val="FFBF22"/>
              </a:solidFill>
              <a:latin typeface="HelveticaNeueLTPro-Hv"/>
              <a:cs typeface="HelveticaNeueLTPro-Hv"/>
            </a:endParaRPr>
          </a:p>
          <a:p>
            <a:pPr marL="10241" marR="4097" defTabSz="737372">
              <a:lnSpc>
                <a:spcPct val="125000"/>
              </a:lnSpc>
              <a:spcAft>
                <a:spcPts val="484"/>
              </a:spcAft>
            </a:pPr>
            <a:r>
              <a:rPr sz="806" spc="-4" dirty="0">
                <a:solidFill>
                  <a:srgbClr val="6D6E71"/>
                </a:solidFill>
                <a:latin typeface="HelveticaNeueLTPro-Roman"/>
                <a:cs typeface="HelveticaNeueLTPro-Roman"/>
              </a:rPr>
              <a:t>This </a:t>
            </a:r>
            <a:r>
              <a:rPr sz="806" spc="-8" dirty="0">
                <a:solidFill>
                  <a:srgbClr val="6D6E71"/>
                </a:solidFill>
                <a:latin typeface="HelveticaNeueLTPro-Roman"/>
                <a:cs typeface="HelveticaNeueLTPro-Roman"/>
              </a:rPr>
              <a:t>palette </a:t>
            </a:r>
            <a:r>
              <a:rPr sz="806" spc="-4" dirty="0">
                <a:solidFill>
                  <a:srgbClr val="6D6E71"/>
                </a:solidFill>
                <a:latin typeface="HelveticaNeueLTPro-Roman"/>
                <a:cs typeface="HelveticaNeueLTPro-Roman"/>
              </a:rPr>
              <a:t>consists </a:t>
            </a:r>
            <a:r>
              <a:rPr sz="806" spc="-8" dirty="0">
                <a:solidFill>
                  <a:srgbClr val="6D6E71"/>
                </a:solidFill>
                <a:latin typeface="HelveticaNeueLTPro-Roman"/>
                <a:cs typeface="HelveticaNeueLTPro-Roman"/>
              </a:rPr>
              <a:t>of </a:t>
            </a:r>
            <a:r>
              <a:rPr sz="806" spc="-12" dirty="0">
                <a:solidFill>
                  <a:srgbClr val="6D6E71"/>
                </a:solidFill>
                <a:latin typeface="HelveticaNeueLTPro-Roman"/>
                <a:cs typeface="HelveticaNeueLTPro-Roman"/>
              </a:rPr>
              <a:t>yellows </a:t>
            </a:r>
            <a:r>
              <a:rPr sz="806" spc="-4" dirty="0">
                <a:solidFill>
                  <a:srgbClr val="6D6E71"/>
                </a:solidFill>
                <a:latin typeface="HelveticaNeueLTPro-Roman"/>
                <a:cs typeface="HelveticaNeueLTPro-Roman"/>
              </a:rPr>
              <a:t>and oranges, which </a:t>
            </a:r>
            <a:r>
              <a:rPr sz="806" spc="-12" dirty="0">
                <a:solidFill>
                  <a:srgbClr val="6D6E71"/>
                </a:solidFill>
                <a:latin typeface="HelveticaNeueLTPro-Roman"/>
                <a:cs typeface="HelveticaNeueLTPro-Roman"/>
              </a:rPr>
              <a:t>radiate </a:t>
            </a:r>
            <a:r>
              <a:rPr sz="806" spc="-8" dirty="0">
                <a:solidFill>
                  <a:srgbClr val="6D6E71"/>
                </a:solidFill>
                <a:latin typeface="HelveticaNeueLTPro-Roman"/>
                <a:cs typeface="HelveticaNeueLTPro-Roman"/>
              </a:rPr>
              <a:t>ambition, </a:t>
            </a:r>
            <a:r>
              <a:rPr sz="806" spc="-12" dirty="0">
                <a:solidFill>
                  <a:srgbClr val="6D6E71"/>
                </a:solidFill>
                <a:latin typeface="HelveticaNeueLTPro-Roman"/>
                <a:cs typeface="HelveticaNeueLTPro-Roman"/>
              </a:rPr>
              <a:t>energy, </a:t>
            </a:r>
            <a:r>
              <a:rPr sz="806" spc="-8" dirty="0">
                <a:solidFill>
                  <a:srgbClr val="6D6E71"/>
                </a:solidFill>
                <a:latin typeface="HelveticaNeueLTPro-Roman"/>
                <a:cs typeface="HelveticaNeueLTPro-Roman"/>
              </a:rPr>
              <a:t>warmth, </a:t>
            </a:r>
            <a:r>
              <a:rPr sz="806" spc="-4" dirty="0">
                <a:solidFill>
                  <a:srgbClr val="6D6E71"/>
                </a:solidFill>
                <a:latin typeface="HelveticaNeueLTPro-Roman"/>
                <a:cs typeface="HelveticaNeueLTPro-Roman"/>
              </a:rPr>
              <a:t>passion and </a:t>
            </a:r>
            <a:r>
              <a:rPr sz="806" spc="-12" dirty="0">
                <a:solidFill>
                  <a:srgbClr val="6D6E71"/>
                </a:solidFill>
                <a:latin typeface="HelveticaNeueLTPro-Roman"/>
                <a:cs typeface="HelveticaNeueLTPro-Roman"/>
              </a:rPr>
              <a:t>originality. </a:t>
            </a:r>
            <a:br>
              <a:rPr lang="en-GB" sz="806" spc="-12" dirty="0">
                <a:solidFill>
                  <a:srgbClr val="6D6E71"/>
                </a:solidFill>
                <a:latin typeface="HelveticaNeueLTPro-Roman"/>
                <a:cs typeface="HelveticaNeueLTPro-Roman"/>
              </a:rPr>
            </a:br>
            <a:r>
              <a:rPr sz="806" spc="-32" dirty="0">
                <a:solidFill>
                  <a:srgbClr val="6D6E71"/>
                </a:solidFill>
                <a:latin typeface="HelveticaNeueLTPro-Roman"/>
                <a:cs typeface="HelveticaNeueLTPro-Roman"/>
              </a:rPr>
              <a:t>You </a:t>
            </a:r>
            <a:r>
              <a:rPr sz="806" dirty="0">
                <a:solidFill>
                  <a:srgbClr val="6D6E71"/>
                </a:solidFill>
                <a:latin typeface="HelveticaNeueLTPro-Roman"/>
                <a:cs typeface="HelveticaNeueLTPro-Roman"/>
              </a:rPr>
              <a:t>can </a:t>
            </a:r>
            <a:r>
              <a:rPr sz="806" spc="-4" dirty="0">
                <a:solidFill>
                  <a:srgbClr val="6D6E71"/>
                </a:solidFill>
                <a:latin typeface="HelveticaNeueLTPro-Roman"/>
                <a:cs typeface="HelveticaNeueLTPro-Roman"/>
              </a:rPr>
              <a:t>use </a:t>
            </a:r>
            <a:r>
              <a:rPr sz="806" dirty="0">
                <a:solidFill>
                  <a:srgbClr val="6D6E71"/>
                </a:solidFill>
                <a:latin typeface="HelveticaNeueLTPro-Roman"/>
                <a:cs typeface="HelveticaNeueLTPro-Roman"/>
              </a:rPr>
              <a:t>a </a:t>
            </a:r>
            <a:r>
              <a:rPr sz="806" spc="-8" dirty="0">
                <a:solidFill>
                  <a:srgbClr val="6D6E71"/>
                </a:solidFill>
                <a:latin typeface="HelveticaNeueLTPro-Roman"/>
                <a:cs typeface="HelveticaNeueLTPro-Roman"/>
              </a:rPr>
              <a:t>gradient of </a:t>
            </a:r>
            <a:r>
              <a:rPr sz="806" spc="-4" dirty="0">
                <a:solidFill>
                  <a:srgbClr val="6D6E71"/>
                </a:solidFill>
                <a:latin typeface="HelveticaNeueLTPro-Roman"/>
                <a:cs typeface="HelveticaNeueLTPro-Roman"/>
              </a:rPr>
              <a:t>these colours </a:t>
            </a:r>
            <a:r>
              <a:rPr sz="806" dirty="0">
                <a:solidFill>
                  <a:srgbClr val="6D6E71"/>
                </a:solidFill>
                <a:latin typeface="HelveticaNeueLTPro-Roman"/>
                <a:cs typeface="HelveticaNeueLTPro-Roman"/>
              </a:rPr>
              <a:t>as a</a:t>
            </a:r>
            <a:r>
              <a:rPr sz="806" spc="20" dirty="0">
                <a:solidFill>
                  <a:srgbClr val="6D6E71"/>
                </a:solidFill>
                <a:latin typeface="HelveticaNeueLTPro-Roman"/>
                <a:cs typeface="HelveticaNeueLTPro-Roman"/>
              </a:rPr>
              <a:t> </a:t>
            </a:r>
            <a:r>
              <a:rPr sz="806" spc="-8" dirty="0">
                <a:solidFill>
                  <a:srgbClr val="6D6E71"/>
                </a:solidFill>
                <a:latin typeface="HelveticaNeueLTPro-Roman"/>
                <a:cs typeface="HelveticaNeueLTPro-Roman"/>
              </a:rPr>
              <a:t>background.</a:t>
            </a:r>
            <a:endParaRPr lang="en-GB" sz="806" spc="-8" dirty="0">
              <a:solidFill>
                <a:srgbClr val="6D6E71"/>
              </a:solidFill>
              <a:latin typeface="HelveticaNeueLTPro-Roman"/>
              <a:cs typeface="HelveticaNeueLTPro-Roman"/>
            </a:endParaRPr>
          </a:p>
          <a:p>
            <a:pPr marL="10241" defTabSz="737372"/>
            <a:r>
              <a:rPr lang="en-GB" sz="968" b="1" dirty="0">
                <a:solidFill>
                  <a:srgbClr val="FFBF22"/>
                </a:solidFill>
                <a:latin typeface="HelveticaNeueLTPro-Hv"/>
                <a:cs typeface="HelveticaNeueLTPro-Hv"/>
              </a:rPr>
              <a:t>Complementary</a:t>
            </a:r>
            <a:endParaRPr lang="en-GB" sz="968" dirty="0">
              <a:solidFill>
                <a:srgbClr val="FFBF22"/>
              </a:solidFill>
              <a:latin typeface="HelveticaNeueLTPro-Hv"/>
              <a:cs typeface="HelveticaNeueLTPro-Hv"/>
            </a:endParaRPr>
          </a:p>
          <a:p>
            <a:pPr marL="10241" marR="4097" defTabSz="737372">
              <a:lnSpc>
                <a:spcPct val="125000"/>
              </a:lnSpc>
              <a:spcAft>
                <a:spcPts val="484"/>
              </a:spcAft>
            </a:pPr>
            <a:r>
              <a:rPr lang="en-GB" sz="806" spc="-8" dirty="0">
                <a:solidFill>
                  <a:srgbClr val="6D6E71"/>
                </a:solidFill>
                <a:latin typeface="HelveticaNeueLTPro-Roman"/>
                <a:cs typeface="HelveticaNeueLTPro-Roman"/>
              </a:rPr>
              <a:t>Consisting of </a:t>
            </a:r>
            <a:r>
              <a:rPr lang="en-GB" sz="806" dirty="0">
                <a:solidFill>
                  <a:srgbClr val="6D6E71"/>
                </a:solidFill>
                <a:latin typeface="HelveticaNeueLTPro-Roman"/>
                <a:cs typeface="HelveticaNeueLTPro-Roman"/>
              </a:rPr>
              <a:t>a secondary </a:t>
            </a:r>
            <a:r>
              <a:rPr lang="en-GB" sz="806" spc="-4" dirty="0">
                <a:solidFill>
                  <a:srgbClr val="6D6E71"/>
                </a:solidFill>
                <a:latin typeface="HelveticaNeueLTPro-Roman"/>
                <a:cs typeface="HelveticaNeueLTPro-Roman"/>
              </a:rPr>
              <a:t>and </a:t>
            </a:r>
            <a:r>
              <a:rPr lang="en-GB" sz="806" dirty="0">
                <a:solidFill>
                  <a:srgbClr val="6D6E71"/>
                </a:solidFill>
                <a:latin typeface="HelveticaNeueLTPro-Roman"/>
                <a:cs typeface="HelveticaNeueLTPro-Roman"/>
              </a:rPr>
              <a:t>tertiary </a:t>
            </a:r>
            <a:r>
              <a:rPr lang="en-GB" sz="806" spc="-8" dirty="0">
                <a:solidFill>
                  <a:srgbClr val="6D6E71"/>
                </a:solidFill>
                <a:latin typeface="HelveticaNeueLTPro-Roman"/>
                <a:cs typeface="HelveticaNeueLTPro-Roman"/>
              </a:rPr>
              <a:t>palette. </a:t>
            </a:r>
            <a:r>
              <a:rPr lang="en-GB" sz="806" spc="-4" dirty="0">
                <a:solidFill>
                  <a:srgbClr val="6D6E71"/>
                </a:solidFill>
                <a:latin typeface="HelveticaNeueLTPro-Roman"/>
                <a:cs typeface="HelveticaNeueLTPro-Roman"/>
              </a:rPr>
              <a:t>This </a:t>
            </a:r>
            <a:r>
              <a:rPr lang="en-GB" sz="806" spc="-8" dirty="0">
                <a:solidFill>
                  <a:srgbClr val="6D6E71"/>
                </a:solidFill>
                <a:latin typeface="HelveticaNeueLTPro-Roman"/>
                <a:cs typeface="HelveticaNeueLTPro-Roman"/>
              </a:rPr>
              <a:t>palette </a:t>
            </a:r>
            <a:r>
              <a:rPr lang="en-GB" sz="806" spc="-4" dirty="0">
                <a:solidFill>
                  <a:srgbClr val="6D6E71"/>
                </a:solidFill>
                <a:latin typeface="HelveticaNeueLTPro-Roman"/>
                <a:cs typeface="HelveticaNeueLTPro-Roman"/>
              </a:rPr>
              <a:t>is  designed </a:t>
            </a:r>
            <a:r>
              <a:rPr lang="en-GB" sz="806" spc="-12" dirty="0">
                <a:solidFill>
                  <a:srgbClr val="6D6E71"/>
                </a:solidFill>
                <a:latin typeface="HelveticaNeueLTPro-Roman"/>
                <a:cs typeface="HelveticaNeueLTPro-Roman"/>
              </a:rPr>
              <a:t>to </a:t>
            </a:r>
            <a:r>
              <a:rPr lang="en-GB" sz="806" dirty="0">
                <a:solidFill>
                  <a:srgbClr val="6D6E71"/>
                </a:solidFill>
                <a:latin typeface="HelveticaNeueLTPro-Roman"/>
                <a:cs typeface="HelveticaNeueLTPro-Roman"/>
              </a:rPr>
              <a:t>support </a:t>
            </a:r>
            <a:r>
              <a:rPr lang="en-GB" sz="806" spc="-8" dirty="0">
                <a:solidFill>
                  <a:srgbClr val="6D6E71"/>
                </a:solidFill>
                <a:latin typeface="HelveticaNeueLTPro-Roman"/>
                <a:cs typeface="HelveticaNeueLTPro-Roman"/>
              </a:rPr>
              <a:t>the </a:t>
            </a:r>
            <a:r>
              <a:rPr lang="en-GB" sz="806" dirty="0">
                <a:solidFill>
                  <a:srgbClr val="6D6E71"/>
                </a:solidFill>
                <a:latin typeface="HelveticaNeueLTPro-Roman"/>
                <a:cs typeface="HelveticaNeueLTPro-Roman"/>
              </a:rPr>
              <a:t>primary </a:t>
            </a:r>
            <a:r>
              <a:rPr lang="en-GB" sz="806" spc="-4" dirty="0">
                <a:solidFill>
                  <a:srgbClr val="6D6E71"/>
                </a:solidFill>
                <a:latin typeface="HelveticaNeueLTPro-Roman"/>
                <a:cs typeface="HelveticaNeueLTPro-Roman"/>
              </a:rPr>
              <a:t>colours. Ideal if </a:t>
            </a:r>
            <a:r>
              <a:rPr lang="en-GB" sz="806" spc="-8" dirty="0">
                <a:solidFill>
                  <a:srgbClr val="6D6E71"/>
                </a:solidFill>
                <a:latin typeface="HelveticaNeueLTPro-Roman"/>
                <a:cs typeface="HelveticaNeueLTPro-Roman"/>
              </a:rPr>
              <a:t>communication </a:t>
            </a:r>
            <a:r>
              <a:rPr lang="en-GB" sz="806" dirty="0">
                <a:solidFill>
                  <a:srgbClr val="6D6E71"/>
                </a:solidFill>
                <a:latin typeface="HelveticaNeueLTPro-Roman"/>
                <a:cs typeface="HelveticaNeueLTPro-Roman"/>
              </a:rPr>
              <a:t>needs further </a:t>
            </a:r>
            <a:r>
              <a:rPr lang="en-GB" sz="806" spc="-4" dirty="0">
                <a:solidFill>
                  <a:srgbClr val="6D6E71"/>
                </a:solidFill>
                <a:latin typeface="HelveticaNeueLTPro-Roman"/>
                <a:cs typeface="HelveticaNeueLTPro-Roman"/>
              </a:rPr>
              <a:t>stand out. </a:t>
            </a:r>
            <a:r>
              <a:rPr lang="en-GB" sz="806" dirty="0">
                <a:solidFill>
                  <a:srgbClr val="6D6E71"/>
                </a:solidFill>
                <a:latin typeface="HelveticaNeueLTPro-Roman"/>
                <a:cs typeface="HelveticaNeueLTPro-Roman"/>
              </a:rPr>
              <a:t>These </a:t>
            </a:r>
            <a:r>
              <a:rPr lang="en-GB" sz="806" spc="-4" dirty="0">
                <a:solidFill>
                  <a:srgbClr val="6D6E71"/>
                </a:solidFill>
                <a:latin typeface="HelveticaNeueLTPro-Roman"/>
                <a:cs typeface="HelveticaNeueLTPro-Roman"/>
              </a:rPr>
              <a:t>colours are also designed </a:t>
            </a:r>
            <a:r>
              <a:rPr lang="en-GB" sz="806" spc="-8" dirty="0">
                <a:solidFill>
                  <a:srgbClr val="6D6E71"/>
                </a:solidFill>
                <a:latin typeface="HelveticaNeueLTPro-Roman"/>
                <a:cs typeface="HelveticaNeueLTPro-Roman"/>
              </a:rPr>
              <a:t>with </a:t>
            </a:r>
            <a:r>
              <a:rPr lang="en-GB" sz="806" dirty="0">
                <a:solidFill>
                  <a:srgbClr val="6D6E71"/>
                </a:solidFill>
                <a:latin typeface="HelveticaNeueLTPro-Roman"/>
                <a:cs typeface="HelveticaNeueLTPro-Roman"/>
              </a:rPr>
              <a:t>charts </a:t>
            </a:r>
            <a:r>
              <a:rPr lang="en-GB" sz="806" spc="-4" dirty="0">
                <a:solidFill>
                  <a:srgbClr val="6D6E71"/>
                </a:solidFill>
                <a:latin typeface="HelveticaNeueLTPro-Roman"/>
                <a:cs typeface="HelveticaNeueLTPro-Roman"/>
              </a:rPr>
              <a:t>and colour </a:t>
            </a:r>
            <a:r>
              <a:rPr lang="en-GB" sz="806" spc="-8" dirty="0">
                <a:solidFill>
                  <a:srgbClr val="6D6E71"/>
                </a:solidFill>
                <a:latin typeface="HelveticaNeueLTPro-Roman"/>
                <a:cs typeface="HelveticaNeueLTPro-Roman"/>
              </a:rPr>
              <a:t>coordinating </a:t>
            </a:r>
            <a:r>
              <a:rPr lang="en-GB" sz="806" spc="-4" dirty="0">
                <a:solidFill>
                  <a:srgbClr val="6D6E71"/>
                </a:solidFill>
                <a:latin typeface="HelveticaNeueLTPro-Roman"/>
                <a:cs typeface="HelveticaNeueLTPro-Roman"/>
              </a:rPr>
              <a:t>in</a:t>
            </a:r>
            <a:r>
              <a:rPr lang="en-GB" sz="806" spc="8" dirty="0">
                <a:solidFill>
                  <a:srgbClr val="6D6E71"/>
                </a:solidFill>
                <a:latin typeface="HelveticaNeueLTPro-Roman"/>
                <a:cs typeface="HelveticaNeueLTPro-Roman"/>
              </a:rPr>
              <a:t> </a:t>
            </a:r>
            <a:r>
              <a:rPr lang="en-GB" sz="806" spc="-8" dirty="0">
                <a:solidFill>
                  <a:srgbClr val="6D6E71"/>
                </a:solidFill>
                <a:latin typeface="HelveticaNeueLTPro-Roman"/>
                <a:cs typeface="HelveticaNeueLTPro-Roman"/>
              </a:rPr>
              <a:t>mind.</a:t>
            </a:r>
          </a:p>
          <a:p>
            <a:pPr marL="10241" defTabSz="737372">
              <a:spcBef>
                <a:spcPts val="81"/>
              </a:spcBef>
            </a:pPr>
            <a:r>
              <a:rPr lang="en-GB" sz="968" b="1" spc="-4" dirty="0">
                <a:solidFill>
                  <a:srgbClr val="FFBF22"/>
                </a:solidFill>
                <a:latin typeface="HelveticaNeueLTPro-Hv"/>
                <a:cs typeface="HelveticaNeueLTPro-Hv"/>
              </a:rPr>
              <a:t>Note</a:t>
            </a:r>
            <a:endParaRPr lang="en-GB" sz="968" dirty="0">
              <a:solidFill>
                <a:srgbClr val="FFBF22"/>
              </a:solidFill>
              <a:latin typeface="HelveticaNeueLTPro-Hv"/>
              <a:cs typeface="HelveticaNeueLTPro-Hv"/>
            </a:endParaRPr>
          </a:p>
          <a:p>
            <a:pPr marL="10241" marR="4097" defTabSz="737372">
              <a:lnSpc>
                <a:spcPct val="125000"/>
              </a:lnSpc>
            </a:pPr>
            <a:r>
              <a:rPr lang="en-GB" sz="806" spc="-4" dirty="0">
                <a:solidFill>
                  <a:srgbClr val="6D6E71"/>
                </a:solidFill>
                <a:latin typeface="HelveticaNeueLTPro-Roman"/>
                <a:cs typeface="HelveticaNeueLTPro-Roman"/>
              </a:rPr>
              <a:t>When using </a:t>
            </a:r>
            <a:r>
              <a:rPr lang="en-GB" sz="806" spc="-8" dirty="0">
                <a:solidFill>
                  <a:srgbClr val="6D6E71"/>
                </a:solidFill>
                <a:latin typeface="HelveticaNeueLTPro-Roman"/>
                <a:cs typeface="HelveticaNeueLTPro-Roman"/>
              </a:rPr>
              <a:t>the </a:t>
            </a:r>
            <a:r>
              <a:rPr lang="en-GB" sz="806" spc="-4" dirty="0">
                <a:solidFill>
                  <a:srgbClr val="6D6E71"/>
                </a:solidFill>
                <a:latin typeface="HelveticaNeueLTPro-Roman"/>
                <a:cs typeface="HelveticaNeueLTPro-Roman"/>
              </a:rPr>
              <a:t>colour </a:t>
            </a:r>
            <a:r>
              <a:rPr lang="en-GB" sz="806" spc="-8" dirty="0">
                <a:solidFill>
                  <a:srgbClr val="6D6E71"/>
                </a:solidFill>
                <a:latin typeface="HelveticaNeueLTPro-Roman"/>
                <a:cs typeface="HelveticaNeueLTPro-Roman"/>
              </a:rPr>
              <a:t>palette, refer </a:t>
            </a:r>
            <a:r>
              <a:rPr lang="en-GB" sz="806" spc="-12" dirty="0">
                <a:solidFill>
                  <a:srgbClr val="6D6E71"/>
                </a:solidFill>
                <a:latin typeface="HelveticaNeueLTPro-Roman"/>
                <a:cs typeface="HelveticaNeueLTPro-Roman"/>
              </a:rPr>
              <a:t>to </a:t>
            </a:r>
            <a:r>
              <a:rPr lang="en-GB" sz="806" spc="-8" dirty="0">
                <a:solidFill>
                  <a:srgbClr val="6D6E71"/>
                </a:solidFill>
                <a:latin typeface="HelveticaNeueLTPro-Roman"/>
                <a:cs typeface="HelveticaNeueLTPro-Roman"/>
              </a:rPr>
              <a:t>the templates provided  </a:t>
            </a:r>
            <a:r>
              <a:rPr lang="en-GB" sz="806" spc="-4" dirty="0">
                <a:solidFill>
                  <a:srgbClr val="6D6E71"/>
                </a:solidFill>
                <a:latin typeface="HelveticaNeueLTPro-Roman"/>
                <a:cs typeface="HelveticaNeueLTPro-Roman"/>
              </a:rPr>
              <a:t>and </a:t>
            </a:r>
            <a:r>
              <a:rPr lang="en-GB" sz="806" dirty="0">
                <a:solidFill>
                  <a:srgbClr val="6D6E71"/>
                </a:solidFill>
                <a:latin typeface="HelveticaNeueLTPro-Roman"/>
                <a:cs typeface="HelveticaNeueLTPro-Roman"/>
              </a:rPr>
              <a:t>be </a:t>
            </a:r>
            <a:r>
              <a:rPr lang="en-GB" sz="806" spc="-8" dirty="0">
                <a:solidFill>
                  <a:srgbClr val="6D6E71"/>
                </a:solidFill>
                <a:latin typeface="HelveticaNeueLTPro-Roman"/>
                <a:cs typeface="HelveticaNeueLTPro-Roman"/>
              </a:rPr>
              <a:t>mindful of </a:t>
            </a:r>
            <a:r>
              <a:rPr lang="en-GB" sz="806" spc="-4" dirty="0">
                <a:solidFill>
                  <a:srgbClr val="6D6E71"/>
                </a:solidFill>
                <a:latin typeface="HelveticaNeueLTPro-Roman"/>
                <a:cs typeface="HelveticaNeueLTPro-Roman"/>
              </a:rPr>
              <a:t>using </a:t>
            </a:r>
            <a:r>
              <a:rPr lang="en-GB" sz="806" spc="-8" dirty="0">
                <a:solidFill>
                  <a:srgbClr val="6D6E71"/>
                </a:solidFill>
                <a:latin typeface="HelveticaNeueLTPro-Roman"/>
                <a:cs typeface="HelveticaNeueLTPro-Roman"/>
              </a:rPr>
              <a:t>too many </a:t>
            </a:r>
            <a:r>
              <a:rPr lang="en-GB" sz="806" spc="-4" dirty="0">
                <a:solidFill>
                  <a:srgbClr val="6D6E71"/>
                </a:solidFill>
                <a:latin typeface="HelveticaNeueLTPro-Roman"/>
                <a:cs typeface="HelveticaNeueLTPro-Roman"/>
              </a:rPr>
              <a:t>colours on one </a:t>
            </a:r>
            <a:br>
              <a:rPr lang="en-GB" sz="806" spc="-4" dirty="0">
                <a:solidFill>
                  <a:srgbClr val="6D6E71"/>
                </a:solidFill>
                <a:latin typeface="HelveticaNeueLTPro-Roman"/>
                <a:cs typeface="HelveticaNeueLTPro-Roman"/>
              </a:rPr>
            </a:br>
            <a:r>
              <a:rPr lang="en-GB" sz="806" spc="-4" dirty="0">
                <a:solidFill>
                  <a:srgbClr val="6D6E71"/>
                </a:solidFill>
                <a:latin typeface="HelveticaNeueLTPro-Roman"/>
                <a:cs typeface="HelveticaNeueLTPro-Roman"/>
              </a:rPr>
              <a:t>piece </a:t>
            </a:r>
            <a:r>
              <a:rPr lang="en-GB" sz="806" spc="-8" dirty="0">
                <a:solidFill>
                  <a:srgbClr val="6D6E71"/>
                </a:solidFill>
                <a:latin typeface="HelveticaNeueLTPro-Roman"/>
                <a:cs typeface="HelveticaNeueLTPro-Roman"/>
              </a:rPr>
              <a:t>of communication. </a:t>
            </a:r>
            <a:r>
              <a:rPr lang="en-GB" sz="806" spc="-12" dirty="0">
                <a:solidFill>
                  <a:srgbClr val="6D6E71"/>
                </a:solidFill>
                <a:latin typeface="HelveticaNeueLTPro-Roman"/>
                <a:cs typeface="HelveticaNeueLTPro-Roman"/>
              </a:rPr>
              <a:t>Make </a:t>
            </a:r>
            <a:r>
              <a:rPr lang="en-GB" sz="806" spc="-4" dirty="0">
                <a:solidFill>
                  <a:srgbClr val="6D6E71"/>
                </a:solidFill>
                <a:latin typeface="HelveticaNeueLTPro-Roman"/>
                <a:cs typeface="HelveticaNeueLTPro-Roman"/>
              </a:rPr>
              <a:t>sure </a:t>
            </a:r>
            <a:r>
              <a:rPr lang="en-GB" sz="806" spc="-8" dirty="0">
                <a:solidFill>
                  <a:srgbClr val="6D6E71"/>
                </a:solidFill>
                <a:latin typeface="HelveticaNeueLTPro-Roman"/>
                <a:cs typeface="HelveticaNeueLTPro-Roman"/>
              </a:rPr>
              <a:t>the copy </a:t>
            </a:r>
            <a:r>
              <a:rPr lang="en-GB" sz="806" spc="-4" dirty="0">
                <a:solidFill>
                  <a:srgbClr val="6D6E71"/>
                </a:solidFill>
                <a:latin typeface="HelveticaNeueLTPro-Roman"/>
                <a:cs typeface="HelveticaNeueLTPro-Roman"/>
              </a:rPr>
              <a:t>and </a:t>
            </a:r>
            <a:r>
              <a:rPr lang="en-GB" sz="806" dirty="0">
                <a:solidFill>
                  <a:srgbClr val="6D6E71"/>
                </a:solidFill>
                <a:latin typeface="HelveticaNeueLTPro-Roman"/>
                <a:cs typeface="HelveticaNeueLTPro-Roman"/>
              </a:rPr>
              <a:t>imagery </a:t>
            </a:r>
            <a:r>
              <a:rPr lang="en-GB" sz="806" spc="-4" dirty="0">
                <a:solidFill>
                  <a:srgbClr val="6D6E71"/>
                </a:solidFill>
                <a:latin typeface="HelveticaNeueLTPro-Roman"/>
                <a:cs typeface="HelveticaNeueLTPro-Roman"/>
              </a:rPr>
              <a:t>are </a:t>
            </a:r>
            <a:r>
              <a:rPr lang="en-GB" sz="806" spc="-8">
                <a:solidFill>
                  <a:srgbClr val="6D6E71"/>
                </a:solidFill>
                <a:latin typeface="HelveticaNeueLTPro-Roman"/>
                <a:cs typeface="HelveticaNeueLTPro-Roman"/>
              </a:rPr>
              <a:t>legible </a:t>
            </a:r>
            <a:r>
              <a:rPr lang="en-GB" sz="806" spc="-4">
                <a:solidFill>
                  <a:srgbClr val="6D6E71"/>
                </a:solidFill>
                <a:latin typeface="HelveticaNeueLTPro-Roman"/>
                <a:cs typeface="HelveticaNeueLTPro-Roman"/>
              </a:rPr>
              <a:t>and </a:t>
            </a:r>
            <a:r>
              <a:rPr lang="en-GB" sz="806" spc="-8" dirty="0">
                <a:solidFill>
                  <a:srgbClr val="6D6E71"/>
                </a:solidFill>
                <a:latin typeface="HelveticaNeueLTPro-Roman"/>
                <a:cs typeface="HelveticaNeueLTPro-Roman"/>
              </a:rPr>
              <a:t>that </a:t>
            </a:r>
            <a:r>
              <a:rPr lang="en-GB" sz="806" spc="-4" dirty="0">
                <a:solidFill>
                  <a:srgbClr val="6D6E71"/>
                </a:solidFill>
                <a:latin typeface="HelveticaNeueLTPro-Roman"/>
                <a:cs typeface="HelveticaNeueLTPro-Roman"/>
              </a:rPr>
              <a:t>colours are used</a:t>
            </a:r>
            <a:r>
              <a:rPr lang="en-GB" sz="806" spc="16" dirty="0">
                <a:solidFill>
                  <a:srgbClr val="6D6E71"/>
                </a:solidFill>
                <a:latin typeface="HelveticaNeueLTPro-Roman"/>
                <a:cs typeface="HelveticaNeueLTPro-Roman"/>
              </a:rPr>
              <a:t> </a:t>
            </a:r>
            <a:r>
              <a:rPr lang="en-GB" sz="806" spc="-12" dirty="0">
                <a:solidFill>
                  <a:srgbClr val="6D6E71"/>
                </a:solidFill>
                <a:latin typeface="HelveticaNeueLTPro-Roman"/>
                <a:cs typeface="HelveticaNeueLTPro-Roman"/>
              </a:rPr>
              <a:t>sparingly.</a:t>
            </a:r>
            <a:endParaRPr lang="en-GB" sz="806" dirty="0">
              <a:solidFill>
                <a:prstClr val="black"/>
              </a:solidFill>
              <a:latin typeface="HelveticaNeueLTPro-Roman"/>
              <a:cs typeface="HelveticaNeueLTPro-Roman"/>
            </a:endParaRPr>
          </a:p>
        </p:txBody>
      </p:sp>
      <p:sp>
        <p:nvSpPr>
          <p:cNvPr id="20" name="Rectangle 19">
            <a:extLst>
              <a:ext uri="{FF2B5EF4-FFF2-40B4-BE49-F238E27FC236}">
                <a16:creationId xmlns:a16="http://schemas.microsoft.com/office/drawing/2014/main" id="{1A785225-9A48-D846-BA65-07C0DF0D6E51}"/>
              </a:ext>
            </a:extLst>
          </p:cNvPr>
          <p:cNvSpPr/>
          <p:nvPr userDrawn="1"/>
        </p:nvSpPr>
        <p:spPr>
          <a:xfrm>
            <a:off x="6096000" y="1980046"/>
            <a:ext cx="579646" cy="216341"/>
          </a:xfrm>
          <a:prstGeom prst="rect">
            <a:avLst/>
          </a:prstGeom>
        </p:spPr>
        <p:txBody>
          <a:bodyPr wrap="none">
            <a:spAutoFit/>
          </a:bodyPr>
          <a:lstStyle/>
          <a:p>
            <a:pPr marL="10241" defTabSz="737372">
              <a:spcBef>
                <a:spcPts val="81"/>
              </a:spcBef>
            </a:pPr>
            <a:r>
              <a:rPr lang="en-GB" sz="806" b="1" dirty="0">
                <a:solidFill>
                  <a:srgbClr val="FFBF22"/>
                </a:solidFill>
                <a:latin typeface="HelveticaNeueLTPro-Hv"/>
                <a:cs typeface="HelveticaNeueLTPro-Hv"/>
              </a:rPr>
              <a:t>Primary</a:t>
            </a:r>
            <a:endParaRPr lang="en-GB" sz="806" dirty="0">
              <a:solidFill>
                <a:srgbClr val="FFBF22"/>
              </a:solidFill>
              <a:latin typeface="HelveticaNeueLTPro-Hv"/>
              <a:cs typeface="HelveticaNeueLTPro-Hv"/>
            </a:endParaRPr>
          </a:p>
        </p:txBody>
      </p:sp>
      <p:sp>
        <p:nvSpPr>
          <p:cNvPr id="21" name="Rectangle 20">
            <a:extLst>
              <a:ext uri="{FF2B5EF4-FFF2-40B4-BE49-F238E27FC236}">
                <a16:creationId xmlns:a16="http://schemas.microsoft.com/office/drawing/2014/main" id="{2D20D11B-5369-8A4D-B36F-6DC0DC12C1CF}"/>
              </a:ext>
            </a:extLst>
          </p:cNvPr>
          <p:cNvSpPr/>
          <p:nvPr userDrawn="1"/>
        </p:nvSpPr>
        <p:spPr>
          <a:xfrm>
            <a:off x="6105333" y="4801764"/>
            <a:ext cx="973985" cy="216341"/>
          </a:xfrm>
          <a:prstGeom prst="rect">
            <a:avLst/>
          </a:prstGeom>
        </p:spPr>
        <p:txBody>
          <a:bodyPr wrap="none">
            <a:spAutoFit/>
          </a:bodyPr>
          <a:lstStyle/>
          <a:p>
            <a:pPr marL="10241" defTabSz="737372">
              <a:spcBef>
                <a:spcPts val="81"/>
              </a:spcBef>
            </a:pPr>
            <a:r>
              <a:rPr lang="en-GB" sz="806" b="1" dirty="0">
                <a:solidFill>
                  <a:srgbClr val="FFBF22"/>
                </a:solidFill>
                <a:latin typeface="HelveticaNeueLTPro-Hv"/>
                <a:cs typeface="HelveticaNeueLTPro-Hv"/>
              </a:rPr>
              <a:t>Complementary</a:t>
            </a:r>
            <a:endParaRPr lang="en-GB" sz="806" dirty="0">
              <a:solidFill>
                <a:srgbClr val="FFBF22"/>
              </a:solidFill>
              <a:latin typeface="HelveticaNeueLTPro-Hv"/>
              <a:cs typeface="HelveticaNeueLTPro-Hv"/>
            </a:endParaRPr>
          </a:p>
        </p:txBody>
      </p:sp>
      <p:sp>
        <p:nvSpPr>
          <p:cNvPr id="22" name="Rectangle 21">
            <a:extLst>
              <a:ext uri="{FF2B5EF4-FFF2-40B4-BE49-F238E27FC236}">
                <a16:creationId xmlns:a16="http://schemas.microsoft.com/office/drawing/2014/main" id="{80EBBE67-735C-BC45-9397-22C2FACEDCE8}"/>
              </a:ext>
            </a:extLst>
          </p:cNvPr>
          <p:cNvSpPr/>
          <p:nvPr userDrawn="1"/>
        </p:nvSpPr>
        <p:spPr>
          <a:xfrm>
            <a:off x="8885405" y="1974306"/>
            <a:ext cx="973985" cy="216341"/>
          </a:xfrm>
          <a:prstGeom prst="rect">
            <a:avLst/>
          </a:prstGeom>
        </p:spPr>
        <p:txBody>
          <a:bodyPr wrap="none">
            <a:spAutoFit/>
          </a:bodyPr>
          <a:lstStyle/>
          <a:p>
            <a:pPr marL="10241" defTabSz="737372">
              <a:spcBef>
                <a:spcPts val="81"/>
              </a:spcBef>
            </a:pPr>
            <a:r>
              <a:rPr lang="en-GB" sz="806" b="1" dirty="0">
                <a:solidFill>
                  <a:srgbClr val="FFBF22"/>
                </a:solidFill>
                <a:latin typeface="HelveticaNeueLTPro-Hv"/>
                <a:cs typeface="HelveticaNeueLTPro-Hv"/>
              </a:rPr>
              <a:t>Complementary</a:t>
            </a:r>
            <a:endParaRPr lang="en-GB" sz="806" dirty="0">
              <a:solidFill>
                <a:srgbClr val="FFBF22"/>
              </a:solidFill>
              <a:latin typeface="HelveticaNeueLTPro-Hv"/>
              <a:cs typeface="HelveticaNeueLTPro-Hv"/>
            </a:endParaRPr>
          </a:p>
        </p:txBody>
      </p:sp>
      <p:sp>
        <p:nvSpPr>
          <p:cNvPr id="23" name="Title 2">
            <a:extLst>
              <a:ext uri="{FF2B5EF4-FFF2-40B4-BE49-F238E27FC236}">
                <a16:creationId xmlns:a16="http://schemas.microsoft.com/office/drawing/2014/main" id="{705249DA-C75A-454C-80D2-291C9ADA6187}"/>
              </a:ext>
            </a:extLst>
          </p:cNvPr>
          <p:cNvSpPr txBox="1">
            <a:spLocks/>
          </p:cNvSpPr>
          <p:nvPr userDrawn="1"/>
        </p:nvSpPr>
        <p:spPr>
          <a:xfrm>
            <a:off x="505619" y="1096912"/>
            <a:ext cx="3961895" cy="824764"/>
          </a:xfrm>
          <a:prstGeom prst="rect">
            <a:avLst/>
          </a:prstGeom>
        </p:spPr>
        <p:txBody>
          <a:bodyPr anchor="t"/>
          <a:lstStyle>
            <a:lvl1pPr algn="l" defTabSz="914377" rtl="0" eaLnBrk="1" latinLnBrk="0" hangingPunct="1">
              <a:lnSpc>
                <a:spcPct val="90000"/>
              </a:lnSpc>
              <a:spcBef>
                <a:spcPct val="0"/>
              </a:spcBef>
              <a:buNone/>
              <a:defRPr sz="4400" b="0" i="0" kern="120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pPr defTabSz="737354"/>
            <a:r>
              <a:rPr lang="en-GB" sz="3548" dirty="0">
                <a:latin typeface="Helvetica Neue LT Pro 55 Roman" panose="020B0604020202020204" pitchFamily="34" charset="77"/>
              </a:rPr>
              <a:t>Title Slide Header</a:t>
            </a:r>
          </a:p>
          <a:p>
            <a:pPr defTabSz="737354"/>
            <a:r>
              <a:rPr lang="en-US" sz="1129" dirty="0">
                <a:solidFill>
                  <a:prstClr val="black">
                    <a:lumMod val="65000"/>
                    <a:lumOff val="35000"/>
                  </a:prstClr>
                </a:solidFill>
                <a:latin typeface="Helvetica Neue LT Pro 55 Roman" panose="020B0604020202020204" pitchFamily="34" charset="77"/>
              </a:rPr>
              <a:t>Helvetica Neue Lt Pro – 44pt</a:t>
            </a:r>
          </a:p>
        </p:txBody>
      </p:sp>
      <p:sp>
        <p:nvSpPr>
          <p:cNvPr id="24" name="Text Placeholder 3">
            <a:extLst>
              <a:ext uri="{FF2B5EF4-FFF2-40B4-BE49-F238E27FC236}">
                <a16:creationId xmlns:a16="http://schemas.microsoft.com/office/drawing/2014/main" id="{897AA2E2-E1CF-3541-A4BF-B5E6E7D34363}"/>
              </a:ext>
            </a:extLst>
          </p:cNvPr>
          <p:cNvSpPr txBox="1">
            <a:spLocks/>
          </p:cNvSpPr>
          <p:nvPr userDrawn="1"/>
        </p:nvSpPr>
        <p:spPr>
          <a:xfrm>
            <a:off x="505620" y="2199132"/>
            <a:ext cx="4399855" cy="1827906"/>
          </a:xfrm>
          <a:prstGeom prst="rect">
            <a:avLst/>
          </a:prstGeom>
          <a:ln>
            <a:noFill/>
          </a:ln>
        </p:spPr>
        <p:txBody>
          <a:bodyPr/>
          <a:lstStyle>
            <a:lvl1pPr marL="0" indent="0" algn="l" defTabSz="914377" rtl="0" eaLnBrk="1" latinLnBrk="0" hangingPunct="1">
              <a:lnSpc>
                <a:spcPct val="90000"/>
              </a:lnSpc>
              <a:spcBef>
                <a:spcPts val="1000"/>
              </a:spcBef>
              <a:buFont typeface="Arial" panose="020B0604020202020204" pitchFamily="34" charset="0"/>
              <a:buNone/>
              <a:defRPr sz="1400" b="0" i="0" kern="1200">
                <a:solidFill>
                  <a:srgbClr val="FFBF22"/>
                </a:solidFill>
                <a:latin typeface="Helvetica Neue LT Std 45 Light" panose="020B0403020202020204" pitchFamily="34" charset="0"/>
                <a:ea typeface="+mn-ea"/>
                <a:cs typeface="+mn-cs"/>
              </a:defRPr>
            </a:lvl1pPr>
            <a:lvl2pPr marL="457189" indent="0" algn="l" defTabSz="914377" rtl="0" eaLnBrk="1" latinLnBrk="0" hangingPunct="1">
              <a:lnSpc>
                <a:spcPct val="90000"/>
              </a:lnSpc>
              <a:spcBef>
                <a:spcPts val="500"/>
              </a:spcBef>
              <a:buFont typeface="Arial" panose="020B0604020202020204" pitchFamily="34" charset="0"/>
              <a:buNone/>
              <a:defRPr sz="1400" b="0" i="0" kern="1200">
                <a:ln>
                  <a:noFill/>
                </a:ln>
                <a:solidFill>
                  <a:srgbClr val="E8BC28"/>
                </a:solidFill>
                <a:latin typeface="Helvetica Neue LT Std 45 Light" panose="020B0403020202020204" pitchFamily="34" charset="0"/>
                <a:ea typeface="+mn-ea"/>
                <a:cs typeface="+mn-cs"/>
              </a:defRPr>
            </a:lvl2pPr>
            <a:lvl3pPr marL="914377" indent="0" algn="l" defTabSz="914377" rtl="0" eaLnBrk="1" latinLnBrk="0" hangingPunct="1">
              <a:lnSpc>
                <a:spcPct val="90000"/>
              </a:lnSpc>
              <a:spcBef>
                <a:spcPts val="500"/>
              </a:spcBef>
              <a:buFont typeface="Arial" panose="020B0604020202020204" pitchFamily="34" charset="0"/>
              <a:buNone/>
              <a:defRPr sz="1400" b="0" i="0" kern="1200">
                <a:solidFill>
                  <a:srgbClr val="E8BC28"/>
                </a:solidFill>
                <a:latin typeface="Helvetica Neue LT Std 45 Light" panose="020B0403020202020204" pitchFamily="34" charset="0"/>
                <a:ea typeface="+mn-ea"/>
                <a:cs typeface="+mn-cs"/>
              </a:defRPr>
            </a:lvl3pPr>
            <a:lvl4pPr marL="1371566" indent="0" algn="l" defTabSz="914377" rtl="0" eaLnBrk="1" latinLnBrk="0" hangingPunct="1">
              <a:lnSpc>
                <a:spcPct val="90000"/>
              </a:lnSpc>
              <a:spcBef>
                <a:spcPts val="500"/>
              </a:spcBef>
              <a:buFont typeface="Arial" panose="020B0604020202020204" pitchFamily="34" charset="0"/>
              <a:buNone/>
              <a:defRPr sz="1400" b="0" i="0" kern="1200">
                <a:solidFill>
                  <a:srgbClr val="E8BC28"/>
                </a:solidFill>
                <a:latin typeface="Helvetica Neue LT Std 45 Light" panose="020B0403020202020204" pitchFamily="34" charset="0"/>
                <a:ea typeface="+mn-ea"/>
                <a:cs typeface="+mn-cs"/>
              </a:defRPr>
            </a:lvl4pPr>
            <a:lvl5pPr marL="1828755" indent="0" algn="l" defTabSz="914377" rtl="0" eaLnBrk="1" latinLnBrk="0" hangingPunct="1">
              <a:lnSpc>
                <a:spcPct val="90000"/>
              </a:lnSpc>
              <a:spcBef>
                <a:spcPts val="500"/>
              </a:spcBef>
              <a:buFont typeface="Arial" panose="020B0604020202020204" pitchFamily="34" charset="0"/>
              <a:buNone/>
              <a:defRPr sz="1800" b="0" i="0" kern="1200">
                <a:solidFill>
                  <a:schemeClr val="tx1"/>
                </a:solidFill>
                <a:latin typeface="Helvetica Neue LT Std 35 Thin" panose="020B0403020202020204" pitchFamily="34" charset="0"/>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defTabSz="737354">
              <a:spcBef>
                <a:spcPts val="806"/>
              </a:spcBef>
              <a:defRPr/>
            </a:pPr>
            <a:r>
              <a:rPr lang="en-GB" sz="1290" dirty="0">
                <a:solidFill>
                  <a:srgbClr val="000000">
                    <a:lumMod val="65000"/>
                    <a:lumOff val="35000"/>
                  </a:srgbClr>
                </a:solidFill>
                <a:latin typeface="Helvetica Neue LT Pro 65 Medium" panose="020B0604020202020204" pitchFamily="34" charset="77"/>
                <a:ea typeface="Helvetica Neue Medium" panose="02000503000000020004" pitchFamily="2" charset="0"/>
                <a:cs typeface="Helvetica Neue Medium" panose="02000503000000020004" pitchFamily="2" charset="0"/>
              </a:rPr>
              <a:t>Lorem ipsum </a:t>
            </a:r>
            <a:r>
              <a:rPr lang="en-GB" sz="1290" dirty="0" err="1">
                <a:solidFill>
                  <a:srgbClr val="000000">
                    <a:lumMod val="65000"/>
                    <a:lumOff val="35000"/>
                  </a:srgbClr>
                </a:solidFill>
                <a:latin typeface="Helvetica Neue LT Pro 65 Medium" panose="020B0604020202020204" pitchFamily="34" charset="77"/>
                <a:ea typeface="Helvetica Neue Medium" panose="02000503000000020004" pitchFamily="2" charset="0"/>
                <a:cs typeface="Helvetica Neue Medium" panose="02000503000000020004" pitchFamily="2" charset="0"/>
              </a:rPr>
              <a:t>dolor</a:t>
            </a:r>
            <a:r>
              <a:rPr lang="en-GB" sz="1290" dirty="0">
                <a:solidFill>
                  <a:srgbClr val="000000">
                    <a:lumMod val="65000"/>
                    <a:lumOff val="35000"/>
                  </a:srgbClr>
                </a:solidFill>
                <a:latin typeface="Helvetica Neue LT Pro 65 Medium" panose="020B0604020202020204" pitchFamily="34" charset="77"/>
                <a:ea typeface="Helvetica Neue Medium" panose="02000503000000020004" pitchFamily="2" charset="0"/>
                <a:cs typeface="Helvetica Neue Medium" panose="02000503000000020004" pitchFamily="2" charset="0"/>
              </a:rPr>
              <a:t> sit </a:t>
            </a:r>
            <a:r>
              <a:rPr lang="en-GB" sz="1290" dirty="0" err="1">
                <a:solidFill>
                  <a:srgbClr val="000000">
                    <a:lumMod val="65000"/>
                    <a:lumOff val="35000"/>
                  </a:srgbClr>
                </a:solidFill>
                <a:latin typeface="Helvetica Neue LT Pro 65 Medium" panose="020B0604020202020204" pitchFamily="34" charset="77"/>
                <a:ea typeface="Helvetica Neue Medium" panose="02000503000000020004" pitchFamily="2" charset="0"/>
                <a:cs typeface="Helvetica Neue Medium" panose="02000503000000020004" pitchFamily="2" charset="0"/>
              </a:rPr>
              <a:t>amet</a:t>
            </a:r>
            <a:r>
              <a:rPr lang="en-GB" sz="1290" dirty="0">
                <a:solidFill>
                  <a:srgbClr val="000000">
                    <a:lumMod val="65000"/>
                    <a:lumOff val="35000"/>
                  </a:srgbClr>
                </a:solidFill>
                <a:latin typeface="Helvetica Neue LT Pro 65 Medium" panose="020B0604020202020204" pitchFamily="34" charset="77"/>
                <a:ea typeface="Helvetica Neue Medium" panose="02000503000000020004" pitchFamily="2" charset="0"/>
                <a:cs typeface="Helvetica Neue Medium" panose="02000503000000020004" pitchFamily="2" charset="0"/>
              </a:rPr>
              <a:t>, </a:t>
            </a:r>
            <a:r>
              <a:rPr lang="en-GB" sz="1290" dirty="0" err="1">
                <a:solidFill>
                  <a:srgbClr val="000000">
                    <a:lumMod val="65000"/>
                    <a:lumOff val="35000"/>
                  </a:srgbClr>
                </a:solidFill>
                <a:latin typeface="Helvetica Neue LT Pro 65 Medium" panose="020B0604020202020204" pitchFamily="34" charset="77"/>
                <a:ea typeface="Helvetica Neue Medium" panose="02000503000000020004" pitchFamily="2" charset="0"/>
                <a:cs typeface="Helvetica Neue Medium" panose="02000503000000020004" pitchFamily="2" charset="0"/>
              </a:rPr>
              <a:t>consectetuer</a:t>
            </a:r>
            <a:r>
              <a:rPr lang="en-GB" sz="1290" dirty="0">
                <a:solidFill>
                  <a:srgbClr val="000000">
                    <a:lumMod val="65000"/>
                    <a:lumOff val="35000"/>
                  </a:srgbClr>
                </a:solidFill>
                <a:latin typeface="Helvetica Neue LT Pro 65 Medium" panose="020B0604020202020204" pitchFamily="34" charset="77"/>
                <a:ea typeface="Helvetica Neue Medium" panose="02000503000000020004" pitchFamily="2" charset="0"/>
                <a:cs typeface="Helvetica Neue Medium" panose="02000503000000020004" pitchFamily="2" charset="0"/>
              </a:rPr>
              <a:t> </a:t>
            </a:r>
            <a:r>
              <a:rPr lang="en-GB" sz="1290" dirty="0" err="1">
                <a:solidFill>
                  <a:srgbClr val="000000">
                    <a:lumMod val="65000"/>
                    <a:lumOff val="35000"/>
                  </a:srgbClr>
                </a:solidFill>
                <a:latin typeface="Helvetica Neue LT Pro 65 Medium" panose="020B0604020202020204" pitchFamily="34" charset="77"/>
                <a:ea typeface="Helvetica Neue Medium" panose="02000503000000020004" pitchFamily="2" charset="0"/>
                <a:cs typeface="Helvetica Neue Medium" panose="02000503000000020004" pitchFamily="2" charset="0"/>
              </a:rPr>
              <a:t>adipiscing</a:t>
            </a:r>
            <a:r>
              <a:rPr lang="en-GB" sz="1290" dirty="0">
                <a:solidFill>
                  <a:srgbClr val="000000">
                    <a:lumMod val="65000"/>
                    <a:lumOff val="35000"/>
                  </a:srgbClr>
                </a:solidFill>
                <a:latin typeface="Helvetica Neue LT Pro 65 Medium" panose="020B0604020202020204" pitchFamily="34" charset="77"/>
                <a:ea typeface="Helvetica Neue Medium" panose="02000503000000020004" pitchFamily="2" charset="0"/>
                <a:cs typeface="Helvetica Neue Medium" panose="02000503000000020004" pitchFamily="2" charset="0"/>
              </a:rPr>
              <a:t> elit. Maecenas porttitor congue massa. Fusce posuere, magna sed pulvinar ultricies, purus lectus malesuada libero, sit amet commodo magna eros quis </a:t>
            </a:r>
            <a:r>
              <a:rPr lang="en-GB" sz="1290" dirty="0" err="1">
                <a:solidFill>
                  <a:srgbClr val="000000">
                    <a:lumMod val="65000"/>
                    <a:lumOff val="35000"/>
                  </a:srgbClr>
                </a:solidFill>
                <a:latin typeface="Helvetica Neue LT Pro 65 Medium" panose="020B0604020202020204" pitchFamily="34" charset="77"/>
                <a:ea typeface="Helvetica Neue Medium" panose="02000503000000020004" pitchFamily="2" charset="0"/>
                <a:cs typeface="Helvetica Neue Medium" panose="02000503000000020004" pitchFamily="2" charset="0"/>
              </a:rPr>
              <a:t>urna</a:t>
            </a:r>
            <a:r>
              <a:rPr lang="en-GB" sz="1290" dirty="0">
                <a:solidFill>
                  <a:srgbClr val="000000">
                    <a:lumMod val="65000"/>
                    <a:lumOff val="35000"/>
                  </a:srgbClr>
                </a:solidFill>
                <a:latin typeface="Helvetica Neue LT Pro 65 Medium" panose="020B0604020202020204" pitchFamily="34" charset="77"/>
                <a:ea typeface="Helvetica Neue Medium" panose="02000503000000020004" pitchFamily="2" charset="0"/>
                <a:cs typeface="Helvetica Neue Medium" panose="02000503000000020004" pitchFamily="2" charset="0"/>
              </a:rPr>
              <a:t>.</a:t>
            </a:r>
          </a:p>
          <a:p>
            <a:pPr defTabSz="737354">
              <a:spcBef>
                <a:spcPts val="806"/>
              </a:spcBef>
              <a:defRPr/>
            </a:pPr>
            <a:r>
              <a:rPr lang="en-GB" sz="1290" dirty="0">
                <a:solidFill>
                  <a:srgbClr val="000000">
                    <a:lumMod val="65000"/>
                    <a:lumOff val="35000"/>
                  </a:srgbClr>
                </a:solidFill>
                <a:latin typeface="Helvetica Neue LT Pro 55 Roman" panose="020B0604020202020204" pitchFamily="34" charset="77"/>
              </a:rPr>
              <a:t>Lorem ipsum dolor sit amet, consectetuer adipiscing elit. Maecenas porttitor congue massa. Fusce posuere, magna sed pulvinar ultricies, purus lectus malesuada libero, sit amet commodo magna eros quis </a:t>
            </a:r>
            <a:r>
              <a:rPr lang="en-GB" sz="1290" dirty="0" err="1">
                <a:solidFill>
                  <a:srgbClr val="000000">
                    <a:lumMod val="65000"/>
                    <a:lumOff val="35000"/>
                  </a:srgbClr>
                </a:solidFill>
                <a:latin typeface="Helvetica Neue LT Pro 55 Roman" panose="020B0604020202020204" pitchFamily="34" charset="77"/>
              </a:rPr>
              <a:t>urna</a:t>
            </a:r>
            <a:r>
              <a:rPr lang="en-GB" sz="1290" dirty="0">
                <a:solidFill>
                  <a:srgbClr val="000000">
                    <a:lumMod val="65000"/>
                    <a:lumOff val="35000"/>
                  </a:srgbClr>
                </a:solidFill>
                <a:latin typeface="Helvetica Neue LT Pro 55 Roman" panose="020B0604020202020204" pitchFamily="34" charset="77"/>
              </a:rPr>
              <a:t>.</a:t>
            </a:r>
          </a:p>
          <a:p>
            <a:pPr defTabSz="737354">
              <a:spcBef>
                <a:spcPts val="806"/>
              </a:spcBef>
              <a:defRPr/>
            </a:pPr>
            <a:r>
              <a:rPr lang="en-GB" sz="1290" dirty="0">
                <a:latin typeface="Helvetica Neue LT Pro 55 Roman" panose="020B0604020202020204" pitchFamily="34" charset="77"/>
              </a:rPr>
              <a:t>Intro copy – Helvetica Neue LT Pro – 16pt </a:t>
            </a:r>
          </a:p>
          <a:p>
            <a:pPr defTabSz="737354">
              <a:spcBef>
                <a:spcPts val="806"/>
              </a:spcBef>
              <a:defRPr/>
            </a:pPr>
            <a:endParaRPr lang="en-GB" sz="1290" dirty="0">
              <a:solidFill>
                <a:srgbClr val="000000">
                  <a:lumMod val="65000"/>
                  <a:lumOff val="35000"/>
                </a:srgbClr>
              </a:solidFill>
              <a:latin typeface="Helvetica Neue LT Pro 55 Roman" panose="020B0604020202020204" pitchFamily="34" charset="77"/>
            </a:endParaRPr>
          </a:p>
        </p:txBody>
      </p:sp>
      <p:sp>
        <p:nvSpPr>
          <p:cNvPr id="25" name="Text Placeholder 4">
            <a:extLst>
              <a:ext uri="{FF2B5EF4-FFF2-40B4-BE49-F238E27FC236}">
                <a16:creationId xmlns:a16="http://schemas.microsoft.com/office/drawing/2014/main" id="{8E220FFE-5FDA-3849-836D-ACB2EF7024F9}"/>
              </a:ext>
            </a:extLst>
          </p:cNvPr>
          <p:cNvSpPr txBox="1">
            <a:spLocks/>
          </p:cNvSpPr>
          <p:nvPr userDrawn="1"/>
        </p:nvSpPr>
        <p:spPr>
          <a:xfrm>
            <a:off x="505620" y="4392704"/>
            <a:ext cx="4179168" cy="216972"/>
          </a:xfrm>
          <a:prstGeom prst="rect">
            <a:avLst/>
          </a:prstGeom>
          <a:ln>
            <a:noFill/>
          </a:ln>
        </p:spPr>
        <p:txBody>
          <a:bodyPr/>
          <a:lstStyle>
            <a:lvl1pPr marL="0" indent="0" algn="l" defTabSz="914377" rtl="0" eaLnBrk="1" latinLnBrk="0" hangingPunct="1">
              <a:lnSpc>
                <a:spcPct val="90000"/>
              </a:lnSpc>
              <a:spcBef>
                <a:spcPts val="1000"/>
              </a:spcBef>
              <a:buFont typeface="Arial" panose="020B0604020202020204" pitchFamily="34" charset="0"/>
              <a:buNone/>
              <a:defRPr sz="1200" b="1" i="1" kern="1200">
                <a:solidFill>
                  <a:srgbClr val="E75400"/>
                </a:solidFill>
                <a:latin typeface="Helvetica Neue LT Std 97 Black " panose="020B0604020202020204" pitchFamily="34" charset="0"/>
                <a:ea typeface="+mn-ea"/>
                <a:cs typeface="+mn-cs"/>
              </a:defRPr>
            </a:lvl1pPr>
            <a:lvl2pPr marL="457189" indent="0" algn="l" defTabSz="914377" rtl="0" eaLnBrk="1" latinLnBrk="0" hangingPunct="1">
              <a:lnSpc>
                <a:spcPct val="90000"/>
              </a:lnSpc>
              <a:spcBef>
                <a:spcPts val="500"/>
              </a:spcBef>
              <a:buFont typeface="Arial" panose="020B0604020202020204" pitchFamily="34" charset="0"/>
              <a:buNone/>
              <a:defRPr sz="1400" b="0" i="0" kern="1200">
                <a:ln>
                  <a:noFill/>
                </a:ln>
                <a:solidFill>
                  <a:srgbClr val="E8BC28"/>
                </a:solidFill>
                <a:latin typeface="Helvetica Neue LT Std 45 Light" panose="020B0403020202020204" pitchFamily="34" charset="0"/>
                <a:ea typeface="+mn-ea"/>
                <a:cs typeface="+mn-cs"/>
              </a:defRPr>
            </a:lvl2pPr>
            <a:lvl3pPr marL="914377" indent="0" algn="l" defTabSz="914377" rtl="0" eaLnBrk="1" latinLnBrk="0" hangingPunct="1">
              <a:lnSpc>
                <a:spcPct val="90000"/>
              </a:lnSpc>
              <a:spcBef>
                <a:spcPts val="500"/>
              </a:spcBef>
              <a:buFont typeface="Arial" panose="020B0604020202020204" pitchFamily="34" charset="0"/>
              <a:buNone/>
              <a:defRPr sz="1400" b="0" i="0" kern="1200">
                <a:solidFill>
                  <a:srgbClr val="E8BC28"/>
                </a:solidFill>
                <a:latin typeface="Helvetica Neue LT Std 45 Light" panose="020B0403020202020204" pitchFamily="34" charset="0"/>
                <a:ea typeface="+mn-ea"/>
                <a:cs typeface="+mn-cs"/>
              </a:defRPr>
            </a:lvl3pPr>
            <a:lvl4pPr marL="1371566" indent="0" algn="l" defTabSz="914377" rtl="0" eaLnBrk="1" latinLnBrk="0" hangingPunct="1">
              <a:lnSpc>
                <a:spcPct val="90000"/>
              </a:lnSpc>
              <a:spcBef>
                <a:spcPts val="500"/>
              </a:spcBef>
              <a:buFont typeface="Arial" panose="020B0604020202020204" pitchFamily="34" charset="0"/>
              <a:buNone/>
              <a:defRPr sz="1400" b="0" i="0" kern="1200">
                <a:solidFill>
                  <a:srgbClr val="E8BC28"/>
                </a:solidFill>
                <a:latin typeface="Helvetica Neue LT Std 45 Light" panose="020B0403020202020204" pitchFamily="34" charset="0"/>
                <a:ea typeface="+mn-ea"/>
                <a:cs typeface="+mn-cs"/>
              </a:defRPr>
            </a:lvl4pPr>
            <a:lvl5pPr marL="1828755" indent="0" algn="l" defTabSz="914377" rtl="0" eaLnBrk="1" latinLnBrk="0" hangingPunct="1">
              <a:lnSpc>
                <a:spcPct val="90000"/>
              </a:lnSpc>
              <a:spcBef>
                <a:spcPts val="500"/>
              </a:spcBef>
              <a:buFont typeface="Arial" panose="020B0604020202020204" pitchFamily="34" charset="0"/>
              <a:buNone/>
              <a:defRPr sz="1800" b="0" i="0" kern="1200">
                <a:solidFill>
                  <a:schemeClr val="tx1"/>
                </a:solidFill>
                <a:latin typeface="Helvetica Neue LT Std 35 Thin" panose="020B0403020202020204" pitchFamily="34" charset="0"/>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defTabSz="737354">
              <a:spcBef>
                <a:spcPts val="806"/>
              </a:spcBef>
            </a:pPr>
            <a:r>
              <a:rPr lang="en-GB" sz="1290" b="0" i="0" dirty="0">
                <a:solidFill>
                  <a:srgbClr val="F26522"/>
                </a:solidFill>
                <a:latin typeface="Helvetica Neue LT Pro 55 Roman" panose="020B0604020202020204" pitchFamily="34" charset="77"/>
              </a:rPr>
              <a:t>Sub Header Copy Here – Helvetica Neue Lt Pro – 16pt</a:t>
            </a:r>
          </a:p>
          <a:p>
            <a:pPr defTabSz="737354">
              <a:spcBef>
                <a:spcPts val="806"/>
              </a:spcBef>
            </a:pPr>
            <a:endParaRPr lang="en-US" sz="1290" b="0" i="0" dirty="0">
              <a:latin typeface="Helvetica Neue LT Std 65 Medium" panose="020B0604020202020204" pitchFamily="34" charset="0"/>
            </a:endParaRPr>
          </a:p>
        </p:txBody>
      </p:sp>
      <p:sp>
        <p:nvSpPr>
          <p:cNvPr id="26" name="Text Placeholder 5">
            <a:extLst>
              <a:ext uri="{FF2B5EF4-FFF2-40B4-BE49-F238E27FC236}">
                <a16:creationId xmlns:a16="http://schemas.microsoft.com/office/drawing/2014/main" id="{7E28C139-CAD0-5C49-9F98-ED8F66B34D0B}"/>
              </a:ext>
            </a:extLst>
          </p:cNvPr>
          <p:cNvSpPr txBox="1">
            <a:spLocks/>
          </p:cNvSpPr>
          <p:nvPr userDrawn="1"/>
        </p:nvSpPr>
        <p:spPr>
          <a:xfrm>
            <a:off x="505619" y="4787365"/>
            <a:ext cx="4256373" cy="948457"/>
          </a:xfrm>
          <a:prstGeom prst="rect">
            <a:avLst/>
          </a:prstGeom>
          <a:ln>
            <a:noFill/>
          </a:ln>
        </p:spPr>
        <p:txBody>
          <a:bodyPr numCol="2"/>
          <a:lstStyle>
            <a:lvl1pPr marL="285750" indent="-285750" algn="l" defTabSz="914377" rtl="0" eaLnBrk="1" latinLnBrk="0" hangingPunct="1">
              <a:lnSpc>
                <a:spcPct val="90000"/>
              </a:lnSpc>
              <a:spcBef>
                <a:spcPts val="1000"/>
              </a:spcBef>
              <a:buFont typeface="Arial" panose="020B0604020202020204" pitchFamily="34" charset="0"/>
              <a:buChar char="•"/>
              <a:defRPr sz="1200" b="0" i="0" kern="1200">
                <a:solidFill>
                  <a:schemeClr val="tx1">
                    <a:lumMod val="65000"/>
                    <a:lumOff val="35000"/>
                  </a:schemeClr>
                </a:solidFill>
                <a:latin typeface="Helvetica Neue LT Std 45 Light" panose="020B0403020202020204" pitchFamily="34" charset="0"/>
                <a:ea typeface="+mn-ea"/>
                <a:cs typeface="+mn-cs"/>
              </a:defRPr>
            </a:lvl1pPr>
            <a:lvl2pPr marL="457189" indent="0" algn="l" defTabSz="914377" rtl="0" eaLnBrk="1" latinLnBrk="0" hangingPunct="1">
              <a:lnSpc>
                <a:spcPct val="90000"/>
              </a:lnSpc>
              <a:spcBef>
                <a:spcPts val="500"/>
              </a:spcBef>
              <a:buFont typeface="Arial" panose="020B0604020202020204" pitchFamily="34" charset="0"/>
              <a:buNone/>
              <a:defRPr sz="1400" b="0" i="0" kern="1200">
                <a:ln>
                  <a:noFill/>
                </a:ln>
                <a:solidFill>
                  <a:srgbClr val="E8BC28"/>
                </a:solidFill>
                <a:latin typeface="Helvetica Neue LT Std 45 Light" panose="020B0403020202020204" pitchFamily="34" charset="0"/>
                <a:ea typeface="+mn-ea"/>
                <a:cs typeface="+mn-cs"/>
              </a:defRPr>
            </a:lvl2pPr>
            <a:lvl3pPr marL="914377" indent="0" algn="l" defTabSz="914377" rtl="0" eaLnBrk="1" latinLnBrk="0" hangingPunct="1">
              <a:lnSpc>
                <a:spcPct val="90000"/>
              </a:lnSpc>
              <a:spcBef>
                <a:spcPts val="500"/>
              </a:spcBef>
              <a:buFont typeface="Arial" panose="020B0604020202020204" pitchFamily="34" charset="0"/>
              <a:buNone/>
              <a:defRPr sz="1400" b="0" i="0" kern="1200">
                <a:solidFill>
                  <a:srgbClr val="20201E"/>
                </a:solidFill>
                <a:latin typeface="Helvetica Neue LT Std 45 Light" panose="020B0403020202020204" pitchFamily="34" charset="0"/>
                <a:ea typeface="+mn-ea"/>
                <a:cs typeface="+mn-cs"/>
              </a:defRPr>
            </a:lvl3pPr>
            <a:lvl4pPr marL="1371566" indent="0" algn="l" defTabSz="914377" rtl="0" eaLnBrk="1" latinLnBrk="0" hangingPunct="1">
              <a:lnSpc>
                <a:spcPct val="90000"/>
              </a:lnSpc>
              <a:spcBef>
                <a:spcPts val="500"/>
              </a:spcBef>
              <a:buFont typeface="Arial" panose="020B0604020202020204" pitchFamily="34" charset="0"/>
              <a:buNone/>
              <a:defRPr sz="1400" b="0" i="0" kern="1200">
                <a:solidFill>
                  <a:srgbClr val="20201E"/>
                </a:solidFill>
                <a:latin typeface="Helvetica Neue LT Std 45 Light" panose="020B0403020202020204" pitchFamily="34" charset="0"/>
                <a:ea typeface="+mn-ea"/>
                <a:cs typeface="+mn-cs"/>
              </a:defRPr>
            </a:lvl4pPr>
            <a:lvl5pPr marL="1828755" indent="0" algn="l" defTabSz="914377" rtl="0" eaLnBrk="1" latinLnBrk="0" hangingPunct="1">
              <a:lnSpc>
                <a:spcPct val="90000"/>
              </a:lnSpc>
              <a:spcBef>
                <a:spcPts val="500"/>
              </a:spcBef>
              <a:buFont typeface="Arial" panose="020B0604020202020204" pitchFamily="34" charset="0"/>
              <a:buNone/>
              <a:defRPr sz="1800" b="0" i="0" kern="1200">
                <a:solidFill>
                  <a:schemeClr val="tx1"/>
                </a:solidFill>
                <a:latin typeface="Helvetica Neue LT Std 35 Thin" panose="020B0403020202020204" pitchFamily="34" charset="0"/>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30429" indent="-230429" defTabSz="737354">
              <a:spcBef>
                <a:spcPts val="806"/>
              </a:spcBef>
            </a:pPr>
            <a:r>
              <a:rPr lang="en-US" sz="887" dirty="0">
                <a:solidFill>
                  <a:prstClr val="black">
                    <a:lumMod val="65000"/>
                    <a:lumOff val="35000"/>
                  </a:prstClr>
                </a:solidFill>
                <a:latin typeface="Helvetica Neue LT Pro 45 Light" panose="020B0403020202020204" pitchFamily="34" charset="77"/>
              </a:rPr>
              <a:t>Ab </a:t>
            </a:r>
            <a:r>
              <a:rPr lang="en-US" sz="887" dirty="0" err="1">
                <a:solidFill>
                  <a:prstClr val="black">
                    <a:lumMod val="65000"/>
                    <a:lumOff val="35000"/>
                  </a:prstClr>
                </a:solidFill>
                <a:latin typeface="Helvetica Neue LT Pro 45 Light" panose="020B0403020202020204" pitchFamily="34" charset="77"/>
              </a:rPr>
              <a:t>inis</a:t>
            </a:r>
            <a:r>
              <a:rPr lang="en-US" sz="887" dirty="0">
                <a:solidFill>
                  <a:prstClr val="black">
                    <a:lumMod val="65000"/>
                    <a:lumOff val="35000"/>
                  </a:prstClr>
                </a:solidFill>
                <a:latin typeface="Helvetica Neue LT Pro 45 Light" panose="020B0403020202020204" pitchFamily="34" charset="77"/>
              </a:rPr>
              <a:t> </a:t>
            </a:r>
            <a:r>
              <a:rPr lang="en-US" sz="887" dirty="0" err="1">
                <a:solidFill>
                  <a:prstClr val="black">
                    <a:lumMod val="65000"/>
                    <a:lumOff val="35000"/>
                  </a:prstClr>
                </a:solidFill>
                <a:latin typeface="Helvetica Neue LT Pro 45 Light" panose="020B0403020202020204" pitchFamily="34" charset="77"/>
              </a:rPr>
              <a:t>est</a:t>
            </a:r>
            <a:r>
              <a:rPr lang="en-US" sz="887" dirty="0">
                <a:solidFill>
                  <a:prstClr val="black">
                    <a:lumMod val="65000"/>
                    <a:lumOff val="35000"/>
                  </a:prstClr>
                </a:solidFill>
                <a:latin typeface="Helvetica Neue LT Pro 45 Light" panose="020B0403020202020204" pitchFamily="34" charset="77"/>
              </a:rPr>
              <a:t> </a:t>
            </a:r>
            <a:r>
              <a:rPr lang="en-US" sz="887" dirty="0" err="1">
                <a:solidFill>
                  <a:prstClr val="black">
                    <a:lumMod val="65000"/>
                    <a:lumOff val="35000"/>
                  </a:prstClr>
                </a:solidFill>
                <a:latin typeface="Helvetica Neue LT Pro 45 Light" panose="020B0403020202020204" pitchFamily="34" charset="77"/>
              </a:rPr>
              <a:t>aut</a:t>
            </a:r>
            <a:r>
              <a:rPr lang="en-US" sz="887" dirty="0">
                <a:solidFill>
                  <a:prstClr val="black">
                    <a:lumMod val="65000"/>
                    <a:lumOff val="35000"/>
                  </a:prstClr>
                </a:solidFill>
                <a:latin typeface="Helvetica Neue LT Pro 45 Light" panose="020B0403020202020204" pitchFamily="34" charset="77"/>
              </a:rPr>
              <a:t> </a:t>
            </a:r>
            <a:r>
              <a:rPr lang="en-US" sz="887" dirty="0" err="1">
                <a:solidFill>
                  <a:prstClr val="black">
                    <a:lumMod val="65000"/>
                    <a:lumOff val="35000"/>
                  </a:prstClr>
                </a:solidFill>
                <a:latin typeface="Helvetica Neue LT Pro 45 Light" panose="020B0403020202020204" pitchFamily="34" charset="77"/>
              </a:rPr>
              <a:t>voloriae</a:t>
            </a:r>
            <a:r>
              <a:rPr lang="en-US" sz="887" dirty="0">
                <a:solidFill>
                  <a:prstClr val="black">
                    <a:lumMod val="65000"/>
                    <a:lumOff val="35000"/>
                  </a:prstClr>
                </a:solidFill>
                <a:latin typeface="Helvetica Neue LT Pro 45 Light" panose="020B0403020202020204" pitchFamily="34" charset="77"/>
              </a:rPr>
              <a:t>. </a:t>
            </a:r>
            <a:r>
              <a:rPr lang="en-US" sz="887" dirty="0" err="1">
                <a:solidFill>
                  <a:prstClr val="black">
                    <a:lumMod val="65000"/>
                    <a:lumOff val="35000"/>
                  </a:prstClr>
                </a:solidFill>
                <a:latin typeface="Helvetica Neue LT Pro 45 Light" panose="020B0403020202020204" pitchFamily="34" charset="77"/>
              </a:rPr>
              <a:t>Genesseria</a:t>
            </a:r>
            <a:r>
              <a:rPr lang="en-US" sz="887" dirty="0">
                <a:solidFill>
                  <a:prstClr val="black">
                    <a:lumMod val="65000"/>
                    <a:lumOff val="35000"/>
                  </a:prstClr>
                </a:solidFill>
                <a:latin typeface="Helvetica Neue LT Pro 45 Light" panose="020B0403020202020204" pitchFamily="34" charset="77"/>
              </a:rPr>
              <a:t> </a:t>
            </a:r>
            <a:r>
              <a:rPr lang="en-US" sz="887" dirty="0" err="1">
                <a:solidFill>
                  <a:prstClr val="black">
                    <a:lumMod val="65000"/>
                    <a:lumOff val="35000"/>
                  </a:prstClr>
                </a:solidFill>
                <a:latin typeface="Helvetica Neue LT Pro 45 Light" panose="020B0403020202020204" pitchFamily="34" charset="77"/>
              </a:rPr>
              <a:t>ipicatur</a:t>
            </a:r>
            <a:r>
              <a:rPr lang="en-US" sz="887" dirty="0">
                <a:solidFill>
                  <a:prstClr val="black">
                    <a:lumMod val="65000"/>
                    <a:lumOff val="35000"/>
                  </a:prstClr>
                </a:solidFill>
                <a:latin typeface="Helvetica Neue LT Pro 45 Light" panose="020B0403020202020204" pitchFamily="34" charset="77"/>
              </a:rPr>
              <a:t> ad </a:t>
            </a:r>
            <a:r>
              <a:rPr lang="en-US" sz="887" dirty="0" err="1">
                <a:solidFill>
                  <a:prstClr val="black">
                    <a:lumMod val="65000"/>
                    <a:lumOff val="35000"/>
                  </a:prstClr>
                </a:solidFill>
                <a:latin typeface="Helvetica Neue LT Pro 45 Light" panose="020B0403020202020204" pitchFamily="34" charset="77"/>
              </a:rPr>
              <a:t>quia</a:t>
            </a:r>
            <a:r>
              <a:rPr lang="en-US" sz="887" dirty="0">
                <a:solidFill>
                  <a:prstClr val="black">
                    <a:lumMod val="65000"/>
                    <a:lumOff val="35000"/>
                  </a:prstClr>
                </a:solidFill>
                <a:latin typeface="Helvetica Neue LT Pro 45 Light" panose="020B0403020202020204" pitchFamily="34" charset="77"/>
              </a:rPr>
              <a:t> </a:t>
            </a:r>
            <a:r>
              <a:rPr lang="en-US" sz="887" dirty="0" err="1">
                <a:solidFill>
                  <a:prstClr val="black">
                    <a:lumMod val="65000"/>
                    <a:lumOff val="35000"/>
                  </a:prstClr>
                </a:solidFill>
                <a:latin typeface="Helvetica Neue LT Pro 45 Light" panose="020B0403020202020204" pitchFamily="34" charset="77"/>
              </a:rPr>
              <a:t>dit</a:t>
            </a:r>
            <a:r>
              <a:rPr lang="en-US" sz="887" dirty="0">
                <a:solidFill>
                  <a:prstClr val="black">
                    <a:lumMod val="65000"/>
                    <a:lumOff val="35000"/>
                  </a:prstClr>
                </a:solidFill>
                <a:latin typeface="Helvetica Neue LT Pro 45 Light" panose="020B0403020202020204" pitchFamily="34" charset="77"/>
              </a:rPr>
              <a:t> </a:t>
            </a:r>
            <a:r>
              <a:rPr lang="en-US" sz="887" dirty="0" err="1">
                <a:solidFill>
                  <a:prstClr val="black">
                    <a:lumMod val="65000"/>
                    <a:lumOff val="35000"/>
                  </a:prstClr>
                </a:solidFill>
                <a:latin typeface="Helvetica Neue LT Pro 45 Light" panose="020B0403020202020204" pitchFamily="34" charset="77"/>
              </a:rPr>
              <a:t>eatur</a:t>
            </a:r>
            <a:r>
              <a:rPr lang="en-US" sz="887" dirty="0">
                <a:solidFill>
                  <a:prstClr val="black">
                    <a:lumMod val="65000"/>
                    <a:lumOff val="35000"/>
                  </a:prstClr>
                </a:solidFill>
                <a:latin typeface="Helvetica Neue LT Pro 45 Light" panose="020B0403020202020204" pitchFamily="34" charset="77"/>
              </a:rPr>
              <a:t> </a:t>
            </a:r>
            <a:r>
              <a:rPr lang="en-US" sz="887" dirty="0" err="1">
                <a:solidFill>
                  <a:prstClr val="black">
                    <a:lumMod val="65000"/>
                    <a:lumOff val="35000"/>
                  </a:prstClr>
                </a:solidFill>
                <a:latin typeface="Helvetica Neue LT Pro 45 Light" panose="020B0403020202020204" pitchFamily="34" charset="77"/>
              </a:rPr>
              <a:t>repudae</a:t>
            </a:r>
            <a:r>
              <a:rPr lang="en-US" sz="887" dirty="0">
                <a:solidFill>
                  <a:prstClr val="black">
                    <a:lumMod val="65000"/>
                    <a:lumOff val="35000"/>
                  </a:prstClr>
                </a:solidFill>
                <a:latin typeface="Helvetica Neue LT Pro 45 Light" panose="020B0403020202020204" pitchFamily="34" charset="77"/>
              </a:rPr>
              <a:t> </a:t>
            </a:r>
            <a:r>
              <a:rPr lang="en-US" sz="887" dirty="0" err="1">
                <a:solidFill>
                  <a:prstClr val="black">
                    <a:lumMod val="65000"/>
                    <a:lumOff val="35000"/>
                  </a:prstClr>
                </a:solidFill>
                <a:latin typeface="Helvetica Neue LT Pro 45 Light" panose="020B0403020202020204" pitchFamily="34" charset="77"/>
              </a:rPr>
              <a:t>doluptat</a:t>
            </a:r>
            <a:br>
              <a:rPr lang="en-GB" sz="887" dirty="0">
                <a:solidFill>
                  <a:srgbClr val="000000">
                    <a:lumMod val="65000"/>
                    <a:lumOff val="35000"/>
                  </a:srgbClr>
                </a:solidFill>
                <a:latin typeface="Helvetica Neue LT Pro 45 Light" panose="020B0403020202020204" pitchFamily="34" charset="77"/>
              </a:rPr>
            </a:br>
            <a:br>
              <a:rPr lang="en-GB" sz="887" dirty="0">
                <a:solidFill>
                  <a:srgbClr val="000000">
                    <a:lumMod val="65000"/>
                    <a:lumOff val="35000"/>
                  </a:srgbClr>
                </a:solidFill>
                <a:latin typeface="Helvetica Neue LT Pro 45 Light" panose="020B0403020202020204" pitchFamily="34" charset="77"/>
              </a:rPr>
            </a:br>
            <a:r>
              <a:rPr lang="en-US" sz="887" dirty="0">
                <a:solidFill>
                  <a:prstClr val="black">
                    <a:lumMod val="65000"/>
                    <a:lumOff val="35000"/>
                  </a:prstClr>
                </a:solidFill>
                <a:latin typeface="Helvetica Neue LT Pro 45 Light" panose="020B0403020202020204" pitchFamily="34" charset="77"/>
              </a:rPr>
              <a:t>Quid </a:t>
            </a:r>
            <a:r>
              <a:rPr lang="en-US" sz="887" dirty="0" err="1">
                <a:solidFill>
                  <a:prstClr val="black">
                    <a:lumMod val="65000"/>
                    <a:lumOff val="35000"/>
                  </a:prstClr>
                </a:solidFill>
                <a:latin typeface="Helvetica Neue LT Pro 45 Light" panose="020B0403020202020204" pitchFamily="34" charset="77"/>
              </a:rPr>
              <a:t>est</a:t>
            </a:r>
            <a:r>
              <a:rPr lang="en-US" sz="887" dirty="0">
                <a:solidFill>
                  <a:prstClr val="black">
                    <a:lumMod val="65000"/>
                    <a:lumOff val="35000"/>
                  </a:prstClr>
                </a:solidFill>
                <a:latin typeface="Helvetica Neue LT Pro 45 Light" panose="020B0403020202020204" pitchFamily="34" charset="77"/>
              </a:rPr>
              <a:t>, </a:t>
            </a:r>
            <a:r>
              <a:rPr lang="en-US" sz="887" dirty="0" err="1">
                <a:solidFill>
                  <a:prstClr val="black">
                    <a:lumMod val="65000"/>
                    <a:lumOff val="35000"/>
                  </a:prstClr>
                </a:solidFill>
                <a:latin typeface="Helvetica Neue LT Pro 45 Light" panose="020B0403020202020204" pitchFamily="34" charset="77"/>
              </a:rPr>
              <a:t>sunti</a:t>
            </a:r>
            <a:r>
              <a:rPr lang="en-US" sz="887" dirty="0">
                <a:solidFill>
                  <a:prstClr val="black">
                    <a:lumMod val="65000"/>
                    <a:lumOff val="35000"/>
                  </a:prstClr>
                </a:solidFill>
                <a:latin typeface="Helvetica Neue LT Pro 45 Light" panose="020B0403020202020204" pitchFamily="34" charset="77"/>
              </a:rPr>
              <a:t> </a:t>
            </a:r>
            <a:r>
              <a:rPr lang="en-US" sz="887" dirty="0" err="1">
                <a:solidFill>
                  <a:prstClr val="black">
                    <a:lumMod val="65000"/>
                    <a:lumOff val="35000"/>
                  </a:prstClr>
                </a:solidFill>
                <a:latin typeface="Helvetica Neue LT Pro 45 Light" panose="020B0403020202020204" pitchFamily="34" charset="77"/>
              </a:rPr>
              <a:t>officiist</a:t>
            </a:r>
            <a:r>
              <a:rPr lang="en-US" sz="887" dirty="0">
                <a:solidFill>
                  <a:prstClr val="black">
                    <a:lumMod val="65000"/>
                    <a:lumOff val="35000"/>
                  </a:prstClr>
                </a:solidFill>
                <a:latin typeface="Helvetica Neue LT Pro 45 Light" panose="020B0403020202020204" pitchFamily="34" charset="77"/>
              </a:rPr>
              <a:t>, to </a:t>
            </a:r>
            <a:r>
              <a:rPr lang="en-US" sz="887" dirty="0" err="1">
                <a:solidFill>
                  <a:prstClr val="black">
                    <a:lumMod val="65000"/>
                    <a:lumOff val="35000"/>
                  </a:prstClr>
                </a:solidFill>
                <a:latin typeface="Helvetica Neue LT Pro 45 Light" panose="020B0403020202020204" pitchFamily="34" charset="77"/>
              </a:rPr>
              <a:t>volut</a:t>
            </a:r>
            <a:r>
              <a:rPr lang="en-US" sz="887" dirty="0">
                <a:solidFill>
                  <a:prstClr val="black">
                    <a:lumMod val="65000"/>
                    <a:lumOff val="35000"/>
                  </a:prstClr>
                </a:solidFill>
                <a:latin typeface="Helvetica Neue LT Pro 45 Light" panose="020B0403020202020204" pitchFamily="34" charset="77"/>
              </a:rPr>
              <a:t> </a:t>
            </a:r>
            <a:br>
              <a:rPr lang="en-US" sz="887" dirty="0">
                <a:solidFill>
                  <a:prstClr val="black">
                    <a:lumMod val="65000"/>
                    <a:lumOff val="35000"/>
                  </a:prstClr>
                </a:solidFill>
                <a:latin typeface="Helvetica Neue LT Pro 45 Light" panose="020B0403020202020204" pitchFamily="34" charset="77"/>
              </a:rPr>
            </a:br>
            <a:r>
              <a:rPr lang="en-US" sz="887" dirty="0" err="1">
                <a:solidFill>
                  <a:prstClr val="black">
                    <a:lumMod val="65000"/>
                    <a:lumOff val="35000"/>
                  </a:prstClr>
                </a:solidFill>
                <a:latin typeface="Helvetica Neue LT Pro 45 Light" panose="020B0403020202020204" pitchFamily="34" charset="77"/>
              </a:rPr>
              <a:t>aut</a:t>
            </a:r>
            <a:r>
              <a:rPr lang="en-US" sz="887" dirty="0">
                <a:solidFill>
                  <a:prstClr val="black">
                    <a:lumMod val="65000"/>
                    <a:lumOff val="35000"/>
                  </a:prstClr>
                </a:solidFill>
                <a:latin typeface="Helvetica Neue LT Pro 45 Light" panose="020B0403020202020204" pitchFamily="34" charset="77"/>
              </a:rPr>
              <a:t> et qui </a:t>
            </a:r>
          </a:p>
          <a:p>
            <a:pPr marL="230429" indent="-230429" defTabSz="737354">
              <a:spcBef>
                <a:spcPts val="806"/>
              </a:spcBef>
            </a:pPr>
            <a:r>
              <a:rPr lang="en-US" sz="887" dirty="0">
                <a:solidFill>
                  <a:prstClr val="black">
                    <a:lumMod val="65000"/>
                    <a:lumOff val="35000"/>
                  </a:prstClr>
                </a:solidFill>
                <a:latin typeface="Helvetica Neue LT Pro 45 Light" panose="020B0403020202020204" pitchFamily="34" charset="77"/>
              </a:rPr>
              <a:t>Quid </a:t>
            </a:r>
            <a:r>
              <a:rPr lang="en-US" sz="887" dirty="0" err="1">
                <a:solidFill>
                  <a:prstClr val="black">
                    <a:lumMod val="65000"/>
                    <a:lumOff val="35000"/>
                  </a:prstClr>
                </a:solidFill>
                <a:latin typeface="Helvetica Neue LT Pro 45 Light" panose="020B0403020202020204" pitchFamily="34" charset="77"/>
              </a:rPr>
              <a:t>est</a:t>
            </a:r>
            <a:r>
              <a:rPr lang="en-US" sz="887" dirty="0">
                <a:solidFill>
                  <a:prstClr val="black">
                    <a:lumMod val="65000"/>
                    <a:lumOff val="35000"/>
                  </a:prstClr>
                </a:solidFill>
                <a:latin typeface="Helvetica Neue LT Pro 45 Light" panose="020B0403020202020204" pitchFamily="34" charset="77"/>
              </a:rPr>
              <a:t>, </a:t>
            </a:r>
            <a:r>
              <a:rPr lang="en-US" sz="887" dirty="0" err="1">
                <a:solidFill>
                  <a:prstClr val="black">
                    <a:lumMod val="65000"/>
                    <a:lumOff val="35000"/>
                  </a:prstClr>
                </a:solidFill>
                <a:latin typeface="Helvetica Neue LT Pro 45 Light" panose="020B0403020202020204" pitchFamily="34" charset="77"/>
              </a:rPr>
              <a:t>sunti</a:t>
            </a:r>
            <a:r>
              <a:rPr lang="en-US" sz="887" dirty="0">
                <a:solidFill>
                  <a:prstClr val="black">
                    <a:lumMod val="65000"/>
                    <a:lumOff val="35000"/>
                  </a:prstClr>
                </a:solidFill>
                <a:latin typeface="Helvetica Neue LT Pro 45 Light" panose="020B0403020202020204" pitchFamily="34" charset="77"/>
              </a:rPr>
              <a:t> </a:t>
            </a:r>
            <a:r>
              <a:rPr lang="en-US" sz="887" dirty="0" err="1">
                <a:solidFill>
                  <a:prstClr val="black">
                    <a:lumMod val="65000"/>
                    <a:lumOff val="35000"/>
                  </a:prstClr>
                </a:solidFill>
                <a:latin typeface="Helvetica Neue LT Pro 45 Light" panose="020B0403020202020204" pitchFamily="34" charset="77"/>
              </a:rPr>
              <a:t>officiist</a:t>
            </a:r>
            <a:r>
              <a:rPr lang="en-US" sz="887" dirty="0">
                <a:solidFill>
                  <a:prstClr val="black">
                    <a:lumMod val="65000"/>
                    <a:lumOff val="35000"/>
                  </a:prstClr>
                </a:solidFill>
                <a:latin typeface="Helvetica Neue LT Pro 45 Light" panose="020B0403020202020204" pitchFamily="34" charset="77"/>
              </a:rPr>
              <a:t>, to </a:t>
            </a:r>
            <a:r>
              <a:rPr lang="en-US" sz="887" dirty="0" err="1">
                <a:solidFill>
                  <a:prstClr val="black">
                    <a:lumMod val="65000"/>
                    <a:lumOff val="35000"/>
                  </a:prstClr>
                </a:solidFill>
                <a:latin typeface="Helvetica Neue LT Pro 45 Light" panose="020B0403020202020204" pitchFamily="34" charset="77"/>
              </a:rPr>
              <a:t>volut</a:t>
            </a:r>
            <a:r>
              <a:rPr lang="en-US" sz="887" dirty="0">
                <a:solidFill>
                  <a:prstClr val="black">
                    <a:lumMod val="65000"/>
                    <a:lumOff val="35000"/>
                  </a:prstClr>
                </a:solidFill>
                <a:latin typeface="Helvetica Neue LT Pro 45 Light" panose="020B0403020202020204" pitchFamily="34" charset="77"/>
              </a:rPr>
              <a:t> </a:t>
            </a:r>
            <a:r>
              <a:rPr lang="en-US" sz="887" dirty="0" err="1">
                <a:solidFill>
                  <a:prstClr val="black">
                    <a:lumMod val="65000"/>
                    <a:lumOff val="35000"/>
                  </a:prstClr>
                </a:solidFill>
                <a:latin typeface="Helvetica Neue LT Pro 45 Light" panose="020B0403020202020204" pitchFamily="34" charset="77"/>
              </a:rPr>
              <a:t>aut</a:t>
            </a:r>
            <a:r>
              <a:rPr lang="en-US" sz="887" dirty="0">
                <a:solidFill>
                  <a:prstClr val="black">
                    <a:lumMod val="65000"/>
                    <a:lumOff val="35000"/>
                  </a:prstClr>
                </a:solidFill>
                <a:latin typeface="Helvetica Neue LT Pro 45 Light" panose="020B0403020202020204" pitchFamily="34" charset="77"/>
              </a:rPr>
              <a:t> et qui </a:t>
            </a:r>
            <a:r>
              <a:rPr lang="en-US" sz="887" dirty="0" err="1">
                <a:solidFill>
                  <a:prstClr val="black">
                    <a:lumMod val="65000"/>
                    <a:lumOff val="35000"/>
                  </a:prstClr>
                </a:solidFill>
                <a:latin typeface="Helvetica Neue LT Pro 45 Light" panose="020B0403020202020204" pitchFamily="34" charset="77"/>
              </a:rPr>
              <a:t>dolupta</a:t>
            </a:r>
            <a:r>
              <a:rPr lang="en-US" sz="887" dirty="0">
                <a:solidFill>
                  <a:prstClr val="black">
                    <a:lumMod val="65000"/>
                    <a:lumOff val="35000"/>
                  </a:prstClr>
                </a:solidFill>
                <a:latin typeface="Helvetica Neue LT Pro 45 Light" panose="020B0403020202020204" pitchFamily="34" charset="77"/>
              </a:rPr>
              <a:t> </a:t>
            </a:r>
            <a:r>
              <a:rPr lang="en-US" sz="887" dirty="0" err="1">
                <a:solidFill>
                  <a:prstClr val="black">
                    <a:lumMod val="65000"/>
                    <a:lumOff val="35000"/>
                  </a:prstClr>
                </a:solidFill>
                <a:latin typeface="Helvetica Neue LT Pro 45 Light" panose="020B0403020202020204" pitchFamily="34" charset="77"/>
              </a:rPr>
              <a:t>cus</a:t>
            </a:r>
            <a:r>
              <a:rPr lang="en-US" sz="887" dirty="0">
                <a:solidFill>
                  <a:prstClr val="black">
                    <a:lumMod val="65000"/>
                    <a:lumOff val="35000"/>
                  </a:prstClr>
                </a:solidFill>
                <a:latin typeface="Helvetica Neue LT Pro 45 Light" panose="020B0403020202020204" pitchFamily="34" charset="77"/>
              </a:rPr>
              <a:t> </a:t>
            </a:r>
            <a:r>
              <a:rPr lang="en-US" sz="887" dirty="0" err="1">
                <a:solidFill>
                  <a:prstClr val="black">
                    <a:lumMod val="65000"/>
                    <a:lumOff val="35000"/>
                  </a:prstClr>
                </a:solidFill>
                <a:latin typeface="Helvetica Neue LT Pro 45 Light" panose="020B0403020202020204" pitchFamily="34" charset="77"/>
              </a:rPr>
              <a:t>velecti</a:t>
            </a:r>
            <a:r>
              <a:rPr lang="en-US" sz="887" dirty="0">
                <a:solidFill>
                  <a:prstClr val="black">
                    <a:lumMod val="65000"/>
                    <a:lumOff val="35000"/>
                  </a:prstClr>
                </a:solidFill>
                <a:latin typeface="Helvetica Neue LT Pro 45 Light" panose="020B0403020202020204" pitchFamily="34" charset="77"/>
              </a:rPr>
              <a:t> </a:t>
            </a:r>
            <a:r>
              <a:rPr lang="en-US" sz="887" dirty="0" err="1">
                <a:solidFill>
                  <a:prstClr val="black">
                    <a:lumMod val="65000"/>
                    <a:lumOff val="35000"/>
                  </a:prstClr>
                </a:solidFill>
                <a:latin typeface="Helvetica Neue LT Pro 45 Light" panose="020B0403020202020204" pitchFamily="34" charset="77"/>
              </a:rPr>
              <a:t>berios</a:t>
            </a:r>
            <a:r>
              <a:rPr lang="en-US" sz="887" dirty="0">
                <a:solidFill>
                  <a:prstClr val="black">
                    <a:lumMod val="65000"/>
                    <a:lumOff val="35000"/>
                  </a:prstClr>
                </a:solidFill>
                <a:latin typeface="Helvetica Neue LT Pro 45 Light" panose="020B0403020202020204" pitchFamily="34" charset="77"/>
              </a:rPr>
              <a:t> se </a:t>
            </a:r>
            <a:r>
              <a:rPr lang="en-US" sz="887" dirty="0" err="1">
                <a:solidFill>
                  <a:prstClr val="black">
                    <a:lumMod val="65000"/>
                    <a:lumOff val="35000"/>
                  </a:prstClr>
                </a:solidFill>
                <a:latin typeface="Helvetica Neue LT Pro 45 Light" panose="020B0403020202020204" pitchFamily="34" charset="77"/>
              </a:rPr>
              <a:t>laborporitio</a:t>
            </a:r>
            <a:endParaRPr lang="en-US" sz="887" dirty="0">
              <a:solidFill>
                <a:prstClr val="black">
                  <a:lumMod val="65000"/>
                  <a:lumOff val="35000"/>
                </a:prstClr>
              </a:solidFill>
              <a:latin typeface="Helvetica Neue LT Pro 45 Light" panose="020B0403020202020204" pitchFamily="34" charset="77"/>
            </a:endParaRPr>
          </a:p>
          <a:p>
            <a:pPr marL="230429" indent="-230429" defTabSz="737354">
              <a:spcBef>
                <a:spcPts val="806"/>
              </a:spcBef>
            </a:pPr>
            <a:r>
              <a:rPr lang="en-US" sz="1129" dirty="0">
                <a:solidFill>
                  <a:srgbClr val="000000">
                    <a:lumMod val="65000"/>
                    <a:lumOff val="35000"/>
                  </a:srgbClr>
                </a:solidFill>
                <a:latin typeface="Helvetica Neue LT Pro 45 Light" panose="020B0403020202020204" pitchFamily="34" charset="77"/>
              </a:rPr>
              <a:t>Body Copy – </a:t>
            </a:r>
            <a:br>
              <a:rPr lang="en-US" sz="1129" dirty="0">
                <a:solidFill>
                  <a:srgbClr val="000000">
                    <a:lumMod val="65000"/>
                    <a:lumOff val="35000"/>
                  </a:srgbClr>
                </a:solidFill>
                <a:latin typeface="Helvetica Neue LT Pro 45 Light" panose="020B0403020202020204" pitchFamily="34" charset="77"/>
              </a:rPr>
            </a:br>
            <a:r>
              <a:rPr lang="en-US" sz="1129" dirty="0" err="1">
                <a:solidFill>
                  <a:srgbClr val="000000">
                    <a:lumMod val="65000"/>
                    <a:lumOff val="35000"/>
                  </a:srgbClr>
                </a:solidFill>
                <a:latin typeface="Helvetica Neue LT Pro 45 Light" panose="020B0403020202020204" pitchFamily="34" charset="77"/>
              </a:rPr>
              <a:t>Hevetica</a:t>
            </a:r>
            <a:r>
              <a:rPr lang="en-US" sz="1129" dirty="0">
                <a:solidFill>
                  <a:srgbClr val="000000">
                    <a:lumMod val="65000"/>
                    <a:lumOff val="35000"/>
                  </a:srgbClr>
                </a:solidFill>
                <a:latin typeface="Helvetica Neue LT Pro 45 Light" panose="020B0403020202020204" pitchFamily="34" charset="77"/>
              </a:rPr>
              <a:t> Neue Lt Pro – 14pt</a:t>
            </a:r>
          </a:p>
        </p:txBody>
      </p:sp>
      <p:sp>
        <p:nvSpPr>
          <p:cNvPr id="27" name="Title 1">
            <a:extLst>
              <a:ext uri="{FF2B5EF4-FFF2-40B4-BE49-F238E27FC236}">
                <a16:creationId xmlns:a16="http://schemas.microsoft.com/office/drawing/2014/main" id="{D4A9DA12-082B-A34C-8468-11587E48967B}"/>
              </a:ext>
            </a:extLst>
          </p:cNvPr>
          <p:cNvSpPr txBox="1">
            <a:spLocks/>
          </p:cNvSpPr>
          <p:nvPr userDrawn="1"/>
        </p:nvSpPr>
        <p:spPr>
          <a:xfrm>
            <a:off x="464341" y="282971"/>
            <a:ext cx="3914022" cy="390715"/>
          </a:xfrm>
          <a:prstGeom prst="rect">
            <a:avLst/>
          </a:prstGeom>
        </p:spPr>
        <p:txBody>
          <a:bodyPr/>
          <a:lstStyle>
            <a:lvl1pPr algn="l" defTabSz="914377" rtl="0" eaLnBrk="1" latinLnBrk="0" hangingPunct="1">
              <a:lnSpc>
                <a:spcPct val="90000"/>
              </a:lnSpc>
              <a:spcBef>
                <a:spcPct val="0"/>
              </a:spcBef>
              <a:buNone/>
              <a:defRPr sz="4400" kern="1200">
                <a:solidFill>
                  <a:schemeClr val="tx1"/>
                </a:solidFill>
                <a:latin typeface="+mj-lt"/>
                <a:ea typeface="+mj-ea"/>
                <a:cs typeface="+mj-cs"/>
              </a:defRPr>
            </a:lvl1pPr>
          </a:lstStyle>
          <a:p>
            <a:pPr defTabSz="737354"/>
            <a:r>
              <a:rPr lang="en-US" sz="1613" dirty="0">
                <a:solidFill>
                  <a:prstClr val="black">
                    <a:lumMod val="65000"/>
                    <a:lumOff val="35000"/>
                  </a:prstClr>
                </a:solidFill>
                <a:latin typeface="Helvetica Neue LT Std 65 Medium" panose="020B0604020202020204" pitchFamily="34" charset="0"/>
              </a:rPr>
              <a:t>PowerPoint Template Guide</a:t>
            </a:r>
          </a:p>
        </p:txBody>
      </p:sp>
    </p:spTree>
    <p:extLst>
      <p:ext uri="{BB962C8B-B14F-4D97-AF65-F5344CB8AC3E}">
        <p14:creationId xmlns:p14="http://schemas.microsoft.com/office/powerpoint/2010/main" val="1473063365"/>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pic>
        <p:nvPicPr>
          <p:cNvPr id="7" name="Picture Placeholder 4">
            <a:extLst>
              <a:ext uri="{FF2B5EF4-FFF2-40B4-BE49-F238E27FC236}">
                <a16:creationId xmlns:a16="http://schemas.microsoft.com/office/drawing/2014/main" id="{FFACF0BA-FCB8-2D4A-9836-FD816C771AFC}"/>
              </a:ext>
            </a:extLst>
          </p:cNvPr>
          <p:cNvPicPr>
            <a:picLocks noChangeAspect="1"/>
          </p:cNvPicPr>
          <p:nvPr userDrawn="1"/>
        </p:nvPicPr>
        <p:blipFill>
          <a:blip r:embed="rId2"/>
          <a:srcRect/>
          <a:stretch/>
        </p:blipFill>
        <p:spPr>
          <a:xfrm>
            <a:off x="0" y="3363"/>
            <a:ext cx="12192000" cy="6858000"/>
          </a:xfrm>
          <a:prstGeom prst="rect">
            <a:avLst/>
          </a:prstGeom>
        </p:spPr>
      </p:pic>
      <p:pic>
        <p:nvPicPr>
          <p:cNvPr id="4" name="Picture 3">
            <a:extLst>
              <a:ext uri="{FF2B5EF4-FFF2-40B4-BE49-F238E27FC236}">
                <a16:creationId xmlns:a16="http://schemas.microsoft.com/office/drawing/2014/main" id="{D31E50F2-9DE1-2E46-9E9D-F3A789C485F7}"/>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0" y="6248400"/>
            <a:ext cx="12192000" cy="609600"/>
          </a:xfrm>
          <a:prstGeom prst="rect">
            <a:avLst/>
          </a:prstGeom>
        </p:spPr>
      </p:pic>
    </p:spTree>
    <p:extLst>
      <p:ext uri="{BB962C8B-B14F-4D97-AF65-F5344CB8AC3E}">
        <p14:creationId xmlns:p14="http://schemas.microsoft.com/office/powerpoint/2010/main" val="190390404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_Three Content">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4CAC8B30-2E43-45A0-9668-9127BE8E1172}"/>
              </a:ext>
            </a:extLst>
          </p:cNvPr>
          <p:cNvGraphicFramePr>
            <a:graphicFrameLocks noChangeAspect="1"/>
          </p:cNvGraphicFramePr>
          <p:nvPr userDrawn="1">
            <p:custDataLst>
              <p:tags r:id="rId2"/>
            </p:custDataLst>
          </p:nvPr>
        </p:nvGraphicFramePr>
        <p:xfrm>
          <a:off x="2118" y="2118"/>
          <a:ext cx="2116" cy="2116"/>
        </p:xfrm>
        <a:graphic>
          <a:graphicData uri="http://schemas.openxmlformats.org/presentationml/2006/ole">
            <mc:AlternateContent xmlns:mc="http://schemas.openxmlformats.org/markup-compatibility/2006">
              <mc:Choice xmlns:v="urn:schemas-microsoft-com:vml" Requires="v">
                <p:oleObj spid="_x0000_s9218" name="think-cell Slide" r:id="rId4" imgW="338" imgH="338" progId="TCLayout.ActiveDocument.1">
                  <p:embed/>
                </p:oleObj>
              </mc:Choice>
              <mc:Fallback>
                <p:oleObj name="think-cell Slide" r:id="rId4" imgW="338" imgH="338" progId="TCLayout.ActiveDocument.1">
                  <p:embed/>
                  <p:pic>
                    <p:nvPicPr>
                      <p:cNvPr id="3" name="Object 2" hidden="1">
                        <a:extLst>
                          <a:ext uri="{FF2B5EF4-FFF2-40B4-BE49-F238E27FC236}">
                            <a16:creationId xmlns:a16="http://schemas.microsoft.com/office/drawing/2014/main" id="{4CAC8B30-2E43-45A0-9668-9127BE8E1172}"/>
                          </a:ext>
                        </a:extLst>
                      </p:cNvPr>
                      <p:cNvPicPr/>
                      <p:nvPr/>
                    </p:nvPicPr>
                    <p:blipFill>
                      <a:blip r:embed="rId5"/>
                      <a:stretch>
                        <a:fillRect/>
                      </a:stretch>
                    </p:blipFill>
                    <p:spPr>
                      <a:xfrm>
                        <a:off x="2118" y="2118"/>
                        <a:ext cx="2116" cy="2116"/>
                      </a:xfrm>
                      <a:prstGeom prst="rect">
                        <a:avLst/>
                      </a:prstGeom>
                    </p:spPr>
                  </p:pic>
                </p:oleObj>
              </mc:Fallback>
            </mc:AlternateContent>
          </a:graphicData>
        </a:graphic>
      </p:graphicFrame>
      <p:sp>
        <p:nvSpPr>
          <p:cNvPr id="10" name="Grå baggrund 1">
            <a:extLst>
              <a:ext uri="{FF2B5EF4-FFF2-40B4-BE49-F238E27FC236}">
                <a16:creationId xmlns:a16="http://schemas.microsoft.com/office/drawing/2014/main" id="{01B2B125-6B35-454E-8035-48AC7433FD8F}"/>
              </a:ext>
            </a:extLst>
          </p:cNvPr>
          <p:cNvSpPr/>
          <p:nvPr userDrawn="1"/>
        </p:nvSpPr>
        <p:spPr>
          <a:xfrm>
            <a:off x="1" y="1110390"/>
            <a:ext cx="6034529" cy="243306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spcBef>
                <a:spcPts val="800"/>
              </a:spcBef>
            </a:pPr>
            <a:endParaRPr lang="en-GB" sz="1333" noProof="0" dirty="0">
              <a:latin typeface="Arial" panose="020B0604020202020204" pitchFamily="34" charset="0"/>
              <a:cs typeface="Arial" panose="020B0604020202020204" pitchFamily="34" charset="0"/>
              <a:sym typeface="Arial" panose="020B0604020202020204" pitchFamily="34" charset="0"/>
            </a:endParaRPr>
          </a:p>
        </p:txBody>
      </p:sp>
      <p:sp>
        <p:nvSpPr>
          <p:cNvPr id="14" name="Grå baggrund 2">
            <a:extLst>
              <a:ext uri="{FF2B5EF4-FFF2-40B4-BE49-F238E27FC236}">
                <a16:creationId xmlns:a16="http://schemas.microsoft.com/office/drawing/2014/main" id="{39ED60BB-9E72-4727-8CDB-2A8DF2911BB2}"/>
              </a:ext>
            </a:extLst>
          </p:cNvPr>
          <p:cNvSpPr/>
          <p:nvPr userDrawn="1"/>
        </p:nvSpPr>
        <p:spPr>
          <a:xfrm>
            <a:off x="1" y="3641428"/>
            <a:ext cx="6034529" cy="243306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spcBef>
                <a:spcPts val="800"/>
              </a:spcBef>
            </a:pPr>
            <a:endParaRPr lang="en-GB" sz="1333" noProof="0" dirty="0">
              <a:latin typeface="Arial" panose="020B0604020202020204" pitchFamily="34" charset="0"/>
              <a:cs typeface="Arial" panose="020B0604020202020204" pitchFamily="34" charset="0"/>
              <a:sym typeface="Arial" panose="020B0604020202020204" pitchFamily="34" charset="0"/>
            </a:endParaRPr>
          </a:p>
        </p:txBody>
      </p:sp>
      <p:sp>
        <p:nvSpPr>
          <p:cNvPr id="13" name="Grå baggrund 3"/>
          <p:cNvSpPr/>
          <p:nvPr userDrawn="1"/>
        </p:nvSpPr>
        <p:spPr>
          <a:xfrm>
            <a:off x="6157685" y="1110392"/>
            <a:ext cx="6034529" cy="4964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spcBef>
                <a:spcPts val="2000"/>
              </a:spcBef>
            </a:pPr>
            <a:endParaRPr lang="en-GB" sz="1733" noProof="0" dirty="0">
              <a:latin typeface="Arial" panose="020B0604020202020204" pitchFamily="34" charset="0"/>
              <a:cs typeface="Arial" panose="020B0604020202020204" pitchFamily="34" charset="0"/>
              <a:sym typeface="Arial" panose="020B0604020202020204" pitchFamily="34" charset="0"/>
            </a:endParaRPr>
          </a:p>
        </p:txBody>
      </p:sp>
      <p:sp>
        <p:nvSpPr>
          <p:cNvPr id="2" name="Title 1"/>
          <p:cNvSpPr>
            <a:spLocks noGrp="1"/>
          </p:cNvSpPr>
          <p:nvPr>
            <p:ph type="title"/>
          </p:nvPr>
        </p:nvSpPr>
        <p:spPr/>
        <p:txBody>
          <a:bodyPr/>
          <a:lstStyle>
            <a:lvl1pPr eaLnBrk="1">
              <a:defRPr>
                <a:latin typeface="Arial" panose="020B0604020202020204" pitchFamily="34" charset="0"/>
                <a:cs typeface="Arial" panose="020B0604020202020204" pitchFamily="34" charset="0"/>
                <a:sym typeface="Arial" panose="020B0604020202020204" pitchFamily="34" charset="0"/>
              </a:defRPr>
            </a:lvl1pPr>
          </a:lstStyle>
          <a:p>
            <a:r>
              <a:rPr lang="en-GB"/>
              <a:t>Click to edit Master title style</a:t>
            </a:r>
            <a:endParaRPr lang="en-GB" dirty="0"/>
          </a:p>
        </p:txBody>
      </p:sp>
      <p:sp>
        <p:nvSpPr>
          <p:cNvPr id="11" name="Content Placeholder 2">
            <a:extLst>
              <a:ext uri="{FF2B5EF4-FFF2-40B4-BE49-F238E27FC236}">
                <a16:creationId xmlns:a16="http://schemas.microsoft.com/office/drawing/2014/main" id="{F620C479-51CF-4825-94BD-069C67AE9DC8}"/>
              </a:ext>
            </a:extLst>
          </p:cNvPr>
          <p:cNvSpPr>
            <a:spLocks noGrp="1"/>
          </p:cNvSpPr>
          <p:nvPr>
            <p:ph idx="29" hasCustomPrompt="1"/>
          </p:nvPr>
        </p:nvSpPr>
        <p:spPr>
          <a:xfrm>
            <a:off x="6435067" y="1371025"/>
            <a:ext cx="5184000" cy="4442867"/>
          </a:xfrm>
        </p:spPr>
        <p:txBody>
          <a:bodyPr/>
          <a:lstStyle>
            <a:lvl1pPr marL="287993" indent="-287993">
              <a:lnSpc>
                <a:spcPct val="95000"/>
              </a:lnSpc>
              <a:spcBef>
                <a:spcPts val="1067"/>
              </a:spcBef>
              <a:buFont typeface="Arial" panose="020B0604020202020204" pitchFamily="34" charset="0"/>
              <a:buChar char="–"/>
              <a:defRPr sz="1733" b="0">
                <a:solidFill>
                  <a:schemeClr val="tx2"/>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2000"/>
              </a:spcBef>
              <a:defRPr sz="1733">
                <a:solidFill>
                  <a:schemeClr val="tx2"/>
                </a:solidFill>
                <a:latin typeface="Orsted Sans Office" panose="00000500000000000000" pitchFamily="2" charset="0"/>
              </a:defRPr>
            </a:lvl2pPr>
            <a:lvl3pPr>
              <a:lnSpc>
                <a:spcPct val="95000"/>
              </a:lnSpc>
              <a:spcBef>
                <a:spcPts val="2000"/>
              </a:spcBef>
              <a:defRPr sz="1733">
                <a:solidFill>
                  <a:schemeClr val="tx2"/>
                </a:solidFill>
                <a:latin typeface="Orsted Sans Office" panose="00000500000000000000" pitchFamily="2" charset="0"/>
              </a:defRPr>
            </a:lvl3pPr>
            <a:lvl4pPr>
              <a:lnSpc>
                <a:spcPct val="95000"/>
              </a:lnSpc>
              <a:spcBef>
                <a:spcPts val="2000"/>
              </a:spcBef>
              <a:defRPr sz="1733">
                <a:solidFill>
                  <a:schemeClr val="tx2"/>
                </a:solidFill>
                <a:latin typeface="Orsted Sans Office" panose="00000500000000000000" pitchFamily="2" charset="0"/>
              </a:defRPr>
            </a:lvl4pPr>
            <a:lvl5pPr>
              <a:lnSpc>
                <a:spcPct val="95000"/>
              </a:lnSpc>
              <a:spcBef>
                <a:spcPts val="2000"/>
              </a:spcBef>
              <a:defRPr sz="1733">
                <a:solidFill>
                  <a:schemeClr val="tx2"/>
                </a:solidFill>
                <a:latin typeface="Orsted Sans Office" panose="00000500000000000000" pitchFamily="2" charset="0"/>
              </a:defRPr>
            </a:lvl5pPr>
          </a:lstStyle>
          <a:p>
            <a:pPr lvl="0"/>
            <a:r>
              <a:rPr lang="en-GB" dirty="0"/>
              <a:t>Click to add text </a:t>
            </a:r>
            <a:endParaRPr lang="en-GB" noProof="0" dirty="0"/>
          </a:p>
        </p:txBody>
      </p:sp>
      <p:sp>
        <p:nvSpPr>
          <p:cNvPr id="16" name="Content Placeholder 2">
            <a:extLst>
              <a:ext uri="{FF2B5EF4-FFF2-40B4-BE49-F238E27FC236}">
                <a16:creationId xmlns:a16="http://schemas.microsoft.com/office/drawing/2014/main" id="{F8A859BB-4097-4B5C-9389-6FAEBA760E81}"/>
              </a:ext>
            </a:extLst>
          </p:cNvPr>
          <p:cNvSpPr>
            <a:spLocks noGrp="1"/>
          </p:cNvSpPr>
          <p:nvPr>
            <p:ph idx="1" hasCustomPrompt="1"/>
          </p:nvPr>
        </p:nvSpPr>
        <p:spPr>
          <a:xfrm>
            <a:off x="573881" y="1371025"/>
            <a:ext cx="5184000" cy="1920323"/>
          </a:xfrm>
        </p:spPr>
        <p:txBody>
          <a:bodyPr/>
          <a:lstStyle>
            <a:lvl1pPr marL="287993" indent="-287993">
              <a:lnSpc>
                <a:spcPct val="95000"/>
              </a:lnSpc>
              <a:spcBef>
                <a:spcPts val="1067"/>
              </a:spcBef>
              <a:buFont typeface="Arial" panose="020B0604020202020204" pitchFamily="34" charset="0"/>
              <a:buChar char="–"/>
              <a:defRPr sz="1733" b="0">
                <a:solidFill>
                  <a:schemeClr val="tx2"/>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800"/>
              </a:spcBef>
              <a:defRPr sz="1733">
                <a:solidFill>
                  <a:schemeClr val="tx2"/>
                </a:solidFill>
                <a:latin typeface="Orsted Sans Office" panose="00000500000000000000" pitchFamily="2" charset="0"/>
              </a:defRPr>
            </a:lvl2pPr>
            <a:lvl3pPr>
              <a:lnSpc>
                <a:spcPct val="95000"/>
              </a:lnSpc>
              <a:spcBef>
                <a:spcPts val="800"/>
              </a:spcBef>
              <a:defRPr sz="1733">
                <a:solidFill>
                  <a:schemeClr val="tx2"/>
                </a:solidFill>
                <a:latin typeface="Orsted Sans Office" panose="00000500000000000000" pitchFamily="2" charset="0"/>
              </a:defRPr>
            </a:lvl3pPr>
            <a:lvl4pPr>
              <a:lnSpc>
                <a:spcPct val="95000"/>
              </a:lnSpc>
              <a:spcBef>
                <a:spcPts val="800"/>
              </a:spcBef>
              <a:defRPr sz="1733">
                <a:solidFill>
                  <a:schemeClr val="tx2"/>
                </a:solidFill>
                <a:latin typeface="Orsted Sans Office" panose="00000500000000000000" pitchFamily="2" charset="0"/>
              </a:defRPr>
            </a:lvl4pPr>
            <a:lvl5pPr>
              <a:lnSpc>
                <a:spcPct val="95000"/>
              </a:lnSpc>
              <a:spcBef>
                <a:spcPts val="800"/>
              </a:spcBef>
              <a:defRPr sz="1733">
                <a:solidFill>
                  <a:schemeClr val="tx2"/>
                </a:solidFill>
                <a:latin typeface="Orsted Sans Office" panose="00000500000000000000" pitchFamily="2" charset="0"/>
              </a:defRPr>
            </a:lvl5pPr>
          </a:lstStyle>
          <a:p>
            <a:pPr lvl="0"/>
            <a:r>
              <a:rPr lang="en-GB" dirty="0"/>
              <a:t>Click to add text </a:t>
            </a:r>
            <a:endParaRPr lang="en-GB" noProof="0" dirty="0"/>
          </a:p>
        </p:txBody>
      </p:sp>
      <p:sp>
        <p:nvSpPr>
          <p:cNvPr id="17" name="Content Placeholder 2">
            <a:extLst>
              <a:ext uri="{FF2B5EF4-FFF2-40B4-BE49-F238E27FC236}">
                <a16:creationId xmlns:a16="http://schemas.microsoft.com/office/drawing/2014/main" id="{418D3D8A-091D-4BFB-A5DB-F4E694271B33}"/>
              </a:ext>
            </a:extLst>
          </p:cNvPr>
          <p:cNvSpPr>
            <a:spLocks noGrp="1"/>
          </p:cNvSpPr>
          <p:nvPr>
            <p:ph idx="31" hasCustomPrompt="1"/>
          </p:nvPr>
        </p:nvSpPr>
        <p:spPr>
          <a:xfrm>
            <a:off x="575999" y="3893569"/>
            <a:ext cx="5184000" cy="1920323"/>
          </a:xfrm>
        </p:spPr>
        <p:txBody>
          <a:bodyPr/>
          <a:lstStyle>
            <a:lvl1pPr marL="287993" indent="-287993">
              <a:lnSpc>
                <a:spcPct val="95000"/>
              </a:lnSpc>
              <a:spcBef>
                <a:spcPts val="1067"/>
              </a:spcBef>
              <a:buFont typeface="Arial" panose="020B0604020202020204" pitchFamily="34" charset="0"/>
              <a:buChar char="–"/>
              <a:defRPr sz="1733" b="0">
                <a:solidFill>
                  <a:schemeClr val="tx2"/>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800"/>
              </a:spcBef>
              <a:defRPr sz="1733">
                <a:solidFill>
                  <a:schemeClr val="tx2"/>
                </a:solidFill>
                <a:latin typeface="Orsted Sans Office" panose="00000500000000000000" pitchFamily="2" charset="0"/>
              </a:defRPr>
            </a:lvl2pPr>
            <a:lvl3pPr>
              <a:lnSpc>
                <a:spcPct val="95000"/>
              </a:lnSpc>
              <a:spcBef>
                <a:spcPts val="800"/>
              </a:spcBef>
              <a:defRPr sz="1733">
                <a:solidFill>
                  <a:schemeClr val="tx2"/>
                </a:solidFill>
                <a:latin typeface="Orsted Sans Office" panose="00000500000000000000" pitchFamily="2" charset="0"/>
              </a:defRPr>
            </a:lvl3pPr>
            <a:lvl4pPr>
              <a:lnSpc>
                <a:spcPct val="95000"/>
              </a:lnSpc>
              <a:spcBef>
                <a:spcPts val="800"/>
              </a:spcBef>
              <a:defRPr sz="1733">
                <a:solidFill>
                  <a:schemeClr val="tx2"/>
                </a:solidFill>
                <a:latin typeface="Orsted Sans Office" panose="00000500000000000000" pitchFamily="2" charset="0"/>
              </a:defRPr>
            </a:lvl4pPr>
            <a:lvl5pPr>
              <a:lnSpc>
                <a:spcPct val="95000"/>
              </a:lnSpc>
              <a:spcBef>
                <a:spcPts val="800"/>
              </a:spcBef>
              <a:defRPr sz="1733">
                <a:solidFill>
                  <a:schemeClr val="tx2"/>
                </a:solidFill>
                <a:latin typeface="Orsted Sans Office" panose="00000500000000000000" pitchFamily="2" charset="0"/>
              </a:defRPr>
            </a:lvl5pPr>
          </a:lstStyle>
          <a:p>
            <a:pPr lvl="0"/>
            <a:r>
              <a:rPr lang="en-GB" dirty="0"/>
              <a:t>Click to add text </a:t>
            </a:r>
            <a:endParaRPr lang="en-GB" noProof="0" dirty="0"/>
          </a:p>
        </p:txBody>
      </p:sp>
      <p:sp>
        <p:nvSpPr>
          <p:cNvPr id="12" name="Text Placeholder 14">
            <a:extLst>
              <a:ext uri="{FF2B5EF4-FFF2-40B4-BE49-F238E27FC236}">
                <a16:creationId xmlns:a16="http://schemas.microsoft.com/office/drawing/2014/main" id="{0567A9AF-7741-4EE2-9D70-D2F0624DC480}"/>
              </a:ext>
            </a:extLst>
          </p:cNvPr>
          <p:cNvSpPr>
            <a:spLocks noGrp="1"/>
          </p:cNvSpPr>
          <p:nvPr>
            <p:ph type="body" sz="quarter" idx="26" hasCustomPrompt="1"/>
          </p:nvPr>
        </p:nvSpPr>
        <p:spPr>
          <a:xfrm>
            <a:off x="997921" y="6081601"/>
            <a:ext cx="5530109" cy="489879"/>
          </a:xfrm>
        </p:spPr>
        <p:txBody>
          <a:bodyPr anchor="b" anchorCtr="0"/>
          <a:lstStyle>
            <a:lvl1pPr>
              <a:lnSpc>
                <a:spcPct val="95000"/>
              </a:lnSpc>
              <a:spcBef>
                <a:spcPts val="0"/>
              </a:spcBef>
              <a:defRPr sz="933" b="0" baseline="0">
                <a:solidFill>
                  <a:schemeClr val="accent6"/>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272"/>
              </a:spcBef>
              <a:defRPr sz="635" b="0">
                <a:solidFill>
                  <a:schemeClr val="accent6"/>
                </a:solidFill>
              </a:defRPr>
            </a:lvl2pPr>
            <a:lvl3pPr>
              <a:lnSpc>
                <a:spcPct val="95000"/>
              </a:lnSpc>
              <a:spcBef>
                <a:spcPts val="272"/>
              </a:spcBef>
              <a:defRPr sz="635" b="0">
                <a:solidFill>
                  <a:schemeClr val="accent6"/>
                </a:solidFill>
              </a:defRPr>
            </a:lvl3pPr>
            <a:lvl4pPr>
              <a:lnSpc>
                <a:spcPct val="95000"/>
              </a:lnSpc>
              <a:spcBef>
                <a:spcPts val="272"/>
              </a:spcBef>
              <a:defRPr sz="635" b="0">
                <a:solidFill>
                  <a:schemeClr val="accent6"/>
                </a:solidFill>
              </a:defRPr>
            </a:lvl4pPr>
            <a:lvl5pPr>
              <a:lnSpc>
                <a:spcPct val="95000"/>
              </a:lnSpc>
              <a:spcBef>
                <a:spcPts val="272"/>
              </a:spcBef>
              <a:defRPr sz="635" b="0">
                <a:solidFill>
                  <a:schemeClr val="accent6"/>
                </a:solidFill>
              </a:defRPr>
            </a:lvl5pPr>
          </a:lstStyle>
          <a:p>
            <a:pPr lvl="0"/>
            <a:r>
              <a:rPr lang="en-GB" dirty="0"/>
              <a:t>Click to add source or notes</a:t>
            </a:r>
          </a:p>
        </p:txBody>
      </p:sp>
      <p:sp>
        <p:nvSpPr>
          <p:cNvPr id="7" name="Date Placeholder 6">
            <a:extLst>
              <a:ext uri="{FF2B5EF4-FFF2-40B4-BE49-F238E27FC236}">
                <a16:creationId xmlns:a16="http://schemas.microsoft.com/office/drawing/2014/main" id="{D39F695E-0D3E-4FDD-B9E8-D543EDF56706}"/>
              </a:ext>
            </a:extLst>
          </p:cNvPr>
          <p:cNvSpPr>
            <a:spLocks noGrp="1"/>
          </p:cNvSpPr>
          <p:nvPr>
            <p:ph type="dt" sz="half" idx="32"/>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8" name="Footer Placeholder 7">
            <a:extLst>
              <a:ext uri="{FF2B5EF4-FFF2-40B4-BE49-F238E27FC236}">
                <a16:creationId xmlns:a16="http://schemas.microsoft.com/office/drawing/2014/main" id="{412467ED-AEE3-4363-ACE4-3CEA2F8BFF1D}"/>
              </a:ext>
            </a:extLst>
          </p:cNvPr>
          <p:cNvSpPr>
            <a:spLocks noGrp="1"/>
          </p:cNvSpPr>
          <p:nvPr>
            <p:ph type="ftr" sz="quarter" idx="33"/>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9" name="Slide Number Placeholder 8">
            <a:extLst>
              <a:ext uri="{FF2B5EF4-FFF2-40B4-BE49-F238E27FC236}">
                <a16:creationId xmlns:a16="http://schemas.microsoft.com/office/drawing/2014/main" id="{8D494535-49FD-4CA1-8126-68102801E2BC}"/>
              </a:ext>
            </a:extLst>
          </p:cNvPr>
          <p:cNvSpPr>
            <a:spLocks noGrp="1"/>
          </p:cNvSpPr>
          <p:nvPr>
            <p:ph type="sldNum" sz="quarter" idx="34"/>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fld id="{24C8C45C-947F-4981-8B3F-4F32E973C901}" type="slidenum">
              <a:rPr lang="en-GB" smtClean="0"/>
              <a:pPr/>
              <a:t>‹#›</a:t>
            </a:fld>
            <a:endParaRPr lang="en-GB" dirty="0"/>
          </a:p>
        </p:txBody>
      </p:sp>
    </p:spTree>
    <p:extLst>
      <p:ext uri="{BB962C8B-B14F-4D97-AF65-F5344CB8AC3E}">
        <p14:creationId xmlns:p14="http://schemas.microsoft.com/office/powerpoint/2010/main" val="1677716770"/>
      </p:ext>
    </p:extLst>
  </p:cSld>
  <p:clrMapOvr>
    <a:masterClrMapping/>
  </p:clrMapOvr>
  <p:extLst>
    <p:ext uri="{DCECCB84-F9BA-43D5-87BE-67443E8EF086}">
      <p15:sldGuideLst xmlns:p15="http://schemas.microsoft.com/office/powerpoint/2012/main">
        <p15:guide id="1" orient="horz" pos="157">
          <p15:clr>
            <a:srgbClr val="FBAE40"/>
          </p15:clr>
        </p15:guide>
        <p15:guide id="2" pos="272">
          <p15:clr>
            <a:srgbClr val="FBAE40"/>
          </p15:clr>
        </p15:guide>
        <p15:guide id="3" pos="5489">
          <p15:clr>
            <a:srgbClr val="FBAE40"/>
          </p15:clr>
        </p15:guide>
        <p15:guide id="4" orient="horz" pos="522">
          <p15:clr>
            <a:srgbClr val="FBAE40"/>
          </p15:clr>
        </p15:guide>
        <p15:guide id="5" orient="horz" pos="647">
          <p15:clr>
            <a:srgbClr val="FBAE40"/>
          </p15:clr>
        </p15:guide>
        <p15:guide id="6" orient="horz" pos="1555">
          <p15:clr>
            <a:srgbClr val="FBAE40"/>
          </p15:clr>
        </p15:guide>
        <p15:guide id="7" orient="horz" pos="2747">
          <p15:clr>
            <a:srgbClr val="FBAE40"/>
          </p15:clr>
        </p15:guide>
        <p15:guide id="8" orient="horz" pos="1839">
          <p15:clr>
            <a:srgbClr val="FBAE40"/>
          </p15:clr>
        </p15:guide>
        <p15:guide id="9" pos="2721">
          <p15:clr>
            <a:srgbClr val="FBAE40"/>
          </p15:clr>
        </p15:guide>
        <p15:guide id="10" pos="3039">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3_Three Content">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91CE1261-4BC7-47C2-8877-843B910A6BF6}"/>
              </a:ext>
            </a:extLst>
          </p:cNvPr>
          <p:cNvGraphicFramePr>
            <a:graphicFrameLocks noChangeAspect="1"/>
          </p:cNvGraphicFramePr>
          <p:nvPr userDrawn="1">
            <p:custDataLst>
              <p:tags r:id="rId2"/>
            </p:custDataLst>
          </p:nvPr>
        </p:nvGraphicFramePr>
        <p:xfrm>
          <a:off x="2118" y="2118"/>
          <a:ext cx="2116" cy="2116"/>
        </p:xfrm>
        <a:graphic>
          <a:graphicData uri="http://schemas.openxmlformats.org/presentationml/2006/ole">
            <mc:AlternateContent xmlns:mc="http://schemas.openxmlformats.org/markup-compatibility/2006">
              <mc:Choice xmlns:v="urn:schemas-microsoft-com:vml" Requires="v">
                <p:oleObj spid="_x0000_s10242" name="think-cell Slide" r:id="rId4" imgW="338" imgH="338" progId="TCLayout.ActiveDocument.1">
                  <p:embed/>
                </p:oleObj>
              </mc:Choice>
              <mc:Fallback>
                <p:oleObj name="think-cell Slide" r:id="rId4" imgW="338" imgH="338" progId="TCLayout.ActiveDocument.1">
                  <p:embed/>
                  <p:pic>
                    <p:nvPicPr>
                      <p:cNvPr id="3" name="Object 2" hidden="1">
                        <a:extLst>
                          <a:ext uri="{FF2B5EF4-FFF2-40B4-BE49-F238E27FC236}">
                            <a16:creationId xmlns:a16="http://schemas.microsoft.com/office/drawing/2014/main" id="{91CE1261-4BC7-47C2-8877-843B910A6BF6}"/>
                          </a:ext>
                        </a:extLst>
                      </p:cNvPr>
                      <p:cNvPicPr/>
                      <p:nvPr/>
                    </p:nvPicPr>
                    <p:blipFill>
                      <a:blip r:embed="rId5"/>
                      <a:stretch>
                        <a:fillRect/>
                      </a:stretch>
                    </p:blipFill>
                    <p:spPr>
                      <a:xfrm>
                        <a:off x="2118" y="2118"/>
                        <a:ext cx="2116" cy="2116"/>
                      </a:xfrm>
                      <a:prstGeom prst="rect">
                        <a:avLst/>
                      </a:prstGeom>
                    </p:spPr>
                  </p:pic>
                </p:oleObj>
              </mc:Fallback>
            </mc:AlternateContent>
          </a:graphicData>
        </a:graphic>
      </p:graphicFrame>
      <p:sp>
        <p:nvSpPr>
          <p:cNvPr id="11" name="Grå baggrund 3">
            <a:extLst>
              <a:ext uri="{FF2B5EF4-FFF2-40B4-BE49-F238E27FC236}">
                <a16:creationId xmlns:a16="http://schemas.microsoft.com/office/drawing/2014/main" id="{8FFB5C05-F3FA-418B-B7EB-104AB9586026}"/>
              </a:ext>
            </a:extLst>
          </p:cNvPr>
          <p:cNvSpPr/>
          <p:nvPr userDrawn="1"/>
        </p:nvSpPr>
        <p:spPr>
          <a:xfrm>
            <a:off x="6157685" y="1110390"/>
            <a:ext cx="6034529" cy="243306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spcBef>
                <a:spcPts val="800"/>
              </a:spcBef>
            </a:pPr>
            <a:endParaRPr lang="en-GB" sz="1333" noProof="0" dirty="0">
              <a:latin typeface="Arial" panose="020B0604020202020204" pitchFamily="34" charset="0"/>
              <a:cs typeface="Arial" panose="020B0604020202020204" pitchFamily="34" charset="0"/>
              <a:sym typeface="Arial" panose="020B0604020202020204" pitchFamily="34" charset="0"/>
            </a:endParaRPr>
          </a:p>
        </p:txBody>
      </p:sp>
      <p:sp>
        <p:nvSpPr>
          <p:cNvPr id="15" name="Grå baggrund 4">
            <a:extLst>
              <a:ext uri="{FF2B5EF4-FFF2-40B4-BE49-F238E27FC236}">
                <a16:creationId xmlns:a16="http://schemas.microsoft.com/office/drawing/2014/main" id="{78993520-EB69-4830-94B5-D53B7E70DCD1}"/>
              </a:ext>
            </a:extLst>
          </p:cNvPr>
          <p:cNvSpPr/>
          <p:nvPr userDrawn="1"/>
        </p:nvSpPr>
        <p:spPr>
          <a:xfrm>
            <a:off x="6157685" y="3641428"/>
            <a:ext cx="6034529" cy="243306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spcBef>
                <a:spcPts val="800"/>
              </a:spcBef>
            </a:pPr>
            <a:endParaRPr lang="en-GB" sz="1333" noProof="0" dirty="0">
              <a:latin typeface="Arial" panose="020B0604020202020204" pitchFamily="34" charset="0"/>
              <a:cs typeface="Arial" panose="020B0604020202020204" pitchFamily="34" charset="0"/>
              <a:sym typeface="Arial" panose="020B0604020202020204" pitchFamily="34" charset="0"/>
            </a:endParaRPr>
          </a:p>
        </p:txBody>
      </p:sp>
      <p:sp>
        <p:nvSpPr>
          <p:cNvPr id="12" name="Grå baggrund 1"/>
          <p:cNvSpPr/>
          <p:nvPr userDrawn="1"/>
        </p:nvSpPr>
        <p:spPr>
          <a:xfrm>
            <a:off x="1" y="1110392"/>
            <a:ext cx="6034529" cy="4964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spcBef>
                <a:spcPts val="2000"/>
              </a:spcBef>
            </a:pPr>
            <a:endParaRPr lang="en-GB" sz="1733" noProof="0" dirty="0">
              <a:latin typeface="Arial" panose="020B0604020202020204" pitchFamily="34" charset="0"/>
              <a:cs typeface="Arial" panose="020B0604020202020204" pitchFamily="34" charset="0"/>
              <a:sym typeface="Arial" panose="020B0604020202020204" pitchFamily="34" charset="0"/>
            </a:endParaRPr>
          </a:p>
        </p:txBody>
      </p:sp>
      <p:sp>
        <p:nvSpPr>
          <p:cNvPr id="2" name="Title 1"/>
          <p:cNvSpPr>
            <a:spLocks noGrp="1"/>
          </p:cNvSpPr>
          <p:nvPr>
            <p:ph type="title"/>
          </p:nvPr>
        </p:nvSpPr>
        <p:spPr/>
        <p:txBody>
          <a:bodyPr/>
          <a:lstStyle>
            <a:lvl1pPr eaLnBrk="1">
              <a:defRPr>
                <a:latin typeface="Arial" panose="020B0604020202020204" pitchFamily="34" charset="0"/>
                <a:cs typeface="Arial" panose="020B0604020202020204" pitchFamily="34" charset="0"/>
                <a:sym typeface="Arial" panose="020B0604020202020204" pitchFamily="34" charset="0"/>
              </a:defRPr>
            </a:lvl1pPr>
          </a:lstStyle>
          <a:p>
            <a:r>
              <a:rPr lang="en-GB"/>
              <a:t>Click to edit Master title style</a:t>
            </a:r>
            <a:endParaRPr lang="en-GB" dirty="0"/>
          </a:p>
        </p:txBody>
      </p:sp>
      <p:sp>
        <p:nvSpPr>
          <p:cNvPr id="14" name="Content Placeholder 2"/>
          <p:cNvSpPr>
            <a:spLocks noGrp="1"/>
          </p:cNvSpPr>
          <p:nvPr>
            <p:ph idx="1" hasCustomPrompt="1"/>
          </p:nvPr>
        </p:nvSpPr>
        <p:spPr>
          <a:xfrm>
            <a:off x="575999" y="1371025"/>
            <a:ext cx="5184000" cy="4416000"/>
          </a:xfrm>
        </p:spPr>
        <p:txBody>
          <a:bodyPr/>
          <a:lstStyle>
            <a:lvl1pPr marL="287993" indent="-287993">
              <a:lnSpc>
                <a:spcPct val="95000"/>
              </a:lnSpc>
              <a:spcBef>
                <a:spcPts val="1067"/>
              </a:spcBef>
              <a:buFont typeface="Arial" panose="020B0604020202020204" pitchFamily="34" charset="0"/>
              <a:buChar char="–"/>
              <a:defRPr sz="1733" b="0">
                <a:solidFill>
                  <a:schemeClr val="tx2"/>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2000"/>
              </a:spcBef>
              <a:defRPr sz="1733">
                <a:solidFill>
                  <a:schemeClr val="tx2"/>
                </a:solidFill>
                <a:latin typeface="Orsted Sans Office" panose="00000500000000000000" pitchFamily="2" charset="0"/>
              </a:defRPr>
            </a:lvl2pPr>
            <a:lvl3pPr>
              <a:lnSpc>
                <a:spcPct val="95000"/>
              </a:lnSpc>
              <a:spcBef>
                <a:spcPts val="2000"/>
              </a:spcBef>
              <a:defRPr sz="1733">
                <a:solidFill>
                  <a:schemeClr val="tx2"/>
                </a:solidFill>
                <a:latin typeface="Orsted Sans Office" panose="00000500000000000000" pitchFamily="2" charset="0"/>
              </a:defRPr>
            </a:lvl3pPr>
            <a:lvl4pPr>
              <a:lnSpc>
                <a:spcPct val="95000"/>
              </a:lnSpc>
              <a:spcBef>
                <a:spcPts val="2000"/>
              </a:spcBef>
              <a:defRPr sz="1733">
                <a:solidFill>
                  <a:schemeClr val="tx2"/>
                </a:solidFill>
                <a:latin typeface="Orsted Sans Office" panose="00000500000000000000" pitchFamily="2" charset="0"/>
              </a:defRPr>
            </a:lvl4pPr>
            <a:lvl5pPr>
              <a:lnSpc>
                <a:spcPct val="95000"/>
              </a:lnSpc>
              <a:spcBef>
                <a:spcPts val="2000"/>
              </a:spcBef>
              <a:defRPr sz="1733">
                <a:solidFill>
                  <a:schemeClr val="tx2"/>
                </a:solidFill>
                <a:latin typeface="Orsted Sans Office" panose="00000500000000000000" pitchFamily="2" charset="0"/>
              </a:defRPr>
            </a:lvl5pPr>
          </a:lstStyle>
          <a:p>
            <a:pPr lvl="0"/>
            <a:r>
              <a:rPr lang="en-GB" dirty="0"/>
              <a:t>Click to add text </a:t>
            </a:r>
            <a:endParaRPr lang="en-GB" noProof="0" dirty="0"/>
          </a:p>
        </p:txBody>
      </p:sp>
      <p:sp>
        <p:nvSpPr>
          <p:cNvPr id="9" name="Content Placeholder 2">
            <a:extLst>
              <a:ext uri="{FF2B5EF4-FFF2-40B4-BE49-F238E27FC236}">
                <a16:creationId xmlns:a16="http://schemas.microsoft.com/office/drawing/2014/main" id="{A57738C9-DA24-4CF0-8DAD-EA13572AF5D6}"/>
              </a:ext>
            </a:extLst>
          </p:cNvPr>
          <p:cNvSpPr>
            <a:spLocks noGrp="1"/>
          </p:cNvSpPr>
          <p:nvPr>
            <p:ph idx="32" hasCustomPrompt="1"/>
          </p:nvPr>
        </p:nvSpPr>
        <p:spPr>
          <a:xfrm>
            <a:off x="6433895" y="3866703"/>
            <a:ext cx="5184000" cy="1920323"/>
          </a:xfrm>
        </p:spPr>
        <p:txBody>
          <a:bodyPr/>
          <a:lstStyle>
            <a:lvl1pPr marL="287993" indent="-287993">
              <a:lnSpc>
                <a:spcPct val="95000"/>
              </a:lnSpc>
              <a:spcBef>
                <a:spcPts val="1067"/>
              </a:spcBef>
              <a:buFont typeface="Arial" panose="020B0604020202020204" pitchFamily="34" charset="0"/>
              <a:buChar char="–"/>
              <a:defRPr sz="1733" b="0">
                <a:solidFill>
                  <a:schemeClr val="tx2"/>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800"/>
              </a:spcBef>
              <a:defRPr sz="1733">
                <a:solidFill>
                  <a:schemeClr val="tx2"/>
                </a:solidFill>
                <a:latin typeface="Orsted Sans Office" panose="00000500000000000000" pitchFamily="2" charset="0"/>
              </a:defRPr>
            </a:lvl2pPr>
            <a:lvl3pPr>
              <a:lnSpc>
                <a:spcPct val="95000"/>
              </a:lnSpc>
              <a:spcBef>
                <a:spcPts val="800"/>
              </a:spcBef>
              <a:defRPr sz="1733">
                <a:solidFill>
                  <a:schemeClr val="tx2"/>
                </a:solidFill>
                <a:latin typeface="Orsted Sans Office" panose="00000500000000000000" pitchFamily="2" charset="0"/>
              </a:defRPr>
            </a:lvl3pPr>
            <a:lvl4pPr>
              <a:lnSpc>
                <a:spcPct val="95000"/>
              </a:lnSpc>
              <a:spcBef>
                <a:spcPts val="800"/>
              </a:spcBef>
              <a:defRPr sz="1733">
                <a:solidFill>
                  <a:schemeClr val="tx2"/>
                </a:solidFill>
                <a:latin typeface="Orsted Sans Office" panose="00000500000000000000" pitchFamily="2" charset="0"/>
              </a:defRPr>
            </a:lvl4pPr>
            <a:lvl5pPr>
              <a:lnSpc>
                <a:spcPct val="95000"/>
              </a:lnSpc>
              <a:spcBef>
                <a:spcPts val="800"/>
              </a:spcBef>
              <a:defRPr sz="1733">
                <a:solidFill>
                  <a:schemeClr val="tx2"/>
                </a:solidFill>
                <a:latin typeface="Orsted Sans Office" panose="00000500000000000000" pitchFamily="2" charset="0"/>
              </a:defRPr>
            </a:lvl5pPr>
          </a:lstStyle>
          <a:p>
            <a:pPr lvl="0"/>
            <a:r>
              <a:rPr lang="en-GB" dirty="0"/>
              <a:t>Click to add text </a:t>
            </a:r>
            <a:endParaRPr lang="en-GB" noProof="0" dirty="0"/>
          </a:p>
        </p:txBody>
      </p:sp>
      <p:sp>
        <p:nvSpPr>
          <p:cNvPr id="10" name="Content Placeholder 2">
            <a:extLst>
              <a:ext uri="{FF2B5EF4-FFF2-40B4-BE49-F238E27FC236}">
                <a16:creationId xmlns:a16="http://schemas.microsoft.com/office/drawing/2014/main" id="{34BB4B54-94C1-4B8F-955D-4A138B4885B3}"/>
              </a:ext>
            </a:extLst>
          </p:cNvPr>
          <p:cNvSpPr>
            <a:spLocks noGrp="1"/>
          </p:cNvSpPr>
          <p:nvPr>
            <p:ph idx="33" hasCustomPrompt="1"/>
          </p:nvPr>
        </p:nvSpPr>
        <p:spPr>
          <a:xfrm>
            <a:off x="6433895" y="1371025"/>
            <a:ext cx="5184000" cy="1920323"/>
          </a:xfrm>
        </p:spPr>
        <p:txBody>
          <a:bodyPr/>
          <a:lstStyle>
            <a:lvl1pPr marL="287993" indent="-287993">
              <a:lnSpc>
                <a:spcPct val="95000"/>
              </a:lnSpc>
              <a:spcBef>
                <a:spcPts val="1067"/>
              </a:spcBef>
              <a:buFont typeface="Arial" panose="020B0604020202020204" pitchFamily="34" charset="0"/>
              <a:buChar char="–"/>
              <a:defRPr sz="1733" b="0">
                <a:solidFill>
                  <a:schemeClr val="tx2"/>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800"/>
              </a:spcBef>
              <a:defRPr sz="1733">
                <a:solidFill>
                  <a:schemeClr val="tx2"/>
                </a:solidFill>
                <a:latin typeface="Orsted Sans Office" panose="00000500000000000000" pitchFamily="2" charset="0"/>
              </a:defRPr>
            </a:lvl2pPr>
            <a:lvl3pPr>
              <a:lnSpc>
                <a:spcPct val="95000"/>
              </a:lnSpc>
              <a:spcBef>
                <a:spcPts val="800"/>
              </a:spcBef>
              <a:defRPr sz="1733">
                <a:solidFill>
                  <a:schemeClr val="tx2"/>
                </a:solidFill>
                <a:latin typeface="Orsted Sans Office" panose="00000500000000000000" pitchFamily="2" charset="0"/>
              </a:defRPr>
            </a:lvl3pPr>
            <a:lvl4pPr>
              <a:lnSpc>
                <a:spcPct val="95000"/>
              </a:lnSpc>
              <a:spcBef>
                <a:spcPts val="800"/>
              </a:spcBef>
              <a:defRPr sz="1733">
                <a:solidFill>
                  <a:schemeClr val="tx2"/>
                </a:solidFill>
                <a:latin typeface="Orsted Sans Office" panose="00000500000000000000" pitchFamily="2" charset="0"/>
              </a:defRPr>
            </a:lvl4pPr>
            <a:lvl5pPr>
              <a:lnSpc>
                <a:spcPct val="95000"/>
              </a:lnSpc>
              <a:spcBef>
                <a:spcPts val="800"/>
              </a:spcBef>
              <a:defRPr sz="1733">
                <a:solidFill>
                  <a:schemeClr val="tx2"/>
                </a:solidFill>
                <a:latin typeface="Orsted Sans Office" panose="00000500000000000000" pitchFamily="2" charset="0"/>
              </a:defRPr>
            </a:lvl5pPr>
          </a:lstStyle>
          <a:p>
            <a:pPr lvl="0"/>
            <a:r>
              <a:rPr lang="en-GB" dirty="0"/>
              <a:t>Click to add text </a:t>
            </a:r>
            <a:endParaRPr lang="en-GB" noProof="0" dirty="0"/>
          </a:p>
        </p:txBody>
      </p:sp>
      <p:sp>
        <p:nvSpPr>
          <p:cNvPr id="13" name="Text Placeholder 14">
            <a:extLst>
              <a:ext uri="{FF2B5EF4-FFF2-40B4-BE49-F238E27FC236}">
                <a16:creationId xmlns:a16="http://schemas.microsoft.com/office/drawing/2014/main" id="{32334051-2DCD-4BF5-8E3B-66EFA5476E02}"/>
              </a:ext>
            </a:extLst>
          </p:cNvPr>
          <p:cNvSpPr>
            <a:spLocks noGrp="1"/>
          </p:cNvSpPr>
          <p:nvPr>
            <p:ph type="body" sz="quarter" idx="26" hasCustomPrompt="1"/>
          </p:nvPr>
        </p:nvSpPr>
        <p:spPr>
          <a:xfrm>
            <a:off x="997921" y="6081601"/>
            <a:ext cx="5530109" cy="489879"/>
          </a:xfrm>
        </p:spPr>
        <p:txBody>
          <a:bodyPr anchor="b" anchorCtr="0"/>
          <a:lstStyle>
            <a:lvl1pPr>
              <a:lnSpc>
                <a:spcPct val="95000"/>
              </a:lnSpc>
              <a:spcBef>
                <a:spcPts val="0"/>
              </a:spcBef>
              <a:defRPr sz="933" b="0" baseline="0">
                <a:solidFill>
                  <a:schemeClr val="accent6"/>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272"/>
              </a:spcBef>
              <a:defRPr sz="635" b="0">
                <a:solidFill>
                  <a:schemeClr val="accent6"/>
                </a:solidFill>
              </a:defRPr>
            </a:lvl2pPr>
            <a:lvl3pPr>
              <a:lnSpc>
                <a:spcPct val="95000"/>
              </a:lnSpc>
              <a:spcBef>
                <a:spcPts val="272"/>
              </a:spcBef>
              <a:defRPr sz="635" b="0">
                <a:solidFill>
                  <a:schemeClr val="accent6"/>
                </a:solidFill>
              </a:defRPr>
            </a:lvl3pPr>
            <a:lvl4pPr>
              <a:lnSpc>
                <a:spcPct val="95000"/>
              </a:lnSpc>
              <a:spcBef>
                <a:spcPts val="272"/>
              </a:spcBef>
              <a:defRPr sz="635" b="0">
                <a:solidFill>
                  <a:schemeClr val="accent6"/>
                </a:solidFill>
              </a:defRPr>
            </a:lvl4pPr>
            <a:lvl5pPr>
              <a:lnSpc>
                <a:spcPct val="95000"/>
              </a:lnSpc>
              <a:spcBef>
                <a:spcPts val="272"/>
              </a:spcBef>
              <a:defRPr sz="635" b="0">
                <a:solidFill>
                  <a:schemeClr val="accent6"/>
                </a:solidFill>
              </a:defRPr>
            </a:lvl5pPr>
          </a:lstStyle>
          <a:p>
            <a:pPr lvl="0"/>
            <a:r>
              <a:rPr lang="en-GB" dirty="0"/>
              <a:t>Click to add source or notes</a:t>
            </a:r>
          </a:p>
        </p:txBody>
      </p:sp>
      <p:sp>
        <p:nvSpPr>
          <p:cNvPr id="7" name="Date Placeholder 6">
            <a:extLst>
              <a:ext uri="{FF2B5EF4-FFF2-40B4-BE49-F238E27FC236}">
                <a16:creationId xmlns:a16="http://schemas.microsoft.com/office/drawing/2014/main" id="{25B9EBBF-7DC2-4775-93C3-5633EE2D8A78}"/>
              </a:ext>
            </a:extLst>
          </p:cNvPr>
          <p:cNvSpPr>
            <a:spLocks noGrp="1"/>
          </p:cNvSpPr>
          <p:nvPr>
            <p:ph type="dt" sz="half" idx="34"/>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8" name="Footer Placeholder 7">
            <a:extLst>
              <a:ext uri="{FF2B5EF4-FFF2-40B4-BE49-F238E27FC236}">
                <a16:creationId xmlns:a16="http://schemas.microsoft.com/office/drawing/2014/main" id="{EDA77958-D1EC-4B20-B77D-1687DE4961AC}"/>
              </a:ext>
            </a:extLst>
          </p:cNvPr>
          <p:cNvSpPr>
            <a:spLocks noGrp="1"/>
          </p:cNvSpPr>
          <p:nvPr>
            <p:ph type="ftr" sz="quarter" idx="35"/>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16" name="Slide Number Placeholder 15">
            <a:extLst>
              <a:ext uri="{FF2B5EF4-FFF2-40B4-BE49-F238E27FC236}">
                <a16:creationId xmlns:a16="http://schemas.microsoft.com/office/drawing/2014/main" id="{85EB232F-6CFF-4FB5-A0AA-03B7A38444A8}"/>
              </a:ext>
            </a:extLst>
          </p:cNvPr>
          <p:cNvSpPr>
            <a:spLocks noGrp="1"/>
          </p:cNvSpPr>
          <p:nvPr>
            <p:ph type="sldNum" sz="quarter" idx="36"/>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fld id="{24C8C45C-947F-4981-8B3F-4F32E973C901}" type="slidenum">
              <a:rPr lang="en-GB" smtClean="0"/>
              <a:pPr/>
              <a:t>‹#›</a:t>
            </a:fld>
            <a:endParaRPr lang="en-GB" dirty="0"/>
          </a:p>
        </p:txBody>
      </p:sp>
    </p:spTree>
    <p:extLst>
      <p:ext uri="{BB962C8B-B14F-4D97-AF65-F5344CB8AC3E}">
        <p14:creationId xmlns:p14="http://schemas.microsoft.com/office/powerpoint/2010/main" val="1385818598"/>
      </p:ext>
    </p:extLst>
  </p:cSld>
  <p:clrMapOvr>
    <a:masterClrMapping/>
  </p:clrMapOvr>
  <p:extLst>
    <p:ext uri="{DCECCB84-F9BA-43D5-87BE-67443E8EF086}">
      <p15:sldGuideLst xmlns:p15="http://schemas.microsoft.com/office/powerpoint/2012/main">
        <p15:guide id="1" orient="horz" pos="153">
          <p15:clr>
            <a:srgbClr val="FBAE40"/>
          </p15:clr>
        </p15:guide>
        <p15:guide id="2" pos="272">
          <p15:clr>
            <a:srgbClr val="FBAE40"/>
          </p15:clr>
        </p15:guide>
        <p15:guide id="3" pos="2721">
          <p15:clr>
            <a:srgbClr val="FBAE40"/>
          </p15:clr>
        </p15:guide>
        <p15:guide id="4" pos="3039">
          <p15:clr>
            <a:srgbClr val="FBAE40"/>
          </p15:clr>
        </p15:guide>
        <p15:guide id="5" pos="5489">
          <p15:clr>
            <a:srgbClr val="FBAE40"/>
          </p15:clr>
        </p15:guide>
        <p15:guide id="6" orient="horz" pos="523">
          <p15:clr>
            <a:srgbClr val="FBAE40"/>
          </p15:clr>
        </p15:guide>
        <p15:guide id="7" orient="horz" pos="647">
          <p15:clr>
            <a:srgbClr val="FBAE40"/>
          </p15:clr>
        </p15:guide>
        <p15:guide id="8" orient="horz" pos="1555">
          <p15:clr>
            <a:srgbClr val="FBAE40"/>
          </p15:clr>
        </p15:guide>
        <p15:guide id="9" orient="horz" pos="1826">
          <p15:clr>
            <a:srgbClr val="FBAE40"/>
          </p15:clr>
        </p15:guide>
        <p15:guide id="10" orient="horz" pos="2754">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oleObject" Target="../embeddings/oleObject1.bin"/><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ags" Target="../tags/tag2.xml"/><Relationship Id="rId2" Type="http://schemas.openxmlformats.org/officeDocument/2006/relationships/slideLayout" Target="../slideLayouts/slideLayout2.xml"/><Relationship Id="rId16" Type="http://schemas.openxmlformats.org/officeDocument/2006/relationships/tags" Target="../tags/tag1.xml"/><Relationship Id="rId20"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vmlDrawing" Target="../drawings/vmlDrawing1.vml"/><Relationship Id="rId10" Type="http://schemas.openxmlformats.org/officeDocument/2006/relationships/slideLayout" Target="../slideLayouts/slideLayout10.xml"/><Relationship Id="rId19" Type="http://schemas.openxmlformats.org/officeDocument/2006/relationships/image" Target="../media/image1.emf"/><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theme" Target="../theme/theme2.xml"/><Relationship Id="rId1" Type="http://schemas.openxmlformats.org/officeDocument/2006/relationships/slideLayout" Target="../slideLayouts/slideLayout14.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7.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image" Target="../media/image6.jpg"/><Relationship Id="rId5" Type="http://schemas.openxmlformats.org/officeDocument/2006/relationships/theme" Target="../theme/theme3.xml"/><Relationship Id="rId4" Type="http://schemas.openxmlformats.org/officeDocument/2006/relationships/slideLayout" Target="../slideLayouts/slideLayout18.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21.xml"/><Relationship Id="rId2" Type="http://schemas.openxmlformats.org/officeDocument/2006/relationships/slideLayout" Target="../slideLayouts/slideLayout20.xml"/><Relationship Id="rId1" Type="http://schemas.openxmlformats.org/officeDocument/2006/relationships/slideLayout" Target="../slideLayouts/slideLayout19.xml"/><Relationship Id="rId6" Type="http://schemas.openxmlformats.org/officeDocument/2006/relationships/image" Target="../media/image6.jpg"/><Relationship Id="rId5" Type="http://schemas.openxmlformats.org/officeDocument/2006/relationships/theme" Target="../theme/theme4.xml"/><Relationship Id="rId4" Type="http://schemas.openxmlformats.org/officeDocument/2006/relationships/slideLayout" Target="../slideLayouts/slideLayout2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slideLayout" Target="../slideLayouts/slideLayout35.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slideLayout" Target="../slideLayouts/slideLayout34.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theme" Target="../theme/theme5.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43.xml"/><Relationship Id="rId13" Type="http://schemas.openxmlformats.org/officeDocument/2006/relationships/slideLayout" Target="../slideLayouts/slideLayout48.xml"/><Relationship Id="rId18" Type="http://schemas.openxmlformats.org/officeDocument/2006/relationships/theme" Target="../theme/theme6.xml"/><Relationship Id="rId3" Type="http://schemas.openxmlformats.org/officeDocument/2006/relationships/slideLayout" Target="../slideLayouts/slideLayout38.xml"/><Relationship Id="rId7" Type="http://schemas.openxmlformats.org/officeDocument/2006/relationships/slideLayout" Target="../slideLayouts/slideLayout42.xml"/><Relationship Id="rId12" Type="http://schemas.openxmlformats.org/officeDocument/2006/relationships/slideLayout" Target="../slideLayouts/slideLayout47.xml"/><Relationship Id="rId17" Type="http://schemas.openxmlformats.org/officeDocument/2006/relationships/slideLayout" Target="../slideLayouts/slideLayout52.xml"/><Relationship Id="rId2" Type="http://schemas.openxmlformats.org/officeDocument/2006/relationships/slideLayout" Target="../slideLayouts/slideLayout37.xml"/><Relationship Id="rId16" Type="http://schemas.openxmlformats.org/officeDocument/2006/relationships/slideLayout" Target="../slideLayouts/slideLayout51.xml"/><Relationship Id="rId1" Type="http://schemas.openxmlformats.org/officeDocument/2006/relationships/slideLayout" Target="../slideLayouts/slideLayout36.xml"/><Relationship Id="rId6" Type="http://schemas.openxmlformats.org/officeDocument/2006/relationships/slideLayout" Target="../slideLayouts/slideLayout41.xml"/><Relationship Id="rId11" Type="http://schemas.openxmlformats.org/officeDocument/2006/relationships/slideLayout" Target="../slideLayouts/slideLayout46.xml"/><Relationship Id="rId5" Type="http://schemas.openxmlformats.org/officeDocument/2006/relationships/slideLayout" Target="../slideLayouts/slideLayout40.xml"/><Relationship Id="rId15" Type="http://schemas.openxmlformats.org/officeDocument/2006/relationships/slideLayout" Target="../slideLayouts/slideLayout50.xml"/><Relationship Id="rId10" Type="http://schemas.openxmlformats.org/officeDocument/2006/relationships/slideLayout" Target="../slideLayouts/slideLayout45.xml"/><Relationship Id="rId19" Type="http://schemas.openxmlformats.org/officeDocument/2006/relationships/image" Target="../media/image8.emf"/><Relationship Id="rId4" Type="http://schemas.openxmlformats.org/officeDocument/2006/relationships/slideLayout" Target="../slideLayouts/slideLayout39.xml"/><Relationship Id="rId9" Type="http://schemas.openxmlformats.org/officeDocument/2006/relationships/slideLayout" Target="../slideLayouts/slideLayout44.xml"/><Relationship Id="rId14" Type="http://schemas.openxmlformats.org/officeDocument/2006/relationships/slideLayout" Target="../slideLayouts/slideLayout49.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60.xml"/><Relationship Id="rId13" Type="http://schemas.openxmlformats.org/officeDocument/2006/relationships/slideLayout" Target="../slideLayouts/slideLayout65.xml"/><Relationship Id="rId18" Type="http://schemas.openxmlformats.org/officeDocument/2006/relationships/slideLayout" Target="../slideLayouts/slideLayout70.xml"/><Relationship Id="rId26" Type="http://schemas.openxmlformats.org/officeDocument/2006/relationships/slideLayout" Target="../slideLayouts/slideLayout78.xml"/><Relationship Id="rId3" Type="http://schemas.openxmlformats.org/officeDocument/2006/relationships/slideLayout" Target="../slideLayouts/slideLayout55.xml"/><Relationship Id="rId21" Type="http://schemas.openxmlformats.org/officeDocument/2006/relationships/slideLayout" Target="../slideLayouts/slideLayout73.xml"/><Relationship Id="rId7" Type="http://schemas.openxmlformats.org/officeDocument/2006/relationships/slideLayout" Target="../slideLayouts/slideLayout59.xml"/><Relationship Id="rId12" Type="http://schemas.openxmlformats.org/officeDocument/2006/relationships/slideLayout" Target="../slideLayouts/slideLayout64.xml"/><Relationship Id="rId17" Type="http://schemas.openxmlformats.org/officeDocument/2006/relationships/slideLayout" Target="../slideLayouts/slideLayout69.xml"/><Relationship Id="rId25" Type="http://schemas.openxmlformats.org/officeDocument/2006/relationships/slideLayout" Target="../slideLayouts/slideLayout77.xml"/><Relationship Id="rId2" Type="http://schemas.openxmlformats.org/officeDocument/2006/relationships/slideLayout" Target="../slideLayouts/slideLayout54.xml"/><Relationship Id="rId16" Type="http://schemas.openxmlformats.org/officeDocument/2006/relationships/slideLayout" Target="../slideLayouts/slideLayout68.xml"/><Relationship Id="rId20" Type="http://schemas.openxmlformats.org/officeDocument/2006/relationships/slideLayout" Target="../slideLayouts/slideLayout72.xml"/><Relationship Id="rId1" Type="http://schemas.openxmlformats.org/officeDocument/2006/relationships/slideLayout" Target="../slideLayouts/slideLayout53.xml"/><Relationship Id="rId6" Type="http://schemas.openxmlformats.org/officeDocument/2006/relationships/slideLayout" Target="../slideLayouts/slideLayout58.xml"/><Relationship Id="rId11" Type="http://schemas.openxmlformats.org/officeDocument/2006/relationships/slideLayout" Target="../slideLayouts/slideLayout63.xml"/><Relationship Id="rId24" Type="http://schemas.openxmlformats.org/officeDocument/2006/relationships/slideLayout" Target="../slideLayouts/slideLayout76.xml"/><Relationship Id="rId5" Type="http://schemas.openxmlformats.org/officeDocument/2006/relationships/slideLayout" Target="../slideLayouts/slideLayout57.xml"/><Relationship Id="rId15" Type="http://schemas.openxmlformats.org/officeDocument/2006/relationships/slideLayout" Target="../slideLayouts/slideLayout67.xml"/><Relationship Id="rId23" Type="http://schemas.openxmlformats.org/officeDocument/2006/relationships/slideLayout" Target="../slideLayouts/slideLayout75.xml"/><Relationship Id="rId28" Type="http://schemas.openxmlformats.org/officeDocument/2006/relationships/theme" Target="../theme/theme7.xml"/><Relationship Id="rId10" Type="http://schemas.openxmlformats.org/officeDocument/2006/relationships/slideLayout" Target="../slideLayouts/slideLayout62.xml"/><Relationship Id="rId19" Type="http://schemas.openxmlformats.org/officeDocument/2006/relationships/slideLayout" Target="../slideLayouts/slideLayout71.xml"/><Relationship Id="rId4" Type="http://schemas.openxmlformats.org/officeDocument/2006/relationships/slideLayout" Target="../slideLayouts/slideLayout56.xml"/><Relationship Id="rId9" Type="http://schemas.openxmlformats.org/officeDocument/2006/relationships/slideLayout" Target="../slideLayouts/slideLayout61.xml"/><Relationship Id="rId14" Type="http://schemas.openxmlformats.org/officeDocument/2006/relationships/slideLayout" Target="../slideLayouts/slideLayout66.xml"/><Relationship Id="rId22" Type="http://schemas.openxmlformats.org/officeDocument/2006/relationships/slideLayout" Target="../slideLayouts/slideLayout74.xml"/><Relationship Id="rId27" Type="http://schemas.openxmlformats.org/officeDocument/2006/relationships/slideLayout" Target="../slideLayouts/slideLayout7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aphicFrame>
        <p:nvGraphicFramePr>
          <p:cNvPr id="10" name="Object 9" hidden="1"/>
          <p:cNvGraphicFramePr>
            <a:graphicFrameLocks noChangeAspect="1"/>
          </p:cNvGraphicFramePr>
          <p:nvPr userDrawn="1">
            <p:custDataLst>
              <p:tags r:id="rId16"/>
            </p:custDataLst>
          </p:nvPr>
        </p:nvGraphicFramePr>
        <p:xfrm>
          <a:off x="1813" y="1441"/>
          <a:ext cx="1809" cy="1440"/>
        </p:xfrm>
        <a:graphic>
          <a:graphicData uri="http://schemas.openxmlformats.org/presentationml/2006/ole">
            <mc:AlternateContent xmlns:mc="http://schemas.openxmlformats.org/markup-compatibility/2006">
              <mc:Choice xmlns:v="urn:schemas-microsoft-com:vml" Requires="v">
                <p:oleObj spid="_x0000_s1026" name="think-cell Slide" r:id="rId18" imgW="592" imgH="595" progId="TCLayout.ActiveDocument.1">
                  <p:embed/>
                </p:oleObj>
              </mc:Choice>
              <mc:Fallback>
                <p:oleObj name="think-cell Slide" r:id="rId18" imgW="592" imgH="595" progId="TCLayout.ActiveDocument.1">
                  <p:embed/>
                  <p:pic>
                    <p:nvPicPr>
                      <p:cNvPr id="10" name="Object 9" hidden="1"/>
                      <p:cNvPicPr/>
                      <p:nvPr/>
                    </p:nvPicPr>
                    <p:blipFill>
                      <a:blip r:embed="rId19"/>
                      <a:stretch>
                        <a:fillRect/>
                      </a:stretch>
                    </p:blipFill>
                    <p:spPr>
                      <a:xfrm>
                        <a:off x="1813" y="1441"/>
                        <a:ext cx="1809" cy="1440"/>
                      </a:xfrm>
                      <a:prstGeom prst="rect">
                        <a:avLst/>
                      </a:prstGeom>
                    </p:spPr>
                  </p:pic>
                </p:oleObj>
              </mc:Fallback>
            </mc:AlternateContent>
          </a:graphicData>
        </a:graphic>
      </p:graphicFrame>
      <p:sp>
        <p:nvSpPr>
          <p:cNvPr id="4" name="Rectangle 3" hidden="1">
            <a:extLst>
              <a:ext uri="{FF2B5EF4-FFF2-40B4-BE49-F238E27FC236}">
                <a16:creationId xmlns:a16="http://schemas.microsoft.com/office/drawing/2014/main" id="{340AFA80-F3F4-45A4-AEE4-1B35CBCA4CF3}"/>
              </a:ext>
            </a:extLst>
          </p:cNvPr>
          <p:cNvSpPr/>
          <p:nvPr userDrawn="1">
            <p:custDataLst>
              <p:tags r:id="rId17"/>
            </p:custDataLst>
          </p:nvPr>
        </p:nvSpPr>
        <p:spPr>
          <a:xfrm>
            <a:off x="0" y="0"/>
            <a:ext cx="211667" cy="211667"/>
          </a:xfrm>
          <a:prstGeom prst="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eaLnBrk="1">
              <a:lnSpc>
                <a:spcPct val="95000"/>
              </a:lnSpc>
              <a:spcBef>
                <a:spcPct val="0"/>
              </a:spcBef>
              <a:spcAft>
                <a:spcPct val="0"/>
              </a:spcAft>
            </a:pPr>
            <a:endParaRPr lang="en-GB" sz="1996" b="1" i="0" baseline="0" noProof="0" dirty="0">
              <a:latin typeface="Arial" panose="020B0604020202020204" pitchFamily="34" charset="0"/>
              <a:ea typeface="+mj-ea"/>
              <a:cs typeface="Arial" panose="020B0604020202020204" pitchFamily="34" charset="0"/>
              <a:sym typeface="Arial" panose="020B0604020202020204" pitchFamily="34" charset="0"/>
            </a:endParaRPr>
          </a:p>
        </p:txBody>
      </p:sp>
      <p:sp>
        <p:nvSpPr>
          <p:cNvPr id="2" name="Title Placeholder 1"/>
          <p:cNvSpPr>
            <a:spLocks noGrp="1"/>
          </p:cNvSpPr>
          <p:nvPr>
            <p:ph type="title"/>
          </p:nvPr>
        </p:nvSpPr>
        <p:spPr>
          <a:xfrm>
            <a:off x="576000" y="336000"/>
            <a:ext cx="11040000" cy="768000"/>
          </a:xfrm>
          <a:prstGeom prst="rect">
            <a:avLst/>
          </a:prstGeom>
        </p:spPr>
        <p:txBody>
          <a:bodyPr vert="horz" lIns="0" tIns="0" rIns="0" bIns="0" rtlCol="0" anchor="t" anchorCtr="0">
            <a:noAutofit/>
          </a:bodyPr>
          <a:lstStyle/>
          <a:p>
            <a:r>
              <a:rPr lang="en-GB"/>
              <a:t>Click to edit Master title style</a:t>
            </a:r>
            <a:endParaRPr lang="en-GB" dirty="0"/>
          </a:p>
        </p:txBody>
      </p:sp>
      <p:sp>
        <p:nvSpPr>
          <p:cNvPr id="3" name="Text Placeholder 2"/>
          <p:cNvSpPr>
            <a:spLocks noGrp="1"/>
          </p:cNvSpPr>
          <p:nvPr>
            <p:ph type="body" idx="1"/>
          </p:nvPr>
        </p:nvSpPr>
        <p:spPr>
          <a:xfrm>
            <a:off x="579965" y="1372799"/>
            <a:ext cx="11038419" cy="4560000"/>
          </a:xfrm>
          <a:prstGeom prst="rect">
            <a:avLst/>
          </a:prstGeom>
        </p:spPr>
        <p:txBody>
          <a:bodyPr vert="horz" lIns="0" tIns="0" rIns="0" bIns="0" rtlCol="0">
            <a:noAutofit/>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endParaRPr lang="en-GB" noProof="0" dirty="0"/>
          </a:p>
        </p:txBody>
      </p:sp>
      <p:sp>
        <p:nvSpPr>
          <p:cNvPr id="6" name="Slide Number Placeholder 5"/>
          <p:cNvSpPr>
            <a:spLocks noGrp="1"/>
          </p:cNvSpPr>
          <p:nvPr>
            <p:ph type="sldNum" sz="quarter" idx="4"/>
          </p:nvPr>
        </p:nvSpPr>
        <p:spPr>
          <a:xfrm>
            <a:off x="577851" y="6409766"/>
            <a:ext cx="372101" cy="161713"/>
          </a:xfrm>
          <a:prstGeom prst="rect">
            <a:avLst/>
          </a:prstGeom>
        </p:spPr>
        <p:txBody>
          <a:bodyPr vert="horz" lIns="0" tIns="0" rIns="0" bIns="0" rtlCol="0" anchor="b" anchorCtr="0"/>
          <a:lstStyle>
            <a:lvl1pPr algn="l">
              <a:lnSpc>
                <a:spcPct val="95000"/>
              </a:lnSpc>
              <a:defRPr sz="933">
                <a:solidFill>
                  <a:schemeClr val="accent6"/>
                </a:solidFill>
                <a:latin typeface="Arial" panose="020B0604020202020204" pitchFamily="34" charset="0"/>
                <a:cs typeface="Arial" panose="020B0604020202020204" pitchFamily="34" charset="0"/>
                <a:sym typeface="Arial" panose="020B0604020202020204" pitchFamily="34" charset="0"/>
              </a:defRPr>
            </a:lvl1pPr>
          </a:lstStyle>
          <a:p>
            <a:fld id="{24C8C45C-947F-4981-8B3F-4F32E973C901}" type="slidenum">
              <a:rPr lang="en-GB" smtClean="0"/>
              <a:pPr/>
              <a:t>‹#›</a:t>
            </a:fld>
            <a:endParaRPr lang="en-GB" dirty="0"/>
          </a:p>
        </p:txBody>
      </p:sp>
      <p:pic>
        <p:nvPicPr>
          <p:cNvPr id="7" name="Picture 6">
            <a:extLst>
              <a:ext uri="{FF2B5EF4-FFF2-40B4-BE49-F238E27FC236}">
                <a16:creationId xmlns:a16="http://schemas.microsoft.com/office/drawing/2014/main" id="{95299906-9323-46A1-8992-1A6CFEDA2FB3}"/>
              </a:ext>
            </a:extLst>
          </p:cNvPr>
          <p:cNvPicPr>
            <a:picLocks noChangeAspect="1"/>
          </p:cNvPicPr>
          <p:nvPr userDrawn="1"/>
        </p:nvPicPr>
        <p:blipFill>
          <a:blip r:embed="rId20">
            <a:extLst>
              <a:ext uri="{28A0092B-C50C-407E-A947-70E740481C1C}">
                <a14:useLocalDpi xmlns:a14="http://schemas.microsoft.com/office/drawing/2010/main" val="0"/>
              </a:ext>
            </a:extLst>
          </a:blip>
          <a:stretch>
            <a:fillRect/>
          </a:stretch>
        </p:blipFill>
        <p:spPr>
          <a:xfrm>
            <a:off x="10603200" y="6283440"/>
            <a:ext cx="1008000" cy="275864"/>
          </a:xfrm>
          <a:prstGeom prst="rect">
            <a:avLst/>
          </a:prstGeom>
        </p:spPr>
      </p:pic>
      <p:sp>
        <p:nvSpPr>
          <p:cNvPr id="9" name="Date Placeholder 3">
            <a:extLst>
              <a:ext uri="{FF2B5EF4-FFF2-40B4-BE49-F238E27FC236}">
                <a16:creationId xmlns:a16="http://schemas.microsoft.com/office/drawing/2014/main" id="{AB618018-A126-4E13-B4A2-591A064ED423}"/>
              </a:ext>
            </a:extLst>
          </p:cNvPr>
          <p:cNvSpPr>
            <a:spLocks noGrp="1"/>
          </p:cNvSpPr>
          <p:nvPr>
            <p:ph type="dt" sz="half" idx="2"/>
          </p:nvPr>
        </p:nvSpPr>
        <p:spPr>
          <a:xfrm>
            <a:off x="9023969" y="6408250"/>
            <a:ext cx="816000" cy="163229"/>
          </a:xfrm>
          <a:prstGeom prst="rect">
            <a:avLst/>
          </a:prstGeom>
        </p:spPr>
        <p:txBody>
          <a:bodyPr vert="horz" lIns="0" tIns="0" rIns="0" bIns="0" rtlCol="0" anchor="b" anchorCtr="0"/>
          <a:lstStyle>
            <a:lvl1pPr algn="r">
              <a:defRPr lang="en-GB" sz="933" smtClean="0">
                <a:solidFill>
                  <a:schemeClr val="accent6"/>
                </a:solidFill>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11" name="Footer Placeholder 4">
            <a:extLst>
              <a:ext uri="{FF2B5EF4-FFF2-40B4-BE49-F238E27FC236}">
                <a16:creationId xmlns:a16="http://schemas.microsoft.com/office/drawing/2014/main" id="{E6C61017-E9EE-48D0-B222-079BF55D563B}"/>
              </a:ext>
            </a:extLst>
          </p:cNvPr>
          <p:cNvSpPr>
            <a:spLocks noGrp="1"/>
          </p:cNvSpPr>
          <p:nvPr>
            <p:ph type="ftr" sz="quarter" idx="3"/>
          </p:nvPr>
        </p:nvSpPr>
        <p:spPr>
          <a:xfrm>
            <a:off x="6576000" y="6408250"/>
            <a:ext cx="2400000" cy="163229"/>
          </a:xfrm>
          <a:prstGeom prst="rect">
            <a:avLst/>
          </a:prstGeom>
        </p:spPr>
        <p:txBody>
          <a:bodyPr vert="horz" lIns="0" tIns="0" rIns="0" bIns="0" rtlCol="0" anchor="b" anchorCtr="0"/>
          <a:lstStyle>
            <a:lvl1pPr algn="r">
              <a:defRPr lang="en-GB" sz="933" dirty="0">
                <a:solidFill>
                  <a:schemeClr val="accent1"/>
                </a:solidFill>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Tree>
    <p:extLst>
      <p:ext uri="{BB962C8B-B14F-4D97-AF65-F5344CB8AC3E}">
        <p14:creationId xmlns:p14="http://schemas.microsoft.com/office/powerpoint/2010/main" val="477773128"/>
      </p:ext>
    </p:extLst>
  </p:cSld>
  <p:clrMap bg1="lt1" tx1="dk1" bg2="lt2" tx2="dk2" accent1="accent1" accent2="accent2" accent3="accent3" accent4="accent4" accent5="accent5" accent6="accent6" hlink="hlink" folHlink="folHlink"/>
  <p:sldLayoutIdLst>
    <p:sldLayoutId id="2147483714" r:id="rId1"/>
    <p:sldLayoutId id="2147483715" r:id="rId2"/>
    <p:sldLayoutId id="2147483716" r:id="rId3"/>
    <p:sldLayoutId id="2147483717" r:id="rId4"/>
    <p:sldLayoutId id="2147483718" r:id="rId5"/>
    <p:sldLayoutId id="2147483719" r:id="rId6"/>
    <p:sldLayoutId id="2147483720" r:id="rId7"/>
    <p:sldLayoutId id="2147483721" r:id="rId8"/>
    <p:sldLayoutId id="2147483722" r:id="rId9"/>
    <p:sldLayoutId id="2147483723" r:id="rId10"/>
    <p:sldLayoutId id="2147483724" r:id="rId11"/>
    <p:sldLayoutId id="2147483725" r:id="rId12"/>
    <p:sldLayoutId id="2147483727" r:id="rId13"/>
  </p:sldLayoutIdLst>
  <p:hf sldNum="0" hdr="0" ftr="0" dt="0"/>
  <p:txStyles>
    <p:titleStyle>
      <a:lvl1pPr algn="l" defTabSz="914382" rtl="0" eaLnBrk="1" latinLnBrk="0" hangingPunct="1">
        <a:lnSpc>
          <a:spcPct val="95000"/>
        </a:lnSpc>
        <a:spcBef>
          <a:spcPct val="0"/>
        </a:spcBef>
        <a:buNone/>
        <a:defRPr sz="1996" b="1" i="0" kern="1200">
          <a:solidFill>
            <a:schemeClr val="accent1"/>
          </a:solidFill>
          <a:latin typeface="Arial" panose="020B0604020202020204" pitchFamily="34" charset="0"/>
          <a:ea typeface="+mj-ea"/>
          <a:cs typeface="Arial" panose="020B0604020202020204" pitchFamily="34" charset="0"/>
          <a:sym typeface="Arial" panose="020B0604020202020204" pitchFamily="34" charset="0"/>
        </a:defRPr>
      </a:lvl1pPr>
    </p:titleStyle>
    <p:bodyStyle>
      <a:lvl1pPr marL="0" indent="0" algn="l" defTabSz="914382" rtl="0" eaLnBrk="1" latinLnBrk="0" hangingPunct="1">
        <a:lnSpc>
          <a:spcPct val="95000"/>
        </a:lnSpc>
        <a:spcBef>
          <a:spcPts val="1067"/>
        </a:spcBef>
        <a:buFontTx/>
        <a:buNone/>
        <a:defRPr sz="1733" b="1" kern="1200">
          <a:solidFill>
            <a:schemeClr val="tx2"/>
          </a:solidFill>
          <a:latin typeface="Arial" panose="020B0604020202020204" pitchFamily="34" charset="0"/>
          <a:ea typeface="+mn-ea"/>
          <a:cs typeface="Arial" panose="020B0604020202020204" pitchFamily="34" charset="0"/>
          <a:sym typeface="Arial" panose="020B0604020202020204" pitchFamily="34" charset="0"/>
        </a:defRPr>
      </a:lvl1pPr>
      <a:lvl2pPr marL="575986" indent="-287993" algn="l" defTabSz="914382" rtl="0" eaLnBrk="1" latinLnBrk="0" hangingPunct="1">
        <a:lnSpc>
          <a:spcPct val="95000"/>
        </a:lnSpc>
        <a:spcBef>
          <a:spcPts val="1067"/>
        </a:spcBef>
        <a:buFont typeface="Arial" panose="020B0604020202020204" pitchFamily="34" charset="0"/>
        <a:buChar char="–"/>
        <a:defRPr sz="1733" kern="1200">
          <a:solidFill>
            <a:schemeClr val="tx2"/>
          </a:solidFill>
          <a:latin typeface="Arial" panose="020B0604020202020204" pitchFamily="34" charset="0"/>
          <a:ea typeface="+mn-ea"/>
          <a:cs typeface="Arial" panose="020B0604020202020204" pitchFamily="34" charset="0"/>
          <a:sym typeface="Arial" panose="020B0604020202020204" pitchFamily="34" charset="0"/>
        </a:defRPr>
      </a:lvl2pPr>
      <a:lvl3pPr marL="863978" indent="-287993" algn="l" defTabSz="914382" rtl="0" eaLnBrk="1" latinLnBrk="0" hangingPunct="1">
        <a:lnSpc>
          <a:spcPct val="95000"/>
        </a:lnSpc>
        <a:spcBef>
          <a:spcPts val="1067"/>
        </a:spcBef>
        <a:buFont typeface="Arial" panose="020B0604020202020204" pitchFamily="34" charset="0"/>
        <a:buChar char="–"/>
        <a:defRPr sz="1733" kern="1200">
          <a:solidFill>
            <a:schemeClr val="tx2"/>
          </a:solidFill>
          <a:latin typeface="Arial" panose="020B0604020202020204" pitchFamily="34" charset="0"/>
          <a:ea typeface="+mn-ea"/>
          <a:cs typeface="Arial" panose="020B0604020202020204" pitchFamily="34" charset="0"/>
          <a:sym typeface="Arial" panose="020B0604020202020204" pitchFamily="34" charset="0"/>
        </a:defRPr>
      </a:lvl3pPr>
      <a:lvl4pPr marL="1151971" indent="-287993" algn="l" defTabSz="914382" rtl="0" eaLnBrk="1" latinLnBrk="0" hangingPunct="1">
        <a:lnSpc>
          <a:spcPct val="95000"/>
        </a:lnSpc>
        <a:spcBef>
          <a:spcPts val="1067"/>
        </a:spcBef>
        <a:buFont typeface="Arial" panose="020B0604020202020204" pitchFamily="34" charset="0"/>
        <a:buChar char="–"/>
        <a:defRPr sz="1733" kern="1200">
          <a:solidFill>
            <a:schemeClr val="tx2"/>
          </a:solidFill>
          <a:latin typeface="Arial" panose="020B0604020202020204" pitchFamily="34" charset="0"/>
          <a:ea typeface="+mn-ea"/>
          <a:cs typeface="Arial" panose="020B0604020202020204" pitchFamily="34" charset="0"/>
          <a:sym typeface="Arial" panose="020B0604020202020204" pitchFamily="34" charset="0"/>
        </a:defRPr>
      </a:lvl4pPr>
      <a:lvl5pPr marL="1439964" indent="-287993" algn="l" defTabSz="914382" rtl="0" eaLnBrk="1" latinLnBrk="0" hangingPunct="1">
        <a:lnSpc>
          <a:spcPct val="95000"/>
        </a:lnSpc>
        <a:spcBef>
          <a:spcPts val="1067"/>
        </a:spcBef>
        <a:buFont typeface="Arial" panose="020B0604020202020204" pitchFamily="34" charset="0"/>
        <a:buChar char="–"/>
        <a:defRPr sz="1733" kern="1200">
          <a:solidFill>
            <a:schemeClr val="tx2"/>
          </a:solidFill>
          <a:latin typeface="Arial" panose="020B0604020202020204" pitchFamily="34" charset="0"/>
          <a:ea typeface="+mn-ea"/>
          <a:cs typeface="Arial" panose="020B0604020202020204" pitchFamily="34" charset="0"/>
          <a:sym typeface="Arial" panose="020B0604020202020204" pitchFamily="34" charset="0"/>
        </a:defRPr>
      </a:lvl5pPr>
      <a:lvl6pPr marL="881777" indent="-195950" algn="l" defTabSz="914382" rtl="0" eaLnBrk="1" latinLnBrk="0" hangingPunct="1">
        <a:lnSpc>
          <a:spcPct val="96000"/>
        </a:lnSpc>
        <a:spcBef>
          <a:spcPts val="1088"/>
        </a:spcBef>
        <a:buFont typeface="Arial" panose="020B0604020202020204" pitchFamily="34" charset="0"/>
        <a:buChar char="•"/>
        <a:defRPr lang="en-GB" sz="1733" kern="1200" noProof="0" dirty="0">
          <a:solidFill>
            <a:schemeClr val="tx2"/>
          </a:solidFill>
          <a:latin typeface="Arial" panose="020B0604020202020204" pitchFamily="34" charset="0"/>
          <a:ea typeface="+mn-ea"/>
          <a:cs typeface="Arial" panose="020B0604020202020204" pitchFamily="34" charset="0"/>
          <a:sym typeface="Arial" panose="020B0604020202020204" pitchFamily="34" charset="0"/>
        </a:defRPr>
      </a:lvl6pPr>
      <a:lvl7pPr marL="881777" indent="-195950" algn="l" defTabSz="914382" rtl="0" eaLnBrk="1" latinLnBrk="0" hangingPunct="1">
        <a:lnSpc>
          <a:spcPct val="96000"/>
        </a:lnSpc>
        <a:spcBef>
          <a:spcPts val="1088"/>
        </a:spcBef>
        <a:buFont typeface="Arial" panose="020B0604020202020204" pitchFamily="34" charset="0"/>
        <a:buChar char="•"/>
        <a:defRPr lang="en-GB" sz="1733" kern="1200" baseline="0" noProof="0" dirty="0">
          <a:solidFill>
            <a:schemeClr val="tx2"/>
          </a:solidFill>
          <a:latin typeface="Arial" panose="020B0604020202020204" pitchFamily="34" charset="0"/>
          <a:ea typeface="+mn-ea"/>
          <a:cs typeface="Arial" panose="020B0604020202020204" pitchFamily="34" charset="0"/>
          <a:sym typeface="Arial" panose="020B0604020202020204" pitchFamily="34" charset="0"/>
        </a:defRPr>
      </a:lvl7pPr>
      <a:lvl8pPr marL="881777" indent="-195950" algn="l" defTabSz="914382" rtl="0" eaLnBrk="1" latinLnBrk="0" hangingPunct="1">
        <a:lnSpc>
          <a:spcPct val="96000"/>
        </a:lnSpc>
        <a:spcBef>
          <a:spcPts val="1088"/>
        </a:spcBef>
        <a:buFont typeface="Arial" panose="020B0604020202020204" pitchFamily="34" charset="0"/>
        <a:buChar char="•"/>
        <a:defRPr sz="1180" kern="1200">
          <a:solidFill>
            <a:schemeClr val="tx1"/>
          </a:solidFill>
          <a:latin typeface="+mn-lt"/>
          <a:ea typeface="+mn-ea"/>
          <a:cs typeface="+mn-cs"/>
        </a:defRPr>
      </a:lvl8pPr>
      <a:lvl9pPr marL="881777" indent="-195950" algn="l" defTabSz="914382" rtl="0" eaLnBrk="1" latinLnBrk="0" hangingPunct="1">
        <a:lnSpc>
          <a:spcPct val="96000"/>
        </a:lnSpc>
        <a:spcBef>
          <a:spcPts val="1088"/>
        </a:spcBef>
        <a:buFont typeface="Arial" panose="020B0604020202020204" pitchFamily="34" charset="0"/>
        <a:buChar char="•"/>
        <a:defRPr sz="1180" kern="1200" baseline="0">
          <a:solidFill>
            <a:schemeClr val="tx1"/>
          </a:solidFill>
          <a:latin typeface="+mn-lt"/>
          <a:ea typeface="+mn-ea"/>
          <a:cs typeface="+mn-cs"/>
        </a:defRPr>
      </a:lvl9pPr>
    </p:bodyStyle>
    <p:otherStyle>
      <a:defPPr>
        <a:defRPr lang="en-US"/>
      </a:defPPr>
      <a:lvl1pPr marL="0" algn="l" defTabSz="914382" rtl="0" eaLnBrk="1" latinLnBrk="0" hangingPunct="1">
        <a:defRPr sz="1800" kern="1200">
          <a:solidFill>
            <a:schemeClr val="tx1"/>
          </a:solidFill>
          <a:latin typeface="+mn-lt"/>
          <a:ea typeface="+mn-ea"/>
          <a:cs typeface="+mn-cs"/>
        </a:defRPr>
      </a:lvl1pPr>
      <a:lvl2pPr marL="457193" algn="l" defTabSz="914382" rtl="0" eaLnBrk="1" latinLnBrk="0" hangingPunct="1">
        <a:defRPr sz="1800" kern="1200">
          <a:solidFill>
            <a:schemeClr val="tx1"/>
          </a:solidFill>
          <a:latin typeface="+mn-lt"/>
          <a:ea typeface="+mn-ea"/>
          <a:cs typeface="+mn-cs"/>
        </a:defRPr>
      </a:lvl2pPr>
      <a:lvl3pPr marL="914382" algn="l" defTabSz="914382" rtl="0" eaLnBrk="1" latinLnBrk="0" hangingPunct="1">
        <a:defRPr sz="1800" kern="1200">
          <a:solidFill>
            <a:schemeClr val="tx1"/>
          </a:solidFill>
          <a:latin typeface="+mn-lt"/>
          <a:ea typeface="+mn-ea"/>
          <a:cs typeface="+mn-cs"/>
        </a:defRPr>
      </a:lvl3pPr>
      <a:lvl4pPr marL="1371575" algn="l" defTabSz="914382" rtl="0" eaLnBrk="1" latinLnBrk="0" hangingPunct="1">
        <a:defRPr sz="1800" kern="1200">
          <a:solidFill>
            <a:schemeClr val="tx1"/>
          </a:solidFill>
          <a:latin typeface="+mn-lt"/>
          <a:ea typeface="+mn-ea"/>
          <a:cs typeface="+mn-cs"/>
        </a:defRPr>
      </a:lvl4pPr>
      <a:lvl5pPr marL="1828766" algn="l" defTabSz="914382" rtl="0" eaLnBrk="1" latinLnBrk="0" hangingPunct="1">
        <a:defRPr sz="1800" kern="1200">
          <a:solidFill>
            <a:schemeClr val="tx1"/>
          </a:solidFill>
          <a:latin typeface="+mn-lt"/>
          <a:ea typeface="+mn-ea"/>
          <a:cs typeface="+mn-cs"/>
        </a:defRPr>
      </a:lvl5pPr>
      <a:lvl6pPr marL="2285958" algn="l" defTabSz="914382" rtl="0" eaLnBrk="1" latinLnBrk="0" hangingPunct="1">
        <a:defRPr sz="1800" kern="1200">
          <a:solidFill>
            <a:schemeClr val="tx1"/>
          </a:solidFill>
          <a:latin typeface="+mn-lt"/>
          <a:ea typeface="+mn-ea"/>
          <a:cs typeface="+mn-cs"/>
        </a:defRPr>
      </a:lvl6pPr>
      <a:lvl7pPr marL="2743149" algn="l" defTabSz="914382" rtl="0" eaLnBrk="1" latinLnBrk="0" hangingPunct="1">
        <a:defRPr sz="1800" kern="1200">
          <a:solidFill>
            <a:schemeClr val="tx1"/>
          </a:solidFill>
          <a:latin typeface="+mn-lt"/>
          <a:ea typeface="+mn-ea"/>
          <a:cs typeface="+mn-cs"/>
        </a:defRPr>
      </a:lvl7pPr>
      <a:lvl8pPr marL="3200341" algn="l" defTabSz="914382" rtl="0" eaLnBrk="1" latinLnBrk="0" hangingPunct="1">
        <a:defRPr sz="1800" kern="1200">
          <a:solidFill>
            <a:schemeClr val="tx1"/>
          </a:solidFill>
          <a:latin typeface="+mn-lt"/>
          <a:ea typeface="+mn-ea"/>
          <a:cs typeface="+mn-cs"/>
        </a:defRPr>
      </a:lvl8pPr>
      <a:lvl9pPr marL="3657533" algn="l" defTabSz="914382"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3">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535452794"/>
      </p:ext>
    </p:extLst>
  </p:cSld>
  <p:clrMap bg1="lt1" tx1="dk1" bg2="lt2" tx2="dk2" accent1="accent1" accent2="accent2" accent3="accent3" accent4="accent4" accent5="accent5" accent6="accent6" hlink="hlink" folHlink="folHlink"/>
  <p:sldLayoutIdLst>
    <p:sldLayoutId id="2147483832" r:id="rId1"/>
  </p:sldLayoutIdLst>
  <p:hf hdr="0" dt="0"/>
  <p:txStyles>
    <p:titleStyle>
      <a:lvl1pPr algn="ctr" rtl="0" eaLnBrk="0" fontAlgn="base" hangingPunct="0">
        <a:spcBef>
          <a:spcPct val="0"/>
        </a:spcBef>
        <a:spcAft>
          <a:spcPct val="0"/>
        </a:spcAft>
        <a:defRPr sz="3300" kern="1200">
          <a:solidFill>
            <a:schemeClr val="tx1"/>
          </a:solidFill>
          <a:latin typeface="+mj-lt"/>
          <a:ea typeface="+mj-ea"/>
          <a:cs typeface="+mj-cs"/>
        </a:defRPr>
      </a:lvl1pPr>
      <a:lvl2pPr algn="ctr" rtl="0" eaLnBrk="0" fontAlgn="base" hangingPunct="0">
        <a:spcBef>
          <a:spcPct val="0"/>
        </a:spcBef>
        <a:spcAft>
          <a:spcPct val="0"/>
        </a:spcAft>
        <a:defRPr sz="3300">
          <a:solidFill>
            <a:schemeClr val="tx1"/>
          </a:solidFill>
          <a:latin typeface="Calibri" panose="020F0502020204030204" pitchFamily="34" charset="0"/>
        </a:defRPr>
      </a:lvl2pPr>
      <a:lvl3pPr algn="ctr" rtl="0" eaLnBrk="0" fontAlgn="base" hangingPunct="0">
        <a:spcBef>
          <a:spcPct val="0"/>
        </a:spcBef>
        <a:spcAft>
          <a:spcPct val="0"/>
        </a:spcAft>
        <a:defRPr sz="3300">
          <a:solidFill>
            <a:schemeClr val="tx1"/>
          </a:solidFill>
          <a:latin typeface="Calibri" panose="020F0502020204030204" pitchFamily="34" charset="0"/>
        </a:defRPr>
      </a:lvl3pPr>
      <a:lvl4pPr algn="ctr" rtl="0" eaLnBrk="0" fontAlgn="base" hangingPunct="0">
        <a:spcBef>
          <a:spcPct val="0"/>
        </a:spcBef>
        <a:spcAft>
          <a:spcPct val="0"/>
        </a:spcAft>
        <a:defRPr sz="3300">
          <a:solidFill>
            <a:schemeClr val="tx1"/>
          </a:solidFill>
          <a:latin typeface="Calibri" panose="020F0502020204030204" pitchFamily="34" charset="0"/>
        </a:defRPr>
      </a:lvl4pPr>
      <a:lvl5pPr algn="ctr" rtl="0" eaLnBrk="0" fontAlgn="base" hangingPunct="0">
        <a:spcBef>
          <a:spcPct val="0"/>
        </a:spcBef>
        <a:spcAft>
          <a:spcPct val="0"/>
        </a:spcAft>
        <a:defRPr sz="3300">
          <a:solidFill>
            <a:schemeClr val="tx1"/>
          </a:solidFill>
          <a:latin typeface="Calibri" panose="020F0502020204030204" pitchFamily="34" charset="0"/>
        </a:defRPr>
      </a:lvl5pPr>
      <a:lvl6pPr marL="342900" algn="ctr" rtl="0" fontAlgn="base">
        <a:spcBef>
          <a:spcPct val="0"/>
        </a:spcBef>
        <a:spcAft>
          <a:spcPct val="0"/>
        </a:spcAft>
        <a:defRPr sz="3300">
          <a:solidFill>
            <a:schemeClr val="tx1"/>
          </a:solidFill>
          <a:latin typeface="Calibri" panose="020F0502020204030204" pitchFamily="34" charset="0"/>
        </a:defRPr>
      </a:lvl6pPr>
      <a:lvl7pPr marL="685800" algn="ctr" rtl="0" fontAlgn="base">
        <a:spcBef>
          <a:spcPct val="0"/>
        </a:spcBef>
        <a:spcAft>
          <a:spcPct val="0"/>
        </a:spcAft>
        <a:defRPr sz="3300">
          <a:solidFill>
            <a:schemeClr val="tx1"/>
          </a:solidFill>
          <a:latin typeface="Calibri" panose="020F0502020204030204" pitchFamily="34" charset="0"/>
        </a:defRPr>
      </a:lvl7pPr>
      <a:lvl8pPr marL="1028700" algn="ctr" rtl="0" fontAlgn="base">
        <a:spcBef>
          <a:spcPct val="0"/>
        </a:spcBef>
        <a:spcAft>
          <a:spcPct val="0"/>
        </a:spcAft>
        <a:defRPr sz="3300">
          <a:solidFill>
            <a:schemeClr val="tx1"/>
          </a:solidFill>
          <a:latin typeface="Calibri" panose="020F0502020204030204" pitchFamily="34" charset="0"/>
        </a:defRPr>
      </a:lvl8pPr>
      <a:lvl9pPr marL="1371600" algn="ctr" rtl="0" fontAlgn="base">
        <a:spcBef>
          <a:spcPct val="0"/>
        </a:spcBef>
        <a:spcAft>
          <a:spcPct val="0"/>
        </a:spcAft>
        <a:defRPr sz="3300">
          <a:solidFill>
            <a:schemeClr val="tx1"/>
          </a:solidFill>
          <a:latin typeface="Calibri" panose="020F0502020204030204" pitchFamily="34" charset="0"/>
        </a:defRPr>
      </a:lvl9pPr>
    </p:titleStyle>
    <p:bodyStyle>
      <a:lvl1pPr marL="257175" indent="-257175"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1pPr>
      <a:lvl2pPr marL="557213" indent="-214313" algn="l" rtl="0" eaLnBrk="0" fontAlgn="base" hangingPunct="0">
        <a:spcBef>
          <a:spcPct val="20000"/>
        </a:spcBef>
        <a:spcAft>
          <a:spcPct val="0"/>
        </a:spcAft>
        <a:buFont typeface="Arial" charset="0"/>
        <a:buChar char="–"/>
        <a:defRPr sz="2100" kern="1200">
          <a:solidFill>
            <a:schemeClr val="tx1"/>
          </a:solidFill>
          <a:latin typeface="+mn-lt"/>
          <a:ea typeface="+mn-ea"/>
          <a:cs typeface="+mn-cs"/>
        </a:defRPr>
      </a:lvl2pPr>
      <a:lvl3pPr marL="857250" indent="-171450" algn="l" rtl="0" eaLnBrk="0" fontAlgn="base" hangingPunct="0">
        <a:spcBef>
          <a:spcPct val="20000"/>
        </a:spcBef>
        <a:spcAft>
          <a:spcPct val="0"/>
        </a:spcAft>
        <a:buFont typeface="Arial" charset="0"/>
        <a:buChar char="•"/>
        <a:defRPr sz="1800" kern="1200">
          <a:solidFill>
            <a:schemeClr val="tx1"/>
          </a:solidFill>
          <a:latin typeface="+mn-lt"/>
          <a:ea typeface="+mn-ea"/>
          <a:cs typeface="+mn-cs"/>
        </a:defRPr>
      </a:lvl3pPr>
      <a:lvl4pPr marL="1200150" indent="-171450" algn="l" rtl="0" eaLnBrk="0" fontAlgn="base" hangingPunct="0">
        <a:spcBef>
          <a:spcPct val="20000"/>
        </a:spcBef>
        <a:spcAft>
          <a:spcPct val="0"/>
        </a:spcAft>
        <a:buFont typeface="Arial" charset="0"/>
        <a:buChar char="–"/>
        <a:defRPr sz="1500" kern="1200">
          <a:solidFill>
            <a:schemeClr val="tx1"/>
          </a:solidFill>
          <a:latin typeface="+mn-lt"/>
          <a:ea typeface="+mn-ea"/>
          <a:cs typeface="+mn-cs"/>
        </a:defRPr>
      </a:lvl4pPr>
      <a:lvl5pPr marL="1543050" indent="-171450" algn="l" rtl="0" eaLnBrk="0" fontAlgn="base" hangingPunct="0">
        <a:spcBef>
          <a:spcPct val="20000"/>
        </a:spcBef>
        <a:spcAft>
          <a:spcPct val="0"/>
        </a:spcAft>
        <a:buFont typeface="Arial" charset="0"/>
        <a:buChar char="»"/>
        <a:defRPr sz="1500" kern="1200">
          <a:solidFill>
            <a:schemeClr val="tx1"/>
          </a:solidFill>
          <a:latin typeface="+mn-lt"/>
          <a:ea typeface="+mn-ea"/>
          <a:cs typeface="+mn-cs"/>
        </a:defRPr>
      </a:lvl5pPr>
      <a:lvl6pPr marL="18859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6">
            <a:lum/>
          </a:blip>
          <a:srcRect/>
          <a:stretch>
            <a:fillRect/>
          </a:stretch>
        </a:blipFill>
        <a:effectLst/>
      </p:bgPr>
    </p:bg>
    <p:spTree>
      <p:nvGrpSpPr>
        <p:cNvPr id="1" name=""/>
        <p:cNvGrpSpPr/>
        <p:nvPr/>
      </p:nvGrpSpPr>
      <p:grpSpPr>
        <a:xfrm>
          <a:off x="0" y="0"/>
          <a:ext cx="0" cy="0"/>
          <a:chOff x="0" y="0"/>
          <a:chExt cx="0" cy="0"/>
        </a:xfrm>
      </p:grpSpPr>
      <p:sp>
        <p:nvSpPr>
          <p:cNvPr id="4" name="Slide Number Placeholder 5">
            <a:extLst>
              <a:ext uri="{FF2B5EF4-FFF2-40B4-BE49-F238E27FC236}">
                <a16:creationId xmlns:a16="http://schemas.microsoft.com/office/drawing/2014/main" id="{0B28446E-A796-DF46-B6B8-5B91A3893FB7}"/>
              </a:ext>
            </a:extLst>
          </p:cNvPr>
          <p:cNvSpPr>
            <a:spLocks noGrp="1"/>
          </p:cNvSpPr>
          <p:nvPr>
            <p:ph type="sldNum" sz="quarter" idx="4"/>
          </p:nvPr>
        </p:nvSpPr>
        <p:spPr>
          <a:xfrm>
            <a:off x="11604128" y="6525347"/>
            <a:ext cx="2844800" cy="268139"/>
          </a:xfrm>
          <a:prstGeom prst="rect">
            <a:avLst/>
          </a:prstGeom>
        </p:spPr>
        <p:txBody>
          <a:bodyPr/>
          <a:lstStyle>
            <a:lvl1pPr>
              <a:defRPr sz="675">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fld id="{2D0DF9ED-8BA0-410B-84D1-2D8774E69E9E}" type="slidenum">
              <a:rPr lang="en-GB" altLang="en-US" smtClean="0"/>
              <a:pPr/>
              <a:t>‹#›</a:t>
            </a:fld>
            <a:endParaRPr lang="en-GB" altLang="en-US" dirty="0"/>
          </a:p>
        </p:txBody>
      </p:sp>
    </p:spTree>
    <p:extLst>
      <p:ext uri="{BB962C8B-B14F-4D97-AF65-F5344CB8AC3E}">
        <p14:creationId xmlns:p14="http://schemas.microsoft.com/office/powerpoint/2010/main" val="1201991880"/>
      </p:ext>
    </p:extLst>
  </p:cSld>
  <p:clrMap bg1="lt1" tx1="dk1" bg2="lt2" tx2="dk2" accent1="accent1" accent2="accent2" accent3="accent3" accent4="accent4" accent5="accent5" accent6="accent6" hlink="hlink" folHlink="folHlink"/>
  <p:sldLayoutIdLst>
    <p:sldLayoutId id="2147483834" r:id="rId1"/>
    <p:sldLayoutId id="2147483835" r:id="rId2"/>
    <p:sldLayoutId id="2147483836" r:id="rId3"/>
    <p:sldLayoutId id="2147483837" r:id="rId4"/>
  </p:sldLayoutIdLst>
  <p:hf hdr="0" dt="0"/>
  <p:txStyles>
    <p:titleStyle>
      <a:lvl1pPr algn="ctr" rtl="0" eaLnBrk="1" fontAlgn="base" hangingPunct="1">
        <a:spcBef>
          <a:spcPct val="0"/>
        </a:spcBef>
        <a:spcAft>
          <a:spcPct val="0"/>
        </a:spcAft>
        <a:defRPr sz="3300" kern="1200">
          <a:solidFill>
            <a:schemeClr val="tx1"/>
          </a:solidFill>
          <a:latin typeface="+mj-lt"/>
          <a:ea typeface="+mj-ea"/>
          <a:cs typeface="+mj-cs"/>
        </a:defRPr>
      </a:lvl1pPr>
      <a:lvl2pPr algn="ctr" rtl="0" eaLnBrk="1" fontAlgn="base" hangingPunct="1">
        <a:spcBef>
          <a:spcPct val="0"/>
        </a:spcBef>
        <a:spcAft>
          <a:spcPct val="0"/>
        </a:spcAft>
        <a:defRPr sz="3300">
          <a:solidFill>
            <a:schemeClr val="tx1"/>
          </a:solidFill>
          <a:latin typeface="Calibri" panose="020F0502020204030204" pitchFamily="34" charset="0"/>
        </a:defRPr>
      </a:lvl2pPr>
      <a:lvl3pPr algn="ctr" rtl="0" eaLnBrk="1" fontAlgn="base" hangingPunct="1">
        <a:spcBef>
          <a:spcPct val="0"/>
        </a:spcBef>
        <a:spcAft>
          <a:spcPct val="0"/>
        </a:spcAft>
        <a:defRPr sz="3300">
          <a:solidFill>
            <a:schemeClr val="tx1"/>
          </a:solidFill>
          <a:latin typeface="Calibri" panose="020F0502020204030204" pitchFamily="34" charset="0"/>
        </a:defRPr>
      </a:lvl3pPr>
      <a:lvl4pPr algn="ctr" rtl="0" eaLnBrk="1" fontAlgn="base" hangingPunct="1">
        <a:spcBef>
          <a:spcPct val="0"/>
        </a:spcBef>
        <a:spcAft>
          <a:spcPct val="0"/>
        </a:spcAft>
        <a:defRPr sz="3300">
          <a:solidFill>
            <a:schemeClr val="tx1"/>
          </a:solidFill>
          <a:latin typeface="Calibri" panose="020F0502020204030204" pitchFamily="34" charset="0"/>
        </a:defRPr>
      </a:lvl4pPr>
      <a:lvl5pPr algn="ctr" rtl="0" eaLnBrk="1" fontAlgn="base" hangingPunct="1">
        <a:spcBef>
          <a:spcPct val="0"/>
        </a:spcBef>
        <a:spcAft>
          <a:spcPct val="0"/>
        </a:spcAft>
        <a:defRPr sz="3300">
          <a:solidFill>
            <a:schemeClr val="tx1"/>
          </a:solidFill>
          <a:latin typeface="Calibri" panose="020F0502020204030204" pitchFamily="34" charset="0"/>
        </a:defRPr>
      </a:lvl5pPr>
      <a:lvl6pPr marL="342900" algn="ctr" rtl="0" eaLnBrk="1" fontAlgn="base" hangingPunct="1">
        <a:spcBef>
          <a:spcPct val="0"/>
        </a:spcBef>
        <a:spcAft>
          <a:spcPct val="0"/>
        </a:spcAft>
        <a:defRPr sz="3300">
          <a:solidFill>
            <a:schemeClr val="tx1"/>
          </a:solidFill>
          <a:latin typeface="Calibri" panose="020F0502020204030204" pitchFamily="34" charset="0"/>
        </a:defRPr>
      </a:lvl6pPr>
      <a:lvl7pPr marL="685800" algn="ctr" rtl="0" eaLnBrk="1" fontAlgn="base" hangingPunct="1">
        <a:spcBef>
          <a:spcPct val="0"/>
        </a:spcBef>
        <a:spcAft>
          <a:spcPct val="0"/>
        </a:spcAft>
        <a:defRPr sz="3300">
          <a:solidFill>
            <a:schemeClr val="tx1"/>
          </a:solidFill>
          <a:latin typeface="Calibri" panose="020F0502020204030204" pitchFamily="34" charset="0"/>
        </a:defRPr>
      </a:lvl7pPr>
      <a:lvl8pPr marL="1028700" algn="ctr" rtl="0" eaLnBrk="1" fontAlgn="base" hangingPunct="1">
        <a:spcBef>
          <a:spcPct val="0"/>
        </a:spcBef>
        <a:spcAft>
          <a:spcPct val="0"/>
        </a:spcAft>
        <a:defRPr sz="3300">
          <a:solidFill>
            <a:schemeClr val="tx1"/>
          </a:solidFill>
          <a:latin typeface="Calibri" panose="020F0502020204030204" pitchFamily="34" charset="0"/>
        </a:defRPr>
      </a:lvl8pPr>
      <a:lvl9pPr marL="1371600" algn="ctr" rtl="0" eaLnBrk="1" fontAlgn="base" hangingPunct="1">
        <a:spcBef>
          <a:spcPct val="0"/>
        </a:spcBef>
        <a:spcAft>
          <a:spcPct val="0"/>
        </a:spcAft>
        <a:defRPr sz="3300">
          <a:solidFill>
            <a:schemeClr val="tx1"/>
          </a:solidFill>
          <a:latin typeface="Calibri" panose="020F0502020204030204" pitchFamily="34" charset="0"/>
        </a:defRPr>
      </a:lvl9pPr>
    </p:titleStyle>
    <p:bodyStyle>
      <a:lvl1pPr marL="257175" indent="-257175"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1pPr>
      <a:lvl2pPr marL="557213" indent="-214313" algn="l" rtl="0" eaLnBrk="1" fontAlgn="base" hangingPunct="1">
        <a:spcBef>
          <a:spcPct val="20000"/>
        </a:spcBef>
        <a:spcAft>
          <a:spcPct val="0"/>
        </a:spcAft>
        <a:buFont typeface="Arial" charset="0"/>
        <a:buChar char="–"/>
        <a:defRPr sz="2100" kern="1200">
          <a:solidFill>
            <a:schemeClr val="tx1"/>
          </a:solidFill>
          <a:latin typeface="+mn-lt"/>
          <a:ea typeface="+mn-ea"/>
          <a:cs typeface="+mn-cs"/>
        </a:defRPr>
      </a:lvl2pPr>
      <a:lvl3pPr marL="857250" indent="-171450" algn="l" rtl="0" eaLnBrk="1" fontAlgn="base" hangingPunct="1">
        <a:spcBef>
          <a:spcPct val="20000"/>
        </a:spcBef>
        <a:spcAft>
          <a:spcPct val="0"/>
        </a:spcAft>
        <a:buFont typeface="Arial" charset="0"/>
        <a:buChar char="•"/>
        <a:defRPr sz="1800" kern="1200">
          <a:solidFill>
            <a:schemeClr val="tx1"/>
          </a:solidFill>
          <a:latin typeface="+mn-lt"/>
          <a:ea typeface="+mn-ea"/>
          <a:cs typeface="+mn-cs"/>
        </a:defRPr>
      </a:lvl3pPr>
      <a:lvl4pPr marL="1200150" indent="-171450" algn="l" rtl="0" eaLnBrk="1" fontAlgn="base" hangingPunct="1">
        <a:spcBef>
          <a:spcPct val="20000"/>
        </a:spcBef>
        <a:spcAft>
          <a:spcPct val="0"/>
        </a:spcAft>
        <a:buFont typeface="Arial" charset="0"/>
        <a:buChar char="–"/>
        <a:defRPr sz="1500" kern="1200">
          <a:solidFill>
            <a:schemeClr val="tx1"/>
          </a:solidFill>
          <a:latin typeface="+mn-lt"/>
          <a:ea typeface="+mn-ea"/>
          <a:cs typeface="+mn-cs"/>
        </a:defRPr>
      </a:lvl4pPr>
      <a:lvl5pPr marL="1543050" indent="-171450" algn="l" rtl="0" eaLnBrk="1" fontAlgn="base" hangingPunct="1">
        <a:spcBef>
          <a:spcPct val="20000"/>
        </a:spcBef>
        <a:spcAft>
          <a:spcPct val="0"/>
        </a:spcAft>
        <a:buFont typeface="Arial" charset="0"/>
        <a:buChar char="»"/>
        <a:defRPr sz="1500" kern="1200">
          <a:solidFill>
            <a:schemeClr val="tx1"/>
          </a:solidFill>
          <a:latin typeface="+mn-lt"/>
          <a:ea typeface="+mn-ea"/>
          <a:cs typeface="+mn-cs"/>
        </a:defRPr>
      </a:lvl5pPr>
      <a:lvl6pPr marL="18859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6">
            <a:lum/>
          </a:blip>
          <a:srcRect/>
          <a:stretch>
            <a:fillRect/>
          </a:stretch>
        </a:blipFill>
        <a:effectLst/>
      </p:bgPr>
    </p:bg>
    <p:spTree>
      <p:nvGrpSpPr>
        <p:cNvPr id="1" name=""/>
        <p:cNvGrpSpPr/>
        <p:nvPr/>
      </p:nvGrpSpPr>
      <p:grpSpPr>
        <a:xfrm>
          <a:off x="0" y="0"/>
          <a:ext cx="0" cy="0"/>
          <a:chOff x="0" y="0"/>
          <a:chExt cx="0" cy="0"/>
        </a:xfrm>
      </p:grpSpPr>
      <p:sp>
        <p:nvSpPr>
          <p:cNvPr id="4" name="Slide Number Placeholder 5">
            <a:extLst>
              <a:ext uri="{FF2B5EF4-FFF2-40B4-BE49-F238E27FC236}">
                <a16:creationId xmlns:a16="http://schemas.microsoft.com/office/drawing/2014/main" id="{0B28446E-A796-DF46-B6B8-5B91A3893FB7}"/>
              </a:ext>
            </a:extLst>
          </p:cNvPr>
          <p:cNvSpPr>
            <a:spLocks noGrp="1"/>
          </p:cNvSpPr>
          <p:nvPr>
            <p:ph type="sldNum" sz="quarter" idx="4"/>
          </p:nvPr>
        </p:nvSpPr>
        <p:spPr>
          <a:xfrm>
            <a:off x="11604128" y="6525345"/>
            <a:ext cx="2844800" cy="268139"/>
          </a:xfrm>
          <a:prstGeom prst="rect">
            <a:avLst/>
          </a:prstGeom>
        </p:spPr>
        <p:txBody>
          <a:bodyPr/>
          <a:lstStyle>
            <a:lvl1pPr>
              <a:defRPr sz="900">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fld id="{2D0DF9ED-8BA0-410B-84D1-2D8774E69E9E}" type="slidenum">
              <a:rPr lang="en-GB" altLang="en-US" smtClean="0"/>
              <a:pPr/>
              <a:t>‹#›</a:t>
            </a:fld>
            <a:endParaRPr lang="en-GB" altLang="en-US" dirty="0"/>
          </a:p>
        </p:txBody>
      </p:sp>
    </p:spTree>
    <p:extLst>
      <p:ext uri="{BB962C8B-B14F-4D97-AF65-F5344CB8AC3E}">
        <p14:creationId xmlns:p14="http://schemas.microsoft.com/office/powerpoint/2010/main" val="2895645289"/>
      </p:ext>
    </p:extLst>
  </p:cSld>
  <p:clrMap bg1="lt1" tx1="dk1" bg2="lt2" tx2="dk2" accent1="accent1" accent2="accent2" accent3="accent3" accent4="accent4" accent5="accent5" accent6="accent6" hlink="hlink" folHlink="folHlink"/>
  <p:sldLayoutIdLst>
    <p:sldLayoutId id="2147483840" r:id="rId1"/>
    <p:sldLayoutId id="2147483841" r:id="rId2"/>
    <p:sldLayoutId id="2147483842" r:id="rId3"/>
    <p:sldLayoutId id="2147483843" r:id="rId4"/>
  </p:sldLayoutIdLst>
  <p:hf hdr="0" dt="0"/>
  <p:txStyles>
    <p:titleStyle>
      <a:lvl1pPr algn="ctr"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Calibri" panose="020F0502020204030204" pitchFamily="34" charset="0"/>
        </a:defRPr>
      </a:lvl2pPr>
      <a:lvl3pPr algn="ctr" rtl="0" eaLnBrk="1" fontAlgn="base" hangingPunct="1">
        <a:spcBef>
          <a:spcPct val="0"/>
        </a:spcBef>
        <a:spcAft>
          <a:spcPct val="0"/>
        </a:spcAft>
        <a:defRPr sz="4400">
          <a:solidFill>
            <a:schemeClr val="tx1"/>
          </a:solidFill>
          <a:latin typeface="Calibri" panose="020F0502020204030204" pitchFamily="34" charset="0"/>
        </a:defRPr>
      </a:lvl3pPr>
      <a:lvl4pPr algn="ctr" rtl="0" eaLnBrk="1" fontAlgn="base" hangingPunct="1">
        <a:spcBef>
          <a:spcPct val="0"/>
        </a:spcBef>
        <a:spcAft>
          <a:spcPct val="0"/>
        </a:spcAft>
        <a:defRPr sz="4400">
          <a:solidFill>
            <a:schemeClr val="tx1"/>
          </a:solidFill>
          <a:latin typeface="Calibri" panose="020F0502020204030204" pitchFamily="34" charset="0"/>
        </a:defRPr>
      </a:lvl4pPr>
      <a:lvl5pPr algn="ctr" rtl="0" eaLnBrk="1" fontAlgn="base" hangingPunct="1">
        <a:spcBef>
          <a:spcPct val="0"/>
        </a:spcBef>
        <a:spcAft>
          <a:spcPct val="0"/>
        </a:spcAft>
        <a:defRPr sz="4400">
          <a:solidFill>
            <a:schemeClr val="tx1"/>
          </a:solidFill>
          <a:latin typeface="Calibri" panose="020F0502020204030204" pitchFamily="34" charset="0"/>
        </a:defRPr>
      </a:lvl5pPr>
      <a:lvl6pPr marL="457200" algn="ctr" rtl="0" eaLnBrk="1" fontAlgn="base" hangingPunct="1">
        <a:spcBef>
          <a:spcPct val="0"/>
        </a:spcBef>
        <a:spcAft>
          <a:spcPct val="0"/>
        </a:spcAft>
        <a:defRPr sz="4400">
          <a:solidFill>
            <a:schemeClr val="tx1"/>
          </a:solidFill>
          <a:latin typeface="Calibri" panose="020F0502020204030204" pitchFamily="34" charset="0"/>
        </a:defRPr>
      </a:lvl6pPr>
      <a:lvl7pPr marL="914400" algn="ctr" rtl="0" eaLnBrk="1" fontAlgn="base" hangingPunct="1">
        <a:spcBef>
          <a:spcPct val="0"/>
        </a:spcBef>
        <a:spcAft>
          <a:spcPct val="0"/>
        </a:spcAft>
        <a:defRPr sz="4400">
          <a:solidFill>
            <a:schemeClr val="tx1"/>
          </a:solidFill>
          <a:latin typeface="Calibri" panose="020F0502020204030204" pitchFamily="34" charset="0"/>
        </a:defRPr>
      </a:lvl7pPr>
      <a:lvl8pPr marL="1371600" algn="ctr" rtl="0" eaLnBrk="1" fontAlgn="base" hangingPunct="1">
        <a:spcBef>
          <a:spcPct val="0"/>
        </a:spcBef>
        <a:spcAft>
          <a:spcPct val="0"/>
        </a:spcAft>
        <a:defRPr sz="4400">
          <a:solidFill>
            <a:schemeClr val="tx1"/>
          </a:solidFill>
          <a:latin typeface="Calibri" panose="020F0502020204030204" pitchFamily="34" charset="0"/>
        </a:defRPr>
      </a:lvl8pPr>
      <a:lvl9pPr marL="1828800" algn="ctr" rtl="0" eaLnBrk="1" fontAlgn="base" hangingPunct="1">
        <a:spcBef>
          <a:spcPct val="0"/>
        </a:spcBef>
        <a:spcAft>
          <a:spcPct val="0"/>
        </a:spcAft>
        <a:defRPr sz="4400">
          <a:solidFill>
            <a:schemeClr val="tx1"/>
          </a:solidFill>
          <a:latin typeface="Calibri" panose="020F0502020204030204" pitchFamily="34" charset="0"/>
        </a:defRPr>
      </a:lvl9pPr>
    </p:titleStyle>
    <p:bodyStyle>
      <a:lvl1pPr marL="342900" indent="-342900" algn="l" rtl="0" eaLnBrk="1" fontAlgn="base" hangingPunct="1">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F95DDC4-60C1-4D7A-AEB1-2EA5BD2B106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D527A4EB-290B-46BF-9C09-D1078FB4478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D1879E87-D0F8-4A40-99FB-26BC0C78060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C178149-7E51-4801-AA2C-E1A960E2371C}" type="datetimeFigureOut">
              <a:rPr lang="en-GB" smtClean="0"/>
              <a:t>16/04/2021</a:t>
            </a:fld>
            <a:endParaRPr lang="en-GB" dirty="0"/>
          </a:p>
        </p:txBody>
      </p:sp>
      <p:sp>
        <p:nvSpPr>
          <p:cNvPr id="5" name="Footer Placeholder 4">
            <a:extLst>
              <a:ext uri="{FF2B5EF4-FFF2-40B4-BE49-F238E27FC236}">
                <a16:creationId xmlns:a16="http://schemas.microsoft.com/office/drawing/2014/main" id="{A8FF203D-EF29-4637-A9FD-0BBC96146B8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dirty="0"/>
          </a:p>
        </p:txBody>
      </p:sp>
      <p:sp>
        <p:nvSpPr>
          <p:cNvPr id="6" name="Slide Number Placeholder 5">
            <a:extLst>
              <a:ext uri="{FF2B5EF4-FFF2-40B4-BE49-F238E27FC236}">
                <a16:creationId xmlns:a16="http://schemas.microsoft.com/office/drawing/2014/main" id="{799B6E04-79A2-4474-A966-5776F3E9A6F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1328189-BF79-4561-847C-9D5CA674042F}" type="slidenum">
              <a:rPr lang="en-GB" smtClean="0"/>
              <a:t>‹#›</a:t>
            </a:fld>
            <a:endParaRPr lang="en-GB" dirty="0"/>
          </a:p>
        </p:txBody>
      </p:sp>
    </p:spTree>
    <p:extLst>
      <p:ext uri="{BB962C8B-B14F-4D97-AF65-F5344CB8AC3E}">
        <p14:creationId xmlns:p14="http://schemas.microsoft.com/office/powerpoint/2010/main" val="4215977995"/>
      </p:ext>
    </p:extLst>
  </p:cSld>
  <p:clrMap bg1="lt1" tx1="dk1" bg2="lt2" tx2="dk2" accent1="accent1" accent2="accent2" accent3="accent3" accent4="accent4" accent5="accent5" accent6="accent6" hlink="hlink" folHlink="folHlink"/>
  <p:sldLayoutIdLst>
    <p:sldLayoutId id="2147483994" r:id="rId1"/>
    <p:sldLayoutId id="2147483995" r:id="rId2"/>
    <p:sldLayoutId id="2147483996" r:id="rId3"/>
    <p:sldLayoutId id="2147483997" r:id="rId4"/>
    <p:sldLayoutId id="2147483998" r:id="rId5"/>
    <p:sldLayoutId id="2147483999" r:id="rId6"/>
    <p:sldLayoutId id="2147484000" r:id="rId7"/>
    <p:sldLayoutId id="2147484001" r:id="rId8"/>
    <p:sldLayoutId id="2147484002" r:id="rId9"/>
    <p:sldLayoutId id="2147484003" r:id="rId10"/>
    <p:sldLayoutId id="2147484004" r:id="rId11"/>
    <p:sldLayoutId id="2147484005" r:id="rId12"/>
    <p:sldLayoutId id="2147484024"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5214866F-397A-442D-8608-60CDBC114A02}"/>
              </a:ext>
            </a:extLst>
          </p:cNvPr>
          <p:cNvSpPr>
            <a:spLocks noGrp="1"/>
          </p:cNvSpPr>
          <p:nvPr>
            <p:ph type="body" idx="1"/>
          </p:nvPr>
        </p:nvSpPr>
        <p:spPr>
          <a:xfrm>
            <a:off x="431401" y="1414217"/>
            <a:ext cx="11328399" cy="3980577"/>
          </a:xfrm>
          <a:prstGeom prst="rect">
            <a:avLst/>
          </a:prstGeom>
        </p:spPr>
        <p:txBody>
          <a:bodyPr vert="horz" wrap="square" lIns="0" tIns="0" rIns="0" bIns="0" rtlCol="0">
            <a:spAutoFit/>
          </a:bodyPr>
          <a:lstStyle/>
          <a:p>
            <a:pPr lvl="0"/>
            <a:r>
              <a:rPr lang="en-GB" dirty="0"/>
              <a:t>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5"/>
            <a:r>
              <a:rPr lang="en-GB" dirty="0"/>
              <a:t>Sixth level</a:t>
            </a:r>
          </a:p>
          <a:p>
            <a:pPr lvl="6"/>
            <a:r>
              <a:rPr lang="en-GB" dirty="0"/>
              <a:t>Seventh level</a:t>
            </a:r>
          </a:p>
          <a:p>
            <a:pPr lvl="7"/>
            <a:r>
              <a:rPr lang="en-GB" dirty="0"/>
              <a:t>Eighth level</a:t>
            </a:r>
          </a:p>
          <a:p>
            <a:pPr lvl="8"/>
            <a:r>
              <a:rPr lang="en-GB" dirty="0"/>
              <a:t>Ninth level</a:t>
            </a:r>
          </a:p>
        </p:txBody>
      </p:sp>
      <p:sp>
        <p:nvSpPr>
          <p:cNvPr id="4" name="Title Placeholder 3">
            <a:extLst>
              <a:ext uri="{FF2B5EF4-FFF2-40B4-BE49-F238E27FC236}">
                <a16:creationId xmlns:a16="http://schemas.microsoft.com/office/drawing/2014/main" id="{385A9BAF-70C4-4682-9C98-A7480CE7E49F}"/>
              </a:ext>
            </a:extLst>
          </p:cNvPr>
          <p:cNvSpPr>
            <a:spLocks noGrp="1"/>
          </p:cNvSpPr>
          <p:nvPr>
            <p:ph type="title"/>
          </p:nvPr>
        </p:nvSpPr>
        <p:spPr>
          <a:xfrm>
            <a:off x="431401" y="441140"/>
            <a:ext cx="11327999" cy="393955"/>
          </a:xfrm>
          <a:prstGeom prst="rect">
            <a:avLst/>
          </a:prstGeom>
        </p:spPr>
        <p:txBody>
          <a:bodyPr vert="horz" wrap="square" lIns="0" tIns="0" rIns="0" bIns="0" rtlCol="0" anchor="t">
            <a:noAutofit/>
          </a:bodyPr>
          <a:lstStyle/>
          <a:p>
            <a:r>
              <a:rPr lang="en-US"/>
              <a:t>Click to edit Master title style</a:t>
            </a:r>
            <a:endParaRPr lang="en-GB" dirty="0"/>
          </a:p>
        </p:txBody>
      </p:sp>
      <p:sp>
        <p:nvSpPr>
          <p:cNvPr id="6" name="TextBox 5">
            <a:extLst>
              <a:ext uri="{FF2B5EF4-FFF2-40B4-BE49-F238E27FC236}">
                <a16:creationId xmlns:a16="http://schemas.microsoft.com/office/drawing/2014/main" id="{CB375368-3DA2-4068-999A-FD7D5CC1593E}"/>
              </a:ext>
            </a:extLst>
          </p:cNvPr>
          <p:cNvSpPr txBox="1"/>
          <p:nvPr userDrawn="1"/>
        </p:nvSpPr>
        <p:spPr>
          <a:xfrm>
            <a:off x="431801" y="6260793"/>
            <a:ext cx="1113553" cy="246221"/>
          </a:xfrm>
          <a:prstGeom prst="rect">
            <a:avLst/>
          </a:prstGeom>
          <a:noFill/>
        </p:spPr>
        <p:txBody>
          <a:bodyPr wrap="square" lIns="0" tIns="0" rIns="0" bIns="0" rtlCol="0">
            <a:spAutoFit/>
          </a:bodyPr>
          <a:lstStyle/>
          <a:p>
            <a:fld id="{8A64BEAD-2F81-4807-9FB1-B1EFCD142F0E}" type="slidenum">
              <a:rPr lang="en-GB" sz="1600" smtClean="0">
                <a:solidFill>
                  <a:schemeClr val="accent1"/>
                </a:solidFill>
              </a:rPr>
              <a:pPr/>
              <a:t>‹#›</a:t>
            </a:fld>
            <a:endParaRPr lang="en-GB" sz="1600" dirty="0">
              <a:solidFill>
                <a:schemeClr val="accent1"/>
              </a:solidFill>
            </a:endParaRPr>
          </a:p>
        </p:txBody>
      </p:sp>
      <p:pic>
        <p:nvPicPr>
          <p:cNvPr id="8" name="Picture 7">
            <a:extLst>
              <a:ext uri="{FF2B5EF4-FFF2-40B4-BE49-F238E27FC236}">
                <a16:creationId xmlns:a16="http://schemas.microsoft.com/office/drawing/2014/main" id="{17DFA1DF-B17A-476E-B757-42F3AEE3DC4B}"/>
              </a:ext>
            </a:extLst>
          </p:cNvPr>
          <p:cNvPicPr>
            <a:picLocks noChangeAspect="1"/>
          </p:cNvPicPr>
          <p:nvPr userDrawn="1"/>
        </p:nvPicPr>
        <p:blipFill>
          <a:blip r:embed="rId19"/>
          <a:stretch>
            <a:fillRect/>
          </a:stretch>
        </p:blipFill>
        <p:spPr>
          <a:xfrm>
            <a:off x="9965223" y="6237768"/>
            <a:ext cx="1794176" cy="268024"/>
          </a:xfrm>
          <a:prstGeom prst="rect">
            <a:avLst/>
          </a:prstGeom>
        </p:spPr>
      </p:pic>
    </p:spTree>
    <p:extLst>
      <p:ext uri="{BB962C8B-B14F-4D97-AF65-F5344CB8AC3E}">
        <p14:creationId xmlns:p14="http://schemas.microsoft.com/office/powerpoint/2010/main" val="2412859883"/>
      </p:ext>
    </p:extLst>
  </p:cSld>
  <p:clrMap bg1="lt1" tx1="dk1" bg2="lt2" tx2="dk2" accent1="accent1" accent2="accent2" accent3="accent3" accent4="accent4" accent5="accent5" accent6="accent6" hlink="hlink" folHlink="folHlink"/>
  <p:sldLayoutIdLst>
    <p:sldLayoutId id="2147484008" r:id="rId1"/>
    <p:sldLayoutId id="2147484009" r:id="rId2"/>
    <p:sldLayoutId id="2147484010" r:id="rId3"/>
    <p:sldLayoutId id="2147484011" r:id="rId4"/>
    <p:sldLayoutId id="2147484012" r:id="rId5"/>
    <p:sldLayoutId id="2147484013" r:id="rId6"/>
    <p:sldLayoutId id="2147484014" r:id="rId7"/>
    <p:sldLayoutId id="2147484015" r:id="rId8"/>
    <p:sldLayoutId id="2147484016" r:id="rId9"/>
    <p:sldLayoutId id="2147484017" r:id="rId10"/>
    <p:sldLayoutId id="2147484018" r:id="rId11"/>
    <p:sldLayoutId id="2147484019" r:id="rId12"/>
    <p:sldLayoutId id="2147484020" r:id="rId13"/>
    <p:sldLayoutId id="2147484021" r:id="rId14"/>
    <p:sldLayoutId id="2147484022" r:id="rId15"/>
    <p:sldLayoutId id="2147484023" r:id="rId16"/>
    <p:sldLayoutId id="2147484025" r:id="rId17"/>
  </p:sldLayoutIdLst>
  <p:txStyles>
    <p:titleStyle>
      <a:lvl1pPr eaLnBrk="1" hangingPunct="1">
        <a:lnSpc>
          <a:spcPct val="80000"/>
        </a:lnSpc>
        <a:defRPr sz="3200" b="1">
          <a:solidFill>
            <a:schemeClr val="accent1"/>
          </a:solidFill>
          <a:latin typeface="+mj-lt"/>
          <a:ea typeface="+mj-ea"/>
          <a:cs typeface="+mj-cs"/>
        </a:defRPr>
      </a:lvl1pPr>
    </p:titleStyle>
    <p:bodyStyle>
      <a:lvl1pPr marL="0" indent="0" eaLnBrk="1" hangingPunct="1">
        <a:spcAft>
          <a:spcPts val="800"/>
        </a:spcAft>
        <a:buFont typeface="Wingdings 2" panose="05020102010507070707" pitchFamily="18" charset="2"/>
        <a:buNone/>
        <a:defRPr sz="2400" b="1">
          <a:solidFill>
            <a:schemeClr val="accent1"/>
          </a:solidFill>
          <a:latin typeface="+mn-lt"/>
          <a:ea typeface="+mn-ea"/>
          <a:cs typeface="+mn-cs"/>
        </a:defRPr>
      </a:lvl1pPr>
      <a:lvl2pPr marL="0" indent="0" eaLnBrk="1" hangingPunct="1">
        <a:spcAft>
          <a:spcPts val="800"/>
        </a:spcAft>
        <a:buFont typeface="Wingdings 2" panose="05020102010507070707" pitchFamily="18" charset="2"/>
        <a:buNone/>
        <a:defRPr sz="2133">
          <a:solidFill>
            <a:schemeClr val="tx1"/>
          </a:solidFill>
          <a:latin typeface="+mn-lt"/>
          <a:ea typeface="+mn-ea"/>
          <a:cs typeface="+mn-cs"/>
        </a:defRPr>
      </a:lvl2pPr>
      <a:lvl3pPr marL="239994" indent="-239994" eaLnBrk="1" hangingPunct="1">
        <a:spcAft>
          <a:spcPts val="800"/>
        </a:spcAft>
        <a:buClr>
          <a:schemeClr val="accent1"/>
        </a:buClr>
        <a:buFont typeface="Wingdings 2" panose="05020102010507070707" pitchFamily="18" charset="2"/>
        <a:buChar char=""/>
        <a:defRPr sz="2133">
          <a:solidFill>
            <a:schemeClr val="tx1"/>
          </a:solidFill>
          <a:latin typeface="+mn-lt"/>
          <a:ea typeface="+mn-ea"/>
          <a:cs typeface="+mn-cs"/>
        </a:defRPr>
      </a:lvl3pPr>
      <a:lvl4pPr marL="479988" indent="-239994" eaLnBrk="1" hangingPunct="1">
        <a:spcAft>
          <a:spcPts val="800"/>
        </a:spcAft>
        <a:buClr>
          <a:schemeClr val="accent1"/>
        </a:buClr>
        <a:buFont typeface="Symbol" panose="05050102010706020507" pitchFamily="18" charset="2"/>
        <a:buChar char=""/>
        <a:defRPr sz="2133">
          <a:solidFill>
            <a:schemeClr val="tx1"/>
          </a:solidFill>
          <a:latin typeface="+mn-lt"/>
          <a:ea typeface="+mn-ea"/>
          <a:cs typeface="+mn-cs"/>
        </a:defRPr>
      </a:lvl4pPr>
      <a:lvl5pPr marL="719982" indent="-239994" eaLnBrk="1" hangingPunct="1">
        <a:spcAft>
          <a:spcPts val="800"/>
        </a:spcAft>
        <a:buClr>
          <a:schemeClr val="accent1"/>
        </a:buClr>
        <a:buFont typeface="Symbol" panose="05050102010706020507" pitchFamily="18" charset="2"/>
        <a:buChar char=""/>
        <a:defRPr sz="2133">
          <a:solidFill>
            <a:schemeClr val="tx1"/>
          </a:solidFill>
          <a:latin typeface="+mn-lt"/>
          <a:ea typeface="+mn-ea"/>
          <a:cs typeface="+mn-cs"/>
        </a:defRPr>
      </a:lvl5pPr>
      <a:lvl6pPr marL="239994" indent="-239994" eaLnBrk="1" hangingPunct="1">
        <a:spcAft>
          <a:spcPts val="800"/>
        </a:spcAft>
        <a:buFont typeface="+mj-lt"/>
        <a:buAutoNum type="arabicPeriod"/>
        <a:defRPr sz="2133">
          <a:solidFill>
            <a:schemeClr val="tx1"/>
          </a:solidFill>
          <a:latin typeface="+mn-lt"/>
          <a:ea typeface="+mn-ea"/>
          <a:cs typeface="+mn-cs"/>
        </a:defRPr>
      </a:lvl6pPr>
      <a:lvl7pPr marL="479988" indent="-239994" eaLnBrk="1" hangingPunct="1">
        <a:spcAft>
          <a:spcPts val="800"/>
        </a:spcAft>
        <a:buFont typeface="+mj-lt"/>
        <a:buAutoNum type="alphaLcPeriod"/>
        <a:defRPr sz="2133">
          <a:solidFill>
            <a:schemeClr val="tx1"/>
          </a:solidFill>
          <a:latin typeface="+mn-lt"/>
          <a:ea typeface="+mn-ea"/>
          <a:cs typeface="+mn-cs"/>
        </a:defRPr>
      </a:lvl7pPr>
      <a:lvl8pPr marL="719982" indent="-239994" eaLnBrk="1" hangingPunct="1">
        <a:spcAft>
          <a:spcPts val="800"/>
        </a:spcAft>
        <a:buFont typeface="+mj-lt"/>
        <a:buAutoNum type="romanLcPeriod"/>
        <a:defRPr sz="2133">
          <a:solidFill>
            <a:schemeClr val="tx1"/>
          </a:solidFill>
          <a:latin typeface="+mn-lt"/>
          <a:ea typeface="+mn-ea"/>
          <a:cs typeface="+mn-cs"/>
        </a:defRPr>
      </a:lvl8pPr>
      <a:lvl9pPr marL="0" indent="0" eaLnBrk="1" hangingPunct="1">
        <a:spcAft>
          <a:spcPts val="800"/>
        </a:spcAft>
        <a:defRPr sz="3200">
          <a:solidFill>
            <a:schemeClr val="accent1"/>
          </a:solidFill>
          <a:latin typeface="+mn-lt"/>
          <a:ea typeface="+mn-ea"/>
          <a:cs typeface="+mn-cs"/>
        </a:defRPr>
      </a:lvl9pPr>
    </p:bodyStyle>
    <p:otherStyle>
      <a:lvl1pPr marL="0" eaLnBrk="1" hangingPunct="1">
        <a:defRPr>
          <a:latin typeface="+mn-lt"/>
          <a:ea typeface="+mn-ea"/>
          <a:cs typeface="+mn-cs"/>
        </a:defRPr>
      </a:lvl1pPr>
      <a:lvl2pPr marL="277240" eaLnBrk="1" hangingPunct="1">
        <a:defRPr>
          <a:latin typeface="+mn-lt"/>
          <a:ea typeface="+mn-ea"/>
          <a:cs typeface="+mn-cs"/>
        </a:defRPr>
      </a:lvl2pPr>
      <a:lvl3pPr marL="554478" eaLnBrk="1" hangingPunct="1">
        <a:defRPr>
          <a:latin typeface="+mn-lt"/>
          <a:ea typeface="+mn-ea"/>
          <a:cs typeface="+mn-cs"/>
        </a:defRPr>
      </a:lvl3pPr>
      <a:lvl4pPr marL="831718" eaLnBrk="1" hangingPunct="1">
        <a:defRPr>
          <a:latin typeface="+mn-lt"/>
          <a:ea typeface="+mn-ea"/>
          <a:cs typeface="+mn-cs"/>
        </a:defRPr>
      </a:lvl4pPr>
      <a:lvl5pPr marL="1108956" eaLnBrk="1" hangingPunct="1">
        <a:defRPr>
          <a:latin typeface="+mn-lt"/>
          <a:ea typeface="+mn-ea"/>
          <a:cs typeface="+mn-cs"/>
        </a:defRPr>
      </a:lvl5pPr>
      <a:lvl6pPr marL="1386196" eaLnBrk="1" hangingPunct="1">
        <a:defRPr>
          <a:latin typeface="+mn-lt"/>
          <a:ea typeface="+mn-ea"/>
          <a:cs typeface="+mn-cs"/>
        </a:defRPr>
      </a:lvl6pPr>
      <a:lvl7pPr marL="1663434" eaLnBrk="1" hangingPunct="1">
        <a:defRPr>
          <a:latin typeface="+mn-lt"/>
          <a:ea typeface="+mn-ea"/>
          <a:cs typeface="+mn-cs"/>
        </a:defRPr>
      </a:lvl7pPr>
      <a:lvl8pPr marL="1940674" eaLnBrk="1" hangingPunct="1">
        <a:defRPr>
          <a:latin typeface="+mn-lt"/>
          <a:ea typeface="+mn-ea"/>
          <a:cs typeface="+mn-cs"/>
        </a:defRPr>
      </a:lvl8pPr>
      <a:lvl9pPr marL="2217913" eaLnBrk="1" hangingPunct="1">
        <a:defRPr>
          <a:latin typeface="+mn-lt"/>
          <a:ea typeface="+mn-ea"/>
          <a:cs typeface="+mn-cs"/>
        </a:defRPr>
      </a:lvl9pPr>
    </p:otherStyle>
  </p:txStyles>
  <p:extLst>
    <p:ext uri="{27BBF7A9-308A-43DC-89C8-2F10F3537804}">
      <p15:sldGuideLst xmlns:p15="http://schemas.microsoft.com/office/powerpoint/2012/main">
        <p15:guide id="2" orient="horz" pos="667">
          <p15:clr>
            <a:srgbClr val="F26B43"/>
          </p15:clr>
        </p15:guide>
        <p15:guide id="7" pos="1837">
          <p15:clr>
            <a:srgbClr val="F26B43"/>
          </p15:clr>
        </p15:guide>
        <p15:guide id="8" pos="2064">
          <p15:clr>
            <a:srgbClr val="F26B43"/>
          </p15:clr>
        </p15:guide>
        <p15:guide id="9" pos="3696">
          <p15:clr>
            <a:srgbClr val="F26B43"/>
          </p15:clr>
        </p15:guide>
        <p15:guide id="10" pos="3923">
          <p15:clr>
            <a:srgbClr val="F26B43"/>
          </p15:clr>
        </p15:guide>
        <p15:guide id="12" pos="2767">
          <p15:clr>
            <a:srgbClr val="F26B43"/>
          </p15:clr>
        </p15:guide>
        <p15:guide id="13" pos="2993">
          <p15:clr>
            <a:srgbClr val="F26B43"/>
          </p15:clr>
        </p15:guide>
        <p15:guide id="14" orient="horz" pos="1053">
          <p15:clr>
            <a:srgbClr val="F26B43"/>
          </p15:clr>
        </p15:guide>
        <p15:guide id="15" orient="horz" pos="350">
          <p15:clr>
            <a:srgbClr val="F26B43"/>
          </p15:clr>
        </p15:guide>
        <p15:guide id="16" orient="horz" pos="2845">
          <p15:clr>
            <a:srgbClr val="F26B43"/>
          </p15:clr>
        </p15:guide>
        <p15:guide id="17" pos="5556">
          <p15:clr>
            <a:srgbClr val="F26B43"/>
          </p15:clr>
        </p15:guide>
        <p15:guide id="18" orient="horz" pos="3049">
          <p15:clr>
            <a:srgbClr val="F26B43"/>
          </p15:clr>
        </p15:guide>
        <p15:guide id="19" pos="204">
          <p15:clr>
            <a:srgbClr val="F26B43"/>
          </p15:clr>
        </p15:guide>
      </p15:sldGuideLst>
    </p:ext>
  </p:extLst>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636753881"/>
      </p:ext>
    </p:extLst>
  </p:cSld>
  <p:clrMap bg1="lt1" tx1="dk1" bg2="lt2" tx2="dk2" accent1="accent1" accent2="accent2" accent3="accent3" accent4="accent4" accent5="accent5" accent6="accent6" hlink="hlink" folHlink="folHlink"/>
  <p:sldLayoutIdLst>
    <p:sldLayoutId id="2147484027" r:id="rId1"/>
    <p:sldLayoutId id="2147484028" r:id="rId2"/>
    <p:sldLayoutId id="2147484029" r:id="rId3"/>
    <p:sldLayoutId id="2147484030" r:id="rId4"/>
    <p:sldLayoutId id="2147484031" r:id="rId5"/>
    <p:sldLayoutId id="2147484032" r:id="rId6"/>
    <p:sldLayoutId id="2147484033" r:id="rId7"/>
    <p:sldLayoutId id="2147484034" r:id="rId8"/>
    <p:sldLayoutId id="2147484035" r:id="rId9"/>
    <p:sldLayoutId id="2147484036" r:id="rId10"/>
    <p:sldLayoutId id="2147484037" r:id="rId11"/>
    <p:sldLayoutId id="2147484038" r:id="rId12"/>
    <p:sldLayoutId id="2147484039" r:id="rId13"/>
    <p:sldLayoutId id="2147484040" r:id="rId14"/>
    <p:sldLayoutId id="2147484041" r:id="rId15"/>
    <p:sldLayoutId id="2147484042" r:id="rId16"/>
    <p:sldLayoutId id="2147484043" r:id="rId17"/>
    <p:sldLayoutId id="2147484044" r:id="rId18"/>
    <p:sldLayoutId id="2147484045" r:id="rId19"/>
    <p:sldLayoutId id="2147484046" r:id="rId20"/>
    <p:sldLayoutId id="2147484047" r:id="rId21"/>
    <p:sldLayoutId id="2147484048" r:id="rId22"/>
    <p:sldLayoutId id="2147484049" r:id="rId23"/>
    <p:sldLayoutId id="2147484050" r:id="rId24"/>
    <p:sldLayoutId id="2147484051" r:id="rId25"/>
    <p:sldLayoutId id="2147484052" r:id="rId26"/>
    <p:sldLayoutId id="2147484053" r:id="rId27"/>
  </p:sldLayoutIdLst>
  <p:txStyles>
    <p:titleStyle>
      <a:lvl1pPr algn="l" defTabSz="914377"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2.xml"/></Relationships>
</file>

<file path=ppt/slides/_rels/slide5.xml.rels><?xml version="1.0" encoding="UTF-8" standalone="yes"?>
<Relationships xmlns="http://schemas.openxmlformats.org/package/2006/relationships"><Relationship Id="rId2" Type="http://schemas.openxmlformats.org/officeDocument/2006/relationships/hyperlink" Target="mailto:Grahame.Neale@nationalgrideso.com" TargetMode="External"/><Relationship Id="rId1" Type="http://schemas.openxmlformats.org/officeDocument/2006/relationships/slideLayout" Target="../slideLayouts/slideLayout7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7.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4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2.xml"/></Relationships>
</file>

<file path=ppt/slides/_rels/slide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41.xml"/><Relationship Id="rId4" Type="http://schemas.openxmlformats.org/officeDocument/2006/relationships/image" Target="../media/image2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8163128C-6CBB-4BFE-858B-5EED77D92C6B}"/>
              </a:ext>
            </a:extLst>
          </p:cNvPr>
          <p:cNvSpPr>
            <a:spLocks noGrp="1"/>
          </p:cNvSpPr>
          <p:nvPr>
            <p:ph type="body" sz="quarter" idx="11"/>
          </p:nvPr>
        </p:nvSpPr>
        <p:spPr>
          <a:xfrm>
            <a:off x="1697036" y="1244010"/>
            <a:ext cx="7680879" cy="3944678"/>
          </a:xfrm>
          <a:solidFill>
            <a:schemeClr val="bg1"/>
          </a:solidFill>
        </p:spPr>
        <p:txBody>
          <a:bodyPr>
            <a:normAutofit/>
          </a:bodyPr>
          <a:lstStyle/>
          <a:p>
            <a:endParaRPr lang="en-GB" sz="2600" b="1" dirty="0">
              <a:solidFill>
                <a:schemeClr val="tx1"/>
              </a:solidFill>
              <a:latin typeface="Arial" panose="020B0604020202020204" pitchFamily="34" charset="0"/>
              <a:cs typeface="Arial" panose="020B0604020202020204" pitchFamily="34" charset="0"/>
            </a:endParaRPr>
          </a:p>
          <a:p>
            <a:endParaRPr lang="en-GB" sz="4000" b="1" dirty="0">
              <a:solidFill>
                <a:schemeClr val="accent4"/>
              </a:solidFill>
            </a:endParaRPr>
          </a:p>
          <a:p>
            <a:r>
              <a:rPr lang="en-GB" sz="3200" b="1" dirty="0"/>
              <a:t>ESO latest thinking on Expansion Constant wider review </a:t>
            </a:r>
          </a:p>
          <a:p>
            <a:r>
              <a:rPr lang="en-GB" sz="3200" b="1" dirty="0">
                <a:solidFill>
                  <a:schemeClr val="tx1"/>
                </a:solidFill>
              </a:rPr>
              <a:t>Grahame Neale </a:t>
            </a:r>
          </a:p>
        </p:txBody>
      </p:sp>
    </p:spTree>
    <p:extLst>
      <p:ext uri="{BB962C8B-B14F-4D97-AF65-F5344CB8AC3E}">
        <p14:creationId xmlns:p14="http://schemas.microsoft.com/office/powerpoint/2010/main" val="202702137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F3CCC6-E65B-4843-B9B0-BCAB00B183A2}"/>
              </a:ext>
            </a:extLst>
          </p:cNvPr>
          <p:cNvSpPr>
            <a:spLocks noGrp="1"/>
          </p:cNvSpPr>
          <p:nvPr>
            <p:ph type="title"/>
          </p:nvPr>
        </p:nvSpPr>
        <p:spPr>
          <a:xfrm>
            <a:off x="497523" y="780175"/>
            <a:ext cx="6771957" cy="637747"/>
          </a:xfrm>
        </p:spPr>
        <p:txBody>
          <a:bodyPr/>
          <a:lstStyle/>
          <a:p>
            <a:r>
              <a:rPr lang="en-US" dirty="0"/>
              <a:t>Reinforcement types</a:t>
            </a:r>
          </a:p>
        </p:txBody>
      </p:sp>
      <p:sp>
        <p:nvSpPr>
          <p:cNvPr id="3" name="Text Placeholder 2">
            <a:extLst>
              <a:ext uri="{FF2B5EF4-FFF2-40B4-BE49-F238E27FC236}">
                <a16:creationId xmlns:a16="http://schemas.microsoft.com/office/drawing/2014/main" id="{DAD032A1-3EEC-9742-B941-F60D048038E6}"/>
              </a:ext>
            </a:extLst>
          </p:cNvPr>
          <p:cNvSpPr>
            <a:spLocks noGrp="1"/>
          </p:cNvSpPr>
          <p:nvPr>
            <p:ph type="body" sz="quarter" idx="12"/>
          </p:nvPr>
        </p:nvSpPr>
        <p:spPr>
          <a:xfrm>
            <a:off x="497522" y="1657349"/>
            <a:ext cx="11023917" cy="4594861"/>
          </a:xfrm>
        </p:spPr>
        <p:txBody>
          <a:bodyPr numCol="1"/>
          <a:lstStyle/>
          <a:p>
            <a:r>
              <a:rPr lang="en-US" sz="2000" dirty="0"/>
              <a:t>Broadly, all works on the transmission system achieve one or more of the following;</a:t>
            </a:r>
          </a:p>
          <a:p>
            <a:pPr marL="457200" indent="-457200">
              <a:buFont typeface="+mj-lt"/>
              <a:buAutoNum type="arabicPeriod"/>
            </a:pPr>
            <a:r>
              <a:rPr lang="en-US" sz="2000" dirty="0"/>
              <a:t>Increase network capacity</a:t>
            </a:r>
          </a:p>
          <a:p>
            <a:pPr marL="457200" indent="-457200">
              <a:buFont typeface="+mj-lt"/>
              <a:buAutoNum type="arabicPeriod"/>
            </a:pPr>
            <a:r>
              <a:rPr lang="en-US" sz="2000" dirty="0"/>
              <a:t>Increase </a:t>
            </a:r>
            <a:r>
              <a:rPr lang="en-US" sz="2000" dirty="0" err="1"/>
              <a:t>utilisation</a:t>
            </a:r>
            <a:r>
              <a:rPr lang="en-US" sz="2000" dirty="0"/>
              <a:t> of existing capacity </a:t>
            </a:r>
          </a:p>
          <a:p>
            <a:pPr marL="457200" indent="-457200">
              <a:buFont typeface="+mj-lt"/>
              <a:buAutoNum type="arabicPeriod"/>
            </a:pPr>
            <a:r>
              <a:rPr lang="en-US" sz="2000" dirty="0"/>
              <a:t>Extend life of existing capacity</a:t>
            </a:r>
          </a:p>
          <a:p>
            <a:pPr marL="457200" indent="-457200">
              <a:buFont typeface="+mj-lt"/>
              <a:buAutoNum type="arabicPeriod"/>
            </a:pPr>
            <a:endParaRPr lang="en-US" sz="2000" dirty="0"/>
          </a:p>
          <a:p>
            <a:r>
              <a:rPr lang="en-US" sz="2000" dirty="0"/>
              <a:t>The current Expansion Constant only focuses on a subset of (1) (i.e. not all works have a km value such as substation works) and uses the following data from Transmission Owners;</a:t>
            </a:r>
          </a:p>
          <a:p>
            <a:pPr marL="342900" indent="-342900">
              <a:buFont typeface="Arial" panose="020B0604020202020204" pitchFamily="34" charset="0"/>
              <a:buChar char="•"/>
            </a:pPr>
            <a:r>
              <a:rPr lang="en-US" sz="2000" dirty="0"/>
              <a:t>The </a:t>
            </a:r>
            <a:r>
              <a:rPr lang="en-GB" sz="2000" dirty="0"/>
              <a:t>cost of construction per route km </a:t>
            </a:r>
          </a:p>
          <a:p>
            <a:pPr marL="342900" indent="-342900">
              <a:buFont typeface="Arial" panose="020B0604020202020204" pitchFamily="34" charset="0"/>
              <a:buChar char="•"/>
            </a:pPr>
            <a:r>
              <a:rPr lang="en-GB" sz="2000" dirty="0"/>
              <a:t>The amount of route km’s installed over the last 10 years</a:t>
            </a:r>
          </a:p>
          <a:p>
            <a:pPr marL="342900" indent="-342900">
              <a:buFont typeface="Arial" panose="020B0604020202020204" pitchFamily="34" charset="0"/>
              <a:buChar char="•"/>
            </a:pPr>
            <a:r>
              <a:rPr lang="en-US" sz="2000" dirty="0"/>
              <a:t> Average asset life</a:t>
            </a:r>
          </a:p>
          <a:p>
            <a:endParaRPr lang="en-US" sz="2000" dirty="0"/>
          </a:p>
          <a:p>
            <a:r>
              <a:rPr lang="en-US" sz="2000" dirty="0"/>
              <a:t>Looking for industry thoughts on the following slides</a:t>
            </a:r>
          </a:p>
        </p:txBody>
      </p:sp>
    </p:spTree>
    <p:extLst>
      <p:ext uri="{BB962C8B-B14F-4D97-AF65-F5344CB8AC3E}">
        <p14:creationId xmlns:p14="http://schemas.microsoft.com/office/powerpoint/2010/main" val="93065380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F3CCC6-E65B-4843-B9B0-BCAB00B183A2}"/>
              </a:ext>
            </a:extLst>
          </p:cNvPr>
          <p:cNvSpPr>
            <a:spLocks noGrp="1"/>
          </p:cNvSpPr>
          <p:nvPr>
            <p:ph type="title"/>
          </p:nvPr>
        </p:nvSpPr>
        <p:spPr>
          <a:xfrm>
            <a:off x="497523" y="780175"/>
            <a:ext cx="8817927" cy="637747"/>
          </a:xfrm>
        </p:spPr>
        <p:txBody>
          <a:bodyPr/>
          <a:lstStyle/>
          <a:p>
            <a:r>
              <a:rPr lang="en-US" dirty="0"/>
              <a:t>Current Ambition/Thoughts</a:t>
            </a:r>
          </a:p>
        </p:txBody>
      </p:sp>
      <p:sp>
        <p:nvSpPr>
          <p:cNvPr id="6" name="Text Placeholder 2">
            <a:extLst>
              <a:ext uri="{FF2B5EF4-FFF2-40B4-BE49-F238E27FC236}">
                <a16:creationId xmlns:a16="http://schemas.microsoft.com/office/drawing/2014/main" id="{7332AB16-E387-4A02-8A9E-4FB7FE44AC81}"/>
              </a:ext>
            </a:extLst>
          </p:cNvPr>
          <p:cNvSpPr>
            <a:spLocks noGrp="1"/>
          </p:cNvSpPr>
          <p:nvPr>
            <p:ph type="body" sz="quarter" idx="12"/>
          </p:nvPr>
        </p:nvSpPr>
        <p:spPr>
          <a:xfrm>
            <a:off x="497522" y="1657349"/>
            <a:ext cx="11023917" cy="4420475"/>
          </a:xfrm>
        </p:spPr>
        <p:txBody>
          <a:bodyPr numCol="1"/>
          <a:lstStyle/>
          <a:p>
            <a:r>
              <a:rPr lang="en-US" sz="2000" dirty="0"/>
              <a:t>Broadly, all works on the transmission system achieve one or more of the following;</a:t>
            </a:r>
          </a:p>
          <a:p>
            <a:pPr marL="457200" indent="-457200">
              <a:buFont typeface="+mj-lt"/>
              <a:buAutoNum type="arabicPeriod"/>
            </a:pPr>
            <a:r>
              <a:rPr lang="en-US" sz="2000" dirty="0"/>
              <a:t>Increase network capacity</a:t>
            </a:r>
          </a:p>
          <a:p>
            <a:pPr marL="457200" indent="-457200">
              <a:buFont typeface="+mj-lt"/>
              <a:buAutoNum type="arabicPeriod"/>
            </a:pPr>
            <a:r>
              <a:rPr lang="en-US" sz="2000" dirty="0"/>
              <a:t>Increase </a:t>
            </a:r>
            <a:r>
              <a:rPr lang="en-US" sz="2000" dirty="0" err="1"/>
              <a:t>utilisation</a:t>
            </a:r>
            <a:r>
              <a:rPr lang="en-US" sz="2000" dirty="0"/>
              <a:t> of existing capacity </a:t>
            </a:r>
          </a:p>
          <a:p>
            <a:pPr marL="457200" indent="-457200">
              <a:buFont typeface="+mj-lt"/>
              <a:buAutoNum type="arabicPeriod"/>
            </a:pPr>
            <a:r>
              <a:rPr lang="en-US" sz="2000" dirty="0"/>
              <a:t>Extend life of existing capacity</a:t>
            </a:r>
          </a:p>
          <a:p>
            <a:pPr marL="457200" indent="-457200">
              <a:buFont typeface="+mj-lt"/>
              <a:buAutoNum type="arabicPeriod"/>
            </a:pPr>
            <a:endParaRPr lang="en-US" sz="2000" dirty="0"/>
          </a:p>
          <a:p>
            <a:r>
              <a:rPr lang="en-GB" sz="2000" dirty="0"/>
              <a:t>Looking to enhance the Expansion Constant to capture as many of the above work types as possible – if we can create a suitable methodology… Also looking to;</a:t>
            </a:r>
          </a:p>
          <a:p>
            <a:endParaRPr lang="en-GB" sz="2000" dirty="0"/>
          </a:p>
          <a:p>
            <a:pPr marL="457200" indent="-457200">
              <a:buFont typeface="+mj-lt"/>
              <a:buAutoNum type="alphaLcParenR"/>
            </a:pPr>
            <a:r>
              <a:rPr lang="en-GB" sz="2000" dirty="0"/>
              <a:t>Revise 10 years of historic data to 5 years of historic and 5 years prospective</a:t>
            </a:r>
          </a:p>
          <a:p>
            <a:pPr marL="457200" indent="-457200">
              <a:buFont typeface="+mj-lt"/>
              <a:buAutoNum type="alphaLcParenR"/>
            </a:pPr>
            <a:r>
              <a:rPr lang="en-GB" sz="2000" dirty="0"/>
              <a:t>Keep the current frequency of updating the Expansion Constant (i.e. start of each price control and annual index-linked revisions within a price control)</a:t>
            </a:r>
          </a:p>
          <a:p>
            <a:pPr marL="457200" indent="-457200">
              <a:buFont typeface="+mj-lt"/>
              <a:buAutoNum type="alphaLcParenR"/>
            </a:pPr>
            <a:r>
              <a:rPr lang="en-GB" sz="2000" dirty="0"/>
              <a:t>Keep/review approach for assets that can be upgraded</a:t>
            </a:r>
          </a:p>
          <a:p>
            <a:endParaRPr lang="en-US" sz="2000" dirty="0"/>
          </a:p>
        </p:txBody>
      </p:sp>
    </p:spTree>
    <p:extLst>
      <p:ext uri="{BB962C8B-B14F-4D97-AF65-F5344CB8AC3E}">
        <p14:creationId xmlns:p14="http://schemas.microsoft.com/office/powerpoint/2010/main" val="178508358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F3CCC6-E65B-4843-B9B0-BCAB00B183A2}"/>
              </a:ext>
            </a:extLst>
          </p:cNvPr>
          <p:cNvSpPr>
            <a:spLocks noGrp="1"/>
          </p:cNvSpPr>
          <p:nvPr>
            <p:ph type="title"/>
          </p:nvPr>
        </p:nvSpPr>
        <p:spPr>
          <a:xfrm>
            <a:off x="497523" y="780175"/>
            <a:ext cx="6771957" cy="637747"/>
          </a:xfrm>
        </p:spPr>
        <p:txBody>
          <a:bodyPr/>
          <a:lstStyle/>
          <a:p>
            <a:r>
              <a:rPr lang="en-US" dirty="0"/>
              <a:t>Challenges</a:t>
            </a:r>
          </a:p>
        </p:txBody>
      </p:sp>
      <p:sp>
        <p:nvSpPr>
          <p:cNvPr id="3" name="Text Placeholder 2">
            <a:extLst>
              <a:ext uri="{FF2B5EF4-FFF2-40B4-BE49-F238E27FC236}">
                <a16:creationId xmlns:a16="http://schemas.microsoft.com/office/drawing/2014/main" id="{DAD032A1-3EEC-9742-B941-F60D048038E6}"/>
              </a:ext>
            </a:extLst>
          </p:cNvPr>
          <p:cNvSpPr>
            <a:spLocks noGrp="1"/>
          </p:cNvSpPr>
          <p:nvPr>
            <p:ph type="body" sz="quarter" idx="12"/>
          </p:nvPr>
        </p:nvSpPr>
        <p:spPr>
          <a:xfrm>
            <a:off x="497522" y="1657349"/>
            <a:ext cx="11023917" cy="4960621"/>
          </a:xfrm>
        </p:spPr>
        <p:txBody>
          <a:bodyPr numCol="1"/>
          <a:lstStyle/>
          <a:p>
            <a:r>
              <a:rPr lang="en-GB" sz="2000" dirty="0"/>
              <a:t>To capture these other types works in the Expansion Constant, the following challenges need to be overcome;</a:t>
            </a:r>
          </a:p>
          <a:p>
            <a:endParaRPr lang="en-GB" sz="2000" dirty="0"/>
          </a:p>
          <a:p>
            <a:pPr marL="457200" indent="-457200">
              <a:buFont typeface="+mj-lt"/>
              <a:buAutoNum type="alphaLcParenR"/>
            </a:pPr>
            <a:r>
              <a:rPr lang="en-GB" sz="2000" dirty="0"/>
              <a:t>Methodology – should the Expansion Constant account for the above works equally or be weighted in some way?</a:t>
            </a:r>
          </a:p>
          <a:p>
            <a:pPr marL="457200" indent="-457200">
              <a:buFont typeface="+mj-lt"/>
              <a:buAutoNum type="alphaLcParenR"/>
            </a:pPr>
            <a:r>
              <a:rPr lang="en-GB" sz="2000" dirty="0"/>
              <a:t>‘Zero values’ and proxies – Some works don’t provide all the variables needed unless secondary effects or proxies are considered. For example, substation works have no length unless circuits connected to that substation are considered  </a:t>
            </a:r>
          </a:p>
          <a:p>
            <a:pPr marL="457200" indent="-457200">
              <a:buFont typeface="+mj-lt"/>
              <a:buAutoNum type="alphaLcParenR"/>
            </a:pPr>
            <a:r>
              <a:rPr lang="en-GB" sz="2000" dirty="0"/>
              <a:t>Data availability – Data to apply this retrospectively may not exist and so it may only be possible to apply to current/future works.</a:t>
            </a:r>
          </a:p>
          <a:p>
            <a:pPr marL="457200" indent="-457200">
              <a:buFont typeface="+mj-lt"/>
              <a:buAutoNum type="alphaLcParenR"/>
            </a:pPr>
            <a:r>
              <a:rPr lang="en-GB" sz="2000" dirty="0"/>
              <a:t>STCP 14-1 changes – Section 3.5 of STCP14.1 lists the data NGESO will receive from Transmission Owners. This will need to be considered in full alongside any CUSC changes.</a:t>
            </a:r>
            <a:endParaRPr lang="en-US" sz="2000" dirty="0"/>
          </a:p>
        </p:txBody>
      </p:sp>
    </p:spTree>
    <p:extLst>
      <p:ext uri="{BB962C8B-B14F-4D97-AF65-F5344CB8AC3E}">
        <p14:creationId xmlns:p14="http://schemas.microsoft.com/office/powerpoint/2010/main" val="43310485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F3CCC6-E65B-4843-B9B0-BCAB00B183A2}"/>
              </a:ext>
            </a:extLst>
          </p:cNvPr>
          <p:cNvSpPr>
            <a:spLocks noGrp="1"/>
          </p:cNvSpPr>
          <p:nvPr>
            <p:ph type="title"/>
          </p:nvPr>
        </p:nvSpPr>
        <p:spPr>
          <a:xfrm>
            <a:off x="497523" y="780175"/>
            <a:ext cx="6771957" cy="637747"/>
          </a:xfrm>
        </p:spPr>
        <p:txBody>
          <a:bodyPr/>
          <a:lstStyle/>
          <a:p>
            <a:r>
              <a:rPr lang="en-US" dirty="0"/>
              <a:t>Next Steps</a:t>
            </a:r>
          </a:p>
        </p:txBody>
      </p:sp>
      <p:sp>
        <p:nvSpPr>
          <p:cNvPr id="3" name="Text Placeholder 2">
            <a:extLst>
              <a:ext uri="{FF2B5EF4-FFF2-40B4-BE49-F238E27FC236}">
                <a16:creationId xmlns:a16="http://schemas.microsoft.com/office/drawing/2014/main" id="{DAD032A1-3EEC-9742-B941-F60D048038E6}"/>
              </a:ext>
            </a:extLst>
          </p:cNvPr>
          <p:cNvSpPr>
            <a:spLocks noGrp="1"/>
          </p:cNvSpPr>
          <p:nvPr>
            <p:ph type="body" sz="quarter" idx="12"/>
          </p:nvPr>
        </p:nvSpPr>
        <p:spPr>
          <a:xfrm>
            <a:off x="497522" y="1657349"/>
            <a:ext cx="11023917" cy="4960621"/>
          </a:xfrm>
        </p:spPr>
        <p:txBody>
          <a:bodyPr numCol="1"/>
          <a:lstStyle/>
          <a:p>
            <a:r>
              <a:rPr lang="en-US" sz="2000" dirty="0"/>
              <a:t>Still a lot of to do…</a:t>
            </a:r>
          </a:p>
          <a:p>
            <a:endParaRPr lang="en-US" sz="2000" dirty="0"/>
          </a:p>
          <a:p>
            <a:pPr marL="457200" indent="-457200">
              <a:buFont typeface="+mj-lt"/>
              <a:buAutoNum type="arabicPeriod"/>
            </a:pPr>
            <a:r>
              <a:rPr lang="en-US" sz="2000" dirty="0"/>
              <a:t>Keep engaging with industry via TCMF &amp; bilaterally (</a:t>
            </a:r>
            <a:r>
              <a:rPr lang="en-US" sz="2000" dirty="0">
                <a:hlinkClick r:id="rId2"/>
              </a:rPr>
              <a:t>Grahame.Neale@nationalgrideso.com</a:t>
            </a:r>
            <a:r>
              <a:rPr lang="en-US" sz="2000" dirty="0"/>
              <a:t>) </a:t>
            </a:r>
          </a:p>
          <a:p>
            <a:pPr marL="457200" indent="-457200">
              <a:buFont typeface="+mj-lt"/>
              <a:buAutoNum type="arabicPeriod"/>
            </a:pPr>
            <a:r>
              <a:rPr lang="en-US" sz="2000" dirty="0"/>
              <a:t>Discussions with Transmission Owners to understand data possibilities</a:t>
            </a:r>
          </a:p>
          <a:p>
            <a:pPr marL="457200" indent="-457200">
              <a:buFont typeface="+mj-lt"/>
              <a:buAutoNum type="arabicPeriod"/>
            </a:pPr>
            <a:r>
              <a:rPr lang="en-US" sz="2000" dirty="0"/>
              <a:t>Understand linkages to CMP315 (may deliver part of this?)</a:t>
            </a:r>
          </a:p>
          <a:p>
            <a:pPr marL="457200" indent="-457200">
              <a:buFont typeface="+mj-lt"/>
              <a:buAutoNum type="arabicPeriod"/>
            </a:pPr>
            <a:r>
              <a:rPr lang="en-US" sz="2000" dirty="0"/>
              <a:t>Develop some options for methodologies </a:t>
            </a:r>
          </a:p>
          <a:p>
            <a:pPr marL="457200" indent="-457200">
              <a:buFont typeface="+mj-lt"/>
              <a:buAutoNum type="arabicPeriod"/>
            </a:pPr>
            <a:r>
              <a:rPr lang="en-US" sz="2000" dirty="0"/>
              <a:t>Write and raise CUSC/STC mods.</a:t>
            </a:r>
          </a:p>
          <a:p>
            <a:endParaRPr lang="en-US" sz="2000" dirty="0"/>
          </a:p>
          <a:p>
            <a:r>
              <a:rPr lang="en-US" sz="2000" dirty="0"/>
              <a:t>No change to timeline from Jan’s TCMF;</a:t>
            </a:r>
          </a:p>
          <a:p>
            <a:pPr marL="342900" indent="-342900">
              <a:buClr>
                <a:srgbClr val="FFBF22"/>
              </a:buClr>
              <a:buFont typeface="Arial" panose="020B0604020202020204" pitchFamily="34" charset="0"/>
              <a:buChar char="•"/>
            </a:pPr>
            <a:r>
              <a:rPr lang="en-GB" sz="2000" dirty="0"/>
              <a:t>Raise modification in spring 21 for a decision in September 2022</a:t>
            </a:r>
          </a:p>
          <a:p>
            <a:pPr marL="342900" indent="-342900">
              <a:buClr>
                <a:srgbClr val="FFBF22"/>
              </a:buClr>
              <a:buFont typeface="Arial" panose="020B0604020202020204" pitchFamily="34" charset="0"/>
              <a:buChar char="•"/>
            </a:pPr>
            <a:r>
              <a:rPr lang="en-GB" sz="2000" dirty="0"/>
              <a:t>April 2023 implementation</a:t>
            </a:r>
            <a:endParaRPr lang="en-US" sz="2000" dirty="0"/>
          </a:p>
        </p:txBody>
      </p:sp>
    </p:spTree>
    <p:extLst>
      <p:ext uri="{BB962C8B-B14F-4D97-AF65-F5344CB8AC3E}">
        <p14:creationId xmlns:p14="http://schemas.microsoft.com/office/powerpoint/2010/main" val="79846262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8163128C-6CBB-4BFE-858B-5EED77D92C6B}"/>
              </a:ext>
            </a:extLst>
          </p:cNvPr>
          <p:cNvSpPr>
            <a:spLocks noGrp="1"/>
          </p:cNvSpPr>
          <p:nvPr>
            <p:ph type="body" sz="quarter" idx="11"/>
          </p:nvPr>
        </p:nvSpPr>
        <p:spPr>
          <a:xfrm>
            <a:off x="1697036" y="1244010"/>
            <a:ext cx="7680879" cy="3944678"/>
          </a:xfrm>
          <a:solidFill>
            <a:schemeClr val="bg1"/>
          </a:solidFill>
        </p:spPr>
        <p:txBody>
          <a:bodyPr>
            <a:normAutofit/>
          </a:bodyPr>
          <a:lstStyle/>
          <a:p>
            <a:endParaRPr lang="en-GB" sz="2600" b="1" dirty="0">
              <a:solidFill>
                <a:schemeClr val="tx1"/>
              </a:solidFill>
              <a:latin typeface="Arial" panose="020B0604020202020204" pitchFamily="34" charset="0"/>
              <a:cs typeface="Arial" panose="020B0604020202020204" pitchFamily="34" charset="0"/>
            </a:endParaRPr>
          </a:p>
          <a:p>
            <a:endParaRPr lang="en-GB" sz="4000" b="1" dirty="0">
              <a:solidFill>
                <a:schemeClr val="accent4"/>
              </a:solidFill>
            </a:endParaRPr>
          </a:p>
          <a:p>
            <a:r>
              <a:rPr lang="en-GB" sz="3600" b="1" dirty="0"/>
              <a:t>Refresher on what CMP315 is seeking to achieve </a:t>
            </a:r>
          </a:p>
          <a:p>
            <a:r>
              <a:rPr lang="en-GB" sz="3200" b="1" dirty="0">
                <a:solidFill>
                  <a:schemeClr val="tx1"/>
                </a:solidFill>
              </a:rPr>
              <a:t>Nick Sillito</a:t>
            </a:r>
          </a:p>
        </p:txBody>
      </p:sp>
    </p:spTree>
    <p:extLst>
      <p:ext uri="{BB962C8B-B14F-4D97-AF65-F5344CB8AC3E}">
        <p14:creationId xmlns:p14="http://schemas.microsoft.com/office/powerpoint/2010/main" val="312669094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DA9072-F464-487A-8933-2350A3A6AE34}"/>
              </a:ext>
            </a:extLst>
          </p:cNvPr>
          <p:cNvSpPr>
            <a:spLocks noGrp="1"/>
          </p:cNvSpPr>
          <p:nvPr>
            <p:ph type="title"/>
          </p:nvPr>
        </p:nvSpPr>
        <p:spPr/>
        <p:txBody>
          <a:bodyPr/>
          <a:lstStyle/>
          <a:p>
            <a:r>
              <a:rPr lang="en-GB" dirty="0">
                <a:solidFill>
                  <a:srgbClr val="FFC000"/>
                </a:solidFill>
              </a:rPr>
              <a:t>CMP315</a:t>
            </a:r>
          </a:p>
        </p:txBody>
      </p:sp>
      <p:grpSp>
        <p:nvGrpSpPr>
          <p:cNvPr id="7" name="Group 6">
            <a:extLst>
              <a:ext uri="{FF2B5EF4-FFF2-40B4-BE49-F238E27FC236}">
                <a16:creationId xmlns:a16="http://schemas.microsoft.com/office/drawing/2014/main" id="{8DBDEEF4-2CF5-4185-BD92-69692C098EBD}"/>
              </a:ext>
            </a:extLst>
          </p:cNvPr>
          <p:cNvGrpSpPr/>
          <p:nvPr/>
        </p:nvGrpSpPr>
        <p:grpSpPr>
          <a:xfrm>
            <a:off x="6095400" y="906895"/>
            <a:ext cx="5782381" cy="5699779"/>
            <a:chOff x="22884" y="885755"/>
            <a:chExt cx="5782381" cy="5699779"/>
          </a:xfrm>
        </p:grpSpPr>
        <p:pic>
          <p:nvPicPr>
            <p:cNvPr id="5" name="Picture 4">
              <a:extLst>
                <a:ext uri="{FF2B5EF4-FFF2-40B4-BE49-F238E27FC236}">
                  <a16:creationId xmlns:a16="http://schemas.microsoft.com/office/drawing/2014/main" id="{085802F3-C1DD-418D-BF83-71AE71788D99}"/>
                </a:ext>
              </a:extLst>
            </p:cNvPr>
            <p:cNvPicPr>
              <a:picLocks noChangeAspect="1"/>
            </p:cNvPicPr>
            <p:nvPr/>
          </p:nvPicPr>
          <p:blipFill>
            <a:blip r:embed="rId2"/>
            <a:stretch>
              <a:fillRect/>
            </a:stretch>
          </p:blipFill>
          <p:spPr>
            <a:xfrm>
              <a:off x="22884" y="1350335"/>
              <a:ext cx="5782381" cy="5235199"/>
            </a:xfrm>
            <a:prstGeom prst="rect">
              <a:avLst/>
            </a:prstGeom>
          </p:spPr>
        </p:pic>
        <p:sp>
          <p:nvSpPr>
            <p:cNvPr id="6" name="Rectangle 5">
              <a:extLst>
                <a:ext uri="{FF2B5EF4-FFF2-40B4-BE49-F238E27FC236}">
                  <a16:creationId xmlns:a16="http://schemas.microsoft.com/office/drawing/2014/main" id="{76F80DCF-76EE-4815-BBAD-1A139E7BF244}"/>
                </a:ext>
              </a:extLst>
            </p:cNvPr>
            <p:cNvSpPr/>
            <p:nvPr/>
          </p:nvSpPr>
          <p:spPr>
            <a:xfrm>
              <a:off x="240015" y="885755"/>
              <a:ext cx="5565250" cy="560276"/>
            </a:xfrm>
            <a:prstGeom prst="rect">
              <a:avLst/>
            </a:prstGeom>
            <a:solidFill>
              <a:schemeClr val="bg1"/>
            </a:solidFill>
            <a:ln>
              <a:solidFill>
                <a:schemeClr val="accent1"/>
              </a:solidFill>
            </a:ln>
          </p:spPr>
          <p:txBody>
            <a:bodyPr wrap="square" lIns="0" tIns="0" rIns="0" bIns="0"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600" b="1" i="0" u="none" strike="noStrike" kern="1200" cap="none" spc="0" normalizeH="0" baseline="0" noProof="0" dirty="0">
                  <a:ln>
                    <a:noFill/>
                  </a:ln>
                  <a:solidFill>
                    <a:srgbClr val="454545"/>
                  </a:solidFill>
                  <a:effectLst/>
                  <a:uLnTx/>
                  <a:uFillTx/>
                  <a:latin typeface="Arial" panose="020B0604020202020204"/>
                  <a:ea typeface="+mn-ea"/>
                  <a:cs typeface="Helvetica" charset="0"/>
                </a:rPr>
                <a:t>Terms of Reference</a:t>
              </a:r>
            </a:p>
          </p:txBody>
        </p:sp>
      </p:grpSp>
      <p:grpSp>
        <p:nvGrpSpPr>
          <p:cNvPr id="10" name="Group 9">
            <a:extLst>
              <a:ext uri="{FF2B5EF4-FFF2-40B4-BE49-F238E27FC236}">
                <a16:creationId xmlns:a16="http://schemas.microsoft.com/office/drawing/2014/main" id="{F616FBD6-2E97-4D75-8A4F-C8051EE3B7ED}"/>
              </a:ext>
            </a:extLst>
          </p:cNvPr>
          <p:cNvGrpSpPr/>
          <p:nvPr/>
        </p:nvGrpSpPr>
        <p:grpSpPr>
          <a:xfrm>
            <a:off x="431401" y="906895"/>
            <a:ext cx="5457933" cy="5626802"/>
            <a:chOff x="6386737" y="885755"/>
            <a:chExt cx="5457933" cy="5626802"/>
          </a:xfrm>
        </p:grpSpPr>
        <p:sp>
          <p:nvSpPr>
            <p:cNvPr id="9" name="Rectangle 8">
              <a:extLst>
                <a:ext uri="{FF2B5EF4-FFF2-40B4-BE49-F238E27FC236}">
                  <a16:creationId xmlns:a16="http://schemas.microsoft.com/office/drawing/2014/main" id="{4E23A5B2-9290-40E3-9CEC-FF4BCE5D179F}"/>
                </a:ext>
              </a:extLst>
            </p:cNvPr>
            <p:cNvSpPr/>
            <p:nvPr/>
          </p:nvSpPr>
          <p:spPr>
            <a:xfrm>
              <a:off x="6386737" y="885755"/>
              <a:ext cx="5457933" cy="560276"/>
            </a:xfrm>
            <a:prstGeom prst="rect">
              <a:avLst/>
            </a:prstGeom>
            <a:solidFill>
              <a:schemeClr val="bg1"/>
            </a:solidFill>
            <a:ln>
              <a:solidFill>
                <a:schemeClr val="accent1"/>
              </a:solidFill>
            </a:ln>
          </p:spPr>
          <p:txBody>
            <a:bodyPr wrap="square" lIns="0" tIns="0" rIns="0" bIns="0"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600" b="1" i="0" u="none" strike="noStrike" kern="1200" cap="none" spc="0" normalizeH="0" baseline="0" noProof="0" dirty="0">
                  <a:ln>
                    <a:noFill/>
                  </a:ln>
                  <a:solidFill>
                    <a:srgbClr val="454545"/>
                  </a:solidFill>
                  <a:effectLst/>
                  <a:uLnTx/>
                  <a:uFillTx/>
                  <a:latin typeface="Arial" panose="020B0604020202020204"/>
                  <a:ea typeface="+mn-ea"/>
                  <a:cs typeface="Helvetica" charset="0"/>
                </a:rPr>
                <a:t>Defect</a:t>
              </a:r>
            </a:p>
          </p:txBody>
        </p:sp>
        <p:sp>
          <p:nvSpPr>
            <p:cNvPr id="4" name="Rectangle 3">
              <a:extLst>
                <a:ext uri="{FF2B5EF4-FFF2-40B4-BE49-F238E27FC236}">
                  <a16:creationId xmlns:a16="http://schemas.microsoft.com/office/drawing/2014/main" id="{97ADB871-47E7-402B-B874-388ED018003F}"/>
                </a:ext>
              </a:extLst>
            </p:cNvPr>
            <p:cNvSpPr/>
            <p:nvPr/>
          </p:nvSpPr>
          <p:spPr>
            <a:xfrm>
              <a:off x="6386737" y="1446031"/>
              <a:ext cx="5457933" cy="5066526"/>
            </a:xfrm>
            <a:prstGeom prst="rect">
              <a:avLst/>
            </a:prstGeom>
            <a:solidFill>
              <a:schemeClr val="bg1"/>
            </a:solidFill>
            <a:ln>
              <a:solidFill>
                <a:schemeClr val="accent1"/>
              </a:solidFill>
            </a:ln>
          </p:spPr>
          <p:txBody>
            <a:bodyPr wrap="square" lIns="0" tIns="0" rIns="0" bIns="0" rtlCol="0" anchor="ctr">
              <a:noAutofit/>
            </a:bodyPr>
            <a:lstStyle/>
            <a:p>
              <a:pPr marL="0" marR="0" lvl="0" indent="0" algn="just" defTabSz="4572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srgbClr val="454545"/>
                  </a:solidFill>
                  <a:effectLst/>
                  <a:uLnTx/>
                  <a:uFillTx/>
                  <a:latin typeface="Arial" panose="020B0604020202020204"/>
                  <a:ea typeface="+mn-ea"/>
                  <a:cs typeface="+mn-cs"/>
                </a:rPr>
                <a:t>The locational element of the Transmission Network Use of System (TNUoS) charge converts the “MWkm” figure calculated by the locational model and converts this figure into a locational cost (GBP/kW) for connecting generation and/or demand at a particular node. There are two potential issues with this process: </a:t>
              </a:r>
            </a:p>
            <a:p>
              <a:pPr marL="400050" marR="0" lvl="0" indent="-400050" algn="just" defTabSz="457200" rtl="0" eaLnBrk="1" fontAlgn="auto" latinLnBrk="0" hangingPunct="1">
                <a:lnSpc>
                  <a:spcPct val="100000"/>
                </a:lnSpc>
                <a:spcBef>
                  <a:spcPts val="0"/>
                </a:spcBef>
                <a:spcAft>
                  <a:spcPts val="0"/>
                </a:spcAft>
                <a:buClrTx/>
                <a:buSzTx/>
                <a:buFontTx/>
                <a:buAutoNum type="romanLcPeriod"/>
                <a:tabLst/>
                <a:defRPr/>
              </a:pPr>
              <a:r>
                <a:rPr kumimoji="0" lang="en-GB" sz="1600" b="0" i="0" u="none" strike="noStrike" kern="1200" cap="none" spc="0" normalizeH="0" baseline="0" noProof="0" dirty="0">
                  <a:ln>
                    <a:noFill/>
                  </a:ln>
                  <a:solidFill>
                    <a:srgbClr val="454545"/>
                  </a:solidFill>
                  <a:effectLst/>
                  <a:uLnTx/>
                  <a:uFillTx/>
                  <a:latin typeface="Arial" panose="020B0604020202020204"/>
                  <a:ea typeface="+mn-ea"/>
                  <a:cs typeface="+mn-cs"/>
                </a:rPr>
                <a:t>Not all assets used by the transmission system are included in the calculation of the MWkm figure (for example 400/275 kV transformers are excluded); and </a:t>
              </a:r>
            </a:p>
            <a:p>
              <a:pPr marL="400050" marR="0" lvl="0" indent="-400050" algn="just" defTabSz="457200" rtl="0" eaLnBrk="1" fontAlgn="auto" latinLnBrk="0" hangingPunct="1">
                <a:lnSpc>
                  <a:spcPct val="100000"/>
                </a:lnSpc>
                <a:spcBef>
                  <a:spcPts val="0"/>
                </a:spcBef>
                <a:spcAft>
                  <a:spcPts val="0"/>
                </a:spcAft>
                <a:buClrTx/>
                <a:buSzTx/>
                <a:buFontTx/>
                <a:buAutoNum type="romanLcPeriod"/>
                <a:tabLst/>
                <a:defRPr/>
              </a:pPr>
              <a:r>
                <a:rPr kumimoji="0" lang="en-GB" sz="1600" b="0" i="0" u="none" strike="noStrike" kern="1200" cap="none" spc="0" normalizeH="0" baseline="0" noProof="0" dirty="0">
                  <a:ln>
                    <a:noFill/>
                  </a:ln>
                  <a:solidFill>
                    <a:srgbClr val="454545"/>
                  </a:solidFill>
                  <a:effectLst/>
                  <a:uLnTx/>
                  <a:uFillTx/>
                  <a:latin typeface="Arial" panose="020B0604020202020204"/>
                  <a:ea typeface="+mn-ea"/>
                  <a:cs typeface="+mn-cs"/>
                </a:rPr>
                <a:t>ii. The expansion constant (used to convert MWkm to GBP/kW) assumes that the life and capacity of and asset can be fully flexed to meet a connectee’s requirements (for example if a customer required 300 MW of capacity over 25 years, the TO may – as the most cost-effective solution – construct a 500 MW asset with a life of 55 years). Therefore, the connectee would only be charged a proportion of the costs actually incurred by the TO (the balance of the cost would be recovered through the residual)</a:t>
              </a:r>
              <a:endParaRPr kumimoji="0" lang="en-GB" sz="1600" b="0" i="0" u="none" strike="noStrike" kern="1200" cap="none" spc="0" normalizeH="0" baseline="0" noProof="0" dirty="0">
                <a:ln>
                  <a:noFill/>
                </a:ln>
                <a:solidFill>
                  <a:srgbClr val="454545"/>
                </a:solidFill>
                <a:effectLst/>
                <a:uLnTx/>
                <a:uFillTx/>
                <a:latin typeface="Arial" panose="020B0604020202020204"/>
                <a:ea typeface="+mn-ea"/>
                <a:cs typeface="Helvetica" charset="0"/>
              </a:endParaRPr>
            </a:p>
          </p:txBody>
        </p:sp>
      </p:grpSp>
    </p:spTree>
    <p:extLst>
      <p:ext uri="{BB962C8B-B14F-4D97-AF65-F5344CB8AC3E}">
        <p14:creationId xmlns:p14="http://schemas.microsoft.com/office/powerpoint/2010/main" val="249203390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8163128C-6CBB-4BFE-858B-5EED77D92C6B}"/>
              </a:ext>
            </a:extLst>
          </p:cNvPr>
          <p:cNvSpPr>
            <a:spLocks noGrp="1"/>
          </p:cNvSpPr>
          <p:nvPr>
            <p:ph type="body" sz="quarter" idx="11"/>
          </p:nvPr>
        </p:nvSpPr>
        <p:spPr>
          <a:xfrm>
            <a:off x="1697036" y="1244010"/>
            <a:ext cx="7680879" cy="3944678"/>
          </a:xfrm>
          <a:solidFill>
            <a:schemeClr val="bg1"/>
          </a:solidFill>
        </p:spPr>
        <p:txBody>
          <a:bodyPr>
            <a:normAutofit/>
          </a:bodyPr>
          <a:lstStyle/>
          <a:p>
            <a:endParaRPr lang="en-GB" sz="2600" b="1" dirty="0">
              <a:solidFill>
                <a:schemeClr val="tx1"/>
              </a:solidFill>
              <a:latin typeface="Arial" panose="020B0604020202020204" pitchFamily="34" charset="0"/>
              <a:cs typeface="Arial" panose="020B0604020202020204" pitchFamily="34" charset="0"/>
            </a:endParaRPr>
          </a:p>
          <a:p>
            <a:endParaRPr lang="en-GB" sz="4000" b="1" dirty="0">
              <a:solidFill>
                <a:schemeClr val="accent4"/>
              </a:solidFill>
            </a:endParaRPr>
          </a:p>
          <a:p>
            <a:r>
              <a:rPr lang="en-GB" sz="3200" b="1" dirty="0"/>
              <a:t>Discussion as to how CMP315 fits in with wider Expansion Constant Review </a:t>
            </a:r>
            <a:r>
              <a:rPr lang="en-GB" sz="3200" b="1" dirty="0">
                <a:solidFill>
                  <a:schemeClr val="tx1"/>
                </a:solidFill>
              </a:rPr>
              <a:t>All</a:t>
            </a:r>
          </a:p>
        </p:txBody>
      </p:sp>
    </p:spTree>
    <p:extLst>
      <p:ext uri="{BB962C8B-B14F-4D97-AF65-F5344CB8AC3E}">
        <p14:creationId xmlns:p14="http://schemas.microsoft.com/office/powerpoint/2010/main" val="357655000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DA9072-F464-487A-8933-2350A3A6AE34}"/>
              </a:ext>
            </a:extLst>
          </p:cNvPr>
          <p:cNvSpPr>
            <a:spLocks noGrp="1"/>
          </p:cNvSpPr>
          <p:nvPr>
            <p:ph type="title"/>
          </p:nvPr>
        </p:nvSpPr>
        <p:spPr>
          <a:xfrm>
            <a:off x="431401" y="441140"/>
            <a:ext cx="11327999" cy="393955"/>
          </a:xfrm>
        </p:spPr>
        <p:txBody>
          <a:bodyPr/>
          <a:lstStyle/>
          <a:p>
            <a:r>
              <a:rPr lang="en-GB" sz="2800" dirty="0">
                <a:solidFill>
                  <a:srgbClr val="FFC000"/>
                </a:solidFill>
              </a:rPr>
              <a:t>CMP315 and new Modification – Governance Rules to be aware of</a:t>
            </a:r>
            <a:br>
              <a:rPr lang="en-GB" dirty="0">
                <a:solidFill>
                  <a:srgbClr val="FFC000"/>
                </a:solidFill>
              </a:rPr>
            </a:br>
            <a:br>
              <a:rPr lang="en-GB" dirty="0">
                <a:solidFill>
                  <a:srgbClr val="FFC000"/>
                </a:solidFill>
              </a:rPr>
            </a:br>
            <a:br>
              <a:rPr lang="en-GB" dirty="0">
                <a:solidFill>
                  <a:srgbClr val="FFC000"/>
                </a:solidFill>
              </a:rPr>
            </a:br>
            <a:br>
              <a:rPr lang="en-GB" dirty="0">
                <a:solidFill>
                  <a:srgbClr val="FFC000"/>
                </a:solidFill>
              </a:rPr>
            </a:br>
            <a:br>
              <a:rPr lang="en-GB" dirty="0">
                <a:solidFill>
                  <a:srgbClr val="FFC000"/>
                </a:solidFill>
              </a:rPr>
            </a:br>
            <a:endParaRPr lang="en-GB" dirty="0">
              <a:solidFill>
                <a:srgbClr val="FFC000"/>
              </a:solidFill>
            </a:endParaRPr>
          </a:p>
        </p:txBody>
      </p:sp>
      <p:pic>
        <p:nvPicPr>
          <p:cNvPr id="12" name="Picture 11">
            <a:extLst>
              <a:ext uri="{FF2B5EF4-FFF2-40B4-BE49-F238E27FC236}">
                <a16:creationId xmlns:a16="http://schemas.microsoft.com/office/drawing/2014/main" id="{BEEDCC09-D4AD-475C-827F-F90D74192B79}"/>
              </a:ext>
            </a:extLst>
          </p:cNvPr>
          <p:cNvPicPr>
            <a:picLocks noChangeAspect="1"/>
          </p:cNvPicPr>
          <p:nvPr/>
        </p:nvPicPr>
        <p:blipFill>
          <a:blip r:embed="rId2"/>
          <a:stretch>
            <a:fillRect/>
          </a:stretch>
        </p:blipFill>
        <p:spPr>
          <a:xfrm>
            <a:off x="431558" y="1471559"/>
            <a:ext cx="11601111" cy="2058442"/>
          </a:xfrm>
          <a:prstGeom prst="rect">
            <a:avLst/>
          </a:prstGeom>
        </p:spPr>
      </p:pic>
      <p:sp>
        <p:nvSpPr>
          <p:cNvPr id="13" name="Rectangle 12">
            <a:extLst>
              <a:ext uri="{FF2B5EF4-FFF2-40B4-BE49-F238E27FC236}">
                <a16:creationId xmlns:a16="http://schemas.microsoft.com/office/drawing/2014/main" id="{0B176A08-9C7C-4185-AF03-DE188A1E8D14}"/>
              </a:ext>
            </a:extLst>
          </p:cNvPr>
          <p:cNvSpPr/>
          <p:nvPr/>
        </p:nvSpPr>
        <p:spPr>
          <a:xfrm>
            <a:off x="431397" y="807348"/>
            <a:ext cx="11487697" cy="808074"/>
          </a:xfrm>
          <a:prstGeom prst="rect">
            <a:avLst/>
          </a:prstGeom>
          <a:solidFill>
            <a:srgbClr val="FFC000"/>
          </a:solidFill>
          <a:ln>
            <a:solidFill>
              <a:schemeClr val="accent1"/>
            </a:solidFill>
          </a:ln>
        </p:spPr>
        <p:txBody>
          <a:bodyPr wrap="square" lIns="0" tIns="0" rIns="0" bIns="0" rtlCol="0" anchor="ctr">
            <a:noAutofit/>
          </a:bodyPr>
          <a:lstStyle/>
          <a:p>
            <a:pPr marL="0" marR="0" lvl="0" indent="0" algn="just" defTabSz="457200" rtl="0" eaLnBrk="1" fontAlgn="auto" latinLnBrk="0" hangingPunct="1">
              <a:lnSpc>
                <a:spcPct val="100000"/>
              </a:lnSpc>
              <a:spcBef>
                <a:spcPts val="0"/>
              </a:spcBef>
              <a:spcAft>
                <a:spcPts val="0"/>
              </a:spcAft>
              <a:buClrTx/>
              <a:buSzTx/>
              <a:buFontTx/>
              <a:buNone/>
              <a:tabLst/>
              <a:defRPr/>
            </a:pPr>
            <a:r>
              <a:rPr kumimoji="0" lang="en-GB" sz="1600" b="1" i="0" u="none" strike="noStrike" kern="1200" cap="none" spc="0" normalizeH="0" baseline="0" noProof="0" dirty="0">
                <a:ln>
                  <a:noFill/>
                </a:ln>
                <a:solidFill>
                  <a:srgbClr val="454545"/>
                </a:solidFill>
                <a:effectLst/>
                <a:uLnTx/>
                <a:uFillTx/>
                <a:latin typeface="Arial" panose="020B0604020202020204"/>
                <a:ea typeface="+mn-ea"/>
                <a:cs typeface="Helvetica" charset="0"/>
              </a:rPr>
              <a:t>CMP315 is a “Pending CUSC Modification Proposal” and under 8.16.6 any new Modification Proposal (unless Directed by Authority) will be rejected by the Panel if it has “substantially the same effect” as CMP315</a:t>
            </a:r>
          </a:p>
        </p:txBody>
      </p:sp>
      <p:sp>
        <p:nvSpPr>
          <p:cNvPr id="27" name="Rectangle 26">
            <a:extLst>
              <a:ext uri="{FF2B5EF4-FFF2-40B4-BE49-F238E27FC236}">
                <a16:creationId xmlns:a16="http://schemas.microsoft.com/office/drawing/2014/main" id="{7EBF9CD5-4240-434D-88FE-6FF85E9D2526}"/>
              </a:ext>
            </a:extLst>
          </p:cNvPr>
          <p:cNvSpPr/>
          <p:nvPr/>
        </p:nvSpPr>
        <p:spPr>
          <a:xfrm>
            <a:off x="431558" y="3404640"/>
            <a:ext cx="11487697" cy="604649"/>
          </a:xfrm>
          <a:prstGeom prst="rect">
            <a:avLst/>
          </a:prstGeom>
          <a:solidFill>
            <a:srgbClr val="FFC000"/>
          </a:solidFill>
          <a:ln>
            <a:solidFill>
              <a:schemeClr val="accent1"/>
            </a:solidFill>
          </a:ln>
        </p:spPr>
        <p:txBody>
          <a:bodyPr wrap="square" lIns="0" tIns="0" rIns="0" bIns="0" rtlCol="0" anchor="ctr">
            <a:noAutofit/>
          </a:bodyPr>
          <a:lstStyle/>
          <a:p>
            <a:pPr marL="0" marR="0" lvl="0" indent="0" algn="just" defTabSz="457200" rtl="0" eaLnBrk="1" fontAlgn="auto" latinLnBrk="0" hangingPunct="1">
              <a:lnSpc>
                <a:spcPct val="100000"/>
              </a:lnSpc>
              <a:spcBef>
                <a:spcPts val="0"/>
              </a:spcBef>
              <a:spcAft>
                <a:spcPts val="0"/>
              </a:spcAft>
              <a:buClrTx/>
              <a:buSzTx/>
              <a:buFontTx/>
              <a:buNone/>
              <a:tabLst/>
              <a:defRPr/>
            </a:pPr>
            <a:r>
              <a:rPr kumimoji="0" lang="en-GB" sz="1600" b="1" i="0" u="none" strike="noStrike" kern="1200" cap="none" spc="0" normalizeH="0" baseline="0" noProof="0" dirty="0">
                <a:ln>
                  <a:noFill/>
                </a:ln>
                <a:solidFill>
                  <a:srgbClr val="454545"/>
                </a:solidFill>
                <a:effectLst/>
                <a:uLnTx/>
                <a:uFillTx/>
                <a:latin typeface="Arial" panose="020B0604020202020204"/>
                <a:ea typeface="+mn-ea"/>
                <a:cs typeface="Helvetica" charset="0"/>
              </a:rPr>
              <a:t>The new Modification Proposal can be amalgamated with CMP315 as per 8.19.2 and 8.19.3 if defect the same. </a:t>
            </a:r>
          </a:p>
        </p:txBody>
      </p:sp>
      <p:pic>
        <p:nvPicPr>
          <p:cNvPr id="14" name="Picture 13">
            <a:extLst>
              <a:ext uri="{FF2B5EF4-FFF2-40B4-BE49-F238E27FC236}">
                <a16:creationId xmlns:a16="http://schemas.microsoft.com/office/drawing/2014/main" id="{C4B57347-A7A9-4F22-A9CF-193A4FA5CE40}"/>
              </a:ext>
            </a:extLst>
          </p:cNvPr>
          <p:cNvPicPr>
            <a:picLocks noChangeAspect="1"/>
          </p:cNvPicPr>
          <p:nvPr/>
        </p:nvPicPr>
        <p:blipFill>
          <a:blip r:embed="rId3"/>
          <a:stretch>
            <a:fillRect/>
          </a:stretch>
        </p:blipFill>
        <p:spPr>
          <a:xfrm>
            <a:off x="6031285" y="4068212"/>
            <a:ext cx="5887970" cy="1146920"/>
          </a:xfrm>
          <a:prstGeom prst="rect">
            <a:avLst/>
          </a:prstGeom>
        </p:spPr>
      </p:pic>
      <p:pic>
        <p:nvPicPr>
          <p:cNvPr id="15" name="Picture 14">
            <a:extLst>
              <a:ext uri="{FF2B5EF4-FFF2-40B4-BE49-F238E27FC236}">
                <a16:creationId xmlns:a16="http://schemas.microsoft.com/office/drawing/2014/main" id="{F54F6FC1-4942-4CF2-857A-C929BE50B48F}"/>
              </a:ext>
            </a:extLst>
          </p:cNvPr>
          <p:cNvPicPr>
            <a:picLocks noChangeAspect="1"/>
          </p:cNvPicPr>
          <p:nvPr/>
        </p:nvPicPr>
        <p:blipFill>
          <a:blip r:embed="rId4"/>
          <a:stretch>
            <a:fillRect/>
          </a:stretch>
        </p:blipFill>
        <p:spPr>
          <a:xfrm>
            <a:off x="337017" y="4086469"/>
            <a:ext cx="5758383" cy="1002829"/>
          </a:xfrm>
          <a:prstGeom prst="rect">
            <a:avLst/>
          </a:prstGeom>
        </p:spPr>
      </p:pic>
      <p:sp>
        <p:nvSpPr>
          <p:cNvPr id="8" name="Rectangle 7">
            <a:extLst>
              <a:ext uri="{FF2B5EF4-FFF2-40B4-BE49-F238E27FC236}">
                <a16:creationId xmlns:a16="http://schemas.microsoft.com/office/drawing/2014/main" id="{966ABF29-3AD9-4106-84A1-D9313642EFF8}"/>
              </a:ext>
            </a:extLst>
          </p:cNvPr>
          <p:cNvSpPr/>
          <p:nvPr/>
        </p:nvSpPr>
        <p:spPr>
          <a:xfrm>
            <a:off x="431398" y="5181036"/>
            <a:ext cx="11487697" cy="929459"/>
          </a:xfrm>
          <a:prstGeom prst="rect">
            <a:avLst/>
          </a:prstGeom>
          <a:solidFill>
            <a:srgbClr val="FFC000"/>
          </a:solidFill>
          <a:ln>
            <a:solidFill>
              <a:schemeClr val="accent1"/>
            </a:solidFill>
          </a:ln>
        </p:spPr>
        <p:txBody>
          <a:bodyPr wrap="square" lIns="0" tIns="0" rIns="0" bIns="0" rtlCol="0" anchor="ctr">
            <a:noAutofit/>
          </a:bodyPr>
          <a:lstStyle/>
          <a:p>
            <a:pPr lvl="0" algn="just">
              <a:defRPr/>
            </a:pPr>
            <a:r>
              <a:rPr kumimoji="0" lang="en-GB" sz="1600" b="1" i="0" u="none" strike="noStrike" kern="1200" cap="none" spc="0" normalizeH="0" baseline="0" noProof="0" dirty="0">
                <a:ln>
                  <a:noFill/>
                </a:ln>
                <a:solidFill>
                  <a:srgbClr val="454545"/>
                </a:solidFill>
                <a:effectLst/>
                <a:uLnTx/>
                <a:uFillTx/>
                <a:latin typeface="Arial" panose="020B0604020202020204"/>
                <a:ea typeface="+mn-ea"/>
                <a:cs typeface="Helvetica" charset="0"/>
              </a:rPr>
              <a:t>CMP315 could also be withdrawn by the Proposer under 8.16.10 and the scope of CMP315 included within the ESO’s wider Expansion Constant Modification - need to ensure that withdrawal notification timescales have elapsed for CMP315 before the </a:t>
            </a:r>
            <a:r>
              <a:rPr lang="en-GB" sz="1600" b="1" dirty="0">
                <a:solidFill>
                  <a:srgbClr val="454545"/>
                </a:solidFill>
                <a:cs typeface="Helvetica" charset="0"/>
              </a:rPr>
              <a:t>New Expansion Constant Modification is presented to Panel</a:t>
            </a:r>
            <a:endParaRPr kumimoji="0" lang="en-GB" sz="1600" b="1" i="0" u="none" strike="noStrike" kern="1200" cap="none" spc="0" normalizeH="0" baseline="0" noProof="0" dirty="0">
              <a:ln>
                <a:noFill/>
              </a:ln>
              <a:solidFill>
                <a:srgbClr val="454545"/>
              </a:solidFill>
              <a:effectLst/>
              <a:uLnTx/>
              <a:uFillTx/>
              <a:latin typeface="Arial" panose="020B0604020202020204"/>
              <a:ea typeface="+mn-ea"/>
              <a:cs typeface="Helvetica" charset="0"/>
            </a:endParaRPr>
          </a:p>
        </p:txBody>
      </p:sp>
    </p:spTree>
    <p:extLst>
      <p:ext uri="{BB962C8B-B14F-4D97-AF65-F5344CB8AC3E}">
        <p14:creationId xmlns:p14="http://schemas.microsoft.com/office/powerpoint/2010/main" val="3870278031"/>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tOEd7XcCgTKWp151G8zpHQg"/>
</p:tagLst>
</file>

<file path=ppt/tags/tag1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3.xml><?xml version="1.0" encoding="utf-8"?>
<p:tagLst xmlns:a="http://schemas.openxmlformats.org/drawingml/2006/main" xmlns:r="http://schemas.openxmlformats.org/officeDocument/2006/relationships" xmlns:p="http://schemas.openxmlformats.org/presentationml/2006/main">
  <p:tag name="THINKCELLSHAPEDONOTDELETE" val="tOEd7XcCgTKWp151G8zpHQg"/>
</p:tagLst>
</file>

<file path=ppt/tags/tag1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5.xml><?xml version="1.0" encoding="utf-8"?>
<p:tagLst xmlns:a="http://schemas.openxmlformats.org/drawingml/2006/main" xmlns:r="http://schemas.openxmlformats.org/officeDocument/2006/relationships" xmlns:p="http://schemas.openxmlformats.org/presentationml/2006/main">
  <p:tag name="THINKCELLSHAPEDONOTDELETE" val="t2MUorbDdSAu9Ug.6zw4zLQ"/>
</p:tagLst>
</file>

<file path=ppt/tags/tag1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9.xml><?xml version="1.0" encoding="utf-8"?>
<p:tagLst xmlns:a="http://schemas.openxmlformats.org/drawingml/2006/main" xmlns:r="http://schemas.openxmlformats.org/officeDocument/2006/relationships" xmlns:p="http://schemas.openxmlformats.org/presentationml/2006/main">
  <p:tag name="THINKCELLSHAPEDONOTDELETE" val="tlnQNXCMlRA6fye2uUelQJA"/>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6kfJHKLHS0ith1u8hhZmEw"/>
</p:tagLst>
</file>

<file path=ppt/tags/tag2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1.xml><?xml version="1.0" encoding="utf-8"?>
<p:tagLst xmlns:a="http://schemas.openxmlformats.org/drawingml/2006/main" xmlns:r="http://schemas.openxmlformats.org/officeDocument/2006/relationships" xmlns:p="http://schemas.openxmlformats.org/presentationml/2006/main">
  <p:tag name="THINKCELLSHAPEDONOTDELETE" val="t7GkBBpfMSDGnyl0KoZfCyw"/>
</p:tagLst>
</file>

<file path=ppt/tags/tag2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tmkcUtaKmTeSmKeWci.bbPQ"/>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tmkcUtaKmTeSmKeWci.bbPQ"/>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tHj2jMQE8SuKcUMrnPOMaeQ"/>
</p:tagLst>
</file>

<file path=ppt/theme/theme1.xml><?xml version="1.0" encoding="utf-8"?>
<a:theme xmlns:a="http://schemas.openxmlformats.org/drawingml/2006/main" name="Orsted">
  <a:themeElements>
    <a:clrScheme name="Orsted">
      <a:dk1>
        <a:srgbClr val="000000"/>
      </a:dk1>
      <a:lt1>
        <a:srgbClr val="FFFFFF"/>
      </a:lt1>
      <a:dk2>
        <a:srgbClr val="3B4956"/>
      </a:dk2>
      <a:lt2>
        <a:srgbClr val="F5F6F7"/>
      </a:lt2>
      <a:accent1>
        <a:srgbClr val="4099DA"/>
      </a:accent1>
      <a:accent2>
        <a:srgbClr val="8ECDC8"/>
      </a:accent2>
      <a:accent3>
        <a:srgbClr val="644C76"/>
      </a:accent3>
      <a:accent4>
        <a:srgbClr val="D8D1CA"/>
      </a:accent4>
      <a:accent5>
        <a:srgbClr val="B7ADA5"/>
      </a:accent5>
      <a:accent6>
        <a:srgbClr val="99A4AE"/>
      </a:accent6>
      <a:hlink>
        <a:srgbClr val="4099DA"/>
      </a:hlink>
      <a:folHlink>
        <a:srgbClr val="4099DA"/>
      </a:folHlink>
    </a:clrScheme>
    <a:fontScheme name="Orsted arial">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solidFill>
            <a:schemeClr val="accent1"/>
          </a:solidFill>
        </a:ln>
      </a:spPr>
      <a:bodyPr rtlCol="0" anchor="ctr"/>
      <a:lstStyle>
        <a:defPPr algn="ctr">
          <a:lnSpc>
            <a:spcPct val="96000"/>
          </a:lnSpc>
          <a:defRPr sz="1300" noProof="0" dirty="0" smtClean="0"/>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1"/>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nSpc>
            <a:spcPct val="96000"/>
          </a:lnSpc>
          <a:spcBef>
            <a:spcPts val="1800"/>
          </a:spcBef>
          <a:defRPr sz="1300" dirty="0" smtClean="0">
            <a:solidFill>
              <a:schemeClr val="tx2"/>
            </a:solidFill>
          </a:defRPr>
        </a:defPPr>
      </a:lstStyle>
    </a:txDef>
  </a:objectDefaults>
  <a:extraClrSchemeLst/>
  <a:extLst>
    <a:ext uri="{05A4C25C-085E-4340-85A3-A5531E510DB2}">
      <thm15:themeFamily xmlns:thm15="http://schemas.microsoft.com/office/thememl/2012/main" name="16-9 Landscape Arial.potx" id="{0561035E-5CB3-4856-ABCE-8EBAD0463BD9}" vid="{7F2A9425-F1B4-4DF1-846A-F024CA7A0C1B}"/>
    </a:ext>
  </a:extLst>
</a:theme>
</file>

<file path=ppt/theme/theme2.xml><?xml version="1.0" encoding="utf-8"?>
<a:theme xmlns:a="http://schemas.openxmlformats.org/drawingml/2006/main" name="FirstSlideMaster">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PresentationOfgem2015">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1_PresentationOfgem2015">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3_Office Theme">
  <a:themeElements>
    <a:clrScheme name="Custom 12">
      <a:dk1>
        <a:srgbClr val="454545"/>
      </a:dk1>
      <a:lt1>
        <a:sysClr val="window" lastClr="FFFFFF"/>
      </a:lt1>
      <a:dk2>
        <a:srgbClr val="727274"/>
      </a:dk2>
      <a:lt2>
        <a:srgbClr val="ACACAE"/>
      </a:lt2>
      <a:accent1>
        <a:srgbClr val="F26522"/>
      </a:accent1>
      <a:accent2>
        <a:srgbClr val="0079C1"/>
      </a:accent2>
      <a:accent3>
        <a:srgbClr val="5BCBF5"/>
      </a:accent3>
      <a:accent4>
        <a:srgbClr val="C2CD23"/>
      </a:accent4>
      <a:accent5>
        <a:srgbClr val="6A2C91"/>
      </a:accent5>
      <a:accent6>
        <a:srgbClr val="FFBF22"/>
      </a:accent6>
      <a:hlink>
        <a:srgbClr val="FFBF22"/>
      </a:hlink>
      <a:folHlink>
        <a:srgbClr val="FFBF2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bg1"/>
        </a:solidFill>
        <a:ln>
          <a:solidFill>
            <a:schemeClr val="accent1"/>
          </a:solidFill>
        </a:ln>
      </a:spPr>
      <a:bodyPr wrap="square" lIns="0" tIns="0" rIns="0" bIns="0" rtlCol="0" anchor="ctr">
        <a:noAutofit/>
      </a:bodyPr>
      <a:lstStyle>
        <a:defPPr algn="ctr">
          <a:defRPr sz="1600" b="0" i="0" dirty="0" smtClean="0">
            <a:cs typeface="Helvetica" charset="0"/>
          </a:defRPr>
        </a:defPPr>
      </a:lstStyle>
    </a:spDef>
    <a:lnDef>
      <a:spPr>
        <a:ln w="12700"/>
      </a:spPr>
      <a:bodyPr/>
      <a:lstStyle/>
      <a:style>
        <a:lnRef idx="1">
          <a:schemeClr val="accent1"/>
        </a:lnRef>
        <a:fillRef idx="0">
          <a:schemeClr val="accent1"/>
        </a:fillRef>
        <a:effectRef idx="0">
          <a:schemeClr val="accent1"/>
        </a:effectRef>
        <a:fontRef idx="minor">
          <a:schemeClr val="tx1"/>
        </a:fontRef>
      </a:style>
    </a:lnDef>
    <a:txDef>
      <a:spPr>
        <a:noFill/>
      </a:spPr>
      <a:bodyPr wrap="none" lIns="0" tIns="0" rIns="0" bIns="0" rtlCol="0">
        <a:spAutoFit/>
      </a:bodyPr>
      <a:lstStyle>
        <a:defPPr algn="l">
          <a:defRPr sz="1600" dirty="0" smtClean="0"/>
        </a:defPPr>
      </a:lstStyle>
    </a:txDef>
  </a:objectDefaults>
  <a:extraClrSchemeLst/>
  <a:extLst>
    <a:ext uri="{05A4C25C-085E-4340-85A3-A5531E510DB2}">
      <thm15:themeFamily xmlns:thm15="http://schemas.microsoft.com/office/thememl/2012/main" name="ESO PowerPoint Template_16x9" id="{EC2A9EB9-C553-4533-8816-4607755CA4A0}" vid="{7372FB52-645C-48CB-BA91-663538C78E52}"/>
    </a:ext>
  </a:extLst>
</a:theme>
</file>

<file path=ppt/theme/theme7.xml><?xml version="1.0" encoding="utf-8"?>
<a:theme xmlns:a="http://schemas.openxmlformats.org/drawingml/2006/main" name="Office Theme">
  <a:themeElements>
    <a:clrScheme name="Custom 1">
      <a:dk1>
        <a:srgbClr val="000000"/>
      </a:dk1>
      <a:lt1>
        <a:srgbClr val="FFFFFF"/>
      </a:lt1>
      <a:dk2>
        <a:srgbClr val="44546A"/>
      </a:dk2>
      <a:lt2>
        <a:srgbClr val="E7E6E6"/>
      </a:lt2>
      <a:accent1>
        <a:srgbClr val="F0B900"/>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a:lstStyle>
        <a:defPPr algn="l">
          <a:defRPr sz="3600" b="0" i="0" dirty="0" smtClean="0">
            <a:solidFill>
              <a:schemeClr val="bg1"/>
            </a:solidFill>
            <a:latin typeface="Helvetica Neue Light" panose="02000403000000020004" pitchFamily="2" charset="0"/>
            <a:ea typeface="Helvetica Neue Light" panose="02000403000000020004" pitchFamily="2" charset="0"/>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SharedWithUsers xmlns="97b6fe81-1556-4112-94ca-31043ca39b71">
      <UserInfo>
        <DisplayName>Rivalland (ESO), Jessica</DisplayName>
        <AccountId>49</AccountId>
        <AccountType/>
      </UserInfo>
    </SharedWithUser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095E1BDC5029614ABF43223A464FD248" ma:contentTypeVersion="12" ma:contentTypeDescription="Create a new document." ma:contentTypeScope="" ma:versionID="2474c7f4549ad8682880aca525ed79ee">
  <xsd:schema xmlns:xsd="http://www.w3.org/2001/XMLSchema" xmlns:xs="http://www.w3.org/2001/XMLSchema" xmlns:p="http://schemas.microsoft.com/office/2006/metadata/properties" xmlns:ns2="f71abe4e-f5ff-49cd-8eff-5f4949acc510" xmlns:ns3="97b6fe81-1556-4112-94ca-31043ca39b71" targetNamespace="http://schemas.microsoft.com/office/2006/metadata/properties" ma:root="true" ma:fieldsID="496125ef1f1b50d60b2c8ba73c0e8f8d" ns2:_="" ns3:_="">
    <xsd:import namespace="f71abe4e-f5ff-49cd-8eff-5f4949acc510"/>
    <xsd:import namespace="97b6fe81-1556-4112-94ca-31043ca39b71"/>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GenerationTime" minOccurs="0"/>
                <xsd:element ref="ns2:MediaServiceEventHashCode" minOccurs="0"/>
                <xsd:element ref="ns2:MediaServiceDateTaken" minOccurs="0"/>
                <xsd:element ref="ns2:MediaServiceOCR" minOccurs="0"/>
                <xsd:element ref="ns2:MediaServiceLocation"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71abe4e-f5ff-49cd-8eff-5f4949acc51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DateTaken" ma:index="15" nillable="true" ma:displayName="MediaServiceDateTaken" ma:hidden="true" ma:internalName="MediaServiceDateTake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Location" ma:index="17" nillable="true" ma:displayName="Location"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7b6fe81-1556-4112-94ca-31043ca39b71"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DCB36002-CCFD-4C5D-814A-FF8D96969B7A}">
  <ds:schemaRefs>
    <ds:schemaRef ds:uri="http://schemas.microsoft.com/office/2006/metadata/properties"/>
    <ds:schemaRef ds:uri="http://schemas.microsoft.com/office/infopath/2007/PartnerControls"/>
    <ds:schemaRef ds:uri="97b6fe81-1556-4112-94ca-31043ca39b71"/>
  </ds:schemaRefs>
</ds:datastoreItem>
</file>

<file path=customXml/itemProps2.xml><?xml version="1.0" encoding="utf-8"?>
<ds:datastoreItem xmlns:ds="http://schemas.openxmlformats.org/officeDocument/2006/customXml" ds:itemID="{020D18BA-5CAC-4662-A5E3-8FA7B2B619C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f71abe4e-f5ff-49cd-8eff-5f4949acc510"/>
    <ds:schemaRef ds:uri="97b6fe81-1556-4112-94ca-31043ca39b7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4526808D-2B4C-4333-ABB4-74F13E7BF81E}">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2172</TotalTime>
  <Words>770</Words>
  <Application>Microsoft Office PowerPoint</Application>
  <PresentationFormat>Widescreen</PresentationFormat>
  <Paragraphs>63</Paragraphs>
  <Slides>9</Slides>
  <Notes>0</Notes>
  <HiddenSlides>0</HiddenSlides>
  <MMClips>0</MMClips>
  <ScaleCrop>false</ScaleCrop>
  <HeadingPairs>
    <vt:vector size="8" baseType="variant">
      <vt:variant>
        <vt:lpstr>Fonts Used</vt:lpstr>
      </vt:variant>
      <vt:variant>
        <vt:i4>22</vt:i4>
      </vt:variant>
      <vt:variant>
        <vt:lpstr>Theme</vt:lpstr>
      </vt:variant>
      <vt:variant>
        <vt:i4>7</vt:i4>
      </vt:variant>
      <vt:variant>
        <vt:lpstr>Embedded OLE Servers</vt:lpstr>
      </vt:variant>
      <vt:variant>
        <vt:i4>1</vt:i4>
      </vt:variant>
      <vt:variant>
        <vt:lpstr>Slide Titles</vt:lpstr>
      </vt:variant>
      <vt:variant>
        <vt:i4>9</vt:i4>
      </vt:variant>
    </vt:vector>
  </HeadingPairs>
  <TitlesOfParts>
    <vt:vector size="39" baseType="lpstr">
      <vt:lpstr>Arial</vt:lpstr>
      <vt:lpstr>Calibri</vt:lpstr>
      <vt:lpstr>Calibri Light</vt:lpstr>
      <vt:lpstr>Helvetica Neue Light</vt:lpstr>
      <vt:lpstr>Helvetica Neue LT Pro 45 Light</vt:lpstr>
      <vt:lpstr>Helvetica Neue LT Pro 55 Roman</vt:lpstr>
      <vt:lpstr>Helvetica Neue LT Pro 65 Medium</vt:lpstr>
      <vt:lpstr>Helvetica Neue LT Std 35 Thin</vt:lpstr>
      <vt:lpstr>Helvetica Neue LT Std 45 Light</vt:lpstr>
      <vt:lpstr>Helvetica Neue LT Std 55 Roman</vt:lpstr>
      <vt:lpstr>Helvetica Neue LT Std 65 Medium</vt:lpstr>
      <vt:lpstr>Helvetica Neue LT Std 77 Bold C</vt:lpstr>
      <vt:lpstr>Helvetica Neue LT Std 87 Heavy </vt:lpstr>
      <vt:lpstr>Helvetica Neue LT Std 97 Black </vt:lpstr>
      <vt:lpstr>HelveticaNeueLTPro-Blk</vt:lpstr>
      <vt:lpstr>HelveticaNeueLTPro-Hv</vt:lpstr>
      <vt:lpstr>HelveticaNeueLTPro-Roman</vt:lpstr>
      <vt:lpstr>Orsted Sans Office</vt:lpstr>
      <vt:lpstr>Symbol</vt:lpstr>
      <vt:lpstr>Verdana</vt:lpstr>
      <vt:lpstr>Wingdings</vt:lpstr>
      <vt:lpstr>Wingdings 2</vt:lpstr>
      <vt:lpstr>Orsted</vt:lpstr>
      <vt:lpstr>FirstSlideMaster</vt:lpstr>
      <vt:lpstr>PresentationOfgem2015</vt:lpstr>
      <vt:lpstr>1_PresentationOfgem2015</vt:lpstr>
      <vt:lpstr>1_Office Theme</vt:lpstr>
      <vt:lpstr>3_Office Theme</vt:lpstr>
      <vt:lpstr>Office Theme</vt:lpstr>
      <vt:lpstr>think-cell Slide</vt:lpstr>
      <vt:lpstr>PowerPoint Presentation</vt:lpstr>
      <vt:lpstr>Reinforcement types</vt:lpstr>
      <vt:lpstr>Current Ambition/Thoughts</vt:lpstr>
      <vt:lpstr>Challenges</vt:lpstr>
      <vt:lpstr>Next Steps</vt:lpstr>
      <vt:lpstr>PowerPoint Presentation</vt:lpstr>
      <vt:lpstr>CMP315</vt:lpstr>
      <vt:lpstr>PowerPoint Presentation</vt:lpstr>
      <vt:lpstr>CMP315 and new Modification – Governance Rules to be aware of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Friday 27 November 2020 Online Meeting via Teams</dc:title>
  <dc:creator>Mullen (ESO), Paul J</dc:creator>
  <cp:lastModifiedBy>Mullen (ESO), Paul J</cp:lastModifiedBy>
  <cp:revision>37</cp:revision>
  <dcterms:created xsi:type="dcterms:W3CDTF">2020-11-18T21:12:56Z</dcterms:created>
  <dcterms:modified xsi:type="dcterms:W3CDTF">2021-04-16T10:18:42Z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0x010100095E1BDC5029614ABF43223A464FD248</vt:lpwstr>
  </property>
</Properties>
</file>