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822" r:id="rId5"/>
  </p:sldMasterIdLst>
  <p:notesMasterIdLst>
    <p:notesMasterId r:id="rId20"/>
  </p:notesMasterIdLst>
  <p:sldIdLst>
    <p:sldId id="307" r:id="rId6"/>
    <p:sldId id="5995" r:id="rId7"/>
    <p:sldId id="5991" r:id="rId8"/>
    <p:sldId id="5992" r:id="rId9"/>
    <p:sldId id="5985" r:id="rId10"/>
    <p:sldId id="377" r:id="rId11"/>
    <p:sldId id="5993" r:id="rId12"/>
    <p:sldId id="5950" r:id="rId13"/>
    <p:sldId id="5988" r:id="rId14"/>
    <p:sldId id="320" r:id="rId15"/>
    <p:sldId id="5983" r:id="rId16"/>
    <p:sldId id="5987" r:id="rId17"/>
    <p:sldId id="309" r:id="rId18"/>
    <p:sldId id="311"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6EF679-7707-45C5-BDAE-70772D786CAC}">
          <p14:sldIdLst>
            <p14:sldId id="307"/>
            <p14:sldId id="5995"/>
            <p14:sldId id="5991"/>
            <p14:sldId id="5992"/>
            <p14:sldId id="5985"/>
            <p14:sldId id="377"/>
            <p14:sldId id="5993"/>
            <p14:sldId id="5950"/>
            <p14:sldId id="5988"/>
            <p14:sldId id="320"/>
            <p14:sldId id="5983"/>
            <p14:sldId id="5987"/>
            <p14:sldId id="309"/>
            <p14:sldId id="311"/>
          </p14:sldIdLst>
        </p14:section>
        <p14:section name="Default Section" id="{9F50C137-5DD7-43B7-BBDE-300876F04DEF}">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ring (ESO), Mark" initials="H(M" lastIdx="9" clrIdx="0">
    <p:extLst>
      <p:ext uri="{19B8F6BF-5375-455C-9EA6-DF929625EA0E}">
        <p15:presenceInfo xmlns:p15="http://schemas.microsoft.com/office/powerpoint/2012/main" userId="S::Mark.Herring2@uk.nationalgrid.com::773bead7-755f-4c08-af0f-923bb5d0a8c4" providerId="AD"/>
      </p:ext>
    </p:extLst>
  </p:cmAuthor>
  <p:cmAuthor id="2" name="Shilling(ESO), Kirsten" initials="SK" lastIdx="2" clrIdx="1">
    <p:extLst>
      <p:ext uri="{19B8F6BF-5375-455C-9EA6-DF929625EA0E}">
        <p15:presenceInfo xmlns:p15="http://schemas.microsoft.com/office/powerpoint/2012/main" userId="S::kirsten.shilling@uk.nationalgrid.com::513e0408-88fe-434e-a604-d3bc055f53f9" providerId="AD"/>
      </p:ext>
    </p:extLst>
  </p:cmAuthor>
  <p:cmAuthor id="3" name="Wildash (ESO), David" initials="WD" lastIdx="1" clrIdx="2">
    <p:extLst>
      <p:ext uri="{19B8F6BF-5375-455C-9EA6-DF929625EA0E}">
        <p15:presenceInfo xmlns:p15="http://schemas.microsoft.com/office/powerpoint/2012/main" userId="S::david.wildash@uk.nationalgrid.com::e6f28fdb-1fc3-42ff-88b2-fb5617f208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FF7"/>
    <a:srgbClr val="62F3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DBEB7C-35CD-4970-B8D7-9E707F4D7CD7}" v="1763" dt="2021-03-24T09:41:55.795"/>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dash (ESO), David" userId="S::david.wildash@uk.nationalgrid.com::e6f28fdb-1fc3-42ff-88b2-fb5617f20898" providerId="AD" clId="Web-{81579128-B675-E1D2-26E3-3E2022654E7D}"/>
    <pc:docChg chg="modSld">
      <pc:chgData name="Wildash (ESO), David" userId="S::david.wildash@uk.nationalgrid.com::e6f28fdb-1fc3-42ff-88b2-fb5617f20898" providerId="AD" clId="Web-{81579128-B675-E1D2-26E3-3E2022654E7D}" dt="2021-03-19T08:29:51.303" v="23" actId="20577"/>
      <pc:docMkLst>
        <pc:docMk/>
      </pc:docMkLst>
      <pc:sldChg chg="addSp delSp modSp addCm">
        <pc:chgData name="Wildash (ESO), David" userId="S::david.wildash@uk.nationalgrid.com::e6f28fdb-1fc3-42ff-88b2-fb5617f20898" providerId="AD" clId="Web-{81579128-B675-E1D2-26E3-3E2022654E7D}" dt="2021-03-19T08:29:51.303" v="23" actId="20577"/>
        <pc:sldMkLst>
          <pc:docMk/>
          <pc:sldMk cId="2794335065" sldId="5986"/>
        </pc:sldMkLst>
        <pc:spChg chg="add del mod">
          <ac:chgData name="Wildash (ESO), David" userId="S::david.wildash@uk.nationalgrid.com::e6f28fdb-1fc3-42ff-88b2-fb5617f20898" providerId="AD" clId="Web-{81579128-B675-E1D2-26E3-3E2022654E7D}" dt="2021-03-19T08:27:26.201" v="3"/>
          <ac:spMkLst>
            <pc:docMk/>
            <pc:sldMk cId="2794335065" sldId="5986"/>
            <ac:spMk id="2" creationId="{2B7CCDC6-A4B4-4862-977B-018AD1D01011}"/>
          </ac:spMkLst>
        </pc:spChg>
        <pc:spChg chg="mod">
          <ac:chgData name="Wildash (ESO), David" userId="S::david.wildash@uk.nationalgrid.com::e6f28fdb-1fc3-42ff-88b2-fb5617f20898" providerId="AD" clId="Web-{81579128-B675-E1D2-26E3-3E2022654E7D}" dt="2021-03-19T08:29:51.303" v="23" actId="20577"/>
          <ac:spMkLst>
            <pc:docMk/>
            <pc:sldMk cId="2794335065" sldId="5986"/>
            <ac:spMk id="3" creationId="{70C04F3A-F3E7-46CA-A49A-9BF299204B8D}"/>
          </ac:spMkLst>
        </pc:spChg>
        <pc:spChg chg="add mod">
          <ac:chgData name="Wildash (ESO), David" userId="S::david.wildash@uk.nationalgrid.com::e6f28fdb-1fc3-42ff-88b2-fb5617f20898" providerId="AD" clId="Web-{81579128-B675-E1D2-26E3-3E2022654E7D}" dt="2021-03-19T08:27:38.202" v="8" actId="20577"/>
          <ac:spMkLst>
            <pc:docMk/>
            <pc:sldMk cId="2794335065" sldId="5986"/>
            <ac:spMk id="4" creationId="{66CD3C29-DB7F-416E-9690-3FAF82132457}"/>
          </ac:spMkLst>
        </pc:spChg>
        <pc:spChg chg="mod">
          <ac:chgData name="Wildash (ESO), David" userId="S::david.wildash@uk.nationalgrid.com::e6f28fdb-1fc3-42ff-88b2-fb5617f20898" providerId="AD" clId="Web-{81579128-B675-E1D2-26E3-3E2022654E7D}" dt="2021-03-19T08:28:15.516" v="10" actId="20577"/>
          <ac:spMkLst>
            <pc:docMk/>
            <pc:sldMk cId="2794335065" sldId="5986"/>
            <ac:spMk id="6" creationId="{91864FA4-5CE8-42FA-BB00-AA6A809E0786}"/>
          </ac:spMkLst>
        </pc:spChg>
      </pc:sldChg>
    </pc:docChg>
  </pc:docChgLst>
  <pc:docChgLst>
    <pc:chgData name="Wildash (ESO), David" userId="S::david.wildash@uk.nationalgrid.com::e6f28fdb-1fc3-42ff-88b2-fb5617f20898" providerId="AD" clId="Web-{D8288F27-AA5B-1E48-AC1F-DF2112333FDC}"/>
    <pc:docChg chg="modSld">
      <pc:chgData name="Wildash (ESO), David" userId="S::david.wildash@uk.nationalgrid.com::e6f28fdb-1fc3-42ff-88b2-fb5617f20898" providerId="AD" clId="Web-{D8288F27-AA5B-1E48-AC1F-DF2112333FDC}" dt="2021-03-21T09:47:34.600" v="40"/>
      <pc:docMkLst>
        <pc:docMk/>
      </pc:docMkLst>
      <pc:sldChg chg="modSp">
        <pc:chgData name="Wildash (ESO), David" userId="S::david.wildash@uk.nationalgrid.com::e6f28fdb-1fc3-42ff-88b2-fb5617f20898" providerId="AD" clId="Web-{D8288F27-AA5B-1E48-AC1F-DF2112333FDC}" dt="2021-03-21T09:40:12.557" v="4" actId="1076"/>
        <pc:sldMkLst>
          <pc:docMk/>
          <pc:sldMk cId="3700533928" sldId="287"/>
        </pc:sldMkLst>
        <pc:spChg chg="mod">
          <ac:chgData name="Wildash (ESO), David" userId="S::david.wildash@uk.nationalgrid.com::e6f28fdb-1fc3-42ff-88b2-fb5617f20898" providerId="AD" clId="Web-{D8288F27-AA5B-1E48-AC1F-DF2112333FDC}" dt="2021-03-21T09:40:12.557" v="4" actId="1076"/>
          <ac:spMkLst>
            <pc:docMk/>
            <pc:sldMk cId="3700533928" sldId="287"/>
            <ac:spMk id="12" creationId="{5578D163-5D34-4F23-81A5-2D6D0369113D}"/>
          </ac:spMkLst>
        </pc:spChg>
      </pc:sldChg>
      <pc:sldChg chg="addSp modSp">
        <pc:chgData name="Wildash (ESO), David" userId="S::david.wildash@uk.nationalgrid.com::e6f28fdb-1fc3-42ff-88b2-fb5617f20898" providerId="AD" clId="Web-{D8288F27-AA5B-1E48-AC1F-DF2112333FDC}" dt="2021-03-21T09:47:09.850" v="36" actId="20577"/>
        <pc:sldMkLst>
          <pc:docMk/>
          <pc:sldMk cId="1986363804" sldId="307"/>
        </pc:sldMkLst>
        <pc:spChg chg="add mod">
          <ac:chgData name="Wildash (ESO), David" userId="S::david.wildash@uk.nationalgrid.com::e6f28fdb-1fc3-42ff-88b2-fb5617f20898" providerId="AD" clId="Web-{D8288F27-AA5B-1E48-AC1F-DF2112333FDC}" dt="2021-03-21T09:47:09.850" v="36" actId="20577"/>
          <ac:spMkLst>
            <pc:docMk/>
            <pc:sldMk cId="1986363804" sldId="307"/>
            <ac:spMk id="2" creationId="{E8DF3659-EC94-477D-9900-55526DB22A70}"/>
          </ac:spMkLst>
        </pc:spChg>
        <pc:spChg chg="mod">
          <ac:chgData name="Wildash (ESO), David" userId="S::david.wildash@uk.nationalgrid.com::e6f28fdb-1fc3-42ff-88b2-fb5617f20898" providerId="AD" clId="Web-{D8288F27-AA5B-1E48-AC1F-DF2112333FDC}" dt="2021-03-21T09:44:25.454" v="25" actId="1076"/>
          <ac:spMkLst>
            <pc:docMk/>
            <pc:sldMk cId="1986363804" sldId="307"/>
            <ac:spMk id="6" creationId="{8329FB8B-13A0-4A2D-B9CF-62570F21BAFE}"/>
          </ac:spMkLst>
        </pc:spChg>
      </pc:sldChg>
      <pc:sldChg chg="addSp delSp">
        <pc:chgData name="Wildash (ESO), David" userId="S::david.wildash@uk.nationalgrid.com::e6f28fdb-1fc3-42ff-88b2-fb5617f20898" providerId="AD" clId="Web-{D8288F27-AA5B-1E48-AC1F-DF2112333FDC}" dt="2021-03-21T09:47:34.600" v="40"/>
        <pc:sldMkLst>
          <pc:docMk/>
          <pc:sldMk cId="2937852249" sldId="312"/>
        </pc:sldMkLst>
        <pc:spChg chg="add del">
          <ac:chgData name="Wildash (ESO), David" userId="S::david.wildash@uk.nationalgrid.com::e6f28fdb-1fc3-42ff-88b2-fb5617f20898" providerId="AD" clId="Web-{D8288F27-AA5B-1E48-AC1F-DF2112333FDC}" dt="2021-03-21T09:47:30.413" v="39"/>
          <ac:spMkLst>
            <pc:docMk/>
            <pc:sldMk cId="2937852249" sldId="312"/>
            <ac:spMk id="2" creationId="{7BE2C9C2-97B2-4D39-882B-3DCB0409860E}"/>
          </ac:spMkLst>
        </pc:spChg>
        <pc:spChg chg="add">
          <ac:chgData name="Wildash (ESO), David" userId="S::david.wildash@uk.nationalgrid.com::e6f28fdb-1fc3-42ff-88b2-fb5617f20898" providerId="AD" clId="Web-{D8288F27-AA5B-1E48-AC1F-DF2112333FDC}" dt="2021-03-21T09:47:34.600" v="40"/>
          <ac:spMkLst>
            <pc:docMk/>
            <pc:sldMk cId="2937852249" sldId="312"/>
            <ac:spMk id="3" creationId="{09485179-98E6-4F65-8EB5-EA8B81E42423}"/>
          </ac:spMkLst>
        </pc:spChg>
      </pc:sldChg>
      <pc:sldChg chg="modSp">
        <pc:chgData name="Wildash (ESO), David" userId="S::david.wildash@uk.nationalgrid.com::e6f28fdb-1fc3-42ff-88b2-fb5617f20898" providerId="AD" clId="Web-{D8288F27-AA5B-1E48-AC1F-DF2112333FDC}" dt="2021-03-21T09:40:37.511" v="10" actId="20577"/>
        <pc:sldMkLst>
          <pc:docMk/>
          <pc:sldMk cId="3656456221" sldId="320"/>
        </pc:sldMkLst>
        <pc:spChg chg="mod">
          <ac:chgData name="Wildash (ESO), David" userId="S::david.wildash@uk.nationalgrid.com::e6f28fdb-1fc3-42ff-88b2-fb5617f20898" providerId="AD" clId="Web-{D8288F27-AA5B-1E48-AC1F-DF2112333FDC}" dt="2021-03-21T09:40:37.511" v="10" actId="20577"/>
          <ac:spMkLst>
            <pc:docMk/>
            <pc:sldMk cId="3656456221" sldId="320"/>
            <ac:spMk id="30" creationId="{C9B2FDCE-9B38-4161-A62E-AB505023D058}"/>
          </ac:spMkLst>
        </pc:spChg>
      </pc:sldChg>
      <pc:sldChg chg="modSp">
        <pc:chgData name="Wildash (ESO), David" userId="S::david.wildash@uk.nationalgrid.com::e6f28fdb-1fc3-42ff-88b2-fb5617f20898" providerId="AD" clId="Web-{D8288F27-AA5B-1E48-AC1F-DF2112333FDC}" dt="2021-03-21T09:40:18.229" v="5" actId="1076"/>
        <pc:sldMkLst>
          <pc:docMk/>
          <pc:sldMk cId="1712930432" sldId="1391"/>
        </pc:sldMkLst>
        <pc:spChg chg="mod">
          <ac:chgData name="Wildash (ESO), David" userId="S::david.wildash@uk.nationalgrid.com::e6f28fdb-1fc3-42ff-88b2-fb5617f20898" providerId="AD" clId="Web-{D8288F27-AA5B-1E48-AC1F-DF2112333FDC}" dt="2021-03-21T09:40:18.229" v="5" actId="1076"/>
          <ac:spMkLst>
            <pc:docMk/>
            <pc:sldMk cId="1712930432" sldId="1391"/>
            <ac:spMk id="14" creationId="{96317E25-66C5-4EB5-BB82-FA9D0AD897FB}"/>
          </ac:spMkLst>
        </pc:spChg>
      </pc:sldChg>
      <pc:sldChg chg="modSp">
        <pc:chgData name="Wildash (ESO), David" userId="S::david.wildash@uk.nationalgrid.com::e6f28fdb-1fc3-42ff-88b2-fb5617f20898" providerId="AD" clId="Web-{D8288F27-AA5B-1E48-AC1F-DF2112333FDC}" dt="2021-03-21T09:40:23.886" v="6" actId="1076"/>
        <pc:sldMkLst>
          <pc:docMk/>
          <pc:sldMk cId="3016806598" sldId="5950"/>
        </pc:sldMkLst>
        <pc:spChg chg="mod">
          <ac:chgData name="Wildash (ESO), David" userId="S::david.wildash@uk.nationalgrid.com::e6f28fdb-1fc3-42ff-88b2-fb5617f20898" providerId="AD" clId="Web-{D8288F27-AA5B-1E48-AC1F-DF2112333FDC}" dt="2021-03-21T09:40:23.886" v="6" actId="1076"/>
          <ac:spMkLst>
            <pc:docMk/>
            <pc:sldMk cId="3016806598" sldId="5950"/>
            <ac:spMk id="95" creationId="{B1C771C1-77DA-4EA4-AD1D-30DB677DA1ED}"/>
          </ac:spMkLst>
        </pc:spChg>
      </pc:sldChg>
      <pc:sldChg chg="modSp">
        <pc:chgData name="Wildash (ESO), David" userId="S::david.wildash@uk.nationalgrid.com::e6f28fdb-1fc3-42ff-88b2-fb5617f20898" providerId="AD" clId="Web-{D8288F27-AA5B-1E48-AC1F-DF2112333FDC}" dt="2021-03-21T09:40:49.152" v="12" actId="20577"/>
        <pc:sldMkLst>
          <pc:docMk/>
          <pc:sldMk cId="2066931126" sldId="5981"/>
        </pc:sldMkLst>
        <pc:spChg chg="mod">
          <ac:chgData name="Wildash (ESO), David" userId="S::david.wildash@uk.nationalgrid.com::e6f28fdb-1fc3-42ff-88b2-fb5617f20898" providerId="AD" clId="Web-{D8288F27-AA5B-1E48-AC1F-DF2112333FDC}" dt="2021-03-21T09:40:49.152" v="12" actId="20577"/>
          <ac:spMkLst>
            <pc:docMk/>
            <pc:sldMk cId="2066931126" sldId="5981"/>
            <ac:spMk id="4" creationId="{885A8EAF-52F8-43CC-8416-ECB1B97A97FB}"/>
          </ac:spMkLst>
        </pc:spChg>
      </pc:sldChg>
      <pc:sldChg chg="modSp">
        <pc:chgData name="Wildash (ESO), David" userId="S::david.wildash@uk.nationalgrid.com::e6f28fdb-1fc3-42ff-88b2-fb5617f20898" providerId="AD" clId="Web-{D8288F27-AA5B-1E48-AC1F-DF2112333FDC}" dt="2021-03-21T09:41:00.512" v="18" actId="20577"/>
        <pc:sldMkLst>
          <pc:docMk/>
          <pc:sldMk cId="2856608915" sldId="5982"/>
        </pc:sldMkLst>
        <pc:spChg chg="mod">
          <ac:chgData name="Wildash (ESO), David" userId="S::david.wildash@uk.nationalgrid.com::e6f28fdb-1fc3-42ff-88b2-fb5617f20898" providerId="AD" clId="Web-{D8288F27-AA5B-1E48-AC1F-DF2112333FDC}" dt="2021-03-21T09:41:00.512" v="18" actId="20577"/>
          <ac:spMkLst>
            <pc:docMk/>
            <pc:sldMk cId="2856608915" sldId="5982"/>
            <ac:spMk id="4" creationId="{049FBC44-13DD-4F69-B634-98CE46921CA6}"/>
          </ac:spMkLst>
        </pc:spChg>
      </pc:sldChg>
      <pc:sldChg chg="modSp">
        <pc:chgData name="Wildash (ESO), David" userId="S::david.wildash@uk.nationalgrid.com::e6f28fdb-1fc3-42ff-88b2-fb5617f20898" providerId="AD" clId="Web-{D8288F27-AA5B-1E48-AC1F-DF2112333FDC}" dt="2021-03-21T09:41:08.809" v="19" actId="1076"/>
        <pc:sldMkLst>
          <pc:docMk/>
          <pc:sldMk cId="3118686024" sldId="5983"/>
        </pc:sldMkLst>
        <pc:spChg chg="mod">
          <ac:chgData name="Wildash (ESO), David" userId="S::david.wildash@uk.nationalgrid.com::e6f28fdb-1fc3-42ff-88b2-fb5617f20898" providerId="AD" clId="Web-{D8288F27-AA5B-1E48-AC1F-DF2112333FDC}" dt="2021-03-21T09:41:08.809" v="19" actId="1076"/>
          <ac:spMkLst>
            <pc:docMk/>
            <pc:sldMk cId="3118686024" sldId="5983"/>
            <ac:spMk id="4" creationId="{E4A7522B-B09C-4746-94A7-A6A7D8777E41}"/>
          </ac:spMkLst>
        </pc:spChg>
      </pc:sldChg>
      <pc:sldChg chg="modSp">
        <pc:chgData name="Wildash (ESO), David" userId="S::david.wildash@uk.nationalgrid.com::e6f28fdb-1fc3-42ff-88b2-fb5617f20898" providerId="AD" clId="Web-{D8288F27-AA5B-1E48-AC1F-DF2112333FDC}" dt="2021-03-21T09:40:04.432" v="3" actId="1076"/>
        <pc:sldMkLst>
          <pc:docMk/>
          <pc:sldMk cId="589307576" sldId="5985"/>
        </pc:sldMkLst>
        <pc:spChg chg="mod">
          <ac:chgData name="Wildash (ESO), David" userId="S::david.wildash@uk.nationalgrid.com::e6f28fdb-1fc3-42ff-88b2-fb5617f20898" providerId="AD" clId="Web-{D8288F27-AA5B-1E48-AC1F-DF2112333FDC}" dt="2021-03-21T09:40:04.432" v="3" actId="1076"/>
          <ac:spMkLst>
            <pc:docMk/>
            <pc:sldMk cId="589307576" sldId="5985"/>
            <ac:spMk id="4" creationId="{3F2AEC4A-0DE0-4452-A0B9-58C43231D4C1}"/>
          </ac:spMkLst>
        </pc:spChg>
      </pc:sldChg>
      <pc:sldChg chg="modSp">
        <pc:chgData name="Wildash (ESO), David" userId="S::david.wildash@uk.nationalgrid.com::e6f28fdb-1fc3-42ff-88b2-fb5617f20898" providerId="AD" clId="Web-{D8288F27-AA5B-1E48-AC1F-DF2112333FDC}" dt="2021-03-21T09:39:58.635" v="2" actId="20577"/>
        <pc:sldMkLst>
          <pc:docMk/>
          <pc:sldMk cId="2794335065" sldId="5986"/>
        </pc:sldMkLst>
        <pc:spChg chg="mod">
          <ac:chgData name="Wildash (ESO), David" userId="S::david.wildash@uk.nationalgrid.com::e6f28fdb-1fc3-42ff-88b2-fb5617f20898" providerId="AD" clId="Web-{D8288F27-AA5B-1E48-AC1F-DF2112333FDC}" dt="2021-03-21T09:39:22.853" v="0" actId="1076"/>
          <ac:spMkLst>
            <pc:docMk/>
            <pc:sldMk cId="2794335065" sldId="5986"/>
            <ac:spMk id="4" creationId="{66CD3C29-DB7F-416E-9690-3FAF82132457}"/>
          </ac:spMkLst>
        </pc:spChg>
        <pc:spChg chg="mod">
          <ac:chgData name="Wildash (ESO), David" userId="S::david.wildash@uk.nationalgrid.com::e6f28fdb-1fc3-42ff-88b2-fb5617f20898" providerId="AD" clId="Web-{D8288F27-AA5B-1E48-AC1F-DF2112333FDC}" dt="2021-03-21T09:39:58.635" v="2" actId="20577"/>
          <ac:spMkLst>
            <pc:docMk/>
            <pc:sldMk cId="2794335065" sldId="5986"/>
            <ac:spMk id="6" creationId="{91864FA4-5CE8-42FA-BB00-AA6A809E0786}"/>
          </ac:spMkLst>
        </pc:spChg>
      </pc:sldChg>
      <pc:sldChg chg="addSp">
        <pc:chgData name="Wildash (ESO), David" userId="S::david.wildash@uk.nationalgrid.com::e6f28fdb-1fc3-42ff-88b2-fb5617f20898" providerId="AD" clId="Web-{D8288F27-AA5B-1E48-AC1F-DF2112333FDC}" dt="2021-03-21T09:47:26.975" v="38"/>
        <pc:sldMkLst>
          <pc:docMk/>
          <pc:sldMk cId="4235074827" sldId="5987"/>
        </pc:sldMkLst>
        <pc:spChg chg="add">
          <ac:chgData name="Wildash (ESO), David" userId="S::david.wildash@uk.nationalgrid.com::e6f28fdb-1fc3-42ff-88b2-fb5617f20898" providerId="AD" clId="Web-{D8288F27-AA5B-1E48-AC1F-DF2112333FDC}" dt="2021-03-21T09:47:26.975" v="38"/>
          <ac:spMkLst>
            <pc:docMk/>
            <pc:sldMk cId="4235074827" sldId="5987"/>
            <ac:spMk id="4" creationId="{8086336F-3F71-4591-B686-69E37593FE6E}"/>
          </ac:spMkLst>
        </pc:spChg>
      </pc:sldChg>
      <pc:sldChg chg="modSp">
        <pc:chgData name="Wildash (ESO), David" userId="S::david.wildash@uk.nationalgrid.com::e6f28fdb-1fc3-42ff-88b2-fb5617f20898" providerId="AD" clId="Web-{D8288F27-AA5B-1E48-AC1F-DF2112333FDC}" dt="2021-03-21T09:40:28.480" v="7" actId="1076"/>
        <pc:sldMkLst>
          <pc:docMk/>
          <pc:sldMk cId="242358294" sldId="5988"/>
        </pc:sldMkLst>
        <pc:spChg chg="mod">
          <ac:chgData name="Wildash (ESO), David" userId="S::david.wildash@uk.nationalgrid.com::e6f28fdb-1fc3-42ff-88b2-fb5617f20898" providerId="AD" clId="Web-{D8288F27-AA5B-1E48-AC1F-DF2112333FDC}" dt="2021-03-21T09:40:28.480" v="7" actId="1076"/>
          <ac:spMkLst>
            <pc:docMk/>
            <pc:sldMk cId="242358294" sldId="5988"/>
            <ac:spMk id="14" creationId="{96317E25-66C5-4EB5-BB82-FA9D0AD897FB}"/>
          </ac:spMkLst>
        </pc:spChg>
      </pc:sldChg>
    </pc:docChg>
  </pc:docChgLst>
  <pc:docChgLst>
    <pc:chgData name="Kirsten Shilling" userId="513e0408-88fe-434e-a604-d3bc055f53f9" providerId="ADAL" clId="{6992F912-D381-429E-A8E6-ED10E97395CC}"/>
    <pc:docChg chg="undo custSel addSld delSld modSld sldOrd modSection">
      <pc:chgData name="Kirsten Shilling" userId="513e0408-88fe-434e-a604-d3bc055f53f9" providerId="ADAL" clId="{6992F912-D381-429E-A8E6-ED10E97395CC}" dt="2021-03-16T16:49:54.246" v="4164"/>
      <pc:docMkLst>
        <pc:docMk/>
      </pc:docMkLst>
      <pc:sldChg chg="addSp delSp modSp add ord addCm delCm modNotesTx">
        <pc:chgData name="Kirsten Shilling" userId="513e0408-88fe-434e-a604-d3bc055f53f9" providerId="ADAL" clId="{6992F912-D381-429E-A8E6-ED10E97395CC}" dt="2021-03-16T16:42:20.348" v="3497" actId="20577"/>
        <pc:sldMkLst>
          <pc:docMk/>
          <pc:sldMk cId="3656456221" sldId="320"/>
        </pc:sldMkLst>
        <pc:spChg chg="del mod">
          <ac:chgData name="Kirsten Shilling" userId="513e0408-88fe-434e-a604-d3bc055f53f9" providerId="ADAL" clId="{6992F912-D381-429E-A8E6-ED10E97395CC}" dt="2021-03-16T13:19:08.494" v="13" actId="478"/>
          <ac:spMkLst>
            <pc:docMk/>
            <pc:sldMk cId="3656456221" sldId="320"/>
            <ac:spMk id="2" creationId="{7AF3CCC6-E65B-4843-B9B0-BCAB00B183A2}"/>
          </ac:spMkLst>
        </pc:spChg>
        <pc:spChg chg="mod">
          <ac:chgData name="Kirsten Shilling" userId="513e0408-88fe-434e-a604-d3bc055f53f9" providerId="ADAL" clId="{6992F912-D381-429E-A8E6-ED10E97395CC}" dt="2021-03-16T16:42:20.348" v="3497" actId="20577"/>
          <ac:spMkLst>
            <pc:docMk/>
            <pc:sldMk cId="3656456221" sldId="320"/>
            <ac:spMk id="11" creationId="{5FBC1896-2DD9-4554-83A3-542B53D9964D}"/>
          </ac:spMkLst>
        </pc:spChg>
        <pc:spChg chg="mod">
          <ac:chgData name="Kirsten Shilling" userId="513e0408-88fe-434e-a604-d3bc055f53f9" providerId="ADAL" clId="{6992F912-D381-429E-A8E6-ED10E97395CC}" dt="2021-03-16T14:13:15.565" v="978" actId="20577"/>
          <ac:spMkLst>
            <pc:docMk/>
            <pc:sldMk cId="3656456221" sldId="320"/>
            <ac:spMk id="12" creationId="{A8EB27BF-A331-4731-A030-84464875C064}"/>
          </ac:spMkLst>
        </pc:spChg>
        <pc:spChg chg="mod">
          <ac:chgData name="Kirsten Shilling" userId="513e0408-88fe-434e-a604-d3bc055f53f9" providerId="ADAL" clId="{6992F912-D381-429E-A8E6-ED10E97395CC}" dt="2021-03-16T14:03:36.908" v="521" actId="113"/>
          <ac:spMkLst>
            <pc:docMk/>
            <pc:sldMk cId="3656456221" sldId="320"/>
            <ac:spMk id="13" creationId="{4CAF69A7-91AC-45ED-9AB1-64AA37004F4F}"/>
          </ac:spMkLst>
        </pc:spChg>
        <pc:spChg chg="mod">
          <ac:chgData name="Kirsten Shilling" userId="513e0408-88fe-434e-a604-d3bc055f53f9" providerId="ADAL" clId="{6992F912-D381-429E-A8E6-ED10E97395CC}" dt="2021-03-16T14:03:46.383" v="524" actId="113"/>
          <ac:spMkLst>
            <pc:docMk/>
            <pc:sldMk cId="3656456221" sldId="320"/>
            <ac:spMk id="14" creationId="{A521C411-D8AB-4469-BE88-B92AD7E43FF2}"/>
          </ac:spMkLst>
        </pc:spChg>
        <pc:spChg chg="add del mod">
          <ac:chgData name="Kirsten Shilling" userId="513e0408-88fe-434e-a604-d3bc055f53f9" providerId="ADAL" clId="{6992F912-D381-429E-A8E6-ED10E97395CC}" dt="2021-03-16T13:19:10.167" v="15" actId="478"/>
          <ac:spMkLst>
            <pc:docMk/>
            <pc:sldMk cId="3656456221" sldId="320"/>
            <ac:spMk id="26" creationId="{8C188F19-A41F-425A-BD14-537A9A47B0FC}"/>
          </ac:spMkLst>
        </pc:spChg>
        <pc:spChg chg="add mod">
          <ac:chgData name="Kirsten Shilling" userId="513e0408-88fe-434e-a604-d3bc055f53f9" providerId="ADAL" clId="{6992F912-D381-429E-A8E6-ED10E97395CC}" dt="2021-03-16T14:21:04.142" v="1120" actId="1076"/>
          <ac:spMkLst>
            <pc:docMk/>
            <pc:sldMk cId="3656456221" sldId="320"/>
            <ac:spMk id="29" creationId="{F389BF4E-FAEB-4764-9148-30A5B28CFDEC}"/>
          </ac:spMkLst>
        </pc:spChg>
        <pc:spChg chg="add del mod">
          <ac:chgData name="Kirsten Shilling" userId="513e0408-88fe-434e-a604-d3bc055f53f9" providerId="ADAL" clId="{6992F912-D381-429E-A8E6-ED10E97395CC}" dt="2021-03-16T14:15:56.412" v="1036" actId="478"/>
          <ac:spMkLst>
            <pc:docMk/>
            <pc:sldMk cId="3656456221" sldId="320"/>
            <ac:spMk id="30" creationId="{A2462447-1959-4670-8F07-8336661CB603}"/>
          </ac:spMkLst>
        </pc:spChg>
        <pc:spChg chg="add del mod">
          <ac:chgData name="Kirsten Shilling" userId="513e0408-88fe-434e-a604-d3bc055f53f9" providerId="ADAL" clId="{6992F912-D381-429E-A8E6-ED10E97395CC}" dt="2021-03-16T14:15:37.147" v="1034" actId="478"/>
          <ac:spMkLst>
            <pc:docMk/>
            <pc:sldMk cId="3656456221" sldId="320"/>
            <ac:spMk id="32" creationId="{00166550-57C7-4153-A881-55BDFFB39682}"/>
          </ac:spMkLst>
        </pc:spChg>
        <pc:spChg chg="add del mod">
          <ac:chgData name="Kirsten Shilling" userId="513e0408-88fe-434e-a604-d3bc055f53f9" providerId="ADAL" clId="{6992F912-D381-429E-A8E6-ED10E97395CC}" dt="2021-03-16T14:19:02.571" v="1106" actId="478"/>
          <ac:spMkLst>
            <pc:docMk/>
            <pc:sldMk cId="3656456221" sldId="320"/>
            <ac:spMk id="34" creationId="{E81779C0-5D70-42EC-8797-7623E52BFCD7}"/>
          </ac:spMkLst>
        </pc:spChg>
        <pc:spChg chg="add del mod">
          <ac:chgData name="Kirsten Shilling" userId="513e0408-88fe-434e-a604-d3bc055f53f9" providerId="ADAL" clId="{6992F912-D381-429E-A8E6-ED10E97395CC}" dt="2021-03-16T14:21:09.914" v="1127" actId="11529"/>
          <ac:spMkLst>
            <pc:docMk/>
            <pc:sldMk cId="3656456221" sldId="320"/>
            <ac:spMk id="35" creationId="{73BDEF98-577A-4E5F-9B9F-17072776994C}"/>
          </ac:spMkLst>
        </pc:spChg>
        <pc:spChg chg="add mod">
          <ac:chgData name="Kirsten Shilling" userId="513e0408-88fe-434e-a604-d3bc055f53f9" providerId="ADAL" clId="{6992F912-D381-429E-A8E6-ED10E97395CC}" dt="2021-03-16T14:25:09.826" v="1243" actId="113"/>
          <ac:spMkLst>
            <pc:docMk/>
            <pc:sldMk cId="3656456221" sldId="320"/>
            <ac:spMk id="40" creationId="{EBEE1DA1-B615-4969-8A67-7B6CBBCD0657}"/>
          </ac:spMkLst>
        </pc:spChg>
        <pc:graphicFrameChg chg="add del mod">
          <ac:chgData name="Kirsten Shilling" userId="513e0408-88fe-434e-a604-d3bc055f53f9" providerId="ADAL" clId="{6992F912-D381-429E-A8E6-ED10E97395CC}" dt="2021-03-16T13:59:37.587" v="467" actId="478"/>
          <ac:graphicFrameMkLst>
            <pc:docMk/>
            <pc:sldMk cId="3656456221" sldId="320"/>
            <ac:graphicFrameMk id="27" creationId="{FEF4E5E5-5710-4373-9F7C-9019073510C3}"/>
          </ac:graphicFrameMkLst>
        </pc:graphicFrameChg>
        <pc:graphicFrameChg chg="add del mod">
          <ac:chgData name="Kirsten Shilling" userId="513e0408-88fe-434e-a604-d3bc055f53f9" providerId="ADAL" clId="{6992F912-D381-429E-A8E6-ED10E97395CC}" dt="2021-03-16T13:59:40.415" v="468" actId="478"/>
          <ac:graphicFrameMkLst>
            <pc:docMk/>
            <pc:sldMk cId="3656456221" sldId="320"/>
            <ac:graphicFrameMk id="28" creationId="{69A30C83-47E9-455E-917F-4FCA8FBA8186}"/>
          </ac:graphicFrameMkLst>
        </pc:graphicFrameChg>
        <pc:graphicFrameChg chg="add del mod">
          <ac:chgData name="Kirsten Shilling" userId="513e0408-88fe-434e-a604-d3bc055f53f9" providerId="ADAL" clId="{6992F912-D381-429E-A8E6-ED10E97395CC}" dt="2021-03-16T14:15:05.060" v="1031" actId="478"/>
          <ac:graphicFrameMkLst>
            <pc:docMk/>
            <pc:sldMk cId="3656456221" sldId="320"/>
            <ac:graphicFrameMk id="31" creationId="{2A4F5690-7A33-425D-B2F9-2C13F895F80B}"/>
          </ac:graphicFrameMkLst>
        </pc:graphicFrameChg>
        <pc:graphicFrameChg chg="add del mod">
          <ac:chgData name="Kirsten Shilling" userId="513e0408-88fe-434e-a604-d3bc055f53f9" providerId="ADAL" clId="{6992F912-D381-429E-A8E6-ED10E97395CC}" dt="2021-03-16T14:18:13.939" v="1082" actId="478"/>
          <ac:graphicFrameMkLst>
            <pc:docMk/>
            <pc:sldMk cId="3656456221" sldId="320"/>
            <ac:graphicFrameMk id="33" creationId="{C144B7A8-21E9-422F-9D68-07D9B340B64A}"/>
          </ac:graphicFrameMkLst>
        </pc:graphicFrameChg>
        <pc:cxnChg chg="add mod">
          <ac:chgData name="Kirsten Shilling" userId="513e0408-88fe-434e-a604-d3bc055f53f9" providerId="ADAL" clId="{6992F912-D381-429E-A8E6-ED10E97395CC}" dt="2021-03-16T14:26:16.111" v="1248" actId="14100"/>
          <ac:cxnSpMkLst>
            <pc:docMk/>
            <pc:sldMk cId="3656456221" sldId="320"/>
            <ac:cxnSpMk id="37" creationId="{7C2043B2-97D6-42A6-A441-F55D9CA77938}"/>
          </ac:cxnSpMkLst>
        </pc:cxnChg>
      </pc:sldChg>
      <pc:sldChg chg="ord">
        <pc:chgData name="Kirsten Shilling" userId="513e0408-88fe-434e-a604-d3bc055f53f9" providerId="ADAL" clId="{6992F912-D381-429E-A8E6-ED10E97395CC}" dt="2021-03-15T09:53:54.705" v="1"/>
        <pc:sldMkLst>
          <pc:docMk/>
          <pc:sldMk cId="589307576" sldId="5985"/>
        </pc:sldMkLst>
      </pc:sldChg>
      <pc:sldChg chg="addSp delSp modSp add ord">
        <pc:chgData name="Kirsten Shilling" userId="513e0408-88fe-434e-a604-d3bc055f53f9" providerId="ADAL" clId="{6992F912-D381-429E-A8E6-ED10E97395CC}" dt="2021-03-16T16:49:54.246" v="4164"/>
        <pc:sldMkLst>
          <pc:docMk/>
          <pc:sldMk cId="2794335065" sldId="5986"/>
        </pc:sldMkLst>
        <pc:spChg chg="del mod">
          <ac:chgData name="Kirsten Shilling" userId="513e0408-88fe-434e-a604-d3bc055f53f9" providerId="ADAL" clId="{6992F912-D381-429E-A8E6-ED10E97395CC}" dt="2021-03-16T16:15:18.878" v="1530" actId="478"/>
          <ac:spMkLst>
            <pc:docMk/>
            <pc:sldMk cId="2794335065" sldId="5986"/>
            <ac:spMk id="2" creationId="{640EEC52-B937-42EB-86C1-3D13F0FDAA85}"/>
          </ac:spMkLst>
        </pc:spChg>
        <pc:spChg chg="mod">
          <ac:chgData name="Kirsten Shilling" userId="513e0408-88fe-434e-a604-d3bc055f53f9" providerId="ADAL" clId="{6992F912-D381-429E-A8E6-ED10E97395CC}" dt="2021-03-16T16:40:37.216" v="3491" actId="14100"/>
          <ac:spMkLst>
            <pc:docMk/>
            <pc:sldMk cId="2794335065" sldId="5986"/>
            <ac:spMk id="3" creationId="{70C04F3A-F3E7-46CA-A49A-9BF299204B8D}"/>
          </ac:spMkLst>
        </pc:spChg>
        <pc:spChg chg="del mod">
          <ac:chgData name="Kirsten Shilling" userId="513e0408-88fe-434e-a604-d3bc055f53f9" providerId="ADAL" clId="{6992F912-D381-429E-A8E6-ED10E97395CC}" dt="2021-03-16T16:25:08.665" v="1539" actId="478"/>
          <ac:spMkLst>
            <pc:docMk/>
            <pc:sldMk cId="2794335065" sldId="5986"/>
            <ac:spMk id="4" creationId="{709A3E81-01BD-4E2D-913B-46869678DE33}"/>
          </ac:spMkLst>
        </pc:spChg>
        <pc:spChg chg="add del mod">
          <ac:chgData name="Kirsten Shilling" userId="513e0408-88fe-434e-a604-d3bc055f53f9" providerId="ADAL" clId="{6992F912-D381-429E-A8E6-ED10E97395CC}" dt="2021-03-16T16:25:08.666" v="1541"/>
          <ac:spMkLst>
            <pc:docMk/>
            <pc:sldMk cId="2794335065" sldId="5986"/>
            <ac:spMk id="5" creationId="{D10747FA-14DF-4C74-807D-84D7BB9A1BBC}"/>
          </ac:spMkLst>
        </pc:spChg>
        <pc:spChg chg="add mod">
          <ac:chgData name="Kirsten Shilling" userId="513e0408-88fe-434e-a604-d3bc055f53f9" providerId="ADAL" clId="{6992F912-D381-429E-A8E6-ED10E97395CC}" dt="2021-03-16T16:49:35.476" v="4163" actId="20577"/>
          <ac:spMkLst>
            <pc:docMk/>
            <pc:sldMk cId="2794335065" sldId="5986"/>
            <ac:spMk id="6" creationId="{91864FA4-5CE8-42FA-BB00-AA6A809E0786}"/>
          </ac:spMkLst>
        </pc:spChg>
      </pc:sldChg>
    </pc:docChg>
  </pc:docChgLst>
  <pc:docChgLst>
    <pc:chgData name="Shilling(ESO), Kirsten" userId="513e0408-88fe-434e-a604-d3bc055f53f9" providerId="ADAL" clId="{6992F912-D381-429E-A8E6-ED10E97395CC}"/>
    <pc:docChg chg="custSel addSld delSld modSld sldOrd modSection">
      <pc:chgData name="Shilling(ESO), Kirsten" userId="513e0408-88fe-434e-a604-d3bc055f53f9" providerId="ADAL" clId="{6992F912-D381-429E-A8E6-ED10E97395CC}" dt="2021-03-18T10:58:46.435" v="3300" actId="1076"/>
      <pc:docMkLst>
        <pc:docMk/>
      </pc:docMkLst>
      <pc:sldChg chg="addSp delSp modSp delCm modNotesTx">
        <pc:chgData name="Shilling(ESO), Kirsten" userId="513e0408-88fe-434e-a604-d3bc055f53f9" providerId="ADAL" clId="{6992F912-D381-429E-A8E6-ED10E97395CC}" dt="2021-03-18T10:57:22.777" v="3291" actId="20577"/>
        <pc:sldMkLst>
          <pc:docMk/>
          <pc:sldMk cId="3656456221" sldId="320"/>
        </pc:sldMkLst>
        <pc:spChg chg="add del mod">
          <ac:chgData name="Shilling(ESO), Kirsten" userId="513e0408-88fe-434e-a604-d3bc055f53f9" providerId="ADAL" clId="{6992F912-D381-429E-A8E6-ED10E97395CC}" dt="2021-03-18T08:05:47.577" v="2404"/>
          <ac:spMkLst>
            <pc:docMk/>
            <pc:sldMk cId="3656456221" sldId="320"/>
            <ac:spMk id="2" creationId="{20465BC9-2B26-4967-9267-68789296ED7B}"/>
          </ac:spMkLst>
        </pc:spChg>
        <pc:spChg chg="add del mod">
          <ac:chgData name="Shilling(ESO), Kirsten" userId="513e0408-88fe-434e-a604-d3bc055f53f9" providerId="ADAL" clId="{6992F912-D381-429E-A8E6-ED10E97395CC}" dt="2021-03-18T08:03:14.827" v="2310" actId="478"/>
          <ac:spMkLst>
            <pc:docMk/>
            <pc:sldMk cId="3656456221" sldId="320"/>
            <ac:spMk id="3" creationId="{2229F17B-0DBC-43F8-8EBA-CDD30A2AC24F}"/>
          </ac:spMkLst>
        </pc:spChg>
        <pc:spChg chg="mod">
          <ac:chgData name="Shilling(ESO), Kirsten" userId="513e0408-88fe-434e-a604-d3bc055f53f9" providerId="ADAL" clId="{6992F912-D381-429E-A8E6-ED10E97395CC}" dt="2021-03-18T08:09:54.788" v="2471" actId="404"/>
          <ac:spMkLst>
            <pc:docMk/>
            <pc:sldMk cId="3656456221" sldId="320"/>
            <ac:spMk id="5" creationId="{93B2B6C3-CFF4-425E-97DB-26302E23F667}"/>
          </ac:spMkLst>
        </pc:spChg>
        <pc:spChg chg="mod">
          <ac:chgData name="Shilling(ESO), Kirsten" userId="513e0408-88fe-434e-a604-d3bc055f53f9" providerId="ADAL" clId="{6992F912-D381-429E-A8E6-ED10E97395CC}" dt="2021-03-18T08:09:50.549" v="2470" actId="404"/>
          <ac:spMkLst>
            <pc:docMk/>
            <pc:sldMk cId="3656456221" sldId="320"/>
            <ac:spMk id="6" creationId="{656DE708-D886-4674-B970-511715807FD4}"/>
          </ac:spMkLst>
        </pc:spChg>
        <pc:spChg chg="mod">
          <ac:chgData name="Shilling(ESO), Kirsten" userId="513e0408-88fe-434e-a604-d3bc055f53f9" providerId="ADAL" clId="{6992F912-D381-429E-A8E6-ED10E97395CC}" dt="2021-03-18T08:09:47.012" v="2469" actId="404"/>
          <ac:spMkLst>
            <pc:docMk/>
            <pc:sldMk cId="3656456221" sldId="320"/>
            <ac:spMk id="7" creationId="{5A0879C5-E3D6-4A35-979A-F0D60F7EEA47}"/>
          </ac:spMkLst>
        </pc:spChg>
        <pc:spChg chg="mod">
          <ac:chgData name="Shilling(ESO), Kirsten" userId="513e0408-88fe-434e-a604-d3bc055f53f9" providerId="ADAL" clId="{6992F912-D381-429E-A8E6-ED10E97395CC}" dt="2021-03-18T08:09:43.341" v="2468" actId="404"/>
          <ac:spMkLst>
            <pc:docMk/>
            <pc:sldMk cId="3656456221" sldId="320"/>
            <ac:spMk id="8" creationId="{3EF3CC73-9800-4F5F-B824-7CB10D7B3F43}"/>
          </ac:spMkLst>
        </pc:spChg>
        <pc:spChg chg="mod">
          <ac:chgData name="Shilling(ESO), Kirsten" userId="513e0408-88fe-434e-a604-d3bc055f53f9" providerId="ADAL" clId="{6992F912-D381-429E-A8E6-ED10E97395CC}" dt="2021-03-18T08:33:50.114" v="2664" actId="1076"/>
          <ac:spMkLst>
            <pc:docMk/>
            <pc:sldMk cId="3656456221" sldId="320"/>
            <ac:spMk id="9" creationId="{7AEDA143-6F9C-4163-9374-AD41E87A4BAD}"/>
          </ac:spMkLst>
        </pc:spChg>
        <pc:spChg chg="mod">
          <ac:chgData name="Shilling(ESO), Kirsten" userId="513e0408-88fe-434e-a604-d3bc055f53f9" providerId="ADAL" clId="{6992F912-D381-429E-A8E6-ED10E97395CC}" dt="2021-03-18T10:53:29.213" v="3169" actId="20577"/>
          <ac:spMkLst>
            <pc:docMk/>
            <pc:sldMk cId="3656456221" sldId="320"/>
            <ac:spMk id="11" creationId="{5FBC1896-2DD9-4554-83A3-542B53D9964D}"/>
          </ac:spMkLst>
        </pc:spChg>
        <pc:spChg chg="mod">
          <ac:chgData name="Shilling(ESO), Kirsten" userId="513e0408-88fe-434e-a604-d3bc055f53f9" providerId="ADAL" clId="{6992F912-D381-429E-A8E6-ED10E97395CC}" dt="2021-03-18T08:31:44.880" v="2643" actId="20577"/>
          <ac:spMkLst>
            <pc:docMk/>
            <pc:sldMk cId="3656456221" sldId="320"/>
            <ac:spMk id="13" creationId="{4CAF69A7-91AC-45ED-9AB1-64AA37004F4F}"/>
          </ac:spMkLst>
        </pc:spChg>
        <pc:spChg chg="mod">
          <ac:chgData name="Shilling(ESO), Kirsten" userId="513e0408-88fe-434e-a604-d3bc055f53f9" providerId="ADAL" clId="{6992F912-D381-429E-A8E6-ED10E97395CC}" dt="2021-03-18T10:57:22.777" v="3291" actId="20577"/>
          <ac:spMkLst>
            <pc:docMk/>
            <pc:sldMk cId="3656456221" sldId="320"/>
            <ac:spMk id="14" creationId="{A521C411-D8AB-4469-BE88-B92AD7E43FF2}"/>
          </ac:spMkLst>
        </pc:spChg>
        <pc:spChg chg="mod">
          <ac:chgData name="Shilling(ESO), Kirsten" userId="513e0408-88fe-434e-a604-d3bc055f53f9" providerId="ADAL" clId="{6992F912-D381-429E-A8E6-ED10E97395CC}" dt="2021-03-18T08:09:58.474" v="2472" actId="404"/>
          <ac:spMkLst>
            <pc:docMk/>
            <pc:sldMk cId="3656456221" sldId="320"/>
            <ac:spMk id="24" creationId="{367D1995-1683-401E-98CB-8C3D9EDCC282}"/>
          </ac:spMkLst>
        </pc:spChg>
        <pc:spChg chg="add del mod ord">
          <ac:chgData name="Shilling(ESO), Kirsten" userId="513e0408-88fe-434e-a604-d3bc055f53f9" providerId="ADAL" clId="{6992F912-D381-429E-A8E6-ED10E97395CC}" dt="2021-03-18T08:34:54.163" v="2707" actId="478"/>
          <ac:spMkLst>
            <pc:docMk/>
            <pc:sldMk cId="3656456221" sldId="320"/>
            <ac:spMk id="26" creationId="{9DC1C61C-7A06-4FC7-A9A4-5AD4CBC35853}"/>
          </ac:spMkLst>
        </pc:spChg>
        <pc:spChg chg="add del mod">
          <ac:chgData name="Shilling(ESO), Kirsten" userId="513e0408-88fe-434e-a604-d3bc055f53f9" providerId="ADAL" clId="{6992F912-D381-429E-A8E6-ED10E97395CC}" dt="2021-03-18T08:33:57.386" v="2666" actId="478"/>
          <ac:spMkLst>
            <pc:docMk/>
            <pc:sldMk cId="3656456221" sldId="320"/>
            <ac:spMk id="27" creationId="{A61EEEF1-4677-4CD5-9404-0BBA92EDCB8C}"/>
          </ac:spMkLst>
        </pc:spChg>
        <pc:spChg chg="mod">
          <ac:chgData name="Shilling(ESO), Kirsten" userId="513e0408-88fe-434e-a604-d3bc055f53f9" providerId="ADAL" clId="{6992F912-D381-429E-A8E6-ED10E97395CC}" dt="2021-03-17T13:59:21.227" v="1689" actId="27636"/>
          <ac:spMkLst>
            <pc:docMk/>
            <pc:sldMk cId="3656456221" sldId="320"/>
            <ac:spMk id="29" creationId="{F389BF4E-FAEB-4764-9148-30A5B28CFDEC}"/>
          </ac:spMkLst>
        </pc:spChg>
        <pc:spChg chg="add mod">
          <ac:chgData name="Shilling(ESO), Kirsten" userId="513e0408-88fe-434e-a604-d3bc055f53f9" providerId="ADAL" clId="{6992F912-D381-429E-A8E6-ED10E97395CC}" dt="2021-03-18T10:56:18.548" v="3279" actId="1036"/>
          <ac:spMkLst>
            <pc:docMk/>
            <pc:sldMk cId="3656456221" sldId="320"/>
            <ac:spMk id="33" creationId="{FFD7BCA1-5EA9-4BDE-9356-3535040F2962}"/>
          </ac:spMkLst>
        </pc:spChg>
        <pc:spChg chg="mod">
          <ac:chgData name="Shilling(ESO), Kirsten" userId="513e0408-88fe-434e-a604-d3bc055f53f9" providerId="ADAL" clId="{6992F912-D381-429E-A8E6-ED10E97395CC}" dt="2021-03-18T10:53:37.024" v="3178" actId="1036"/>
          <ac:spMkLst>
            <pc:docMk/>
            <pc:sldMk cId="3656456221" sldId="320"/>
            <ac:spMk id="40" creationId="{EBEE1DA1-B615-4969-8A67-7B6CBBCD0657}"/>
          </ac:spMkLst>
        </pc:spChg>
        <pc:grpChg chg="mod">
          <ac:chgData name="Shilling(ESO), Kirsten" userId="513e0408-88fe-434e-a604-d3bc055f53f9" providerId="ADAL" clId="{6992F912-D381-429E-A8E6-ED10E97395CC}" dt="2021-03-18T08:16:20.884" v="2554" actId="1076"/>
          <ac:grpSpMkLst>
            <pc:docMk/>
            <pc:sldMk cId="3656456221" sldId="320"/>
            <ac:grpSpMk id="4" creationId="{2620A8A9-43BB-4E96-88B1-AC0DB87F97E2}"/>
          </ac:grpSpMkLst>
        </pc:grpChg>
        <pc:cxnChg chg="add mod">
          <ac:chgData name="Shilling(ESO), Kirsten" userId="513e0408-88fe-434e-a604-d3bc055f53f9" providerId="ADAL" clId="{6992F912-D381-429E-A8E6-ED10E97395CC}" dt="2021-03-18T10:55:13.223" v="3199" actId="17032"/>
          <ac:cxnSpMkLst>
            <pc:docMk/>
            <pc:sldMk cId="3656456221" sldId="320"/>
            <ac:cxnSpMk id="32" creationId="{69DA123F-631F-4EB7-A554-C93CF6DCA9B7}"/>
          </ac:cxnSpMkLst>
        </pc:cxnChg>
        <pc:cxnChg chg="mod">
          <ac:chgData name="Shilling(ESO), Kirsten" userId="513e0408-88fe-434e-a604-d3bc055f53f9" providerId="ADAL" clId="{6992F912-D381-429E-A8E6-ED10E97395CC}" dt="2021-03-18T10:54:08.260" v="3193" actId="14100"/>
          <ac:cxnSpMkLst>
            <pc:docMk/>
            <pc:sldMk cId="3656456221" sldId="320"/>
            <ac:cxnSpMk id="37" creationId="{7C2043B2-97D6-42A6-A441-F55D9CA77938}"/>
          </ac:cxnSpMkLst>
        </pc:cxnChg>
      </pc:sldChg>
      <pc:sldChg chg="ord">
        <pc:chgData name="Shilling(ESO), Kirsten" userId="513e0408-88fe-434e-a604-d3bc055f53f9" providerId="ADAL" clId="{6992F912-D381-429E-A8E6-ED10E97395CC}" dt="2021-03-17T16:32:25.571" v="2285"/>
        <pc:sldMkLst>
          <pc:docMk/>
          <pc:sldMk cId="1183426457" sldId="1385"/>
        </pc:sldMkLst>
      </pc:sldChg>
      <pc:sldChg chg="modSp modNotesTx">
        <pc:chgData name="Shilling(ESO), Kirsten" userId="513e0408-88fe-434e-a604-d3bc055f53f9" providerId="ADAL" clId="{6992F912-D381-429E-A8E6-ED10E97395CC}" dt="2021-03-17T13:36:27.110" v="1082" actId="20577"/>
        <pc:sldMkLst>
          <pc:docMk/>
          <pc:sldMk cId="3016806598" sldId="5950"/>
        </pc:sldMkLst>
        <pc:spChg chg="mod">
          <ac:chgData name="Shilling(ESO), Kirsten" userId="513e0408-88fe-434e-a604-d3bc055f53f9" providerId="ADAL" clId="{6992F912-D381-429E-A8E6-ED10E97395CC}" dt="2021-03-17T13:36:27.110" v="1082" actId="20577"/>
          <ac:spMkLst>
            <pc:docMk/>
            <pc:sldMk cId="3016806598" sldId="5950"/>
            <ac:spMk id="76" creationId="{4B0F4F03-D8C7-4C74-8AF8-C518B161DCD3}"/>
          </ac:spMkLst>
        </pc:spChg>
      </pc:sldChg>
      <pc:sldChg chg="delSp modSp">
        <pc:chgData name="Shilling(ESO), Kirsten" userId="513e0408-88fe-434e-a604-d3bc055f53f9" providerId="ADAL" clId="{6992F912-D381-429E-A8E6-ED10E97395CC}" dt="2021-03-17T16:33:43.736" v="2307" actId="1076"/>
        <pc:sldMkLst>
          <pc:docMk/>
          <pc:sldMk cId="3222271272" sldId="5976"/>
        </pc:sldMkLst>
        <pc:spChg chg="mod">
          <ac:chgData name="Shilling(ESO), Kirsten" userId="513e0408-88fe-434e-a604-d3bc055f53f9" providerId="ADAL" clId="{6992F912-D381-429E-A8E6-ED10E97395CC}" dt="2021-03-17T16:33:39.942" v="2306" actId="1076"/>
          <ac:spMkLst>
            <pc:docMk/>
            <pc:sldMk cId="3222271272" sldId="5976"/>
            <ac:spMk id="3" creationId="{C6A11367-735E-420A-AB6C-50D2AD6BB00C}"/>
          </ac:spMkLst>
        </pc:spChg>
        <pc:spChg chg="del">
          <ac:chgData name="Shilling(ESO), Kirsten" userId="513e0408-88fe-434e-a604-d3bc055f53f9" providerId="ADAL" clId="{6992F912-D381-429E-A8E6-ED10E97395CC}" dt="2021-03-17T16:32:57.289" v="2291" actId="478"/>
          <ac:spMkLst>
            <pc:docMk/>
            <pc:sldMk cId="3222271272" sldId="5976"/>
            <ac:spMk id="4" creationId="{6010545B-C47B-47D9-825E-35C6AEC42A3E}"/>
          </ac:spMkLst>
        </pc:spChg>
        <pc:spChg chg="del mod">
          <ac:chgData name="Shilling(ESO), Kirsten" userId="513e0408-88fe-434e-a604-d3bc055f53f9" providerId="ADAL" clId="{6992F912-D381-429E-A8E6-ED10E97395CC}" dt="2021-03-17T16:32:40.524" v="2287" actId="478"/>
          <ac:spMkLst>
            <pc:docMk/>
            <pc:sldMk cId="3222271272" sldId="5976"/>
            <ac:spMk id="6" creationId="{58A0056D-9D37-4525-851C-3B5690D811D2}"/>
          </ac:spMkLst>
        </pc:spChg>
        <pc:graphicFrameChg chg="mod modGraphic">
          <ac:chgData name="Shilling(ESO), Kirsten" userId="513e0408-88fe-434e-a604-d3bc055f53f9" providerId="ADAL" clId="{6992F912-D381-429E-A8E6-ED10E97395CC}" dt="2021-03-17T16:33:43.736" v="2307" actId="1076"/>
          <ac:graphicFrameMkLst>
            <pc:docMk/>
            <pc:sldMk cId="3222271272" sldId="5976"/>
            <ac:graphicFrameMk id="5" creationId="{66118262-7143-427D-9F61-B2BA12241F8C}"/>
          </ac:graphicFrameMkLst>
        </pc:graphicFrameChg>
      </pc:sldChg>
      <pc:sldChg chg="modSp">
        <pc:chgData name="Shilling(ESO), Kirsten" userId="513e0408-88fe-434e-a604-d3bc055f53f9" providerId="ADAL" clId="{6992F912-D381-429E-A8E6-ED10E97395CC}" dt="2021-03-17T14:50:47.236" v="2268" actId="20577"/>
        <pc:sldMkLst>
          <pc:docMk/>
          <pc:sldMk cId="554308087" sldId="5977"/>
        </pc:sldMkLst>
        <pc:spChg chg="mod">
          <ac:chgData name="Shilling(ESO), Kirsten" userId="513e0408-88fe-434e-a604-d3bc055f53f9" providerId="ADAL" clId="{6992F912-D381-429E-A8E6-ED10E97395CC}" dt="2021-03-17T13:15:51.970" v="9" actId="20577"/>
          <ac:spMkLst>
            <pc:docMk/>
            <pc:sldMk cId="554308087" sldId="5977"/>
            <ac:spMk id="2" creationId="{DF1DEB58-47F9-4AAA-9E2C-E6F373BC39C6}"/>
          </ac:spMkLst>
        </pc:spChg>
        <pc:spChg chg="mod">
          <ac:chgData name="Shilling(ESO), Kirsten" userId="513e0408-88fe-434e-a604-d3bc055f53f9" providerId="ADAL" clId="{6992F912-D381-429E-A8E6-ED10E97395CC}" dt="2021-03-17T14:50:47.236" v="2268" actId="20577"/>
          <ac:spMkLst>
            <pc:docMk/>
            <pc:sldMk cId="554308087" sldId="5977"/>
            <ac:spMk id="3" creationId="{C3D7B8E0-AD0A-4CC1-92F7-2C73A0B9CD29}"/>
          </ac:spMkLst>
        </pc:spChg>
      </pc:sldChg>
      <pc:sldChg chg="modSp">
        <pc:chgData name="Shilling(ESO), Kirsten" userId="513e0408-88fe-434e-a604-d3bc055f53f9" providerId="ADAL" clId="{6992F912-D381-429E-A8E6-ED10E97395CC}" dt="2021-03-18T09:47:56.216" v="2939" actId="20577"/>
        <pc:sldMkLst>
          <pc:docMk/>
          <pc:sldMk cId="2066931126" sldId="5981"/>
        </pc:sldMkLst>
        <pc:spChg chg="mod">
          <ac:chgData name="Shilling(ESO), Kirsten" userId="513e0408-88fe-434e-a604-d3bc055f53f9" providerId="ADAL" clId="{6992F912-D381-429E-A8E6-ED10E97395CC}" dt="2021-03-18T09:47:56.216" v="2939" actId="20577"/>
          <ac:spMkLst>
            <pc:docMk/>
            <pc:sldMk cId="2066931126" sldId="5981"/>
            <ac:spMk id="3" creationId="{21FD837E-D3BB-4974-AEE8-F58C2553280D}"/>
          </ac:spMkLst>
        </pc:spChg>
      </pc:sldChg>
      <pc:sldChg chg="addSp modSp">
        <pc:chgData name="Shilling(ESO), Kirsten" userId="513e0408-88fe-434e-a604-d3bc055f53f9" providerId="ADAL" clId="{6992F912-D381-429E-A8E6-ED10E97395CC}" dt="2021-03-18T10:58:46.435" v="3300" actId="1076"/>
        <pc:sldMkLst>
          <pc:docMk/>
          <pc:sldMk cId="2856608915" sldId="5982"/>
        </pc:sldMkLst>
        <pc:spChg chg="mod">
          <ac:chgData name="Shilling(ESO), Kirsten" userId="513e0408-88fe-434e-a604-d3bc055f53f9" providerId="ADAL" clId="{6992F912-D381-429E-A8E6-ED10E97395CC}" dt="2021-03-18T09:55:21.603" v="2954" actId="1076"/>
          <ac:spMkLst>
            <pc:docMk/>
            <pc:sldMk cId="2856608915" sldId="5982"/>
            <ac:spMk id="3" creationId="{21FD837E-D3BB-4974-AEE8-F58C2553280D}"/>
          </ac:spMkLst>
        </pc:spChg>
        <pc:spChg chg="add mod">
          <ac:chgData name="Shilling(ESO), Kirsten" userId="513e0408-88fe-434e-a604-d3bc055f53f9" providerId="ADAL" clId="{6992F912-D381-429E-A8E6-ED10E97395CC}" dt="2021-03-18T10:58:46.435" v="3300" actId="1076"/>
          <ac:spMkLst>
            <pc:docMk/>
            <pc:sldMk cId="2856608915" sldId="5982"/>
            <ac:spMk id="5" creationId="{91BB2497-83AF-4EE5-B449-6BF39722EA97}"/>
          </ac:spMkLst>
        </pc:spChg>
      </pc:sldChg>
      <pc:sldChg chg="modSp">
        <pc:chgData name="Shilling(ESO), Kirsten" userId="513e0408-88fe-434e-a604-d3bc055f53f9" providerId="ADAL" clId="{6992F912-D381-429E-A8E6-ED10E97395CC}" dt="2021-03-18T09:59:37.237" v="3085" actId="20577"/>
        <pc:sldMkLst>
          <pc:docMk/>
          <pc:sldMk cId="3118686024" sldId="5983"/>
        </pc:sldMkLst>
        <pc:spChg chg="mod">
          <ac:chgData name="Shilling(ESO), Kirsten" userId="513e0408-88fe-434e-a604-d3bc055f53f9" providerId="ADAL" clId="{6992F912-D381-429E-A8E6-ED10E97395CC}" dt="2021-03-18T09:59:37.237" v="3085" actId="20577"/>
          <ac:spMkLst>
            <pc:docMk/>
            <pc:sldMk cId="3118686024" sldId="5983"/>
            <ac:spMk id="3" creationId="{A62E90B8-E4E5-441E-B5A2-6D4089FDD5D5}"/>
          </ac:spMkLst>
        </pc:spChg>
      </pc:sldChg>
      <pc:sldChg chg="modSp">
        <pc:chgData name="Shilling(ESO), Kirsten" userId="513e0408-88fe-434e-a604-d3bc055f53f9" providerId="ADAL" clId="{6992F912-D381-429E-A8E6-ED10E97395CC}" dt="2021-03-17T14:51:06.820" v="2281" actId="20577"/>
        <pc:sldMkLst>
          <pc:docMk/>
          <pc:sldMk cId="558765615" sldId="5984"/>
        </pc:sldMkLst>
        <pc:spChg chg="mod">
          <ac:chgData name="Shilling(ESO), Kirsten" userId="513e0408-88fe-434e-a604-d3bc055f53f9" providerId="ADAL" clId="{6992F912-D381-429E-A8E6-ED10E97395CC}" dt="2021-03-17T14:51:06.820" v="2281" actId="20577"/>
          <ac:spMkLst>
            <pc:docMk/>
            <pc:sldMk cId="558765615" sldId="5984"/>
            <ac:spMk id="3" creationId="{C3D7B8E0-AD0A-4CC1-92F7-2C73A0B9CD29}"/>
          </ac:spMkLst>
        </pc:spChg>
      </pc:sldChg>
      <pc:sldChg chg="ord modNotesTx">
        <pc:chgData name="Shilling(ESO), Kirsten" userId="513e0408-88fe-434e-a604-d3bc055f53f9" providerId="ADAL" clId="{6992F912-D381-429E-A8E6-ED10E97395CC}" dt="2021-03-17T13:43:25.455" v="1519"/>
        <pc:sldMkLst>
          <pc:docMk/>
          <pc:sldMk cId="589307576" sldId="5985"/>
        </pc:sldMkLst>
      </pc:sldChg>
      <pc:sldChg chg="modSp">
        <pc:chgData name="Shilling(ESO), Kirsten" userId="513e0408-88fe-434e-a604-d3bc055f53f9" providerId="ADAL" clId="{6992F912-D381-429E-A8E6-ED10E97395CC}" dt="2021-03-17T13:32:09.467" v="821" actId="20577"/>
        <pc:sldMkLst>
          <pc:docMk/>
          <pc:sldMk cId="2794335065" sldId="5986"/>
        </pc:sldMkLst>
        <pc:spChg chg="mod">
          <ac:chgData name="Shilling(ESO), Kirsten" userId="513e0408-88fe-434e-a604-d3bc055f53f9" providerId="ADAL" clId="{6992F912-D381-429E-A8E6-ED10E97395CC}" dt="2021-03-17T13:32:09.467" v="821" actId="20577"/>
          <ac:spMkLst>
            <pc:docMk/>
            <pc:sldMk cId="2794335065" sldId="5986"/>
            <ac:spMk id="6" creationId="{91864FA4-5CE8-42FA-BB00-AA6A809E0786}"/>
          </ac:spMkLst>
        </pc:spChg>
      </pc:sldChg>
      <pc:sldChg chg="ord">
        <pc:chgData name="Shilling(ESO), Kirsten" userId="513e0408-88fe-434e-a604-d3bc055f53f9" providerId="ADAL" clId="{6992F912-D381-429E-A8E6-ED10E97395CC}" dt="2021-03-17T16:31:57.513" v="2282"/>
        <pc:sldMkLst>
          <pc:docMk/>
          <pc:sldMk cId="4235074827" sldId="5987"/>
        </pc:sldMkLst>
      </pc:sldChg>
    </pc:docChg>
  </pc:docChgLst>
  <pc:docChgLst>
    <pc:chgData name="Doherty (ESO), Jennifer" userId="S::jennifer.doherty@uk.nationalgrid.com::0d9c4638-4aa9-4cdd-96d4-fd2d51eb9aa6" providerId="AD" clId="Web-{9C71B59F-006C-0000-9BC7-AD7BC9F12996}"/>
    <pc:docChg chg="modSld">
      <pc:chgData name="Doherty (ESO), Jennifer" userId="S::jennifer.doherty@uk.nationalgrid.com::0d9c4638-4aa9-4cdd-96d4-fd2d51eb9aa6" providerId="AD" clId="Web-{9C71B59F-006C-0000-9BC7-AD7BC9F12996}" dt="2021-03-18T10:42:58.002" v="0" actId="14100"/>
      <pc:docMkLst>
        <pc:docMk/>
      </pc:docMkLst>
      <pc:sldChg chg="modSp">
        <pc:chgData name="Doherty (ESO), Jennifer" userId="S::jennifer.doherty@uk.nationalgrid.com::0d9c4638-4aa9-4cdd-96d4-fd2d51eb9aa6" providerId="AD" clId="Web-{9C71B59F-006C-0000-9BC7-AD7BC9F12996}" dt="2021-03-18T10:42:58.002" v="0" actId="14100"/>
        <pc:sldMkLst>
          <pc:docMk/>
          <pc:sldMk cId="3656456221" sldId="320"/>
        </pc:sldMkLst>
        <pc:cxnChg chg="mod">
          <ac:chgData name="Doherty (ESO), Jennifer" userId="S::jennifer.doherty@uk.nationalgrid.com::0d9c4638-4aa9-4cdd-96d4-fd2d51eb9aa6" providerId="AD" clId="Web-{9C71B59F-006C-0000-9BC7-AD7BC9F12996}" dt="2021-03-18T10:42:58.002" v="0" actId="14100"/>
          <ac:cxnSpMkLst>
            <pc:docMk/>
            <pc:sldMk cId="3656456221" sldId="320"/>
            <ac:cxnSpMk id="32" creationId="{69DA123F-631F-4EB7-A554-C93CF6DCA9B7}"/>
          </ac:cxnSpMkLst>
        </pc:cxnChg>
      </pc:sldChg>
    </pc:docChg>
  </pc:docChgLst>
  <pc:docChgLst>
    <pc:chgData name="Wildash (ESO), David" userId="e6f28fdb-1fc3-42ff-88b2-fb5617f20898" providerId="ADAL" clId="{386D4CFB-6710-46F5-999B-1C333D843147}"/>
    <pc:docChg chg="undo custSel addSld delSld modSld sldOrd modSection">
      <pc:chgData name="Wildash (ESO), David" userId="e6f28fdb-1fc3-42ff-88b2-fb5617f20898" providerId="ADAL" clId="{386D4CFB-6710-46F5-999B-1C333D843147}" dt="2021-03-23T20:26:27.118" v="3041" actId="1037"/>
      <pc:docMkLst>
        <pc:docMk/>
      </pc:docMkLst>
      <pc:sldChg chg="add">
        <pc:chgData name="Wildash (ESO), David" userId="e6f28fdb-1fc3-42ff-88b2-fb5617f20898" providerId="ADAL" clId="{386D4CFB-6710-46F5-999B-1C333D843147}" dt="2021-03-22T13:25:12.723" v="2914"/>
        <pc:sldMkLst>
          <pc:docMk/>
          <pc:sldMk cId="1993731738" sldId="312"/>
        </pc:sldMkLst>
      </pc:sldChg>
      <pc:sldChg chg="modSp del">
        <pc:chgData name="Wildash (ESO), David" userId="e6f28fdb-1fc3-42ff-88b2-fb5617f20898" providerId="ADAL" clId="{386D4CFB-6710-46F5-999B-1C333D843147}" dt="2021-03-22T13:25:02.341" v="2913" actId="2696"/>
        <pc:sldMkLst>
          <pc:docMk/>
          <pc:sldMk cId="2937852249" sldId="312"/>
        </pc:sldMkLst>
        <pc:spChg chg="mod">
          <ac:chgData name="Wildash (ESO), David" userId="e6f28fdb-1fc3-42ff-88b2-fb5617f20898" providerId="ADAL" clId="{386D4CFB-6710-46F5-999B-1C333D843147}" dt="2021-03-18T21:14:53.258" v="96" actId="1076"/>
          <ac:spMkLst>
            <pc:docMk/>
            <pc:sldMk cId="2937852249" sldId="312"/>
            <ac:spMk id="6" creationId="{8329FB8B-13A0-4A2D-B9CF-62570F21BAFE}"/>
          </ac:spMkLst>
        </pc:spChg>
      </pc:sldChg>
      <pc:sldChg chg="addSp delSp modSp">
        <pc:chgData name="Wildash (ESO), David" userId="e6f28fdb-1fc3-42ff-88b2-fb5617f20898" providerId="ADAL" clId="{386D4CFB-6710-46F5-999B-1C333D843147}" dt="2021-03-22T09:32:13.104" v="2872" actId="1076"/>
        <pc:sldMkLst>
          <pc:docMk/>
          <pc:sldMk cId="3656456221" sldId="320"/>
        </pc:sldMkLst>
        <pc:spChg chg="add del mod">
          <ac:chgData name="Wildash (ESO), David" userId="e6f28fdb-1fc3-42ff-88b2-fb5617f20898" providerId="ADAL" clId="{386D4CFB-6710-46F5-999B-1C333D843147}" dt="2021-03-22T08:56:03.827" v="2861" actId="478"/>
          <ac:spMkLst>
            <pc:docMk/>
            <pc:sldMk cId="3656456221" sldId="320"/>
            <ac:spMk id="2" creationId="{736A2285-3340-4FA8-B30B-461D112A7FA9}"/>
          </ac:spMkLst>
        </pc:spChg>
        <pc:spChg chg="mod">
          <ac:chgData name="Wildash (ESO), David" userId="e6f28fdb-1fc3-42ff-88b2-fb5617f20898" providerId="ADAL" clId="{386D4CFB-6710-46F5-999B-1C333D843147}" dt="2021-03-19T08:32:07.269" v="156" actId="207"/>
          <ac:spMkLst>
            <pc:docMk/>
            <pc:sldMk cId="3656456221" sldId="320"/>
            <ac:spMk id="5" creationId="{93B2B6C3-CFF4-425E-97DB-26302E23F667}"/>
          </ac:spMkLst>
        </pc:spChg>
        <pc:spChg chg="mod">
          <ac:chgData name="Wildash (ESO), David" userId="e6f28fdb-1fc3-42ff-88b2-fb5617f20898" providerId="ADAL" clId="{386D4CFB-6710-46F5-999B-1C333D843147}" dt="2021-03-19T08:32:07.269" v="156" actId="207"/>
          <ac:spMkLst>
            <pc:docMk/>
            <pc:sldMk cId="3656456221" sldId="320"/>
            <ac:spMk id="6" creationId="{656DE708-D886-4674-B970-511715807FD4}"/>
          </ac:spMkLst>
        </pc:spChg>
        <pc:spChg chg="mod">
          <ac:chgData name="Wildash (ESO), David" userId="e6f28fdb-1fc3-42ff-88b2-fb5617f20898" providerId="ADAL" clId="{386D4CFB-6710-46F5-999B-1C333D843147}" dt="2021-03-19T08:32:07.269" v="156" actId="207"/>
          <ac:spMkLst>
            <pc:docMk/>
            <pc:sldMk cId="3656456221" sldId="320"/>
            <ac:spMk id="7" creationId="{5A0879C5-E3D6-4A35-979A-F0D60F7EEA47}"/>
          </ac:spMkLst>
        </pc:spChg>
        <pc:spChg chg="mod">
          <ac:chgData name="Wildash (ESO), David" userId="e6f28fdb-1fc3-42ff-88b2-fb5617f20898" providerId="ADAL" clId="{386D4CFB-6710-46F5-999B-1C333D843147}" dt="2021-03-19T08:32:07.269" v="156" actId="207"/>
          <ac:spMkLst>
            <pc:docMk/>
            <pc:sldMk cId="3656456221" sldId="320"/>
            <ac:spMk id="8" creationId="{3EF3CC73-9800-4F5F-B824-7CB10D7B3F43}"/>
          </ac:spMkLst>
        </pc:spChg>
        <pc:spChg chg="mod">
          <ac:chgData name="Wildash (ESO), David" userId="e6f28fdb-1fc3-42ff-88b2-fb5617f20898" providerId="ADAL" clId="{386D4CFB-6710-46F5-999B-1C333D843147}" dt="2021-03-19T08:32:07.269" v="156" actId="207"/>
          <ac:spMkLst>
            <pc:docMk/>
            <pc:sldMk cId="3656456221" sldId="320"/>
            <ac:spMk id="9" creationId="{7AEDA143-6F9C-4163-9374-AD41E87A4BAD}"/>
          </ac:spMkLst>
        </pc:spChg>
        <pc:spChg chg="mod">
          <ac:chgData name="Wildash (ESO), David" userId="e6f28fdb-1fc3-42ff-88b2-fb5617f20898" providerId="ADAL" clId="{386D4CFB-6710-46F5-999B-1C333D843147}" dt="2021-03-22T08:54:32.326" v="2849" actId="207"/>
          <ac:spMkLst>
            <pc:docMk/>
            <pc:sldMk cId="3656456221" sldId="320"/>
            <ac:spMk id="10" creationId="{68D05C74-3551-41E8-B17A-2D755131037C}"/>
          </ac:spMkLst>
        </pc:spChg>
        <pc:spChg chg="mod">
          <ac:chgData name="Wildash (ESO), David" userId="e6f28fdb-1fc3-42ff-88b2-fb5617f20898" providerId="ADAL" clId="{386D4CFB-6710-46F5-999B-1C333D843147}" dt="2021-03-22T09:32:00.599" v="2869" actId="20577"/>
          <ac:spMkLst>
            <pc:docMk/>
            <pc:sldMk cId="3656456221" sldId="320"/>
            <ac:spMk id="11" creationId="{5FBC1896-2DD9-4554-83A3-542B53D9964D}"/>
          </ac:spMkLst>
        </pc:spChg>
        <pc:spChg chg="mod">
          <ac:chgData name="Wildash (ESO), David" userId="e6f28fdb-1fc3-42ff-88b2-fb5617f20898" providerId="ADAL" clId="{386D4CFB-6710-46F5-999B-1C333D843147}" dt="2021-03-22T09:32:04.184" v="2870" actId="20577"/>
          <ac:spMkLst>
            <pc:docMk/>
            <pc:sldMk cId="3656456221" sldId="320"/>
            <ac:spMk id="12" creationId="{A8EB27BF-A331-4731-A030-84464875C064}"/>
          </ac:spMkLst>
        </pc:spChg>
        <pc:spChg chg="mod">
          <ac:chgData name="Wildash (ESO), David" userId="e6f28fdb-1fc3-42ff-88b2-fb5617f20898" providerId="ADAL" clId="{386D4CFB-6710-46F5-999B-1C333D843147}" dt="2021-03-19T08:33:04.238" v="166" actId="403"/>
          <ac:spMkLst>
            <pc:docMk/>
            <pc:sldMk cId="3656456221" sldId="320"/>
            <ac:spMk id="13" creationId="{4CAF69A7-91AC-45ED-9AB1-64AA37004F4F}"/>
          </ac:spMkLst>
        </pc:spChg>
        <pc:spChg chg="mod">
          <ac:chgData name="Wildash (ESO), David" userId="e6f28fdb-1fc3-42ff-88b2-fb5617f20898" providerId="ADAL" clId="{386D4CFB-6710-46F5-999B-1C333D843147}" dt="2021-03-19T08:33:04.238" v="166" actId="403"/>
          <ac:spMkLst>
            <pc:docMk/>
            <pc:sldMk cId="3656456221" sldId="320"/>
            <ac:spMk id="14" creationId="{A521C411-D8AB-4469-BE88-B92AD7E43FF2}"/>
          </ac:spMkLst>
        </pc:spChg>
        <pc:spChg chg="mod">
          <ac:chgData name="Wildash (ESO), David" userId="e6f28fdb-1fc3-42ff-88b2-fb5617f20898" providerId="ADAL" clId="{386D4CFB-6710-46F5-999B-1C333D843147}" dt="2021-03-22T08:54:39.122" v="2850" actId="207"/>
          <ac:spMkLst>
            <pc:docMk/>
            <pc:sldMk cId="3656456221" sldId="320"/>
            <ac:spMk id="21" creationId="{62635EEA-EF81-4CA3-A277-D74BA0F55C5B}"/>
          </ac:spMkLst>
        </pc:spChg>
        <pc:spChg chg="mod">
          <ac:chgData name="Wildash (ESO), David" userId="e6f28fdb-1fc3-42ff-88b2-fb5617f20898" providerId="ADAL" clId="{386D4CFB-6710-46F5-999B-1C333D843147}" dt="2021-03-22T08:54:39.122" v="2850" actId="207"/>
          <ac:spMkLst>
            <pc:docMk/>
            <pc:sldMk cId="3656456221" sldId="320"/>
            <ac:spMk id="22" creationId="{FF277E85-551E-422F-9FDF-69ED5C2476B0}"/>
          </ac:spMkLst>
        </pc:spChg>
        <pc:spChg chg="mod">
          <ac:chgData name="Wildash (ESO), David" userId="e6f28fdb-1fc3-42ff-88b2-fb5617f20898" providerId="ADAL" clId="{386D4CFB-6710-46F5-999B-1C333D843147}" dt="2021-03-22T08:54:39.122" v="2850" actId="207"/>
          <ac:spMkLst>
            <pc:docMk/>
            <pc:sldMk cId="3656456221" sldId="320"/>
            <ac:spMk id="23" creationId="{64949571-EC38-4B43-94D4-B7161F3AB0FC}"/>
          </ac:spMkLst>
        </pc:spChg>
        <pc:spChg chg="mod">
          <ac:chgData name="Wildash (ESO), David" userId="e6f28fdb-1fc3-42ff-88b2-fb5617f20898" providerId="ADAL" clId="{386D4CFB-6710-46F5-999B-1C333D843147}" dt="2021-03-19T08:32:07.269" v="156" actId="207"/>
          <ac:spMkLst>
            <pc:docMk/>
            <pc:sldMk cId="3656456221" sldId="320"/>
            <ac:spMk id="24" creationId="{367D1995-1683-401E-98CB-8C3D9EDCC282}"/>
          </ac:spMkLst>
        </pc:spChg>
        <pc:spChg chg="mod">
          <ac:chgData name="Wildash (ESO), David" userId="e6f28fdb-1fc3-42ff-88b2-fb5617f20898" providerId="ADAL" clId="{386D4CFB-6710-46F5-999B-1C333D843147}" dt="2021-03-22T08:54:39.122" v="2850" actId="207"/>
          <ac:spMkLst>
            <pc:docMk/>
            <pc:sldMk cId="3656456221" sldId="320"/>
            <ac:spMk id="25" creationId="{58530B10-37B0-4A07-BA25-68DC1BE1D147}"/>
          </ac:spMkLst>
        </pc:spChg>
        <pc:spChg chg="mod">
          <ac:chgData name="Wildash (ESO), David" userId="e6f28fdb-1fc3-42ff-88b2-fb5617f20898" providerId="ADAL" clId="{386D4CFB-6710-46F5-999B-1C333D843147}" dt="2021-03-22T08:56:14.839" v="2863" actId="207"/>
          <ac:spMkLst>
            <pc:docMk/>
            <pc:sldMk cId="3656456221" sldId="320"/>
            <ac:spMk id="33" creationId="{FFD7BCA1-5EA9-4BDE-9356-3535040F2962}"/>
          </ac:spMkLst>
        </pc:spChg>
        <pc:spChg chg="mod">
          <ac:chgData name="Wildash (ESO), David" userId="e6f28fdb-1fc3-42ff-88b2-fb5617f20898" providerId="ADAL" clId="{386D4CFB-6710-46F5-999B-1C333D843147}" dt="2021-03-22T09:32:13.104" v="2872" actId="1076"/>
          <ac:spMkLst>
            <pc:docMk/>
            <pc:sldMk cId="3656456221" sldId="320"/>
            <ac:spMk id="40" creationId="{EBEE1DA1-B615-4969-8A67-7B6CBBCD0657}"/>
          </ac:spMkLst>
        </pc:spChg>
        <pc:picChg chg="mod">
          <ac:chgData name="Wildash (ESO), David" userId="e6f28fdb-1fc3-42ff-88b2-fb5617f20898" providerId="ADAL" clId="{386D4CFB-6710-46F5-999B-1C333D843147}" dt="2021-03-19T08:31:51.052" v="150" actId="207"/>
          <ac:picMkLst>
            <pc:docMk/>
            <pc:sldMk cId="3656456221" sldId="320"/>
            <ac:picMk id="15" creationId="{BF3BA4EF-C50C-455C-86D7-D4B1265A9C17}"/>
          </ac:picMkLst>
        </pc:picChg>
        <pc:picChg chg="mod">
          <ac:chgData name="Wildash (ESO), David" userId="e6f28fdb-1fc3-42ff-88b2-fb5617f20898" providerId="ADAL" clId="{386D4CFB-6710-46F5-999B-1C333D843147}" dt="2021-03-19T08:31:59.007" v="154" actId="207"/>
          <ac:picMkLst>
            <pc:docMk/>
            <pc:sldMk cId="3656456221" sldId="320"/>
            <ac:picMk id="16" creationId="{788D4306-B991-48C4-AFBA-ED3EFA4C439D}"/>
          </ac:picMkLst>
        </pc:picChg>
        <pc:picChg chg="mod">
          <ac:chgData name="Wildash (ESO), David" userId="e6f28fdb-1fc3-42ff-88b2-fb5617f20898" providerId="ADAL" clId="{386D4CFB-6710-46F5-999B-1C333D843147}" dt="2021-03-19T08:31:55.085" v="152" actId="207"/>
          <ac:picMkLst>
            <pc:docMk/>
            <pc:sldMk cId="3656456221" sldId="320"/>
            <ac:picMk id="17" creationId="{26D291CD-717C-4591-B271-6783FD737604}"/>
          </ac:picMkLst>
        </pc:picChg>
        <pc:picChg chg="mod">
          <ac:chgData name="Wildash (ESO), David" userId="e6f28fdb-1fc3-42ff-88b2-fb5617f20898" providerId="ADAL" clId="{386D4CFB-6710-46F5-999B-1C333D843147}" dt="2021-03-19T08:32:07.269" v="156" actId="207"/>
          <ac:picMkLst>
            <pc:docMk/>
            <pc:sldMk cId="3656456221" sldId="320"/>
            <ac:picMk id="18" creationId="{D998BD49-9541-4D5B-8FA5-88FA3A365A33}"/>
          </ac:picMkLst>
        </pc:picChg>
        <pc:picChg chg="mod">
          <ac:chgData name="Wildash (ESO), David" userId="e6f28fdb-1fc3-42ff-88b2-fb5617f20898" providerId="ADAL" clId="{386D4CFB-6710-46F5-999B-1C333D843147}" dt="2021-03-19T08:31:57.019" v="153" actId="207"/>
          <ac:picMkLst>
            <pc:docMk/>
            <pc:sldMk cId="3656456221" sldId="320"/>
            <ac:picMk id="19" creationId="{D3CDDB32-BE54-428A-B755-90F62ECD0010}"/>
          </ac:picMkLst>
        </pc:picChg>
        <pc:picChg chg="mod">
          <ac:chgData name="Wildash (ESO), David" userId="e6f28fdb-1fc3-42ff-88b2-fb5617f20898" providerId="ADAL" clId="{386D4CFB-6710-46F5-999B-1C333D843147}" dt="2021-03-19T08:31:53.381" v="151" actId="207"/>
          <ac:picMkLst>
            <pc:docMk/>
            <pc:sldMk cId="3656456221" sldId="320"/>
            <ac:picMk id="20" creationId="{135F7D91-A147-4C7E-A661-CF4EF5C48F14}"/>
          </ac:picMkLst>
        </pc:picChg>
        <pc:cxnChg chg="mod">
          <ac:chgData name="Wildash (ESO), David" userId="e6f28fdb-1fc3-42ff-88b2-fb5617f20898" providerId="ADAL" clId="{386D4CFB-6710-46F5-999B-1C333D843147}" dt="2021-03-22T09:32:07.655" v="2871" actId="1076"/>
          <ac:cxnSpMkLst>
            <pc:docMk/>
            <pc:sldMk cId="3656456221" sldId="320"/>
            <ac:cxnSpMk id="37" creationId="{7C2043B2-97D6-42A6-A441-F55D9CA77938}"/>
          </ac:cxnSpMkLst>
        </pc:cxnChg>
      </pc:sldChg>
      <pc:sldChg chg="addSp modSp">
        <pc:chgData name="Wildash (ESO), David" userId="e6f28fdb-1fc3-42ff-88b2-fb5617f20898" providerId="ADAL" clId="{386D4CFB-6710-46F5-999B-1C333D843147}" dt="2021-03-22T10:00:47.364" v="2909" actId="20577"/>
        <pc:sldMkLst>
          <pc:docMk/>
          <pc:sldMk cId="4288733616" sldId="377"/>
        </pc:sldMkLst>
        <pc:spChg chg="add mod">
          <ac:chgData name="Wildash (ESO), David" userId="e6f28fdb-1fc3-42ff-88b2-fb5617f20898" providerId="ADAL" clId="{386D4CFB-6710-46F5-999B-1C333D843147}" dt="2021-03-22T10:00:47.364" v="2909" actId="20577"/>
          <ac:spMkLst>
            <pc:docMk/>
            <pc:sldMk cId="4288733616" sldId="377"/>
            <ac:spMk id="10" creationId="{30CE2C32-D369-4664-B76D-DA3E61D74709}"/>
          </ac:spMkLst>
        </pc:spChg>
      </pc:sldChg>
      <pc:sldChg chg="modSp">
        <pc:chgData name="Wildash (ESO), David" userId="e6f28fdb-1fc3-42ff-88b2-fb5617f20898" providerId="ADAL" clId="{386D4CFB-6710-46F5-999B-1C333D843147}" dt="2021-03-17T10:17:20.161" v="21" actId="1076"/>
        <pc:sldMkLst>
          <pc:docMk/>
          <pc:sldMk cId="1183426457" sldId="1385"/>
        </pc:sldMkLst>
        <pc:graphicFrameChg chg="mod modGraphic">
          <ac:chgData name="Wildash (ESO), David" userId="e6f28fdb-1fc3-42ff-88b2-fb5617f20898" providerId="ADAL" clId="{386D4CFB-6710-46F5-999B-1C333D843147}" dt="2021-03-17T10:17:20.161" v="21" actId="1076"/>
          <ac:graphicFrameMkLst>
            <pc:docMk/>
            <pc:sldMk cId="1183426457" sldId="1385"/>
            <ac:graphicFrameMk id="2" creationId="{19F7ACEC-BD4B-4E8C-9719-B7E251BEF065}"/>
          </ac:graphicFrameMkLst>
        </pc:graphicFrameChg>
      </pc:sldChg>
      <pc:sldChg chg="add">
        <pc:chgData name="Wildash (ESO), David" userId="e6f28fdb-1fc3-42ff-88b2-fb5617f20898" providerId="ADAL" clId="{386D4CFB-6710-46F5-999B-1C333D843147}" dt="2021-03-22T13:24:42.406" v="2912"/>
        <pc:sldMkLst>
          <pc:docMk/>
          <pc:sldMk cId="499266591" sldId="5976"/>
        </pc:sldMkLst>
      </pc:sldChg>
      <pc:sldChg chg="del">
        <pc:chgData name="Wildash (ESO), David" userId="e6f28fdb-1fc3-42ff-88b2-fb5617f20898" providerId="ADAL" clId="{386D4CFB-6710-46F5-999B-1C333D843147}" dt="2021-03-22T13:24:30.757" v="2911" actId="2696"/>
        <pc:sldMkLst>
          <pc:docMk/>
          <pc:sldMk cId="3222271272" sldId="5976"/>
        </pc:sldMkLst>
      </pc:sldChg>
      <pc:sldChg chg="addSp modSp">
        <pc:chgData name="Wildash (ESO), David" userId="e6f28fdb-1fc3-42ff-88b2-fb5617f20898" providerId="ADAL" clId="{386D4CFB-6710-46F5-999B-1C333D843147}" dt="2021-03-22T13:27:47.423" v="3007" actId="13926"/>
        <pc:sldMkLst>
          <pc:docMk/>
          <pc:sldMk cId="554308087" sldId="5977"/>
        </pc:sldMkLst>
        <pc:spChg chg="add mod">
          <ac:chgData name="Wildash (ESO), David" userId="e6f28fdb-1fc3-42ff-88b2-fb5617f20898" providerId="ADAL" clId="{386D4CFB-6710-46F5-999B-1C333D843147}" dt="2021-03-22T13:27:47.423" v="3007" actId="13926"/>
          <ac:spMkLst>
            <pc:docMk/>
            <pc:sldMk cId="554308087" sldId="5977"/>
            <ac:spMk id="4" creationId="{500FB11E-D3C0-4B4B-8F72-46B9E7106381}"/>
          </ac:spMkLst>
        </pc:spChg>
        <pc:spChg chg="add">
          <ac:chgData name="Wildash (ESO), David" userId="e6f28fdb-1fc3-42ff-88b2-fb5617f20898" providerId="ADAL" clId="{386D4CFB-6710-46F5-999B-1C333D843147}" dt="2021-03-22T13:27:39.201" v="3006"/>
          <ac:spMkLst>
            <pc:docMk/>
            <pc:sldMk cId="554308087" sldId="5977"/>
            <ac:spMk id="5" creationId="{2BD42FAE-4D66-41E7-ACB9-D38AD497F913}"/>
          </ac:spMkLst>
        </pc:spChg>
      </pc:sldChg>
      <pc:sldChg chg="addSp delSp modSp">
        <pc:chgData name="Wildash (ESO), David" userId="e6f28fdb-1fc3-42ff-88b2-fb5617f20898" providerId="ADAL" clId="{386D4CFB-6710-46F5-999B-1C333D843147}" dt="2021-03-18T21:13:58.245" v="29"/>
        <pc:sldMkLst>
          <pc:docMk/>
          <pc:sldMk cId="2856608915" sldId="5982"/>
        </pc:sldMkLst>
        <pc:spChg chg="add del">
          <ac:chgData name="Wildash (ESO), David" userId="e6f28fdb-1fc3-42ff-88b2-fb5617f20898" providerId="ADAL" clId="{386D4CFB-6710-46F5-999B-1C333D843147}" dt="2021-03-18T21:13:58.245" v="29"/>
          <ac:spMkLst>
            <pc:docMk/>
            <pc:sldMk cId="2856608915" sldId="5982"/>
            <ac:spMk id="4" creationId="{049FBC44-13DD-4F69-B634-98CE46921CA6}"/>
          </ac:spMkLst>
        </pc:spChg>
        <pc:spChg chg="mod">
          <ac:chgData name="Wildash (ESO), David" userId="e6f28fdb-1fc3-42ff-88b2-fb5617f20898" providerId="ADAL" clId="{386D4CFB-6710-46F5-999B-1C333D843147}" dt="2021-03-18T21:13:46.296" v="27"/>
          <ac:spMkLst>
            <pc:docMk/>
            <pc:sldMk cId="2856608915" sldId="5982"/>
            <ac:spMk id="5" creationId="{91BB2497-83AF-4EE5-B449-6BF39722EA97}"/>
          </ac:spMkLst>
        </pc:spChg>
      </pc:sldChg>
      <pc:sldChg chg="addSp modSp">
        <pc:chgData name="Wildash (ESO), David" userId="e6f28fdb-1fc3-42ff-88b2-fb5617f20898" providerId="ADAL" clId="{386D4CFB-6710-46F5-999B-1C333D843147}" dt="2021-03-22T13:29:07.238" v="3010" actId="14100"/>
        <pc:sldMkLst>
          <pc:docMk/>
          <pc:sldMk cId="3118686024" sldId="5983"/>
        </pc:sldMkLst>
        <pc:spChg chg="mod">
          <ac:chgData name="Wildash (ESO), David" userId="e6f28fdb-1fc3-42ff-88b2-fb5617f20898" providerId="ADAL" clId="{386D4CFB-6710-46F5-999B-1C333D843147}" dt="2021-03-22T13:29:07.238" v="3010" actId="14100"/>
          <ac:spMkLst>
            <pc:docMk/>
            <pc:sldMk cId="3118686024" sldId="5983"/>
            <ac:spMk id="3" creationId="{A62E90B8-E4E5-441E-B5A2-6D4089FDD5D5}"/>
          </ac:spMkLst>
        </pc:spChg>
        <pc:spChg chg="add mod">
          <ac:chgData name="Wildash (ESO), David" userId="e6f28fdb-1fc3-42ff-88b2-fb5617f20898" providerId="ADAL" clId="{386D4CFB-6710-46F5-999B-1C333D843147}" dt="2021-03-18T21:14:07.497" v="31" actId="20577"/>
          <ac:spMkLst>
            <pc:docMk/>
            <pc:sldMk cId="3118686024" sldId="5983"/>
            <ac:spMk id="4" creationId="{E4A7522B-B09C-4746-94A7-A6A7D8777E41}"/>
          </ac:spMkLst>
        </pc:spChg>
      </pc:sldChg>
      <pc:sldChg chg="addSp delSp modSp modNotesTx">
        <pc:chgData name="Wildash (ESO), David" userId="e6f28fdb-1fc3-42ff-88b2-fb5617f20898" providerId="ADAL" clId="{386D4CFB-6710-46F5-999B-1C333D843147}" dt="2021-03-23T20:26:27.118" v="3041" actId="1037"/>
        <pc:sldMkLst>
          <pc:docMk/>
          <pc:sldMk cId="589307576" sldId="5985"/>
        </pc:sldMkLst>
        <pc:spChg chg="add del mod">
          <ac:chgData name="Wildash (ESO), David" userId="e6f28fdb-1fc3-42ff-88b2-fb5617f20898" providerId="ADAL" clId="{386D4CFB-6710-46F5-999B-1C333D843147}" dt="2021-03-22T07:24:32.614" v="2685"/>
          <ac:spMkLst>
            <pc:docMk/>
            <pc:sldMk cId="589307576" sldId="5985"/>
            <ac:spMk id="2" creationId="{B69A4150-09A1-4816-AE12-95D2A222BED8}"/>
          </ac:spMkLst>
        </pc:spChg>
        <pc:spChg chg="add del mod">
          <ac:chgData name="Wildash (ESO), David" userId="e6f28fdb-1fc3-42ff-88b2-fb5617f20898" providerId="ADAL" clId="{386D4CFB-6710-46F5-999B-1C333D843147}" dt="2021-03-22T07:24:32.614" v="2685"/>
          <ac:spMkLst>
            <pc:docMk/>
            <pc:sldMk cId="589307576" sldId="5985"/>
            <ac:spMk id="3" creationId="{549A2D57-9818-4E77-A750-EF680D8F7839}"/>
          </ac:spMkLst>
        </pc:spChg>
        <pc:spChg chg="add mod">
          <ac:chgData name="Wildash (ESO), David" userId="e6f28fdb-1fc3-42ff-88b2-fb5617f20898" providerId="ADAL" clId="{386D4CFB-6710-46F5-999B-1C333D843147}" dt="2021-03-21T20:01:23.982" v="2637" actId="20577"/>
          <ac:spMkLst>
            <pc:docMk/>
            <pc:sldMk cId="589307576" sldId="5985"/>
            <ac:spMk id="4" creationId="{3F2AEC4A-0DE0-4452-A0B9-58C43231D4C1}"/>
          </ac:spMkLst>
        </pc:spChg>
        <pc:spChg chg="add mod">
          <ac:chgData name="Wildash (ESO), David" userId="e6f28fdb-1fc3-42ff-88b2-fb5617f20898" providerId="ADAL" clId="{386D4CFB-6710-46F5-999B-1C333D843147}" dt="2021-03-21T19:03:46.886" v="1667" actId="1076"/>
          <ac:spMkLst>
            <pc:docMk/>
            <pc:sldMk cId="589307576" sldId="5985"/>
            <ac:spMk id="5" creationId="{A9A07AFB-F4B5-4EE6-867D-14F6293D6BCB}"/>
          </ac:spMkLst>
        </pc:spChg>
        <pc:spChg chg="mod">
          <ac:chgData name="Wildash (ESO), David" userId="e6f28fdb-1fc3-42ff-88b2-fb5617f20898" providerId="ADAL" clId="{386D4CFB-6710-46F5-999B-1C333D843147}" dt="2021-03-22T07:24:08.500" v="2684" actId="404"/>
          <ac:spMkLst>
            <pc:docMk/>
            <pc:sldMk cId="589307576" sldId="5985"/>
            <ac:spMk id="6" creationId="{88DD7DAD-6B0A-4CD0-87F1-6C75C46533CD}"/>
          </ac:spMkLst>
        </pc:spChg>
        <pc:spChg chg="add del mod">
          <ac:chgData name="Wildash (ESO), David" userId="e6f28fdb-1fc3-42ff-88b2-fb5617f20898" providerId="ADAL" clId="{386D4CFB-6710-46F5-999B-1C333D843147}" dt="2021-03-22T08:51:41.236" v="2846" actId="478"/>
          <ac:spMkLst>
            <pc:docMk/>
            <pc:sldMk cId="589307576" sldId="5985"/>
            <ac:spMk id="7" creationId="{46387FB5-7372-42E8-B8BC-3826AE3BD3FC}"/>
          </ac:spMkLst>
        </pc:spChg>
        <pc:spChg chg="add del mod">
          <ac:chgData name="Wildash (ESO), David" userId="e6f28fdb-1fc3-42ff-88b2-fb5617f20898" providerId="ADAL" clId="{386D4CFB-6710-46F5-999B-1C333D843147}" dt="2021-03-22T07:24:32.614" v="2685"/>
          <ac:spMkLst>
            <pc:docMk/>
            <pc:sldMk cId="589307576" sldId="5985"/>
            <ac:spMk id="8" creationId="{080F7A50-2BCF-4475-A5D8-EF896D51B47E}"/>
          </ac:spMkLst>
        </pc:spChg>
        <pc:spChg chg="add del mod">
          <ac:chgData name="Wildash (ESO), David" userId="e6f28fdb-1fc3-42ff-88b2-fb5617f20898" providerId="ADAL" clId="{386D4CFB-6710-46F5-999B-1C333D843147}" dt="2021-03-22T07:24:32.614" v="2685"/>
          <ac:spMkLst>
            <pc:docMk/>
            <pc:sldMk cId="589307576" sldId="5985"/>
            <ac:spMk id="9" creationId="{D4C322AB-7083-4608-89C5-6169064E1F61}"/>
          </ac:spMkLst>
        </pc:spChg>
        <pc:spChg chg="del mod">
          <ac:chgData name="Wildash (ESO), David" userId="e6f28fdb-1fc3-42ff-88b2-fb5617f20898" providerId="ADAL" clId="{386D4CFB-6710-46F5-999B-1C333D843147}" dt="2021-03-21T20:01:06.428" v="2628" actId="478"/>
          <ac:spMkLst>
            <pc:docMk/>
            <pc:sldMk cId="589307576" sldId="5985"/>
            <ac:spMk id="10" creationId="{D86AF961-38A9-4974-BF96-7ED8DCE83AFE}"/>
          </ac:spMkLst>
        </pc:spChg>
        <pc:spChg chg="add del mod">
          <ac:chgData name="Wildash (ESO), David" userId="e6f28fdb-1fc3-42ff-88b2-fb5617f20898" providerId="ADAL" clId="{386D4CFB-6710-46F5-999B-1C333D843147}" dt="2021-03-22T07:24:32.614" v="2685"/>
          <ac:spMkLst>
            <pc:docMk/>
            <pc:sldMk cId="589307576" sldId="5985"/>
            <ac:spMk id="11" creationId="{D37FF18E-D913-4CB7-8A6D-119898213958}"/>
          </ac:spMkLst>
        </pc:spChg>
        <pc:spChg chg="add del mod">
          <ac:chgData name="Wildash (ESO), David" userId="e6f28fdb-1fc3-42ff-88b2-fb5617f20898" providerId="ADAL" clId="{386D4CFB-6710-46F5-999B-1C333D843147}" dt="2021-03-22T07:24:32.614" v="2685"/>
          <ac:spMkLst>
            <pc:docMk/>
            <pc:sldMk cId="589307576" sldId="5985"/>
            <ac:spMk id="12" creationId="{529171DA-978A-40B9-B095-B3EEDAF6D408}"/>
          </ac:spMkLst>
        </pc:spChg>
        <pc:spChg chg="add del mod">
          <ac:chgData name="Wildash (ESO), David" userId="e6f28fdb-1fc3-42ff-88b2-fb5617f20898" providerId="ADAL" clId="{386D4CFB-6710-46F5-999B-1C333D843147}" dt="2021-03-22T07:24:59.251" v="2688" actId="478"/>
          <ac:spMkLst>
            <pc:docMk/>
            <pc:sldMk cId="589307576" sldId="5985"/>
            <ac:spMk id="13" creationId="{7C7BDDD5-E5B7-404D-BA4E-9EAB723CB379}"/>
          </ac:spMkLst>
        </pc:spChg>
        <pc:spChg chg="add mod">
          <ac:chgData name="Wildash (ESO), David" userId="e6f28fdb-1fc3-42ff-88b2-fb5617f20898" providerId="ADAL" clId="{386D4CFB-6710-46F5-999B-1C333D843147}" dt="2021-03-23T20:26:27.118" v="3041" actId="1037"/>
          <ac:spMkLst>
            <pc:docMk/>
            <pc:sldMk cId="589307576" sldId="5985"/>
            <ac:spMk id="14" creationId="{95B20ABE-BB77-458B-A879-BE2CE2DF8F21}"/>
          </ac:spMkLst>
        </pc:spChg>
        <pc:spChg chg="add del mod">
          <ac:chgData name="Wildash (ESO), David" userId="e6f28fdb-1fc3-42ff-88b2-fb5617f20898" providerId="ADAL" clId="{386D4CFB-6710-46F5-999B-1C333D843147}" dt="2021-03-21T19:02:33.096" v="1598" actId="478"/>
          <ac:spMkLst>
            <pc:docMk/>
            <pc:sldMk cId="589307576" sldId="5985"/>
            <ac:spMk id="15" creationId="{010E1A44-CE7D-48A3-BE11-E6BEC2ED9D01}"/>
          </ac:spMkLst>
        </pc:spChg>
        <pc:spChg chg="add del mod">
          <ac:chgData name="Wildash (ESO), David" userId="e6f28fdb-1fc3-42ff-88b2-fb5617f20898" providerId="ADAL" clId="{386D4CFB-6710-46F5-999B-1C333D843147}" dt="2021-03-22T08:12:08.596" v="2826" actId="478"/>
          <ac:spMkLst>
            <pc:docMk/>
            <pc:sldMk cId="589307576" sldId="5985"/>
            <ac:spMk id="16" creationId="{0EF64BA9-C770-4577-B173-6DFBD438FC7E}"/>
          </ac:spMkLst>
        </pc:spChg>
        <pc:spChg chg="add mod">
          <ac:chgData name="Wildash (ESO), David" userId="e6f28fdb-1fc3-42ff-88b2-fb5617f20898" providerId="ADAL" clId="{386D4CFB-6710-46F5-999B-1C333D843147}" dt="2021-03-23T20:26:27.118" v="3041" actId="1037"/>
          <ac:spMkLst>
            <pc:docMk/>
            <pc:sldMk cId="589307576" sldId="5985"/>
            <ac:spMk id="17" creationId="{DB04AA90-D077-4B71-9AEF-611FE2FEF4A9}"/>
          </ac:spMkLst>
        </pc:spChg>
        <pc:spChg chg="add del mod">
          <ac:chgData name="Wildash (ESO), David" userId="e6f28fdb-1fc3-42ff-88b2-fb5617f20898" providerId="ADAL" clId="{386D4CFB-6710-46F5-999B-1C333D843147}" dt="2021-03-23T20:25:33.433" v="3012" actId="478"/>
          <ac:spMkLst>
            <pc:docMk/>
            <pc:sldMk cId="589307576" sldId="5985"/>
            <ac:spMk id="18" creationId="{61F48745-2423-4797-86B2-B65C469D83DE}"/>
          </ac:spMkLst>
        </pc:spChg>
        <pc:spChg chg="add mod">
          <ac:chgData name="Wildash (ESO), David" userId="e6f28fdb-1fc3-42ff-88b2-fb5617f20898" providerId="ADAL" clId="{386D4CFB-6710-46F5-999B-1C333D843147}" dt="2021-03-23T20:26:27.118" v="3041" actId="1037"/>
          <ac:spMkLst>
            <pc:docMk/>
            <pc:sldMk cId="589307576" sldId="5985"/>
            <ac:spMk id="19" creationId="{7D34BD43-E3AF-4C5D-8B96-DFB9FC05A4AD}"/>
          </ac:spMkLst>
        </pc:spChg>
        <pc:spChg chg="add mod">
          <ac:chgData name="Wildash (ESO), David" userId="e6f28fdb-1fc3-42ff-88b2-fb5617f20898" providerId="ADAL" clId="{386D4CFB-6710-46F5-999B-1C333D843147}" dt="2021-03-23T20:26:27.118" v="3041" actId="1037"/>
          <ac:spMkLst>
            <pc:docMk/>
            <pc:sldMk cId="589307576" sldId="5985"/>
            <ac:spMk id="20" creationId="{23BBE22F-12E5-4C00-9B17-C7C9BB2544A7}"/>
          </ac:spMkLst>
        </pc:spChg>
        <pc:spChg chg="add del mod">
          <ac:chgData name="Wildash (ESO), David" userId="e6f28fdb-1fc3-42ff-88b2-fb5617f20898" providerId="ADAL" clId="{386D4CFB-6710-46F5-999B-1C333D843147}" dt="2021-03-22T08:51:15.318" v="2827" actId="478"/>
          <ac:spMkLst>
            <pc:docMk/>
            <pc:sldMk cId="589307576" sldId="5985"/>
            <ac:spMk id="21" creationId="{F55E8853-DAB4-446D-A1DC-6A292330AFD7}"/>
          </ac:spMkLst>
        </pc:spChg>
      </pc:sldChg>
      <pc:sldChg chg="addSp modSp">
        <pc:chgData name="Wildash (ESO), David" userId="e6f28fdb-1fc3-42ff-88b2-fb5617f20898" providerId="ADAL" clId="{386D4CFB-6710-46F5-999B-1C333D843147}" dt="2021-03-22T07:24:45.964" v="2687" actId="1076"/>
        <pc:sldMkLst>
          <pc:docMk/>
          <pc:sldMk cId="2794335065" sldId="5986"/>
        </pc:sldMkLst>
        <pc:spChg chg="add mod">
          <ac:chgData name="Wildash (ESO), David" userId="e6f28fdb-1fc3-42ff-88b2-fb5617f20898" providerId="ADAL" clId="{386D4CFB-6710-46F5-999B-1C333D843147}" dt="2021-03-22T07:24:45.964" v="2687" actId="1076"/>
          <ac:spMkLst>
            <pc:docMk/>
            <pc:sldMk cId="2794335065" sldId="5986"/>
            <ac:spMk id="5" creationId="{FF518D0F-A026-4A52-9A01-E73685463BCF}"/>
          </ac:spMkLst>
        </pc:spChg>
        <pc:spChg chg="add mod">
          <ac:chgData name="Wildash (ESO), David" userId="e6f28fdb-1fc3-42ff-88b2-fb5617f20898" providerId="ADAL" clId="{386D4CFB-6710-46F5-999B-1C333D843147}" dt="2021-03-22T07:24:45.964" v="2687" actId="1076"/>
          <ac:spMkLst>
            <pc:docMk/>
            <pc:sldMk cId="2794335065" sldId="5986"/>
            <ac:spMk id="7" creationId="{A005560A-E486-44ED-B43E-D46005BA6DA9}"/>
          </ac:spMkLst>
        </pc:spChg>
        <pc:spChg chg="add mod">
          <ac:chgData name="Wildash (ESO), David" userId="e6f28fdb-1fc3-42ff-88b2-fb5617f20898" providerId="ADAL" clId="{386D4CFB-6710-46F5-999B-1C333D843147}" dt="2021-03-22T07:24:45.964" v="2687" actId="1076"/>
          <ac:spMkLst>
            <pc:docMk/>
            <pc:sldMk cId="2794335065" sldId="5986"/>
            <ac:spMk id="8" creationId="{23C9F294-B2E9-4FB1-A0FA-4EF96CE63AF5}"/>
          </ac:spMkLst>
        </pc:spChg>
        <pc:spChg chg="add mod">
          <ac:chgData name="Wildash (ESO), David" userId="e6f28fdb-1fc3-42ff-88b2-fb5617f20898" providerId="ADAL" clId="{386D4CFB-6710-46F5-999B-1C333D843147}" dt="2021-03-22T07:24:45.964" v="2687" actId="1076"/>
          <ac:spMkLst>
            <pc:docMk/>
            <pc:sldMk cId="2794335065" sldId="5986"/>
            <ac:spMk id="9" creationId="{BEA69250-DB4D-4A0A-A508-3DD9E5B17549}"/>
          </ac:spMkLst>
        </pc:spChg>
        <pc:spChg chg="add mod">
          <ac:chgData name="Wildash (ESO), David" userId="e6f28fdb-1fc3-42ff-88b2-fb5617f20898" providerId="ADAL" clId="{386D4CFB-6710-46F5-999B-1C333D843147}" dt="2021-03-22T07:24:45.964" v="2687" actId="1076"/>
          <ac:spMkLst>
            <pc:docMk/>
            <pc:sldMk cId="2794335065" sldId="5986"/>
            <ac:spMk id="10" creationId="{34443498-90FD-4407-867A-866F6D2A00E3}"/>
          </ac:spMkLst>
        </pc:spChg>
        <pc:spChg chg="add mod">
          <ac:chgData name="Wildash (ESO), David" userId="e6f28fdb-1fc3-42ff-88b2-fb5617f20898" providerId="ADAL" clId="{386D4CFB-6710-46F5-999B-1C333D843147}" dt="2021-03-22T07:24:45.964" v="2687" actId="1076"/>
          <ac:spMkLst>
            <pc:docMk/>
            <pc:sldMk cId="2794335065" sldId="5986"/>
            <ac:spMk id="11" creationId="{FF96199C-C497-45B3-AF8B-B605878D50C1}"/>
          </ac:spMkLst>
        </pc:spChg>
      </pc:sldChg>
      <pc:sldChg chg="modSp ord">
        <pc:chgData name="Wildash (ESO), David" userId="e6f28fdb-1fc3-42ff-88b2-fb5617f20898" providerId="ADAL" clId="{386D4CFB-6710-46F5-999B-1C333D843147}" dt="2021-03-23T15:47:00.533" v="3011"/>
        <pc:sldMkLst>
          <pc:docMk/>
          <pc:sldMk cId="4235074827" sldId="5987"/>
        </pc:sldMkLst>
        <pc:spChg chg="mod">
          <ac:chgData name="Wildash (ESO), David" userId="e6f28fdb-1fc3-42ff-88b2-fb5617f20898" providerId="ADAL" clId="{386D4CFB-6710-46F5-999B-1C333D843147}" dt="2021-03-21T18:37:06.369" v="722" actId="207"/>
          <ac:spMkLst>
            <pc:docMk/>
            <pc:sldMk cId="4235074827" sldId="5987"/>
            <ac:spMk id="25" creationId="{08640E42-FB87-4A71-B44C-FABE00350A3B}"/>
          </ac:spMkLst>
        </pc:spChg>
      </pc:sldChg>
      <pc:sldChg chg="addSp delSp modSp delCm">
        <pc:chgData name="Wildash (ESO), David" userId="e6f28fdb-1fc3-42ff-88b2-fb5617f20898" providerId="ADAL" clId="{386D4CFB-6710-46F5-999B-1C333D843147}" dt="2021-03-22T10:00:18.148" v="2894" actId="20577"/>
        <pc:sldMkLst>
          <pc:docMk/>
          <pc:sldMk cId="2452092865" sldId="5991"/>
        </pc:sldMkLst>
        <pc:spChg chg="add del mod">
          <ac:chgData name="Wildash (ESO), David" userId="e6f28fdb-1fc3-42ff-88b2-fb5617f20898" providerId="ADAL" clId="{386D4CFB-6710-46F5-999B-1C333D843147}" dt="2021-03-22T10:00:18.148" v="2894" actId="20577"/>
          <ac:spMkLst>
            <pc:docMk/>
            <pc:sldMk cId="2452092865" sldId="5991"/>
            <ac:spMk id="4" creationId="{66CD3C29-DB7F-416E-9690-3FAF82132457}"/>
          </ac:spMkLst>
        </pc:spChg>
      </pc:sldChg>
      <pc:sldChg chg="modSp delCm">
        <pc:chgData name="Wildash (ESO), David" userId="e6f28fdb-1fc3-42ff-88b2-fb5617f20898" providerId="ADAL" clId="{386D4CFB-6710-46F5-999B-1C333D843147}" dt="2021-03-22T10:00:26.210" v="2898" actId="20577"/>
        <pc:sldMkLst>
          <pc:docMk/>
          <pc:sldMk cId="612367074" sldId="5992"/>
        </pc:sldMkLst>
        <pc:spChg chg="mod">
          <ac:chgData name="Wildash (ESO), David" userId="e6f28fdb-1fc3-42ff-88b2-fb5617f20898" providerId="ADAL" clId="{386D4CFB-6710-46F5-999B-1C333D843147}" dt="2021-03-22T10:00:26.210" v="2898" actId="20577"/>
          <ac:spMkLst>
            <pc:docMk/>
            <pc:sldMk cId="612367074" sldId="5992"/>
            <ac:spMk id="4" creationId="{66CD3C29-DB7F-416E-9690-3FAF82132457}"/>
          </ac:spMkLst>
        </pc:spChg>
      </pc:sldChg>
      <pc:sldChg chg="addSp">
        <pc:chgData name="Wildash (ESO), David" userId="e6f28fdb-1fc3-42ff-88b2-fb5617f20898" providerId="ADAL" clId="{386D4CFB-6710-46F5-999B-1C333D843147}" dt="2021-03-22T10:01:02.026" v="2910"/>
        <pc:sldMkLst>
          <pc:docMk/>
          <pc:sldMk cId="1983112168" sldId="5993"/>
        </pc:sldMkLst>
        <pc:spChg chg="add">
          <ac:chgData name="Wildash (ESO), David" userId="e6f28fdb-1fc3-42ff-88b2-fb5617f20898" providerId="ADAL" clId="{386D4CFB-6710-46F5-999B-1C333D843147}" dt="2021-03-22T10:01:02.026" v="2910"/>
          <ac:spMkLst>
            <pc:docMk/>
            <pc:sldMk cId="1983112168" sldId="5993"/>
            <ac:spMk id="9" creationId="{C90C3ED9-3169-4EC3-8784-37D1F597668A}"/>
          </ac:spMkLst>
        </pc:spChg>
      </pc:sldChg>
    </pc:docChg>
  </pc:docChgLst>
  <pc:docChgLst>
    <pc:chgData name="Herring (ESO), Mark" userId="773bead7-755f-4c08-af0f-923bb5d0a8c4" providerId="ADAL" clId="{A1DBEB7C-35CD-4970-B8D7-9E707F4D7CD7}"/>
    <pc:docChg chg="undo redo custSel addSld delSld modSld sldOrd delMainMaster modSection">
      <pc:chgData name="Herring (ESO), Mark" userId="773bead7-755f-4c08-af0f-923bb5d0a8c4" providerId="ADAL" clId="{A1DBEB7C-35CD-4970-B8D7-9E707F4D7CD7}" dt="2021-03-29T12:59:44.207" v="4126" actId="47"/>
      <pc:docMkLst>
        <pc:docMk/>
      </pc:docMkLst>
      <pc:sldChg chg="del">
        <pc:chgData name="Herring (ESO), Mark" userId="773bead7-755f-4c08-af0f-923bb5d0a8c4" providerId="ADAL" clId="{A1DBEB7C-35CD-4970-B8D7-9E707F4D7CD7}" dt="2021-03-18T21:50:55.465" v="1501" actId="47"/>
        <pc:sldMkLst>
          <pc:docMk/>
          <pc:sldMk cId="2559052687" sldId="256"/>
        </pc:sldMkLst>
      </pc:sldChg>
      <pc:sldChg chg="del">
        <pc:chgData name="Herring (ESO), Mark" userId="773bead7-755f-4c08-af0f-923bb5d0a8c4" providerId="ADAL" clId="{A1DBEB7C-35CD-4970-B8D7-9E707F4D7CD7}" dt="2021-03-18T21:50:55.465" v="1501" actId="47"/>
        <pc:sldMkLst>
          <pc:docMk/>
          <pc:sldMk cId="2704666972" sldId="257"/>
        </pc:sldMkLst>
      </pc:sldChg>
      <pc:sldChg chg="del">
        <pc:chgData name="Herring (ESO), Mark" userId="773bead7-755f-4c08-af0f-923bb5d0a8c4" providerId="ADAL" clId="{A1DBEB7C-35CD-4970-B8D7-9E707F4D7CD7}" dt="2021-03-18T21:50:55.465" v="1501" actId="47"/>
        <pc:sldMkLst>
          <pc:docMk/>
          <pc:sldMk cId="1685187386" sldId="260"/>
        </pc:sldMkLst>
      </pc:sldChg>
      <pc:sldChg chg="del">
        <pc:chgData name="Herring (ESO), Mark" userId="773bead7-755f-4c08-af0f-923bb5d0a8c4" providerId="ADAL" clId="{A1DBEB7C-35CD-4970-B8D7-9E707F4D7CD7}" dt="2021-03-18T21:50:55.465" v="1501" actId="47"/>
        <pc:sldMkLst>
          <pc:docMk/>
          <pc:sldMk cId="2488920675" sldId="271"/>
        </pc:sldMkLst>
      </pc:sldChg>
      <pc:sldChg chg="del">
        <pc:chgData name="Herring (ESO), Mark" userId="773bead7-755f-4c08-af0f-923bb5d0a8c4" providerId="ADAL" clId="{A1DBEB7C-35CD-4970-B8D7-9E707F4D7CD7}" dt="2021-03-18T21:50:55.465" v="1501" actId="47"/>
        <pc:sldMkLst>
          <pc:docMk/>
          <pc:sldMk cId="110334807" sldId="272"/>
        </pc:sldMkLst>
      </pc:sldChg>
      <pc:sldChg chg="del">
        <pc:chgData name="Herring (ESO), Mark" userId="773bead7-755f-4c08-af0f-923bb5d0a8c4" providerId="ADAL" clId="{A1DBEB7C-35CD-4970-B8D7-9E707F4D7CD7}" dt="2021-03-18T21:50:55.465" v="1501" actId="47"/>
        <pc:sldMkLst>
          <pc:docMk/>
          <pc:sldMk cId="801387837" sldId="273"/>
        </pc:sldMkLst>
      </pc:sldChg>
      <pc:sldChg chg="del">
        <pc:chgData name="Herring (ESO), Mark" userId="773bead7-755f-4c08-af0f-923bb5d0a8c4" providerId="ADAL" clId="{A1DBEB7C-35CD-4970-B8D7-9E707F4D7CD7}" dt="2021-03-18T21:50:55.465" v="1501" actId="47"/>
        <pc:sldMkLst>
          <pc:docMk/>
          <pc:sldMk cId="433104856" sldId="275"/>
        </pc:sldMkLst>
      </pc:sldChg>
      <pc:sldChg chg="del">
        <pc:chgData name="Herring (ESO), Mark" userId="773bead7-755f-4c08-af0f-923bb5d0a8c4" providerId="ADAL" clId="{A1DBEB7C-35CD-4970-B8D7-9E707F4D7CD7}" dt="2021-03-18T21:50:55.465" v="1501" actId="47"/>
        <pc:sldMkLst>
          <pc:docMk/>
          <pc:sldMk cId="1658392836" sldId="278"/>
        </pc:sldMkLst>
      </pc:sldChg>
      <pc:sldChg chg="del">
        <pc:chgData name="Herring (ESO), Mark" userId="773bead7-755f-4c08-af0f-923bb5d0a8c4" providerId="ADAL" clId="{A1DBEB7C-35CD-4970-B8D7-9E707F4D7CD7}" dt="2021-03-18T21:50:55.465" v="1501" actId="47"/>
        <pc:sldMkLst>
          <pc:docMk/>
          <pc:sldMk cId="1869915120" sldId="279"/>
        </pc:sldMkLst>
      </pc:sldChg>
      <pc:sldChg chg="addSp modSp del mod">
        <pc:chgData name="Herring (ESO), Mark" userId="773bead7-755f-4c08-af0f-923bb5d0a8c4" providerId="ADAL" clId="{A1DBEB7C-35CD-4970-B8D7-9E707F4D7CD7}" dt="2021-03-22T09:20:34.128" v="3957" actId="47"/>
        <pc:sldMkLst>
          <pc:docMk/>
          <pc:sldMk cId="3700533928" sldId="287"/>
        </pc:sldMkLst>
        <pc:spChg chg="add mod">
          <ac:chgData name="Herring (ESO), Mark" userId="773bead7-755f-4c08-af0f-923bb5d0a8c4" providerId="ADAL" clId="{A1DBEB7C-35CD-4970-B8D7-9E707F4D7CD7}" dt="2021-03-22T07:29:44.157" v="2334" actId="20577"/>
          <ac:spMkLst>
            <pc:docMk/>
            <pc:sldMk cId="3700533928" sldId="287"/>
            <ac:spMk id="12" creationId="{5578D163-5D34-4F23-81A5-2D6D0369113D}"/>
          </ac:spMkLst>
        </pc:spChg>
      </pc:sldChg>
      <pc:sldChg chg="addCm modCm">
        <pc:chgData name="Herring (ESO), Mark" userId="773bead7-755f-4c08-af0f-923bb5d0a8c4" providerId="ADAL" clId="{A1DBEB7C-35CD-4970-B8D7-9E707F4D7CD7}" dt="2021-03-23T15:58:03.970" v="3978" actId="5900"/>
        <pc:sldMkLst>
          <pc:docMk/>
          <pc:sldMk cId="1986363804" sldId="307"/>
        </pc:sldMkLst>
      </pc:sldChg>
      <pc:sldChg chg="addSp modSp mod addCm modCm">
        <pc:chgData name="Herring (ESO), Mark" userId="773bead7-755f-4c08-af0f-923bb5d0a8c4" providerId="ADAL" clId="{A1DBEB7C-35CD-4970-B8D7-9E707F4D7CD7}" dt="2021-03-24T09:41:55.795" v="4005" actId="6549"/>
        <pc:sldMkLst>
          <pc:docMk/>
          <pc:sldMk cId="3656456221" sldId="320"/>
        </pc:sldMkLst>
        <pc:spChg chg="mod">
          <ac:chgData name="Herring (ESO), Mark" userId="773bead7-755f-4c08-af0f-923bb5d0a8c4" providerId="ADAL" clId="{A1DBEB7C-35CD-4970-B8D7-9E707F4D7CD7}" dt="2021-03-24T09:41:54.771" v="4004" actId="6549"/>
          <ac:spMkLst>
            <pc:docMk/>
            <pc:sldMk cId="3656456221" sldId="320"/>
            <ac:spMk id="11" creationId="{5FBC1896-2DD9-4554-83A3-542B53D9964D}"/>
          </ac:spMkLst>
        </pc:spChg>
        <pc:spChg chg="mod">
          <ac:chgData name="Herring (ESO), Mark" userId="773bead7-755f-4c08-af0f-923bb5d0a8c4" providerId="ADAL" clId="{A1DBEB7C-35CD-4970-B8D7-9E707F4D7CD7}" dt="2021-03-24T09:41:55.795" v="4005" actId="6549"/>
          <ac:spMkLst>
            <pc:docMk/>
            <pc:sldMk cId="3656456221" sldId="320"/>
            <ac:spMk id="12" creationId="{A8EB27BF-A331-4731-A030-84464875C064}"/>
          </ac:spMkLst>
        </pc:spChg>
        <pc:spChg chg="add mod">
          <ac:chgData name="Herring (ESO), Mark" userId="773bead7-755f-4c08-af0f-923bb5d0a8c4" providerId="ADAL" clId="{A1DBEB7C-35CD-4970-B8D7-9E707F4D7CD7}" dt="2021-03-17T14:34:46.437" v="799" actId="20577"/>
          <ac:spMkLst>
            <pc:docMk/>
            <pc:sldMk cId="3656456221" sldId="320"/>
            <ac:spMk id="30" creationId="{C9B2FDCE-9B38-4161-A62E-AB505023D058}"/>
          </ac:spMkLst>
        </pc:spChg>
      </pc:sldChg>
      <pc:sldChg chg="addSp delSp modSp add del mod ord">
        <pc:chgData name="Herring (ESO), Mark" userId="773bead7-755f-4c08-af0f-923bb5d0a8c4" providerId="ADAL" clId="{A1DBEB7C-35CD-4970-B8D7-9E707F4D7CD7}" dt="2021-03-22T09:20:02.363" v="3956" actId="20577"/>
        <pc:sldMkLst>
          <pc:docMk/>
          <pc:sldMk cId="4288733616" sldId="377"/>
        </pc:sldMkLst>
        <pc:spChg chg="mod">
          <ac:chgData name="Herring (ESO), Mark" userId="773bead7-755f-4c08-af0f-923bb5d0a8c4" providerId="ADAL" clId="{A1DBEB7C-35CD-4970-B8D7-9E707F4D7CD7}" dt="2021-03-22T09:14:24.969" v="3660" actId="20577"/>
          <ac:spMkLst>
            <pc:docMk/>
            <pc:sldMk cId="4288733616" sldId="377"/>
            <ac:spMk id="5" creationId="{3E11980A-39EE-1243-A5E0-04BD503D6708}"/>
          </ac:spMkLst>
        </pc:spChg>
        <pc:spChg chg="add mod">
          <ac:chgData name="Herring (ESO), Mark" userId="773bead7-755f-4c08-af0f-923bb5d0a8c4" providerId="ADAL" clId="{A1DBEB7C-35CD-4970-B8D7-9E707F4D7CD7}" dt="2021-03-22T09:17:49.795" v="3931" actId="20577"/>
          <ac:spMkLst>
            <pc:docMk/>
            <pc:sldMk cId="4288733616" sldId="377"/>
            <ac:spMk id="8" creationId="{DBDDABD1-22D4-4DBF-AC98-D4CC8E0F650C}"/>
          </ac:spMkLst>
        </pc:spChg>
        <pc:spChg chg="del">
          <ac:chgData name="Herring (ESO), Mark" userId="773bead7-755f-4c08-af0f-923bb5d0a8c4" providerId="ADAL" clId="{A1DBEB7C-35CD-4970-B8D7-9E707F4D7CD7}" dt="2021-03-22T08:43:49.502" v="3315" actId="478"/>
          <ac:spMkLst>
            <pc:docMk/>
            <pc:sldMk cId="4288733616" sldId="377"/>
            <ac:spMk id="9" creationId="{DC9B10C8-D475-AD4C-A837-599CFE634C0D}"/>
          </ac:spMkLst>
        </pc:spChg>
        <pc:graphicFrameChg chg="mod modGraphic">
          <ac:chgData name="Herring (ESO), Mark" userId="773bead7-755f-4c08-af0f-923bb5d0a8c4" providerId="ADAL" clId="{A1DBEB7C-35CD-4970-B8D7-9E707F4D7CD7}" dt="2021-03-22T09:19:39.082" v="3952" actId="108"/>
          <ac:graphicFrameMkLst>
            <pc:docMk/>
            <pc:sldMk cId="4288733616" sldId="377"/>
            <ac:graphicFrameMk id="7" creationId="{66955A47-D80E-704E-985B-2190A449CAE1}"/>
          </ac:graphicFrameMkLst>
        </pc:graphicFrameChg>
        <pc:graphicFrameChg chg="mod modGraphic">
          <ac:chgData name="Herring (ESO), Mark" userId="773bead7-755f-4c08-af0f-923bb5d0a8c4" providerId="ADAL" clId="{A1DBEB7C-35CD-4970-B8D7-9E707F4D7CD7}" dt="2021-03-22T09:19:29.869" v="3950" actId="108"/>
          <ac:graphicFrameMkLst>
            <pc:docMk/>
            <pc:sldMk cId="4288733616" sldId="377"/>
            <ac:graphicFrameMk id="11" creationId="{E8147169-EEBA-3443-9AD8-392A601B60FC}"/>
          </ac:graphicFrameMkLst>
        </pc:graphicFrameChg>
        <pc:graphicFrameChg chg="mod modGraphic">
          <ac:chgData name="Herring (ESO), Mark" userId="773bead7-755f-4c08-af0f-923bb5d0a8c4" providerId="ADAL" clId="{A1DBEB7C-35CD-4970-B8D7-9E707F4D7CD7}" dt="2021-03-22T09:20:02.363" v="3956" actId="20577"/>
          <ac:graphicFrameMkLst>
            <pc:docMk/>
            <pc:sldMk cId="4288733616" sldId="377"/>
            <ac:graphicFrameMk id="12" creationId="{2A2FDE36-6F4E-DF44-8EBB-447AB5A5EB14}"/>
          </ac:graphicFrameMkLst>
        </pc:graphicFrameChg>
        <pc:graphicFrameChg chg="mod modGraphic">
          <ac:chgData name="Herring (ESO), Mark" userId="773bead7-755f-4c08-af0f-923bb5d0a8c4" providerId="ADAL" clId="{A1DBEB7C-35CD-4970-B8D7-9E707F4D7CD7}" dt="2021-03-22T09:19:37.062" v="3951"/>
          <ac:graphicFrameMkLst>
            <pc:docMk/>
            <pc:sldMk cId="4288733616" sldId="377"/>
            <ac:graphicFrameMk id="13" creationId="{B1C9B648-F68F-5648-8001-B1F40AC4B162}"/>
          </ac:graphicFrameMkLst>
        </pc:graphicFrameChg>
      </pc:sldChg>
      <pc:sldChg chg="add del">
        <pc:chgData name="Herring (ESO), Mark" userId="773bead7-755f-4c08-af0f-923bb5d0a8c4" providerId="ADAL" clId="{A1DBEB7C-35CD-4970-B8D7-9E707F4D7CD7}" dt="2021-03-22T07:33:39.127" v="2340" actId="47"/>
        <pc:sldMkLst>
          <pc:docMk/>
          <pc:sldMk cId="447456035" sldId="398"/>
        </pc:sldMkLst>
      </pc:sldChg>
      <pc:sldChg chg="del">
        <pc:chgData name="Herring (ESO), Mark" userId="773bead7-755f-4c08-af0f-923bb5d0a8c4" providerId="ADAL" clId="{A1DBEB7C-35CD-4970-B8D7-9E707F4D7CD7}" dt="2021-03-18T21:50:55.465" v="1501" actId="47"/>
        <pc:sldMkLst>
          <pc:docMk/>
          <pc:sldMk cId="289424714" sldId="583"/>
        </pc:sldMkLst>
      </pc:sldChg>
      <pc:sldChg chg="del">
        <pc:chgData name="Herring (ESO), Mark" userId="773bead7-755f-4c08-af0f-923bb5d0a8c4" providerId="ADAL" clId="{A1DBEB7C-35CD-4970-B8D7-9E707F4D7CD7}" dt="2021-03-18T21:50:55.465" v="1501" actId="47"/>
        <pc:sldMkLst>
          <pc:docMk/>
          <pc:sldMk cId="3952397116" sldId="601"/>
        </pc:sldMkLst>
      </pc:sldChg>
      <pc:sldChg chg="del">
        <pc:chgData name="Herring (ESO), Mark" userId="773bead7-755f-4c08-af0f-923bb5d0a8c4" providerId="ADAL" clId="{A1DBEB7C-35CD-4970-B8D7-9E707F4D7CD7}" dt="2021-03-18T21:50:55.465" v="1501" actId="47"/>
        <pc:sldMkLst>
          <pc:docMk/>
          <pc:sldMk cId="3503749715" sldId="603"/>
        </pc:sldMkLst>
      </pc:sldChg>
      <pc:sldChg chg="del">
        <pc:chgData name="Herring (ESO), Mark" userId="773bead7-755f-4c08-af0f-923bb5d0a8c4" providerId="ADAL" clId="{A1DBEB7C-35CD-4970-B8D7-9E707F4D7CD7}" dt="2021-03-18T21:50:55.465" v="1501" actId="47"/>
        <pc:sldMkLst>
          <pc:docMk/>
          <pc:sldMk cId="2495419560" sldId="1133"/>
        </pc:sldMkLst>
      </pc:sldChg>
      <pc:sldChg chg="del">
        <pc:chgData name="Herring (ESO), Mark" userId="773bead7-755f-4c08-af0f-923bb5d0a8c4" providerId="ADAL" clId="{A1DBEB7C-35CD-4970-B8D7-9E707F4D7CD7}" dt="2021-03-18T21:50:55.465" v="1501" actId="47"/>
        <pc:sldMkLst>
          <pc:docMk/>
          <pc:sldMk cId="3539766689" sldId="1219"/>
        </pc:sldMkLst>
      </pc:sldChg>
      <pc:sldChg chg="del">
        <pc:chgData name="Herring (ESO), Mark" userId="773bead7-755f-4c08-af0f-923bb5d0a8c4" providerId="ADAL" clId="{A1DBEB7C-35CD-4970-B8D7-9E707F4D7CD7}" dt="2021-03-18T21:50:55.465" v="1501" actId="47"/>
        <pc:sldMkLst>
          <pc:docMk/>
          <pc:sldMk cId="3158476044" sldId="1220"/>
        </pc:sldMkLst>
      </pc:sldChg>
      <pc:sldChg chg="del">
        <pc:chgData name="Herring (ESO), Mark" userId="773bead7-755f-4c08-af0f-923bb5d0a8c4" providerId="ADAL" clId="{A1DBEB7C-35CD-4970-B8D7-9E707F4D7CD7}" dt="2021-03-18T21:50:55.465" v="1501" actId="47"/>
        <pc:sldMkLst>
          <pc:docMk/>
          <pc:sldMk cId="1679258438" sldId="1221"/>
        </pc:sldMkLst>
      </pc:sldChg>
      <pc:sldChg chg="del">
        <pc:chgData name="Herring (ESO), Mark" userId="773bead7-755f-4c08-af0f-923bb5d0a8c4" providerId="ADAL" clId="{A1DBEB7C-35CD-4970-B8D7-9E707F4D7CD7}" dt="2021-03-18T21:50:55.465" v="1501" actId="47"/>
        <pc:sldMkLst>
          <pc:docMk/>
          <pc:sldMk cId="1237738797" sldId="1222"/>
        </pc:sldMkLst>
      </pc:sldChg>
      <pc:sldChg chg="del">
        <pc:chgData name="Herring (ESO), Mark" userId="773bead7-755f-4c08-af0f-923bb5d0a8c4" providerId="ADAL" clId="{A1DBEB7C-35CD-4970-B8D7-9E707F4D7CD7}" dt="2021-03-18T21:50:55.465" v="1501" actId="47"/>
        <pc:sldMkLst>
          <pc:docMk/>
          <pc:sldMk cId="1261926003" sldId="1223"/>
        </pc:sldMkLst>
      </pc:sldChg>
      <pc:sldChg chg="del">
        <pc:chgData name="Herring (ESO), Mark" userId="773bead7-755f-4c08-af0f-923bb5d0a8c4" providerId="ADAL" clId="{A1DBEB7C-35CD-4970-B8D7-9E707F4D7CD7}" dt="2021-03-18T21:50:55.465" v="1501" actId="47"/>
        <pc:sldMkLst>
          <pc:docMk/>
          <pc:sldMk cId="975967006" sldId="1339"/>
        </pc:sldMkLst>
      </pc:sldChg>
      <pc:sldChg chg="del">
        <pc:chgData name="Herring (ESO), Mark" userId="773bead7-755f-4c08-af0f-923bb5d0a8c4" providerId="ADAL" clId="{A1DBEB7C-35CD-4970-B8D7-9E707F4D7CD7}" dt="2021-03-18T21:50:55.465" v="1501" actId="47"/>
        <pc:sldMkLst>
          <pc:docMk/>
          <pc:sldMk cId="93231265" sldId="1344"/>
        </pc:sldMkLst>
      </pc:sldChg>
      <pc:sldChg chg="del">
        <pc:chgData name="Herring (ESO), Mark" userId="773bead7-755f-4c08-af0f-923bb5d0a8c4" providerId="ADAL" clId="{A1DBEB7C-35CD-4970-B8D7-9E707F4D7CD7}" dt="2021-03-18T21:50:55.465" v="1501" actId="47"/>
        <pc:sldMkLst>
          <pc:docMk/>
          <pc:sldMk cId="2334404024" sldId="1345"/>
        </pc:sldMkLst>
      </pc:sldChg>
      <pc:sldChg chg="del">
        <pc:chgData name="Herring (ESO), Mark" userId="773bead7-755f-4c08-af0f-923bb5d0a8c4" providerId="ADAL" clId="{A1DBEB7C-35CD-4970-B8D7-9E707F4D7CD7}" dt="2021-03-18T21:50:55.465" v="1501" actId="47"/>
        <pc:sldMkLst>
          <pc:docMk/>
          <pc:sldMk cId="1996107820" sldId="1346"/>
        </pc:sldMkLst>
      </pc:sldChg>
      <pc:sldChg chg="del">
        <pc:chgData name="Herring (ESO), Mark" userId="773bead7-755f-4c08-af0f-923bb5d0a8c4" providerId="ADAL" clId="{A1DBEB7C-35CD-4970-B8D7-9E707F4D7CD7}" dt="2021-03-18T21:50:55.465" v="1501" actId="47"/>
        <pc:sldMkLst>
          <pc:docMk/>
          <pc:sldMk cId="3765638180" sldId="1347"/>
        </pc:sldMkLst>
      </pc:sldChg>
      <pc:sldChg chg="del">
        <pc:chgData name="Herring (ESO), Mark" userId="773bead7-755f-4c08-af0f-923bb5d0a8c4" providerId="ADAL" clId="{A1DBEB7C-35CD-4970-B8D7-9E707F4D7CD7}" dt="2021-03-18T21:50:55.465" v="1501" actId="47"/>
        <pc:sldMkLst>
          <pc:docMk/>
          <pc:sldMk cId="314686745" sldId="1349"/>
        </pc:sldMkLst>
      </pc:sldChg>
      <pc:sldChg chg="del">
        <pc:chgData name="Herring (ESO), Mark" userId="773bead7-755f-4c08-af0f-923bb5d0a8c4" providerId="ADAL" clId="{A1DBEB7C-35CD-4970-B8D7-9E707F4D7CD7}" dt="2021-03-18T21:50:55.465" v="1501" actId="47"/>
        <pc:sldMkLst>
          <pc:docMk/>
          <pc:sldMk cId="1828884267" sldId="1351"/>
        </pc:sldMkLst>
      </pc:sldChg>
      <pc:sldChg chg="del">
        <pc:chgData name="Herring (ESO), Mark" userId="773bead7-755f-4c08-af0f-923bb5d0a8c4" providerId="ADAL" clId="{A1DBEB7C-35CD-4970-B8D7-9E707F4D7CD7}" dt="2021-03-18T21:50:55.465" v="1501" actId="47"/>
        <pc:sldMkLst>
          <pc:docMk/>
          <pc:sldMk cId="3110812526" sldId="1373"/>
        </pc:sldMkLst>
      </pc:sldChg>
      <pc:sldChg chg="del">
        <pc:chgData name="Herring (ESO), Mark" userId="773bead7-755f-4c08-af0f-923bb5d0a8c4" providerId="ADAL" clId="{A1DBEB7C-35CD-4970-B8D7-9E707F4D7CD7}" dt="2021-03-18T21:50:55.465" v="1501" actId="47"/>
        <pc:sldMkLst>
          <pc:docMk/>
          <pc:sldMk cId="2471299114" sldId="1374"/>
        </pc:sldMkLst>
      </pc:sldChg>
      <pc:sldChg chg="del">
        <pc:chgData name="Herring (ESO), Mark" userId="773bead7-755f-4c08-af0f-923bb5d0a8c4" providerId="ADAL" clId="{A1DBEB7C-35CD-4970-B8D7-9E707F4D7CD7}" dt="2021-03-18T21:50:55.465" v="1501" actId="47"/>
        <pc:sldMkLst>
          <pc:docMk/>
          <pc:sldMk cId="2490900136" sldId="1376"/>
        </pc:sldMkLst>
      </pc:sldChg>
      <pc:sldChg chg="del">
        <pc:chgData name="Herring (ESO), Mark" userId="773bead7-755f-4c08-af0f-923bb5d0a8c4" providerId="ADAL" clId="{A1DBEB7C-35CD-4970-B8D7-9E707F4D7CD7}" dt="2021-03-18T21:50:55.465" v="1501" actId="47"/>
        <pc:sldMkLst>
          <pc:docMk/>
          <pc:sldMk cId="2972729486" sldId="1380"/>
        </pc:sldMkLst>
      </pc:sldChg>
      <pc:sldChg chg="del">
        <pc:chgData name="Herring (ESO), Mark" userId="773bead7-755f-4c08-af0f-923bb5d0a8c4" providerId="ADAL" clId="{A1DBEB7C-35CD-4970-B8D7-9E707F4D7CD7}" dt="2021-03-18T21:50:55.465" v="1501" actId="47"/>
        <pc:sldMkLst>
          <pc:docMk/>
          <pc:sldMk cId="3587300547" sldId="1386"/>
        </pc:sldMkLst>
      </pc:sldChg>
      <pc:sldChg chg="del">
        <pc:chgData name="Herring (ESO), Mark" userId="773bead7-755f-4c08-af0f-923bb5d0a8c4" providerId="ADAL" clId="{A1DBEB7C-35CD-4970-B8D7-9E707F4D7CD7}" dt="2021-03-17T14:35:51.575" v="802" actId="47"/>
        <pc:sldMkLst>
          <pc:docMk/>
          <pc:sldMk cId="1174391766" sldId="1389"/>
        </pc:sldMkLst>
      </pc:sldChg>
      <pc:sldChg chg="del">
        <pc:chgData name="Herring (ESO), Mark" userId="773bead7-755f-4c08-af0f-923bb5d0a8c4" providerId="ADAL" clId="{A1DBEB7C-35CD-4970-B8D7-9E707F4D7CD7}" dt="2021-03-18T21:50:55.465" v="1501" actId="47"/>
        <pc:sldMkLst>
          <pc:docMk/>
          <pc:sldMk cId="1502198763" sldId="1390"/>
        </pc:sldMkLst>
      </pc:sldChg>
      <pc:sldChg chg="addSp modSp del mod">
        <pc:chgData name="Herring (ESO), Mark" userId="773bead7-755f-4c08-af0f-923bb5d0a8c4" providerId="ADAL" clId="{A1DBEB7C-35CD-4970-B8D7-9E707F4D7CD7}" dt="2021-03-22T09:38:36.232" v="3958" actId="47"/>
        <pc:sldMkLst>
          <pc:docMk/>
          <pc:sldMk cId="1712930432" sldId="1391"/>
        </pc:sldMkLst>
        <pc:spChg chg="add mod">
          <ac:chgData name="Herring (ESO), Mark" userId="773bead7-755f-4c08-af0f-923bb5d0a8c4" providerId="ADAL" clId="{A1DBEB7C-35CD-4970-B8D7-9E707F4D7CD7}" dt="2021-03-22T07:29:46.714" v="2336" actId="20577"/>
          <ac:spMkLst>
            <pc:docMk/>
            <pc:sldMk cId="1712930432" sldId="1391"/>
            <ac:spMk id="14" creationId="{96317E25-66C5-4EB5-BB82-FA9D0AD897FB}"/>
          </ac:spMkLst>
        </pc:spChg>
      </pc:sldChg>
      <pc:sldChg chg="del">
        <pc:chgData name="Herring (ESO), Mark" userId="773bead7-755f-4c08-af0f-923bb5d0a8c4" providerId="ADAL" clId="{A1DBEB7C-35CD-4970-B8D7-9E707F4D7CD7}" dt="2021-03-18T21:50:55.465" v="1501" actId="47"/>
        <pc:sldMkLst>
          <pc:docMk/>
          <pc:sldMk cId="3268431479" sldId="5898"/>
        </pc:sldMkLst>
      </pc:sldChg>
      <pc:sldChg chg="del">
        <pc:chgData name="Herring (ESO), Mark" userId="773bead7-755f-4c08-af0f-923bb5d0a8c4" providerId="ADAL" clId="{A1DBEB7C-35CD-4970-B8D7-9E707F4D7CD7}" dt="2021-03-18T21:50:55.465" v="1501" actId="47"/>
        <pc:sldMkLst>
          <pc:docMk/>
          <pc:sldMk cId="2678731429" sldId="5905"/>
        </pc:sldMkLst>
      </pc:sldChg>
      <pc:sldChg chg="del">
        <pc:chgData name="Herring (ESO), Mark" userId="773bead7-755f-4c08-af0f-923bb5d0a8c4" providerId="ADAL" clId="{A1DBEB7C-35CD-4970-B8D7-9E707F4D7CD7}" dt="2021-03-18T21:50:55.465" v="1501" actId="47"/>
        <pc:sldMkLst>
          <pc:docMk/>
          <pc:sldMk cId="3350283622" sldId="5906"/>
        </pc:sldMkLst>
      </pc:sldChg>
      <pc:sldChg chg="del">
        <pc:chgData name="Herring (ESO), Mark" userId="773bead7-755f-4c08-af0f-923bb5d0a8c4" providerId="ADAL" clId="{A1DBEB7C-35CD-4970-B8D7-9E707F4D7CD7}" dt="2021-03-18T21:50:55.465" v="1501" actId="47"/>
        <pc:sldMkLst>
          <pc:docMk/>
          <pc:sldMk cId="2120404058" sldId="5909"/>
        </pc:sldMkLst>
      </pc:sldChg>
      <pc:sldChg chg="del">
        <pc:chgData name="Herring (ESO), Mark" userId="773bead7-755f-4c08-af0f-923bb5d0a8c4" providerId="ADAL" clId="{A1DBEB7C-35CD-4970-B8D7-9E707F4D7CD7}" dt="2021-03-18T21:50:55.465" v="1501" actId="47"/>
        <pc:sldMkLst>
          <pc:docMk/>
          <pc:sldMk cId="105659601" sldId="5916"/>
        </pc:sldMkLst>
      </pc:sldChg>
      <pc:sldChg chg="del">
        <pc:chgData name="Herring (ESO), Mark" userId="773bead7-755f-4c08-af0f-923bb5d0a8c4" providerId="ADAL" clId="{A1DBEB7C-35CD-4970-B8D7-9E707F4D7CD7}" dt="2021-03-18T21:50:55.465" v="1501" actId="47"/>
        <pc:sldMkLst>
          <pc:docMk/>
          <pc:sldMk cId="3695754317" sldId="5924"/>
        </pc:sldMkLst>
      </pc:sldChg>
      <pc:sldChg chg="del">
        <pc:chgData name="Herring (ESO), Mark" userId="773bead7-755f-4c08-af0f-923bb5d0a8c4" providerId="ADAL" clId="{A1DBEB7C-35CD-4970-B8D7-9E707F4D7CD7}" dt="2021-03-18T21:50:55.465" v="1501" actId="47"/>
        <pc:sldMkLst>
          <pc:docMk/>
          <pc:sldMk cId="2507740127" sldId="5928"/>
        </pc:sldMkLst>
      </pc:sldChg>
      <pc:sldChg chg="del">
        <pc:chgData name="Herring (ESO), Mark" userId="773bead7-755f-4c08-af0f-923bb5d0a8c4" providerId="ADAL" clId="{A1DBEB7C-35CD-4970-B8D7-9E707F4D7CD7}" dt="2021-03-18T21:50:55.465" v="1501" actId="47"/>
        <pc:sldMkLst>
          <pc:docMk/>
          <pc:sldMk cId="2477057466" sldId="5931"/>
        </pc:sldMkLst>
      </pc:sldChg>
      <pc:sldChg chg="del">
        <pc:chgData name="Herring (ESO), Mark" userId="773bead7-755f-4c08-af0f-923bb5d0a8c4" providerId="ADAL" clId="{A1DBEB7C-35CD-4970-B8D7-9E707F4D7CD7}" dt="2021-03-18T21:50:55.465" v="1501" actId="47"/>
        <pc:sldMkLst>
          <pc:docMk/>
          <pc:sldMk cId="984608315" sldId="5932"/>
        </pc:sldMkLst>
      </pc:sldChg>
      <pc:sldChg chg="del">
        <pc:chgData name="Herring (ESO), Mark" userId="773bead7-755f-4c08-af0f-923bb5d0a8c4" providerId="ADAL" clId="{A1DBEB7C-35CD-4970-B8D7-9E707F4D7CD7}" dt="2021-03-18T21:50:55.465" v="1501" actId="47"/>
        <pc:sldMkLst>
          <pc:docMk/>
          <pc:sldMk cId="3968082070" sldId="5933"/>
        </pc:sldMkLst>
      </pc:sldChg>
      <pc:sldChg chg="del">
        <pc:chgData name="Herring (ESO), Mark" userId="773bead7-755f-4c08-af0f-923bb5d0a8c4" providerId="ADAL" clId="{A1DBEB7C-35CD-4970-B8D7-9E707F4D7CD7}" dt="2021-03-18T21:50:55.465" v="1501" actId="47"/>
        <pc:sldMkLst>
          <pc:docMk/>
          <pc:sldMk cId="177703275" sldId="5934"/>
        </pc:sldMkLst>
      </pc:sldChg>
      <pc:sldChg chg="del">
        <pc:chgData name="Herring (ESO), Mark" userId="773bead7-755f-4c08-af0f-923bb5d0a8c4" providerId="ADAL" clId="{A1DBEB7C-35CD-4970-B8D7-9E707F4D7CD7}" dt="2021-03-18T21:50:55.465" v="1501" actId="47"/>
        <pc:sldMkLst>
          <pc:docMk/>
          <pc:sldMk cId="2843847653" sldId="5935"/>
        </pc:sldMkLst>
      </pc:sldChg>
      <pc:sldChg chg="del">
        <pc:chgData name="Herring (ESO), Mark" userId="773bead7-755f-4c08-af0f-923bb5d0a8c4" providerId="ADAL" clId="{A1DBEB7C-35CD-4970-B8D7-9E707F4D7CD7}" dt="2021-03-18T21:50:55.465" v="1501" actId="47"/>
        <pc:sldMkLst>
          <pc:docMk/>
          <pc:sldMk cId="2688738225" sldId="5939"/>
        </pc:sldMkLst>
      </pc:sldChg>
      <pc:sldChg chg="del">
        <pc:chgData name="Herring (ESO), Mark" userId="773bead7-755f-4c08-af0f-923bb5d0a8c4" providerId="ADAL" clId="{A1DBEB7C-35CD-4970-B8D7-9E707F4D7CD7}" dt="2021-03-18T21:50:55.465" v="1501" actId="47"/>
        <pc:sldMkLst>
          <pc:docMk/>
          <pc:sldMk cId="930653805" sldId="5945"/>
        </pc:sldMkLst>
      </pc:sldChg>
      <pc:sldChg chg="del">
        <pc:chgData name="Herring (ESO), Mark" userId="773bead7-755f-4c08-af0f-923bb5d0a8c4" providerId="ADAL" clId="{A1DBEB7C-35CD-4970-B8D7-9E707F4D7CD7}" dt="2021-03-18T21:50:55.465" v="1501" actId="47"/>
        <pc:sldMkLst>
          <pc:docMk/>
          <pc:sldMk cId="1785083589" sldId="5946"/>
        </pc:sldMkLst>
      </pc:sldChg>
      <pc:sldChg chg="del">
        <pc:chgData name="Herring (ESO), Mark" userId="773bead7-755f-4c08-af0f-923bb5d0a8c4" providerId="ADAL" clId="{A1DBEB7C-35CD-4970-B8D7-9E707F4D7CD7}" dt="2021-03-18T21:50:55.465" v="1501" actId="47"/>
        <pc:sldMkLst>
          <pc:docMk/>
          <pc:sldMk cId="798462621" sldId="5947"/>
        </pc:sldMkLst>
      </pc:sldChg>
      <pc:sldChg chg="del">
        <pc:chgData name="Herring (ESO), Mark" userId="773bead7-755f-4c08-af0f-923bb5d0a8c4" providerId="ADAL" clId="{A1DBEB7C-35CD-4970-B8D7-9E707F4D7CD7}" dt="2021-03-18T21:50:55.465" v="1501" actId="47"/>
        <pc:sldMkLst>
          <pc:docMk/>
          <pc:sldMk cId="2677128053" sldId="5948"/>
        </pc:sldMkLst>
      </pc:sldChg>
      <pc:sldChg chg="del">
        <pc:chgData name="Herring (ESO), Mark" userId="773bead7-755f-4c08-af0f-923bb5d0a8c4" providerId="ADAL" clId="{A1DBEB7C-35CD-4970-B8D7-9E707F4D7CD7}" dt="2021-03-18T21:50:55.465" v="1501" actId="47"/>
        <pc:sldMkLst>
          <pc:docMk/>
          <pc:sldMk cId="3334562020" sldId="5949"/>
        </pc:sldMkLst>
      </pc:sldChg>
      <pc:sldChg chg="addSp modSp mod">
        <pc:chgData name="Herring (ESO), Mark" userId="773bead7-755f-4c08-af0f-923bb5d0a8c4" providerId="ADAL" clId="{A1DBEB7C-35CD-4970-B8D7-9E707F4D7CD7}" dt="2021-03-22T07:29:48.844" v="2338" actId="20577"/>
        <pc:sldMkLst>
          <pc:docMk/>
          <pc:sldMk cId="3016806598" sldId="5950"/>
        </pc:sldMkLst>
        <pc:spChg chg="add mod">
          <ac:chgData name="Herring (ESO), Mark" userId="773bead7-755f-4c08-af0f-923bb5d0a8c4" providerId="ADAL" clId="{A1DBEB7C-35CD-4970-B8D7-9E707F4D7CD7}" dt="2021-03-22T07:29:48.844" v="2338" actId="20577"/>
          <ac:spMkLst>
            <pc:docMk/>
            <pc:sldMk cId="3016806598" sldId="5950"/>
            <ac:spMk id="95" creationId="{B1C771C1-77DA-4EA4-AD1D-30DB677DA1ED}"/>
          </ac:spMkLst>
        </pc:spChg>
      </pc:sldChg>
      <pc:sldChg chg="del">
        <pc:chgData name="Herring (ESO), Mark" userId="773bead7-755f-4c08-af0f-923bb5d0a8c4" providerId="ADAL" clId="{A1DBEB7C-35CD-4970-B8D7-9E707F4D7CD7}" dt="2021-03-18T21:50:55.465" v="1501" actId="47"/>
        <pc:sldMkLst>
          <pc:docMk/>
          <pc:sldMk cId="3488560471" sldId="5951"/>
        </pc:sldMkLst>
      </pc:sldChg>
      <pc:sldChg chg="del">
        <pc:chgData name="Herring (ESO), Mark" userId="773bead7-755f-4c08-af0f-923bb5d0a8c4" providerId="ADAL" clId="{A1DBEB7C-35CD-4970-B8D7-9E707F4D7CD7}" dt="2021-03-18T21:50:55.465" v="1501" actId="47"/>
        <pc:sldMkLst>
          <pc:docMk/>
          <pc:sldMk cId="111471386" sldId="5961"/>
        </pc:sldMkLst>
      </pc:sldChg>
      <pc:sldChg chg="del">
        <pc:chgData name="Herring (ESO), Mark" userId="773bead7-755f-4c08-af0f-923bb5d0a8c4" providerId="ADAL" clId="{A1DBEB7C-35CD-4970-B8D7-9E707F4D7CD7}" dt="2021-03-18T21:50:55.465" v="1501" actId="47"/>
        <pc:sldMkLst>
          <pc:docMk/>
          <pc:sldMk cId="4037485887" sldId="5962"/>
        </pc:sldMkLst>
      </pc:sldChg>
      <pc:sldChg chg="del">
        <pc:chgData name="Herring (ESO), Mark" userId="773bead7-755f-4c08-af0f-923bb5d0a8c4" providerId="ADAL" clId="{A1DBEB7C-35CD-4970-B8D7-9E707F4D7CD7}" dt="2021-03-18T21:50:55.465" v="1501" actId="47"/>
        <pc:sldMkLst>
          <pc:docMk/>
          <pc:sldMk cId="564633042" sldId="5963"/>
        </pc:sldMkLst>
      </pc:sldChg>
      <pc:sldChg chg="del">
        <pc:chgData name="Herring (ESO), Mark" userId="773bead7-755f-4c08-af0f-923bb5d0a8c4" providerId="ADAL" clId="{A1DBEB7C-35CD-4970-B8D7-9E707F4D7CD7}" dt="2021-03-18T21:50:55.465" v="1501" actId="47"/>
        <pc:sldMkLst>
          <pc:docMk/>
          <pc:sldMk cId="652505949" sldId="5964"/>
        </pc:sldMkLst>
      </pc:sldChg>
      <pc:sldChg chg="del">
        <pc:chgData name="Herring (ESO), Mark" userId="773bead7-755f-4c08-af0f-923bb5d0a8c4" providerId="ADAL" clId="{A1DBEB7C-35CD-4970-B8D7-9E707F4D7CD7}" dt="2021-03-18T21:50:55.465" v="1501" actId="47"/>
        <pc:sldMkLst>
          <pc:docMk/>
          <pc:sldMk cId="1442386142" sldId="5965"/>
        </pc:sldMkLst>
      </pc:sldChg>
      <pc:sldChg chg="del">
        <pc:chgData name="Herring (ESO), Mark" userId="773bead7-755f-4c08-af0f-923bb5d0a8c4" providerId="ADAL" clId="{A1DBEB7C-35CD-4970-B8D7-9E707F4D7CD7}" dt="2021-03-18T21:50:55.465" v="1501" actId="47"/>
        <pc:sldMkLst>
          <pc:docMk/>
          <pc:sldMk cId="1389988282" sldId="5966"/>
        </pc:sldMkLst>
      </pc:sldChg>
      <pc:sldChg chg="del">
        <pc:chgData name="Herring (ESO), Mark" userId="773bead7-755f-4c08-af0f-923bb5d0a8c4" providerId="ADAL" clId="{A1DBEB7C-35CD-4970-B8D7-9E707F4D7CD7}" dt="2021-03-18T21:50:55.465" v="1501" actId="47"/>
        <pc:sldMkLst>
          <pc:docMk/>
          <pc:sldMk cId="750212771" sldId="5967"/>
        </pc:sldMkLst>
      </pc:sldChg>
      <pc:sldChg chg="del">
        <pc:chgData name="Herring (ESO), Mark" userId="773bead7-755f-4c08-af0f-923bb5d0a8c4" providerId="ADAL" clId="{A1DBEB7C-35CD-4970-B8D7-9E707F4D7CD7}" dt="2021-03-18T21:50:55.465" v="1501" actId="47"/>
        <pc:sldMkLst>
          <pc:docMk/>
          <pc:sldMk cId="386397167" sldId="5968"/>
        </pc:sldMkLst>
      </pc:sldChg>
      <pc:sldChg chg="del">
        <pc:chgData name="Herring (ESO), Mark" userId="773bead7-755f-4c08-af0f-923bb5d0a8c4" providerId="ADAL" clId="{A1DBEB7C-35CD-4970-B8D7-9E707F4D7CD7}" dt="2021-03-18T21:50:55.465" v="1501" actId="47"/>
        <pc:sldMkLst>
          <pc:docMk/>
          <pc:sldMk cId="288497046" sldId="5969"/>
        </pc:sldMkLst>
      </pc:sldChg>
      <pc:sldChg chg="del">
        <pc:chgData name="Herring (ESO), Mark" userId="773bead7-755f-4c08-af0f-923bb5d0a8c4" providerId="ADAL" clId="{A1DBEB7C-35CD-4970-B8D7-9E707F4D7CD7}" dt="2021-03-18T21:50:55.465" v="1501" actId="47"/>
        <pc:sldMkLst>
          <pc:docMk/>
          <pc:sldMk cId="1485920013" sldId="5970"/>
        </pc:sldMkLst>
      </pc:sldChg>
      <pc:sldChg chg="del">
        <pc:chgData name="Herring (ESO), Mark" userId="773bead7-755f-4c08-af0f-923bb5d0a8c4" providerId="ADAL" clId="{A1DBEB7C-35CD-4970-B8D7-9E707F4D7CD7}" dt="2021-03-18T21:50:55.465" v="1501" actId="47"/>
        <pc:sldMkLst>
          <pc:docMk/>
          <pc:sldMk cId="2983050997" sldId="5971"/>
        </pc:sldMkLst>
      </pc:sldChg>
      <pc:sldChg chg="del">
        <pc:chgData name="Herring (ESO), Mark" userId="773bead7-755f-4c08-af0f-923bb5d0a8c4" providerId="ADAL" clId="{A1DBEB7C-35CD-4970-B8D7-9E707F4D7CD7}" dt="2021-03-18T21:50:55.465" v="1501" actId="47"/>
        <pc:sldMkLst>
          <pc:docMk/>
          <pc:sldMk cId="4131027643" sldId="5972"/>
        </pc:sldMkLst>
      </pc:sldChg>
      <pc:sldChg chg="del">
        <pc:chgData name="Herring (ESO), Mark" userId="773bead7-755f-4c08-af0f-923bb5d0a8c4" providerId="ADAL" clId="{A1DBEB7C-35CD-4970-B8D7-9E707F4D7CD7}" dt="2021-03-18T21:50:55.465" v="1501" actId="47"/>
        <pc:sldMkLst>
          <pc:docMk/>
          <pc:sldMk cId="2527683373" sldId="5973"/>
        </pc:sldMkLst>
      </pc:sldChg>
      <pc:sldChg chg="del">
        <pc:chgData name="Herring (ESO), Mark" userId="773bead7-755f-4c08-af0f-923bb5d0a8c4" providerId="ADAL" clId="{A1DBEB7C-35CD-4970-B8D7-9E707F4D7CD7}" dt="2021-03-18T21:50:55.465" v="1501" actId="47"/>
        <pc:sldMkLst>
          <pc:docMk/>
          <pc:sldMk cId="238168140" sldId="5974"/>
        </pc:sldMkLst>
      </pc:sldChg>
      <pc:sldChg chg="addSp delSp modSp mod">
        <pc:chgData name="Herring (ESO), Mark" userId="773bead7-755f-4c08-af0f-923bb5d0a8c4" providerId="ADAL" clId="{A1DBEB7C-35CD-4970-B8D7-9E707F4D7CD7}" dt="2021-03-17T14:31:18.191" v="766" actId="21"/>
        <pc:sldMkLst>
          <pc:docMk/>
          <pc:sldMk cId="3222271272" sldId="5976"/>
        </pc:sldMkLst>
        <pc:spChg chg="add del mod">
          <ac:chgData name="Herring (ESO), Mark" userId="773bead7-755f-4c08-af0f-923bb5d0a8c4" providerId="ADAL" clId="{A1DBEB7C-35CD-4970-B8D7-9E707F4D7CD7}" dt="2021-03-17T14:31:18.191" v="766" actId="21"/>
          <ac:spMkLst>
            <pc:docMk/>
            <pc:sldMk cId="3222271272" sldId="5976"/>
            <ac:spMk id="2" creationId="{60BE9581-57EE-47EF-ABFC-65A8C10D8B92}"/>
          </ac:spMkLst>
        </pc:spChg>
      </pc:sldChg>
      <pc:sldChg chg="addCm delCm">
        <pc:chgData name="Herring (ESO), Mark" userId="773bead7-755f-4c08-af0f-923bb5d0a8c4" providerId="ADAL" clId="{A1DBEB7C-35CD-4970-B8D7-9E707F4D7CD7}" dt="2021-03-17T13:15:21.008" v="1" actId="1592"/>
        <pc:sldMkLst>
          <pc:docMk/>
          <pc:sldMk cId="554308087" sldId="5977"/>
        </pc:sldMkLst>
      </pc:sldChg>
      <pc:sldChg chg="addSp modSp del mod addCm modCm">
        <pc:chgData name="Herring (ESO), Mark" userId="773bead7-755f-4c08-af0f-923bb5d0a8c4" providerId="ADAL" clId="{A1DBEB7C-35CD-4970-B8D7-9E707F4D7CD7}" dt="2021-03-18T22:03:32.959" v="2243" actId="47"/>
        <pc:sldMkLst>
          <pc:docMk/>
          <pc:sldMk cId="1982486871" sldId="5979"/>
        </pc:sldMkLst>
        <pc:spChg chg="mod">
          <ac:chgData name="Herring (ESO), Mark" userId="773bead7-755f-4c08-af0f-923bb5d0a8c4" providerId="ADAL" clId="{A1DBEB7C-35CD-4970-B8D7-9E707F4D7CD7}" dt="2021-03-18T21:56:34.645" v="1741" actId="14100"/>
          <ac:spMkLst>
            <pc:docMk/>
            <pc:sldMk cId="1982486871" sldId="5979"/>
            <ac:spMk id="2" creationId="{42A46D73-1637-48C9-8ABD-3E9A633FE169}"/>
          </ac:spMkLst>
        </pc:spChg>
        <pc:spChg chg="mod">
          <ac:chgData name="Herring (ESO), Mark" userId="773bead7-755f-4c08-af0f-923bb5d0a8c4" providerId="ADAL" clId="{A1DBEB7C-35CD-4970-B8D7-9E707F4D7CD7}" dt="2021-03-18T21:56:55.694" v="1749" actId="20577"/>
          <ac:spMkLst>
            <pc:docMk/>
            <pc:sldMk cId="1982486871" sldId="5979"/>
            <ac:spMk id="3" creationId="{21FD837E-D3BB-4974-AEE8-F58C2553280D}"/>
          </ac:spMkLst>
        </pc:spChg>
        <pc:spChg chg="add">
          <ac:chgData name="Herring (ESO), Mark" userId="773bead7-755f-4c08-af0f-923bb5d0a8c4" providerId="ADAL" clId="{A1DBEB7C-35CD-4970-B8D7-9E707F4D7CD7}" dt="2021-03-17T14:34:39.115" v="783"/>
          <ac:spMkLst>
            <pc:docMk/>
            <pc:sldMk cId="1982486871" sldId="5979"/>
            <ac:spMk id="4" creationId="{D9BA4323-49E3-426D-861F-0F266924A50D}"/>
          </ac:spMkLst>
        </pc:spChg>
      </pc:sldChg>
      <pc:sldChg chg="addSp modSp mod">
        <pc:chgData name="Herring (ESO), Mark" userId="773bead7-755f-4c08-af0f-923bb5d0a8c4" providerId="ADAL" clId="{A1DBEB7C-35CD-4970-B8D7-9E707F4D7CD7}" dt="2021-03-22T08:28:39.026" v="3092" actId="20577"/>
        <pc:sldMkLst>
          <pc:docMk/>
          <pc:sldMk cId="2066931126" sldId="5981"/>
        </pc:sldMkLst>
        <pc:spChg chg="mod">
          <ac:chgData name="Herring (ESO), Mark" userId="773bead7-755f-4c08-af0f-923bb5d0a8c4" providerId="ADAL" clId="{A1DBEB7C-35CD-4970-B8D7-9E707F4D7CD7}" dt="2021-03-22T08:28:39.026" v="3092" actId="20577"/>
          <ac:spMkLst>
            <pc:docMk/>
            <pc:sldMk cId="2066931126" sldId="5981"/>
            <ac:spMk id="2" creationId="{42A46D73-1637-48C9-8ABD-3E9A633FE169}"/>
          </ac:spMkLst>
        </pc:spChg>
        <pc:spChg chg="mod">
          <ac:chgData name="Herring (ESO), Mark" userId="773bead7-755f-4c08-af0f-923bb5d0a8c4" providerId="ADAL" clId="{A1DBEB7C-35CD-4970-B8D7-9E707F4D7CD7}" dt="2021-03-17T14:14:01.461" v="345" actId="20577"/>
          <ac:spMkLst>
            <pc:docMk/>
            <pc:sldMk cId="2066931126" sldId="5981"/>
            <ac:spMk id="3" creationId="{21FD837E-D3BB-4974-AEE8-F58C2553280D}"/>
          </ac:spMkLst>
        </pc:spChg>
        <pc:spChg chg="add">
          <ac:chgData name="Herring (ESO), Mark" userId="773bead7-755f-4c08-af0f-923bb5d0a8c4" providerId="ADAL" clId="{A1DBEB7C-35CD-4970-B8D7-9E707F4D7CD7}" dt="2021-03-17T14:34:49.485" v="800"/>
          <ac:spMkLst>
            <pc:docMk/>
            <pc:sldMk cId="2066931126" sldId="5981"/>
            <ac:spMk id="4" creationId="{885A8EAF-52F8-43CC-8416-ECB1B97A97FB}"/>
          </ac:spMkLst>
        </pc:spChg>
      </pc:sldChg>
      <pc:sldChg chg="addSp modSp mod addCm modCm">
        <pc:chgData name="Herring (ESO), Mark" userId="773bead7-755f-4c08-af0f-923bb5d0a8c4" providerId="ADAL" clId="{A1DBEB7C-35CD-4970-B8D7-9E707F4D7CD7}" dt="2021-03-22T12:20:16.611" v="3975"/>
        <pc:sldMkLst>
          <pc:docMk/>
          <pc:sldMk cId="2856608915" sldId="5982"/>
        </pc:sldMkLst>
        <pc:spChg chg="mod">
          <ac:chgData name="Herring (ESO), Mark" userId="773bead7-755f-4c08-af0f-923bb5d0a8c4" providerId="ADAL" clId="{A1DBEB7C-35CD-4970-B8D7-9E707F4D7CD7}" dt="2021-03-22T08:28:43.167" v="3094" actId="20577"/>
          <ac:spMkLst>
            <pc:docMk/>
            <pc:sldMk cId="2856608915" sldId="5982"/>
            <ac:spMk id="2" creationId="{42A46D73-1637-48C9-8ABD-3E9A633FE169}"/>
          </ac:spMkLst>
        </pc:spChg>
        <pc:spChg chg="mod">
          <ac:chgData name="Herring (ESO), Mark" userId="773bead7-755f-4c08-af0f-923bb5d0a8c4" providerId="ADAL" clId="{A1DBEB7C-35CD-4970-B8D7-9E707F4D7CD7}" dt="2021-03-18T21:55:24.822" v="1708" actId="20577"/>
          <ac:spMkLst>
            <pc:docMk/>
            <pc:sldMk cId="2856608915" sldId="5982"/>
            <ac:spMk id="3" creationId="{21FD837E-D3BB-4974-AEE8-F58C2553280D}"/>
          </ac:spMkLst>
        </pc:spChg>
        <pc:spChg chg="add">
          <ac:chgData name="Herring (ESO), Mark" userId="773bead7-755f-4c08-af0f-923bb5d0a8c4" providerId="ADAL" clId="{A1DBEB7C-35CD-4970-B8D7-9E707F4D7CD7}" dt="2021-03-17T14:34:50.967" v="801"/>
          <ac:spMkLst>
            <pc:docMk/>
            <pc:sldMk cId="2856608915" sldId="5982"/>
            <ac:spMk id="4" creationId="{049FBC44-13DD-4F69-B634-98CE46921CA6}"/>
          </ac:spMkLst>
        </pc:spChg>
      </pc:sldChg>
      <pc:sldChg chg="modSp mod">
        <pc:chgData name="Herring (ESO), Mark" userId="773bead7-755f-4c08-af0f-923bb5d0a8c4" providerId="ADAL" clId="{A1DBEB7C-35CD-4970-B8D7-9E707F4D7CD7}" dt="2021-03-18T21:49:48.737" v="1500" actId="20577"/>
        <pc:sldMkLst>
          <pc:docMk/>
          <pc:sldMk cId="589307576" sldId="5985"/>
        </pc:sldMkLst>
        <pc:spChg chg="mod">
          <ac:chgData name="Herring (ESO), Mark" userId="773bead7-755f-4c08-af0f-923bb5d0a8c4" providerId="ADAL" clId="{A1DBEB7C-35CD-4970-B8D7-9E707F4D7CD7}" dt="2021-03-18T21:49:48.737" v="1500" actId="20577"/>
          <ac:spMkLst>
            <pc:docMk/>
            <pc:sldMk cId="589307576" sldId="5985"/>
            <ac:spMk id="10" creationId="{D86AF961-38A9-4974-BF96-7ED8DCE83AFE}"/>
          </ac:spMkLst>
        </pc:spChg>
      </pc:sldChg>
      <pc:sldChg chg="addSp delSp modSp del mod">
        <pc:chgData name="Herring (ESO), Mark" userId="773bead7-755f-4c08-af0f-923bb5d0a8c4" providerId="ADAL" clId="{A1DBEB7C-35CD-4970-B8D7-9E707F4D7CD7}" dt="2021-03-22T08:17:34.059" v="2844" actId="47"/>
        <pc:sldMkLst>
          <pc:docMk/>
          <pc:sldMk cId="2794335065" sldId="5986"/>
        </pc:sldMkLst>
        <pc:spChg chg="del mod">
          <ac:chgData name="Herring (ESO), Mark" userId="773bead7-755f-4c08-af0f-923bb5d0a8c4" providerId="ADAL" clId="{A1DBEB7C-35CD-4970-B8D7-9E707F4D7CD7}" dt="2021-03-22T07:38:01.173" v="2342" actId="478"/>
          <ac:spMkLst>
            <pc:docMk/>
            <pc:sldMk cId="2794335065" sldId="5986"/>
            <ac:spMk id="6" creationId="{91864FA4-5CE8-42FA-BB00-AA6A809E0786}"/>
          </ac:spMkLst>
        </pc:spChg>
        <pc:spChg chg="add">
          <ac:chgData name="Herring (ESO), Mark" userId="773bead7-755f-4c08-af0f-923bb5d0a8c4" providerId="ADAL" clId="{A1DBEB7C-35CD-4970-B8D7-9E707F4D7CD7}" dt="2021-03-22T07:38:06.619" v="2343"/>
          <ac:spMkLst>
            <pc:docMk/>
            <pc:sldMk cId="2794335065" sldId="5986"/>
            <ac:spMk id="12" creationId="{C0FE3A0C-23B5-47D9-9322-3BF227C87023}"/>
          </ac:spMkLst>
        </pc:spChg>
        <pc:spChg chg="add mod">
          <ac:chgData name="Herring (ESO), Mark" userId="773bead7-755f-4c08-af0f-923bb5d0a8c4" providerId="ADAL" clId="{A1DBEB7C-35CD-4970-B8D7-9E707F4D7CD7}" dt="2021-03-22T07:39:43.086" v="2438" actId="20577"/>
          <ac:spMkLst>
            <pc:docMk/>
            <pc:sldMk cId="2794335065" sldId="5986"/>
            <ac:spMk id="13" creationId="{D00E9752-7EC8-4CD8-B8B4-DC52457A1036}"/>
          </ac:spMkLst>
        </pc:spChg>
        <pc:spChg chg="add mod">
          <ac:chgData name="Herring (ESO), Mark" userId="773bead7-755f-4c08-af0f-923bb5d0a8c4" providerId="ADAL" clId="{A1DBEB7C-35CD-4970-B8D7-9E707F4D7CD7}" dt="2021-03-22T07:38:18.691" v="2345" actId="2085"/>
          <ac:spMkLst>
            <pc:docMk/>
            <pc:sldMk cId="2794335065" sldId="5986"/>
            <ac:spMk id="14" creationId="{5EF61A82-ED56-4EA7-8A26-0F7AE386C868}"/>
          </ac:spMkLst>
        </pc:spChg>
        <pc:spChg chg="add mod">
          <ac:chgData name="Herring (ESO), Mark" userId="773bead7-755f-4c08-af0f-923bb5d0a8c4" providerId="ADAL" clId="{A1DBEB7C-35CD-4970-B8D7-9E707F4D7CD7}" dt="2021-03-22T07:39:51.259" v="2465" actId="20577"/>
          <ac:spMkLst>
            <pc:docMk/>
            <pc:sldMk cId="2794335065" sldId="5986"/>
            <ac:spMk id="15" creationId="{F723A8EA-9FA2-4602-A39A-5A64523FCA91}"/>
          </ac:spMkLst>
        </pc:spChg>
        <pc:spChg chg="add">
          <ac:chgData name="Herring (ESO), Mark" userId="773bead7-755f-4c08-af0f-923bb5d0a8c4" providerId="ADAL" clId="{A1DBEB7C-35CD-4970-B8D7-9E707F4D7CD7}" dt="2021-03-22T07:38:06.619" v="2343"/>
          <ac:spMkLst>
            <pc:docMk/>
            <pc:sldMk cId="2794335065" sldId="5986"/>
            <ac:spMk id="16" creationId="{F94BA609-870B-4E98-A03A-CA6AEEFC48DF}"/>
          </ac:spMkLst>
        </pc:spChg>
        <pc:spChg chg="add">
          <ac:chgData name="Herring (ESO), Mark" userId="773bead7-755f-4c08-af0f-923bb5d0a8c4" providerId="ADAL" clId="{A1DBEB7C-35CD-4970-B8D7-9E707F4D7CD7}" dt="2021-03-22T07:38:06.619" v="2343"/>
          <ac:spMkLst>
            <pc:docMk/>
            <pc:sldMk cId="2794335065" sldId="5986"/>
            <ac:spMk id="17" creationId="{89A799FD-C17D-42C9-9903-90CD3CC6B40B}"/>
          </ac:spMkLst>
        </pc:spChg>
        <pc:spChg chg="add">
          <ac:chgData name="Herring (ESO), Mark" userId="773bead7-755f-4c08-af0f-923bb5d0a8c4" providerId="ADAL" clId="{A1DBEB7C-35CD-4970-B8D7-9E707F4D7CD7}" dt="2021-03-22T07:38:06.619" v="2343"/>
          <ac:spMkLst>
            <pc:docMk/>
            <pc:sldMk cId="2794335065" sldId="5986"/>
            <ac:spMk id="18" creationId="{0630400E-7AA9-4404-BE43-C84C7CB1AEFE}"/>
          </ac:spMkLst>
        </pc:spChg>
      </pc:sldChg>
      <pc:sldChg chg="addSp delSp modSp add mod ord modNotesTx">
        <pc:chgData name="Herring (ESO), Mark" userId="773bead7-755f-4c08-af0f-923bb5d0a8c4" providerId="ADAL" clId="{A1DBEB7C-35CD-4970-B8D7-9E707F4D7CD7}" dt="2021-03-23T16:59:34.469" v="3992" actId="20577"/>
        <pc:sldMkLst>
          <pc:docMk/>
          <pc:sldMk cId="242358294" sldId="5988"/>
        </pc:sldMkLst>
        <pc:spChg chg="add mod">
          <ac:chgData name="Herring (ESO), Mark" userId="773bead7-755f-4c08-af0f-923bb5d0a8c4" providerId="ADAL" clId="{A1DBEB7C-35CD-4970-B8D7-9E707F4D7CD7}" dt="2021-03-23T16:59:34.469" v="3992" actId="20577"/>
          <ac:spMkLst>
            <pc:docMk/>
            <pc:sldMk cId="242358294" sldId="5988"/>
            <ac:spMk id="3" creationId="{29943A86-50BE-458E-BC95-12083A3CF7C7}"/>
          </ac:spMkLst>
        </pc:spChg>
        <pc:spChg chg="mod">
          <ac:chgData name="Herring (ESO), Mark" userId="773bead7-755f-4c08-af0f-923bb5d0a8c4" providerId="ADAL" clId="{A1DBEB7C-35CD-4970-B8D7-9E707F4D7CD7}" dt="2021-03-22T12:05:46.140" v="3971" actId="20577"/>
          <ac:spMkLst>
            <pc:docMk/>
            <pc:sldMk cId="242358294" sldId="5988"/>
            <ac:spMk id="7" creationId="{46420A4D-DAAB-49F0-A13D-A996D8A2E6FE}"/>
          </ac:spMkLst>
        </pc:spChg>
        <pc:spChg chg="mod">
          <ac:chgData name="Herring (ESO), Mark" userId="773bead7-755f-4c08-af0f-923bb5d0a8c4" providerId="ADAL" clId="{A1DBEB7C-35CD-4970-B8D7-9E707F4D7CD7}" dt="2021-03-22T12:05:48.576" v="3972" actId="20577"/>
          <ac:spMkLst>
            <pc:docMk/>
            <pc:sldMk cId="242358294" sldId="5988"/>
            <ac:spMk id="8" creationId="{60956E5D-C3BA-4922-9AA6-21610E54D72F}"/>
          </ac:spMkLst>
        </pc:spChg>
        <pc:spChg chg="del">
          <ac:chgData name="Herring (ESO), Mark" userId="773bead7-755f-4c08-af0f-923bb5d0a8c4" providerId="ADAL" clId="{A1DBEB7C-35CD-4970-B8D7-9E707F4D7CD7}" dt="2021-03-18T21:57:33.797" v="1754" actId="478"/>
          <ac:spMkLst>
            <pc:docMk/>
            <pc:sldMk cId="242358294" sldId="5988"/>
            <ac:spMk id="9" creationId="{D664B17C-037D-4E7F-8926-B8E605121AEE}"/>
          </ac:spMkLst>
        </pc:spChg>
        <pc:spChg chg="mod">
          <ac:chgData name="Herring (ESO), Mark" userId="773bead7-755f-4c08-af0f-923bb5d0a8c4" providerId="ADAL" clId="{A1DBEB7C-35CD-4970-B8D7-9E707F4D7CD7}" dt="2021-03-22T12:05:35.501" v="3961" actId="20577"/>
          <ac:spMkLst>
            <pc:docMk/>
            <pc:sldMk cId="242358294" sldId="5988"/>
            <ac:spMk id="10" creationId="{5F15A367-D970-4CEE-9A4C-57E46949754B}"/>
          </ac:spMkLst>
        </pc:spChg>
        <pc:spChg chg="mod">
          <ac:chgData name="Herring (ESO), Mark" userId="773bead7-755f-4c08-af0f-923bb5d0a8c4" providerId="ADAL" clId="{A1DBEB7C-35CD-4970-B8D7-9E707F4D7CD7}" dt="2021-03-22T12:05:40.742" v="3970" actId="20577"/>
          <ac:spMkLst>
            <pc:docMk/>
            <pc:sldMk cId="242358294" sldId="5988"/>
            <ac:spMk id="11" creationId="{6DD543D3-EE03-4F86-A059-7E13D2E571FF}"/>
          </ac:spMkLst>
        </pc:spChg>
        <pc:spChg chg="del">
          <ac:chgData name="Herring (ESO), Mark" userId="773bead7-755f-4c08-af0f-923bb5d0a8c4" providerId="ADAL" clId="{A1DBEB7C-35CD-4970-B8D7-9E707F4D7CD7}" dt="2021-03-18T21:57:29.532" v="1753" actId="478"/>
          <ac:spMkLst>
            <pc:docMk/>
            <pc:sldMk cId="242358294" sldId="5988"/>
            <ac:spMk id="12" creationId="{20837A0C-A3FF-488D-8234-DF5F90D9B607}"/>
          </ac:spMkLst>
        </pc:spChg>
        <pc:spChg chg="add mod">
          <ac:chgData name="Herring (ESO), Mark" userId="773bead7-755f-4c08-af0f-923bb5d0a8c4" providerId="ADAL" clId="{A1DBEB7C-35CD-4970-B8D7-9E707F4D7CD7}" dt="2021-03-22T08:29:33.090" v="3102" actId="404"/>
          <ac:spMkLst>
            <pc:docMk/>
            <pc:sldMk cId="242358294" sldId="5988"/>
            <ac:spMk id="15" creationId="{D94CF8C1-213A-4FD9-9210-B7204E34FDC1}"/>
          </ac:spMkLst>
        </pc:spChg>
      </pc:sldChg>
      <pc:sldChg chg="addSp delSp modSp add del mod">
        <pc:chgData name="Herring (ESO), Mark" userId="773bead7-755f-4c08-af0f-923bb5d0a8c4" providerId="ADAL" clId="{A1DBEB7C-35CD-4970-B8D7-9E707F4D7CD7}" dt="2021-03-22T08:19:38.477" v="2849" actId="47"/>
        <pc:sldMkLst>
          <pc:docMk/>
          <pc:sldMk cId="1414501908" sldId="5989"/>
        </pc:sldMkLst>
        <pc:spChg chg="del">
          <ac:chgData name="Herring (ESO), Mark" userId="773bead7-755f-4c08-af0f-923bb5d0a8c4" providerId="ADAL" clId="{A1DBEB7C-35CD-4970-B8D7-9E707F4D7CD7}" dt="2021-03-22T08:16:02.930" v="2832" actId="478"/>
          <ac:spMkLst>
            <pc:docMk/>
            <pc:sldMk cId="1414501908" sldId="5989"/>
            <ac:spMk id="5" creationId="{FF518D0F-A026-4A52-9A01-E73685463BCF}"/>
          </ac:spMkLst>
        </pc:spChg>
        <pc:spChg chg="mod">
          <ac:chgData name="Herring (ESO), Mark" userId="773bead7-755f-4c08-af0f-923bb5d0a8c4" providerId="ADAL" clId="{A1DBEB7C-35CD-4970-B8D7-9E707F4D7CD7}" dt="2021-03-22T08:15:29.830" v="2831" actId="1076"/>
          <ac:spMkLst>
            <pc:docMk/>
            <pc:sldMk cId="1414501908" sldId="5989"/>
            <ac:spMk id="6" creationId="{91864FA4-5CE8-42FA-BB00-AA6A809E0786}"/>
          </ac:spMkLst>
        </pc:spChg>
        <pc:spChg chg="del">
          <ac:chgData name="Herring (ESO), Mark" userId="773bead7-755f-4c08-af0f-923bb5d0a8c4" providerId="ADAL" clId="{A1DBEB7C-35CD-4970-B8D7-9E707F4D7CD7}" dt="2021-03-22T08:16:02.930" v="2832" actId="478"/>
          <ac:spMkLst>
            <pc:docMk/>
            <pc:sldMk cId="1414501908" sldId="5989"/>
            <ac:spMk id="7" creationId="{A005560A-E486-44ED-B43E-D46005BA6DA9}"/>
          </ac:spMkLst>
        </pc:spChg>
        <pc:spChg chg="del">
          <ac:chgData name="Herring (ESO), Mark" userId="773bead7-755f-4c08-af0f-923bb5d0a8c4" providerId="ADAL" clId="{A1DBEB7C-35CD-4970-B8D7-9E707F4D7CD7}" dt="2021-03-22T08:16:02.930" v="2832" actId="478"/>
          <ac:spMkLst>
            <pc:docMk/>
            <pc:sldMk cId="1414501908" sldId="5989"/>
            <ac:spMk id="8" creationId="{23C9F294-B2E9-4FB1-A0FA-4EF96CE63AF5}"/>
          </ac:spMkLst>
        </pc:spChg>
        <pc:spChg chg="del">
          <ac:chgData name="Herring (ESO), Mark" userId="773bead7-755f-4c08-af0f-923bb5d0a8c4" providerId="ADAL" clId="{A1DBEB7C-35CD-4970-B8D7-9E707F4D7CD7}" dt="2021-03-22T08:16:02.930" v="2832" actId="478"/>
          <ac:spMkLst>
            <pc:docMk/>
            <pc:sldMk cId="1414501908" sldId="5989"/>
            <ac:spMk id="9" creationId="{BEA69250-DB4D-4A0A-A508-3DD9E5B17549}"/>
          </ac:spMkLst>
        </pc:spChg>
        <pc:spChg chg="del">
          <ac:chgData name="Herring (ESO), Mark" userId="773bead7-755f-4c08-af0f-923bb5d0a8c4" providerId="ADAL" clId="{A1DBEB7C-35CD-4970-B8D7-9E707F4D7CD7}" dt="2021-03-22T08:16:02.930" v="2832" actId="478"/>
          <ac:spMkLst>
            <pc:docMk/>
            <pc:sldMk cId="1414501908" sldId="5989"/>
            <ac:spMk id="10" creationId="{34443498-90FD-4407-867A-866F6D2A00E3}"/>
          </ac:spMkLst>
        </pc:spChg>
        <pc:spChg chg="del">
          <ac:chgData name="Herring (ESO), Mark" userId="773bead7-755f-4c08-af0f-923bb5d0a8c4" providerId="ADAL" clId="{A1DBEB7C-35CD-4970-B8D7-9E707F4D7CD7}" dt="2021-03-22T08:16:02.930" v="2832" actId="478"/>
          <ac:spMkLst>
            <pc:docMk/>
            <pc:sldMk cId="1414501908" sldId="5989"/>
            <ac:spMk id="11" creationId="{FF96199C-C497-45B3-AF8B-B605878D50C1}"/>
          </ac:spMkLst>
        </pc:spChg>
        <pc:spChg chg="add mod">
          <ac:chgData name="Herring (ESO), Mark" userId="773bead7-755f-4c08-af0f-923bb5d0a8c4" providerId="ADAL" clId="{A1DBEB7C-35CD-4970-B8D7-9E707F4D7CD7}" dt="2021-03-22T08:00:03.434" v="2594" actId="164"/>
          <ac:spMkLst>
            <pc:docMk/>
            <pc:sldMk cId="1414501908" sldId="5989"/>
            <ac:spMk id="15" creationId="{F5644539-C645-4F9F-A0F4-0A43AC66AC74}"/>
          </ac:spMkLst>
        </pc:spChg>
        <pc:spChg chg="add mod">
          <ac:chgData name="Herring (ESO), Mark" userId="773bead7-755f-4c08-af0f-923bb5d0a8c4" providerId="ADAL" clId="{A1DBEB7C-35CD-4970-B8D7-9E707F4D7CD7}" dt="2021-03-22T08:00:03.434" v="2594" actId="164"/>
          <ac:spMkLst>
            <pc:docMk/>
            <pc:sldMk cId="1414501908" sldId="5989"/>
            <ac:spMk id="16" creationId="{2DBD1273-8776-475F-856F-DD38F352B10C}"/>
          </ac:spMkLst>
        </pc:spChg>
        <pc:spChg chg="add mod">
          <ac:chgData name="Herring (ESO), Mark" userId="773bead7-755f-4c08-af0f-923bb5d0a8c4" providerId="ADAL" clId="{A1DBEB7C-35CD-4970-B8D7-9E707F4D7CD7}" dt="2021-03-22T08:00:03.434" v="2594" actId="164"/>
          <ac:spMkLst>
            <pc:docMk/>
            <pc:sldMk cId="1414501908" sldId="5989"/>
            <ac:spMk id="17" creationId="{A568EAA6-D5D2-4FBD-B0D9-81ABF0CA11F1}"/>
          </ac:spMkLst>
        </pc:spChg>
        <pc:spChg chg="add mod">
          <ac:chgData name="Herring (ESO), Mark" userId="773bead7-755f-4c08-af0f-923bb5d0a8c4" providerId="ADAL" clId="{A1DBEB7C-35CD-4970-B8D7-9E707F4D7CD7}" dt="2021-03-22T08:00:03.434" v="2594" actId="164"/>
          <ac:spMkLst>
            <pc:docMk/>
            <pc:sldMk cId="1414501908" sldId="5989"/>
            <ac:spMk id="18" creationId="{A35B28F5-171C-4624-9C19-9771034A5FDF}"/>
          </ac:spMkLst>
        </pc:spChg>
        <pc:spChg chg="del mod topLvl">
          <ac:chgData name="Herring (ESO), Mark" userId="773bead7-755f-4c08-af0f-923bb5d0a8c4" providerId="ADAL" clId="{A1DBEB7C-35CD-4970-B8D7-9E707F4D7CD7}" dt="2021-03-22T08:03:52.697" v="2630" actId="478"/>
          <ac:spMkLst>
            <pc:docMk/>
            <pc:sldMk cId="1414501908" sldId="5989"/>
            <ac:spMk id="24" creationId="{5A9E14B3-20DB-49F4-AC02-BAAABF757A5A}"/>
          </ac:spMkLst>
        </pc:spChg>
        <pc:spChg chg="del mod topLvl">
          <ac:chgData name="Herring (ESO), Mark" userId="773bead7-755f-4c08-af0f-923bb5d0a8c4" providerId="ADAL" clId="{A1DBEB7C-35CD-4970-B8D7-9E707F4D7CD7}" dt="2021-03-22T08:03:34.699" v="2627" actId="478"/>
          <ac:spMkLst>
            <pc:docMk/>
            <pc:sldMk cId="1414501908" sldId="5989"/>
            <ac:spMk id="25" creationId="{88EA90E2-93B8-4EA9-85A7-AB90ABC43BF9}"/>
          </ac:spMkLst>
        </pc:spChg>
        <pc:spChg chg="del mod topLvl">
          <ac:chgData name="Herring (ESO), Mark" userId="773bead7-755f-4c08-af0f-923bb5d0a8c4" providerId="ADAL" clId="{A1DBEB7C-35CD-4970-B8D7-9E707F4D7CD7}" dt="2021-03-22T08:03:54.388" v="2631" actId="478"/>
          <ac:spMkLst>
            <pc:docMk/>
            <pc:sldMk cId="1414501908" sldId="5989"/>
            <ac:spMk id="26" creationId="{36B11BCC-FD6D-47A0-9B59-564EA31018FC}"/>
          </ac:spMkLst>
        </pc:spChg>
        <pc:spChg chg="mod ord topLvl">
          <ac:chgData name="Herring (ESO), Mark" userId="773bead7-755f-4c08-af0f-923bb5d0a8c4" providerId="ADAL" clId="{A1DBEB7C-35CD-4970-B8D7-9E707F4D7CD7}" dt="2021-03-22T08:13:41.377" v="2734" actId="164"/>
          <ac:spMkLst>
            <pc:docMk/>
            <pc:sldMk cId="1414501908" sldId="5989"/>
            <ac:spMk id="27" creationId="{DBCE8818-7D82-4A9E-A827-F5E75D220632}"/>
          </ac:spMkLst>
        </pc:spChg>
        <pc:spChg chg="add mod">
          <ac:chgData name="Herring (ESO), Mark" userId="773bead7-755f-4c08-af0f-923bb5d0a8c4" providerId="ADAL" clId="{A1DBEB7C-35CD-4970-B8D7-9E707F4D7CD7}" dt="2021-03-22T08:15:07.860" v="2829" actId="20577"/>
          <ac:spMkLst>
            <pc:docMk/>
            <pc:sldMk cId="1414501908" sldId="5989"/>
            <ac:spMk id="30" creationId="{BF0244C7-5CAF-42C6-9E88-AA831DBFE194}"/>
          </ac:spMkLst>
        </pc:spChg>
        <pc:spChg chg="add mod">
          <ac:chgData name="Herring (ESO), Mark" userId="773bead7-755f-4c08-af0f-923bb5d0a8c4" providerId="ADAL" clId="{A1DBEB7C-35CD-4970-B8D7-9E707F4D7CD7}" dt="2021-03-22T08:13:41.377" v="2734" actId="164"/>
          <ac:spMkLst>
            <pc:docMk/>
            <pc:sldMk cId="1414501908" sldId="5989"/>
            <ac:spMk id="31" creationId="{E714C075-30A8-4A34-9178-BB977BD8EB56}"/>
          </ac:spMkLst>
        </pc:spChg>
        <pc:grpChg chg="add mod">
          <ac:chgData name="Herring (ESO), Mark" userId="773bead7-755f-4c08-af0f-923bb5d0a8c4" providerId="ADAL" clId="{A1DBEB7C-35CD-4970-B8D7-9E707F4D7CD7}" dt="2021-03-22T08:13:46.402" v="2735" actId="1076"/>
          <ac:grpSpMkLst>
            <pc:docMk/>
            <pc:sldMk cId="1414501908" sldId="5989"/>
            <ac:grpSpMk id="2" creationId="{46F722C3-C3B3-42C1-A1AA-1ED9BDB97980}"/>
          </ac:grpSpMkLst>
        </pc:grpChg>
        <pc:grpChg chg="add mod">
          <ac:chgData name="Herring (ESO), Mark" userId="773bead7-755f-4c08-af0f-923bb5d0a8c4" providerId="ADAL" clId="{A1DBEB7C-35CD-4970-B8D7-9E707F4D7CD7}" dt="2021-03-22T08:14:36.504" v="2798" actId="1076"/>
          <ac:grpSpMkLst>
            <pc:docMk/>
            <pc:sldMk cId="1414501908" sldId="5989"/>
            <ac:grpSpMk id="12" creationId="{F8BFFE9F-330C-487F-B53E-CC23E115C27D}"/>
          </ac:grpSpMkLst>
        </pc:grpChg>
        <pc:grpChg chg="add del mod">
          <ac:chgData name="Herring (ESO), Mark" userId="773bead7-755f-4c08-af0f-923bb5d0a8c4" providerId="ADAL" clId="{A1DBEB7C-35CD-4970-B8D7-9E707F4D7CD7}" dt="2021-03-22T08:00:31.052" v="2597" actId="165"/>
          <ac:grpSpMkLst>
            <pc:docMk/>
            <pc:sldMk cId="1414501908" sldId="5989"/>
            <ac:grpSpMk id="20" creationId="{2B4F2BBB-DFC0-4A57-BA91-C183514E88D2}"/>
          </ac:grpSpMkLst>
        </pc:grpChg>
        <pc:picChg chg="del mod topLvl">
          <ac:chgData name="Herring (ESO), Mark" userId="773bead7-755f-4c08-af0f-923bb5d0a8c4" providerId="ADAL" clId="{A1DBEB7C-35CD-4970-B8D7-9E707F4D7CD7}" dt="2021-03-22T08:00:37.102" v="2598" actId="478"/>
          <ac:picMkLst>
            <pc:docMk/>
            <pc:sldMk cId="1414501908" sldId="5989"/>
            <ac:picMk id="21" creationId="{0888CD99-37A6-4B72-A4B8-86EC346F5B60}"/>
          </ac:picMkLst>
        </pc:picChg>
        <pc:picChg chg="del mod topLvl">
          <ac:chgData name="Herring (ESO), Mark" userId="773bead7-755f-4c08-af0f-923bb5d0a8c4" providerId="ADAL" clId="{A1DBEB7C-35CD-4970-B8D7-9E707F4D7CD7}" dt="2021-03-22T08:00:37.102" v="2598" actId="478"/>
          <ac:picMkLst>
            <pc:docMk/>
            <pc:sldMk cId="1414501908" sldId="5989"/>
            <ac:picMk id="22" creationId="{17235D42-7D96-46F4-91EA-7FD64B643474}"/>
          </ac:picMkLst>
        </pc:picChg>
        <pc:picChg chg="del mod topLvl">
          <ac:chgData name="Herring (ESO), Mark" userId="773bead7-755f-4c08-af0f-923bb5d0a8c4" providerId="ADAL" clId="{A1DBEB7C-35CD-4970-B8D7-9E707F4D7CD7}" dt="2021-03-22T08:00:37.102" v="2598" actId="478"/>
          <ac:picMkLst>
            <pc:docMk/>
            <pc:sldMk cId="1414501908" sldId="5989"/>
            <ac:picMk id="23" creationId="{F5D152A3-3C13-4A22-A575-5F090768198D}"/>
          </ac:picMkLst>
        </pc:picChg>
        <pc:picChg chg="add del">
          <ac:chgData name="Herring (ESO), Mark" userId="773bead7-755f-4c08-af0f-923bb5d0a8c4" providerId="ADAL" clId="{A1DBEB7C-35CD-4970-B8D7-9E707F4D7CD7}" dt="2021-03-22T07:47:08.236" v="2469" actId="478"/>
          <ac:picMkLst>
            <pc:docMk/>
            <pc:sldMk cId="1414501908" sldId="5989"/>
            <ac:picMk id="1026" creationId="{AE7B2CFD-249C-4813-A1E4-B2D95BF8A746}"/>
          </ac:picMkLst>
        </pc:picChg>
        <pc:picChg chg="add mod">
          <ac:chgData name="Herring (ESO), Mark" userId="773bead7-755f-4c08-af0f-923bb5d0a8c4" providerId="ADAL" clId="{A1DBEB7C-35CD-4970-B8D7-9E707F4D7CD7}" dt="2021-03-22T08:00:03.434" v="2594" actId="164"/>
          <ac:picMkLst>
            <pc:docMk/>
            <pc:sldMk cId="1414501908" sldId="5989"/>
            <ac:picMk id="1028" creationId="{C9500278-0010-4E73-BACB-D05415B61FCD}"/>
          </ac:picMkLst>
        </pc:picChg>
        <pc:picChg chg="add mod">
          <ac:chgData name="Herring (ESO), Mark" userId="773bead7-755f-4c08-af0f-923bb5d0a8c4" providerId="ADAL" clId="{A1DBEB7C-35CD-4970-B8D7-9E707F4D7CD7}" dt="2021-03-22T08:00:03.434" v="2594" actId="164"/>
          <ac:picMkLst>
            <pc:docMk/>
            <pc:sldMk cId="1414501908" sldId="5989"/>
            <ac:picMk id="1030" creationId="{6AAA2232-E00F-42AE-AA03-AFF594560183}"/>
          </ac:picMkLst>
        </pc:picChg>
        <pc:picChg chg="add mod">
          <ac:chgData name="Herring (ESO), Mark" userId="773bead7-755f-4c08-af0f-923bb5d0a8c4" providerId="ADAL" clId="{A1DBEB7C-35CD-4970-B8D7-9E707F4D7CD7}" dt="2021-03-22T08:00:03.434" v="2594" actId="164"/>
          <ac:picMkLst>
            <pc:docMk/>
            <pc:sldMk cId="1414501908" sldId="5989"/>
            <ac:picMk id="1032" creationId="{DD736C0D-BCDE-4656-922D-AA5A8E2C408F}"/>
          </ac:picMkLst>
        </pc:picChg>
        <pc:picChg chg="add del">
          <ac:chgData name="Herring (ESO), Mark" userId="773bead7-755f-4c08-af0f-923bb5d0a8c4" providerId="ADAL" clId="{A1DBEB7C-35CD-4970-B8D7-9E707F4D7CD7}" dt="2021-03-22T08:01:00.323" v="2600" actId="478"/>
          <ac:picMkLst>
            <pc:docMk/>
            <pc:sldMk cId="1414501908" sldId="5989"/>
            <ac:picMk id="1034" creationId="{6B08C51F-CE88-4836-BD90-C7F8A36035C9}"/>
          </ac:picMkLst>
        </pc:picChg>
        <pc:picChg chg="add mod">
          <ac:chgData name="Herring (ESO), Mark" userId="773bead7-755f-4c08-af0f-923bb5d0a8c4" providerId="ADAL" clId="{A1DBEB7C-35CD-4970-B8D7-9E707F4D7CD7}" dt="2021-03-22T08:14:36.504" v="2798" actId="1076"/>
          <ac:picMkLst>
            <pc:docMk/>
            <pc:sldMk cId="1414501908" sldId="5989"/>
            <ac:picMk id="1036" creationId="{FF3599F4-A981-42DE-AB96-BF1FB6F7D66F}"/>
          </ac:picMkLst>
        </pc:picChg>
      </pc:sldChg>
      <pc:sldChg chg="add del">
        <pc:chgData name="Herring (ESO), Mark" userId="773bead7-755f-4c08-af0f-923bb5d0a8c4" providerId="ADAL" clId="{A1DBEB7C-35CD-4970-B8D7-9E707F4D7CD7}" dt="2021-03-22T07:46:04.809" v="2467" actId="2890"/>
        <pc:sldMkLst>
          <pc:docMk/>
          <pc:sldMk cId="647466897" sldId="5990"/>
        </pc:sldMkLst>
      </pc:sldChg>
      <pc:sldChg chg="delSp add del">
        <pc:chgData name="Herring (ESO), Mark" userId="773bead7-755f-4c08-af0f-923bb5d0a8c4" providerId="ADAL" clId="{A1DBEB7C-35CD-4970-B8D7-9E707F4D7CD7}" dt="2021-03-22T08:38:25.650" v="3237" actId="47"/>
        <pc:sldMkLst>
          <pc:docMk/>
          <pc:sldMk cId="3637379643" sldId="5990"/>
        </pc:sldMkLst>
        <pc:picChg chg="del">
          <ac:chgData name="Herring (ESO), Mark" userId="773bead7-755f-4c08-af0f-923bb5d0a8c4" providerId="ADAL" clId="{A1DBEB7C-35CD-4970-B8D7-9E707F4D7CD7}" dt="2021-03-22T07:48:36.326" v="2480" actId="478"/>
          <ac:picMkLst>
            <pc:docMk/>
            <pc:sldMk cId="3637379643" sldId="5990"/>
            <ac:picMk id="1028" creationId="{C9500278-0010-4E73-BACB-D05415B61FCD}"/>
          </ac:picMkLst>
        </pc:picChg>
        <pc:picChg chg="del">
          <ac:chgData name="Herring (ESO), Mark" userId="773bead7-755f-4c08-af0f-923bb5d0a8c4" providerId="ADAL" clId="{A1DBEB7C-35CD-4970-B8D7-9E707F4D7CD7}" dt="2021-03-22T07:48:36.326" v="2480" actId="478"/>
          <ac:picMkLst>
            <pc:docMk/>
            <pc:sldMk cId="3637379643" sldId="5990"/>
            <ac:picMk id="1030" creationId="{6AAA2232-E00F-42AE-AA03-AFF594560183}"/>
          </ac:picMkLst>
        </pc:picChg>
        <pc:picChg chg="del">
          <ac:chgData name="Herring (ESO), Mark" userId="773bead7-755f-4c08-af0f-923bb5d0a8c4" providerId="ADAL" clId="{A1DBEB7C-35CD-4970-B8D7-9E707F4D7CD7}" dt="2021-03-22T07:48:36.326" v="2480" actId="478"/>
          <ac:picMkLst>
            <pc:docMk/>
            <pc:sldMk cId="3637379643" sldId="5990"/>
            <ac:picMk id="1032" creationId="{DD736C0D-BCDE-4656-922D-AA5A8E2C408F}"/>
          </ac:picMkLst>
        </pc:picChg>
      </pc:sldChg>
      <pc:sldChg chg="addSp delSp modSp add mod addCm modCm">
        <pc:chgData name="Herring (ESO), Mark" userId="773bead7-755f-4c08-af0f-923bb5d0a8c4" providerId="ADAL" clId="{A1DBEB7C-35CD-4970-B8D7-9E707F4D7CD7}" dt="2021-03-23T15:59:10.092" v="3981"/>
        <pc:sldMkLst>
          <pc:docMk/>
          <pc:sldMk cId="2452092865" sldId="5991"/>
        </pc:sldMkLst>
        <pc:spChg chg="mod">
          <ac:chgData name="Herring (ESO), Mark" userId="773bead7-755f-4c08-af0f-923bb5d0a8c4" providerId="ADAL" clId="{A1DBEB7C-35CD-4970-B8D7-9E707F4D7CD7}" dt="2021-03-22T08:22:16.042" v="2969" actId="14100"/>
          <ac:spMkLst>
            <pc:docMk/>
            <pc:sldMk cId="2452092865" sldId="5991"/>
            <ac:spMk id="3" creationId="{70C04F3A-F3E7-46CA-A49A-9BF299204B8D}"/>
          </ac:spMkLst>
        </pc:spChg>
        <pc:spChg chg="del">
          <ac:chgData name="Herring (ESO), Mark" userId="773bead7-755f-4c08-af0f-923bb5d0a8c4" providerId="ADAL" clId="{A1DBEB7C-35CD-4970-B8D7-9E707F4D7CD7}" dt="2021-03-22T08:19:53.372" v="2850" actId="478"/>
          <ac:spMkLst>
            <pc:docMk/>
            <pc:sldMk cId="2452092865" sldId="5991"/>
            <ac:spMk id="6" creationId="{91864FA4-5CE8-42FA-BB00-AA6A809E0786}"/>
          </ac:spMkLst>
        </pc:spChg>
        <pc:spChg chg="mod">
          <ac:chgData name="Herring (ESO), Mark" userId="773bead7-755f-4c08-af0f-923bb5d0a8c4" providerId="ADAL" clId="{A1DBEB7C-35CD-4970-B8D7-9E707F4D7CD7}" dt="2021-03-22T08:31:41.533" v="3177" actId="1038"/>
          <ac:spMkLst>
            <pc:docMk/>
            <pc:sldMk cId="2452092865" sldId="5991"/>
            <ac:spMk id="15" creationId="{F5644539-C645-4F9F-A0F4-0A43AC66AC74}"/>
          </ac:spMkLst>
        </pc:spChg>
        <pc:spChg chg="mod">
          <ac:chgData name="Herring (ESO), Mark" userId="773bead7-755f-4c08-af0f-923bb5d0a8c4" providerId="ADAL" clId="{A1DBEB7C-35CD-4970-B8D7-9E707F4D7CD7}" dt="2021-03-22T08:31:41.533" v="3177" actId="1038"/>
          <ac:spMkLst>
            <pc:docMk/>
            <pc:sldMk cId="2452092865" sldId="5991"/>
            <ac:spMk id="16" creationId="{2DBD1273-8776-475F-856F-DD38F352B10C}"/>
          </ac:spMkLst>
        </pc:spChg>
        <pc:spChg chg="mod">
          <ac:chgData name="Herring (ESO), Mark" userId="773bead7-755f-4c08-af0f-923bb5d0a8c4" providerId="ADAL" clId="{A1DBEB7C-35CD-4970-B8D7-9E707F4D7CD7}" dt="2021-03-22T08:31:41.533" v="3177" actId="1038"/>
          <ac:spMkLst>
            <pc:docMk/>
            <pc:sldMk cId="2452092865" sldId="5991"/>
            <ac:spMk id="17" creationId="{A568EAA6-D5D2-4FBD-B0D9-81ABF0CA11F1}"/>
          </ac:spMkLst>
        </pc:spChg>
        <pc:spChg chg="mod">
          <ac:chgData name="Herring (ESO), Mark" userId="773bead7-755f-4c08-af0f-923bb5d0a8c4" providerId="ADAL" clId="{A1DBEB7C-35CD-4970-B8D7-9E707F4D7CD7}" dt="2021-03-22T08:31:41.533" v="3177" actId="1038"/>
          <ac:spMkLst>
            <pc:docMk/>
            <pc:sldMk cId="2452092865" sldId="5991"/>
            <ac:spMk id="18" creationId="{A35B28F5-171C-4624-9C19-9771034A5FDF}"/>
          </ac:spMkLst>
        </pc:spChg>
        <pc:spChg chg="add del mod">
          <ac:chgData name="Herring (ESO), Mark" userId="773bead7-755f-4c08-af0f-923bb5d0a8c4" providerId="ADAL" clId="{A1DBEB7C-35CD-4970-B8D7-9E707F4D7CD7}" dt="2021-03-22T08:19:55.776" v="2851" actId="478"/>
          <ac:spMkLst>
            <pc:docMk/>
            <pc:sldMk cId="2452092865" sldId="5991"/>
            <ac:spMk id="19" creationId="{84F4F4EA-82C0-418C-8058-F0AA9426FD23}"/>
          </ac:spMkLst>
        </pc:spChg>
        <pc:spChg chg="mod">
          <ac:chgData name="Herring (ESO), Mark" userId="773bead7-755f-4c08-af0f-923bb5d0a8c4" providerId="ADAL" clId="{A1DBEB7C-35CD-4970-B8D7-9E707F4D7CD7}" dt="2021-03-22T08:21:41.370" v="2916" actId="20577"/>
          <ac:spMkLst>
            <pc:docMk/>
            <pc:sldMk cId="2452092865" sldId="5991"/>
            <ac:spMk id="27" creationId="{DBCE8818-7D82-4A9E-A827-F5E75D220632}"/>
          </ac:spMkLst>
        </pc:spChg>
        <pc:spChg chg="mod">
          <ac:chgData name="Herring (ESO), Mark" userId="773bead7-755f-4c08-af0f-923bb5d0a8c4" providerId="ADAL" clId="{A1DBEB7C-35CD-4970-B8D7-9E707F4D7CD7}" dt="2021-03-22T08:33:13.182" v="3233" actId="3064"/>
          <ac:spMkLst>
            <pc:docMk/>
            <pc:sldMk cId="2452092865" sldId="5991"/>
            <ac:spMk id="31" creationId="{E714C075-30A8-4A34-9178-BB977BD8EB56}"/>
          </ac:spMkLst>
        </pc:spChg>
        <pc:grpChg chg="mod">
          <ac:chgData name="Herring (ESO), Mark" userId="773bead7-755f-4c08-af0f-923bb5d0a8c4" providerId="ADAL" clId="{A1DBEB7C-35CD-4970-B8D7-9E707F4D7CD7}" dt="2021-03-22T08:31:41.533" v="3177" actId="1038"/>
          <ac:grpSpMkLst>
            <pc:docMk/>
            <pc:sldMk cId="2452092865" sldId="5991"/>
            <ac:grpSpMk id="2" creationId="{46F722C3-C3B3-42C1-A1AA-1ED9BDB97980}"/>
          </ac:grpSpMkLst>
        </pc:grpChg>
        <pc:grpChg chg="mod">
          <ac:chgData name="Herring (ESO), Mark" userId="773bead7-755f-4c08-af0f-923bb5d0a8c4" providerId="ADAL" clId="{A1DBEB7C-35CD-4970-B8D7-9E707F4D7CD7}" dt="2021-03-22T08:31:41.533" v="3177" actId="1038"/>
          <ac:grpSpMkLst>
            <pc:docMk/>
            <pc:sldMk cId="2452092865" sldId="5991"/>
            <ac:grpSpMk id="12" creationId="{F8BFFE9F-330C-487F-B53E-CC23E115C27D}"/>
          </ac:grpSpMkLst>
        </pc:grpChg>
        <pc:picChg chg="mod">
          <ac:chgData name="Herring (ESO), Mark" userId="773bead7-755f-4c08-af0f-923bb5d0a8c4" providerId="ADAL" clId="{A1DBEB7C-35CD-4970-B8D7-9E707F4D7CD7}" dt="2021-03-22T08:31:41.533" v="3177" actId="1038"/>
          <ac:picMkLst>
            <pc:docMk/>
            <pc:sldMk cId="2452092865" sldId="5991"/>
            <ac:picMk id="1028" creationId="{C9500278-0010-4E73-BACB-D05415B61FCD}"/>
          </ac:picMkLst>
        </pc:picChg>
        <pc:picChg chg="mod">
          <ac:chgData name="Herring (ESO), Mark" userId="773bead7-755f-4c08-af0f-923bb5d0a8c4" providerId="ADAL" clId="{A1DBEB7C-35CD-4970-B8D7-9E707F4D7CD7}" dt="2021-03-22T08:31:41.533" v="3177" actId="1038"/>
          <ac:picMkLst>
            <pc:docMk/>
            <pc:sldMk cId="2452092865" sldId="5991"/>
            <ac:picMk id="1030" creationId="{6AAA2232-E00F-42AE-AA03-AFF594560183}"/>
          </ac:picMkLst>
        </pc:picChg>
        <pc:picChg chg="mod">
          <ac:chgData name="Herring (ESO), Mark" userId="773bead7-755f-4c08-af0f-923bb5d0a8c4" providerId="ADAL" clId="{A1DBEB7C-35CD-4970-B8D7-9E707F4D7CD7}" dt="2021-03-22T08:31:41.533" v="3177" actId="1038"/>
          <ac:picMkLst>
            <pc:docMk/>
            <pc:sldMk cId="2452092865" sldId="5991"/>
            <ac:picMk id="1032" creationId="{DD736C0D-BCDE-4656-922D-AA5A8E2C408F}"/>
          </ac:picMkLst>
        </pc:picChg>
      </pc:sldChg>
      <pc:sldChg chg="delSp modSp add mod">
        <pc:chgData name="Herring (ESO), Mark" userId="773bead7-755f-4c08-af0f-923bb5d0a8c4" providerId="ADAL" clId="{A1DBEB7C-35CD-4970-B8D7-9E707F4D7CD7}" dt="2021-03-24T08:45:59.546" v="4003" actId="20577"/>
        <pc:sldMkLst>
          <pc:docMk/>
          <pc:sldMk cId="612367074" sldId="5992"/>
        </pc:sldMkLst>
        <pc:spChg chg="mod">
          <ac:chgData name="Herring (ESO), Mark" userId="773bead7-755f-4c08-af0f-923bb5d0a8c4" providerId="ADAL" clId="{A1DBEB7C-35CD-4970-B8D7-9E707F4D7CD7}" dt="2021-03-22T08:20:17.140" v="2887" actId="20577"/>
          <ac:spMkLst>
            <pc:docMk/>
            <pc:sldMk cId="612367074" sldId="5992"/>
            <ac:spMk id="3" creationId="{70C04F3A-F3E7-46CA-A49A-9BF299204B8D}"/>
          </ac:spMkLst>
        </pc:spChg>
        <pc:spChg chg="mod">
          <ac:chgData name="Herring (ESO), Mark" userId="773bead7-755f-4c08-af0f-923bb5d0a8c4" providerId="ADAL" clId="{A1DBEB7C-35CD-4970-B8D7-9E707F4D7CD7}" dt="2021-03-24T08:45:59.546" v="4003" actId="20577"/>
          <ac:spMkLst>
            <pc:docMk/>
            <pc:sldMk cId="612367074" sldId="5992"/>
            <ac:spMk id="6" creationId="{91864FA4-5CE8-42FA-BB00-AA6A809E0786}"/>
          </ac:spMkLst>
        </pc:spChg>
        <pc:spChg chg="del mod">
          <ac:chgData name="Herring (ESO), Mark" userId="773bead7-755f-4c08-af0f-923bb5d0a8c4" providerId="ADAL" clId="{A1DBEB7C-35CD-4970-B8D7-9E707F4D7CD7}" dt="2021-03-22T08:24:13.676" v="2994" actId="478"/>
          <ac:spMkLst>
            <pc:docMk/>
            <pc:sldMk cId="612367074" sldId="5992"/>
            <ac:spMk id="19" creationId="{84F4F4EA-82C0-418C-8058-F0AA9426FD23}"/>
          </ac:spMkLst>
        </pc:spChg>
        <pc:grpChg chg="del">
          <ac:chgData name="Herring (ESO), Mark" userId="773bead7-755f-4c08-af0f-923bb5d0a8c4" providerId="ADAL" clId="{A1DBEB7C-35CD-4970-B8D7-9E707F4D7CD7}" dt="2021-03-22T08:18:44.879" v="2846" actId="478"/>
          <ac:grpSpMkLst>
            <pc:docMk/>
            <pc:sldMk cId="612367074" sldId="5992"/>
            <ac:grpSpMk id="12" creationId="{F8BFFE9F-330C-487F-B53E-CC23E115C27D}"/>
          </ac:grpSpMkLst>
        </pc:grpChg>
      </pc:sldChg>
      <pc:sldChg chg="modSp add">
        <pc:chgData name="Herring (ESO), Mark" userId="773bead7-755f-4c08-af0f-923bb5d0a8c4" providerId="ADAL" clId="{A1DBEB7C-35CD-4970-B8D7-9E707F4D7CD7}" dt="2021-03-22T09:19:14.280" v="3942"/>
        <pc:sldMkLst>
          <pc:docMk/>
          <pc:sldMk cId="1983112168" sldId="5993"/>
        </pc:sldMkLst>
        <pc:spChg chg="mod">
          <ac:chgData name="Herring (ESO), Mark" userId="773bead7-755f-4c08-af0f-923bb5d0a8c4" providerId="ADAL" clId="{A1DBEB7C-35CD-4970-B8D7-9E707F4D7CD7}" dt="2021-03-22T09:15:11.027" v="3696"/>
          <ac:spMkLst>
            <pc:docMk/>
            <pc:sldMk cId="1983112168" sldId="5993"/>
            <ac:spMk id="8" creationId="{DBDDABD1-22D4-4DBF-AC98-D4CC8E0F650C}"/>
          </ac:spMkLst>
        </pc:spChg>
        <pc:graphicFrameChg chg="mod">
          <ac:chgData name="Herring (ESO), Mark" userId="773bead7-755f-4c08-af0f-923bb5d0a8c4" providerId="ADAL" clId="{A1DBEB7C-35CD-4970-B8D7-9E707F4D7CD7}" dt="2021-03-22T09:19:14.280" v="3942"/>
          <ac:graphicFrameMkLst>
            <pc:docMk/>
            <pc:sldMk cId="1983112168" sldId="5993"/>
            <ac:graphicFrameMk id="7" creationId="{66955A47-D80E-704E-985B-2190A449CAE1}"/>
          </ac:graphicFrameMkLst>
        </pc:graphicFrameChg>
      </pc:sldChg>
      <pc:sldChg chg="modSp add del mod ord">
        <pc:chgData name="Herring (ESO), Mark" userId="773bead7-755f-4c08-af0f-923bb5d0a8c4" providerId="ADAL" clId="{A1DBEB7C-35CD-4970-B8D7-9E707F4D7CD7}" dt="2021-03-29T12:59:44.207" v="4126" actId="47"/>
        <pc:sldMkLst>
          <pc:docMk/>
          <pc:sldMk cId="3619204693" sldId="5996"/>
        </pc:sldMkLst>
        <pc:spChg chg="mod">
          <ac:chgData name="Herring (ESO), Mark" userId="773bead7-755f-4c08-af0f-923bb5d0a8c4" providerId="ADAL" clId="{A1DBEB7C-35CD-4970-B8D7-9E707F4D7CD7}" dt="2021-03-29T09:29:00.607" v="4017" actId="20577"/>
          <ac:spMkLst>
            <pc:docMk/>
            <pc:sldMk cId="3619204693" sldId="5996"/>
            <ac:spMk id="3" creationId="{70C04F3A-F3E7-46CA-A49A-9BF299204B8D}"/>
          </ac:spMkLst>
        </pc:spChg>
        <pc:spChg chg="mod">
          <ac:chgData name="Herring (ESO), Mark" userId="773bead7-755f-4c08-af0f-923bb5d0a8c4" providerId="ADAL" clId="{A1DBEB7C-35CD-4970-B8D7-9E707F4D7CD7}" dt="2021-03-29T09:29:46.048" v="4125" actId="20577"/>
          <ac:spMkLst>
            <pc:docMk/>
            <pc:sldMk cId="3619204693" sldId="5996"/>
            <ac:spMk id="6" creationId="{91864FA4-5CE8-42FA-BB00-AA6A809E0786}"/>
          </ac:spMkLst>
        </pc:spChg>
      </pc:sldChg>
      <pc:sldMasterChg chg="del delSldLayout">
        <pc:chgData name="Herring (ESO), Mark" userId="773bead7-755f-4c08-af0f-923bb5d0a8c4" providerId="ADAL" clId="{A1DBEB7C-35CD-4970-B8D7-9E707F4D7CD7}" dt="2021-03-18T21:50:55.465" v="1501" actId="47"/>
        <pc:sldMasterMkLst>
          <pc:docMk/>
          <pc:sldMasterMk cId="1122356724" sldId="2147483648"/>
        </pc:sldMasterMkLst>
        <pc:sldLayoutChg chg="del">
          <pc:chgData name="Herring (ESO), Mark" userId="773bead7-755f-4c08-af0f-923bb5d0a8c4" providerId="ADAL" clId="{A1DBEB7C-35CD-4970-B8D7-9E707F4D7CD7}" dt="2021-03-18T21:50:55.465" v="1501" actId="47"/>
          <pc:sldLayoutMkLst>
            <pc:docMk/>
            <pc:sldMasterMk cId="1122356724" sldId="2147483648"/>
            <pc:sldLayoutMk cId="924259768" sldId="2147483649"/>
          </pc:sldLayoutMkLst>
        </pc:sldLayoutChg>
        <pc:sldLayoutChg chg="del">
          <pc:chgData name="Herring (ESO), Mark" userId="773bead7-755f-4c08-af0f-923bb5d0a8c4" providerId="ADAL" clId="{A1DBEB7C-35CD-4970-B8D7-9E707F4D7CD7}" dt="2021-03-18T21:50:55.465" v="1501" actId="47"/>
          <pc:sldLayoutMkLst>
            <pc:docMk/>
            <pc:sldMasterMk cId="1122356724" sldId="2147483648"/>
            <pc:sldLayoutMk cId="475919794" sldId="2147483650"/>
          </pc:sldLayoutMkLst>
        </pc:sldLayoutChg>
        <pc:sldLayoutChg chg="del">
          <pc:chgData name="Herring (ESO), Mark" userId="773bead7-755f-4c08-af0f-923bb5d0a8c4" providerId="ADAL" clId="{A1DBEB7C-35CD-4970-B8D7-9E707F4D7CD7}" dt="2021-03-18T21:50:55.465" v="1501" actId="47"/>
          <pc:sldLayoutMkLst>
            <pc:docMk/>
            <pc:sldMasterMk cId="1122356724" sldId="2147483648"/>
            <pc:sldLayoutMk cId="3956862363" sldId="2147483651"/>
          </pc:sldLayoutMkLst>
        </pc:sldLayoutChg>
        <pc:sldLayoutChg chg="del">
          <pc:chgData name="Herring (ESO), Mark" userId="773bead7-755f-4c08-af0f-923bb5d0a8c4" providerId="ADAL" clId="{A1DBEB7C-35CD-4970-B8D7-9E707F4D7CD7}" dt="2021-03-18T21:50:55.465" v="1501" actId="47"/>
          <pc:sldLayoutMkLst>
            <pc:docMk/>
            <pc:sldMasterMk cId="1122356724" sldId="2147483648"/>
            <pc:sldLayoutMk cId="1975106861" sldId="2147483652"/>
          </pc:sldLayoutMkLst>
        </pc:sldLayoutChg>
        <pc:sldLayoutChg chg="del">
          <pc:chgData name="Herring (ESO), Mark" userId="773bead7-755f-4c08-af0f-923bb5d0a8c4" providerId="ADAL" clId="{A1DBEB7C-35CD-4970-B8D7-9E707F4D7CD7}" dt="2021-03-18T21:50:55.465" v="1501" actId="47"/>
          <pc:sldLayoutMkLst>
            <pc:docMk/>
            <pc:sldMasterMk cId="1122356724" sldId="2147483648"/>
            <pc:sldLayoutMk cId="451364978" sldId="2147483653"/>
          </pc:sldLayoutMkLst>
        </pc:sldLayoutChg>
        <pc:sldLayoutChg chg="del">
          <pc:chgData name="Herring (ESO), Mark" userId="773bead7-755f-4c08-af0f-923bb5d0a8c4" providerId="ADAL" clId="{A1DBEB7C-35CD-4970-B8D7-9E707F4D7CD7}" dt="2021-03-18T21:50:55.465" v="1501" actId="47"/>
          <pc:sldLayoutMkLst>
            <pc:docMk/>
            <pc:sldMasterMk cId="1122356724" sldId="2147483648"/>
            <pc:sldLayoutMk cId="3040992285" sldId="2147483654"/>
          </pc:sldLayoutMkLst>
        </pc:sldLayoutChg>
        <pc:sldLayoutChg chg="del">
          <pc:chgData name="Herring (ESO), Mark" userId="773bead7-755f-4c08-af0f-923bb5d0a8c4" providerId="ADAL" clId="{A1DBEB7C-35CD-4970-B8D7-9E707F4D7CD7}" dt="2021-03-18T21:50:55.465" v="1501" actId="47"/>
          <pc:sldLayoutMkLst>
            <pc:docMk/>
            <pc:sldMasterMk cId="1122356724" sldId="2147483648"/>
            <pc:sldLayoutMk cId="515776001" sldId="2147483655"/>
          </pc:sldLayoutMkLst>
        </pc:sldLayoutChg>
        <pc:sldLayoutChg chg="del">
          <pc:chgData name="Herring (ESO), Mark" userId="773bead7-755f-4c08-af0f-923bb5d0a8c4" providerId="ADAL" clId="{A1DBEB7C-35CD-4970-B8D7-9E707F4D7CD7}" dt="2021-03-18T21:50:55.465" v="1501" actId="47"/>
          <pc:sldLayoutMkLst>
            <pc:docMk/>
            <pc:sldMasterMk cId="1122356724" sldId="2147483648"/>
            <pc:sldLayoutMk cId="1454247492" sldId="2147483656"/>
          </pc:sldLayoutMkLst>
        </pc:sldLayoutChg>
        <pc:sldLayoutChg chg="del">
          <pc:chgData name="Herring (ESO), Mark" userId="773bead7-755f-4c08-af0f-923bb5d0a8c4" providerId="ADAL" clId="{A1DBEB7C-35CD-4970-B8D7-9E707F4D7CD7}" dt="2021-03-18T21:50:55.465" v="1501" actId="47"/>
          <pc:sldLayoutMkLst>
            <pc:docMk/>
            <pc:sldMasterMk cId="1122356724" sldId="2147483648"/>
            <pc:sldLayoutMk cId="2738135287" sldId="2147483657"/>
          </pc:sldLayoutMkLst>
        </pc:sldLayoutChg>
        <pc:sldLayoutChg chg="del">
          <pc:chgData name="Herring (ESO), Mark" userId="773bead7-755f-4c08-af0f-923bb5d0a8c4" providerId="ADAL" clId="{A1DBEB7C-35CD-4970-B8D7-9E707F4D7CD7}" dt="2021-03-18T21:50:55.465" v="1501" actId="47"/>
          <pc:sldLayoutMkLst>
            <pc:docMk/>
            <pc:sldMasterMk cId="1122356724" sldId="2147483648"/>
            <pc:sldLayoutMk cId="1847155572" sldId="2147483658"/>
          </pc:sldLayoutMkLst>
        </pc:sldLayoutChg>
        <pc:sldLayoutChg chg="del">
          <pc:chgData name="Herring (ESO), Mark" userId="773bead7-755f-4c08-af0f-923bb5d0a8c4" providerId="ADAL" clId="{A1DBEB7C-35CD-4970-B8D7-9E707F4D7CD7}" dt="2021-03-18T21:50:55.465" v="1501" actId="47"/>
          <pc:sldLayoutMkLst>
            <pc:docMk/>
            <pc:sldMasterMk cId="1122356724" sldId="2147483648"/>
            <pc:sldLayoutMk cId="2223403421" sldId="2147483659"/>
          </pc:sldLayoutMkLst>
        </pc:sldLayoutChg>
        <pc:sldLayoutChg chg="del">
          <pc:chgData name="Herring (ESO), Mark" userId="773bead7-755f-4c08-af0f-923bb5d0a8c4" providerId="ADAL" clId="{A1DBEB7C-35CD-4970-B8D7-9E707F4D7CD7}" dt="2021-03-18T21:50:55.465" v="1501" actId="47"/>
          <pc:sldLayoutMkLst>
            <pc:docMk/>
            <pc:sldMasterMk cId="1122356724" sldId="2147483648"/>
            <pc:sldLayoutMk cId="2293145359" sldId="2147483660"/>
          </pc:sldLayoutMkLst>
        </pc:sldLayoutChg>
      </pc:sldMasterChg>
      <pc:sldMasterChg chg="delSldLayout">
        <pc:chgData name="Herring (ESO), Mark" userId="773bead7-755f-4c08-af0f-923bb5d0a8c4" providerId="ADAL" clId="{A1DBEB7C-35CD-4970-B8D7-9E707F4D7CD7}" dt="2021-03-18T21:50:55.465" v="1501" actId="47"/>
        <pc:sldMasterMkLst>
          <pc:docMk/>
          <pc:sldMasterMk cId="3665653297" sldId="2147483669"/>
        </pc:sldMasterMkLst>
        <pc:sldLayoutChg chg="del">
          <pc:chgData name="Herring (ESO), Mark" userId="773bead7-755f-4c08-af0f-923bb5d0a8c4" providerId="ADAL" clId="{A1DBEB7C-35CD-4970-B8D7-9E707F4D7CD7}" dt="2021-03-18T21:50:55.465" v="1501" actId="47"/>
          <pc:sldLayoutMkLst>
            <pc:docMk/>
            <pc:sldMasterMk cId="3665653297" sldId="2147483669"/>
            <pc:sldLayoutMk cId="3358567600" sldId="2147483671"/>
          </pc:sldLayoutMkLst>
        </pc:sldLayoutChg>
      </pc:sldMasterChg>
      <pc:sldMasterChg chg="del delSldLayout">
        <pc:chgData name="Herring (ESO), Mark" userId="773bead7-755f-4c08-af0f-923bb5d0a8c4" providerId="ADAL" clId="{A1DBEB7C-35CD-4970-B8D7-9E707F4D7CD7}" dt="2021-03-18T21:50:55.465" v="1501" actId="47"/>
        <pc:sldMasterMkLst>
          <pc:docMk/>
          <pc:sldMasterMk cId="2912611948" sldId="2147483819"/>
        </pc:sldMasterMkLst>
        <pc:sldLayoutChg chg="del">
          <pc:chgData name="Herring (ESO), Mark" userId="773bead7-755f-4c08-af0f-923bb5d0a8c4" providerId="ADAL" clId="{A1DBEB7C-35CD-4970-B8D7-9E707F4D7CD7}" dt="2021-03-18T21:50:55.465" v="1501" actId="47"/>
          <pc:sldLayoutMkLst>
            <pc:docMk/>
            <pc:sldMasterMk cId="2912611948" sldId="2147483819"/>
            <pc:sldLayoutMk cId="3261139935" sldId="2147483820"/>
          </pc:sldLayoutMkLst>
        </pc:sldLayoutChg>
        <pc:sldLayoutChg chg="del">
          <pc:chgData name="Herring (ESO), Mark" userId="773bead7-755f-4c08-af0f-923bb5d0a8c4" providerId="ADAL" clId="{A1DBEB7C-35CD-4970-B8D7-9E707F4D7CD7}" dt="2021-03-18T21:50:55.465" v="1501" actId="47"/>
          <pc:sldLayoutMkLst>
            <pc:docMk/>
            <pc:sldMasterMk cId="2912611948" sldId="2147483819"/>
            <pc:sldLayoutMk cId="489816416" sldId="2147483821"/>
          </pc:sldLayoutMkLst>
        </pc:sldLayoutChg>
      </pc:sldMasterChg>
      <pc:sldMasterChg chg="delSldLayout">
        <pc:chgData name="Herring (ESO), Mark" userId="773bead7-755f-4c08-af0f-923bb5d0a8c4" providerId="ADAL" clId="{A1DBEB7C-35CD-4970-B8D7-9E707F4D7CD7}" dt="2021-03-22T07:33:39.127" v="2340" actId="47"/>
        <pc:sldMasterMkLst>
          <pc:docMk/>
          <pc:sldMasterMk cId="2100035837" sldId="2147483822"/>
        </pc:sldMasterMkLst>
        <pc:sldLayoutChg chg="del">
          <pc:chgData name="Herring (ESO), Mark" userId="773bead7-755f-4c08-af0f-923bb5d0a8c4" providerId="ADAL" clId="{A1DBEB7C-35CD-4970-B8D7-9E707F4D7CD7}" dt="2021-03-18T21:50:55.465" v="1501" actId="47"/>
          <pc:sldLayoutMkLst>
            <pc:docMk/>
            <pc:sldMasterMk cId="2100035837" sldId="2147483822"/>
            <pc:sldLayoutMk cId="167311462" sldId="2147483841"/>
          </pc:sldLayoutMkLst>
        </pc:sldLayoutChg>
        <pc:sldLayoutChg chg="del">
          <pc:chgData name="Herring (ESO), Mark" userId="773bead7-755f-4c08-af0f-923bb5d0a8c4" providerId="ADAL" clId="{A1DBEB7C-35CD-4970-B8D7-9E707F4D7CD7}" dt="2021-03-18T21:50:55.465" v="1501" actId="47"/>
          <pc:sldLayoutMkLst>
            <pc:docMk/>
            <pc:sldMasterMk cId="2100035837" sldId="2147483822"/>
            <pc:sldLayoutMk cId="964965334" sldId="2147483854"/>
          </pc:sldLayoutMkLst>
        </pc:sldLayoutChg>
        <pc:sldLayoutChg chg="del">
          <pc:chgData name="Herring (ESO), Mark" userId="773bead7-755f-4c08-af0f-923bb5d0a8c4" providerId="ADAL" clId="{A1DBEB7C-35CD-4970-B8D7-9E707F4D7CD7}" dt="2021-03-22T07:33:39.127" v="2340" actId="47"/>
          <pc:sldLayoutMkLst>
            <pc:docMk/>
            <pc:sldMasterMk cId="2100035837" sldId="2147483822"/>
            <pc:sldLayoutMk cId="3825333095" sldId="2147483924"/>
          </pc:sldLayoutMkLst>
        </pc:sldLayoutChg>
      </pc:sldMasterChg>
      <pc:sldMasterChg chg="del delSldLayout">
        <pc:chgData name="Herring (ESO), Mark" userId="773bead7-755f-4c08-af0f-923bb5d0a8c4" providerId="ADAL" clId="{A1DBEB7C-35CD-4970-B8D7-9E707F4D7CD7}" dt="2021-03-18T21:50:55.465" v="1501" actId="47"/>
        <pc:sldMasterMkLst>
          <pc:docMk/>
          <pc:sldMasterMk cId="3809894595" sldId="2147483842"/>
        </pc:sldMasterMkLst>
        <pc:sldLayoutChg chg="del">
          <pc:chgData name="Herring (ESO), Mark" userId="773bead7-755f-4c08-af0f-923bb5d0a8c4" providerId="ADAL" clId="{A1DBEB7C-35CD-4970-B8D7-9E707F4D7CD7}" dt="2021-03-18T21:50:55.465" v="1501" actId="47"/>
          <pc:sldLayoutMkLst>
            <pc:docMk/>
            <pc:sldMasterMk cId="3809894595" sldId="2147483842"/>
            <pc:sldLayoutMk cId="735927408" sldId="2147483843"/>
          </pc:sldLayoutMkLst>
        </pc:sldLayoutChg>
        <pc:sldLayoutChg chg="del">
          <pc:chgData name="Herring (ESO), Mark" userId="773bead7-755f-4c08-af0f-923bb5d0a8c4" providerId="ADAL" clId="{A1DBEB7C-35CD-4970-B8D7-9E707F4D7CD7}" dt="2021-03-18T21:50:55.465" v="1501" actId="47"/>
          <pc:sldLayoutMkLst>
            <pc:docMk/>
            <pc:sldMasterMk cId="3809894595" sldId="2147483842"/>
            <pc:sldLayoutMk cId="1063166249" sldId="2147483844"/>
          </pc:sldLayoutMkLst>
        </pc:sldLayoutChg>
        <pc:sldLayoutChg chg="del">
          <pc:chgData name="Herring (ESO), Mark" userId="773bead7-755f-4c08-af0f-923bb5d0a8c4" providerId="ADAL" clId="{A1DBEB7C-35CD-4970-B8D7-9E707F4D7CD7}" dt="2021-03-18T21:50:55.465" v="1501" actId="47"/>
          <pc:sldLayoutMkLst>
            <pc:docMk/>
            <pc:sldMasterMk cId="3809894595" sldId="2147483842"/>
            <pc:sldLayoutMk cId="3635193415" sldId="2147483845"/>
          </pc:sldLayoutMkLst>
        </pc:sldLayoutChg>
        <pc:sldLayoutChg chg="del">
          <pc:chgData name="Herring (ESO), Mark" userId="773bead7-755f-4c08-af0f-923bb5d0a8c4" providerId="ADAL" clId="{A1DBEB7C-35CD-4970-B8D7-9E707F4D7CD7}" dt="2021-03-18T21:50:55.465" v="1501" actId="47"/>
          <pc:sldLayoutMkLst>
            <pc:docMk/>
            <pc:sldMasterMk cId="3809894595" sldId="2147483842"/>
            <pc:sldLayoutMk cId="2267767178" sldId="2147483846"/>
          </pc:sldLayoutMkLst>
        </pc:sldLayoutChg>
        <pc:sldLayoutChg chg="del">
          <pc:chgData name="Herring (ESO), Mark" userId="773bead7-755f-4c08-af0f-923bb5d0a8c4" providerId="ADAL" clId="{A1DBEB7C-35CD-4970-B8D7-9E707F4D7CD7}" dt="2021-03-18T21:50:55.465" v="1501" actId="47"/>
          <pc:sldLayoutMkLst>
            <pc:docMk/>
            <pc:sldMasterMk cId="3809894595" sldId="2147483842"/>
            <pc:sldLayoutMk cId="3572211849" sldId="2147483847"/>
          </pc:sldLayoutMkLst>
        </pc:sldLayoutChg>
        <pc:sldLayoutChg chg="del">
          <pc:chgData name="Herring (ESO), Mark" userId="773bead7-755f-4c08-af0f-923bb5d0a8c4" providerId="ADAL" clId="{A1DBEB7C-35CD-4970-B8D7-9E707F4D7CD7}" dt="2021-03-18T21:50:55.465" v="1501" actId="47"/>
          <pc:sldLayoutMkLst>
            <pc:docMk/>
            <pc:sldMasterMk cId="3809894595" sldId="2147483842"/>
            <pc:sldLayoutMk cId="1829773164" sldId="2147483848"/>
          </pc:sldLayoutMkLst>
        </pc:sldLayoutChg>
        <pc:sldLayoutChg chg="del">
          <pc:chgData name="Herring (ESO), Mark" userId="773bead7-755f-4c08-af0f-923bb5d0a8c4" providerId="ADAL" clId="{A1DBEB7C-35CD-4970-B8D7-9E707F4D7CD7}" dt="2021-03-18T21:50:55.465" v="1501" actId="47"/>
          <pc:sldLayoutMkLst>
            <pc:docMk/>
            <pc:sldMasterMk cId="3809894595" sldId="2147483842"/>
            <pc:sldLayoutMk cId="271059794" sldId="2147483849"/>
          </pc:sldLayoutMkLst>
        </pc:sldLayoutChg>
        <pc:sldLayoutChg chg="del">
          <pc:chgData name="Herring (ESO), Mark" userId="773bead7-755f-4c08-af0f-923bb5d0a8c4" providerId="ADAL" clId="{A1DBEB7C-35CD-4970-B8D7-9E707F4D7CD7}" dt="2021-03-18T21:50:55.465" v="1501" actId="47"/>
          <pc:sldLayoutMkLst>
            <pc:docMk/>
            <pc:sldMasterMk cId="3809894595" sldId="2147483842"/>
            <pc:sldLayoutMk cId="4121090738" sldId="2147483850"/>
          </pc:sldLayoutMkLst>
        </pc:sldLayoutChg>
        <pc:sldLayoutChg chg="del">
          <pc:chgData name="Herring (ESO), Mark" userId="773bead7-755f-4c08-af0f-923bb5d0a8c4" providerId="ADAL" clId="{A1DBEB7C-35CD-4970-B8D7-9E707F4D7CD7}" dt="2021-03-18T21:50:55.465" v="1501" actId="47"/>
          <pc:sldLayoutMkLst>
            <pc:docMk/>
            <pc:sldMasterMk cId="3809894595" sldId="2147483842"/>
            <pc:sldLayoutMk cId="2262897544" sldId="2147483851"/>
          </pc:sldLayoutMkLst>
        </pc:sldLayoutChg>
        <pc:sldLayoutChg chg="del">
          <pc:chgData name="Herring (ESO), Mark" userId="773bead7-755f-4c08-af0f-923bb5d0a8c4" providerId="ADAL" clId="{A1DBEB7C-35CD-4970-B8D7-9E707F4D7CD7}" dt="2021-03-18T21:50:55.465" v="1501" actId="47"/>
          <pc:sldLayoutMkLst>
            <pc:docMk/>
            <pc:sldMasterMk cId="3809894595" sldId="2147483842"/>
            <pc:sldLayoutMk cId="3228471614" sldId="2147483852"/>
          </pc:sldLayoutMkLst>
        </pc:sldLayoutChg>
        <pc:sldLayoutChg chg="del">
          <pc:chgData name="Herring (ESO), Mark" userId="773bead7-755f-4c08-af0f-923bb5d0a8c4" providerId="ADAL" clId="{A1DBEB7C-35CD-4970-B8D7-9E707F4D7CD7}" dt="2021-03-18T21:50:55.465" v="1501" actId="47"/>
          <pc:sldLayoutMkLst>
            <pc:docMk/>
            <pc:sldMasterMk cId="3809894595" sldId="2147483842"/>
            <pc:sldLayoutMk cId="294088388" sldId="2147483853"/>
          </pc:sldLayoutMkLst>
        </pc:sldLayoutChg>
      </pc:sldMasterChg>
      <pc:sldMasterChg chg="del delSldLayout">
        <pc:chgData name="Herring (ESO), Mark" userId="773bead7-755f-4c08-af0f-923bb5d0a8c4" providerId="ADAL" clId="{A1DBEB7C-35CD-4970-B8D7-9E707F4D7CD7}" dt="2021-03-18T21:50:55.465" v="1501" actId="47"/>
        <pc:sldMasterMkLst>
          <pc:docMk/>
          <pc:sldMasterMk cId="3877716723" sldId="2147483855"/>
        </pc:sldMasterMkLst>
        <pc:sldLayoutChg chg="del">
          <pc:chgData name="Herring (ESO), Mark" userId="773bead7-755f-4c08-af0f-923bb5d0a8c4" providerId="ADAL" clId="{A1DBEB7C-35CD-4970-B8D7-9E707F4D7CD7}" dt="2021-03-18T21:50:55.465" v="1501" actId="47"/>
          <pc:sldLayoutMkLst>
            <pc:docMk/>
            <pc:sldMasterMk cId="3877716723" sldId="2147483855"/>
            <pc:sldLayoutMk cId="3791442540" sldId="2147483856"/>
          </pc:sldLayoutMkLst>
        </pc:sldLayoutChg>
        <pc:sldLayoutChg chg="del">
          <pc:chgData name="Herring (ESO), Mark" userId="773bead7-755f-4c08-af0f-923bb5d0a8c4" providerId="ADAL" clId="{A1DBEB7C-35CD-4970-B8D7-9E707F4D7CD7}" dt="2021-03-18T21:50:55.465" v="1501" actId="47"/>
          <pc:sldLayoutMkLst>
            <pc:docMk/>
            <pc:sldMasterMk cId="3877716723" sldId="2147483855"/>
            <pc:sldLayoutMk cId="4271473883" sldId="2147483857"/>
          </pc:sldLayoutMkLst>
        </pc:sldLayoutChg>
        <pc:sldLayoutChg chg="del">
          <pc:chgData name="Herring (ESO), Mark" userId="773bead7-755f-4c08-af0f-923bb5d0a8c4" providerId="ADAL" clId="{A1DBEB7C-35CD-4970-B8D7-9E707F4D7CD7}" dt="2021-03-18T21:50:55.465" v="1501" actId="47"/>
          <pc:sldLayoutMkLst>
            <pc:docMk/>
            <pc:sldMasterMk cId="3877716723" sldId="2147483855"/>
            <pc:sldLayoutMk cId="1509996169" sldId="2147483858"/>
          </pc:sldLayoutMkLst>
        </pc:sldLayoutChg>
        <pc:sldLayoutChg chg="del">
          <pc:chgData name="Herring (ESO), Mark" userId="773bead7-755f-4c08-af0f-923bb5d0a8c4" providerId="ADAL" clId="{A1DBEB7C-35CD-4970-B8D7-9E707F4D7CD7}" dt="2021-03-18T21:50:55.465" v="1501" actId="47"/>
          <pc:sldLayoutMkLst>
            <pc:docMk/>
            <pc:sldMasterMk cId="3877716723" sldId="2147483855"/>
            <pc:sldLayoutMk cId="2543839919" sldId="2147483859"/>
          </pc:sldLayoutMkLst>
        </pc:sldLayoutChg>
        <pc:sldLayoutChg chg="del">
          <pc:chgData name="Herring (ESO), Mark" userId="773bead7-755f-4c08-af0f-923bb5d0a8c4" providerId="ADAL" clId="{A1DBEB7C-35CD-4970-B8D7-9E707F4D7CD7}" dt="2021-03-18T21:50:55.465" v="1501" actId="47"/>
          <pc:sldLayoutMkLst>
            <pc:docMk/>
            <pc:sldMasterMk cId="3877716723" sldId="2147483855"/>
            <pc:sldLayoutMk cId="736023012" sldId="2147483860"/>
          </pc:sldLayoutMkLst>
        </pc:sldLayoutChg>
        <pc:sldLayoutChg chg="del">
          <pc:chgData name="Herring (ESO), Mark" userId="773bead7-755f-4c08-af0f-923bb5d0a8c4" providerId="ADAL" clId="{A1DBEB7C-35CD-4970-B8D7-9E707F4D7CD7}" dt="2021-03-18T21:50:55.465" v="1501" actId="47"/>
          <pc:sldLayoutMkLst>
            <pc:docMk/>
            <pc:sldMasterMk cId="3877716723" sldId="2147483855"/>
            <pc:sldLayoutMk cId="1114320406" sldId="2147483861"/>
          </pc:sldLayoutMkLst>
        </pc:sldLayoutChg>
        <pc:sldLayoutChg chg="del">
          <pc:chgData name="Herring (ESO), Mark" userId="773bead7-755f-4c08-af0f-923bb5d0a8c4" providerId="ADAL" clId="{A1DBEB7C-35CD-4970-B8D7-9E707F4D7CD7}" dt="2021-03-18T21:50:55.465" v="1501" actId="47"/>
          <pc:sldLayoutMkLst>
            <pc:docMk/>
            <pc:sldMasterMk cId="3877716723" sldId="2147483855"/>
            <pc:sldLayoutMk cId="3007292558" sldId="2147483862"/>
          </pc:sldLayoutMkLst>
        </pc:sldLayoutChg>
        <pc:sldLayoutChg chg="del">
          <pc:chgData name="Herring (ESO), Mark" userId="773bead7-755f-4c08-af0f-923bb5d0a8c4" providerId="ADAL" clId="{A1DBEB7C-35CD-4970-B8D7-9E707F4D7CD7}" dt="2021-03-18T21:50:55.465" v="1501" actId="47"/>
          <pc:sldLayoutMkLst>
            <pc:docMk/>
            <pc:sldMasterMk cId="3877716723" sldId="2147483855"/>
            <pc:sldLayoutMk cId="2249646763" sldId="2147483863"/>
          </pc:sldLayoutMkLst>
        </pc:sldLayoutChg>
        <pc:sldLayoutChg chg="del">
          <pc:chgData name="Herring (ESO), Mark" userId="773bead7-755f-4c08-af0f-923bb5d0a8c4" providerId="ADAL" clId="{A1DBEB7C-35CD-4970-B8D7-9E707F4D7CD7}" dt="2021-03-18T21:50:55.465" v="1501" actId="47"/>
          <pc:sldLayoutMkLst>
            <pc:docMk/>
            <pc:sldMasterMk cId="3877716723" sldId="2147483855"/>
            <pc:sldLayoutMk cId="1737824360" sldId="2147483864"/>
          </pc:sldLayoutMkLst>
        </pc:sldLayoutChg>
        <pc:sldLayoutChg chg="del">
          <pc:chgData name="Herring (ESO), Mark" userId="773bead7-755f-4c08-af0f-923bb5d0a8c4" providerId="ADAL" clId="{A1DBEB7C-35CD-4970-B8D7-9E707F4D7CD7}" dt="2021-03-18T21:50:55.465" v="1501" actId="47"/>
          <pc:sldLayoutMkLst>
            <pc:docMk/>
            <pc:sldMasterMk cId="3877716723" sldId="2147483855"/>
            <pc:sldLayoutMk cId="1884382172" sldId="2147483865"/>
          </pc:sldLayoutMkLst>
        </pc:sldLayoutChg>
        <pc:sldLayoutChg chg="del">
          <pc:chgData name="Herring (ESO), Mark" userId="773bead7-755f-4c08-af0f-923bb5d0a8c4" providerId="ADAL" clId="{A1DBEB7C-35CD-4970-B8D7-9E707F4D7CD7}" dt="2021-03-18T21:50:55.465" v="1501" actId="47"/>
          <pc:sldLayoutMkLst>
            <pc:docMk/>
            <pc:sldMasterMk cId="3877716723" sldId="2147483855"/>
            <pc:sldLayoutMk cId="1142765021" sldId="2147483866"/>
          </pc:sldLayoutMkLst>
        </pc:sldLayoutChg>
        <pc:sldLayoutChg chg="del">
          <pc:chgData name="Herring (ESO), Mark" userId="773bead7-755f-4c08-af0f-923bb5d0a8c4" providerId="ADAL" clId="{A1DBEB7C-35CD-4970-B8D7-9E707F4D7CD7}" dt="2021-03-18T21:50:55.465" v="1501" actId="47"/>
          <pc:sldLayoutMkLst>
            <pc:docMk/>
            <pc:sldMasterMk cId="3877716723" sldId="2147483855"/>
            <pc:sldLayoutMk cId="2037029459" sldId="2147483867"/>
          </pc:sldLayoutMkLst>
        </pc:sldLayoutChg>
        <pc:sldLayoutChg chg="del">
          <pc:chgData name="Herring (ESO), Mark" userId="773bead7-755f-4c08-af0f-923bb5d0a8c4" providerId="ADAL" clId="{A1DBEB7C-35CD-4970-B8D7-9E707F4D7CD7}" dt="2021-03-18T21:50:55.465" v="1501" actId="47"/>
          <pc:sldLayoutMkLst>
            <pc:docMk/>
            <pc:sldMasterMk cId="3877716723" sldId="2147483855"/>
            <pc:sldLayoutMk cId="2123955156" sldId="2147483868"/>
          </pc:sldLayoutMkLst>
        </pc:sldLayoutChg>
        <pc:sldLayoutChg chg="del">
          <pc:chgData name="Herring (ESO), Mark" userId="773bead7-755f-4c08-af0f-923bb5d0a8c4" providerId="ADAL" clId="{A1DBEB7C-35CD-4970-B8D7-9E707F4D7CD7}" dt="2021-03-18T21:50:55.465" v="1501" actId="47"/>
          <pc:sldLayoutMkLst>
            <pc:docMk/>
            <pc:sldMasterMk cId="3877716723" sldId="2147483855"/>
            <pc:sldLayoutMk cId="984637258" sldId="2147483869"/>
          </pc:sldLayoutMkLst>
        </pc:sldLayoutChg>
        <pc:sldLayoutChg chg="del">
          <pc:chgData name="Herring (ESO), Mark" userId="773bead7-755f-4c08-af0f-923bb5d0a8c4" providerId="ADAL" clId="{A1DBEB7C-35CD-4970-B8D7-9E707F4D7CD7}" dt="2021-03-18T21:50:55.465" v="1501" actId="47"/>
          <pc:sldLayoutMkLst>
            <pc:docMk/>
            <pc:sldMasterMk cId="3877716723" sldId="2147483855"/>
            <pc:sldLayoutMk cId="2124852548" sldId="2147483870"/>
          </pc:sldLayoutMkLst>
        </pc:sldLayoutChg>
        <pc:sldLayoutChg chg="del">
          <pc:chgData name="Herring (ESO), Mark" userId="773bead7-755f-4c08-af0f-923bb5d0a8c4" providerId="ADAL" clId="{A1DBEB7C-35CD-4970-B8D7-9E707F4D7CD7}" dt="2021-03-18T21:50:55.465" v="1501" actId="47"/>
          <pc:sldLayoutMkLst>
            <pc:docMk/>
            <pc:sldMasterMk cId="3877716723" sldId="2147483855"/>
            <pc:sldLayoutMk cId="1292674799" sldId="2147483871"/>
          </pc:sldLayoutMkLst>
        </pc:sldLayoutChg>
        <pc:sldLayoutChg chg="del">
          <pc:chgData name="Herring (ESO), Mark" userId="773bead7-755f-4c08-af0f-923bb5d0a8c4" providerId="ADAL" clId="{A1DBEB7C-35CD-4970-B8D7-9E707F4D7CD7}" dt="2021-03-18T21:50:55.465" v="1501" actId="47"/>
          <pc:sldLayoutMkLst>
            <pc:docMk/>
            <pc:sldMasterMk cId="3877716723" sldId="2147483855"/>
            <pc:sldLayoutMk cId="3595650715" sldId="2147483872"/>
          </pc:sldLayoutMkLst>
        </pc:sldLayoutChg>
        <pc:sldLayoutChg chg="del">
          <pc:chgData name="Herring (ESO), Mark" userId="773bead7-755f-4c08-af0f-923bb5d0a8c4" providerId="ADAL" clId="{A1DBEB7C-35CD-4970-B8D7-9E707F4D7CD7}" dt="2021-03-18T21:50:55.465" v="1501" actId="47"/>
          <pc:sldLayoutMkLst>
            <pc:docMk/>
            <pc:sldMasterMk cId="3877716723" sldId="2147483855"/>
            <pc:sldLayoutMk cId="4064176132" sldId="2147483873"/>
          </pc:sldLayoutMkLst>
        </pc:sldLayoutChg>
      </pc:sldMasterChg>
      <pc:sldMasterChg chg="del delSldLayout">
        <pc:chgData name="Herring (ESO), Mark" userId="773bead7-755f-4c08-af0f-923bb5d0a8c4" providerId="ADAL" clId="{A1DBEB7C-35CD-4970-B8D7-9E707F4D7CD7}" dt="2021-03-18T21:50:55.465" v="1501" actId="47"/>
        <pc:sldMasterMkLst>
          <pc:docMk/>
          <pc:sldMasterMk cId="4082118972" sldId="2147483874"/>
        </pc:sldMasterMkLst>
        <pc:sldLayoutChg chg="del">
          <pc:chgData name="Herring (ESO), Mark" userId="773bead7-755f-4c08-af0f-923bb5d0a8c4" providerId="ADAL" clId="{A1DBEB7C-35CD-4970-B8D7-9E707F4D7CD7}" dt="2021-03-18T21:50:55.465" v="1501" actId="47"/>
          <pc:sldLayoutMkLst>
            <pc:docMk/>
            <pc:sldMasterMk cId="4082118972" sldId="2147483874"/>
            <pc:sldLayoutMk cId="214086551" sldId="2147483875"/>
          </pc:sldLayoutMkLst>
        </pc:sldLayoutChg>
        <pc:sldLayoutChg chg="del">
          <pc:chgData name="Herring (ESO), Mark" userId="773bead7-755f-4c08-af0f-923bb5d0a8c4" providerId="ADAL" clId="{A1DBEB7C-35CD-4970-B8D7-9E707F4D7CD7}" dt="2021-03-18T21:50:55.465" v="1501" actId="47"/>
          <pc:sldLayoutMkLst>
            <pc:docMk/>
            <pc:sldMasterMk cId="4082118972" sldId="2147483874"/>
            <pc:sldLayoutMk cId="2673567677" sldId="2147483876"/>
          </pc:sldLayoutMkLst>
        </pc:sldLayoutChg>
        <pc:sldLayoutChg chg="del">
          <pc:chgData name="Herring (ESO), Mark" userId="773bead7-755f-4c08-af0f-923bb5d0a8c4" providerId="ADAL" clId="{A1DBEB7C-35CD-4970-B8D7-9E707F4D7CD7}" dt="2021-03-18T21:50:55.465" v="1501" actId="47"/>
          <pc:sldLayoutMkLst>
            <pc:docMk/>
            <pc:sldMasterMk cId="4082118972" sldId="2147483874"/>
            <pc:sldLayoutMk cId="267116579" sldId="2147483877"/>
          </pc:sldLayoutMkLst>
        </pc:sldLayoutChg>
        <pc:sldLayoutChg chg="del">
          <pc:chgData name="Herring (ESO), Mark" userId="773bead7-755f-4c08-af0f-923bb5d0a8c4" providerId="ADAL" clId="{A1DBEB7C-35CD-4970-B8D7-9E707F4D7CD7}" dt="2021-03-18T21:50:55.465" v="1501" actId="47"/>
          <pc:sldLayoutMkLst>
            <pc:docMk/>
            <pc:sldMasterMk cId="4082118972" sldId="2147483874"/>
            <pc:sldLayoutMk cId="1864359655" sldId="2147483878"/>
          </pc:sldLayoutMkLst>
        </pc:sldLayoutChg>
        <pc:sldLayoutChg chg="del">
          <pc:chgData name="Herring (ESO), Mark" userId="773bead7-755f-4c08-af0f-923bb5d0a8c4" providerId="ADAL" clId="{A1DBEB7C-35CD-4970-B8D7-9E707F4D7CD7}" dt="2021-03-18T21:50:55.465" v="1501" actId="47"/>
          <pc:sldLayoutMkLst>
            <pc:docMk/>
            <pc:sldMasterMk cId="4082118972" sldId="2147483874"/>
            <pc:sldLayoutMk cId="3954865791" sldId="2147483879"/>
          </pc:sldLayoutMkLst>
        </pc:sldLayoutChg>
        <pc:sldLayoutChg chg="del">
          <pc:chgData name="Herring (ESO), Mark" userId="773bead7-755f-4c08-af0f-923bb5d0a8c4" providerId="ADAL" clId="{A1DBEB7C-35CD-4970-B8D7-9E707F4D7CD7}" dt="2021-03-18T21:50:55.465" v="1501" actId="47"/>
          <pc:sldLayoutMkLst>
            <pc:docMk/>
            <pc:sldMasterMk cId="4082118972" sldId="2147483874"/>
            <pc:sldLayoutMk cId="3222882294" sldId="2147483880"/>
          </pc:sldLayoutMkLst>
        </pc:sldLayoutChg>
        <pc:sldLayoutChg chg="del">
          <pc:chgData name="Herring (ESO), Mark" userId="773bead7-755f-4c08-af0f-923bb5d0a8c4" providerId="ADAL" clId="{A1DBEB7C-35CD-4970-B8D7-9E707F4D7CD7}" dt="2021-03-18T21:50:55.465" v="1501" actId="47"/>
          <pc:sldLayoutMkLst>
            <pc:docMk/>
            <pc:sldMasterMk cId="4082118972" sldId="2147483874"/>
            <pc:sldLayoutMk cId="979059034" sldId="2147483881"/>
          </pc:sldLayoutMkLst>
        </pc:sldLayoutChg>
        <pc:sldLayoutChg chg="del">
          <pc:chgData name="Herring (ESO), Mark" userId="773bead7-755f-4c08-af0f-923bb5d0a8c4" providerId="ADAL" clId="{A1DBEB7C-35CD-4970-B8D7-9E707F4D7CD7}" dt="2021-03-18T21:50:55.465" v="1501" actId="47"/>
          <pc:sldLayoutMkLst>
            <pc:docMk/>
            <pc:sldMasterMk cId="4082118972" sldId="2147483874"/>
            <pc:sldLayoutMk cId="255669792" sldId="2147483882"/>
          </pc:sldLayoutMkLst>
        </pc:sldLayoutChg>
        <pc:sldLayoutChg chg="del">
          <pc:chgData name="Herring (ESO), Mark" userId="773bead7-755f-4c08-af0f-923bb5d0a8c4" providerId="ADAL" clId="{A1DBEB7C-35CD-4970-B8D7-9E707F4D7CD7}" dt="2021-03-18T21:50:55.465" v="1501" actId="47"/>
          <pc:sldLayoutMkLst>
            <pc:docMk/>
            <pc:sldMasterMk cId="4082118972" sldId="2147483874"/>
            <pc:sldLayoutMk cId="991218225" sldId="2147483883"/>
          </pc:sldLayoutMkLst>
        </pc:sldLayoutChg>
        <pc:sldLayoutChg chg="del">
          <pc:chgData name="Herring (ESO), Mark" userId="773bead7-755f-4c08-af0f-923bb5d0a8c4" providerId="ADAL" clId="{A1DBEB7C-35CD-4970-B8D7-9E707F4D7CD7}" dt="2021-03-18T21:50:55.465" v="1501" actId="47"/>
          <pc:sldLayoutMkLst>
            <pc:docMk/>
            <pc:sldMasterMk cId="4082118972" sldId="2147483874"/>
            <pc:sldLayoutMk cId="2473136878" sldId="2147483884"/>
          </pc:sldLayoutMkLst>
        </pc:sldLayoutChg>
        <pc:sldLayoutChg chg="del">
          <pc:chgData name="Herring (ESO), Mark" userId="773bead7-755f-4c08-af0f-923bb5d0a8c4" providerId="ADAL" clId="{A1DBEB7C-35CD-4970-B8D7-9E707F4D7CD7}" dt="2021-03-18T21:50:55.465" v="1501" actId="47"/>
          <pc:sldLayoutMkLst>
            <pc:docMk/>
            <pc:sldMasterMk cId="4082118972" sldId="2147483874"/>
            <pc:sldLayoutMk cId="3226553851" sldId="2147483885"/>
          </pc:sldLayoutMkLst>
        </pc:sldLayoutChg>
        <pc:sldLayoutChg chg="del">
          <pc:chgData name="Herring (ESO), Mark" userId="773bead7-755f-4c08-af0f-923bb5d0a8c4" providerId="ADAL" clId="{A1DBEB7C-35CD-4970-B8D7-9E707F4D7CD7}" dt="2021-03-18T21:50:55.465" v="1501" actId="47"/>
          <pc:sldLayoutMkLst>
            <pc:docMk/>
            <pc:sldMasterMk cId="4082118972" sldId="2147483874"/>
            <pc:sldLayoutMk cId="2603977580" sldId="2147483887"/>
          </pc:sldLayoutMkLst>
        </pc:sldLayoutChg>
        <pc:sldLayoutChg chg="del">
          <pc:chgData name="Herring (ESO), Mark" userId="773bead7-755f-4c08-af0f-923bb5d0a8c4" providerId="ADAL" clId="{A1DBEB7C-35CD-4970-B8D7-9E707F4D7CD7}" dt="2021-03-18T21:50:55.465" v="1501" actId="47"/>
          <pc:sldLayoutMkLst>
            <pc:docMk/>
            <pc:sldMasterMk cId="4082118972" sldId="2147483874"/>
            <pc:sldLayoutMk cId="2634590489" sldId="2147483888"/>
          </pc:sldLayoutMkLst>
        </pc:sldLayoutChg>
        <pc:sldLayoutChg chg="del">
          <pc:chgData name="Herring (ESO), Mark" userId="773bead7-755f-4c08-af0f-923bb5d0a8c4" providerId="ADAL" clId="{A1DBEB7C-35CD-4970-B8D7-9E707F4D7CD7}" dt="2021-03-18T21:50:55.465" v="1501" actId="47"/>
          <pc:sldLayoutMkLst>
            <pc:docMk/>
            <pc:sldMasterMk cId="4082118972" sldId="2147483874"/>
            <pc:sldLayoutMk cId="3973687745" sldId="2147483889"/>
          </pc:sldLayoutMkLst>
        </pc:sldLayoutChg>
        <pc:sldLayoutChg chg="del">
          <pc:chgData name="Herring (ESO), Mark" userId="773bead7-755f-4c08-af0f-923bb5d0a8c4" providerId="ADAL" clId="{A1DBEB7C-35CD-4970-B8D7-9E707F4D7CD7}" dt="2021-03-18T21:50:55.465" v="1501" actId="47"/>
          <pc:sldLayoutMkLst>
            <pc:docMk/>
            <pc:sldMasterMk cId="4082118972" sldId="2147483874"/>
            <pc:sldLayoutMk cId="3060235296" sldId="2147483891"/>
          </pc:sldLayoutMkLst>
        </pc:sldLayoutChg>
      </pc:sldMasterChg>
      <pc:sldMasterChg chg="del delSldLayout">
        <pc:chgData name="Herring (ESO), Mark" userId="773bead7-755f-4c08-af0f-923bb5d0a8c4" providerId="ADAL" clId="{A1DBEB7C-35CD-4970-B8D7-9E707F4D7CD7}" dt="2021-03-18T21:50:55.465" v="1501" actId="47"/>
        <pc:sldMasterMkLst>
          <pc:docMk/>
          <pc:sldMasterMk cId="2462568339" sldId="2147483892"/>
        </pc:sldMasterMkLst>
        <pc:sldLayoutChg chg="del">
          <pc:chgData name="Herring (ESO), Mark" userId="773bead7-755f-4c08-af0f-923bb5d0a8c4" providerId="ADAL" clId="{A1DBEB7C-35CD-4970-B8D7-9E707F4D7CD7}" dt="2021-03-18T21:50:55.465" v="1501" actId="47"/>
          <pc:sldLayoutMkLst>
            <pc:docMk/>
            <pc:sldMasterMk cId="2462568339" sldId="2147483892"/>
            <pc:sldLayoutMk cId="1288020850" sldId="2147483893"/>
          </pc:sldLayoutMkLst>
        </pc:sldLayoutChg>
        <pc:sldLayoutChg chg="del">
          <pc:chgData name="Herring (ESO), Mark" userId="773bead7-755f-4c08-af0f-923bb5d0a8c4" providerId="ADAL" clId="{A1DBEB7C-35CD-4970-B8D7-9E707F4D7CD7}" dt="2021-03-18T21:50:55.465" v="1501" actId="47"/>
          <pc:sldLayoutMkLst>
            <pc:docMk/>
            <pc:sldMasterMk cId="2462568339" sldId="2147483892"/>
            <pc:sldLayoutMk cId="2245757812" sldId="2147483894"/>
          </pc:sldLayoutMkLst>
        </pc:sldLayoutChg>
        <pc:sldLayoutChg chg="del">
          <pc:chgData name="Herring (ESO), Mark" userId="773bead7-755f-4c08-af0f-923bb5d0a8c4" providerId="ADAL" clId="{A1DBEB7C-35CD-4970-B8D7-9E707F4D7CD7}" dt="2021-03-18T21:50:55.465" v="1501" actId="47"/>
          <pc:sldLayoutMkLst>
            <pc:docMk/>
            <pc:sldMasterMk cId="2462568339" sldId="2147483892"/>
            <pc:sldLayoutMk cId="1298758344" sldId="2147483895"/>
          </pc:sldLayoutMkLst>
        </pc:sldLayoutChg>
        <pc:sldLayoutChg chg="del">
          <pc:chgData name="Herring (ESO), Mark" userId="773bead7-755f-4c08-af0f-923bb5d0a8c4" providerId="ADAL" clId="{A1DBEB7C-35CD-4970-B8D7-9E707F4D7CD7}" dt="2021-03-18T21:50:55.465" v="1501" actId="47"/>
          <pc:sldLayoutMkLst>
            <pc:docMk/>
            <pc:sldMasterMk cId="2462568339" sldId="2147483892"/>
            <pc:sldLayoutMk cId="177655941" sldId="2147483896"/>
          </pc:sldLayoutMkLst>
        </pc:sldLayoutChg>
        <pc:sldLayoutChg chg="del">
          <pc:chgData name="Herring (ESO), Mark" userId="773bead7-755f-4c08-af0f-923bb5d0a8c4" providerId="ADAL" clId="{A1DBEB7C-35CD-4970-B8D7-9E707F4D7CD7}" dt="2021-03-18T21:50:55.465" v="1501" actId="47"/>
          <pc:sldLayoutMkLst>
            <pc:docMk/>
            <pc:sldMasterMk cId="2462568339" sldId="2147483892"/>
            <pc:sldLayoutMk cId="2553077541" sldId="2147483897"/>
          </pc:sldLayoutMkLst>
        </pc:sldLayoutChg>
        <pc:sldLayoutChg chg="del">
          <pc:chgData name="Herring (ESO), Mark" userId="773bead7-755f-4c08-af0f-923bb5d0a8c4" providerId="ADAL" clId="{A1DBEB7C-35CD-4970-B8D7-9E707F4D7CD7}" dt="2021-03-18T21:50:55.465" v="1501" actId="47"/>
          <pc:sldLayoutMkLst>
            <pc:docMk/>
            <pc:sldMasterMk cId="2462568339" sldId="2147483892"/>
            <pc:sldLayoutMk cId="93274223" sldId="2147483898"/>
          </pc:sldLayoutMkLst>
        </pc:sldLayoutChg>
        <pc:sldLayoutChg chg="del">
          <pc:chgData name="Herring (ESO), Mark" userId="773bead7-755f-4c08-af0f-923bb5d0a8c4" providerId="ADAL" clId="{A1DBEB7C-35CD-4970-B8D7-9E707F4D7CD7}" dt="2021-03-18T21:50:55.465" v="1501" actId="47"/>
          <pc:sldLayoutMkLst>
            <pc:docMk/>
            <pc:sldMasterMk cId="2462568339" sldId="2147483892"/>
            <pc:sldLayoutMk cId="1949265254" sldId="2147483899"/>
          </pc:sldLayoutMkLst>
        </pc:sldLayoutChg>
        <pc:sldLayoutChg chg="del">
          <pc:chgData name="Herring (ESO), Mark" userId="773bead7-755f-4c08-af0f-923bb5d0a8c4" providerId="ADAL" clId="{A1DBEB7C-35CD-4970-B8D7-9E707F4D7CD7}" dt="2021-03-18T21:50:55.465" v="1501" actId="47"/>
          <pc:sldLayoutMkLst>
            <pc:docMk/>
            <pc:sldMasterMk cId="2462568339" sldId="2147483892"/>
            <pc:sldLayoutMk cId="1105390536" sldId="2147483900"/>
          </pc:sldLayoutMkLst>
        </pc:sldLayoutChg>
        <pc:sldLayoutChg chg="del">
          <pc:chgData name="Herring (ESO), Mark" userId="773bead7-755f-4c08-af0f-923bb5d0a8c4" providerId="ADAL" clId="{A1DBEB7C-35CD-4970-B8D7-9E707F4D7CD7}" dt="2021-03-18T21:50:55.465" v="1501" actId="47"/>
          <pc:sldLayoutMkLst>
            <pc:docMk/>
            <pc:sldMasterMk cId="2462568339" sldId="2147483892"/>
            <pc:sldLayoutMk cId="4247946113" sldId="2147483901"/>
          </pc:sldLayoutMkLst>
        </pc:sldLayoutChg>
        <pc:sldLayoutChg chg="del">
          <pc:chgData name="Herring (ESO), Mark" userId="773bead7-755f-4c08-af0f-923bb5d0a8c4" providerId="ADAL" clId="{A1DBEB7C-35CD-4970-B8D7-9E707F4D7CD7}" dt="2021-03-18T21:50:55.465" v="1501" actId="47"/>
          <pc:sldLayoutMkLst>
            <pc:docMk/>
            <pc:sldMasterMk cId="2462568339" sldId="2147483892"/>
            <pc:sldLayoutMk cId="3423025554" sldId="2147483902"/>
          </pc:sldLayoutMkLst>
        </pc:sldLayoutChg>
        <pc:sldLayoutChg chg="del">
          <pc:chgData name="Herring (ESO), Mark" userId="773bead7-755f-4c08-af0f-923bb5d0a8c4" providerId="ADAL" clId="{A1DBEB7C-35CD-4970-B8D7-9E707F4D7CD7}" dt="2021-03-18T21:50:55.465" v="1501" actId="47"/>
          <pc:sldLayoutMkLst>
            <pc:docMk/>
            <pc:sldMasterMk cId="2462568339" sldId="2147483892"/>
            <pc:sldLayoutMk cId="3880431221" sldId="2147483903"/>
          </pc:sldLayoutMkLst>
        </pc:sldLayoutChg>
        <pc:sldLayoutChg chg="del">
          <pc:chgData name="Herring (ESO), Mark" userId="773bead7-755f-4c08-af0f-923bb5d0a8c4" providerId="ADAL" clId="{A1DBEB7C-35CD-4970-B8D7-9E707F4D7CD7}" dt="2021-03-18T21:50:55.465" v="1501" actId="47"/>
          <pc:sldLayoutMkLst>
            <pc:docMk/>
            <pc:sldMasterMk cId="2462568339" sldId="2147483892"/>
            <pc:sldLayoutMk cId="2913170764" sldId="2147483904"/>
          </pc:sldLayoutMkLst>
        </pc:sldLayoutChg>
        <pc:sldLayoutChg chg="del">
          <pc:chgData name="Herring (ESO), Mark" userId="773bead7-755f-4c08-af0f-923bb5d0a8c4" providerId="ADAL" clId="{A1DBEB7C-35CD-4970-B8D7-9E707F4D7CD7}" dt="2021-03-18T21:50:55.465" v="1501" actId="47"/>
          <pc:sldLayoutMkLst>
            <pc:docMk/>
            <pc:sldMasterMk cId="2462568339" sldId="2147483892"/>
            <pc:sldLayoutMk cId="72276795" sldId="2147483905"/>
          </pc:sldLayoutMkLst>
        </pc:sldLayoutChg>
        <pc:sldLayoutChg chg="del">
          <pc:chgData name="Herring (ESO), Mark" userId="773bead7-755f-4c08-af0f-923bb5d0a8c4" providerId="ADAL" clId="{A1DBEB7C-35CD-4970-B8D7-9E707F4D7CD7}" dt="2021-03-18T21:50:55.465" v="1501" actId="47"/>
          <pc:sldLayoutMkLst>
            <pc:docMk/>
            <pc:sldMasterMk cId="2462568339" sldId="2147483892"/>
            <pc:sldLayoutMk cId="1302738441" sldId="2147483906"/>
          </pc:sldLayoutMkLst>
        </pc:sldLayoutChg>
        <pc:sldLayoutChg chg="del">
          <pc:chgData name="Herring (ESO), Mark" userId="773bead7-755f-4c08-af0f-923bb5d0a8c4" providerId="ADAL" clId="{A1DBEB7C-35CD-4970-B8D7-9E707F4D7CD7}" dt="2021-03-18T21:50:55.465" v="1501" actId="47"/>
          <pc:sldLayoutMkLst>
            <pc:docMk/>
            <pc:sldMasterMk cId="2462568339" sldId="2147483892"/>
            <pc:sldLayoutMk cId="2297963892" sldId="2147483907"/>
          </pc:sldLayoutMkLst>
        </pc:sldLayoutChg>
        <pc:sldLayoutChg chg="del">
          <pc:chgData name="Herring (ESO), Mark" userId="773bead7-755f-4c08-af0f-923bb5d0a8c4" providerId="ADAL" clId="{A1DBEB7C-35CD-4970-B8D7-9E707F4D7CD7}" dt="2021-03-18T21:50:55.465" v="1501" actId="47"/>
          <pc:sldLayoutMkLst>
            <pc:docMk/>
            <pc:sldMasterMk cId="2462568339" sldId="2147483892"/>
            <pc:sldLayoutMk cId="1726610782" sldId="2147483908"/>
          </pc:sldLayoutMkLst>
        </pc:sldLayoutChg>
        <pc:sldLayoutChg chg="del">
          <pc:chgData name="Herring (ESO), Mark" userId="773bead7-755f-4c08-af0f-923bb5d0a8c4" providerId="ADAL" clId="{A1DBEB7C-35CD-4970-B8D7-9E707F4D7CD7}" dt="2021-03-18T21:50:55.465" v="1501" actId="47"/>
          <pc:sldLayoutMkLst>
            <pc:docMk/>
            <pc:sldMasterMk cId="2462568339" sldId="2147483892"/>
            <pc:sldLayoutMk cId="4073429661" sldId="2147483909"/>
          </pc:sldLayoutMkLst>
        </pc:sldLayoutChg>
        <pc:sldLayoutChg chg="del">
          <pc:chgData name="Herring (ESO), Mark" userId="773bead7-755f-4c08-af0f-923bb5d0a8c4" providerId="ADAL" clId="{A1DBEB7C-35CD-4970-B8D7-9E707F4D7CD7}" dt="2021-03-18T21:50:55.465" v="1501" actId="47"/>
          <pc:sldLayoutMkLst>
            <pc:docMk/>
            <pc:sldMasterMk cId="2462568339" sldId="2147483892"/>
            <pc:sldLayoutMk cId="1541701128" sldId="2147483910"/>
          </pc:sldLayoutMkLst>
        </pc:sldLayoutChg>
        <pc:sldLayoutChg chg="del">
          <pc:chgData name="Herring (ESO), Mark" userId="773bead7-755f-4c08-af0f-923bb5d0a8c4" providerId="ADAL" clId="{A1DBEB7C-35CD-4970-B8D7-9E707F4D7CD7}" dt="2021-03-18T21:50:55.465" v="1501" actId="47"/>
          <pc:sldLayoutMkLst>
            <pc:docMk/>
            <pc:sldMasterMk cId="2462568339" sldId="2147483892"/>
            <pc:sldLayoutMk cId="2539961911" sldId="2147483911"/>
          </pc:sldLayoutMkLst>
        </pc:sldLayoutChg>
        <pc:sldLayoutChg chg="del">
          <pc:chgData name="Herring (ESO), Mark" userId="773bead7-755f-4c08-af0f-923bb5d0a8c4" providerId="ADAL" clId="{A1DBEB7C-35CD-4970-B8D7-9E707F4D7CD7}" dt="2021-03-18T21:50:55.465" v="1501" actId="47"/>
          <pc:sldLayoutMkLst>
            <pc:docMk/>
            <pc:sldMasterMk cId="2462568339" sldId="2147483892"/>
            <pc:sldLayoutMk cId="3736796925" sldId="2147483912"/>
          </pc:sldLayoutMkLst>
        </pc:sldLayoutChg>
        <pc:sldLayoutChg chg="del">
          <pc:chgData name="Herring (ESO), Mark" userId="773bead7-755f-4c08-af0f-923bb5d0a8c4" providerId="ADAL" clId="{A1DBEB7C-35CD-4970-B8D7-9E707F4D7CD7}" dt="2021-03-18T21:50:55.465" v="1501" actId="47"/>
          <pc:sldLayoutMkLst>
            <pc:docMk/>
            <pc:sldMasterMk cId="2462568339" sldId="2147483892"/>
            <pc:sldLayoutMk cId="21034170" sldId="2147483913"/>
          </pc:sldLayoutMkLst>
        </pc:sldLayoutChg>
        <pc:sldLayoutChg chg="del">
          <pc:chgData name="Herring (ESO), Mark" userId="773bead7-755f-4c08-af0f-923bb5d0a8c4" providerId="ADAL" clId="{A1DBEB7C-35CD-4970-B8D7-9E707F4D7CD7}" dt="2021-03-18T21:50:55.465" v="1501" actId="47"/>
          <pc:sldLayoutMkLst>
            <pc:docMk/>
            <pc:sldMasterMk cId="2462568339" sldId="2147483892"/>
            <pc:sldLayoutMk cId="1114245923" sldId="2147483914"/>
          </pc:sldLayoutMkLst>
        </pc:sldLayoutChg>
        <pc:sldLayoutChg chg="del">
          <pc:chgData name="Herring (ESO), Mark" userId="773bead7-755f-4c08-af0f-923bb5d0a8c4" providerId="ADAL" clId="{A1DBEB7C-35CD-4970-B8D7-9E707F4D7CD7}" dt="2021-03-18T21:50:55.465" v="1501" actId="47"/>
          <pc:sldLayoutMkLst>
            <pc:docMk/>
            <pc:sldMasterMk cId="2462568339" sldId="2147483892"/>
            <pc:sldLayoutMk cId="716635862" sldId="2147483915"/>
          </pc:sldLayoutMkLst>
        </pc:sldLayoutChg>
        <pc:sldLayoutChg chg="del">
          <pc:chgData name="Herring (ESO), Mark" userId="773bead7-755f-4c08-af0f-923bb5d0a8c4" providerId="ADAL" clId="{A1DBEB7C-35CD-4970-B8D7-9E707F4D7CD7}" dt="2021-03-18T21:50:55.465" v="1501" actId="47"/>
          <pc:sldLayoutMkLst>
            <pc:docMk/>
            <pc:sldMasterMk cId="2462568339" sldId="2147483892"/>
            <pc:sldLayoutMk cId="1591630096" sldId="2147483916"/>
          </pc:sldLayoutMkLst>
        </pc:sldLayoutChg>
        <pc:sldLayoutChg chg="del">
          <pc:chgData name="Herring (ESO), Mark" userId="773bead7-755f-4c08-af0f-923bb5d0a8c4" providerId="ADAL" clId="{A1DBEB7C-35CD-4970-B8D7-9E707F4D7CD7}" dt="2021-03-18T21:50:55.465" v="1501" actId="47"/>
          <pc:sldLayoutMkLst>
            <pc:docMk/>
            <pc:sldMasterMk cId="2462568339" sldId="2147483892"/>
            <pc:sldLayoutMk cId="3809902989" sldId="2147483917"/>
          </pc:sldLayoutMkLst>
        </pc:sldLayoutChg>
        <pc:sldLayoutChg chg="del">
          <pc:chgData name="Herring (ESO), Mark" userId="773bead7-755f-4c08-af0f-923bb5d0a8c4" providerId="ADAL" clId="{A1DBEB7C-35CD-4970-B8D7-9E707F4D7CD7}" dt="2021-03-18T21:50:55.465" v="1501" actId="47"/>
          <pc:sldLayoutMkLst>
            <pc:docMk/>
            <pc:sldMasterMk cId="2462568339" sldId="2147483892"/>
            <pc:sldLayoutMk cId="1462362662" sldId="2147483918"/>
          </pc:sldLayoutMkLst>
        </pc:sldLayoutChg>
        <pc:sldLayoutChg chg="del">
          <pc:chgData name="Herring (ESO), Mark" userId="773bead7-755f-4c08-af0f-923bb5d0a8c4" providerId="ADAL" clId="{A1DBEB7C-35CD-4970-B8D7-9E707F4D7CD7}" dt="2021-03-18T21:50:55.465" v="1501" actId="47"/>
          <pc:sldLayoutMkLst>
            <pc:docMk/>
            <pc:sldMasterMk cId="2462568339" sldId="2147483892"/>
            <pc:sldLayoutMk cId="28039173" sldId="2147483919"/>
          </pc:sldLayoutMkLst>
        </pc:sldLayoutChg>
      </pc:sldMasterChg>
      <pc:sldMasterChg chg="del delSldLayout">
        <pc:chgData name="Herring (ESO), Mark" userId="773bead7-755f-4c08-af0f-923bb5d0a8c4" providerId="ADAL" clId="{A1DBEB7C-35CD-4970-B8D7-9E707F4D7CD7}" dt="2021-03-18T21:50:55.465" v="1501" actId="47"/>
        <pc:sldMasterMkLst>
          <pc:docMk/>
          <pc:sldMasterMk cId="4285681024" sldId="2147483921"/>
        </pc:sldMasterMkLst>
        <pc:sldLayoutChg chg="del">
          <pc:chgData name="Herring (ESO), Mark" userId="773bead7-755f-4c08-af0f-923bb5d0a8c4" providerId="ADAL" clId="{A1DBEB7C-35CD-4970-B8D7-9E707F4D7CD7}" dt="2021-03-18T21:50:55.465" v="1501" actId="47"/>
          <pc:sldLayoutMkLst>
            <pc:docMk/>
            <pc:sldMasterMk cId="4285681024" sldId="2147483921"/>
            <pc:sldLayoutMk cId="103453109" sldId="2147483922"/>
          </pc:sldLayoutMkLst>
        </pc:sldLayoutChg>
      </pc:sldMasterChg>
    </pc:docChg>
  </pc:docChgLst>
  <pc:docChgLst>
    <pc:chgData name="Huxley (ESO), Claire" userId="d86452ef-b181-4cae-9288-bf5fd3d4b493" providerId="ADAL" clId="{ACEC007F-A9F6-4A00-9D90-9283C9369F14}"/>
    <pc:docChg chg="undo custSel addSld delSld modSld sldOrd modSection">
      <pc:chgData name="Huxley (ESO), Claire" userId="d86452ef-b181-4cae-9288-bf5fd3d4b493" providerId="ADAL" clId="{ACEC007F-A9F6-4A00-9D90-9283C9369F14}" dt="2021-03-24T09:54:25.546" v="410"/>
      <pc:docMkLst>
        <pc:docMk/>
      </pc:docMkLst>
      <pc:sldChg chg="addSp delSp modSp add ord delCm">
        <pc:chgData name="Huxley (ESO), Claire" userId="d86452ef-b181-4cae-9288-bf5fd3d4b493" providerId="ADAL" clId="{ACEC007F-A9F6-4A00-9D90-9283C9369F14}" dt="2021-03-24T09:07:34.612" v="392" actId="14100"/>
        <pc:sldMkLst>
          <pc:docMk/>
          <pc:sldMk cId="1986363804" sldId="307"/>
        </pc:sldMkLst>
        <pc:spChg chg="add del">
          <ac:chgData name="Huxley (ESO), Claire" userId="d86452ef-b181-4cae-9288-bf5fd3d4b493" providerId="ADAL" clId="{ACEC007F-A9F6-4A00-9D90-9283C9369F14}" dt="2021-03-24T09:07:00.218" v="389"/>
          <ac:spMkLst>
            <pc:docMk/>
            <pc:sldMk cId="1986363804" sldId="307"/>
            <ac:spMk id="3" creationId="{25E57208-699C-43BD-8892-4D178C09B2A2}"/>
          </ac:spMkLst>
        </pc:spChg>
        <pc:spChg chg="mod">
          <ac:chgData name="Huxley (ESO), Claire" userId="d86452ef-b181-4cae-9288-bf5fd3d4b493" providerId="ADAL" clId="{ACEC007F-A9F6-4A00-9D90-9283C9369F14}" dt="2021-03-24T08:34:09.095" v="76" actId="6549"/>
          <ac:spMkLst>
            <pc:docMk/>
            <pc:sldMk cId="1986363804" sldId="307"/>
            <ac:spMk id="6" creationId="{8329FB8B-13A0-4A2D-B9CF-62570F21BAFE}"/>
          </ac:spMkLst>
        </pc:spChg>
        <pc:spChg chg="add mod">
          <ac:chgData name="Huxley (ESO), Claire" userId="d86452ef-b181-4cae-9288-bf5fd3d4b493" providerId="ADAL" clId="{ACEC007F-A9F6-4A00-9D90-9283C9369F14}" dt="2021-03-24T09:07:34.612" v="392" actId="14100"/>
          <ac:spMkLst>
            <pc:docMk/>
            <pc:sldMk cId="1986363804" sldId="307"/>
            <ac:spMk id="7" creationId="{7AF601B1-2ACF-49D1-B1CB-8A9FB73356CC}"/>
          </ac:spMkLst>
        </pc:spChg>
        <pc:spChg chg="add mod">
          <ac:chgData name="Huxley (ESO), Claire" userId="d86452ef-b181-4cae-9288-bf5fd3d4b493" providerId="ADAL" clId="{ACEC007F-A9F6-4A00-9D90-9283C9369F14}" dt="2021-03-24T09:07:31.958" v="391" actId="14100"/>
          <ac:spMkLst>
            <pc:docMk/>
            <pc:sldMk cId="1986363804" sldId="307"/>
            <ac:spMk id="10" creationId="{15875DA5-170B-4FC7-ACF2-B2DEE0D8C488}"/>
          </ac:spMkLst>
        </pc:spChg>
        <pc:spChg chg="del mod">
          <ac:chgData name="Huxley (ESO), Claire" userId="d86452ef-b181-4cae-9288-bf5fd3d4b493" providerId="ADAL" clId="{ACEC007F-A9F6-4A00-9D90-9283C9369F14}" dt="2021-03-24T08:32:07.155" v="33" actId="478"/>
          <ac:spMkLst>
            <pc:docMk/>
            <pc:sldMk cId="1986363804" sldId="307"/>
            <ac:spMk id="15" creationId="{CB6C49C6-87EA-4AC1-A106-EE16720D42CA}"/>
          </ac:spMkLst>
        </pc:spChg>
      </pc:sldChg>
      <pc:sldChg chg="addSp delSp modSp add">
        <pc:chgData name="Huxley (ESO), Claire" userId="d86452ef-b181-4cae-9288-bf5fd3d4b493" providerId="ADAL" clId="{ACEC007F-A9F6-4A00-9D90-9283C9369F14}" dt="2021-03-24T08:41:19.585" v="380" actId="20577"/>
        <pc:sldMkLst>
          <pc:docMk/>
          <pc:sldMk cId="352889059" sldId="309"/>
        </pc:sldMkLst>
        <pc:spChg chg="mod">
          <ac:chgData name="Huxley (ESO), Claire" userId="d86452ef-b181-4cae-9288-bf5fd3d4b493" providerId="ADAL" clId="{ACEC007F-A9F6-4A00-9D90-9283C9369F14}" dt="2021-03-24T08:41:19.585" v="380" actId="20577"/>
          <ac:spMkLst>
            <pc:docMk/>
            <pc:sldMk cId="352889059" sldId="309"/>
            <ac:spMk id="5" creationId="{DD85EC48-A092-4F23-B057-4AEF25B8FE77}"/>
          </ac:spMkLst>
        </pc:spChg>
        <pc:spChg chg="add">
          <ac:chgData name="Huxley (ESO), Claire" userId="d86452ef-b181-4cae-9288-bf5fd3d4b493" providerId="ADAL" clId="{ACEC007F-A9F6-4A00-9D90-9283C9369F14}" dt="2021-03-24T08:32:35.839" v="46"/>
          <ac:spMkLst>
            <pc:docMk/>
            <pc:sldMk cId="352889059" sldId="309"/>
            <ac:spMk id="6" creationId="{D491F3D0-5542-458B-8114-BC7535193429}"/>
          </ac:spMkLst>
        </pc:spChg>
        <pc:spChg chg="del">
          <ac:chgData name="Huxley (ESO), Claire" userId="d86452ef-b181-4cae-9288-bf5fd3d4b493" providerId="ADAL" clId="{ACEC007F-A9F6-4A00-9D90-9283C9369F14}" dt="2021-03-24T08:32:35.487" v="45" actId="478"/>
          <ac:spMkLst>
            <pc:docMk/>
            <pc:sldMk cId="352889059" sldId="309"/>
            <ac:spMk id="12" creationId="{AB18AEDF-3495-4550-AC6D-FE14D1768671}"/>
          </ac:spMkLst>
        </pc:spChg>
      </pc:sldChg>
      <pc:sldChg chg="addSp delSp add">
        <pc:chgData name="Huxley (ESO), Claire" userId="d86452ef-b181-4cae-9288-bf5fd3d4b493" providerId="ADAL" clId="{ACEC007F-A9F6-4A00-9D90-9283C9369F14}" dt="2021-03-24T08:32:40.847" v="48"/>
        <pc:sldMkLst>
          <pc:docMk/>
          <pc:sldMk cId="2455822298" sldId="311"/>
        </pc:sldMkLst>
        <pc:spChg chg="add">
          <ac:chgData name="Huxley (ESO), Claire" userId="d86452ef-b181-4cae-9288-bf5fd3d4b493" providerId="ADAL" clId="{ACEC007F-A9F6-4A00-9D90-9283C9369F14}" dt="2021-03-24T08:32:40.847" v="48"/>
          <ac:spMkLst>
            <pc:docMk/>
            <pc:sldMk cId="2455822298" sldId="311"/>
            <ac:spMk id="6" creationId="{30541E2A-34AC-4D76-A600-C595DED64679}"/>
          </ac:spMkLst>
        </pc:spChg>
        <pc:spChg chg="del">
          <ac:chgData name="Huxley (ESO), Claire" userId="d86452ef-b181-4cae-9288-bf5fd3d4b493" providerId="ADAL" clId="{ACEC007F-A9F6-4A00-9D90-9283C9369F14}" dt="2021-03-24T08:32:40.352" v="47" actId="478"/>
          <ac:spMkLst>
            <pc:docMk/>
            <pc:sldMk cId="2455822298" sldId="311"/>
            <ac:spMk id="12" creationId="{AB18AEDF-3495-4550-AC6D-FE14D1768671}"/>
          </ac:spMkLst>
        </pc:spChg>
      </pc:sldChg>
      <pc:sldChg chg="del">
        <pc:chgData name="Huxley (ESO), Claire" userId="d86452ef-b181-4cae-9288-bf5fd3d4b493" providerId="ADAL" clId="{ACEC007F-A9F6-4A00-9D90-9283C9369F14}" dt="2021-03-24T09:53:38.846" v="401" actId="2696"/>
        <pc:sldMkLst>
          <pc:docMk/>
          <pc:sldMk cId="1993731738" sldId="312"/>
        </pc:sldMkLst>
      </pc:sldChg>
      <pc:sldChg chg="addSp">
        <pc:chgData name="Huxley (ESO), Claire" userId="d86452ef-b181-4cae-9288-bf5fd3d4b493" providerId="ADAL" clId="{ACEC007F-A9F6-4A00-9D90-9283C9369F14}" dt="2021-03-24T08:32:19.625" v="39"/>
        <pc:sldMkLst>
          <pc:docMk/>
          <pc:sldMk cId="3656456221" sldId="320"/>
        </pc:sldMkLst>
        <pc:spChg chg="add">
          <ac:chgData name="Huxley (ESO), Claire" userId="d86452ef-b181-4cae-9288-bf5fd3d4b493" providerId="ADAL" clId="{ACEC007F-A9F6-4A00-9D90-9283C9369F14}" dt="2021-03-24T08:32:19.625" v="39"/>
          <ac:spMkLst>
            <pc:docMk/>
            <pc:sldMk cId="3656456221" sldId="320"/>
            <ac:spMk id="31" creationId="{CF0A3026-29A1-4A41-9435-2126F59D5DAB}"/>
          </ac:spMkLst>
        </pc:spChg>
      </pc:sldChg>
      <pc:sldChg chg="addSp modSp">
        <pc:chgData name="Huxley (ESO), Claire" userId="d86452ef-b181-4cae-9288-bf5fd3d4b493" providerId="ADAL" clId="{ACEC007F-A9F6-4A00-9D90-9283C9369F14}" dt="2021-03-24T08:31:47.004" v="24" actId="14100"/>
        <pc:sldMkLst>
          <pc:docMk/>
          <pc:sldMk cId="4288733616" sldId="377"/>
        </pc:sldMkLst>
        <pc:spChg chg="add mod">
          <ac:chgData name="Huxley (ESO), Claire" userId="d86452ef-b181-4cae-9288-bf5fd3d4b493" providerId="ADAL" clId="{ACEC007F-A9F6-4A00-9D90-9283C9369F14}" dt="2021-03-24T08:31:47.004" v="24" actId="14100"/>
          <ac:spMkLst>
            <pc:docMk/>
            <pc:sldMk cId="4288733616" sldId="377"/>
            <ac:spMk id="9" creationId="{4E60C4F1-1CFA-4036-B1F8-371B6FB3C660}"/>
          </ac:spMkLst>
        </pc:spChg>
      </pc:sldChg>
      <pc:sldChg chg="del">
        <pc:chgData name="Huxley (ESO), Claire" userId="d86452ef-b181-4cae-9288-bf5fd3d4b493" providerId="ADAL" clId="{ACEC007F-A9F6-4A00-9D90-9283C9369F14}" dt="2021-03-24T09:53:44.102" v="407" actId="2696"/>
        <pc:sldMkLst>
          <pc:docMk/>
          <pc:sldMk cId="897561855" sldId="1202"/>
        </pc:sldMkLst>
      </pc:sldChg>
      <pc:sldChg chg="del">
        <pc:chgData name="Huxley (ESO), Claire" userId="d86452ef-b181-4cae-9288-bf5fd3d4b493" providerId="ADAL" clId="{ACEC007F-A9F6-4A00-9D90-9283C9369F14}" dt="2021-03-24T09:53:41.580" v="405" actId="2696"/>
        <pc:sldMkLst>
          <pc:docMk/>
          <pc:sldMk cId="532983290" sldId="1378"/>
        </pc:sldMkLst>
      </pc:sldChg>
      <pc:sldChg chg="del">
        <pc:chgData name="Huxley (ESO), Claire" userId="d86452ef-b181-4cae-9288-bf5fd3d4b493" providerId="ADAL" clId="{ACEC007F-A9F6-4A00-9D90-9283C9369F14}" dt="2021-03-24T09:53:40.542" v="403" actId="2696"/>
        <pc:sldMkLst>
          <pc:docMk/>
          <pc:sldMk cId="1183426457" sldId="1385"/>
        </pc:sldMkLst>
      </pc:sldChg>
      <pc:sldChg chg="del">
        <pc:chgData name="Huxley (ESO), Claire" userId="d86452ef-b181-4cae-9288-bf5fd3d4b493" providerId="ADAL" clId="{ACEC007F-A9F6-4A00-9D90-9283C9369F14}" dt="2021-03-24T09:53:40.864" v="404" actId="2696"/>
        <pc:sldMkLst>
          <pc:docMk/>
          <pc:sldMk cId="652519090" sldId="1392"/>
        </pc:sldMkLst>
      </pc:sldChg>
      <pc:sldChg chg="addSp modSp">
        <pc:chgData name="Huxley (ESO), Claire" userId="d86452ef-b181-4cae-9288-bf5fd3d4b493" providerId="ADAL" clId="{ACEC007F-A9F6-4A00-9D90-9283C9369F14}" dt="2021-03-24T08:32:16.497" v="37" actId="1076"/>
        <pc:sldMkLst>
          <pc:docMk/>
          <pc:sldMk cId="3016806598" sldId="5950"/>
        </pc:sldMkLst>
        <pc:spChg chg="add mod">
          <ac:chgData name="Huxley (ESO), Claire" userId="d86452ef-b181-4cae-9288-bf5fd3d4b493" providerId="ADAL" clId="{ACEC007F-A9F6-4A00-9D90-9283C9369F14}" dt="2021-03-24T08:32:16.497" v="37" actId="1076"/>
          <ac:spMkLst>
            <pc:docMk/>
            <pc:sldMk cId="3016806598" sldId="5950"/>
            <ac:spMk id="101" creationId="{6CC7565F-C46A-4BB6-951D-BF917DE3B209}"/>
          </ac:spMkLst>
        </pc:spChg>
      </pc:sldChg>
      <pc:sldChg chg="del">
        <pc:chgData name="Huxley (ESO), Claire" userId="d86452ef-b181-4cae-9288-bf5fd3d4b493" providerId="ADAL" clId="{ACEC007F-A9F6-4A00-9D90-9283C9369F14}" dt="2021-03-24T09:53:42.418" v="406" actId="2696"/>
        <pc:sldMkLst>
          <pc:docMk/>
          <pc:sldMk cId="59790603" sldId="5975"/>
        </pc:sldMkLst>
      </pc:sldChg>
      <pc:sldChg chg="del">
        <pc:chgData name="Huxley (ESO), Claire" userId="d86452ef-b181-4cae-9288-bf5fd3d4b493" providerId="ADAL" clId="{ACEC007F-A9F6-4A00-9D90-9283C9369F14}" dt="2021-03-24T09:53:39.591" v="402" actId="2696"/>
        <pc:sldMkLst>
          <pc:docMk/>
          <pc:sldMk cId="499266591" sldId="5976"/>
        </pc:sldMkLst>
      </pc:sldChg>
      <pc:sldChg chg="addSp delSp del">
        <pc:chgData name="Huxley (ESO), Claire" userId="d86452ef-b181-4cae-9288-bf5fd3d4b493" providerId="ADAL" clId="{ACEC007F-A9F6-4A00-9D90-9283C9369F14}" dt="2021-03-24T08:33:56.211" v="73" actId="2696"/>
        <pc:sldMkLst>
          <pc:docMk/>
          <pc:sldMk cId="554308087" sldId="5977"/>
        </pc:sldMkLst>
        <pc:spChg chg="add del">
          <ac:chgData name="Huxley (ESO), Claire" userId="d86452ef-b181-4cae-9288-bf5fd3d4b493" providerId="ADAL" clId="{ACEC007F-A9F6-4A00-9D90-9283C9369F14}" dt="2021-03-24T08:32:02.767" v="31" actId="478"/>
          <ac:spMkLst>
            <pc:docMk/>
            <pc:sldMk cId="554308087" sldId="5977"/>
            <ac:spMk id="6" creationId="{7E3A160D-480F-485F-915B-CD51A200F4B0}"/>
          </ac:spMkLst>
        </pc:spChg>
        <pc:spChg chg="add">
          <ac:chgData name="Huxley (ESO), Claire" userId="d86452ef-b181-4cae-9288-bf5fd3d4b493" providerId="ADAL" clId="{ACEC007F-A9F6-4A00-9D90-9283C9369F14}" dt="2021-03-24T08:32:03.312" v="32"/>
          <ac:spMkLst>
            <pc:docMk/>
            <pc:sldMk cId="554308087" sldId="5977"/>
            <ac:spMk id="7" creationId="{8A6B641D-C413-4DEA-A72C-3D4D7C27AE83}"/>
          </ac:spMkLst>
        </pc:spChg>
      </pc:sldChg>
      <pc:sldChg chg="del">
        <pc:chgData name="Huxley (ESO), Claire" userId="d86452ef-b181-4cae-9288-bf5fd3d4b493" providerId="ADAL" clId="{ACEC007F-A9F6-4A00-9D90-9283C9369F14}" dt="2021-03-24T09:53:36.840" v="400" actId="2696"/>
        <pc:sldMkLst>
          <pc:docMk/>
          <pc:sldMk cId="3275573447" sldId="5978"/>
        </pc:sldMkLst>
      </pc:sldChg>
      <pc:sldChg chg="addSp modSp del">
        <pc:chgData name="Huxley (ESO), Claire" userId="d86452ef-b181-4cae-9288-bf5fd3d4b493" providerId="ADAL" clId="{ACEC007F-A9F6-4A00-9D90-9283C9369F14}" dt="2021-03-24T09:43:27.979" v="397" actId="2696"/>
        <pc:sldMkLst>
          <pc:docMk/>
          <pc:sldMk cId="2066931126" sldId="5981"/>
        </pc:sldMkLst>
        <pc:spChg chg="mod">
          <ac:chgData name="Huxley (ESO), Claire" userId="d86452ef-b181-4cae-9288-bf5fd3d4b493" providerId="ADAL" clId="{ACEC007F-A9F6-4A00-9D90-9283C9369F14}" dt="2021-03-24T09:43:02.275" v="396" actId="6549"/>
          <ac:spMkLst>
            <pc:docMk/>
            <pc:sldMk cId="2066931126" sldId="5981"/>
            <ac:spMk id="3" creationId="{21FD837E-D3BB-4974-AEE8-F58C2553280D}"/>
          </ac:spMkLst>
        </pc:spChg>
        <pc:spChg chg="add">
          <ac:chgData name="Huxley (ESO), Claire" userId="d86452ef-b181-4cae-9288-bf5fd3d4b493" providerId="ADAL" clId="{ACEC007F-A9F6-4A00-9D90-9283C9369F14}" dt="2021-03-24T08:32:22.119" v="40"/>
          <ac:spMkLst>
            <pc:docMk/>
            <pc:sldMk cId="2066931126" sldId="5981"/>
            <ac:spMk id="5" creationId="{B8CDA949-B580-4EE3-B2B9-1358348E0A13}"/>
          </ac:spMkLst>
        </pc:spChg>
      </pc:sldChg>
      <pc:sldChg chg="addSp modSp del">
        <pc:chgData name="Huxley (ESO), Claire" userId="d86452ef-b181-4cae-9288-bf5fd3d4b493" providerId="ADAL" clId="{ACEC007F-A9F6-4A00-9D90-9283C9369F14}" dt="2021-03-24T09:47:35.635" v="398" actId="2696"/>
        <pc:sldMkLst>
          <pc:docMk/>
          <pc:sldMk cId="2856608915" sldId="5982"/>
        </pc:sldMkLst>
        <pc:spChg chg="mod">
          <ac:chgData name="Huxley (ESO), Claire" userId="d86452ef-b181-4cae-9288-bf5fd3d4b493" providerId="ADAL" clId="{ACEC007F-A9F6-4A00-9D90-9283C9369F14}" dt="2021-03-24T08:40:40.462" v="318" actId="13926"/>
          <ac:spMkLst>
            <pc:docMk/>
            <pc:sldMk cId="2856608915" sldId="5982"/>
            <ac:spMk id="3" creationId="{21FD837E-D3BB-4974-AEE8-F58C2553280D}"/>
          </ac:spMkLst>
        </pc:spChg>
        <pc:spChg chg="add">
          <ac:chgData name="Huxley (ESO), Claire" userId="d86452ef-b181-4cae-9288-bf5fd3d4b493" providerId="ADAL" clId="{ACEC007F-A9F6-4A00-9D90-9283C9369F14}" dt="2021-03-24T08:32:24.197" v="41"/>
          <ac:spMkLst>
            <pc:docMk/>
            <pc:sldMk cId="2856608915" sldId="5982"/>
            <ac:spMk id="6" creationId="{1B9FBEB0-BACF-4C5E-899E-A59670A7E6E9}"/>
          </ac:spMkLst>
        </pc:spChg>
      </pc:sldChg>
      <pc:sldChg chg="addSp">
        <pc:chgData name="Huxley (ESO), Claire" userId="d86452ef-b181-4cae-9288-bf5fd3d4b493" providerId="ADAL" clId="{ACEC007F-A9F6-4A00-9D90-9283C9369F14}" dt="2021-03-24T08:32:26.591" v="42"/>
        <pc:sldMkLst>
          <pc:docMk/>
          <pc:sldMk cId="3118686024" sldId="5983"/>
        </pc:sldMkLst>
        <pc:spChg chg="add">
          <ac:chgData name="Huxley (ESO), Claire" userId="d86452ef-b181-4cae-9288-bf5fd3d4b493" providerId="ADAL" clId="{ACEC007F-A9F6-4A00-9D90-9283C9369F14}" dt="2021-03-24T08:32:26.591" v="42"/>
          <ac:spMkLst>
            <pc:docMk/>
            <pc:sldMk cId="3118686024" sldId="5983"/>
            <ac:spMk id="5" creationId="{FB8AC687-7DD1-4F6C-8F71-0CEB75C307DE}"/>
          </ac:spMkLst>
        </pc:spChg>
      </pc:sldChg>
      <pc:sldChg chg="addSp del">
        <pc:chgData name="Huxley (ESO), Claire" userId="d86452ef-b181-4cae-9288-bf5fd3d4b493" providerId="ADAL" clId="{ACEC007F-A9F6-4A00-9D90-9283C9369F14}" dt="2021-03-24T09:53:09.689" v="399" actId="2696"/>
        <pc:sldMkLst>
          <pc:docMk/>
          <pc:sldMk cId="558765615" sldId="5984"/>
        </pc:sldMkLst>
        <pc:spChg chg="add">
          <ac:chgData name="Huxley (ESO), Claire" userId="d86452ef-b181-4cae-9288-bf5fd3d4b493" providerId="ADAL" clId="{ACEC007F-A9F6-4A00-9D90-9283C9369F14}" dt="2021-03-24T08:32:43.519" v="49"/>
          <ac:spMkLst>
            <pc:docMk/>
            <pc:sldMk cId="558765615" sldId="5984"/>
            <ac:spMk id="4" creationId="{395A5337-F9A5-41CD-9735-013C2BC2B2C1}"/>
          </ac:spMkLst>
        </pc:spChg>
      </pc:sldChg>
      <pc:sldChg chg="addSp delSp">
        <pc:chgData name="Huxley (ESO), Claire" userId="d86452ef-b181-4cae-9288-bf5fd3d4b493" providerId="ADAL" clId="{ACEC007F-A9F6-4A00-9D90-9283C9369F14}" dt="2021-03-24T08:31:52.793" v="26"/>
        <pc:sldMkLst>
          <pc:docMk/>
          <pc:sldMk cId="589307576" sldId="5985"/>
        </pc:sldMkLst>
        <pc:spChg chg="add del">
          <ac:chgData name="Huxley (ESO), Claire" userId="d86452ef-b181-4cae-9288-bf5fd3d4b493" providerId="ADAL" clId="{ACEC007F-A9F6-4A00-9D90-9283C9369F14}" dt="2021-03-24T08:31:52.268" v="25" actId="478"/>
          <ac:spMkLst>
            <pc:docMk/>
            <pc:sldMk cId="589307576" sldId="5985"/>
            <ac:spMk id="9" creationId="{B8DF9C51-4C72-4645-82E1-392661D053A3}"/>
          </ac:spMkLst>
        </pc:spChg>
        <pc:spChg chg="add">
          <ac:chgData name="Huxley (ESO), Claire" userId="d86452ef-b181-4cae-9288-bf5fd3d4b493" providerId="ADAL" clId="{ACEC007F-A9F6-4A00-9D90-9283C9369F14}" dt="2021-03-24T08:31:52.793" v="26"/>
          <ac:spMkLst>
            <pc:docMk/>
            <pc:sldMk cId="589307576" sldId="5985"/>
            <ac:spMk id="10" creationId="{921262BA-743F-48E3-B483-A3A88CF41611}"/>
          </ac:spMkLst>
        </pc:spChg>
      </pc:sldChg>
      <pc:sldChg chg="addSp modSp add">
        <pc:chgData name="Huxley (ESO), Claire" userId="d86452ef-b181-4cae-9288-bf5fd3d4b493" providerId="ADAL" clId="{ACEC007F-A9F6-4A00-9D90-9283C9369F14}" dt="2021-03-24T09:02:01.570" v="387" actId="1076"/>
        <pc:sldMkLst>
          <pc:docMk/>
          <pc:sldMk cId="4235074827" sldId="5987"/>
        </pc:sldMkLst>
        <pc:spChg chg="add mod">
          <ac:chgData name="Huxley (ESO), Claire" userId="d86452ef-b181-4cae-9288-bf5fd3d4b493" providerId="ADAL" clId="{ACEC007F-A9F6-4A00-9D90-9283C9369F14}" dt="2021-03-24T09:02:01.570" v="387" actId="1076"/>
          <ac:spMkLst>
            <pc:docMk/>
            <pc:sldMk cId="4235074827" sldId="5987"/>
            <ac:spMk id="32" creationId="{6E231D50-7A2D-4567-88CE-819E166A472E}"/>
          </ac:spMkLst>
        </pc:spChg>
      </pc:sldChg>
      <pc:sldChg chg="addSp delSp modSp">
        <pc:chgData name="Huxley (ESO), Claire" userId="d86452ef-b181-4cae-9288-bf5fd3d4b493" providerId="ADAL" clId="{ACEC007F-A9F6-4A00-9D90-9283C9369F14}" dt="2021-03-24T09:54:13.122" v="409" actId="1076"/>
        <pc:sldMkLst>
          <pc:docMk/>
          <pc:sldMk cId="242358294" sldId="5988"/>
        </pc:sldMkLst>
        <pc:spChg chg="mod">
          <ac:chgData name="Huxley (ESO), Claire" userId="d86452ef-b181-4cae-9288-bf5fd3d4b493" providerId="ADAL" clId="{ACEC007F-A9F6-4A00-9D90-9283C9369F14}" dt="2021-03-24T09:54:13.122" v="409" actId="1076"/>
          <ac:spMkLst>
            <pc:docMk/>
            <pc:sldMk cId="242358294" sldId="5988"/>
            <ac:spMk id="7" creationId="{46420A4D-DAAB-49F0-A13D-A996D8A2E6FE}"/>
          </ac:spMkLst>
        </pc:spChg>
        <pc:spChg chg="mod">
          <ac:chgData name="Huxley (ESO), Claire" userId="d86452ef-b181-4cae-9288-bf5fd3d4b493" providerId="ADAL" clId="{ACEC007F-A9F6-4A00-9D90-9283C9369F14}" dt="2021-03-24T09:54:13.122" v="409" actId="1076"/>
          <ac:spMkLst>
            <pc:docMk/>
            <pc:sldMk cId="242358294" sldId="5988"/>
            <ac:spMk id="8" creationId="{60956E5D-C3BA-4922-9AA6-21610E54D72F}"/>
          </ac:spMkLst>
        </pc:spChg>
        <pc:spChg chg="mod">
          <ac:chgData name="Huxley (ESO), Claire" userId="d86452ef-b181-4cae-9288-bf5fd3d4b493" providerId="ADAL" clId="{ACEC007F-A9F6-4A00-9D90-9283C9369F14}" dt="2021-03-24T09:54:13.122" v="409" actId="1076"/>
          <ac:spMkLst>
            <pc:docMk/>
            <pc:sldMk cId="242358294" sldId="5988"/>
            <ac:spMk id="10" creationId="{5F15A367-D970-4CEE-9A4C-57E46949754B}"/>
          </ac:spMkLst>
        </pc:spChg>
        <pc:spChg chg="mod">
          <ac:chgData name="Huxley (ESO), Claire" userId="d86452ef-b181-4cae-9288-bf5fd3d4b493" providerId="ADAL" clId="{ACEC007F-A9F6-4A00-9D90-9283C9369F14}" dt="2021-03-24T09:54:13.122" v="409" actId="1076"/>
          <ac:spMkLst>
            <pc:docMk/>
            <pc:sldMk cId="242358294" sldId="5988"/>
            <ac:spMk id="11" creationId="{6DD543D3-EE03-4F86-A059-7E13D2E571FF}"/>
          </ac:spMkLst>
        </pc:spChg>
        <pc:spChg chg="add">
          <ac:chgData name="Huxley (ESO), Claire" userId="d86452ef-b181-4cae-9288-bf5fd3d4b493" providerId="ADAL" clId="{ACEC007F-A9F6-4A00-9D90-9283C9369F14}" dt="2021-03-24T08:32:17.846" v="38"/>
          <ac:spMkLst>
            <pc:docMk/>
            <pc:sldMk cId="242358294" sldId="5988"/>
            <ac:spMk id="12" creationId="{4078BA64-6D6F-43E8-A097-64DD8C924660}"/>
          </ac:spMkLst>
        </pc:spChg>
        <pc:spChg chg="del mod">
          <ac:chgData name="Huxley (ESO), Claire" userId="d86452ef-b181-4cae-9288-bf5fd3d4b493" providerId="ADAL" clId="{ACEC007F-A9F6-4A00-9D90-9283C9369F14}" dt="2021-03-24T09:17:44.319" v="395" actId="478"/>
          <ac:spMkLst>
            <pc:docMk/>
            <pc:sldMk cId="242358294" sldId="5988"/>
            <ac:spMk id="15" creationId="{D94CF8C1-213A-4FD9-9210-B7204E34FDC1}"/>
          </ac:spMkLst>
        </pc:spChg>
      </pc:sldChg>
      <pc:sldChg chg="addSp delSp modSp delCm">
        <pc:chgData name="Huxley (ESO), Claire" userId="d86452ef-b181-4cae-9288-bf5fd3d4b493" providerId="ADAL" clId="{ACEC007F-A9F6-4A00-9D90-9283C9369F14}" dt="2021-03-24T09:54:25.546" v="410"/>
        <pc:sldMkLst>
          <pc:docMk/>
          <pc:sldMk cId="2452092865" sldId="5991"/>
        </pc:sldMkLst>
        <pc:spChg chg="add del mod">
          <ac:chgData name="Huxley (ESO), Claire" userId="d86452ef-b181-4cae-9288-bf5fd3d4b493" providerId="ADAL" clId="{ACEC007F-A9F6-4A00-9D90-9283C9369F14}" dt="2021-03-24T08:31:59.305" v="29" actId="478"/>
          <ac:spMkLst>
            <pc:docMk/>
            <pc:sldMk cId="2452092865" sldId="5991"/>
            <ac:spMk id="19" creationId="{6D341BF1-779F-49CA-866A-2D5A322F2A05}"/>
          </ac:spMkLst>
        </pc:spChg>
        <pc:spChg chg="add">
          <ac:chgData name="Huxley (ESO), Claire" userId="d86452ef-b181-4cae-9288-bf5fd3d4b493" providerId="ADAL" clId="{ACEC007F-A9F6-4A00-9D90-9283C9369F14}" dt="2021-03-24T08:31:59.629" v="30"/>
          <ac:spMkLst>
            <pc:docMk/>
            <pc:sldMk cId="2452092865" sldId="5991"/>
            <ac:spMk id="20" creationId="{FA5240B8-C25C-4533-933D-F8C12331BE7B}"/>
          </ac:spMkLst>
        </pc:spChg>
      </pc:sldChg>
      <pc:sldChg chg="addSp delSp">
        <pc:chgData name="Huxley (ESO), Claire" userId="d86452ef-b181-4cae-9288-bf5fd3d4b493" providerId="ADAL" clId="{ACEC007F-A9F6-4A00-9D90-9283C9369F14}" dt="2021-03-24T08:31:56.352" v="28"/>
        <pc:sldMkLst>
          <pc:docMk/>
          <pc:sldMk cId="612367074" sldId="5992"/>
        </pc:sldMkLst>
        <pc:spChg chg="add del">
          <ac:chgData name="Huxley (ESO), Claire" userId="d86452ef-b181-4cae-9288-bf5fd3d4b493" providerId="ADAL" clId="{ACEC007F-A9F6-4A00-9D90-9283C9369F14}" dt="2021-03-24T08:31:56.107" v="27" actId="478"/>
          <ac:spMkLst>
            <pc:docMk/>
            <pc:sldMk cId="612367074" sldId="5992"/>
            <ac:spMk id="5" creationId="{A48E1421-06D2-4259-B36B-304D30A69418}"/>
          </ac:spMkLst>
        </pc:spChg>
        <pc:spChg chg="add">
          <ac:chgData name="Huxley (ESO), Claire" userId="d86452ef-b181-4cae-9288-bf5fd3d4b493" providerId="ADAL" clId="{ACEC007F-A9F6-4A00-9D90-9283C9369F14}" dt="2021-03-24T08:31:56.352" v="28"/>
          <ac:spMkLst>
            <pc:docMk/>
            <pc:sldMk cId="612367074" sldId="5992"/>
            <ac:spMk id="7" creationId="{E157B4C5-B78E-455C-B0D7-8FED9DE44223}"/>
          </ac:spMkLst>
        </pc:spChg>
      </pc:sldChg>
      <pc:sldChg chg="addSp">
        <pc:chgData name="Huxley (ESO), Claire" userId="d86452ef-b181-4cae-9288-bf5fd3d4b493" providerId="ADAL" clId="{ACEC007F-A9F6-4A00-9D90-9283C9369F14}" dt="2021-03-24T08:32:11.522" v="35"/>
        <pc:sldMkLst>
          <pc:docMk/>
          <pc:sldMk cId="1983112168" sldId="5993"/>
        </pc:sldMkLst>
        <pc:spChg chg="add">
          <ac:chgData name="Huxley (ESO), Claire" userId="d86452ef-b181-4cae-9288-bf5fd3d4b493" providerId="ADAL" clId="{ACEC007F-A9F6-4A00-9D90-9283C9369F14}" dt="2021-03-24T08:32:11.522" v="35"/>
          <ac:spMkLst>
            <pc:docMk/>
            <pc:sldMk cId="1983112168" sldId="5993"/>
            <ac:spMk id="10" creationId="{9FC7074F-0ECA-4DCE-9B22-0442AF8D432D}"/>
          </ac:spMkLst>
        </pc:spChg>
      </pc:sldChg>
      <pc:sldChg chg="addSp modSp add setBg">
        <pc:chgData name="Huxley (ESO), Claire" userId="d86452ef-b181-4cae-9288-bf5fd3d4b493" providerId="ADAL" clId="{ACEC007F-A9F6-4A00-9D90-9283C9369F14}" dt="2021-03-24T08:47:58.939" v="381" actId="20577"/>
        <pc:sldMkLst>
          <pc:docMk/>
          <pc:sldMk cId="2903637378" sldId="5994"/>
        </pc:sldMkLst>
        <pc:spChg chg="add mod">
          <ac:chgData name="Huxley (ESO), Claire" userId="d86452ef-b181-4cae-9288-bf5fd3d4b493" providerId="ADAL" clId="{ACEC007F-A9F6-4A00-9D90-9283C9369F14}" dt="2021-03-24T08:47:58.939" v="381" actId="20577"/>
          <ac:spMkLst>
            <pc:docMk/>
            <pc:sldMk cId="2903637378" sldId="5994"/>
            <ac:spMk id="4" creationId="{906D3E83-C5A3-4E0A-BB2E-2DEBA5A58560}"/>
          </ac:spMkLst>
        </pc:spChg>
        <pc:spChg chg="add mod">
          <ac:chgData name="Huxley (ESO), Claire" userId="d86452ef-b181-4cae-9288-bf5fd3d4b493" providerId="ADAL" clId="{ACEC007F-A9F6-4A00-9D90-9283C9369F14}" dt="2021-03-24T08:33:50.839" v="72"/>
          <ac:spMkLst>
            <pc:docMk/>
            <pc:sldMk cId="2903637378" sldId="5994"/>
            <ac:spMk id="5" creationId="{9E295B07-9397-4360-9B5E-4EDFDC9F73A8}"/>
          </ac:spMkLst>
        </pc:spChg>
        <pc:picChg chg="add mod">
          <ac:chgData name="Huxley (ESO), Claire" userId="d86452ef-b181-4cae-9288-bf5fd3d4b493" providerId="ADAL" clId="{ACEC007F-A9F6-4A00-9D90-9283C9369F14}" dt="2021-03-24T08:33:50.623" v="55"/>
          <ac:picMkLst>
            <pc:docMk/>
            <pc:sldMk cId="2903637378" sldId="5994"/>
            <ac:picMk id="3" creationId="{41A0DDDC-B1EC-43EC-8067-39EB145AC4AD}"/>
          </ac:picMkLst>
        </pc:picChg>
      </pc:sldChg>
      <pc:sldChg chg="delSp add ord">
        <pc:chgData name="Huxley (ESO), Claire" userId="d86452ef-b181-4cae-9288-bf5fd3d4b493" providerId="ADAL" clId="{ACEC007F-A9F6-4A00-9D90-9283C9369F14}" dt="2021-03-24T08:34:14.682" v="77" actId="478"/>
        <pc:sldMkLst>
          <pc:docMk/>
          <pc:sldMk cId="3344850456" sldId="5995"/>
        </pc:sldMkLst>
        <pc:spChg chg="del">
          <ac:chgData name="Huxley (ESO), Claire" userId="d86452ef-b181-4cae-9288-bf5fd3d4b493" providerId="ADAL" clId="{ACEC007F-A9F6-4A00-9D90-9283C9369F14}" dt="2021-03-24T08:34:14.682" v="77" actId="478"/>
          <ac:spMkLst>
            <pc:docMk/>
            <pc:sldMk cId="3344850456" sldId="5995"/>
            <ac:spMk id="14" creationId="{4F7BCD71-327F-436F-9067-EE2029C9B066}"/>
          </ac:spMkLst>
        </pc:spChg>
      </pc:sldChg>
      <pc:sldChg chg="addSp modSp add setBg">
        <pc:chgData name="Huxley (ESO), Claire" userId="d86452ef-b181-4cae-9288-bf5fd3d4b493" providerId="ADAL" clId="{ACEC007F-A9F6-4A00-9D90-9283C9369F14}" dt="2021-03-24T08:36:04.930" v="100"/>
        <pc:sldMkLst>
          <pc:docMk/>
          <pc:sldMk cId="3779493171" sldId="5996"/>
        </pc:sldMkLst>
        <pc:spChg chg="add mod">
          <ac:chgData name="Huxley (ESO), Claire" userId="d86452ef-b181-4cae-9288-bf5fd3d4b493" providerId="ADAL" clId="{ACEC007F-A9F6-4A00-9D90-9283C9369F14}" dt="2021-03-24T08:36:04.851" v="90" actId="207"/>
          <ac:spMkLst>
            <pc:docMk/>
            <pc:sldMk cId="3779493171" sldId="5996"/>
            <ac:spMk id="4" creationId="{157567B5-4D7F-4E1B-A90B-6E3D5DB5B922}"/>
          </ac:spMkLst>
        </pc:spChg>
        <pc:spChg chg="add mod">
          <ac:chgData name="Huxley (ESO), Claire" userId="d86452ef-b181-4cae-9288-bf5fd3d4b493" providerId="ADAL" clId="{ACEC007F-A9F6-4A00-9D90-9283C9369F14}" dt="2021-03-24T08:36:04.930" v="100"/>
          <ac:spMkLst>
            <pc:docMk/>
            <pc:sldMk cId="3779493171" sldId="5996"/>
            <ac:spMk id="5" creationId="{EDF91BFC-158F-4E62-A874-8E29C46F8614}"/>
          </ac:spMkLst>
        </pc:spChg>
        <pc:picChg chg="add mod">
          <ac:chgData name="Huxley (ESO), Claire" userId="d86452ef-b181-4cae-9288-bf5fd3d4b493" providerId="ADAL" clId="{ACEC007F-A9F6-4A00-9D90-9283C9369F14}" dt="2021-03-24T08:36:04.766" v="83"/>
          <ac:picMkLst>
            <pc:docMk/>
            <pc:sldMk cId="3779493171" sldId="5996"/>
            <ac:picMk id="3" creationId="{1626FB0B-E779-4A3C-92B9-AB65511DE5B4}"/>
          </ac:picMkLst>
        </pc:picChg>
      </pc:sldChg>
      <pc:sldChg chg="addSp modSp add ord setBg">
        <pc:chgData name="Huxley (ESO), Claire" userId="d86452ef-b181-4cae-9288-bf5fd3d4b493" providerId="ADAL" clId="{ACEC007F-A9F6-4A00-9D90-9283C9369F14}" dt="2021-03-24T08:37:01.938" v="125"/>
        <pc:sldMkLst>
          <pc:docMk/>
          <pc:sldMk cId="170095809" sldId="5997"/>
        </pc:sldMkLst>
        <pc:spChg chg="add mod">
          <ac:chgData name="Huxley (ESO), Claire" userId="d86452ef-b181-4cae-9288-bf5fd3d4b493" providerId="ADAL" clId="{ACEC007F-A9F6-4A00-9D90-9283C9369F14}" dt="2021-03-24T08:36:58.590" v="114" actId="207"/>
          <ac:spMkLst>
            <pc:docMk/>
            <pc:sldMk cId="170095809" sldId="5997"/>
            <ac:spMk id="4" creationId="{1E5ECB78-4837-4527-8921-105BB210C625}"/>
          </ac:spMkLst>
        </pc:spChg>
        <pc:spChg chg="add mod">
          <ac:chgData name="Huxley (ESO), Claire" userId="d86452ef-b181-4cae-9288-bf5fd3d4b493" providerId="ADAL" clId="{ACEC007F-A9F6-4A00-9D90-9283C9369F14}" dt="2021-03-24T08:36:58.706" v="124"/>
          <ac:spMkLst>
            <pc:docMk/>
            <pc:sldMk cId="170095809" sldId="5997"/>
            <ac:spMk id="5" creationId="{0C4D6D18-ED8F-4204-A452-7B88B9213E27}"/>
          </ac:spMkLst>
        </pc:spChg>
        <pc:picChg chg="add mod">
          <ac:chgData name="Huxley (ESO), Claire" userId="d86452ef-b181-4cae-9288-bf5fd3d4b493" providerId="ADAL" clId="{ACEC007F-A9F6-4A00-9D90-9283C9369F14}" dt="2021-03-24T08:36:58.513" v="107"/>
          <ac:picMkLst>
            <pc:docMk/>
            <pc:sldMk cId="170095809" sldId="5997"/>
            <ac:picMk id="3" creationId="{A1676623-C0F7-4045-B475-28330681DA81}"/>
          </ac:picMkLst>
        </pc:picChg>
      </pc:sldChg>
      <pc:sldChg chg="addSp modSp add ord setBg">
        <pc:chgData name="Huxley (ESO), Claire" userId="d86452ef-b181-4cae-9288-bf5fd3d4b493" providerId="ADAL" clId="{ACEC007F-A9F6-4A00-9D90-9283C9369F14}" dt="2021-03-24T08:37:20.885" v="150"/>
        <pc:sldMkLst>
          <pc:docMk/>
          <pc:sldMk cId="2819343546" sldId="5998"/>
        </pc:sldMkLst>
        <pc:spChg chg="add mod">
          <ac:chgData name="Huxley (ESO), Claire" userId="d86452ef-b181-4cae-9288-bf5fd3d4b493" providerId="ADAL" clId="{ACEC007F-A9F6-4A00-9D90-9283C9369F14}" dt="2021-03-24T08:37:18.861" v="139" actId="207"/>
          <ac:spMkLst>
            <pc:docMk/>
            <pc:sldMk cId="2819343546" sldId="5998"/>
            <ac:spMk id="4" creationId="{0A668CEA-6AEF-4807-955B-92D9DD688845}"/>
          </ac:spMkLst>
        </pc:spChg>
        <pc:spChg chg="add mod">
          <ac:chgData name="Huxley (ESO), Claire" userId="d86452ef-b181-4cae-9288-bf5fd3d4b493" providerId="ADAL" clId="{ACEC007F-A9F6-4A00-9D90-9283C9369F14}" dt="2021-03-24T08:37:18.957" v="149"/>
          <ac:spMkLst>
            <pc:docMk/>
            <pc:sldMk cId="2819343546" sldId="5998"/>
            <ac:spMk id="5" creationId="{F2538F95-67F8-412E-AD80-435F2A15C054}"/>
          </ac:spMkLst>
        </pc:spChg>
        <pc:picChg chg="add mod">
          <ac:chgData name="Huxley (ESO), Claire" userId="d86452ef-b181-4cae-9288-bf5fd3d4b493" providerId="ADAL" clId="{ACEC007F-A9F6-4A00-9D90-9283C9369F14}" dt="2021-03-24T08:37:18.796" v="132"/>
          <ac:picMkLst>
            <pc:docMk/>
            <pc:sldMk cId="2819343546" sldId="5998"/>
            <ac:picMk id="3" creationId="{9B78DE6D-63F9-43A3-83AA-3DAE95E3DF45}"/>
          </ac:picMkLst>
        </pc:picChg>
      </pc:sldChg>
      <pc:sldChg chg="addSp modSp add ord setBg">
        <pc:chgData name="Huxley (ESO), Claire" userId="d86452ef-b181-4cae-9288-bf5fd3d4b493" providerId="ADAL" clId="{ACEC007F-A9F6-4A00-9D90-9283C9369F14}" dt="2021-03-24T08:37:43.800" v="175"/>
        <pc:sldMkLst>
          <pc:docMk/>
          <pc:sldMk cId="103334635" sldId="5999"/>
        </pc:sldMkLst>
        <pc:spChg chg="add mod">
          <ac:chgData name="Huxley (ESO), Claire" userId="d86452ef-b181-4cae-9288-bf5fd3d4b493" providerId="ADAL" clId="{ACEC007F-A9F6-4A00-9D90-9283C9369F14}" dt="2021-03-24T08:37:41.983" v="164" actId="207"/>
          <ac:spMkLst>
            <pc:docMk/>
            <pc:sldMk cId="103334635" sldId="5999"/>
            <ac:spMk id="4" creationId="{94964F55-946F-4894-BC9C-C4A79CDD11E4}"/>
          </ac:spMkLst>
        </pc:spChg>
        <pc:spChg chg="add mod">
          <ac:chgData name="Huxley (ESO), Claire" userId="d86452ef-b181-4cae-9288-bf5fd3d4b493" providerId="ADAL" clId="{ACEC007F-A9F6-4A00-9D90-9283C9369F14}" dt="2021-03-24T08:37:42.056" v="174"/>
          <ac:spMkLst>
            <pc:docMk/>
            <pc:sldMk cId="103334635" sldId="5999"/>
            <ac:spMk id="5" creationId="{7B7F67AB-7E9C-4BA8-8EF1-C6A99D64C39E}"/>
          </ac:spMkLst>
        </pc:spChg>
        <pc:picChg chg="add mod">
          <ac:chgData name="Huxley (ESO), Claire" userId="d86452ef-b181-4cae-9288-bf5fd3d4b493" providerId="ADAL" clId="{ACEC007F-A9F6-4A00-9D90-9283C9369F14}" dt="2021-03-24T08:37:41.893" v="157"/>
          <ac:picMkLst>
            <pc:docMk/>
            <pc:sldMk cId="103334635" sldId="5999"/>
            <ac:picMk id="3" creationId="{976445D4-DCAF-47C9-96B8-9705D80EC1B4}"/>
          </ac:picMkLst>
        </pc:picChg>
      </pc:sldChg>
      <pc:sldChg chg="addSp modSp add setBg">
        <pc:chgData name="Huxley (ESO), Claire" userId="d86452ef-b181-4cae-9288-bf5fd3d4b493" providerId="ADAL" clId="{ACEC007F-A9F6-4A00-9D90-9283C9369F14}" dt="2021-03-24T08:49:33.261" v="384" actId="20577"/>
        <pc:sldMkLst>
          <pc:docMk/>
          <pc:sldMk cId="174842030" sldId="6000"/>
        </pc:sldMkLst>
        <pc:spChg chg="add mod">
          <ac:chgData name="Huxley (ESO), Claire" userId="d86452ef-b181-4cae-9288-bf5fd3d4b493" providerId="ADAL" clId="{ACEC007F-A9F6-4A00-9D90-9283C9369F14}" dt="2021-03-24T08:49:33.261" v="384" actId="20577"/>
          <ac:spMkLst>
            <pc:docMk/>
            <pc:sldMk cId="174842030" sldId="6000"/>
            <ac:spMk id="4" creationId="{1508DA78-03D7-46E4-9CF2-59FD16F9C1F6}"/>
          </ac:spMkLst>
        </pc:spChg>
        <pc:spChg chg="add mod">
          <ac:chgData name="Huxley (ESO), Claire" userId="d86452ef-b181-4cae-9288-bf5fd3d4b493" providerId="ADAL" clId="{ACEC007F-A9F6-4A00-9D90-9283C9369F14}" dt="2021-03-24T08:38:28.760" v="201"/>
          <ac:spMkLst>
            <pc:docMk/>
            <pc:sldMk cId="174842030" sldId="6000"/>
            <ac:spMk id="5" creationId="{6E757D58-F050-4251-8CB6-469330FCDF77}"/>
          </ac:spMkLst>
        </pc:spChg>
        <pc:picChg chg="add mod">
          <ac:chgData name="Huxley (ESO), Claire" userId="d86452ef-b181-4cae-9288-bf5fd3d4b493" providerId="ADAL" clId="{ACEC007F-A9F6-4A00-9D90-9283C9369F14}" dt="2021-03-24T08:38:28.528" v="184"/>
          <ac:picMkLst>
            <pc:docMk/>
            <pc:sldMk cId="174842030" sldId="6000"/>
            <ac:picMk id="3" creationId="{3DFE7A6B-9FDD-4287-9FD4-543DB3E2E6D3}"/>
          </ac:picMkLst>
        </pc:picChg>
      </pc:sldChg>
      <pc:sldChg chg="addSp modSp add setBg">
        <pc:chgData name="Huxley (ESO), Claire" userId="d86452ef-b181-4cae-9288-bf5fd3d4b493" providerId="ADAL" clId="{ACEC007F-A9F6-4A00-9D90-9283C9369F14}" dt="2021-03-24T08:49:44.531" v="386" actId="20577"/>
        <pc:sldMkLst>
          <pc:docMk/>
          <pc:sldMk cId="2188404976" sldId="6001"/>
        </pc:sldMkLst>
        <pc:spChg chg="add mod">
          <ac:chgData name="Huxley (ESO), Claire" userId="d86452ef-b181-4cae-9288-bf5fd3d4b493" providerId="ADAL" clId="{ACEC007F-A9F6-4A00-9D90-9283C9369F14}" dt="2021-03-24T08:49:44.531" v="386" actId="20577"/>
          <ac:spMkLst>
            <pc:docMk/>
            <pc:sldMk cId="2188404976" sldId="6001"/>
            <ac:spMk id="4" creationId="{19F564BA-E396-42F1-936C-5D8B27E2A621}"/>
          </ac:spMkLst>
        </pc:spChg>
        <pc:spChg chg="add mod">
          <ac:chgData name="Huxley (ESO), Claire" userId="d86452ef-b181-4cae-9288-bf5fd3d4b493" providerId="ADAL" clId="{ACEC007F-A9F6-4A00-9D90-9283C9369F14}" dt="2021-03-24T08:38:40.650" v="224"/>
          <ac:spMkLst>
            <pc:docMk/>
            <pc:sldMk cId="2188404976" sldId="6001"/>
            <ac:spMk id="5" creationId="{0AF47F39-49F2-4408-AA06-354506102827}"/>
          </ac:spMkLst>
        </pc:spChg>
        <pc:picChg chg="add mod">
          <ac:chgData name="Huxley (ESO), Claire" userId="d86452ef-b181-4cae-9288-bf5fd3d4b493" providerId="ADAL" clId="{ACEC007F-A9F6-4A00-9D90-9283C9369F14}" dt="2021-03-24T08:38:40.462" v="207"/>
          <ac:picMkLst>
            <pc:docMk/>
            <pc:sldMk cId="2188404976" sldId="6001"/>
            <ac:picMk id="3" creationId="{AC9E2596-4716-4BE0-98A8-797F828AAED9}"/>
          </ac:picMkLst>
        </pc:picChg>
      </pc:sldChg>
      <pc:sldChg chg="addSp modSp add setBg">
        <pc:chgData name="Huxley (ESO), Claire" userId="d86452ef-b181-4cae-9288-bf5fd3d4b493" providerId="ADAL" clId="{ACEC007F-A9F6-4A00-9D90-9283C9369F14}" dt="2021-03-24T08:49:39.376" v="385" actId="20577"/>
        <pc:sldMkLst>
          <pc:docMk/>
          <pc:sldMk cId="2241060652" sldId="6002"/>
        </pc:sldMkLst>
        <pc:spChg chg="add mod">
          <ac:chgData name="Huxley (ESO), Claire" userId="d86452ef-b181-4cae-9288-bf5fd3d4b493" providerId="ADAL" clId="{ACEC007F-A9F6-4A00-9D90-9283C9369F14}" dt="2021-03-24T08:49:39.376" v="385" actId="20577"/>
          <ac:spMkLst>
            <pc:docMk/>
            <pc:sldMk cId="2241060652" sldId="6002"/>
            <ac:spMk id="4" creationId="{06EF0EC9-6CB4-4D14-A130-99A61E1E808A}"/>
          </ac:spMkLst>
        </pc:spChg>
        <pc:spChg chg="add mod">
          <ac:chgData name="Huxley (ESO), Claire" userId="d86452ef-b181-4cae-9288-bf5fd3d4b493" providerId="ADAL" clId="{ACEC007F-A9F6-4A00-9D90-9283C9369F14}" dt="2021-03-24T08:38:56.059" v="247"/>
          <ac:spMkLst>
            <pc:docMk/>
            <pc:sldMk cId="2241060652" sldId="6002"/>
            <ac:spMk id="5" creationId="{F898A47F-F30B-4FF6-AEE4-B1C0BC5C395D}"/>
          </ac:spMkLst>
        </pc:spChg>
        <pc:picChg chg="add mod">
          <ac:chgData name="Huxley (ESO), Claire" userId="d86452ef-b181-4cae-9288-bf5fd3d4b493" providerId="ADAL" clId="{ACEC007F-A9F6-4A00-9D90-9283C9369F14}" dt="2021-03-24T08:38:55.899" v="230"/>
          <ac:picMkLst>
            <pc:docMk/>
            <pc:sldMk cId="2241060652" sldId="6002"/>
            <ac:picMk id="3" creationId="{367B8BFD-FFD7-47E6-871D-49F1D8C82670}"/>
          </ac:picMkLst>
        </pc:picChg>
      </pc:sldChg>
      <pc:sldChg chg="addSp modSp add setBg">
        <pc:chgData name="Huxley (ESO), Claire" userId="d86452ef-b181-4cae-9288-bf5fd3d4b493" providerId="ADAL" clId="{ACEC007F-A9F6-4A00-9D90-9283C9369F14}" dt="2021-03-24T08:39:38.661" v="271"/>
        <pc:sldMkLst>
          <pc:docMk/>
          <pc:sldMk cId="2658545668" sldId="6003"/>
        </pc:sldMkLst>
        <pc:spChg chg="add mod">
          <ac:chgData name="Huxley (ESO), Claire" userId="d86452ef-b181-4cae-9288-bf5fd3d4b493" providerId="ADAL" clId="{ACEC007F-A9F6-4A00-9D90-9283C9369F14}" dt="2021-03-24T08:39:38.577" v="261" actId="207"/>
          <ac:spMkLst>
            <pc:docMk/>
            <pc:sldMk cId="2658545668" sldId="6003"/>
            <ac:spMk id="4" creationId="{17488649-46C0-4FB3-A233-FB3040B74EC4}"/>
          </ac:spMkLst>
        </pc:spChg>
        <pc:spChg chg="add mod">
          <ac:chgData name="Huxley (ESO), Claire" userId="d86452ef-b181-4cae-9288-bf5fd3d4b493" providerId="ADAL" clId="{ACEC007F-A9F6-4A00-9D90-9283C9369F14}" dt="2021-03-24T08:39:38.661" v="271"/>
          <ac:spMkLst>
            <pc:docMk/>
            <pc:sldMk cId="2658545668" sldId="6003"/>
            <ac:spMk id="5" creationId="{5D369A3D-3CFA-4C30-B1A9-F40B6B3C55F0}"/>
          </ac:spMkLst>
        </pc:spChg>
        <pc:picChg chg="add mod">
          <ac:chgData name="Huxley (ESO), Claire" userId="d86452ef-b181-4cae-9288-bf5fd3d4b493" providerId="ADAL" clId="{ACEC007F-A9F6-4A00-9D90-9283C9369F14}" dt="2021-03-24T08:39:38.478" v="254"/>
          <ac:picMkLst>
            <pc:docMk/>
            <pc:sldMk cId="2658545668" sldId="6003"/>
            <ac:picMk id="3" creationId="{267D5C65-F6B3-4298-A744-6FBA9819D0C8}"/>
          </ac:picMkLst>
        </pc:picChg>
      </pc:sldChg>
      <pc:sldChg chg="addSp modSp add setBg">
        <pc:chgData name="Huxley (ESO), Claire" userId="d86452ef-b181-4cae-9288-bf5fd3d4b493" providerId="ADAL" clId="{ACEC007F-A9F6-4A00-9D90-9283C9369F14}" dt="2021-03-24T08:39:56.472" v="294"/>
        <pc:sldMkLst>
          <pc:docMk/>
          <pc:sldMk cId="1535607694" sldId="6004"/>
        </pc:sldMkLst>
        <pc:spChg chg="add mod">
          <ac:chgData name="Huxley (ESO), Claire" userId="d86452ef-b181-4cae-9288-bf5fd3d4b493" providerId="ADAL" clId="{ACEC007F-A9F6-4A00-9D90-9283C9369F14}" dt="2021-03-24T08:39:56.387" v="284" actId="207"/>
          <ac:spMkLst>
            <pc:docMk/>
            <pc:sldMk cId="1535607694" sldId="6004"/>
            <ac:spMk id="4" creationId="{C4783198-C8AC-4BCD-AC60-169EDA1A02C5}"/>
          </ac:spMkLst>
        </pc:spChg>
        <pc:spChg chg="add mod">
          <ac:chgData name="Huxley (ESO), Claire" userId="d86452ef-b181-4cae-9288-bf5fd3d4b493" providerId="ADAL" clId="{ACEC007F-A9F6-4A00-9D90-9283C9369F14}" dt="2021-03-24T08:39:56.472" v="294"/>
          <ac:spMkLst>
            <pc:docMk/>
            <pc:sldMk cId="1535607694" sldId="6004"/>
            <ac:spMk id="5" creationId="{EEB3BDC6-C34D-44B6-B06A-4374B2B6B864}"/>
          </ac:spMkLst>
        </pc:spChg>
        <pc:picChg chg="add mod">
          <ac:chgData name="Huxley (ESO), Claire" userId="d86452ef-b181-4cae-9288-bf5fd3d4b493" providerId="ADAL" clId="{ACEC007F-A9F6-4A00-9D90-9283C9369F14}" dt="2021-03-24T08:39:56.315" v="277"/>
          <ac:picMkLst>
            <pc:docMk/>
            <pc:sldMk cId="1535607694" sldId="6004"/>
            <ac:picMk id="3" creationId="{ED7CC631-AB41-4004-964C-6219B5228D4B}"/>
          </ac:picMkLst>
        </pc:picChg>
      </pc:sldChg>
      <pc:sldChg chg="addSp modSp add setBg">
        <pc:chgData name="Huxley (ESO), Claire" userId="d86452ef-b181-4cae-9288-bf5fd3d4b493" providerId="ADAL" clId="{ACEC007F-A9F6-4A00-9D90-9283C9369F14}" dt="2021-03-24T08:40:36.747" v="317"/>
        <pc:sldMkLst>
          <pc:docMk/>
          <pc:sldMk cId="1026935228" sldId="6005"/>
        </pc:sldMkLst>
        <pc:spChg chg="add mod">
          <ac:chgData name="Huxley (ESO), Claire" userId="d86452ef-b181-4cae-9288-bf5fd3d4b493" providerId="ADAL" clId="{ACEC007F-A9F6-4A00-9D90-9283C9369F14}" dt="2021-03-24T08:40:36.656" v="307" actId="207"/>
          <ac:spMkLst>
            <pc:docMk/>
            <pc:sldMk cId="1026935228" sldId="6005"/>
            <ac:spMk id="4" creationId="{8BBA192F-104C-4EE8-8B7C-528AFDB99B1B}"/>
          </ac:spMkLst>
        </pc:spChg>
        <pc:spChg chg="add mod">
          <ac:chgData name="Huxley (ESO), Claire" userId="d86452ef-b181-4cae-9288-bf5fd3d4b493" providerId="ADAL" clId="{ACEC007F-A9F6-4A00-9D90-9283C9369F14}" dt="2021-03-24T08:40:36.747" v="317"/>
          <ac:spMkLst>
            <pc:docMk/>
            <pc:sldMk cId="1026935228" sldId="6005"/>
            <ac:spMk id="5" creationId="{D6CC65E5-C99A-417C-84C2-AA3CCF038807}"/>
          </ac:spMkLst>
        </pc:spChg>
        <pc:picChg chg="add mod">
          <ac:chgData name="Huxley (ESO), Claire" userId="d86452ef-b181-4cae-9288-bf5fd3d4b493" providerId="ADAL" clId="{ACEC007F-A9F6-4A00-9D90-9283C9369F14}" dt="2021-03-24T08:40:36.544" v="300"/>
          <ac:picMkLst>
            <pc:docMk/>
            <pc:sldMk cId="1026935228" sldId="6005"/>
            <ac:picMk id="3" creationId="{384E203F-D024-4164-8CF6-288D0DBC4602}"/>
          </ac:picMkLst>
        </pc:picChg>
      </pc:sldChg>
      <pc:sldMasterChg chg="delSldLayout">
        <pc:chgData name="Huxley (ESO), Claire" userId="d86452ef-b181-4cae-9288-bf5fd3d4b493" providerId="ADAL" clId="{ACEC007F-A9F6-4A00-9D90-9283C9369F14}" dt="2021-03-24T09:53:44.106" v="408" actId="2696"/>
        <pc:sldMasterMkLst>
          <pc:docMk/>
          <pc:sldMasterMk cId="2100035837" sldId="2147483822"/>
        </pc:sldMasterMkLst>
        <pc:sldLayoutChg chg="del">
          <pc:chgData name="Huxley (ESO), Claire" userId="d86452ef-b181-4cae-9288-bf5fd3d4b493" providerId="ADAL" clId="{ACEC007F-A9F6-4A00-9D90-9283C9369F14}" dt="2021-03-24T09:53:44.106" v="408" actId="2696"/>
          <pc:sldLayoutMkLst>
            <pc:docMk/>
            <pc:sldMasterMk cId="2100035837" sldId="2147483822"/>
            <pc:sldLayoutMk cId="2967742659" sldId="2147483840"/>
          </pc:sldLayoutMkLst>
        </pc:sldLayoutChg>
      </pc:sldMasterChg>
    </pc:docChg>
  </pc:docChgLst>
  <pc:docChgLst>
    <pc:chgData name="Huxley (ESO), Claire" userId="d86452ef-b181-4cae-9288-bf5fd3d4b493" providerId="ADAL" clId="{E8B6F3C1-488A-4D18-8422-B3CBB9A65714}"/>
    <pc:docChg chg="delSld modSection">
      <pc:chgData name="Huxley (ESO), Claire" userId="d86452ef-b181-4cae-9288-bf5fd3d4b493" providerId="ADAL" clId="{E8B6F3C1-488A-4D18-8422-B3CBB9A65714}" dt="2021-03-26T15:36:41.291" v="10" actId="2696"/>
      <pc:docMkLst>
        <pc:docMk/>
      </pc:docMkLst>
      <pc:sldChg chg="del">
        <pc:chgData name="Huxley (ESO), Claire" userId="d86452ef-b181-4cae-9288-bf5fd3d4b493" providerId="ADAL" clId="{E8B6F3C1-488A-4D18-8422-B3CBB9A65714}" dt="2021-03-26T15:36:25.844" v="0" actId="2696"/>
        <pc:sldMkLst>
          <pc:docMk/>
          <pc:sldMk cId="2903637378" sldId="5994"/>
        </pc:sldMkLst>
      </pc:sldChg>
      <pc:sldChg chg="del">
        <pc:chgData name="Huxley (ESO), Claire" userId="d86452ef-b181-4cae-9288-bf5fd3d4b493" providerId="ADAL" clId="{E8B6F3C1-488A-4D18-8422-B3CBB9A65714}" dt="2021-03-26T15:36:30.027" v="1" actId="2696"/>
        <pc:sldMkLst>
          <pc:docMk/>
          <pc:sldMk cId="3779493171" sldId="5996"/>
        </pc:sldMkLst>
      </pc:sldChg>
      <pc:sldChg chg="del">
        <pc:chgData name="Huxley (ESO), Claire" userId="d86452ef-b181-4cae-9288-bf5fd3d4b493" providerId="ADAL" clId="{E8B6F3C1-488A-4D18-8422-B3CBB9A65714}" dt="2021-03-26T15:36:31.011" v="2" actId="2696"/>
        <pc:sldMkLst>
          <pc:docMk/>
          <pc:sldMk cId="170095809" sldId="5997"/>
        </pc:sldMkLst>
      </pc:sldChg>
      <pc:sldChg chg="del">
        <pc:chgData name="Huxley (ESO), Claire" userId="d86452ef-b181-4cae-9288-bf5fd3d4b493" providerId="ADAL" clId="{E8B6F3C1-488A-4D18-8422-B3CBB9A65714}" dt="2021-03-26T15:36:32.007" v="3" actId="2696"/>
        <pc:sldMkLst>
          <pc:docMk/>
          <pc:sldMk cId="2819343546" sldId="5998"/>
        </pc:sldMkLst>
      </pc:sldChg>
      <pc:sldChg chg="del">
        <pc:chgData name="Huxley (ESO), Claire" userId="d86452ef-b181-4cae-9288-bf5fd3d4b493" providerId="ADAL" clId="{E8B6F3C1-488A-4D18-8422-B3CBB9A65714}" dt="2021-03-26T15:36:33.333" v="4" actId="2696"/>
        <pc:sldMkLst>
          <pc:docMk/>
          <pc:sldMk cId="103334635" sldId="5999"/>
        </pc:sldMkLst>
      </pc:sldChg>
      <pc:sldChg chg="del">
        <pc:chgData name="Huxley (ESO), Claire" userId="d86452ef-b181-4cae-9288-bf5fd3d4b493" providerId="ADAL" clId="{E8B6F3C1-488A-4D18-8422-B3CBB9A65714}" dt="2021-03-26T15:36:37.390" v="7" actId="2696"/>
        <pc:sldMkLst>
          <pc:docMk/>
          <pc:sldMk cId="174842030" sldId="6000"/>
        </pc:sldMkLst>
      </pc:sldChg>
      <pc:sldChg chg="del">
        <pc:chgData name="Huxley (ESO), Claire" userId="d86452ef-b181-4cae-9288-bf5fd3d4b493" providerId="ADAL" clId="{E8B6F3C1-488A-4D18-8422-B3CBB9A65714}" dt="2021-03-26T15:36:36.164" v="6" actId="2696"/>
        <pc:sldMkLst>
          <pc:docMk/>
          <pc:sldMk cId="2188404976" sldId="6001"/>
        </pc:sldMkLst>
      </pc:sldChg>
      <pc:sldChg chg="del">
        <pc:chgData name="Huxley (ESO), Claire" userId="d86452ef-b181-4cae-9288-bf5fd3d4b493" providerId="ADAL" clId="{E8B6F3C1-488A-4D18-8422-B3CBB9A65714}" dt="2021-03-26T15:36:34.937" v="5" actId="2696"/>
        <pc:sldMkLst>
          <pc:docMk/>
          <pc:sldMk cId="2241060652" sldId="6002"/>
        </pc:sldMkLst>
      </pc:sldChg>
      <pc:sldChg chg="del">
        <pc:chgData name="Huxley (ESO), Claire" userId="d86452ef-b181-4cae-9288-bf5fd3d4b493" providerId="ADAL" clId="{E8B6F3C1-488A-4D18-8422-B3CBB9A65714}" dt="2021-03-26T15:36:41.291" v="10" actId="2696"/>
        <pc:sldMkLst>
          <pc:docMk/>
          <pc:sldMk cId="2658545668" sldId="6003"/>
        </pc:sldMkLst>
      </pc:sldChg>
      <pc:sldChg chg="del">
        <pc:chgData name="Huxley (ESO), Claire" userId="d86452ef-b181-4cae-9288-bf5fd3d4b493" providerId="ADAL" clId="{E8B6F3C1-488A-4D18-8422-B3CBB9A65714}" dt="2021-03-26T15:36:39.714" v="9" actId="2696"/>
        <pc:sldMkLst>
          <pc:docMk/>
          <pc:sldMk cId="1535607694" sldId="6004"/>
        </pc:sldMkLst>
      </pc:sldChg>
      <pc:sldChg chg="del">
        <pc:chgData name="Huxley (ESO), Claire" userId="d86452ef-b181-4cae-9288-bf5fd3d4b493" providerId="ADAL" clId="{E8B6F3C1-488A-4D18-8422-B3CBB9A65714}" dt="2021-03-26T15:36:38.722" v="8" actId="2696"/>
        <pc:sldMkLst>
          <pc:docMk/>
          <pc:sldMk cId="1026935228" sldId="60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88156D-F31C-4303-B0F0-75072F9D8D9A}" type="datetimeFigureOut">
              <a:rPr lang="en-GB" smtClean="0"/>
              <a:t>29/03/2021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FA055-5F79-4F63-9BDD-93B3C3D37343}" type="slidenum">
              <a:rPr lang="en-GB" smtClean="0"/>
              <a:t>‹#›</a:t>
            </a:fld>
            <a:endParaRPr lang="en-GB"/>
          </a:p>
        </p:txBody>
      </p:sp>
    </p:spTree>
    <p:extLst>
      <p:ext uri="{BB962C8B-B14F-4D97-AF65-F5344CB8AC3E}">
        <p14:creationId xmlns:p14="http://schemas.microsoft.com/office/powerpoint/2010/main" val="1887767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a:p>
            <a:r>
              <a:rPr lang="en-GB"/>
              <a:t>CSAT/SSAT surveys, </a:t>
            </a:r>
            <a:r>
              <a:rPr lang="en-GB" err="1"/>
              <a:t>CACoP</a:t>
            </a:r>
            <a:r>
              <a:rPr lang="en-GB"/>
              <a:t> replacement. This is what it’s taught us – context for these points. If we don’t do something different then there’s a risk/its bigger than resourcing. Leading into the future…(next slide). Focus on the task at hand – current governance process isn’t fit for purpose. Starting with the problem first, not the solution. Looking holistically.</a:t>
            </a:r>
          </a:p>
        </p:txBody>
      </p:sp>
      <p:sp>
        <p:nvSpPr>
          <p:cNvPr id="4" name="Slide Number Placeholder 3"/>
          <p:cNvSpPr>
            <a:spLocks noGrp="1"/>
          </p:cNvSpPr>
          <p:nvPr>
            <p:ph type="sldNum" sz="quarter" idx="5"/>
          </p:nvPr>
        </p:nvSpPr>
        <p:spPr/>
        <p:txBody>
          <a:bodyPr/>
          <a:lstStyle/>
          <a:p>
            <a:fld id="{992FA055-5F79-4F63-9BDD-93B3C3D37343}" type="slidenum">
              <a:rPr lang="en-GB" smtClean="0"/>
              <a:t>5</a:t>
            </a:fld>
            <a:endParaRPr lang="en-GB"/>
          </a:p>
        </p:txBody>
      </p:sp>
    </p:spTree>
    <p:extLst>
      <p:ext uri="{BB962C8B-B14F-4D97-AF65-F5344CB8AC3E}">
        <p14:creationId xmlns:p14="http://schemas.microsoft.com/office/powerpoint/2010/main" val="3149180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Initial thinking – straw man. This is draft at the moment - context for lots to do but not asking for input here.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B74334-5195-1F4B-B190-5A416FFA43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418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B74334-5195-1F4B-B190-5A416FFA43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511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Setting the scene for the next discussion topic: getting the audience to see the whole process/roles &amp; responsibilities of code change and where the current engagement points are. </a:t>
            </a:r>
          </a:p>
          <a:p>
            <a:r>
              <a:rPr lang="en-GB"/>
              <a:t>NOTE: Haven’t included full names of forums as this is going to be a busy slide otherwise. Propose we explain each in terms of what the acronym stands for and what Code each relates to.</a:t>
            </a:r>
          </a:p>
          <a:p>
            <a:endParaRPr lang="en-GB"/>
          </a:p>
          <a:p>
            <a:pPr algn="just">
              <a:defRPr/>
            </a:pPr>
            <a:r>
              <a:rPr lang="en-GB" b="0" i="0">
                <a:latin typeface="Helvetica Neue LT Std 45 Light"/>
                <a:ea typeface="Helvetica Neue Light" panose="02000403000000020004" pitchFamily="2" charset="0"/>
              </a:rPr>
              <a:t>Each code </a:t>
            </a:r>
            <a:r>
              <a:rPr lang="en-GB">
                <a:latin typeface="Helvetica Neue LT Std 45 Light"/>
                <a:ea typeface="Helvetica Neue Light" panose="02000403000000020004" pitchFamily="2" charset="0"/>
              </a:rPr>
              <a:t>changes</a:t>
            </a:r>
            <a:r>
              <a:rPr lang="en-GB" b="0" i="0">
                <a:latin typeface="Helvetica Neue LT Std 45 Light"/>
                <a:ea typeface="Helvetica Neue Light" panose="02000403000000020004" pitchFamily="2" charset="0"/>
              </a:rPr>
              <a:t> generally follow the same process. Dependent on the complexity or contentiousness of the proposal, steps can </a:t>
            </a:r>
            <a:r>
              <a:rPr lang="en-GB">
                <a:latin typeface="Helvetica Neue LT Std 45 Light"/>
                <a:ea typeface="Helvetica Neue Light" panose="02000403000000020004" pitchFamily="2" charset="0"/>
              </a:rPr>
              <a:t>be shortened </a:t>
            </a:r>
            <a:r>
              <a:rPr lang="en-GB" b="0" i="0">
                <a:latin typeface="Helvetica Neue LT Std 45 Light"/>
                <a:ea typeface="Helvetica Neue Light" panose="02000403000000020004" pitchFamily="2" charset="0"/>
              </a:rPr>
              <a:t>or removed.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a:latin typeface="Helvetica Neue LT Std 45 Light"/>
              <a:ea typeface="Helvetica Neue Light" panose="02000403000000020004"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b="0" i="0">
                <a:latin typeface="Helvetica Neue LT Std 45 Light"/>
                <a:ea typeface="Helvetica Neue Light" panose="02000403000000020004" pitchFamily="2" charset="0"/>
              </a:rPr>
              <a:t>We have further slides later on each of these boxes but just to set the scene.</a:t>
            </a:r>
          </a:p>
          <a:p>
            <a:pPr algn="just"/>
            <a:endParaRPr lang="en-GB"/>
          </a:p>
          <a:p>
            <a:pPr algn="just"/>
            <a:r>
              <a:rPr lang="en-GB"/>
              <a:t>The most important thing to consider is Talk to Us early on and I will later set out how we can help here. The official start of the process is when you actually raise the Modification by completing a Modification proposal form – this is then presented to the respective Code Panel who decide the route that this change will follow.</a:t>
            </a:r>
            <a:endParaRPr lang="en-GB">
              <a:cs typeface="Calibri"/>
            </a:endParaRPr>
          </a:p>
          <a:p>
            <a:pPr algn="just"/>
            <a:endParaRPr lang="en-GB"/>
          </a:p>
          <a:p>
            <a:pPr algn="just"/>
            <a:r>
              <a:rPr lang="en-GB" b="1"/>
              <a:t>Panel have 2 main considerations:</a:t>
            </a:r>
          </a:p>
          <a:p>
            <a:pPr algn="just"/>
            <a:endParaRPr lang="en-GB" b="1"/>
          </a:p>
          <a:p>
            <a:pPr algn="just"/>
            <a:r>
              <a:rPr lang="en-GB" b="1"/>
              <a:t>Does the change need a Workgroup to assess the change or can it go straight to industry consultation?</a:t>
            </a:r>
            <a:endParaRPr lang="en-GB" b="1">
              <a:cs typeface="Calibri" panose="020F0502020204030204"/>
            </a:endParaRPr>
          </a:p>
          <a:p>
            <a:pPr algn="just">
              <a:defRPr/>
            </a:pPr>
            <a:r>
              <a:rPr lang="en-GB"/>
              <a:t>Panel may believe the solution needs developing further or refining and would in this case ask for a Workgroup to be formed. The Workgroup would consult industry on their deliberations. Panel may though be comfortable that the solution/ solution is clear and decide that the Workgroup phase is not required, in which case they would go straight to consultation with the industry.  I will provide more background on this later.</a:t>
            </a:r>
            <a:endParaRPr lang="en-GB">
              <a:cs typeface="Calibri"/>
            </a:endParaRPr>
          </a:p>
          <a:p>
            <a:pPr algn="just"/>
            <a:endParaRPr lang="en-GB" b="1"/>
          </a:p>
          <a:p>
            <a:pPr algn="just"/>
            <a:r>
              <a:rPr lang="en-GB" b="1"/>
              <a:t>Who is the Decision body?</a:t>
            </a:r>
            <a:endParaRPr lang="en-GB" b="1">
              <a:cs typeface="Calibri"/>
            </a:endParaRPr>
          </a:p>
          <a:p>
            <a:pPr algn="just"/>
            <a:r>
              <a:rPr lang="en-GB"/>
              <a:t>Panel also decide on who makes the decision whether or not to implement the change – this can be Ofgem (known as Standard Governance) or Panel (known as Self-Governance and is followed where there is no material impact on parties). I will provide further detail on this later.</a:t>
            </a:r>
            <a:endParaRPr lang="en-GB">
              <a:cs typeface="Calibri"/>
            </a:endParaRPr>
          </a:p>
          <a:p>
            <a:pPr algn="just"/>
            <a:endParaRPr lang="en-GB"/>
          </a:p>
          <a:p>
            <a:pPr algn="just"/>
            <a:r>
              <a:rPr lang="en-GB" b="1"/>
              <a:t>Implement - </a:t>
            </a:r>
            <a:r>
              <a:rPr lang="en-GB"/>
              <a:t>Each change will include a proposed date for the change to be implemented into the Code and I will talk more about this later.</a:t>
            </a:r>
          </a:p>
          <a:p>
            <a:pPr algn="just"/>
            <a:endParaRPr lang="en-GB"/>
          </a:p>
          <a:p>
            <a:pPr marL="0" marR="0" lvl="0" indent="0" algn="just" defTabSz="914400" rtl="0" eaLnBrk="1" fontAlgn="auto" latinLnBrk="0" hangingPunct="1">
              <a:lnSpc>
                <a:spcPct val="100000"/>
              </a:lnSpc>
              <a:spcBef>
                <a:spcPts val="0"/>
              </a:spcBef>
              <a:spcAft>
                <a:spcPts val="0"/>
              </a:spcAft>
              <a:buClrTx/>
              <a:buSzTx/>
              <a:buFontTx/>
              <a:buNone/>
              <a:tabLst/>
              <a:defRPr/>
            </a:pPr>
            <a:r>
              <a:rPr lang="en-GB">
                <a:highlight>
                  <a:srgbClr val="FFFF00"/>
                </a:highlight>
              </a:rPr>
              <a:t>Gap to left currently – need more convo there. Here’s the current process for the codes we administer. Seeing good feedback – only so many tweaks we can do to accommodate all the change mentioned earlier. Is fundamental change required to the process and do we need new parts to the left? Need more strategic conversations leading to the holistic view (</a:t>
            </a:r>
            <a:r>
              <a:rPr lang="en-GB" err="1">
                <a:highlight>
                  <a:srgbClr val="FFFF00"/>
                </a:highlight>
              </a:rPr>
              <a:t>ie</a:t>
            </a:r>
            <a:r>
              <a:rPr lang="en-GB">
                <a:highlight>
                  <a:srgbClr val="FFFF00"/>
                </a:highlight>
              </a:rPr>
              <a:t> strategic mods that address a wider reach) . </a:t>
            </a:r>
            <a:r>
              <a:rPr lang="en-GB" err="1">
                <a:highlight>
                  <a:srgbClr val="FFFF00"/>
                </a:highlight>
              </a:rPr>
              <a:t>Isnt</a:t>
            </a:r>
            <a:r>
              <a:rPr lang="en-GB">
                <a:highlight>
                  <a:srgbClr val="FFFF00"/>
                </a:highlight>
              </a:rPr>
              <a:t> just about resourcing.</a:t>
            </a:r>
          </a:p>
          <a:p>
            <a:pPr algn="just"/>
            <a:endParaRPr lang="en-GB"/>
          </a:p>
          <a:p>
            <a:pPr algn="just"/>
            <a:endParaRPr lang="en-GB"/>
          </a:p>
        </p:txBody>
      </p:sp>
      <p:sp>
        <p:nvSpPr>
          <p:cNvPr id="4" name="Slide Number Placeholder 3"/>
          <p:cNvSpPr>
            <a:spLocks noGrp="1"/>
          </p:cNvSpPr>
          <p:nvPr>
            <p:ph type="sldNum" sz="quarter" idx="5"/>
          </p:nvPr>
        </p:nvSpPr>
        <p:spPr/>
        <p:txBody>
          <a:bodyPr/>
          <a:lstStyle/>
          <a:p>
            <a:fld id="{F7B74334-5195-1F4B-B190-5A416FFA4340}" type="slidenum">
              <a:rPr lang="en-US" smtClean="0"/>
              <a:t>10</a:t>
            </a:fld>
            <a:endParaRPr lang="en-US"/>
          </a:p>
        </p:txBody>
      </p:sp>
    </p:spTree>
    <p:extLst>
      <p:ext uri="{BB962C8B-B14F-4D97-AF65-F5344CB8AC3E}">
        <p14:creationId xmlns:p14="http://schemas.microsoft.com/office/powerpoint/2010/main" val="534770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_Intro_Copy">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497524" y="2298492"/>
            <a:ext cx="4754880" cy="637747"/>
          </a:xfrm>
          <a:prstGeom prst="rect">
            <a:avLst/>
          </a:prstGeom>
          <a:ln>
            <a:noFill/>
          </a:ln>
        </p:spPr>
        <p:txBody>
          <a:bodyPr/>
          <a:lstStyle>
            <a:lvl1pPr marL="0" indent="0">
              <a:buNone/>
              <a:defRPr sz="1401" b="0" i="0">
                <a:solidFill>
                  <a:srgbClr val="FFBF22"/>
                </a:solidFill>
                <a:latin typeface="Helvetica Neue LT Std 45 Light" panose="020B0403020202020204" pitchFamily="34" charset="0"/>
              </a:defRPr>
            </a:lvl1pPr>
            <a:lvl2pPr marL="457195" indent="0">
              <a:buFont typeface="Arial" panose="020B0604020202020204" pitchFamily="34" charset="0"/>
              <a:buNone/>
              <a:defRPr sz="1401" b="0" i="0">
                <a:ln>
                  <a:noFill/>
                </a:ln>
                <a:solidFill>
                  <a:srgbClr val="E8BC28"/>
                </a:solidFill>
                <a:latin typeface="Helvetica Neue LT Std 45 Light" panose="020B0403020202020204" pitchFamily="34" charset="0"/>
              </a:defRPr>
            </a:lvl2pPr>
            <a:lvl3pPr marL="914388" indent="0">
              <a:buFont typeface="Arial" panose="020B0604020202020204" pitchFamily="34" charset="0"/>
              <a:buNone/>
              <a:defRPr sz="1401" b="0" i="0">
                <a:solidFill>
                  <a:srgbClr val="E8BC28"/>
                </a:solidFill>
                <a:latin typeface="Helvetica Neue LT Std 45 Light" panose="020B0403020202020204" pitchFamily="34" charset="0"/>
              </a:defRPr>
            </a:lvl3pPr>
            <a:lvl4pPr marL="1371583" indent="0">
              <a:buFont typeface="Arial" panose="020B0604020202020204" pitchFamily="34" charset="0"/>
              <a:buNone/>
              <a:defRPr sz="1401" b="0" i="0">
                <a:solidFill>
                  <a:srgbClr val="E8BC28"/>
                </a:solidFill>
                <a:latin typeface="Helvetica Neue LT Std 45 Light" panose="020B0403020202020204" pitchFamily="34" charset="0"/>
              </a:defRPr>
            </a:lvl4pPr>
            <a:lvl5pPr marL="1828778" indent="0">
              <a:buNone/>
              <a:defRPr b="0" i="0">
                <a:latin typeface="Helvetica Neue LT Std 35 Thin" panose="020B0403020202020204" pitchFamily="34" charset="0"/>
              </a:defRPr>
            </a:lvl5pPr>
          </a:lstStyle>
          <a:p>
            <a:pPr lvl="0"/>
            <a:endParaRPr lang="en-US"/>
          </a:p>
        </p:txBody>
      </p:sp>
      <p:sp>
        <p:nvSpPr>
          <p:cNvPr id="8" name="Title 1">
            <a:extLst>
              <a:ext uri="{FF2B5EF4-FFF2-40B4-BE49-F238E27FC236}">
                <a16:creationId xmlns:a16="http://schemas.microsoft.com/office/drawing/2014/main" id="{929765F6-EDB2-2A42-BBCA-10A614DAE0FA}"/>
              </a:ext>
            </a:extLst>
          </p:cNvPr>
          <p:cNvSpPr>
            <a:spLocks noGrp="1"/>
          </p:cNvSpPr>
          <p:nvPr>
            <p:ph type="title"/>
          </p:nvPr>
        </p:nvSpPr>
        <p:spPr>
          <a:xfrm>
            <a:off x="497525" y="780176"/>
            <a:ext cx="5043198" cy="637747"/>
          </a:xfrm>
          <a:prstGeom prst="rect">
            <a:avLst/>
          </a:prstGeom>
        </p:spPr>
        <p:txBody>
          <a:bodyPr anchor="t"/>
          <a:lstStyle>
            <a:lvl1pPr>
              <a:defRPr sz="44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497524" y="3291082"/>
            <a:ext cx="8371840" cy="2050789"/>
          </a:xfrm>
          <a:prstGeom prst="rect">
            <a:avLst/>
          </a:prstGeom>
          <a:ln>
            <a:noFill/>
          </a:ln>
        </p:spPr>
        <p:txBody>
          <a:bodyPr numCol="2"/>
          <a:lstStyle>
            <a:lvl1pPr marL="0" indent="0">
              <a:buNone/>
              <a:defRPr sz="1200" b="0" i="0">
                <a:solidFill>
                  <a:schemeClr val="tx1">
                    <a:lumMod val="65000"/>
                    <a:lumOff val="35000"/>
                  </a:schemeClr>
                </a:solidFill>
                <a:latin typeface="Helvetica Neue LT Std 45 Light" panose="020B0403020202020204" pitchFamily="34" charset="0"/>
              </a:defRPr>
            </a:lvl1pPr>
            <a:lvl2pPr marL="457195" indent="0">
              <a:buFont typeface="Arial" panose="020B0604020202020204" pitchFamily="34" charset="0"/>
              <a:buNone/>
              <a:defRPr sz="1401" b="0" i="0">
                <a:ln>
                  <a:noFill/>
                </a:ln>
                <a:solidFill>
                  <a:srgbClr val="E8BC28"/>
                </a:solidFill>
                <a:latin typeface="Helvetica Neue LT Std 45 Light" panose="020B0403020202020204" pitchFamily="34" charset="0"/>
              </a:defRPr>
            </a:lvl2pPr>
            <a:lvl3pPr marL="914388" indent="0">
              <a:buFont typeface="Arial" panose="020B0604020202020204" pitchFamily="34" charset="0"/>
              <a:buNone/>
              <a:defRPr sz="1401" b="0" i="0">
                <a:solidFill>
                  <a:srgbClr val="E8BC28"/>
                </a:solidFill>
                <a:latin typeface="Helvetica Neue LT Std 45 Light" panose="020B0403020202020204" pitchFamily="34" charset="0"/>
              </a:defRPr>
            </a:lvl3pPr>
            <a:lvl4pPr marL="1371583" indent="0">
              <a:buFont typeface="Arial" panose="020B0604020202020204" pitchFamily="34" charset="0"/>
              <a:buNone/>
              <a:defRPr sz="1401" b="0" i="0">
                <a:solidFill>
                  <a:srgbClr val="E8BC28"/>
                </a:solidFill>
                <a:latin typeface="Helvetica Neue LT Std 45 Light" panose="020B0403020202020204" pitchFamily="34" charset="0"/>
              </a:defRPr>
            </a:lvl4pPr>
            <a:lvl5pPr marL="1828778" indent="0">
              <a:buNone/>
              <a:defRPr b="0" i="0">
                <a:latin typeface="Helvetica Neue LT Std 35 Thin" panose="020B0403020202020204" pitchFamily="34" charset="0"/>
              </a:defRPr>
            </a:lvl5pPr>
          </a:lstStyle>
          <a:p>
            <a:pPr lvl="0"/>
            <a:endParaRPr lang="en-US"/>
          </a:p>
        </p:txBody>
      </p:sp>
      <p:pic>
        <p:nvPicPr>
          <p:cNvPr id="9" name="Picture 8">
            <a:extLst>
              <a:ext uri="{FF2B5EF4-FFF2-40B4-BE49-F238E27FC236}">
                <a16:creationId xmlns:a16="http://schemas.microsoft.com/office/drawing/2014/main" id="{9E0884E4-790D-0849-8A73-02723BA090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6248400"/>
            <a:ext cx="12192000" cy="609600"/>
          </a:xfrm>
          <a:prstGeom prst="rect">
            <a:avLst/>
          </a:prstGeom>
        </p:spPr>
      </p:pic>
    </p:spTree>
    <p:extLst>
      <p:ext uri="{BB962C8B-B14F-4D97-AF65-F5344CB8AC3E}">
        <p14:creationId xmlns:p14="http://schemas.microsoft.com/office/powerpoint/2010/main" val="3606672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_Intro_Copy">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497523" y="2298492"/>
            <a:ext cx="4754880" cy="637747"/>
          </a:xfrm>
          <a:prstGeom prst="rect">
            <a:avLst/>
          </a:prstGeom>
          <a:ln>
            <a:noFill/>
          </a:ln>
        </p:spPr>
        <p:txBody>
          <a:bodyPr/>
          <a:lstStyle>
            <a:lvl1pPr marL="0" indent="0">
              <a:buNone/>
              <a:defRPr sz="1400" b="0" i="0">
                <a:solidFill>
                  <a:srgbClr val="FFBF22"/>
                </a:solidFill>
                <a:latin typeface="Helvetica Neue LT Std 45 Light" panose="020B0403020202020204" pitchFamily="34" charset="0"/>
              </a:defRPr>
            </a:lvl1pPr>
            <a:lvl2pPr marL="457189" indent="0">
              <a:buFont typeface="Arial" panose="020B0604020202020204" pitchFamily="34" charset="0"/>
              <a:buNone/>
              <a:defRPr sz="1400" b="0" i="0">
                <a:ln>
                  <a:noFill/>
                </a:ln>
                <a:solidFill>
                  <a:srgbClr val="E8BC28"/>
                </a:solidFill>
                <a:latin typeface="Helvetica Neue LT Std 45 Light" panose="020B0403020202020204" pitchFamily="34" charset="0"/>
              </a:defRPr>
            </a:lvl2pPr>
            <a:lvl3pPr marL="914377" indent="0">
              <a:buFont typeface="Arial" panose="020B0604020202020204" pitchFamily="34" charset="0"/>
              <a:buNone/>
              <a:defRPr sz="1400" b="0" i="0">
                <a:solidFill>
                  <a:srgbClr val="E8BC28"/>
                </a:solidFill>
                <a:latin typeface="Helvetica Neue LT Std 45 Light" panose="020B0403020202020204" pitchFamily="34" charset="0"/>
              </a:defRPr>
            </a:lvl3pPr>
            <a:lvl4pPr marL="1371566" indent="0">
              <a:buFont typeface="Arial" panose="020B0604020202020204" pitchFamily="34" charset="0"/>
              <a:buNone/>
              <a:defRPr sz="1400" b="0" i="0">
                <a:solidFill>
                  <a:srgbClr val="E8BC28"/>
                </a:solidFill>
                <a:latin typeface="Helvetica Neue LT Std 45 Light" panose="020B0403020202020204" pitchFamily="34" charset="0"/>
              </a:defRPr>
            </a:lvl4pPr>
            <a:lvl5pPr marL="1828755" indent="0">
              <a:buNone/>
              <a:defRPr b="0" i="0">
                <a:latin typeface="Helvetica Neue LT Std 35 Thin" panose="020B0403020202020204" pitchFamily="34" charset="0"/>
              </a:defRPr>
            </a:lvl5pPr>
          </a:lstStyle>
          <a:p>
            <a:pPr lvl="0"/>
            <a:endParaRPr lang="en-US"/>
          </a:p>
        </p:txBody>
      </p:sp>
      <p:sp>
        <p:nvSpPr>
          <p:cNvPr id="8" name="Title 1">
            <a:extLst>
              <a:ext uri="{FF2B5EF4-FFF2-40B4-BE49-F238E27FC236}">
                <a16:creationId xmlns:a16="http://schemas.microsoft.com/office/drawing/2014/main" id="{929765F6-EDB2-2A42-BBCA-10A614DAE0FA}"/>
              </a:ext>
            </a:extLst>
          </p:cNvPr>
          <p:cNvSpPr>
            <a:spLocks noGrp="1"/>
          </p:cNvSpPr>
          <p:nvPr>
            <p:ph type="title"/>
          </p:nvPr>
        </p:nvSpPr>
        <p:spPr>
          <a:xfrm>
            <a:off x="497523" y="780175"/>
            <a:ext cx="5043199" cy="637747"/>
          </a:xfrm>
          <a:prstGeom prst="rect">
            <a:avLst/>
          </a:prstGeom>
        </p:spPr>
        <p:txBody>
          <a:bodyPr anchor="t"/>
          <a:lstStyle>
            <a:lvl1pPr>
              <a:defRPr sz="44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497523" y="3291081"/>
            <a:ext cx="8371840" cy="2050789"/>
          </a:xfrm>
          <a:prstGeom prst="rect">
            <a:avLst/>
          </a:prstGeom>
          <a:ln>
            <a:noFill/>
          </a:ln>
        </p:spPr>
        <p:txBody>
          <a:bodyPr numCol="2"/>
          <a:lstStyle>
            <a:lvl1pPr marL="0" indent="0">
              <a:buNone/>
              <a:defRPr sz="1200" b="0" i="0">
                <a:solidFill>
                  <a:schemeClr val="tx1">
                    <a:lumMod val="65000"/>
                    <a:lumOff val="35000"/>
                  </a:schemeClr>
                </a:solidFill>
                <a:latin typeface="Helvetica Neue LT Std 45 Light" panose="020B0403020202020204" pitchFamily="34" charset="0"/>
              </a:defRPr>
            </a:lvl1pPr>
            <a:lvl2pPr marL="457189" indent="0">
              <a:buFont typeface="Arial" panose="020B0604020202020204" pitchFamily="34" charset="0"/>
              <a:buNone/>
              <a:defRPr sz="1400" b="0" i="0">
                <a:ln>
                  <a:noFill/>
                </a:ln>
                <a:solidFill>
                  <a:srgbClr val="E8BC28"/>
                </a:solidFill>
                <a:latin typeface="Helvetica Neue LT Std 45 Light" panose="020B0403020202020204" pitchFamily="34" charset="0"/>
              </a:defRPr>
            </a:lvl2pPr>
            <a:lvl3pPr marL="914377" indent="0">
              <a:buFont typeface="Arial" panose="020B0604020202020204" pitchFamily="34" charset="0"/>
              <a:buNone/>
              <a:defRPr sz="1400" b="0" i="0">
                <a:solidFill>
                  <a:srgbClr val="E8BC28"/>
                </a:solidFill>
                <a:latin typeface="Helvetica Neue LT Std 45 Light" panose="020B0403020202020204" pitchFamily="34" charset="0"/>
              </a:defRPr>
            </a:lvl3pPr>
            <a:lvl4pPr marL="1371566" indent="0">
              <a:buFont typeface="Arial" panose="020B0604020202020204" pitchFamily="34" charset="0"/>
              <a:buNone/>
              <a:defRPr sz="1400" b="0" i="0">
                <a:solidFill>
                  <a:srgbClr val="E8BC28"/>
                </a:solidFill>
                <a:latin typeface="Helvetica Neue LT Std 45 Light" panose="020B0403020202020204" pitchFamily="34" charset="0"/>
              </a:defRPr>
            </a:lvl4pPr>
            <a:lvl5pPr marL="1828755" indent="0">
              <a:buNone/>
              <a:defRPr b="0" i="0">
                <a:latin typeface="Helvetica Neue LT Std 35 Thin" panose="020B0403020202020204" pitchFamily="34" charset="0"/>
              </a:defRPr>
            </a:lvl5pPr>
          </a:lstStyle>
          <a:p>
            <a:pPr lvl="0"/>
            <a:endParaRPr lang="en-US"/>
          </a:p>
        </p:txBody>
      </p:sp>
      <p:pic>
        <p:nvPicPr>
          <p:cNvPr id="5" name="Picture 4">
            <a:extLst>
              <a:ext uri="{FF2B5EF4-FFF2-40B4-BE49-F238E27FC236}">
                <a16:creationId xmlns:a16="http://schemas.microsoft.com/office/drawing/2014/main" id="{D3E91914-15F0-C444-9769-0EC96228BFAC}"/>
              </a:ext>
            </a:extLst>
          </p:cNvPr>
          <p:cNvPicPr>
            <a:picLocks noChangeAspect="1"/>
          </p:cNvPicPr>
          <p:nvPr/>
        </p:nvPicPr>
        <p:blipFill>
          <a:blip r:embed="rId2"/>
          <a:stretch>
            <a:fillRect/>
          </a:stretch>
        </p:blipFill>
        <p:spPr>
          <a:xfrm>
            <a:off x="0" y="5816600"/>
            <a:ext cx="12192000" cy="1041400"/>
          </a:xfrm>
          <a:prstGeom prst="rect">
            <a:avLst/>
          </a:prstGeom>
        </p:spPr>
      </p:pic>
    </p:spTree>
    <p:extLst>
      <p:ext uri="{BB962C8B-B14F-4D97-AF65-F5344CB8AC3E}">
        <p14:creationId xmlns:p14="http://schemas.microsoft.com/office/powerpoint/2010/main" val="35263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_Intro_Copyx3">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592143" y="2496094"/>
            <a:ext cx="3298973" cy="506555"/>
          </a:xfrm>
          <a:prstGeom prst="rect">
            <a:avLst/>
          </a:prstGeom>
          <a:ln>
            <a:noFill/>
          </a:ln>
        </p:spPr>
        <p:txBody>
          <a:bodyPr lIns="0" anchor="b"/>
          <a:lstStyle>
            <a:lvl1pPr marL="0" indent="0">
              <a:buNone/>
              <a:defRPr sz="1400" b="1" i="1">
                <a:solidFill>
                  <a:srgbClr val="E75400"/>
                </a:solidFill>
                <a:latin typeface="Helvetica Neue LT Std 87 Heavy " panose="020B0604020202020204" pitchFamily="34" charset="0"/>
              </a:defRPr>
            </a:lvl1pPr>
            <a:lvl2pPr marL="457189" indent="0">
              <a:buFont typeface="Arial" panose="020B0604020202020204" pitchFamily="34" charset="0"/>
              <a:buNone/>
              <a:defRPr sz="1400" b="0" i="0">
                <a:ln>
                  <a:noFill/>
                </a:ln>
                <a:solidFill>
                  <a:srgbClr val="E8BC28"/>
                </a:solidFill>
                <a:latin typeface="Helvetica Neue LT Std 45 Light" panose="020B0403020202020204" pitchFamily="34" charset="0"/>
              </a:defRPr>
            </a:lvl2pPr>
            <a:lvl3pPr marL="914377" indent="0">
              <a:buFont typeface="Arial" panose="020B0604020202020204" pitchFamily="34" charset="0"/>
              <a:buNone/>
              <a:defRPr sz="1400" b="0" i="0">
                <a:solidFill>
                  <a:srgbClr val="E8BC28"/>
                </a:solidFill>
                <a:latin typeface="Helvetica Neue LT Std 45 Light" panose="020B0403020202020204" pitchFamily="34" charset="0"/>
              </a:defRPr>
            </a:lvl3pPr>
            <a:lvl4pPr marL="1371566" indent="0">
              <a:buFont typeface="Arial" panose="020B0604020202020204" pitchFamily="34" charset="0"/>
              <a:buNone/>
              <a:defRPr sz="1400" b="0" i="0">
                <a:solidFill>
                  <a:srgbClr val="E8BC28"/>
                </a:solidFill>
                <a:latin typeface="Helvetica Neue LT Std 45 Light" panose="020B0403020202020204" pitchFamily="34" charset="0"/>
              </a:defRPr>
            </a:lvl4pPr>
            <a:lvl5pPr marL="1828755" indent="0">
              <a:buNone/>
              <a:defRPr b="0" i="0">
                <a:latin typeface="Helvetica Neue LT Std 35 Thin" panose="020B0403020202020204" pitchFamily="34" charset="0"/>
              </a:defRPr>
            </a:lvl5pPr>
          </a:lstStyle>
          <a:p>
            <a:pPr lvl="0"/>
            <a:endParaRPr lang="en-US"/>
          </a:p>
        </p:txBody>
      </p:sp>
      <p:sp>
        <p:nvSpPr>
          <p:cNvPr id="8" name="Title 1">
            <a:extLst>
              <a:ext uri="{FF2B5EF4-FFF2-40B4-BE49-F238E27FC236}">
                <a16:creationId xmlns:a16="http://schemas.microsoft.com/office/drawing/2014/main" id="{929765F6-EDB2-2A42-BBCA-10A614DAE0FA}"/>
              </a:ext>
            </a:extLst>
          </p:cNvPr>
          <p:cNvSpPr>
            <a:spLocks noGrp="1"/>
          </p:cNvSpPr>
          <p:nvPr>
            <p:ph type="title"/>
          </p:nvPr>
        </p:nvSpPr>
        <p:spPr>
          <a:xfrm>
            <a:off x="497523" y="780175"/>
            <a:ext cx="5043199" cy="637747"/>
          </a:xfrm>
          <a:prstGeom prst="rect">
            <a:avLst/>
          </a:prstGeom>
        </p:spPr>
        <p:txBody>
          <a:bodyPr anchor="t"/>
          <a:lstStyle>
            <a:lvl1pPr>
              <a:defRPr sz="44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592143" y="3078866"/>
            <a:ext cx="3298973" cy="2050789"/>
          </a:xfrm>
          <a:prstGeom prst="rect">
            <a:avLst/>
          </a:prstGeom>
          <a:ln>
            <a:noFill/>
          </a:ln>
        </p:spPr>
        <p:txBody>
          <a:bodyPr lIns="0" numCol="1"/>
          <a:lstStyle>
            <a:lvl1pPr marL="171450" indent="-171450">
              <a:buFont typeface="Arial" panose="020B0604020202020204" pitchFamily="34" charset="0"/>
              <a:buChar char="•"/>
              <a:defRPr sz="1200" b="0" i="0">
                <a:solidFill>
                  <a:schemeClr val="tx1">
                    <a:lumMod val="65000"/>
                    <a:lumOff val="35000"/>
                  </a:schemeClr>
                </a:solidFill>
                <a:latin typeface="Helvetica Neue LT Std 45 Light" panose="020B0403020202020204" pitchFamily="34" charset="0"/>
              </a:defRPr>
            </a:lvl1pPr>
            <a:lvl2pPr marL="457189" indent="0">
              <a:buFont typeface="Arial" panose="020B0604020202020204" pitchFamily="34" charset="0"/>
              <a:buNone/>
              <a:defRPr sz="1400" b="0" i="0">
                <a:ln>
                  <a:noFill/>
                </a:ln>
                <a:solidFill>
                  <a:srgbClr val="E8BC28"/>
                </a:solidFill>
                <a:latin typeface="Helvetica Neue LT Std 45 Light" panose="020B0403020202020204" pitchFamily="34" charset="0"/>
              </a:defRPr>
            </a:lvl2pPr>
            <a:lvl3pPr marL="914377" indent="0">
              <a:buFont typeface="Arial" panose="020B0604020202020204" pitchFamily="34" charset="0"/>
              <a:buNone/>
              <a:defRPr sz="1400" b="0" i="0">
                <a:solidFill>
                  <a:srgbClr val="E8BC28"/>
                </a:solidFill>
                <a:latin typeface="Helvetica Neue LT Std 45 Light" panose="020B0403020202020204" pitchFamily="34" charset="0"/>
              </a:defRPr>
            </a:lvl3pPr>
            <a:lvl4pPr marL="1371566" indent="0">
              <a:buFont typeface="Arial" panose="020B0604020202020204" pitchFamily="34" charset="0"/>
              <a:buNone/>
              <a:defRPr sz="1400" b="0" i="0">
                <a:solidFill>
                  <a:srgbClr val="E8BC28"/>
                </a:solidFill>
                <a:latin typeface="Helvetica Neue LT Std 45 Light" panose="020B0403020202020204" pitchFamily="34" charset="0"/>
              </a:defRPr>
            </a:lvl4pPr>
            <a:lvl5pPr marL="1828755" indent="0">
              <a:buNone/>
              <a:defRPr b="0" i="0">
                <a:latin typeface="Helvetica Neue LT Std 35 Thin" panose="020B0403020202020204" pitchFamily="34" charset="0"/>
              </a:defRPr>
            </a:lvl5pPr>
          </a:lstStyle>
          <a:p>
            <a:pPr lvl="0"/>
            <a:endParaRPr lang="en-US"/>
          </a:p>
        </p:txBody>
      </p:sp>
      <p:pic>
        <p:nvPicPr>
          <p:cNvPr id="11" name="Picture 10">
            <a:extLst>
              <a:ext uri="{FF2B5EF4-FFF2-40B4-BE49-F238E27FC236}">
                <a16:creationId xmlns:a16="http://schemas.microsoft.com/office/drawing/2014/main" id="{14DB0147-8AA3-3045-A01D-480E4B926D6A}"/>
              </a:ext>
            </a:extLst>
          </p:cNvPr>
          <p:cNvPicPr>
            <a:picLocks noChangeAspect="1"/>
          </p:cNvPicPr>
          <p:nvPr/>
        </p:nvPicPr>
        <p:blipFill>
          <a:blip r:embed="rId2"/>
          <a:stretch>
            <a:fillRect/>
          </a:stretch>
        </p:blipFill>
        <p:spPr>
          <a:xfrm>
            <a:off x="0" y="5816600"/>
            <a:ext cx="12192000" cy="1041400"/>
          </a:xfrm>
          <a:prstGeom prst="rect">
            <a:avLst/>
          </a:prstGeom>
        </p:spPr>
      </p:pic>
      <p:sp>
        <p:nvSpPr>
          <p:cNvPr id="7" name="Text Placeholder 11">
            <a:extLst>
              <a:ext uri="{FF2B5EF4-FFF2-40B4-BE49-F238E27FC236}">
                <a16:creationId xmlns:a16="http://schemas.microsoft.com/office/drawing/2014/main" id="{DEA4372F-A8FE-304D-BEEF-9B1F4366F1F7}"/>
              </a:ext>
            </a:extLst>
          </p:cNvPr>
          <p:cNvSpPr>
            <a:spLocks noGrp="1"/>
          </p:cNvSpPr>
          <p:nvPr>
            <p:ph type="body" sz="quarter" idx="13"/>
          </p:nvPr>
        </p:nvSpPr>
        <p:spPr>
          <a:xfrm>
            <a:off x="4446513" y="3078866"/>
            <a:ext cx="3298973" cy="2050789"/>
          </a:xfrm>
          <a:prstGeom prst="rect">
            <a:avLst/>
          </a:prstGeom>
          <a:ln>
            <a:noFill/>
          </a:ln>
        </p:spPr>
        <p:txBody>
          <a:bodyPr lIns="0" numCol="1"/>
          <a:lstStyle>
            <a:lvl1pPr marL="171450" indent="-171450">
              <a:buFont typeface="Arial" panose="020B0604020202020204" pitchFamily="34" charset="0"/>
              <a:buChar char="•"/>
              <a:defRPr sz="1200" b="0" i="0">
                <a:solidFill>
                  <a:schemeClr val="tx1">
                    <a:lumMod val="65000"/>
                    <a:lumOff val="35000"/>
                  </a:schemeClr>
                </a:solidFill>
                <a:latin typeface="Helvetica Neue LT Std 45 Light" panose="020B0403020202020204" pitchFamily="34" charset="0"/>
              </a:defRPr>
            </a:lvl1pPr>
            <a:lvl2pPr marL="457189" indent="0">
              <a:buFont typeface="Arial" panose="020B0604020202020204" pitchFamily="34" charset="0"/>
              <a:buNone/>
              <a:defRPr sz="1400" b="0" i="0">
                <a:ln>
                  <a:noFill/>
                </a:ln>
                <a:solidFill>
                  <a:srgbClr val="E8BC28"/>
                </a:solidFill>
                <a:latin typeface="Helvetica Neue LT Std 45 Light" panose="020B0403020202020204" pitchFamily="34" charset="0"/>
              </a:defRPr>
            </a:lvl2pPr>
            <a:lvl3pPr marL="914377" indent="0">
              <a:buFont typeface="Arial" panose="020B0604020202020204" pitchFamily="34" charset="0"/>
              <a:buNone/>
              <a:defRPr sz="1400" b="0" i="0">
                <a:solidFill>
                  <a:srgbClr val="E8BC28"/>
                </a:solidFill>
                <a:latin typeface="Helvetica Neue LT Std 45 Light" panose="020B0403020202020204" pitchFamily="34" charset="0"/>
              </a:defRPr>
            </a:lvl3pPr>
            <a:lvl4pPr marL="1371566" indent="0">
              <a:buFont typeface="Arial" panose="020B0604020202020204" pitchFamily="34" charset="0"/>
              <a:buNone/>
              <a:defRPr sz="1400" b="0" i="0">
                <a:solidFill>
                  <a:srgbClr val="E8BC28"/>
                </a:solidFill>
                <a:latin typeface="Helvetica Neue LT Std 45 Light" panose="020B0403020202020204" pitchFamily="34" charset="0"/>
              </a:defRPr>
            </a:lvl4pPr>
            <a:lvl5pPr marL="1828755" indent="0">
              <a:buNone/>
              <a:defRPr b="0" i="0">
                <a:latin typeface="Helvetica Neue LT Std 35 Thin" panose="020B0403020202020204" pitchFamily="34" charset="0"/>
              </a:defRPr>
            </a:lvl5pPr>
          </a:lstStyle>
          <a:p>
            <a:pPr lvl="0"/>
            <a:endParaRPr lang="en-US"/>
          </a:p>
        </p:txBody>
      </p:sp>
      <p:sp>
        <p:nvSpPr>
          <p:cNvPr id="9" name="Text Placeholder 11">
            <a:extLst>
              <a:ext uri="{FF2B5EF4-FFF2-40B4-BE49-F238E27FC236}">
                <a16:creationId xmlns:a16="http://schemas.microsoft.com/office/drawing/2014/main" id="{E16F508C-C8C7-E649-9929-A87F4FD3E22F}"/>
              </a:ext>
            </a:extLst>
          </p:cNvPr>
          <p:cNvSpPr>
            <a:spLocks noGrp="1"/>
          </p:cNvSpPr>
          <p:nvPr>
            <p:ph type="body" sz="quarter" idx="14"/>
          </p:nvPr>
        </p:nvSpPr>
        <p:spPr>
          <a:xfrm>
            <a:off x="8300882" y="3078866"/>
            <a:ext cx="3298973" cy="2050789"/>
          </a:xfrm>
          <a:prstGeom prst="rect">
            <a:avLst/>
          </a:prstGeom>
          <a:ln>
            <a:noFill/>
          </a:ln>
        </p:spPr>
        <p:txBody>
          <a:bodyPr lIns="0" numCol="1"/>
          <a:lstStyle>
            <a:lvl1pPr marL="171450" indent="-171450">
              <a:buFont typeface="Arial" panose="020B0604020202020204" pitchFamily="34" charset="0"/>
              <a:buChar char="•"/>
              <a:defRPr sz="1200" b="0" i="0">
                <a:solidFill>
                  <a:schemeClr val="tx1">
                    <a:lumMod val="65000"/>
                    <a:lumOff val="35000"/>
                  </a:schemeClr>
                </a:solidFill>
                <a:latin typeface="Helvetica Neue LT Std 45 Light" panose="020B0403020202020204" pitchFamily="34" charset="0"/>
              </a:defRPr>
            </a:lvl1pPr>
            <a:lvl2pPr marL="457189" indent="0">
              <a:buFont typeface="Arial" panose="020B0604020202020204" pitchFamily="34" charset="0"/>
              <a:buNone/>
              <a:defRPr sz="1400" b="0" i="0">
                <a:ln>
                  <a:noFill/>
                </a:ln>
                <a:solidFill>
                  <a:srgbClr val="E8BC28"/>
                </a:solidFill>
                <a:latin typeface="Helvetica Neue LT Std 45 Light" panose="020B0403020202020204" pitchFamily="34" charset="0"/>
              </a:defRPr>
            </a:lvl2pPr>
            <a:lvl3pPr marL="914377" indent="0">
              <a:buFont typeface="Arial" panose="020B0604020202020204" pitchFamily="34" charset="0"/>
              <a:buNone/>
              <a:defRPr sz="1400" b="0" i="0">
                <a:solidFill>
                  <a:srgbClr val="E8BC28"/>
                </a:solidFill>
                <a:latin typeface="Helvetica Neue LT Std 45 Light" panose="020B0403020202020204" pitchFamily="34" charset="0"/>
              </a:defRPr>
            </a:lvl3pPr>
            <a:lvl4pPr marL="1371566" indent="0">
              <a:buFont typeface="Arial" panose="020B0604020202020204" pitchFamily="34" charset="0"/>
              <a:buNone/>
              <a:defRPr sz="1400" b="0" i="0">
                <a:solidFill>
                  <a:srgbClr val="E8BC28"/>
                </a:solidFill>
                <a:latin typeface="Helvetica Neue LT Std 45 Light" panose="020B0403020202020204" pitchFamily="34" charset="0"/>
              </a:defRPr>
            </a:lvl4pPr>
            <a:lvl5pPr marL="1828755" indent="0">
              <a:buNone/>
              <a:defRPr b="0" i="0">
                <a:latin typeface="Helvetica Neue LT Std 35 Thin" panose="020B0403020202020204" pitchFamily="34" charset="0"/>
              </a:defRPr>
            </a:lvl5pPr>
          </a:lstStyle>
          <a:p>
            <a:pPr lvl="0"/>
            <a:endParaRPr lang="en-US"/>
          </a:p>
        </p:txBody>
      </p:sp>
      <p:sp>
        <p:nvSpPr>
          <p:cNvPr id="12" name="Text Placeholder 11">
            <a:extLst>
              <a:ext uri="{FF2B5EF4-FFF2-40B4-BE49-F238E27FC236}">
                <a16:creationId xmlns:a16="http://schemas.microsoft.com/office/drawing/2014/main" id="{B2CF9473-1903-994F-B99C-D29984D129C3}"/>
              </a:ext>
            </a:extLst>
          </p:cNvPr>
          <p:cNvSpPr>
            <a:spLocks noGrp="1"/>
          </p:cNvSpPr>
          <p:nvPr>
            <p:ph type="body" sz="quarter" idx="15"/>
          </p:nvPr>
        </p:nvSpPr>
        <p:spPr>
          <a:xfrm>
            <a:off x="4434938" y="2496094"/>
            <a:ext cx="3298973" cy="506555"/>
          </a:xfrm>
          <a:prstGeom prst="rect">
            <a:avLst/>
          </a:prstGeom>
          <a:ln>
            <a:noFill/>
          </a:ln>
        </p:spPr>
        <p:txBody>
          <a:bodyPr lIns="0" anchor="b"/>
          <a:lstStyle>
            <a:lvl1pPr marL="0" indent="0">
              <a:buNone/>
              <a:defRPr sz="1400" b="1" i="1">
                <a:solidFill>
                  <a:srgbClr val="E75400"/>
                </a:solidFill>
                <a:latin typeface="Helvetica Neue LT Std 87 Heavy " panose="020B0604020202020204" pitchFamily="34" charset="0"/>
              </a:defRPr>
            </a:lvl1pPr>
            <a:lvl2pPr marL="457189" indent="0">
              <a:buFont typeface="Arial" panose="020B0604020202020204" pitchFamily="34" charset="0"/>
              <a:buNone/>
              <a:defRPr sz="1400" b="0" i="0">
                <a:ln>
                  <a:noFill/>
                </a:ln>
                <a:solidFill>
                  <a:srgbClr val="E8BC28"/>
                </a:solidFill>
                <a:latin typeface="Helvetica Neue LT Std 45 Light" panose="020B0403020202020204" pitchFamily="34" charset="0"/>
              </a:defRPr>
            </a:lvl2pPr>
            <a:lvl3pPr marL="914377" indent="0">
              <a:buFont typeface="Arial" panose="020B0604020202020204" pitchFamily="34" charset="0"/>
              <a:buNone/>
              <a:defRPr sz="1400" b="0" i="0">
                <a:solidFill>
                  <a:srgbClr val="E8BC28"/>
                </a:solidFill>
                <a:latin typeface="Helvetica Neue LT Std 45 Light" panose="020B0403020202020204" pitchFamily="34" charset="0"/>
              </a:defRPr>
            </a:lvl3pPr>
            <a:lvl4pPr marL="1371566" indent="0">
              <a:buFont typeface="Arial" panose="020B0604020202020204" pitchFamily="34" charset="0"/>
              <a:buNone/>
              <a:defRPr sz="1400" b="0" i="0">
                <a:solidFill>
                  <a:srgbClr val="E8BC28"/>
                </a:solidFill>
                <a:latin typeface="Helvetica Neue LT Std 45 Light" panose="020B0403020202020204" pitchFamily="34" charset="0"/>
              </a:defRPr>
            </a:lvl4pPr>
            <a:lvl5pPr marL="1828755" indent="0">
              <a:buNone/>
              <a:defRPr b="0" i="0">
                <a:latin typeface="Helvetica Neue LT Std 35 Thin" panose="020B0403020202020204" pitchFamily="34" charset="0"/>
              </a:defRPr>
            </a:lvl5pPr>
          </a:lstStyle>
          <a:p>
            <a:pPr lvl="0"/>
            <a:endParaRPr lang="en-US"/>
          </a:p>
        </p:txBody>
      </p:sp>
      <p:sp>
        <p:nvSpPr>
          <p:cNvPr id="13" name="Text Placeholder 11">
            <a:extLst>
              <a:ext uri="{FF2B5EF4-FFF2-40B4-BE49-F238E27FC236}">
                <a16:creationId xmlns:a16="http://schemas.microsoft.com/office/drawing/2014/main" id="{DE8310A5-8F15-B846-BB45-B7B8D709FBE8}"/>
              </a:ext>
            </a:extLst>
          </p:cNvPr>
          <p:cNvSpPr>
            <a:spLocks noGrp="1"/>
          </p:cNvSpPr>
          <p:nvPr>
            <p:ph type="body" sz="quarter" idx="16"/>
          </p:nvPr>
        </p:nvSpPr>
        <p:spPr>
          <a:xfrm>
            <a:off x="8300882" y="2496094"/>
            <a:ext cx="3298973" cy="506555"/>
          </a:xfrm>
          <a:prstGeom prst="rect">
            <a:avLst/>
          </a:prstGeom>
          <a:ln>
            <a:noFill/>
          </a:ln>
        </p:spPr>
        <p:txBody>
          <a:bodyPr lIns="0" anchor="b"/>
          <a:lstStyle>
            <a:lvl1pPr marL="0" indent="0">
              <a:buNone/>
              <a:defRPr sz="1400" b="1" i="1">
                <a:solidFill>
                  <a:srgbClr val="E75400"/>
                </a:solidFill>
                <a:latin typeface="Helvetica Neue LT Std 87 Heavy " panose="020B0604020202020204" pitchFamily="34" charset="0"/>
              </a:defRPr>
            </a:lvl1pPr>
            <a:lvl2pPr marL="457189" indent="0">
              <a:buFont typeface="Arial" panose="020B0604020202020204" pitchFamily="34" charset="0"/>
              <a:buNone/>
              <a:defRPr sz="1400" b="0" i="0">
                <a:ln>
                  <a:noFill/>
                </a:ln>
                <a:solidFill>
                  <a:srgbClr val="E8BC28"/>
                </a:solidFill>
                <a:latin typeface="Helvetica Neue LT Std 45 Light" panose="020B0403020202020204" pitchFamily="34" charset="0"/>
              </a:defRPr>
            </a:lvl2pPr>
            <a:lvl3pPr marL="914377" indent="0">
              <a:buFont typeface="Arial" panose="020B0604020202020204" pitchFamily="34" charset="0"/>
              <a:buNone/>
              <a:defRPr sz="1400" b="0" i="0">
                <a:solidFill>
                  <a:srgbClr val="E8BC28"/>
                </a:solidFill>
                <a:latin typeface="Helvetica Neue LT Std 45 Light" panose="020B0403020202020204" pitchFamily="34" charset="0"/>
              </a:defRPr>
            </a:lvl3pPr>
            <a:lvl4pPr marL="1371566" indent="0">
              <a:buFont typeface="Arial" panose="020B0604020202020204" pitchFamily="34" charset="0"/>
              <a:buNone/>
              <a:defRPr sz="1400" b="0" i="0">
                <a:solidFill>
                  <a:srgbClr val="E8BC28"/>
                </a:solidFill>
                <a:latin typeface="Helvetica Neue LT Std 45 Light" panose="020B0403020202020204" pitchFamily="34" charset="0"/>
              </a:defRPr>
            </a:lvl4pPr>
            <a:lvl5pPr marL="1828755" indent="0">
              <a:buNone/>
              <a:defRPr b="0" i="0">
                <a:latin typeface="Helvetica Neue LT Std 35 Thin" panose="020B0403020202020204" pitchFamily="34" charset="0"/>
              </a:defRPr>
            </a:lvl5pPr>
          </a:lstStyle>
          <a:p>
            <a:pPr lvl="0"/>
            <a:endParaRPr lang="en-US"/>
          </a:p>
        </p:txBody>
      </p:sp>
    </p:spTree>
    <p:extLst>
      <p:ext uri="{BB962C8B-B14F-4D97-AF65-F5344CB8AC3E}">
        <p14:creationId xmlns:p14="http://schemas.microsoft.com/office/powerpoint/2010/main" val="607269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9765F6-EDB2-2A42-BBCA-10A614DAE0FA}"/>
              </a:ext>
            </a:extLst>
          </p:cNvPr>
          <p:cNvSpPr>
            <a:spLocks noGrp="1"/>
          </p:cNvSpPr>
          <p:nvPr>
            <p:ph type="title"/>
          </p:nvPr>
        </p:nvSpPr>
        <p:spPr>
          <a:xfrm>
            <a:off x="497523" y="780175"/>
            <a:ext cx="5043199" cy="637747"/>
          </a:xfrm>
          <a:prstGeom prst="rect">
            <a:avLst/>
          </a:prstGeom>
        </p:spPr>
        <p:txBody>
          <a:bodyPr anchor="t"/>
          <a:lstStyle>
            <a:lvl1pPr>
              <a:defRPr sz="44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endParaRPr lang="en-US"/>
          </a:p>
        </p:txBody>
      </p:sp>
      <p:pic>
        <p:nvPicPr>
          <p:cNvPr id="11" name="Picture 10">
            <a:extLst>
              <a:ext uri="{FF2B5EF4-FFF2-40B4-BE49-F238E27FC236}">
                <a16:creationId xmlns:a16="http://schemas.microsoft.com/office/drawing/2014/main" id="{14DB0147-8AA3-3045-A01D-480E4B926D6A}"/>
              </a:ext>
            </a:extLst>
          </p:cNvPr>
          <p:cNvPicPr>
            <a:picLocks noChangeAspect="1"/>
          </p:cNvPicPr>
          <p:nvPr/>
        </p:nvPicPr>
        <p:blipFill>
          <a:blip r:embed="rId2"/>
          <a:stretch>
            <a:fillRect/>
          </a:stretch>
        </p:blipFill>
        <p:spPr>
          <a:xfrm>
            <a:off x="0" y="5816600"/>
            <a:ext cx="12192000" cy="1041400"/>
          </a:xfrm>
          <a:prstGeom prst="rect">
            <a:avLst/>
          </a:prstGeom>
        </p:spPr>
      </p:pic>
      <p:sp>
        <p:nvSpPr>
          <p:cNvPr id="3" name="Table Placeholder 2">
            <a:extLst>
              <a:ext uri="{FF2B5EF4-FFF2-40B4-BE49-F238E27FC236}">
                <a16:creationId xmlns:a16="http://schemas.microsoft.com/office/drawing/2014/main" id="{2BDEBFE9-838E-194F-A633-0E7ABCE7BD1D}"/>
              </a:ext>
            </a:extLst>
          </p:cNvPr>
          <p:cNvSpPr>
            <a:spLocks noGrp="1"/>
          </p:cNvSpPr>
          <p:nvPr>
            <p:ph type="tbl" sz="quarter" idx="10"/>
          </p:nvPr>
        </p:nvSpPr>
        <p:spPr>
          <a:xfrm>
            <a:off x="496888" y="1555750"/>
            <a:ext cx="11064875" cy="3983038"/>
          </a:xfrm>
          <a:prstGeom prst="rect">
            <a:avLst/>
          </a:prstGeom>
          <a:noFill/>
        </p:spPr>
        <p:txBody>
          <a:bodyPr/>
          <a:lstStyle/>
          <a:p>
            <a:endParaRPr lang="en-US"/>
          </a:p>
        </p:txBody>
      </p:sp>
    </p:spTree>
    <p:extLst>
      <p:ext uri="{BB962C8B-B14F-4D97-AF65-F5344CB8AC3E}">
        <p14:creationId xmlns:p14="http://schemas.microsoft.com/office/powerpoint/2010/main" val="540430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_2ColCop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p:nvPr>
        </p:nvSpPr>
        <p:spPr>
          <a:xfrm>
            <a:off x="497523" y="780175"/>
            <a:ext cx="5043199" cy="637747"/>
          </a:xfrm>
          <a:prstGeom prst="rect">
            <a:avLst/>
          </a:prstGeom>
        </p:spPr>
        <p:txBody>
          <a:bodyPr anchor="t"/>
          <a:lstStyle>
            <a:lvl1pPr>
              <a:defRPr sz="44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497523" y="2292248"/>
            <a:ext cx="8371840" cy="2954228"/>
          </a:xfrm>
          <a:prstGeom prst="rect">
            <a:avLst/>
          </a:prstGeom>
          <a:ln>
            <a:noFill/>
          </a:ln>
        </p:spPr>
        <p:txBody>
          <a:bodyPr numCol="2"/>
          <a:lstStyle>
            <a:lvl1pPr marL="0" indent="0">
              <a:buNone/>
              <a:defRPr sz="1200" b="0" i="0">
                <a:solidFill>
                  <a:srgbClr val="20201E"/>
                </a:solidFill>
                <a:latin typeface="Helvetica Neue LT Std 45 Light" panose="020B0403020202020204" pitchFamily="34" charset="0"/>
              </a:defRPr>
            </a:lvl1pPr>
            <a:lvl2pPr marL="457189" indent="0">
              <a:buFont typeface="Arial" panose="020B0604020202020204" pitchFamily="34" charset="0"/>
              <a:buNone/>
              <a:defRPr sz="1400" b="0" i="0">
                <a:ln>
                  <a:noFill/>
                </a:ln>
                <a:solidFill>
                  <a:srgbClr val="E8BC28"/>
                </a:solidFill>
                <a:latin typeface="Helvetica Neue LT Std 45 Light" panose="020B0403020202020204" pitchFamily="34" charset="0"/>
              </a:defRPr>
            </a:lvl2pPr>
            <a:lvl3pPr marL="914377" indent="0">
              <a:buFont typeface="Arial" panose="020B0604020202020204" pitchFamily="34" charset="0"/>
              <a:buNone/>
              <a:defRPr sz="1400" b="0" i="0">
                <a:solidFill>
                  <a:srgbClr val="E8BC28"/>
                </a:solidFill>
                <a:latin typeface="Helvetica Neue LT Std 45 Light" panose="020B0403020202020204" pitchFamily="34" charset="0"/>
              </a:defRPr>
            </a:lvl3pPr>
            <a:lvl4pPr marL="1371566" indent="0">
              <a:buFont typeface="Arial" panose="020B0604020202020204" pitchFamily="34" charset="0"/>
              <a:buNone/>
              <a:defRPr sz="1400" b="0" i="0">
                <a:solidFill>
                  <a:srgbClr val="E8BC28"/>
                </a:solidFill>
                <a:latin typeface="Helvetica Neue LT Std 45 Light" panose="020B0403020202020204" pitchFamily="34" charset="0"/>
              </a:defRPr>
            </a:lvl4pPr>
            <a:lvl5pPr marL="1828755" indent="0">
              <a:buNone/>
              <a:defRPr b="0" i="0">
                <a:latin typeface="Helvetica Neue LT Std 35 Thin" panose="020B0403020202020204" pitchFamily="34" charset="0"/>
              </a:defRPr>
            </a:lvl5pPr>
          </a:lstStyle>
          <a:p>
            <a:pPr lvl="0"/>
            <a:endParaRPr lang="en-US"/>
          </a:p>
        </p:txBody>
      </p:sp>
      <p:pic>
        <p:nvPicPr>
          <p:cNvPr id="4" name="Picture 3">
            <a:extLst>
              <a:ext uri="{FF2B5EF4-FFF2-40B4-BE49-F238E27FC236}">
                <a16:creationId xmlns:a16="http://schemas.microsoft.com/office/drawing/2014/main" id="{1A4F0A92-2974-664A-A5A9-D7D655F91B0C}"/>
              </a:ext>
            </a:extLst>
          </p:cNvPr>
          <p:cNvPicPr>
            <a:picLocks noChangeAspect="1"/>
          </p:cNvPicPr>
          <p:nvPr/>
        </p:nvPicPr>
        <p:blipFill>
          <a:blip r:embed="rId2"/>
          <a:stretch>
            <a:fillRect/>
          </a:stretch>
        </p:blipFill>
        <p:spPr>
          <a:xfrm>
            <a:off x="0" y="5816600"/>
            <a:ext cx="12192000" cy="1041400"/>
          </a:xfrm>
          <a:prstGeom prst="rect">
            <a:avLst/>
          </a:prstGeom>
        </p:spPr>
      </p:pic>
    </p:spTree>
    <p:extLst>
      <p:ext uri="{BB962C8B-B14F-4D97-AF65-F5344CB8AC3E}">
        <p14:creationId xmlns:p14="http://schemas.microsoft.com/office/powerpoint/2010/main" val="597245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nimation Placeholder">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hasCustomPrompt="1"/>
          </p:nvPr>
        </p:nvSpPr>
        <p:spPr>
          <a:xfrm>
            <a:off x="639066" y="368728"/>
            <a:ext cx="5043199" cy="637747"/>
          </a:xfrm>
          <a:prstGeom prst="rect">
            <a:avLst/>
          </a:prstGeom>
        </p:spPr>
        <p:txBody>
          <a:bodyPr anchor="t"/>
          <a:lstStyle>
            <a:lvl1pPr>
              <a:defRPr sz="20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title</a:t>
            </a:r>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639066" y="1143000"/>
            <a:ext cx="2553170" cy="4400550"/>
          </a:xfrm>
          <a:prstGeom prst="rect">
            <a:avLst/>
          </a:prstGeom>
          <a:ln>
            <a:noFill/>
          </a:ln>
        </p:spPr>
        <p:txBody>
          <a:bodyPr numCol="1"/>
          <a:lstStyle>
            <a:lvl1pPr marL="0" indent="0">
              <a:buNone/>
              <a:defRPr sz="1200" b="0" i="0">
                <a:solidFill>
                  <a:schemeClr val="tx1">
                    <a:lumMod val="65000"/>
                    <a:lumOff val="35000"/>
                  </a:schemeClr>
                </a:solidFill>
                <a:latin typeface="Helvetica Neue Light" pitchFamily="2" charset="0"/>
              </a:defRPr>
            </a:lvl1pPr>
            <a:lvl2pPr marL="457189" indent="0">
              <a:buFont typeface="Arial" panose="020B0604020202020204" pitchFamily="34" charset="0"/>
              <a:buNone/>
              <a:defRPr sz="1400" b="0" i="0">
                <a:ln>
                  <a:noFill/>
                </a:ln>
                <a:solidFill>
                  <a:srgbClr val="E8BC28"/>
                </a:solidFill>
                <a:latin typeface="Helvetica Neue LT Std 45 Light" panose="020B0403020202020204" pitchFamily="34" charset="0"/>
              </a:defRPr>
            </a:lvl2pPr>
            <a:lvl3pPr marL="914377" indent="0">
              <a:buFont typeface="Arial" panose="020B0604020202020204" pitchFamily="34" charset="0"/>
              <a:buNone/>
              <a:defRPr sz="1400" b="0" i="0">
                <a:solidFill>
                  <a:srgbClr val="E8BC28"/>
                </a:solidFill>
                <a:latin typeface="Helvetica Neue LT Std 45 Light" panose="020B0403020202020204" pitchFamily="34" charset="0"/>
              </a:defRPr>
            </a:lvl3pPr>
            <a:lvl4pPr marL="1371566" indent="0">
              <a:buFont typeface="Arial" panose="020B0604020202020204" pitchFamily="34" charset="0"/>
              <a:buNone/>
              <a:defRPr sz="1400" b="0" i="0">
                <a:solidFill>
                  <a:srgbClr val="E8BC28"/>
                </a:solidFill>
                <a:latin typeface="Helvetica Neue LT Std 45 Light" panose="020B0403020202020204" pitchFamily="34" charset="0"/>
              </a:defRPr>
            </a:lvl4pPr>
            <a:lvl5pPr marL="1828755" indent="0">
              <a:buNone/>
              <a:defRPr b="0" i="0">
                <a:latin typeface="Helvetica Neue LT Std 35 Thin" panose="020B0403020202020204" pitchFamily="34" charset="0"/>
              </a:defRPr>
            </a:lvl5pPr>
          </a:lstStyle>
          <a:p>
            <a:pPr lvl="0"/>
            <a:endParaRPr lang="en-US"/>
          </a:p>
        </p:txBody>
      </p:sp>
      <p:pic>
        <p:nvPicPr>
          <p:cNvPr id="4" name="Picture 3">
            <a:extLst>
              <a:ext uri="{FF2B5EF4-FFF2-40B4-BE49-F238E27FC236}">
                <a16:creationId xmlns:a16="http://schemas.microsoft.com/office/drawing/2014/main" id="{1A4F0A92-2974-664A-A5A9-D7D655F91B0C}"/>
              </a:ext>
            </a:extLst>
          </p:cNvPr>
          <p:cNvPicPr>
            <a:picLocks noChangeAspect="1"/>
          </p:cNvPicPr>
          <p:nvPr/>
        </p:nvPicPr>
        <p:blipFill>
          <a:blip r:embed="rId2"/>
          <a:stretch>
            <a:fillRect/>
          </a:stretch>
        </p:blipFill>
        <p:spPr>
          <a:xfrm>
            <a:off x="0" y="5816600"/>
            <a:ext cx="12192000" cy="1041400"/>
          </a:xfrm>
          <a:prstGeom prst="rect">
            <a:avLst/>
          </a:prstGeom>
        </p:spPr>
      </p:pic>
      <p:sp>
        <p:nvSpPr>
          <p:cNvPr id="8" name="Media Placeholder 7">
            <a:extLst>
              <a:ext uri="{FF2B5EF4-FFF2-40B4-BE49-F238E27FC236}">
                <a16:creationId xmlns:a16="http://schemas.microsoft.com/office/drawing/2014/main" id="{79C68202-A54E-6A4D-B1AC-DE71B357A6EC}"/>
              </a:ext>
            </a:extLst>
          </p:cNvPr>
          <p:cNvSpPr>
            <a:spLocks noGrp="1"/>
          </p:cNvSpPr>
          <p:nvPr>
            <p:ph type="media" sz="quarter" idx="13"/>
          </p:nvPr>
        </p:nvSpPr>
        <p:spPr>
          <a:xfrm>
            <a:off x="3657600" y="1143000"/>
            <a:ext cx="7821613" cy="4400550"/>
          </a:xfrm>
          <a:prstGeom prst="rect">
            <a:avLst/>
          </a:prstGeom>
        </p:spPr>
        <p:txBody>
          <a:bodyPr/>
          <a:lstStyle/>
          <a:p>
            <a:endParaRPr lang="en-US"/>
          </a:p>
        </p:txBody>
      </p:sp>
    </p:spTree>
    <p:extLst>
      <p:ext uri="{BB962C8B-B14F-4D97-AF65-F5344CB8AC3E}">
        <p14:creationId xmlns:p14="http://schemas.microsoft.com/office/powerpoint/2010/main" val="1547706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Animation Placehold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CB0CA34-0058-9047-AA94-D2A25CB49EF4}"/>
              </a:ext>
            </a:extLst>
          </p:cNvPr>
          <p:cNvSpPr>
            <a:spLocks noGrp="1"/>
          </p:cNvSpPr>
          <p:nvPr>
            <p:ph type="pic" sz="quarter" idx="14"/>
          </p:nvPr>
        </p:nvSpPr>
        <p:spPr>
          <a:xfrm>
            <a:off x="3657600" y="1143000"/>
            <a:ext cx="7821613" cy="4400550"/>
          </a:xfrm>
          <a:prstGeom prst="rect">
            <a:avLst/>
          </a:prstGeom>
        </p:spPr>
        <p:txBody>
          <a:bodyPr/>
          <a:lstStyle/>
          <a:p>
            <a:endParaRPr lang="en-US"/>
          </a:p>
        </p:txBody>
      </p:sp>
      <p:sp>
        <p:nvSpPr>
          <p:cNvPr id="5" name="Title 1">
            <a:extLst>
              <a:ext uri="{FF2B5EF4-FFF2-40B4-BE49-F238E27FC236}">
                <a16:creationId xmlns:a16="http://schemas.microsoft.com/office/drawing/2014/main" id="{A97B6A48-DC40-E440-8A19-26BB129D6623}"/>
              </a:ext>
            </a:extLst>
          </p:cNvPr>
          <p:cNvSpPr>
            <a:spLocks noGrp="1"/>
          </p:cNvSpPr>
          <p:nvPr>
            <p:ph type="title" hasCustomPrompt="1"/>
          </p:nvPr>
        </p:nvSpPr>
        <p:spPr>
          <a:xfrm>
            <a:off x="639066" y="368728"/>
            <a:ext cx="5043199" cy="637747"/>
          </a:xfrm>
          <a:prstGeom prst="rect">
            <a:avLst/>
          </a:prstGeom>
        </p:spPr>
        <p:txBody>
          <a:bodyPr anchor="t"/>
          <a:lstStyle>
            <a:lvl1pPr>
              <a:defRPr sz="20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title</a:t>
            </a:r>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639066" y="1143000"/>
            <a:ext cx="2553170" cy="4400550"/>
          </a:xfrm>
          <a:prstGeom prst="rect">
            <a:avLst/>
          </a:prstGeom>
          <a:ln>
            <a:noFill/>
          </a:ln>
        </p:spPr>
        <p:txBody>
          <a:bodyPr numCol="1"/>
          <a:lstStyle>
            <a:lvl1pPr marL="0" indent="0">
              <a:buNone/>
              <a:defRPr sz="1200" b="0" i="0">
                <a:solidFill>
                  <a:schemeClr val="tx1">
                    <a:lumMod val="65000"/>
                    <a:lumOff val="35000"/>
                  </a:schemeClr>
                </a:solidFill>
                <a:latin typeface="Helvetica Neue Light" pitchFamily="2" charset="0"/>
              </a:defRPr>
            </a:lvl1pPr>
            <a:lvl2pPr marL="457189" indent="0">
              <a:buFont typeface="Arial" panose="020B0604020202020204" pitchFamily="34" charset="0"/>
              <a:buNone/>
              <a:defRPr sz="1400" b="0" i="0">
                <a:ln>
                  <a:noFill/>
                </a:ln>
                <a:solidFill>
                  <a:srgbClr val="E8BC28"/>
                </a:solidFill>
                <a:latin typeface="Helvetica Neue LT Std 45 Light" panose="020B0403020202020204" pitchFamily="34" charset="0"/>
              </a:defRPr>
            </a:lvl2pPr>
            <a:lvl3pPr marL="914377" indent="0">
              <a:buFont typeface="Arial" panose="020B0604020202020204" pitchFamily="34" charset="0"/>
              <a:buNone/>
              <a:defRPr sz="1400" b="0" i="0">
                <a:solidFill>
                  <a:srgbClr val="E8BC28"/>
                </a:solidFill>
                <a:latin typeface="Helvetica Neue LT Std 45 Light" panose="020B0403020202020204" pitchFamily="34" charset="0"/>
              </a:defRPr>
            </a:lvl3pPr>
            <a:lvl4pPr marL="1371566" indent="0">
              <a:buFont typeface="Arial" panose="020B0604020202020204" pitchFamily="34" charset="0"/>
              <a:buNone/>
              <a:defRPr sz="1400" b="0" i="0">
                <a:solidFill>
                  <a:srgbClr val="E8BC28"/>
                </a:solidFill>
                <a:latin typeface="Helvetica Neue LT Std 45 Light" panose="020B0403020202020204" pitchFamily="34" charset="0"/>
              </a:defRPr>
            </a:lvl4pPr>
            <a:lvl5pPr marL="1828755" indent="0">
              <a:buNone/>
              <a:defRPr b="0" i="0">
                <a:latin typeface="Helvetica Neue LT Std 35 Thin" panose="020B0403020202020204" pitchFamily="34" charset="0"/>
              </a:defRPr>
            </a:lvl5pPr>
          </a:lstStyle>
          <a:p>
            <a:pPr lvl="0"/>
            <a:endParaRPr lang="en-US"/>
          </a:p>
        </p:txBody>
      </p:sp>
      <p:pic>
        <p:nvPicPr>
          <p:cNvPr id="4" name="Picture 3">
            <a:extLst>
              <a:ext uri="{FF2B5EF4-FFF2-40B4-BE49-F238E27FC236}">
                <a16:creationId xmlns:a16="http://schemas.microsoft.com/office/drawing/2014/main" id="{1A4F0A92-2974-664A-A5A9-D7D655F91B0C}"/>
              </a:ext>
            </a:extLst>
          </p:cNvPr>
          <p:cNvPicPr>
            <a:picLocks noChangeAspect="1"/>
          </p:cNvPicPr>
          <p:nvPr/>
        </p:nvPicPr>
        <p:blipFill>
          <a:blip r:embed="rId2"/>
          <a:stretch>
            <a:fillRect/>
          </a:stretch>
        </p:blipFill>
        <p:spPr>
          <a:xfrm>
            <a:off x="0" y="5816600"/>
            <a:ext cx="12192000" cy="1041400"/>
          </a:xfrm>
          <a:prstGeom prst="rect">
            <a:avLst/>
          </a:prstGeom>
        </p:spPr>
      </p:pic>
    </p:spTree>
    <p:extLst>
      <p:ext uri="{BB962C8B-B14F-4D97-AF65-F5344CB8AC3E}">
        <p14:creationId xmlns:p14="http://schemas.microsoft.com/office/powerpoint/2010/main" val="60245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_2ColCop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p:nvPr>
        </p:nvSpPr>
        <p:spPr>
          <a:xfrm>
            <a:off x="497523" y="780175"/>
            <a:ext cx="5043199" cy="637747"/>
          </a:xfrm>
          <a:prstGeom prst="rect">
            <a:avLst/>
          </a:prstGeom>
        </p:spPr>
        <p:txBody>
          <a:bodyPr anchor="t"/>
          <a:lstStyle>
            <a:lvl1pPr>
              <a:defRPr sz="44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497523" y="2292248"/>
            <a:ext cx="8371840" cy="2954228"/>
          </a:xfrm>
          <a:prstGeom prst="rect">
            <a:avLst/>
          </a:prstGeom>
          <a:ln>
            <a:noFill/>
          </a:ln>
        </p:spPr>
        <p:txBody>
          <a:bodyPr numCol="2"/>
          <a:lstStyle>
            <a:lvl1pPr marL="0" indent="0">
              <a:buNone/>
              <a:defRPr sz="1200" b="0" i="0">
                <a:solidFill>
                  <a:schemeClr val="tx1">
                    <a:lumMod val="65000"/>
                    <a:lumOff val="35000"/>
                  </a:schemeClr>
                </a:solidFill>
                <a:latin typeface="Helvetica Neue LT Std 45 Light" panose="020B0403020202020204" pitchFamily="34" charset="0"/>
              </a:defRPr>
            </a:lvl1pPr>
            <a:lvl2pPr marL="457189" indent="0">
              <a:buFont typeface="Arial" panose="020B0604020202020204" pitchFamily="34" charset="0"/>
              <a:buNone/>
              <a:defRPr sz="1400" b="0" i="0">
                <a:ln>
                  <a:noFill/>
                </a:ln>
                <a:solidFill>
                  <a:srgbClr val="E8BC28"/>
                </a:solidFill>
                <a:latin typeface="Helvetica Neue LT Std 45 Light" panose="020B0403020202020204" pitchFamily="34" charset="0"/>
              </a:defRPr>
            </a:lvl2pPr>
            <a:lvl3pPr marL="914377" indent="0">
              <a:buFont typeface="Arial" panose="020B0604020202020204" pitchFamily="34" charset="0"/>
              <a:buNone/>
              <a:defRPr sz="1400" b="0" i="0">
                <a:solidFill>
                  <a:srgbClr val="E8BC28"/>
                </a:solidFill>
                <a:latin typeface="Helvetica Neue LT Std 45 Light" panose="020B0403020202020204" pitchFamily="34" charset="0"/>
              </a:defRPr>
            </a:lvl3pPr>
            <a:lvl4pPr marL="1371566" indent="0">
              <a:buFont typeface="Arial" panose="020B0604020202020204" pitchFamily="34" charset="0"/>
              <a:buNone/>
              <a:defRPr sz="1400" b="0" i="0">
                <a:solidFill>
                  <a:srgbClr val="E8BC28"/>
                </a:solidFill>
                <a:latin typeface="Helvetica Neue LT Std 45 Light" panose="020B0403020202020204" pitchFamily="34" charset="0"/>
              </a:defRPr>
            </a:lvl4pPr>
            <a:lvl5pPr marL="1828755" indent="0">
              <a:buNone/>
              <a:defRPr b="0" i="0">
                <a:latin typeface="Helvetica Neue LT Std 35 Thin" panose="020B0403020202020204" pitchFamily="34" charset="0"/>
              </a:defRPr>
            </a:lvl5pPr>
          </a:lstStyle>
          <a:p>
            <a:pPr lvl="0"/>
            <a:endParaRPr lang="en-US"/>
          </a:p>
        </p:txBody>
      </p:sp>
      <p:pic>
        <p:nvPicPr>
          <p:cNvPr id="4" name="Picture 3">
            <a:extLst>
              <a:ext uri="{FF2B5EF4-FFF2-40B4-BE49-F238E27FC236}">
                <a16:creationId xmlns:a16="http://schemas.microsoft.com/office/drawing/2014/main" id="{3CEFC9FD-4988-3545-94AD-E0B828F13E63}"/>
              </a:ext>
            </a:extLst>
          </p:cNvPr>
          <p:cNvPicPr>
            <a:picLocks noChangeAspect="1"/>
          </p:cNvPicPr>
          <p:nvPr/>
        </p:nvPicPr>
        <p:blipFill>
          <a:blip r:embed="rId2"/>
          <a:stretch>
            <a:fillRect/>
          </a:stretch>
        </p:blipFill>
        <p:spPr>
          <a:xfrm>
            <a:off x="0" y="5816600"/>
            <a:ext cx="12192000" cy="1041400"/>
          </a:xfrm>
          <a:prstGeom prst="rect">
            <a:avLst/>
          </a:prstGeom>
        </p:spPr>
      </p:pic>
    </p:spTree>
    <p:extLst>
      <p:ext uri="{BB962C8B-B14F-4D97-AF65-F5344CB8AC3E}">
        <p14:creationId xmlns:p14="http://schemas.microsoft.com/office/powerpoint/2010/main" val="2740156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YellowBG_4Col_Copy">
    <p:bg>
      <p:bgPr>
        <a:solidFill>
          <a:srgbClr val="FFCE2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p:nvPr>
        </p:nvSpPr>
        <p:spPr>
          <a:xfrm>
            <a:off x="1805585" y="780175"/>
            <a:ext cx="5043199" cy="637747"/>
          </a:xfrm>
          <a:prstGeom prst="rect">
            <a:avLst/>
          </a:prstGeom>
        </p:spPr>
        <p:txBody>
          <a:bodyPr anchor="t"/>
          <a:lstStyle>
            <a:lvl1pPr>
              <a:defRPr sz="4400" b="0" i="0">
                <a:solidFill>
                  <a:schemeClr val="bg1"/>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731520" y="3141703"/>
            <a:ext cx="10769600" cy="424458"/>
          </a:xfrm>
          <a:prstGeom prst="rect">
            <a:avLst/>
          </a:prstGeom>
          <a:ln>
            <a:noFill/>
          </a:ln>
        </p:spPr>
        <p:txBody>
          <a:bodyPr numCol="5" spcCol="180000"/>
          <a:lstStyle>
            <a:lvl1pPr marL="0" indent="0">
              <a:buNone/>
              <a:defRPr sz="1200" b="0" i="0">
                <a:solidFill>
                  <a:schemeClr val="bg1"/>
                </a:solidFill>
                <a:latin typeface="Helvetica Neue LT Std 65 Medium" panose="020B0604020202020204" pitchFamily="34" charset="0"/>
              </a:defRPr>
            </a:lvl1pPr>
            <a:lvl2pPr marL="457189" indent="0">
              <a:buFont typeface="Arial" panose="020B0604020202020204" pitchFamily="34" charset="0"/>
              <a:buNone/>
              <a:defRPr sz="1400" b="0" i="0">
                <a:ln>
                  <a:noFill/>
                </a:ln>
                <a:solidFill>
                  <a:srgbClr val="E8BC28"/>
                </a:solidFill>
                <a:latin typeface="Helvetica Neue LT Std 45 Light" panose="020B0403020202020204" pitchFamily="34" charset="0"/>
              </a:defRPr>
            </a:lvl2pPr>
            <a:lvl3pPr marL="914377" indent="0">
              <a:buFont typeface="Arial" panose="020B0604020202020204" pitchFamily="34" charset="0"/>
              <a:buNone/>
              <a:defRPr sz="1400" b="0" i="0">
                <a:solidFill>
                  <a:srgbClr val="E8BC28"/>
                </a:solidFill>
                <a:latin typeface="Helvetica Neue LT Std 45 Light" panose="020B0403020202020204" pitchFamily="34" charset="0"/>
              </a:defRPr>
            </a:lvl3pPr>
            <a:lvl4pPr marL="1371566" indent="0">
              <a:buFont typeface="Arial" panose="020B0604020202020204" pitchFamily="34" charset="0"/>
              <a:buNone/>
              <a:defRPr sz="1400" b="0" i="0">
                <a:solidFill>
                  <a:srgbClr val="E8BC28"/>
                </a:solidFill>
                <a:latin typeface="Helvetica Neue LT Std 45 Light" panose="020B0403020202020204" pitchFamily="34" charset="0"/>
              </a:defRPr>
            </a:lvl4pPr>
            <a:lvl5pPr marL="1828755" indent="0">
              <a:buNone/>
              <a:defRPr b="0" i="0">
                <a:latin typeface="Helvetica Neue LT Std 35 Thin" panose="020B0403020202020204" pitchFamily="34" charset="0"/>
              </a:defRPr>
            </a:lvl5pPr>
          </a:lstStyle>
          <a:p>
            <a:pPr lvl="0"/>
            <a:endParaRPr lang="en-US"/>
          </a:p>
        </p:txBody>
      </p:sp>
      <p:sp>
        <p:nvSpPr>
          <p:cNvPr id="9" name="Picture Placeholder 8">
            <a:extLst>
              <a:ext uri="{FF2B5EF4-FFF2-40B4-BE49-F238E27FC236}">
                <a16:creationId xmlns:a16="http://schemas.microsoft.com/office/drawing/2014/main" id="{54BF29C9-0436-134E-A264-725F95AE9671}"/>
              </a:ext>
            </a:extLst>
          </p:cNvPr>
          <p:cNvSpPr>
            <a:spLocks noGrp="1"/>
          </p:cNvSpPr>
          <p:nvPr>
            <p:ph type="pic" sz="quarter" idx="13"/>
          </p:nvPr>
        </p:nvSpPr>
        <p:spPr>
          <a:xfrm>
            <a:off x="497523" y="779780"/>
            <a:ext cx="1147762" cy="1147763"/>
          </a:xfrm>
          <a:prstGeom prst="rect">
            <a:avLst/>
          </a:prstGeom>
        </p:spPr>
        <p:txBody>
          <a:bodyPr/>
          <a:lstStyle/>
          <a:p>
            <a:endParaRPr lang="en-US"/>
          </a:p>
        </p:txBody>
      </p:sp>
      <p:sp>
        <p:nvSpPr>
          <p:cNvPr id="8" name="Text Placeholder 11">
            <a:extLst>
              <a:ext uri="{FF2B5EF4-FFF2-40B4-BE49-F238E27FC236}">
                <a16:creationId xmlns:a16="http://schemas.microsoft.com/office/drawing/2014/main" id="{A06DA923-E6F8-0C40-AB87-1C790FDFB57B}"/>
              </a:ext>
            </a:extLst>
          </p:cNvPr>
          <p:cNvSpPr>
            <a:spLocks noGrp="1"/>
          </p:cNvSpPr>
          <p:nvPr>
            <p:ph type="body" sz="quarter" idx="14"/>
          </p:nvPr>
        </p:nvSpPr>
        <p:spPr>
          <a:xfrm>
            <a:off x="731520" y="3613316"/>
            <a:ext cx="10769600" cy="1161287"/>
          </a:xfrm>
          <a:prstGeom prst="rect">
            <a:avLst/>
          </a:prstGeom>
          <a:ln>
            <a:noFill/>
          </a:ln>
        </p:spPr>
        <p:txBody>
          <a:bodyPr numCol="5" spcCol="180000"/>
          <a:lstStyle>
            <a:lvl1pPr marL="0" indent="0">
              <a:buNone/>
              <a:defRPr sz="1200" b="0" i="0">
                <a:solidFill>
                  <a:schemeClr val="bg1"/>
                </a:solidFill>
                <a:latin typeface="Helvetica Neue LT Std 55 Roman" panose="020B0604020202020204" pitchFamily="34" charset="0"/>
              </a:defRPr>
            </a:lvl1pPr>
            <a:lvl2pPr marL="457189" indent="0">
              <a:buFont typeface="Arial" panose="020B0604020202020204" pitchFamily="34" charset="0"/>
              <a:buNone/>
              <a:defRPr sz="1400" b="0" i="0">
                <a:ln>
                  <a:noFill/>
                </a:ln>
                <a:solidFill>
                  <a:srgbClr val="E8BC28"/>
                </a:solidFill>
                <a:latin typeface="Helvetica Neue LT Std 45 Light" panose="020B0403020202020204" pitchFamily="34" charset="0"/>
              </a:defRPr>
            </a:lvl2pPr>
            <a:lvl3pPr marL="914377" indent="0">
              <a:buFont typeface="Arial" panose="020B0604020202020204" pitchFamily="34" charset="0"/>
              <a:buNone/>
              <a:defRPr sz="1400" b="0" i="0">
                <a:solidFill>
                  <a:srgbClr val="E8BC28"/>
                </a:solidFill>
                <a:latin typeface="Helvetica Neue LT Std 45 Light" panose="020B0403020202020204" pitchFamily="34" charset="0"/>
              </a:defRPr>
            </a:lvl3pPr>
            <a:lvl4pPr marL="1371566" indent="0">
              <a:buFont typeface="Arial" panose="020B0604020202020204" pitchFamily="34" charset="0"/>
              <a:buNone/>
              <a:defRPr sz="1400" b="0" i="0">
                <a:solidFill>
                  <a:srgbClr val="E8BC28"/>
                </a:solidFill>
                <a:latin typeface="Helvetica Neue LT Std 45 Light" panose="020B0403020202020204" pitchFamily="34" charset="0"/>
              </a:defRPr>
            </a:lvl4pPr>
            <a:lvl5pPr marL="1828755" indent="0">
              <a:buNone/>
              <a:defRPr b="0" i="0">
                <a:latin typeface="Helvetica Neue LT Std 35 Thin" panose="020B0403020202020204" pitchFamily="34" charset="0"/>
              </a:defRPr>
            </a:lvl5pPr>
          </a:lstStyle>
          <a:p>
            <a:pPr lvl="0"/>
            <a:endParaRPr lang="en-US"/>
          </a:p>
        </p:txBody>
      </p:sp>
      <p:pic>
        <p:nvPicPr>
          <p:cNvPr id="10" name="Picture 9">
            <a:extLst>
              <a:ext uri="{FF2B5EF4-FFF2-40B4-BE49-F238E27FC236}">
                <a16:creationId xmlns:a16="http://schemas.microsoft.com/office/drawing/2014/main" id="{64A1F1FB-7E9F-194E-B5B6-585CAF3C3674}"/>
              </a:ext>
            </a:extLst>
          </p:cNvPr>
          <p:cNvPicPr>
            <a:picLocks noChangeAspect="1"/>
          </p:cNvPicPr>
          <p:nvPr/>
        </p:nvPicPr>
        <p:blipFill>
          <a:blip r:embed="rId2"/>
          <a:stretch>
            <a:fillRect/>
          </a:stretch>
        </p:blipFill>
        <p:spPr>
          <a:xfrm>
            <a:off x="0" y="5816600"/>
            <a:ext cx="12192000" cy="1041400"/>
          </a:xfrm>
          <a:prstGeom prst="rect">
            <a:avLst/>
          </a:prstGeom>
        </p:spPr>
      </p:pic>
    </p:spTree>
    <p:extLst>
      <p:ext uri="{BB962C8B-B14F-4D97-AF65-F5344CB8AC3E}">
        <p14:creationId xmlns:p14="http://schemas.microsoft.com/office/powerpoint/2010/main" val="1473713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2_colum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5F6C26-F6B7-524C-A2DE-8D5D05800874}"/>
              </a:ext>
            </a:extLst>
          </p:cNvPr>
          <p:cNvSpPr>
            <a:spLocks noGrp="1"/>
          </p:cNvSpPr>
          <p:nvPr>
            <p:ph type="title"/>
          </p:nvPr>
        </p:nvSpPr>
        <p:spPr>
          <a:xfrm>
            <a:off x="627025" y="560117"/>
            <a:ext cx="5043199" cy="637747"/>
          </a:xfrm>
          <a:prstGeom prst="rect">
            <a:avLst/>
          </a:prstGeom>
        </p:spPr>
        <p:txBody>
          <a:bodyPr anchor="t"/>
          <a:lstStyle>
            <a:lvl1pPr>
              <a:defRPr sz="44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5" name="Text Placeholder 11">
            <a:extLst>
              <a:ext uri="{FF2B5EF4-FFF2-40B4-BE49-F238E27FC236}">
                <a16:creationId xmlns:a16="http://schemas.microsoft.com/office/drawing/2014/main" id="{96A35149-E325-934F-831D-58E063CAB1F5}"/>
              </a:ext>
            </a:extLst>
          </p:cNvPr>
          <p:cNvSpPr>
            <a:spLocks noGrp="1"/>
          </p:cNvSpPr>
          <p:nvPr>
            <p:ph type="body" sz="quarter" idx="12"/>
          </p:nvPr>
        </p:nvSpPr>
        <p:spPr>
          <a:xfrm>
            <a:off x="627025" y="2123440"/>
            <a:ext cx="6738975" cy="3454400"/>
          </a:xfrm>
          <a:prstGeom prst="rect">
            <a:avLst/>
          </a:prstGeom>
          <a:ln>
            <a:noFill/>
          </a:ln>
        </p:spPr>
        <p:txBody>
          <a:bodyPr numCol="2"/>
          <a:lstStyle>
            <a:lvl1pPr marL="0" indent="0">
              <a:buNone/>
              <a:defRPr sz="1200" b="0" i="0">
                <a:solidFill>
                  <a:schemeClr val="tx1">
                    <a:lumMod val="65000"/>
                    <a:lumOff val="35000"/>
                  </a:schemeClr>
                </a:solidFill>
                <a:latin typeface="Helvetica Neue LT Std 45 Light" panose="020B0403020202020204" pitchFamily="34" charset="0"/>
              </a:defRPr>
            </a:lvl1pPr>
            <a:lvl2pPr marL="457189" indent="0">
              <a:buFont typeface="Arial" panose="020B0604020202020204" pitchFamily="34" charset="0"/>
              <a:buNone/>
              <a:defRPr sz="1400" b="0" i="0">
                <a:ln>
                  <a:noFill/>
                </a:ln>
                <a:solidFill>
                  <a:srgbClr val="E8BC28"/>
                </a:solidFill>
                <a:latin typeface="Helvetica Neue LT Std 45 Light" panose="020B0403020202020204" pitchFamily="34" charset="0"/>
              </a:defRPr>
            </a:lvl2pPr>
            <a:lvl3pPr marL="914377" indent="0">
              <a:buFont typeface="Arial" panose="020B0604020202020204" pitchFamily="34" charset="0"/>
              <a:buNone/>
              <a:defRPr sz="1400" b="0" i="0">
                <a:solidFill>
                  <a:srgbClr val="E8BC28"/>
                </a:solidFill>
                <a:latin typeface="Helvetica Neue LT Std 45 Light" panose="020B0403020202020204" pitchFamily="34" charset="0"/>
              </a:defRPr>
            </a:lvl3pPr>
            <a:lvl4pPr marL="1371566" indent="0">
              <a:buFont typeface="Arial" panose="020B0604020202020204" pitchFamily="34" charset="0"/>
              <a:buNone/>
              <a:defRPr sz="1400" b="0" i="0">
                <a:solidFill>
                  <a:srgbClr val="E8BC28"/>
                </a:solidFill>
                <a:latin typeface="Helvetica Neue LT Std 45 Light" panose="020B0403020202020204" pitchFamily="34" charset="0"/>
              </a:defRPr>
            </a:lvl4pPr>
            <a:lvl5pPr marL="1828755" indent="0">
              <a:buNone/>
              <a:defRPr b="0" i="0">
                <a:latin typeface="Helvetica Neue LT Std 35 Thin" panose="020B0403020202020204" pitchFamily="34" charset="0"/>
              </a:defRPr>
            </a:lvl5pPr>
          </a:lstStyle>
          <a:p>
            <a:pPr lvl="0"/>
            <a:endParaRPr lang="en-US"/>
          </a:p>
        </p:txBody>
      </p:sp>
      <p:pic>
        <p:nvPicPr>
          <p:cNvPr id="6" name="Picture 5">
            <a:extLst>
              <a:ext uri="{FF2B5EF4-FFF2-40B4-BE49-F238E27FC236}">
                <a16:creationId xmlns:a16="http://schemas.microsoft.com/office/drawing/2014/main" id="{3D551E60-DCC7-4A4D-A003-7BFB85876EA6}"/>
              </a:ext>
            </a:extLst>
          </p:cNvPr>
          <p:cNvPicPr>
            <a:picLocks noChangeAspect="1"/>
          </p:cNvPicPr>
          <p:nvPr/>
        </p:nvPicPr>
        <p:blipFill>
          <a:blip r:embed="rId2"/>
          <a:stretch>
            <a:fillRect/>
          </a:stretch>
        </p:blipFill>
        <p:spPr>
          <a:xfrm>
            <a:off x="0" y="5816600"/>
            <a:ext cx="12192000" cy="1041400"/>
          </a:xfrm>
          <a:prstGeom prst="rect">
            <a:avLst/>
          </a:prstGeom>
        </p:spPr>
      </p:pic>
    </p:spTree>
    <p:extLst>
      <p:ext uri="{BB962C8B-B14F-4D97-AF65-F5344CB8AC3E}">
        <p14:creationId xmlns:p14="http://schemas.microsoft.com/office/powerpoint/2010/main" val="2580065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733F-036F-486F-8C1F-67849ABBFB1B}"/>
              </a:ext>
            </a:extLst>
          </p:cNvPr>
          <p:cNvSpPr>
            <a:spLocks noGrp="1"/>
          </p:cNvSpPr>
          <p:nvPr>
            <p:ph type="title"/>
          </p:nvPr>
        </p:nvSpPr>
        <p:spPr/>
        <p:txBody>
          <a:bodyPr/>
          <a:lstStyle/>
          <a:p>
            <a:r>
              <a:rPr lang="en-US"/>
              <a:t>Click to edit Master title style</a:t>
            </a:r>
            <a:endParaRPr lang="en-GB"/>
          </a:p>
        </p:txBody>
      </p:sp>
      <p:grpSp>
        <p:nvGrpSpPr>
          <p:cNvPr id="10" name="Guidance note">
            <a:extLst>
              <a:ext uri="{FF2B5EF4-FFF2-40B4-BE49-F238E27FC236}">
                <a16:creationId xmlns:a16="http://schemas.microsoft.com/office/drawing/2014/main" id="{632E5E5C-A081-4838-96EC-2018DFBEF9DF}"/>
              </a:ext>
            </a:extLst>
          </p:cNvPr>
          <p:cNvGrpSpPr/>
          <p:nvPr/>
        </p:nvGrpSpPr>
        <p:grpSpPr>
          <a:xfrm>
            <a:off x="12514259" y="-2970"/>
            <a:ext cx="2576459" cy="3511851"/>
            <a:chOff x="10925224" y="286"/>
            <a:chExt cx="2952328" cy="4024464"/>
          </a:xfrm>
        </p:grpSpPr>
        <p:sp>
          <p:nvSpPr>
            <p:cNvPr id="11" name="Guidance note">
              <a:extLst>
                <a:ext uri="{FF2B5EF4-FFF2-40B4-BE49-F238E27FC236}">
                  <a16:creationId xmlns:a16="http://schemas.microsoft.com/office/drawing/2014/main" id="{F2B4E9B4-10AE-4C7E-A99E-957BC1A5812F}"/>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963" lvl="2">
                <a:spcAft>
                  <a:spcPts val="181"/>
                </a:spcAft>
              </a:pPr>
              <a:r>
                <a:rPr lang="en-GB" sz="853" b="1">
                  <a:solidFill>
                    <a:schemeClr val="bg1">
                      <a:lumMod val="50000"/>
                    </a:schemeClr>
                  </a:solidFill>
                  <a:latin typeface="+mj-lt"/>
                </a:rPr>
                <a:t>Reapplying the Slide Layout</a:t>
              </a:r>
            </a:p>
            <a:p>
              <a:pPr marL="963" lvl="2">
                <a:spcAft>
                  <a:spcPts val="181"/>
                </a:spcAft>
              </a:pPr>
              <a:r>
                <a:rPr lang="en-GB" sz="853">
                  <a:solidFill>
                    <a:schemeClr val="bg1">
                      <a:lumMod val="50000"/>
                    </a:schemeClr>
                  </a:solidFill>
                </a:rPr>
                <a:t>Putting text into a placeholder not only ensures the text sits in the correct place and is formatted correctly, it also helps to update the page quickly and efficiently. </a:t>
              </a:r>
            </a:p>
            <a:p>
              <a:pPr marL="110704" lvl="3" indent="-110704">
                <a:spcAft>
                  <a:spcPts val="181"/>
                </a:spcAft>
                <a:buClr>
                  <a:schemeClr val="tx1"/>
                </a:buClr>
                <a:buFont typeface="Wingdings" panose="05000000000000000000" pitchFamily="2" charset="2"/>
                <a:buChar char="§"/>
              </a:pPr>
              <a:r>
                <a:rPr lang="en-GB" sz="853">
                  <a:solidFill>
                    <a:schemeClr val="bg1">
                      <a:lumMod val="50000"/>
                    </a:schemeClr>
                  </a:solidFill>
                </a:rPr>
                <a:t>Right click on any part of slide</a:t>
              </a:r>
            </a:p>
            <a:p>
              <a:pPr marL="110704" lvl="3" indent="-110704">
                <a:spcAft>
                  <a:spcPts val="181"/>
                </a:spcAft>
                <a:buClr>
                  <a:schemeClr val="tx1"/>
                </a:buClr>
                <a:buFont typeface="Wingdings" panose="05000000000000000000" pitchFamily="2" charset="2"/>
                <a:buChar char="§"/>
              </a:pPr>
              <a:r>
                <a:rPr lang="en-GB" sz="853">
                  <a:solidFill>
                    <a:schemeClr val="bg1">
                      <a:lumMod val="50000"/>
                    </a:schemeClr>
                  </a:solidFill>
                </a:rPr>
                <a:t>Click on ‘Layout’</a:t>
              </a:r>
            </a:p>
            <a:p>
              <a:pPr marL="110704" lvl="3" indent="-110704">
                <a:spcAft>
                  <a:spcPts val="181"/>
                </a:spcAft>
                <a:buClr>
                  <a:schemeClr val="tx1"/>
                </a:buClr>
                <a:buFont typeface="Wingdings" panose="05000000000000000000" pitchFamily="2" charset="2"/>
                <a:buChar char="§"/>
              </a:pPr>
              <a:r>
                <a:rPr lang="en-GB" sz="853">
                  <a:solidFill>
                    <a:schemeClr val="bg1">
                      <a:lumMod val="50000"/>
                    </a:schemeClr>
                  </a:solidFill>
                </a:rPr>
                <a:t>Select the layout you require</a:t>
              </a:r>
            </a:p>
            <a:p>
              <a:pPr marL="963" lvl="2">
                <a:spcAft>
                  <a:spcPts val="181"/>
                </a:spcAft>
              </a:pPr>
              <a:r>
                <a:rPr lang="en-GB" sz="853" b="1">
                  <a:solidFill>
                    <a:schemeClr val="bg1">
                      <a:lumMod val="50000"/>
                    </a:schemeClr>
                  </a:solidFill>
                  <a:latin typeface="+mj-lt"/>
                </a:rPr>
                <a:t>Text bullet formatting</a:t>
              </a:r>
            </a:p>
            <a:p>
              <a:pPr marL="963" lvl="2">
                <a:spcAft>
                  <a:spcPts val="181"/>
                </a:spcAft>
              </a:pPr>
              <a:r>
                <a:rPr lang="en-GB" sz="853">
                  <a:solidFill>
                    <a:schemeClr val="bg1">
                      <a:lumMod val="50000"/>
                    </a:schemeClr>
                  </a:solidFill>
                </a:rPr>
                <a:t>To use text/bullet formatting levels correctly, use the Increase List Level and Decrease List Level buttons from the Paragraph group on the Home tab.</a:t>
              </a:r>
            </a:p>
            <a:p>
              <a:pPr marL="963" lvl="2">
                <a:spcAft>
                  <a:spcPts val="181"/>
                </a:spcAft>
              </a:pPr>
              <a:endParaRPr lang="en-GB" sz="853">
                <a:solidFill>
                  <a:schemeClr val="bg1">
                    <a:lumMod val="50000"/>
                  </a:schemeClr>
                </a:solidFill>
              </a:endParaRPr>
            </a:p>
            <a:p>
              <a:pPr marL="963" lvl="2">
                <a:spcAft>
                  <a:spcPts val="181"/>
                </a:spcAft>
              </a:pPr>
              <a:endParaRPr lang="en-GB" sz="853">
                <a:solidFill>
                  <a:schemeClr val="bg1">
                    <a:lumMod val="50000"/>
                  </a:schemeClr>
                </a:solidFill>
              </a:endParaRPr>
            </a:p>
            <a:p>
              <a:pPr marL="963" lvl="2">
                <a:spcAft>
                  <a:spcPts val="181"/>
                </a:spcAft>
              </a:pPr>
              <a:endParaRPr lang="en-GB" sz="853">
                <a:solidFill>
                  <a:schemeClr val="bg1">
                    <a:lumMod val="50000"/>
                  </a:schemeClr>
                </a:solidFill>
              </a:endParaRPr>
            </a:p>
            <a:p>
              <a:pPr marL="963" lvl="2">
                <a:spcAft>
                  <a:spcPts val="181"/>
                </a:spcAft>
              </a:pPr>
              <a:endParaRPr lang="en-GB" sz="853">
                <a:solidFill>
                  <a:schemeClr val="bg1">
                    <a:lumMod val="50000"/>
                  </a:schemeClr>
                </a:solidFill>
              </a:endParaRPr>
            </a:p>
            <a:p>
              <a:pPr marL="963" lvl="2">
                <a:spcAft>
                  <a:spcPts val="181"/>
                </a:spcAft>
              </a:pPr>
              <a:r>
                <a:rPr lang="en-GB" sz="853">
                  <a:solidFill>
                    <a:schemeClr val="bg1">
                      <a:lumMod val="50000"/>
                    </a:schemeClr>
                  </a:solidFill>
                </a:rPr>
                <a:t>Alternatively you can use the keyboard shortcuts:</a:t>
              </a:r>
              <a:br>
                <a:rPr lang="en-GB" sz="853">
                  <a:solidFill>
                    <a:schemeClr val="bg1">
                      <a:lumMod val="50000"/>
                    </a:schemeClr>
                  </a:solidFill>
                </a:rPr>
              </a:br>
              <a:r>
                <a:rPr lang="en-GB" sz="853">
                  <a:solidFill>
                    <a:schemeClr val="bg1">
                      <a:lumMod val="50000"/>
                    </a:schemeClr>
                  </a:solidFill>
                </a:rPr>
                <a:t>Shift+Alt+Right arrow key = increase level</a:t>
              </a:r>
              <a:br>
                <a:rPr lang="en-GB" sz="853">
                  <a:solidFill>
                    <a:schemeClr val="bg1">
                      <a:lumMod val="50000"/>
                    </a:schemeClr>
                  </a:solidFill>
                </a:rPr>
              </a:br>
              <a:r>
                <a:rPr lang="en-GB" sz="853">
                  <a:solidFill>
                    <a:schemeClr val="bg1">
                      <a:lumMod val="50000"/>
                    </a:schemeClr>
                  </a:solidFill>
                </a:rPr>
                <a:t>Shift+Alt+Left arrow key = decrease level</a:t>
              </a:r>
            </a:p>
            <a:p>
              <a:pPr marL="963" lvl="2">
                <a:spcAft>
                  <a:spcPts val="181"/>
                </a:spcAft>
              </a:pPr>
              <a:r>
                <a:rPr lang="en-GB" sz="853" b="1">
                  <a:solidFill>
                    <a:schemeClr val="bg1">
                      <a:lumMod val="50000"/>
                    </a:schemeClr>
                  </a:solidFill>
                  <a:latin typeface="+mj-lt"/>
                </a:rPr>
                <a:t>Guides</a:t>
              </a:r>
            </a:p>
            <a:p>
              <a:pPr marL="963" lvl="2">
                <a:spcAft>
                  <a:spcPts val="181"/>
                </a:spcAft>
              </a:pPr>
              <a:r>
                <a:rPr lang="en-GB" sz="853">
                  <a:solidFill>
                    <a:schemeClr val="bg1">
                      <a:lumMod val="50000"/>
                    </a:schemeClr>
                  </a:solidFill>
                </a:rPr>
                <a:t>To ensure all other elements aside from placeholders are positioned correctly, switch your drawing guides on (Alt+F9), this will help align all information such as text boxes, charts etc. </a:t>
              </a:r>
            </a:p>
            <a:p>
              <a:pPr marL="110704" lvl="3" indent="-110704">
                <a:spcAft>
                  <a:spcPts val="181"/>
                </a:spcAft>
                <a:buClr>
                  <a:schemeClr val="tx1"/>
                </a:buClr>
                <a:buFont typeface="Wingdings" panose="05000000000000000000" pitchFamily="2" charset="2"/>
                <a:buChar char="§"/>
              </a:pPr>
              <a:endParaRPr lang="en-GB" sz="853">
                <a:solidFill>
                  <a:schemeClr val="bg1">
                    <a:lumMod val="50000"/>
                  </a:schemeClr>
                </a:solidFill>
              </a:endParaRPr>
            </a:p>
          </p:txBody>
        </p:sp>
        <p:grpSp>
          <p:nvGrpSpPr>
            <p:cNvPr id="12" name="Group 11">
              <a:extLst>
                <a:ext uri="{FF2B5EF4-FFF2-40B4-BE49-F238E27FC236}">
                  <a16:creationId xmlns:a16="http://schemas.microsoft.com/office/drawing/2014/main" id="{35B4912A-59FA-4C90-8A6A-AA719C24026F}"/>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13" name="Picture 3">
                <a:extLst>
                  <a:ext uri="{FF2B5EF4-FFF2-40B4-BE49-F238E27FC236}">
                    <a16:creationId xmlns:a16="http://schemas.microsoft.com/office/drawing/2014/main" id="{647D2EDA-3121-42A7-B61A-59C5E65D0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4" name="Rounded Rectangle 20">
                <a:extLst>
                  <a:ext uri="{FF2B5EF4-FFF2-40B4-BE49-F238E27FC236}">
                    <a16:creationId xmlns:a16="http://schemas.microsoft.com/office/drawing/2014/main" id="{3A65E115-1B05-4D6A-8D9B-23B56711CDAE}"/>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364"/>
                  </a:spcAft>
                </a:pPr>
                <a:endParaRPr lang="en-GB" sz="849"/>
              </a:p>
            </p:txBody>
          </p:sp>
        </p:grpSp>
      </p:grpSp>
      <p:sp>
        <p:nvSpPr>
          <p:cNvPr id="9" name="Text Placeholder 3">
            <a:extLst>
              <a:ext uri="{FF2B5EF4-FFF2-40B4-BE49-F238E27FC236}">
                <a16:creationId xmlns:a16="http://schemas.microsoft.com/office/drawing/2014/main" id="{1704110C-7FA9-42B8-8B3B-DA58E665BDCC}"/>
              </a:ext>
            </a:extLst>
          </p:cNvPr>
          <p:cNvSpPr>
            <a:spLocks noGrp="1"/>
          </p:cNvSpPr>
          <p:nvPr>
            <p:ph type="body" sz="quarter" idx="16"/>
          </p:nvPr>
        </p:nvSpPr>
        <p:spPr>
          <a:xfrm>
            <a:off x="432001" y="1416667"/>
            <a:ext cx="11327399" cy="209288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5" name="Picture 14">
            <a:extLst>
              <a:ext uri="{FF2B5EF4-FFF2-40B4-BE49-F238E27FC236}">
                <a16:creationId xmlns:a16="http://schemas.microsoft.com/office/drawing/2014/main" id="{F71F1E83-4FFA-C548-AFA3-4B29E7AD98EA}"/>
              </a:ext>
            </a:extLst>
          </p:cNvPr>
          <p:cNvPicPr>
            <a:picLocks noChangeAspect="1"/>
          </p:cNvPicPr>
          <p:nvPr/>
        </p:nvPicPr>
        <p:blipFill>
          <a:blip r:embed="rId3"/>
          <a:stretch>
            <a:fillRect/>
          </a:stretch>
        </p:blipFill>
        <p:spPr>
          <a:xfrm>
            <a:off x="0" y="5816600"/>
            <a:ext cx="12192000" cy="1041400"/>
          </a:xfrm>
          <a:prstGeom prst="rect">
            <a:avLst/>
          </a:prstGeom>
        </p:spPr>
      </p:pic>
    </p:spTree>
    <p:extLst>
      <p:ext uri="{BB962C8B-B14F-4D97-AF65-F5344CB8AC3E}">
        <p14:creationId xmlns:p14="http://schemas.microsoft.com/office/powerpoint/2010/main" val="177639477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_2ColCop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p:nvPr>
        </p:nvSpPr>
        <p:spPr>
          <a:xfrm>
            <a:off x="497523" y="780175"/>
            <a:ext cx="11099745" cy="637747"/>
          </a:xfrm>
          <a:prstGeom prst="rect">
            <a:avLst/>
          </a:prstGeom>
        </p:spPr>
        <p:txBody>
          <a:bodyPr anchor="t"/>
          <a:lstStyle>
            <a:lvl1pPr>
              <a:defRPr sz="44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497522" y="1572322"/>
            <a:ext cx="11099745" cy="3674154"/>
          </a:xfrm>
          <a:prstGeom prst="rect">
            <a:avLst/>
          </a:prstGeom>
          <a:ln>
            <a:noFill/>
          </a:ln>
        </p:spPr>
        <p:txBody>
          <a:bodyPr numCol="2"/>
          <a:lstStyle>
            <a:lvl1pPr marL="0" indent="0">
              <a:buNone/>
              <a:defRPr sz="1200" b="0" i="0">
                <a:solidFill>
                  <a:srgbClr val="20201E"/>
                </a:solidFill>
                <a:latin typeface="Helvetica Neue LT Std 45 Light" panose="020B0403020202020204" pitchFamily="34" charset="0"/>
              </a:defRPr>
            </a:lvl1pPr>
            <a:lvl2pPr marL="457189" indent="0">
              <a:buFont typeface="Arial" panose="020B0604020202020204" pitchFamily="34" charset="0"/>
              <a:buNone/>
              <a:defRPr sz="1400" b="0" i="0">
                <a:ln>
                  <a:noFill/>
                </a:ln>
                <a:solidFill>
                  <a:srgbClr val="E8BC28"/>
                </a:solidFill>
                <a:latin typeface="Helvetica Neue LT Std 45 Light" panose="020B0403020202020204" pitchFamily="34" charset="0"/>
              </a:defRPr>
            </a:lvl2pPr>
            <a:lvl3pPr marL="914377" indent="0">
              <a:buFont typeface="Arial" panose="020B0604020202020204" pitchFamily="34" charset="0"/>
              <a:buNone/>
              <a:defRPr sz="1400" b="0" i="0">
                <a:solidFill>
                  <a:srgbClr val="E8BC28"/>
                </a:solidFill>
                <a:latin typeface="Helvetica Neue LT Std 45 Light" panose="020B0403020202020204" pitchFamily="34" charset="0"/>
              </a:defRPr>
            </a:lvl3pPr>
            <a:lvl4pPr marL="1371566" indent="0">
              <a:buFont typeface="Arial" panose="020B0604020202020204" pitchFamily="34" charset="0"/>
              <a:buNone/>
              <a:defRPr sz="1400" b="0" i="0">
                <a:solidFill>
                  <a:srgbClr val="E8BC28"/>
                </a:solidFill>
                <a:latin typeface="Helvetica Neue LT Std 45 Light" panose="020B0403020202020204" pitchFamily="34" charset="0"/>
              </a:defRPr>
            </a:lvl4pPr>
            <a:lvl5pPr marL="1828755" indent="0">
              <a:buNone/>
              <a:defRPr b="0" i="0">
                <a:latin typeface="Helvetica Neue LT Std 35 Thin" panose="020B0403020202020204" pitchFamily="34" charset="0"/>
              </a:defRPr>
            </a:lvl5pPr>
          </a:lstStyle>
          <a:p>
            <a:pPr lvl="0"/>
            <a:endParaRPr lang="en-US"/>
          </a:p>
        </p:txBody>
      </p:sp>
      <p:pic>
        <p:nvPicPr>
          <p:cNvPr id="6" name="Picture 5">
            <a:extLst>
              <a:ext uri="{FF2B5EF4-FFF2-40B4-BE49-F238E27FC236}">
                <a16:creationId xmlns:a16="http://schemas.microsoft.com/office/drawing/2014/main" id="{071BAFEB-D91F-3A4F-A0E0-FE66512EF0C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6248400"/>
            <a:ext cx="12192000" cy="609600"/>
          </a:xfrm>
          <a:prstGeom prst="rect">
            <a:avLst/>
          </a:prstGeom>
        </p:spPr>
      </p:pic>
    </p:spTree>
    <p:extLst>
      <p:ext uri="{BB962C8B-B14F-4D97-AF65-F5344CB8AC3E}">
        <p14:creationId xmlns:p14="http://schemas.microsoft.com/office/powerpoint/2010/main" val="699048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4D772C-BE1E-5746-8612-271757D960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38480" y="6427462"/>
            <a:ext cx="1442766" cy="212917"/>
          </a:xfrm>
          <a:prstGeom prst="rect">
            <a:avLst/>
          </a:prstGeom>
        </p:spPr>
      </p:pic>
      <p:sp>
        <p:nvSpPr>
          <p:cNvPr id="4" name="object 15">
            <a:extLst>
              <a:ext uri="{FF2B5EF4-FFF2-40B4-BE49-F238E27FC236}">
                <a16:creationId xmlns:a16="http://schemas.microsoft.com/office/drawing/2014/main" id="{445E1B12-B37B-6741-B57A-4AB46FB60411}"/>
              </a:ext>
            </a:extLst>
          </p:cNvPr>
          <p:cNvSpPr/>
          <p:nvPr userDrawn="1"/>
        </p:nvSpPr>
        <p:spPr>
          <a:xfrm flipH="1">
            <a:off x="649110" y="6092260"/>
            <a:ext cx="10894095" cy="324364"/>
          </a:xfrm>
          <a:custGeom>
            <a:avLst/>
            <a:gdLst/>
            <a:ahLst/>
            <a:cxnLst/>
            <a:rect l="l" t="t" r="r" b="b"/>
            <a:pathLst>
              <a:path w="14374494" h="427990">
                <a:moveTo>
                  <a:pt x="0" y="0"/>
                </a:moveTo>
                <a:lnTo>
                  <a:pt x="1543392" y="0"/>
                </a:lnTo>
                <a:lnTo>
                  <a:pt x="1595837" y="4076"/>
                </a:lnTo>
                <a:lnTo>
                  <a:pt x="1645775" y="16000"/>
                </a:lnTo>
                <a:lnTo>
                  <a:pt x="1691791" y="35313"/>
                </a:lnTo>
                <a:lnTo>
                  <a:pt x="1732470" y="61556"/>
                </a:lnTo>
                <a:lnTo>
                  <a:pt x="2029053" y="353783"/>
                </a:lnTo>
                <a:lnTo>
                  <a:pt x="2069782" y="385155"/>
                </a:lnTo>
                <a:lnTo>
                  <a:pt x="2115853" y="408246"/>
                </a:lnTo>
                <a:lnTo>
                  <a:pt x="2165851" y="422504"/>
                </a:lnTo>
                <a:lnTo>
                  <a:pt x="2218359" y="427380"/>
                </a:lnTo>
                <a:lnTo>
                  <a:pt x="14374352" y="427380"/>
                </a:lnTo>
              </a:path>
            </a:pathLst>
          </a:custGeom>
          <a:ln w="17208">
            <a:solidFill>
              <a:srgbClr val="FFBF22"/>
            </a:solidFill>
          </a:ln>
        </p:spPr>
        <p:txBody>
          <a:bodyPr wrap="square" lIns="0" tIns="0" rIns="0" bIns="0" rtlCol="0"/>
          <a:lstStyle/>
          <a:p>
            <a:endParaRPr/>
          </a:p>
        </p:txBody>
      </p:sp>
    </p:spTree>
    <p:extLst>
      <p:ext uri="{BB962C8B-B14F-4D97-AF65-F5344CB8AC3E}">
        <p14:creationId xmlns:p14="http://schemas.microsoft.com/office/powerpoint/2010/main" val="2361171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09A1C17-C62E-814B-98D4-9359B30674D1}"/>
              </a:ext>
            </a:extLst>
          </p:cNvPr>
          <p:cNvSpPr>
            <a:spLocks noGrp="1"/>
          </p:cNvSpPr>
          <p:nvPr>
            <p:ph type="body" sz="quarter" idx="10"/>
          </p:nvPr>
        </p:nvSpPr>
        <p:spPr>
          <a:xfrm>
            <a:off x="973797" y="2034234"/>
            <a:ext cx="3645338" cy="1655763"/>
          </a:xfrm>
          <a:prstGeom prst="rect">
            <a:avLst/>
          </a:prstGeom>
        </p:spPr>
        <p:txBody>
          <a:bodyPr/>
          <a:lstStyle>
            <a:lvl1pPr marL="0" indent="0">
              <a:buNone/>
              <a:defRPr sz="3600" b="0" i="0">
                <a:solidFill>
                  <a:schemeClr val="bg1"/>
                </a:solidFill>
                <a:latin typeface="Helvetica Neue LT Std 65 Medium" panose="020B0604020202020204" pitchFamily="34" charset="0"/>
              </a:defRPr>
            </a:lvl1pPr>
            <a:lvl2pPr marL="457189" indent="0">
              <a:buNone/>
              <a:defRPr/>
            </a:lvl2pPr>
          </a:lstStyle>
          <a:p>
            <a:pPr lvl="0"/>
            <a:r>
              <a:rPr lang="en-GB"/>
              <a:t>Click to edit Master text styles</a:t>
            </a:r>
          </a:p>
        </p:txBody>
      </p:sp>
    </p:spTree>
    <p:extLst>
      <p:ext uri="{BB962C8B-B14F-4D97-AF65-F5344CB8AC3E}">
        <p14:creationId xmlns:p14="http://schemas.microsoft.com/office/powerpoint/2010/main" val="4120205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11FBAF8-F67E-8C4F-93C7-5212A8CCAF34}"/>
              </a:ext>
            </a:extLst>
          </p:cNvPr>
          <p:cNvSpPr/>
          <p:nvPr/>
        </p:nvSpPr>
        <p:spPr>
          <a:xfrm>
            <a:off x="1593130" y="1777993"/>
            <a:ext cx="7286919" cy="3331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EAF27D59-4236-2040-B62F-72DA9623B435}"/>
              </a:ext>
            </a:extLst>
          </p:cNvPr>
          <p:cNvSpPr txBox="1">
            <a:spLocks/>
          </p:cNvSpPr>
          <p:nvPr/>
        </p:nvSpPr>
        <p:spPr>
          <a:xfrm>
            <a:off x="1593130" y="3116599"/>
            <a:ext cx="7286919" cy="1992729"/>
          </a:xfrm>
          <a:prstGeom prst="rect">
            <a:avLst/>
          </a:prstGeom>
        </p:spPr>
        <p:txBody>
          <a:bodyPr anchor="t"/>
          <a:lstStyle>
            <a:lvl1pPr algn="l" defTabSz="914377" rtl="0" eaLnBrk="1" latinLnBrk="0" hangingPunct="1">
              <a:lnSpc>
                <a:spcPct val="90000"/>
              </a:lnSpc>
              <a:spcBef>
                <a:spcPct val="0"/>
              </a:spcBef>
              <a:buNone/>
              <a:defRPr sz="4800" b="0" i="0" kern="1200">
                <a:solidFill>
                  <a:srgbClr val="E8BC28"/>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endParaRPr lang="en-US" sz="3600"/>
          </a:p>
        </p:txBody>
      </p:sp>
      <p:sp>
        <p:nvSpPr>
          <p:cNvPr id="16" name="Text Placeholder 15">
            <a:extLst>
              <a:ext uri="{FF2B5EF4-FFF2-40B4-BE49-F238E27FC236}">
                <a16:creationId xmlns:a16="http://schemas.microsoft.com/office/drawing/2014/main" id="{247F625A-C423-F940-95B5-018982D204D5}"/>
              </a:ext>
            </a:extLst>
          </p:cNvPr>
          <p:cNvSpPr>
            <a:spLocks noGrp="1"/>
          </p:cNvSpPr>
          <p:nvPr>
            <p:ph type="body" sz="quarter" idx="10"/>
          </p:nvPr>
        </p:nvSpPr>
        <p:spPr>
          <a:xfrm>
            <a:off x="1697037" y="3289300"/>
            <a:ext cx="7079317" cy="1677988"/>
          </a:xfrm>
          <a:prstGeom prst="rect">
            <a:avLst/>
          </a:prstGeom>
        </p:spPr>
        <p:txBody>
          <a:bodyPr/>
          <a:lstStyle>
            <a:lvl1pPr marL="0" indent="0">
              <a:buNone/>
              <a:defRPr sz="1600" b="0" i="0">
                <a:solidFill>
                  <a:srgbClr val="FFBF22"/>
                </a:solidFill>
                <a:latin typeface="Helvetica Neue LT Std 45 Light" panose="020B0403020202020204" pitchFamily="34" charset="0"/>
              </a:defRPr>
            </a:lvl1pPr>
            <a:lvl2pPr marL="457189" indent="0">
              <a:buNone/>
              <a:defRPr sz="1800" b="0" i="0">
                <a:solidFill>
                  <a:srgbClr val="E8BC28"/>
                </a:solidFill>
                <a:latin typeface="Helvetica Neue LT Std 45 Light" panose="020B0403020202020204" pitchFamily="34" charset="0"/>
              </a:defRPr>
            </a:lvl2pPr>
            <a:lvl3pPr marL="914377" indent="0">
              <a:buNone/>
              <a:defRPr sz="1600" b="0" i="0">
                <a:solidFill>
                  <a:srgbClr val="E8BC28"/>
                </a:solidFill>
                <a:latin typeface="Helvetica Neue LT Std 45 Light" panose="020B0403020202020204" pitchFamily="34" charset="0"/>
              </a:defRPr>
            </a:lvl3pPr>
            <a:lvl4pPr marL="1371566" indent="0">
              <a:buNone/>
              <a:defRPr sz="1400" b="0" i="0">
                <a:solidFill>
                  <a:srgbClr val="E8BC28"/>
                </a:solidFill>
                <a:latin typeface="Helvetica Neue LT Std 45 Light" panose="020B0403020202020204" pitchFamily="34" charset="0"/>
              </a:defRPr>
            </a:lvl4pPr>
            <a:lvl5pPr marL="1828755" indent="0">
              <a:buNone/>
              <a:defRPr sz="1400" b="0" i="0">
                <a:solidFill>
                  <a:srgbClr val="E8BC28"/>
                </a:solidFill>
                <a:latin typeface="Helvetica Neue LT Std 45 Light" panose="020B0403020202020204" pitchFamily="34" charset="0"/>
              </a:defRPr>
            </a:lvl5pPr>
          </a:lstStyle>
          <a:p>
            <a:pPr lvl="0"/>
            <a:r>
              <a:rPr lang="en-GB"/>
              <a:t>Click to edit Master text styles</a:t>
            </a:r>
          </a:p>
        </p:txBody>
      </p:sp>
      <p:sp>
        <p:nvSpPr>
          <p:cNvPr id="19" name="Text Placeholder 18">
            <a:extLst>
              <a:ext uri="{FF2B5EF4-FFF2-40B4-BE49-F238E27FC236}">
                <a16:creationId xmlns:a16="http://schemas.microsoft.com/office/drawing/2014/main" id="{1DCE5CB2-23E7-944B-A874-B6ADE8A53EF1}"/>
              </a:ext>
            </a:extLst>
          </p:cNvPr>
          <p:cNvSpPr>
            <a:spLocks noGrp="1"/>
          </p:cNvSpPr>
          <p:nvPr>
            <p:ph type="body" sz="quarter" idx="11"/>
          </p:nvPr>
        </p:nvSpPr>
        <p:spPr>
          <a:xfrm>
            <a:off x="1697037" y="1885223"/>
            <a:ext cx="7079318" cy="1227137"/>
          </a:xfrm>
          <a:prstGeom prst="rect">
            <a:avLst/>
          </a:prstGeom>
        </p:spPr>
        <p:txBody>
          <a:bodyPr/>
          <a:lstStyle>
            <a:lvl1pPr marL="0" indent="0">
              <a:buNone/>
              <a:defRPr sz="4800" b="0" i="0">
                <a:solidFill>
                  <a:srgbClr val="FFBF22"/>
                </a:solidFill>
                <a:latin typeface="Helvetica Neue LT Std 65 Medium" panose="020B0604020202020204" pitchFamily="34" charset="0"/>
              </a:defRPr>
            </a:lvl1pPr>
          </a:lstStyle>
          <a:p>
            <a:pPr lvl="0"/>
            <a:r>
              <a:rPr lang="en-GB"/>
              <a:t>Click to edit Master text styles</a:t>
            </a:r>
          </a:p>
        </p:txBody>
      </p:sp>
      <p:grpSp>
        <p:nvGrpSpPr>
          <p:cNvPr id="2" name="Group 1">
            <a:extLst>
              <a:ext uri="{FF2B5EF4-FFF2-40B4-BE49-F238E27FC236}">
                <a16:creationId xmlns:a16="http://schemas.microsoft.com/office/drawing/2014/main" id="{131008A5-1E2A-D74A-A5EA-31B620D704E1}"/>
              </a:ext>
            </a:extLst>
          </p:cNvPr>
          <p:cNvGrpSpPr/>
          <p:nvPr userDrawn="1"/>
        </p:nvGrpSpPr>
        <p:grpSpPr>
          <a:xfrm>
            <a:off x="0" y="0"/>
            <a:ext cx="12192000" cy="6858000"/>
            <a:chOff x="0" y="0"/>
            <a:chExt cx="12192000" cy="6858000"/>
          </a:xfrm>
        </p:grpSpPr>
        <p:pic>
          <p:nvPicPr>
            <p:cNvPr id="7" name="Picture 6" descr="A close up of a cable&#10;&#10;Description automatically generated">
              <a:extLst>
                <a:ext uri="{FF2B5EF4-FFF2-40B4-BE49-F238E27FC236}">
                  <a16:creationId xmlns:a16="http://schemas.microsoft.com/office/drawing/2014/main" id="{5404E37C-C7FD-044A-9344-97CB07453AF2}"/>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Effect>
                        <a14:brightnessContrast contrast="20000"/>
                      </a14:imgEffect>
                    </a14:imgLayer>
                  </a14:imgProps>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DCDE178-F199-F04B-AF12-FB14043FCC5F}"/>
                </a:ext>
              </a:extLst>
            </p:cNvPr>
            <p:cNvPicPr>
              <a:picLocks noChangeAspect="1"/>
            </p:cNvPicPr>
            <p:nvPr userDrawn="1"/>
          </p:nvPicPr>
          <p:blipFill>
            <a:blip r:embed="rId4"/>
            <a:stretch>
              <a:fillRect/>
            </a:stretch>
          </p:blipFill>
          <p:spPr>
            <a:xfrm>
              <a:off x="0" y="5816600"/>
              <a:ext cx="12192000" cy="1041400"/>
            </a:xfrm>
            <a:prstGeom prst="rect">
              <a:avLst/>
            </a:prstGeom>
          </p:spPr>
        </p:pic>
      </p:grpSp>
    </p:spTree>
    <p:extLst>
      <p:ext uri="{BB962C8B-B14F-4D97-AF65-F5344CB8AC3E}">
        <p14:creationId xmlns:p14="http://schemas.microsoft.com/office/powerpoint/2010/main" val="175418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_BG Image">
    <p:spTree>
      <p:nvGrpSpPr>
        <p:cNvPr id="1" name=""/>
        <p:cNvGrpSpPr/>
        <p:nvPr/>
      </p:nvGrpSpPr>
      <p:grpSpPr>
        <a:xfrm>
          <a:off x="0" y="0"/>
          <a:ext cx="0" cy="0"/>
          <a:chOff x="0" y="0"/>
          <a:chExt cx="0" cy="0"/>
        </a:xfrm>
      </p:grpSpPr>
      <p:sp>
        <p:nvSpPr>
          <p:cNvPr id="4" name="Picture Placeholder 20">
            <a:extLst>
              <a:ext uri="{FF2B5EF4-FFF2-40B4-BE49-F238E27FC236}">
                <a16:creationId xmlns:a16="http://schemas.microsoft.com/office/drawing/2014/main" id="{5F127328-5914-8746-9676-46AEF2593FFE}"/>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5" name="Title 1">
            <a:extLst>
              <a:ext uri="{FF2B5EF4-FFF2-40B4-BE49-F238E27FC236}">
                <a16:creationId xmlns:a16="http://schemas.microsoft.com/office/drawing/2014/main" id="{D545E6C8-F8C7-574A-9C5C-305FA222624F}"/>
              </a:ext>
            </a:extLst>
          </p:cNvPr>
          <p:cNvSpPr>
            <a:spLocks noGrp="1"/>
          </p:cNvSpPr>
          <p:nvPr>
            <p:ph type="title"/>
          </p:nvPr>
        </p:nvSpPr>
        <p:spPr>
          <a:xfrm>
            <a:off x="527568" y="2688964"/>
            <a:ext cx="4856568" cy="1480071"/>
          </a:xfrm>
          <a:prstGeom prst="rect">
            <a:avLst/>
          </a:prstGeom>
        </p:spPr>
        <p:txBody>
          <a:bodyPr anchor="b"/>
          <a:lstStyle>
            <a:lvl1pPr>
              <a:defRPr sz="4800" b="0" i="0">
                <a:solidFill>
                  <a:schemeClr val="bg1"/>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pic>
        <p:nvPicPr>
          <p:cNvPr id="6" name="Picture 5">
            <a:extLst>
              <a:ext uri="{FF2B5EF4-FFF2-40B4-BE49-F238E27FC236}">
                <a16:creationId xmlns:a16="http://schemas.microsoft.com/office/drawing/2014/main" id="{6DB78912-ED94-0848-975B-CD0C55ECCFF5}"/>
              </a:ext>
            </a:extLst>
          </p:cNvPr>
          <p:cNvPicPr>
            <a:picLocks noChangeAspect="1"/>
          </p:cNvPicPr>
          <p:nvPr/>
        </p:nvPicPr>
        <p:blipFill>
          <a:blip r:embed="rId2"/>
          <a:stretch>
            <a:fillRect/>
          </a:stretch>
        </p:blipFill>
        <p:spPr>
          <a:xfrm>
            <a:off x="0" y="5816600"/>
            <a:ext cx="12192000" cy="1041400"/>
          </a:xfrm>
          <a:prstGeom prst="rect">
            <a:avLst/>
          </a:prstGeom>
        </p:spPr>
      </p:pic>
    </p:spTree>
    <p:extLst>
      <p:ext uri="{BB962C8B-B14F-4D97-AF65-F5344CB8AC3E}">
        <p14:creationId xmlns:p14="http://schemas.microsoft.com/office/powerpoint/2010/main" val="2871924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 Spac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C521267E-3022-A74A-971C-6C1E2121DF83}"/>
              </a:ext>
            </a:extLst>
          </p:cNvPr>
          <p:cNvPicPr>
            <a:picLocks noChangeAspect="1"/>
          </p:cNvPicPr>
          <p:nvPr/>
        </p:nvPicPr>
        <p:blipFill>
          <a:blip r:embed="rId2"/>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8E21D48B-0AA6-6545-8696-0290965D519C}"/>
              </a:ext>
            </a:extLst>
          </p:cNvPr>
          <p:cNvSpPr>
            <a:spLocks noGrp="1"/>
          </p:cNvSpPr>
          <p:nvPr>
            <p:ph type="title"/>
          </p:nvPr>
        </p:nvSpPr>
        <p:spPr>
          <a:xfrm>
            <a:off x="517629" y="1623373"/>
            <a:ext cx="3139971" cy="2166730"/>
          </a:xfrm>
          <a:prstGeom prst="rect">
            <a:avLst/>
          </a:prstGeom>
        </p:spPr>
        <p:txBody>
          <a:bodyPr anchor="t"/>
          <a:lstStyle>
            <a:lvl1pPr>
              <a:defRPr sz="44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12" name="Text Placeholder 11">
            <a:extLst>
              <a:ext uri="{FF2B5EF4-FFF2-40B4-BE49-F238E27FC236}">
                <a16:creationId xmlns:a16="http://schemas.microsoft.com/office/drawing/2014/main" id="{84AD00B6-DB3F-A94F-80AB-5497BFEDCD39}"/>
              </a:ext>
            </a:extLst>
          </p:cNvPr>
          <p:cNvSpPr>
            <a:spLocks noGrp="1"/>
          </p:cNvSpPr>
          <p:nvPr>
            <p:ph type="body" sz="quarter" idx="10" hasCustomPrompt="1"/>
          </p:nvPr>
        </p:nvSpPr>
        <p:spPr>
          <a:xfrm>
            <a:off x="3657600" y="1623373"/>
            <a:ext cx="3148908" cy="2932112"/>
          </a:xfrm>
          <a:prstGeom prst="rect">
            <a:avLst/>
          </a:prstGeom>
          <a:ln>
            <a:noFill/>
          </a:ln>
        </p:spPr>
        <p:txBody>
          <a:bodyPr/>
          <a:lstStyle>
            <a:lvl1pPr marL="0" indent="0">
              <a:buNone/>
              <a:defRPr sz="1400" b="0" i="0">
                <a:solidFill>
                  <a:schemeClr val="tx1">
                    <a:lumMod val="65000"/>
                    <a:lumOff val="35000"/>
                  </a:schemeClr>
                </a:solidFill>
                <a:latin typeface="Helvetica Neue LT Std 45 Light" panose="020B0403020202020204" pitchFamily="34" charset="0"/>
              </a:defRPr>
            </a:lvl1pPr>
            <a:lvl2pPr marL="457189" indent="0">
              <a:buFont typeface="Arial" panose="020B0604020202020204" pitchFamily="34" charset="0"/>
              <a:buNone/>
              <a:defRPr sz="1400" b="0" i="0">
                <a:ln>
                  <a:noFill/>
                </a:ln>
                <a:solidFill>
                  <a:schemeClr val="tx1">
                    <a:lumMod val="65000"/>
                    <a:lumOff val="35000"/>
                  </a:schemeClr>
                </a:solidFill>
                <a:latin typeface="Helvetica Neue LT Std 45 Light" panose="020B0403020202020204" pitchFamily="34" charset="0"/>
              </a:defRPr>
            </a:lvl2pPr>
            <a:lvl3pPr marL="914377" indent="0">
              <a:buFont typeface="Arial" panose="020B0604020202020204" pitchFamily="34" charset="0"/>
              <a:buNone/>
              <a:defRPr sz="1400" b="0" i="0">
                <a:solidFill>
                  <a:schemeClr val="tx1">
                    <a:lumMod val="65000"/>
                    <a:lumOff val="35000"/>
                  </a:schemeClr>
                </a:solidFill>
                <a:latin typeface="Helvetica Neue LT Std 45 Light" panose="020B0403020202020204" pitchFamily="34" charset="0"/>
              </a:defRPr>
            </a:lvl3pPr>
            <a:lvl4pPr marL="1371566" indent="0">
              <a:buFont typeface="Arial" panose="020B0604020202020204" pitchFamily="34" charset="0"/>
              <a:buNone/>
              <a:defRPr sz="1400" b="0" i="0">
                <a:solidFill>
                  <a:schemeClr val="tx1">
                    <a:lumMod val="65000"/>
                    <a:lumOff val="35000"/>
                  </a:schemeClr>
                </a:solidFill>
                <a:latin typeface="Helvetica Neue LT Std 45 Light" panose="020B0403020202020204" pitchFamily="34" charset="0"/>
              </a:defRPr>
            </a:lvl4pPr>
            <a:lvl5pPr marL="1828755" indent="0">
              <a:buNone/>
              <a:defRPr b="0" i="0">
                <a:latin typeface="Helvetica Neue LT Std 35 Thin" panose="020B0403020202020204" pitchFamily="34" charset="0"/>
              </a:defRPr>
            </a:lvl5pPr>
          </a:lstStyle>
          <a:p>
            <a:pPr lvl="0"/>
            <a:r>
              <a:rPr lang="en-GB"/>
              <a:t>Second level</a:t>
            </a:r>
          </a:p>
          <a:p>
            <a:pPr lvl="1"/>
            <a:r>
              <a:rPr lang="en-GB"/>
              <a:t>Third level</a:t>
            </a:r>
          </a:p>
          <a:p>
            <a:pPr lvl="2"/>
            <a:r>
              <a:rPr lang="en-GB"/>
              <a:t>Fourth level</a:t>
            </a:r>
          </a:p>
          <a:p>
            <a:pPr lvl="3"/>
            <a:r>
              <a:rPr lang="en-GB"/>
              <a:t>Fifth level</a:t>
            </a:r>
            <a:endParaRPr lang="en-US"/>
          </a:p>
        </p:txBody>
      </p:sp>
      <p:pic>
        <p:nvPicPr>
          <p:cNvPr id="5" name="Picture 4">
            <a:extLst>
              <a:ext uri="{FF2B5EF4-FFF2-40B4-BE49-F238E27FC236}">
                <a16:creationId xmlns:a16="http://schemas.microsoft.com/office/drawing/2014/main" id="{D692D929-61E5-2249-9856-646EEDD981CC}"/>
              </a:ext>
            </a:extLst>
          </p:cNvPr>
          <p:cNvPicPr>
            <a:picLocks noChangeAspect="1"/>
          </p:cNvPicPr>
          <p:nvPr userDrawn="1"/>
        </p:nvPicPr>
        <p:blipFill>
          <a:blip r:embed="rId3"/>
          <a:stretch>
            <a:fillRect/>
          </a:stretch>
        </p:blipFill>
        <p:spPr>
          <a:xfrm>
            <a:off x="0" y="5816600"/>
            <a:ext cx="12192000" cy="1041400"/>
          </a:xfrm>
          <a:prstGeom prst="rect">
            <a:avLst/>
          </a:prstGeom>
        </p:spPr>
      </p:pic>
    </p:spTree>
    <p:extLst>
      <p:ext uri="{BB962C8B-B14F-4D97-AF65-F5344CB8AC3E}">
        <p14:creationId xmlns:p14="http://schemas.microsoft.com/office/powerpoint/2010/main" val="668655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8699B13-3C3C-E843-9056-43C49BFD6686}"/>
              </a:ext>
            </a:extLst>
          </p:cNvPr>
          <p:cNvSpPr>
            <a:spLocks noGrp="1"/>
          </p:cNvSpPr>
          <p:nvPr>
            <p:ph type="title"/>
          </p:nvPr>
        </p:nvSpPr>
        <p:spPr>
          <a:xfrm>
            <a:off x="517629" y="487300"/>
            <a:ext cx="4735091" cy="1369209"/>
          </a:xfrm>
          <a:prstGeom prst="rect">
            <a:avLst/>
          </a:prstGeom>
        </p:spPr>
        <p:txBody>
          <a:bodyPr anchor="t"/>
          <a:lstStyle>
            <a:lvl1pPr>
              <a:defRPr sz="44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pic>
        <p:nvPicPr>
          <p:cNvPr id="17" name="Picture 16" descr="A picture containing indoor, shelf, sitting, book&#10;&#10;Description automatically generated">
            <a:extLst>
              <a:ext uri="{FF2B5EF4-FFF2-40B4-BE49-F238E27FC236}">
                <a16:creationId xmlns:a16="http://schemas.microsoft.com/office/drawing/2014/main" id="{A6DFB6EE-17A2-A541-BF74-02235A207D07}"/>
              </a:ext>
            </a:extLst>
          </p:cNvPr>
          <p:cNvPicPr>
            <a:picLocks noChangeAspect="1"/>
          </p:cNvPicPr>
          <p:nvPr/>
        </p:nvPicPr>
        <p:blipFill rotWithShape="1">
          <a:blip r:embed="rId2"/>
          <a:srcRect t="50000" b="16364"/>
          <a:stretch/>
        </p:blipFill>
        <p:spPr>
          <a:xfrm>
            <a:off x="0" y="3429000"/>
            <a:ext cx="12192000" cy="2306782"/>
          </a:xfrm>
          <a:prstGeom prst="rect">
            <a:avLst/>
          </a:prstGeom>
        </p:spPr>
      </p:pic>
      <p:pic>
        <p:nvPicPr>
          <p:cNvPr id="5" name="Picture 4">
            <a:extLst>
              <a:ext uri="{FF2B5EF4-FFF2-40B4-BE49-F238E27FC236}">
                <a16:creationId xmlns:a16="http://schemas.microsoft.com/office/drawing/2014/main" id="{D9903181-6847-FE45-9CA1-F3DB5B1861D8}"/>
              </a:ext>
            </a:extLst>
          </p:cNvPr>
          <p:cNvPicPr>
            <a:picLocks noChangeAspect="1"/>
          </p:cNvPicPr>
          <p:nvPr/>
        </p:nvPicPr>
        <p:blipFill>
          <a:blip r:embed="rId3"/>
          <a:stretch>
            <a:fillRect/>
          </a:stretch>
        </p:blipFill>
        <p:spPr>
          <a:xfrm>
            <a:off x="0" y="5816600"/>
            <a:ext cx="12192000" cy="1041400"/>
          </a:xfrm>
          <a:prstGeom prst="rect">
            <a:avLst/>
          </a:prstGeom>
        </p:spPr>
      </p:pic>
    </p:spTree>
    <p:extLst>
      <p:ext uri="{BB962C8B-B14F-4D97-AF65-F5344CB8AC3E}">
        <p14:creationId xmlns:p14="http://schemas.microsoft.com/office/powerpoint/2010/main" val="178489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mploye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885BEA-7C33-EC4C-9B83-76A1B77EB0FB}"/>
              </a:ext>
            </a:extLst>
          </p:cNvPr>
          <p:cNvSpPr>
            <a:spLocks noGrp="1"/>
          </p:cNvSpPr>
          <p:nvPr>
            <p:ph type="title"/>
          </p:nvPr>
        </p:nvSpPr>
        <p:spPr>
          <a:xfrm>
            <a:off x="517629" y="487300"/>
            <a:ext cx="4629406" cy="1369209"/>
          </a:xfrm>
          <a:prstGeom prst="rect">
            <a:avLst/>
          </a:prstGeom>
        </p:spPr>
        <p:txBody>
          <a:bodyPr lIns="0" anchor="t"/>
          <a:lstStyle>
            <a:lvl1pPr>
              <a:defRPr sz="44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11" name="Text Placeholder 10">
            <a:extLst>
              <a:ext uri="{FF2B5EF4-FFF2-40B4-BE49-F238E27FC236}">
                <a16:creationId xmlns:a16="http://schemas.microsoft.com/office/drawing/2014/main" id="{8D9B2882-406D-0A4D-BF70-0A3D2EB58AEE}"/>
              </a:ext>
            </a:extLst>
          </p:cNvPr>
          <p:cNvSpPr>
            <a:spLocks noGrp="1"/>
          </p:cNvSpPr>
          <p:nvPr>
            <p:ph type="body" sz="quarter" idx="11" hasCustomPrompt="1"/>
          </p:nvPr>
        </p:nvSpPr>
        <p:spPr>
          <a:xfrm>
            <a:off x="8469127" y="1238522"/>
            <a:ext cx="2036041" cy="258700"/>
          </a:xfrm>
          <a:prstGeom prst="rect">
            <a:avLst/>
          </a:prstGeom>
        </p:spPr>
        <p:txBody>
          <a:bodyPr lIns="0"/>
          <a:lstStyle>
            <a:lvl1pPr marL="0" indent="0">
              <a:buNone/>
              <a:defRPr sz="1200" b="1" i="1">
                <a:solidFill>
                  <a:srgbClr val="E75400"/>
                </a:solidFill>
                <a:latin typeface="Helvetica Neue LT Std 77 Bold C" panose="020B0604020202020204" pitchFamily="34" charset="0"/>
              </a:defRPr>
            </a:lvl1pPr>
            <a:lvl2pPr marL="457189" indent="0">
              <a:buNone/>
              <a:defRPr b="1" i="1">
                <a:solidFill>
                  <a:srgbClr val="C85412"/>
                </a:solidFill>
                <a:latin typeface="Helvetica Neue LT Std 77 Bold C" panose="020B0604020202020204" pitchFamily="34" charset="0"/>
              </a:defRPr>
            </a:lvl2pPr>
            <a:lvl3pPr>
              <a:defRPr b="1" i="1">
                <a:solidFill>
                  <a:srgbClr val="C85412"/>
                </a:solidFill>
                <a:latin typeface="Helvetica Neue LT Std 77 Bold C" panose="020B0604020202020204" pitchFamily="34" charset="0"/>
              </a:defRPr>
            </a:lvl3pPr>
            <a:lvl4pPr>
              <a:defRPr b="1" i="1">
                <a:solidFill>
                  <a:srgbClr val="C85412"/>
                </a:solidFill>
                <a:latin typeface="Helvetica Neue LT Std 77 Bold C" panose="020B0604020202020204" pitchFamily="34" charset="0"/>
              </a:defRPr>
            </a:lvl4pPr>
            <a:lvl5pPr>
              <a:defRPr b="1" i="1">
                <a:solidFill>
                  <a:srgbClr val="C85412"/>
                </a:solidFill>
                <a:latin typeface="Helvetica Neue LT Std 77 Bold C" panose="020B0604020202020204" pitchFamily="34" charset="0"/>
              </a:defRPr>
            </a:lvl5pPr>
          </a:lstStyle>
          <a:p>
            <a:pPr lvl="0"/>
            <a:r>
              <a:rPr lang="en-GB"/>
              <a:t>Name Surname</a:t>
            </a:r>
          </a:p>
        </p:txBody>
      </p:sp>
      <p:sp>
        <p:nvSpPr>
          <p:cNvPr id="13" name="Text Placeholder 12">
            <a:extLst>
              <a:ext uri="{FF2B5EF4-FFF2-40B4-BE49-F238E27FC236}">
                <a16:creationId xmlns:a16="http://schemas.microsoft.com/office/drawing/2014/main" id="{98B15EC4-7827-AD44-9BF2-5FF8608DDB43}"/>
              </a:ext>
            </a:extLst>
          </p:cNvPr>
          <p:cNvSpPr>
            <a:spLocks noGrp="1"/>
          </p:cNvSpPr>
          <p:nvPr>
            <p:ph type="body" sz="quarter" idx="12" hasCustomPrompt="1"/>
          </p:nvPr>
        </p:nvSpPr>
        <p:spPr>
          <a:xfrm>
            <a:off x="8469127" y="1411982"/>
            <a:ext cx="2036763" cy="258700"/>
          </a:xfrm>
          <a:prstGeom prst="rect">
            <a:avLst/>
          </a:prstGeom>
        </p:spPr>
        <p:txBody>
          <a:bodyPr lIns="0"/>
          <a:lstStyle>
            <a:lvl1pPr marL="0" indent="0">
              <a:buNone/>
              <a:defRPr sz="900" b="0" i="0">
                <a:solidFill>
                  <a:schemeClr val="tx1">
                    <a:lumMod val="65000"/>
                    <a:lumOff val="35000"/>
                  </a:schemeClr>
                </a:solidFill>
                <a:latin typeface="Helvetica Neue LT Std 45 Light" panose="020B0403020202020204" pitchFamily="34" charset="0"/>
              </a:defRPr>
            </a:lvl1pPr>
            <a:lvl2pPr marL="457189" indent="0">
              <a:buNone/>
              <a:defRPr sz="1200" b="0" i="0">
                <a:solidFill>
                  <a:srgbClr val="20201E"/>
                </a:solidFill>
                <a:latin typeface="Helvetica Neue LT Std 45 Light" panose="020B0403020202020204" pitchFamily="34" charset="0"/>
              </a:defRPr>
            </a:lvl2pPr>
            <a:lvl3pPr marL="914377" indent="0">
              <a:buNone/>
              <a:defRPr sz="1200" b="0" i="0">
                <a:solidFill>
                  <a:srgbClr val="20201E"/>
                </a:solidFill>
                <a:latin typeface="Helvetica Neue LT Std 45 Light" panose="020B0403020202020204" pitchFamily="34" charset="0"/>
              </a:defRPr>
            </a:lvl3pPr>
            <a:lvl4pPr marL="1371566" indent="0">
              <a:buNone/>
              <a:defRPr sz="1200" b="0" i="0">
                <a:solidFill>
                  <a:srgbClr val="20201E"/>
                </a:solidFill>
                <a:latin typeface="Helvetica Neue LT Std 45 Light" panose="020B0403020202020204" pitchFamily="34" charset="0"/>
              </a:defRPr>
            </a:lvl4pPr>
            <a:lvl5pPr marL="1828755" indent="0">
              <a:buNone/>
              <a:defRPr sz="1200" b="0" i="0">
                <a:solidFill>
                  <a:srgbClr val="20201E"/>
                </a:solidFill>
                <a:latin typeface="Helvetica Neue LT Std 45 Light" panose="020B0403020202020204" pitchFamily="34" charset="0"/>
              </a:defRPr>
            </a:lvl5pPr>
          </a:lstStyle>
          <a:p>
            <a:pPr lvl="0"/>
            <a:r>
              <a:rPr lang="en-GB"/>
              <a:t>Job title</a:t>
            </a:r>
            <a:endParaRPr lang="en-US"/>
          </a:p>
        </p:txBody>
      </p:sp>
      <p:sp>
        <p:nvSpPr>
          <p:cNvPr id="14" name="Text Placeholder 10">
            <a:extLst>
              <a:ext uri="{FF2B5EF4-FFF2-40B4-BE49-F238E27FC236}">
                <a16:creationId xmlns:a16="http://schemas.microsoft.com/office/drawing/2014/main" id="{25FD1F12-AD2C-7341-8AFB-CDB935BA9898}"/>
              </a:ext>
            </a:extLst>
          </p:cNvPr>
          <p:cNvSpPr>
            <a:spLocks noGrp="1"/>
          </p:cNvSpPr>
          <p:nvPr>
            <p:ph type="body" sz="quarter" idx="13" hasCustomPrompt="1"/>
          </p:nvPr>
        </p:nvSpPr>
        <p:spPr>
          <a:xfrm>
            <a:off x="7922724" y="3185414"/>
            <a:ext cx="1644569" cy="258700"/>
          </a:xfrm>
          <a:prstGeom prst="rect">
            <a:avLst/>
          </a:prstGeom>
        </p:spPr>
        <p:txBody>
          <a:bodyPr lIns="0" rIns="90000"/>
          <a:lstStyle>
            <a:lvl1pPr marL="0" indent="0">
              <a:buNone/>
              <a:defRPr sz="1200" b="1" i="1">
                <a:solidFill>
                  <a:srgbClr val="E75400"/>
                </a:solidFill>
                <a:latin typeface="Helvetica Neue LT Std 77 Bold C" panose="020B0604020202020204" pitchFamily="34" charset="0"/>
              </a:defRPr>
            </a:lvl1pPr>
            <a:lvl2pPr marL="457189" indent="0">
              <a:buNone/>
              <a:defRPr b="1" i="1">
                <a:solidFill>
                  <a:srgbClr val="C85412"/>
                </a:solidFill>
                <a:latin typeface="Helvetica Neue LT Std 77 Bold C" panose="020B0604020202020204" pitchFamily="34" charset="0"/>
              </a:defRPr>
            </a:lvl2pPr>
            <a:lvl3pPr>
              <a:defRPr b="1" i="1">
                <a:solidFill>
                  <a:srgbClr val="C85412"/>
                </a:solidFill>
                <a:latin typeface="Helvetica Neue LT Std 77 Bold C" panose="020B0604020202020204" pitchFamily="34" charset="0"/>
              </a:defRPr>
            </a:lvl3pPr>
            <a:lvl4pPr>
              <a:defRPr b="1" i="1">
                <a:solidFill>
                  <a:srgbClr val="C85412"/>
                </a:solidFill>
                <a:latin typeface="Helvetica Neue LT Std 77 Bold C" panose="020B0604020202020204" pitchFamily="34" charset="0"/>
              </a:defRPr>
            </a:lvl4pPr>
            <a:lvl5pPr>
              <a:defRPr b="1" i="1">
                <a:solidFill>
                  <a:srgbClr val="C85412"/>
                </a:solidFill>
                <a:latin typeface="Helvetica Neue LT Std 77 Bold C" panose="020B0604020202020204" pitchFamily="34" charset="0"/>
              </a:defRPr>
            </a:lvl5pPr>
          </a:lstStyle>
          <a:p>
            <a:pPr lvl="0"/>
            <a:r>
              <a:rPr lang="en-GB"/>
              <a:t>Name Surname</a:t>
            </a:r>
          </a:p>
        </p:txBody>
      </p:sp>
      <p:sp>
        <p:nvSpPr>
          <p:cNvPr id="15" name="Text Placeholder 12">
            <a:extLst>
              <a:ext uri="{FF2B5EF4-FFF2-40B4-BE49-F238E27FC236}">
                <a16:creationId xmlns:a16="http://schemas.microsoft.com/office/drawing/2014/main" id="{DEAA0E9D-C17D-9848-AED5-206761E20B8A}"/>
              </a:ext>
            </a:extLst>
          </p:cNvPr>
          <p:cNvSpPr>
            <a:spLocks noGrp="1"/>
          </p:cNvSpPr>
          <p:nvPr>
            <p:ph type="body" sz="quarter" idx="14" hasCustomPrompt="1"/>
          </p:nvPr>
        </p:nvSpPr>
        <p:spPr>
          <a:xfrm>
            <a:off x="7922633" y="3358874"/>
            <a:ext cx="1645152" cy="258700"/>
          </a:xfrm>
          <a:prstGeom prst="rect">
            <a:avLst/>
          </a:prstGeom>
        </p:spPr>
        <p:txBody>
          <a:bodyPr lIns="0" rIns="90000"/>
          <a:lstStyle>
            <a:lvl1pPr marL="0" indent="0">
              <a:buNone/>
              <a:defRPr sz="900" b="0" i="0">
                <a:solidFill>
                  <a:schemeClr val="tx1">
                    <a:lumMod val="65000"/>
                    <a:lumOff val="35000"/>
                  </a:schemeClr>
                </a:solidFill>
                <a:latin typeface="Helvetica Neue LT Std 45 Light" panose="020B0403020202020204" pitchFamily="34" charset="0"/>
              </a:defRPr>
            </a:lvl1pPr>
            <a:lvl2pPr marL="457189" indent="0">
              <a:buNone/>
              <a:defRPr sz="1200" b="0" i="0">
                <a:solidFill>
                  <a:srgbClr val="20201E"/>
                </a:solidFill>
                <a:latin typeface="Helvetica Neue LT Std 45 Light" panose="020B0403020202020204" pitchFamily="34" charset="0"/>
              </a:defRPr>
            </a:lvl2pPr>
            <a:lvl3pPr marL="914377" indent="0">
              <a:buNone/>
              <a:defRPr sz="1200" b="0" i="0">
                <a:solidFill>
                  <a:srgbClr val="20201E"/>
                </a:solidFill>
                <a:latin typeface="Helvetica Neue LT Std 45 Light" panose="020B0403020202020204" pitchFamily="34" charset="0"/>
              </a:defRPr>
            </a:lvl3pPr>
            <a:lvl4pPr marL="1371566" indent="0">
              <a:buNone/>
              <a:defRPr sz="1200" b="0" i="0">
                <a:solidFill>
                  <a:srgbClr val="20201E"/>
                </a:solidFill>
                <a:latin typeface="Helvetica Neue LT Std 45 Light" panose="020B0403020202020204" pitchFamily="34" charset="0"/>
              </a:defRPr>
            </a:lvl4pPr>
            <a:lvl5pPr marL="1828755" indent="0">
              <a:buNone/>
              <a:defRPr sz="1200" b="0" i="0">
                <a:solidFill>
                  <a:srgbClr val="20201E"/>
                </a:solidFill>
                <a:latin typeface="Helvetica Neue LT Std 45 Light" panose="020B0403020202020204" pitchFamily="34" charset="0"/>
              </a:defRPr>
            </a:lvl5pPr>
          </a:lstStyle>
          <a:p>
            <a:pPr lvl="0"/>
            <a:r>
              <a:rPr lang="en-GB"/>
              <a:t>Job title</a:t>
            </a:r>
            <a:endParaRPr lang="en-US"/>
          </a:p>
        </p:txBody>
      </p:sp>
      <p:sp>
        <p:nvSpPr>
          <p:cNvPr id="16" name="Text Placeholder 10">
            <a:extLst>
              <a:ext uri="{FF2B5EF4-FFF2-40B4-BE49-F238E27FC236}">
                <a16:creationId xmlns:a16="http://schemas.microsoft.com/office/drawing/2014/main" id="{026F6D38-3BF3-A84D-85B0-AF87285D1F22}"/>
              </a:ext>
            </a:extLst>
          </p:cNvPr>
          <p:cNvSpPr>
            <a:spLocks noGrp="1"/>
          </p:cNvSpPr>
          <p:nvPr>
            <p:ph type="body" sz="quarter" idx="15" hasCustomPrompt="1"/>
          </p:nvPr>
        </p:nvSpPr>
        <p:spPr>
          <a:xfrm>
            <a:off x="6087954" y="3185414"/>
            <a:ext cx="1644569" cy="258700"/>
          </a:xfrm>
          <a:prstGeom prst="rect">
            <a:avLst/>
          </a:prstGeom>
        </p:spPr>
        <p:txBody>
          <a:bodyPr lIns="0" rIns="90000"/>
          <a:lstStyle>
            <a:lvl1pPr marL="0" indent="0">
              <a:buNone/>
              <a:defRPr sz="1200" b="1" i="1">
                <a:solidFill>
                  <a:srgbClr val="E75400"/>
                </a:solidFill>
                <a:latin typeface="Helvetica Neue LT Std 77 Bold C" panose="020B0604020202020204" pitchFamily="34" charset="0"/>
              </a:defRPr>
            </a:lvl1pPr>
            <a:lvl2pPr marL="457189" indent="0">
              <a:buNone/>
              <a:defRPr b="1" i="1">
                <a:solidFill>
                  <a:srgbClr val="C85412"/>
                </a:solidFill>
                <a:latin typeface="Helvetica Neue LT Std 77 Bold C" panose="020B0604020202020204" pitchFamily="34" charset="0"/>
              </a:defRPr>
            </a:lvl2pPr>
            <a:lvl3pPr>
              <a:defRPr b="1" i="1">
                <a:solidFill>
                  <a:srgbClr val="C85412"/>
                </a:solidFill>
                <a:latin typeface="Helvetica Neue LT Std 77 Bold C" panose="020B0604020202020204" pitchFamily="34" charset="0"/>
              </a:defRPr>
            </a:lvl3pPr>
            <a:lvl4pPr>
              <a:defRPr b="1" i="1">
                <a:solidFill>
                  <a:srgbClr val="C85412"/>
                </a:solidFill>
                <a:latin typeface="Helvetica Neue LT Std 77 Bold C" panose="020B0604020202020204" pitchFamily="34" charset="0"/>
              </a:defRPr>
            </a:lvl4pPr>
            <a:lvl5pPr>
              <a:defRPr b="1" i="1">
                <a:solidFill>
                  <a:srgbClr val="C85412"/>
                </a:solidFill>
                <a:latin typeface="Helvetica Neue LT Std 77 Bold C" panose="020B0604020202020204" pitchFamily="34" charset="0"/>
              </a:defRPr>
            </a:lvl5pPr>
          </a:lstStyle>
          <a:p>
            <a:pPr lvl="0"/>
            <a:r>
              <a:rPr lang="en-GB"/>
              <a:t>Name Surname</a:t>
            </a:r>
          </a:p>
        </p:txBody>
      </p:sp>
      <p:sp>
        <p:nvSpPr>
          <p:cNvPr id="17" name="Text Placeholder 12">
            <a:extLst>
              <a:ext uri="{FF2B5EF4-FFF2-40B4-BE49-F238E27FC236}">
                <a16:creationId xmlns:a16="http://schemas.microsoft.com/office/drawing/2014/main" id="{DD7A5CEC-EC14-9F40-AF5A-DE0DD70F29B7}"/>
              </a:ext>
            </a:extLst>
          </p:cNvPr>
          <p:cNvSpPr>
            <a:spLocks noGrp="1"/>
          </p:cNvSpPr>
          <p:nvPr>
            <p:ph type="body" sz="quarter" idx="16" hasCustomPrompt="1"/>
          </p:nvPr>
        </p:nvSpPr>
        <p:spPr>
          <a:xfrm>
            <a:off x="6087863" y="3358874"/>
            <a:ext cx="1645152" cy="258700"/>
          </a:xfrm>
          <a:prstGeom prst="rect">
            <a:avLst/>
          </a:prstGeom>
        </p:spPr>
        <p:txBody>
          <a:bodyPr lIns="0" rIns="90000"/>
          <a:lstStyle>
            <a:lvl1pPr marL="0" indent="0">
              <a:buNone/>
              <a:defRPr sz="900" b="0" i="0">
                <a:solidFill>
                  <a:schemeClr val="tx1">
                    <a:lumMod val="65000"/>
                    <a:lumOff val="35000"/>
                  </a:schemeClr>
                </a:solidFill>
                <a:latin typeface="Helvetica Neue LT Std 45 Light" panose="020B0403020202020204" pitchFamily="34" charset="0"/>
              </a:defRPr>
            </a:lvl1pPr>
            <a:lvl2pPr marL="457189" indent="0">
              <a:buNone/>
              <a:defRPr sz="1200" b="0" i="0">
                <a:solidFill>
                  <a:srgbClr val="20201E"/>
                </a:solidFill>
                <a:latin typeface="Helvetica Neue LT Std 45 Light" panose="020B0403020202020204" pitchFamily="34" charset="0"/>
              </a:defRPr>
            </a:lvl2pPr>
            <a:lvl3pPr marL="914377" indent="0">
              <a:buNone/>
              <a:defRPr sz="1200" b="0" i="0">
                <a:solidFill>
                  <a:srgbClr val="20201E"/>
                </a:solidFill>
                <a:latin typeface="Helvetica Neue LT Std 45 Light" panose="020B0403020202020204" pitchFamily="34" charset="0"/>
              </a:defRPr>
            </a:lvl3pPr>
            <a:lvl4pPr marL="1371566" indent="0">
              <a:buNone/>
              <a:defRPr sz="1200" b="0" i="0">
                <a:solidFill>
                  <a:srgbClr val="20201E"/>
                </a:solidFill>
                <a:latin typeface="Helvetica Neue LT Std 45 Light" panose="020B0403020202020204" pitchFamily="34" charset="0"/>
              </a:defRPr>
            </a:lvl4pPr>
            <a:lvl5pPr marL="1828755" indent="0">
              <a:buNone/>
              <a:defRPr sz="1200" b="0" i="0">
                <a:solidFill>
                  <a:srgbClr val="20201E"/>
                </a:solidFill>
                <a:latin typeface="Helvetica Neue LT Std 45 Light" panose="020B0403020202020204" pitchFamily="34" charset="0"/>
              </a:defRPr>
            </a:lvl5pPr>
          </a:lstStyle>
          <a:p>
            <a:pPr lvl="0"/>
            <a:r>
              <a:rPr lang="en-GB"/>
              <a:t>Job title</a:t>
            </a:r>
            <a:endParaRPr lang="en-US"/>
          </a:p>
        </p:txBody>
      </p:sp>
      <p:sp>
        <p:nvSpPr>
          <p:cNvPr id="18" name="Text Placeholder 10">
            <a:extLst>
              <a:ext uri="{FF2B5EF4-FFF2-40B4-BE49-F238E27FC236}">
                <a16:creationId xmlns:a16="http://schemas.microsoft.com/office/drawing/2014/main" id="{8C37767A-9381-684B-AFF3-4BC41ACA71ED}"/>
              </a:ext>
            </a:extLst>
          </p:cNvPr>
          <p:cNvSpPr>
            <a:spLocks noGrp="1"/>
          </p:cNvSpPr>
          <p:nvPr>
            <p:ph type="body" sz="quarter" idx="17" hasCustomPrompt="1"/>
          </p:nvPr>
        </p:nvSpPr>
        <p:spPr>
          <a:xfrm>
            <a:off x="4191055" y="3185414"/>
            <a:ext cx="1644569" cy="258700"/>
          </a:xfrm>
          <a:prstGeom prst="rect">
            <a:avLst/>
          </a:prstGeom>
        </p:spPr>
        <p:txBody>
          <a:bodyPr lIns="0" rIns="90000"/>
          <a:lstStyle>
            <a:lvl1pPr marL="0" indent="0">
              <a:buNone/>
              <a:defRPr sz="1200" b="1" i="1">
                <a:solidFill>
                  <a:srgbClr val="E75400"/>
                </a:solidFill>
                <a:latin typeface="Helvetica Neue LT Std 77 Bold C" panose="020B0604020202020204" pitchFamily="34" charset="0"/>
              </a:defRPr>
            </a:lvl1pPr>
            <a:lvl2pPr marL="457189" indent="0">
              <a:buNone/>
              <a:defRPr b="1" i="1">
                <a:solidFill>
                  <a:srgbClr val="C85412"/>
                </a:solidFill>
                <a:latin typeface="Helvetica Neue LT Std 77 Bold C" panose="020B0604020202020204" pitchFamily="34" charset="0"/>
              </a:defRPr>
            </a:lvl2pPr>
            <a:lvl3pPr>
              <a:defRPr b="1" i="1">
                <a:solidFill>
                  <a:srgbClr val="C85412"/>
                </a:solidFill>
                <a:latin typeface="Helvetica Neue LT Std 77 Bold C" panose="020B0604020202020204" pitchFamily="34" charset="0"/>
              </a:defRPr>
            </a:lvl3pPr>
            <a:lvl4pPr>
              <a:defRPr b="1" i="1">
                <a:solidFill>
                  <a:srgbClr val="C85412"/>
                </a:solidFill>
                <a:latin typeface="Helvetica Neue LT Std 77 Bold C" panose="020B0604020202020204" pitchFamily="34" charset="0"/>
              </a:defRPr>
            </a:lvl4pPr>
            <a:lvl5pPr>
              <a:defRPr b="1" i="1">
                <a:solidFill>
                  <a:srgbClr val="C85412"/>
                </a:solidFill>
                <a:latin typeface="Helvetica Neue LT Std 77 Bold C" panose="020B0604020202020204" pitchFamily="34" charset="0"/>
              </a:defRPr>
            </a:lvl5pPr>
          </a:lstStyle>
          <a:p>
            <a:pPr lvl="0"/>
            <a:r>
              <a:rPr lang="en-GB"/>
              <a:t>Name Surname</a:t>
            </a:r>
          </a:p>
        </p:txBody>
      </p:sp>
      <p:sp>
        <p:nvSpPr>
          <p:cNvPr id="19" name="Text Placeholder 12">
            <a:extLst>
              <a:ext uri="{FF2B5EF4-FFF2-40B4-BE49-F238E27FC236}">
                <a16:creationId xmlns:a16="http://schemas.microsoft.com/office/drawing/2014/main" id="{30568923-57EA-3244-993A-D090E73CAC81}"/>
              </a:ext>
            </a:extLst>
          </p:cNvPr>
          <p:cNvSpPr>
            <a:spLocks noGrp="1"/>
          </p:cNvSpPr>
          <p:nvPr>
            <p:ph type="body" sz="quarter" idx="18" hasCustomPrompt="1"/>
          </p:nvPr>
        </p:nvSpPr>
        <p:spPr>
          <a:xfrm>
            <a:off x="4190964" y="3358874"/>
            <a:ext cx="1645152" cy="258700"/>
          </a:xfrm>
          <a:prstGeom prst="rect">
            <a:avLst/>
          </a:prstGeom>
        </p:spPr>
        <p:txBody>
          <a:bodyPr lIns="0" rIns="90000"/>
          <a:lstStyle>
            <a:lvl1pPr marL="0" indent="0">
              <a:buNone/>
              <a:defRPr sz="900" b="0" i="0">
                <a:solidFill>
                  <a:schemeClr val="tx1">
                    <a:lumMod val="65000"/>
                    <a:lumOff val="35000"/>
                  </a:schemeClr>
                </a:solidFill>
                <a:latin typeface="Helvetica Neue LT Std 45 Light" panose="020B0403020202020204" pitchFamily="34" charset="0"/>
              </a:defRPr>
            </a:lvl1pPr>
            <a:lvl2pPr marL="457189" indent="0">
              <a:buNone/>
              <a:defRPr sz="1200" b="0" i="0">
                <a:solidFill>
                  <a:srgbClr val="20201E"/>
                </a:solidFill>
                <a:latin typeface="Helvetica Neue LT Std 45 Light" panose="020B0403020202020204" pitchFamily="34" charset="0"/>
              </a:defRPr>
            </a:lvl2pPr>
            <a:lvl3pPr marL="914377" indent="0">
              <a:buNone/>
              <a:defRPr sz="1200" b="0" i="0">
                <a:solidFill>
                  <a:srgbClr val="20201E"/>
                </a:solidFill>
                <a:latin typeface="Helvetica Neue LT Std 45 Light" panose="020B0403020202020204" pitchFamily="34" charset="0"/>
              </a:defRPr>
            </a:lvl3pPr>
            <a:lvl4pPr marL="1371566" indent="0">
              <a:buNone/>
              <a:defRPr sz="1200" b="0" i="0">
                <a:solidFill>
                  <a:srgbClr val="20201E"/>
                </a:solidFill>
                <a:latin typeface="Helvetica Neue LT Std 45 Light" panose="020B0403020202020204" pitchFamily="34" charset="0"/>
              </a:defRPr>
            </a:lvl4pPr>
            <a:lvl5pPr marL="1828755" indent="0">
              <a:buNone/>
              <a:defRPr sz="1200" b="0" i="0">
                <a:solidFill>
                  <a:srgbClr val="20201E"/>
                </a:solidFill>
                <a:latin typeface="Helvetica Neue LT Std 45 Light" panose="020B0403020202020204" pitchFamily="34" charset="0"/>
              </a:defRPr>
            </a:lvl5pPr>
          </a:lstStyle>
          <a:p>
            <a:pPr lvl="0"/>
            <a:r>
              <a:rPr lang="en-GB"/>
              <a:t>Job title</a:t>
            </a:r>
            <a:endParaRPr lang="en-US"/>
          </a:p>
        </p:txBody>
      </p:sp>
      <p:sp>
        <p:nvSpPr>
          <p:cNvPr id="20" name="Text Placeholder 10">
            <a:extLst>
              <a:ext uri="{FF2B5EF4-FFF2-40B4-BE49-F238E27FC236}">
                <a16:creationId xmlns:a16="http://schemas.microsoft.com/office/drawing/2014/main" id="{52684357-8BAC-7C47-887A-37917745E901}"/>
              </a:ext>
            </a:extLst>
          </p:cNvPr>
          <p:cNvSpPr>
            <a:spLocks noGrp="1"/>
          </p:cNvSpPr>
          <p:nvPr>
            <p:ph type="body" sz="quarter" idx="19" hasCustomPrompt="1"/>
          </p:nvPr>
        </p:nvSpPr>
        <p:spPr>
          <a:xfrm>
            <a:off x="2361375" y="3185414"/>
            <a:ext cx="1644569" cy="258700"/>
          </a:xfrm>
          <a:prstGeom prst="rect">
            <a:avLst/>
          </a:prstGeom>
        </p:spPr>
        <p:txBody>
          <a:bodyPr lIns="0" rIns="90000"/>
          <a:lstStyle>
            <a:lvl1pPr marL="0" indent="0">
              <a:buNone/>
              <a:defRPr sz="1200" b="1" i="1">
                <a:solidFill>
                  <a:srgbClr val="E75400"/>
                </a:solidFill>
                <a:latin typeface="Helvetica Neue LT Std 77 Bold C" panose="020B0604020202020204" pitchFamily="34" charset="0"/>
              </a:defRPr>
            </a:lvl1pPr>
            <a:lvl2pPr marL="457189" indent="0">
              <a:buNone/>
              <a:defRPr b="1" i="1">
                <a:solidFill>
                  <a:srgbClr val="C85412"/>
                </a:solidFill>
                <a:latin typeface="Helvetica Neue LT Std 77 Bold C" panose="020B0604020202020204" pitchFamily="34" charset="0"/>
              </a:defRPr>
            </a:lvl2pPr>
            <a:lvl3pPr>
              <a:defRPr b="1" i="1">
                <a:solidFill>
                  <a:srgbClr val="C85412"/>
                </a:solidFill>
                <a:latin typeface="Helvetica Neue LT Std 77 Bold C" panose="020B0604020202020204" pitchFamily="34" charset="0"/>
              </a:defRPr>
            </a:lvl3pPr>
            <a:lvl4pPr>
              <a:defRPr b="1" i="1">
                <a:solidFill>
                  <a:srgbClr val="C85412"/>
                </a:solidFill>
                <a:latin typeface="Helvetica Neue LT Std 77 Bold C" panose="020B0604020202020204" pitchFamily="34" charset="0"/>
              </a:defRPr>
            </a:lvl4pPr>
            <a:lvl5pPr>
              <a:defRPr b="1" i="1">
                <a:solidFill>
                  <a:srgbClr val="C85412"/>
                </a:solidFill>
                <a:latin typeface="Helvetica Neue LT Std 77 Bold C" panose="020B0604020202020204" pitchFamily="34" charset="0"/>
              </a:defRPr>
            </a:lvl5pPr>
          </a:lstStyle>
          <a:p>
            <a:pPr lvl="0"/>
            <a:r>
              <a:rPr lang="en-GB"/>
              <a:t>Name Surname</a:t>
            </a:r>
          </a:p>
        </p:txBody>
      </p:sp>
      <p:sp>
        <p:nvSpPr>
          <p:cNvPr id="21" name="Text Placeholder 12">
            <a:extLst>
              <a:ext uri="{FF2B5EF4-FFF2-40B4-BE49-F238E27FC236}">
                <a16:creationId xmlns:a16="http://schemas.microsoft.com/office/drawing/2014/main" id="{FE757602-E883-0C46-83AF-8B1CEC8D9CED}"/>
              </a:ext>
            </a:extLst>
          </p:cNvPr>
          <p:cNvSpPr>
            <a:spLocks noGrp="1"/>
          </p:cNvSpPr>
          <p:nvPr>
            <p:ph type="body" sz="quarter" idx="20" hasCustomPrompt="1"/>
          </p:nvPr>
        </p:nvSpPr>
        <p:spPr>
          <a:xfrm>
            <a:off x="2361284" y="3358874"/>
            <a:ext cx="1645152" cy="258700"/>
          </a:xfrm>
          <a:prstGeom prst="rect">
            <a:avLst/>
          </a:prstGeom>
        </p:spPr>
        <p:txBody>
          <a:bodyPr lIns="0" rIns="90000"/>
          <a:lstStyle>
            <a:lvl1pPr marL="0" indent="0">
              <a:buNone/>
              <a:defRPr sz="900" b="0" i="0">
                <a:solidFill>
                  <a:schemeClr val="tx1">
                    <a:lumMod val="65000"/>
                    <a:lumOff val="35000"/>
                  </a:schemeClr>
                </a:solidFill>
                <a:latin typeface="Helvetica Neue LT Std 45 Light" panose="020B0403020202020204" pitchFamily="34" charset="0"/>
              </a:defRPr>
            </a:lvl1pPr>
            <a:lvl2pPr marL="457189" indent="0">
              <a:buNone/>
              <a:defRPr sz="1200" b="0" i="0">
                <a:solidFill>
                  <a:srgbClr val="20201E"/>
                </a:solidFill>
                <a:latin typeface="Helvetica Neue LT Std 45 Light" panose="020B0403020202020204" pitchFamily="34" charset="0"/>
              </a:defRPr>
            </a:lvl2pPr>
            <a:lvl3pPr marL="914377" indent="0">
              <a:buNone/>
              <a:defRPr sz="1200" b="0" i="0">
                <a:solidFill>
                  <a:srgbClr val="20201E"/>
                </a:solidFill>
                <a:latin typeface="Helvetica Neue LT Std 45 Light" panose="020B0403020202020204" pitchFamily="34" charset="0"/>
              </a:defRPr>
            </a:lvl3pPr>
            <a:lvl4pPr marL="1371566" indent="0">
              <a:buNone/>
              <a:defRPr sz="1200" b="0" i="0">
                <a:solidFill>
                  <a:srgbClr val="20201E"/>
                </a:solidFill>
                <a:latin typeface="Helvetica Neue LT Std 45 Light" panose="020B0403020202020204" pitchFamily="34" charset="0"/>
              </a:defRPr>
            </a:lvl4pPr>
            <a:lvl5pPr marL="1828755" indent="0">
              <a:buNone/>
              <a:defRPr sz="1200" b="0" i="0">
                <a:solidFill>
                  <a:srgbClr val="20201E"/>
                </a:solidFill>
                <a:latin typeface="Helvetica Neue LT Std 45 Light" panose="020B0403020202020204" pitchFamily="34" charset="0"/>
              </a:defRPr>
            </a:lvl5pPr>
          </a:lstStyle>
          <a:p>
            <a:pPr lvl="0"/>
            <a:r>
              <a:rPr lang="en-GB"/>
              <a:t>Job title</a:t>
            </a:r>
            <a:endParaRPr lang="en-US"/>
          </a:p>
        </p:txBody>
      </p:sp>
      <p:sp>
        <p:nvSpPr>
          <p:cNvPr id="22" name="Text Placeholder 10">
            <a:extLst>
              <a:ext uri="{FF2B5EF4-FFF2-40B4-BE49-F238E27FC236}">
                <a16:creationId xmlns:a16="http://schemas.microsoft.com/office/drawing/2014/main" id="{E80E63D6-51AF-9342-84DD-2F397CF5E026}"/>
              </a:ext>
            </a:extLst>
          </p:cNvPr>
          <p:cNvSpPr>
            <a:spLocks noGrp="1"/>
          </p:cNvSpPr>
          <p:nvPr>
            <p:ph type="body" sz="quarter" idx="21" hasCustomPrompt="1"/>
          </p:nvPr>
        </p:nvSpPr>
        <p:spPr>
          <a:xfrm>
            <a:off x="517720" y="3185414"/>
            <a:ext cx="1644569" cy="258700"/>
          </a:xfrm>
          <a:prstGeom prst="rect">
            <a:avLst/>
          </a:prstGeom>
        </p:spPr>
        <p:txBody>
          <a:bodyPr lIns="0" rIns="90000"/>
          <a:lstStyle>
            <a:lvl1pPr marL="0" indent="0">
              <a:buNone/>
              <a:defRPr sz="1200" b="1" i="1">
                <a:solidFill>
                  <a:srgbClr val="E75400"/>
                </a:solidFill>
                <a:latin typeface="Helvetica Neue LT Std 77 Bold C" panose="020B0604020202020204" pitchFamily="34" charset="0"/>
              </a:defRPr>
            </a:lvl1pPr>
            <a:lvl2pPr marL="457189" indent="0">
              <a:buNone/>
              <a:defRPr b="1" i="1">
                <a:solidFill>
                  <a:srgbClr val="C85412"/>
                </a:solidFill>
                <a:latin typeface="Helvetica Neue LT Std 77 Bold C" panose="020B0604020202020204" pitchFamily="34" charset="0"/>
              </a:defRPr>
            </a:lvl2pPr>
            <a:lvl3pPr>
              <a:defRPr b="1" i="1">
                <a:solidFill>
                  <a:srgbClr val="C85412"/>
                </a:solidFill>
                <a:latin typeface="Helvetica Neue LT Std 77 Bold C" panose="020B0604020202020204" pitchFamily="34" charset="0"/>
              </a:defRPr>
            </a:lvl3pPr>
            <a:lvl4pPr>
              <a:defRPr b="1" i="1">
                <a:solidFill>
                  <a:srgbClr val="C85412"/>
                </a:solidFill>
                <a:latin typeface="Helvetica Neue LT Std 77 Bold C" panose="020B0604020202020204" pitchFamily="34" charset="0"/>
              </a:defRPr>
            </a:lvl4pPr>
            <a:lvl5pPr>
              <a:defRPr b="1" i="1">
                <a:solidFill>
                  <a:srgbClr val="C85412"/>
                </a:solidFill>
                <a:latin typeface="Helvetica Neue LT Std 77 Bold C" panose="020B0604020202020204" pitchFamily="34" charset="0"/>
              </a:defRPr>
            </a:lvl5pPr>
          </a:lstStyle>
          <a:p>
            <a:pPr lvl="0"/>
            <a:r>
              <a:rPr lang="en-GB"/>
              <a:t>Name Surname</a:t>
            </a:r>
          </a:p>
        </p:txBody>
      </p:sp>
      <p:sp>
        <p:nvSpPr>
          <p:cNvPr id="23" name="Text Placeholder 12">
            <a:extLst>
              <a:ext uri="{FF2B5EF4-FFF2-40B4-BE49-F238E27FC236}">
                <a16:creationId xmlns:a16="http://schemas.microsoft.com/office/drawing/2014/main" id="{800E494D-C690-A141-A71E-A48CBF0A61D1}"/>
              </a:ext>
            </a:extLst>
          </p:cNvPr>
          <p:cNvSpPr>
            <a:spLocks noGrp="1"/>
          </p:cNvSpPr>
          <p:nvPr>
            <p:ph type="body" sz="quarter" idx="22" hasCustomPrompt="1"/>
          </p:nvPr>
        </p:nvSpPr>
        <p:spPr>
          <a:xfrm>
            <a:off x="517629" y="3358874"/>
            <a:ext cx="1645152" cy="258700"/>
          </a:xfrm>
          <a:prstGeom prst="rect">
            <a:avLst/>
          </a:prstGeom>
        </p:spPr>
        <p:txBody>
          <a:bodyPr lIns="0" rIns="90000"/>
          <a:lstStyle>
            <a:lvl1pPr marL="0" indent="0">
              <a:buNone/>
              <a:defRPr sz="900" b="0" i="0">
                <a:solidFill>
                  <a:schemeClr val="tx1">
                    <a:lumMod val="65000"/>
                    <a:lumOff val="35000"/>
                  </a:schemeClr>
                </a:solidFill>
                <a:latin typeface="Helvetica Neue LT Std 45 Light" panose="020B0403020202020204" pitchFamily="34" charset="0"/>
              </a:defRPr>
            </a:lvl1pPr>
            <a:lvl2pPr marL="457189" indent="0">
              <a:buNone/>
              <a:defRPr sz="1200" b="0" i="0">
                <a:solidFill>
                  <a:srgbClr val="20201E"/>
                </a:solidFill>
                <a:latin typeface="Helvetica Neue LT Std 45 Light" panose="020B0403020202020204" pitchFamily="34" charset="0"/>
              </a:defRPr>
            </a:lvl2pPr>
            <a:lvl3pPr marL="914377" indent="0">
              <a:buNone/>
              <a:defRPr sz="1200" b="0" i="0">
                <a:solidFill>
                  <a:srgbClr val="20201E"/>
                </a:solidFill>
                <a:latin typeface="Helvetica Neue LT Std 45 Light" panose="020B0403020202020204" pitchFamily="34" charset="0"/>
              </a:defRPr>
            </a:lvl3pPr>
            <a:lvl4pPr marL="1371566" indent="0">
              <a:buNone/>
              <a:defRPr sz="1200" b="0" i="0">
                <a:solidFill>
                  <a:srgbClr val="20201E"/>
                </a:solidFill>
                <a:latin typeface="Helvetica Neue LT Std 45 Light" panose="020B0403020202020204" pitchFamily="34" charset="0"/>
              </a:defRPr>
            </a:lvl4pPr>
            <a:lvl5pPr marL="1828755" indent="0">
              <a:buNone/>
              <a:defRPr sz="1200" b="0" i="0">
                <a:solidFill>
                  <a:srgbClr val="20201E"/>
                </a:solidFill>
                <a:latin typeface="Helvetica Neue LT Std 45 Light" panose="020B0403020202020204" pitchFamily="34" charset="0"/>
              </a:defRPr>
            </a:lvl5pPr>
          </a:lstStyle>
          <a:p>
            <a:pPr lvl="0"/>
            <a:r>
              <a:rPr lang="en-GB"/>
              <a:t>Job title</a:t>
            </a:r>
            <a:endParaRPr lang="en-US"/>
          </a:p>
        </p:txBody>
      </p:sp>
      <p:sp>
        <p:nvSpPr>
          <p:cNvPr id="24" name="Text Placeholder 10">
            <a:extLst>
              <a:ext uri="{FF2B5EF4-FFF2-40B4-BE49-F238E27FC236}">
                <a16:creationId xmlns:a16="http://schemas.microsoft.com/office/drawing/2014/main" id="{A23863FE-952A-244D-90F7-688D9A0DDD22}"/>
              </a:ext>
            </a:extLst>
          </p:cNvPr>
          <p:cNvSpPr>
            <a:spLocks noGrp="1"/>
          </p:cNvSpPr>
          <p:nvPr>
            <p:ph type="body" sz="quarter" idx="23" hasCustomPrompt="1"/>
          </p:nvPr>
        </p:nvSpPr>
        <p:spPr>
          <a:xfrm>
            <a:off x="7922724" y="5115866"/>
            <a:ext cx="1644569" cy="258700"/>
          </a:xfrm>
          <a:prstGeom prst="rect">
            <a:avLst/>
          </a:prstGeom>
        </p:spPr>
        <p:txBody>
          <a:bodyPr lIns="0" rIns="90000"/>
          <a:lstStyle>
            <a:lvl1pPr marL="0" indent="0">
              <a:buNone/>
              <a:defRPr sz="1200" b="1" i="1">
                <a:solidFill>
                  <a:srgbClr val="E75400"/>
                </a:solidFill>
                <a:latin typeface="Helvetica Neue LT Std 77 Bold C" panose="020B0604020202020204" pitchFamily="34" charset="0"/>
              </a:defRPr>
            </a:lvl1pPr>
            <a:lvl2pPr marL="457189" indent="0">
              <a:buNone/>
              <a:defRPr b="1" i="1">
                <a:solidFill>
                  <a:srgbClr val="C85412"/>
                </a:solidFill>
                <a:latin typeface="Helvetica Neue LT Std 77 Bold C" panose="020B0604020202020204" pitchFamily="34" charset="0"/>
              </a:defRPr>
            </a:lvl2pPr>
            <a:lvl3pPr>
              <a:defRPr b="1" i="1">
                <a:solidFill>
                  <a:srgbClr val="C85412"/>
                </a:solidFill>
                <a:latin typeface="Helvetica Neue LT Std 77 Bold C" panose="020B0604020202020204" pitchFamily="34" charset="0"/>
              </a:defRPr>
            </a:lvl3pPr>
            <a:lvl4pPr>
              <a:defRPr b="1" i="1">
                <a:solidFill>
                  <a:srgbClr val="C85412"/>
                </a:solidFill>
                <a:latin typeface="Helvetica Neue LT Std 77 Bold C" panose="020B0604020202020204" pitchFamily="34" charset="0"/>
              </a:defRPr>
            </a:lvl4pPr>
            <a:lvl5pPr>
              <a:defRPr b="1" i="1">
                <a:solidFill>
                  <a:srgbClr val="C85412"/>
                </a:solidFill>
                <a:latin typeface="Helvetica Neue LT Std 77 Bold C" panose="020B0604020202020204" pitchFamily="34" charset="0"/>
              </a:defRPr>
            </a:lvl5pPr>
          </a:lstStyle>
          <a:p>
            <a:pPr lvl="0"/>
            <a:r>
              <a:rPr lang="en-GB"/>
              <a:t>Name Surname</a:t>
            </a:r>
          </a:p>
        </p:txBody>
      </p:sp>
      <p:sp>
        <p:nvSpPr>
          <p:cNvPr id="25" name="Text Placeholder 12">
            <a:extLst>
              <a:ext uri="{FF2B5EF4-FFF2-40B4-BE49-F238E27FC236}">
                <a16:creationId xmlns:a16="http://schemas.microsoft.com/office/drawing/2014/main" id="{A60A29BA-89A0-BA4C-A5D2-BF6E7D66D826}"/>
              </a:ext>
            </a:extLst>
          </p:cNvPr>
          <p:cNvSpPr>
            <a:spLocks noGrp="1"/>
          </p:cNvSpPr>
          <p:nvPr>
            <p:ph type="body" sz="quarter" idx="24" hasCustomPrompt="1"/>
          </p:nvPr>
        </p:nvSpPr>
        <p:spPr>
          <a:xfrm>
            <a:off x="7922633" y="5289326"/>
            <a:ext cx="1645152" cy="258700"/>
          </a:xfrm>
          <a:prstGeom prst="rect">
            <a:avLst/>
          </a:prstGeom>
        </p:spPr>
        <p:txBody>
          <a:bodyPr lIns="0" rIns="90000"/>
          <a:lstStyle>
            <a:lvl1pPr marL="0" indent="0">
              <a:buNone/>
              <a:defRPr sz="900" b="0" i="0">
                <a:solidFill>
                  <a:schemeClr val="tx1">
                    <a:lumMod val="65000"/>
                    <a:lumOff val="35000"/>
                  </a:schemeClr>
                </a:solidFill>
                <a:latin typeface="Helvetica Neue LT Std 45 Light" panose="020B0403020202020204" pitchFamily="34" charset="0"/>
              </a:defRPr>
            </a:lvl1pPr>
            <a:lvl2pPr marL="457189" indent="0">
              <a:buNone/>
              <a:defRPr sz="1200" b="0" i="0">
                <a:solidFill>
                  <a:srgbClr val="20201E"/>
                </a:solidFill>
                <a:latin typeface="Helvetica Neue LT Std 45 Light" panose="020B0403020202020204" pitchFamily="34" charset="0"/>
              </a:defRPr>
            </a:lvl2pPr>
            <a:lvl3pPr marL="914377" indent="0">
              <a:buNone/>
              <a:defRPr sz="1200" b="0" i="0">
                <a:solidFill>
                  <a:srgbClr val="20201E"/>
                </a:solidFill>
                <a:latin typeface="Helvetica Neue LT Std 45 Light" panose="020B0403020202020204" pitchFamily="34" charset="0"/>
              </a:defRPr>
            </a:lvl3pPr>
            <a:lvl4pPr marL="1371566" indent="0">
              <a:buNone/>
              <a:defRPr sz="1200" b="0" i="0">
                <a:solidFill>
                  <a:srgbClr val="20201E"/>
                </a:solidFill>
                <a:latin typeface="Helvetica Neue LT Std 45 Light" panose="020B0403020202020204" pitchFamily="34" charset="0"/>
              </a:defRPr>
            </a:lvl4pPr>
            <a:lvl5pPr marL="1828755" indent="0">
              <a:buNone/>
              <a:defRPr sz="1200" b="0" i="0">
                <a:solidFill>
                  <a:srgbClr val="20201E"/>
                </a:solidFill>
                <a:latin typeface="Helvetica Neue LT Std 45 Light" panose="020B0403020202020204" pitchFamily="34" charset="0"/>
              </a:defRPr>
            </a:lvl5pPr>
          </a:lstStyle>
          <a:p>
            <a:pPr lvl="0"/>
            <a:r>
              <a:rPr lang="en-GB"/>
              <a:t>Job title</a:t>
            </a:r>
            <a:endParaRPr lang="en-US"/>
          </a:p>
        </p:txBody>
      </p:sp>
      <p:sp>
        <p:nvSpPr>
          <p:cNvPr id="26" name="Text Placeholder 10">
            <a:extLst>
              <a:ext uri="{FF2B5EF4-FFF2-40B4-BE49-F238E27FC236}">
                <a16:creationId xmlns:a16="http://schemas.microsoft.com/office/drawing/2014/main" id="{89898E1A-7B68-F04E-8DF9-7DF4AC3F2022}"/>
              </a:ext>
            </a:extLst>
          </p:cNvPr>
          <p:cNvSpPr>
            <a:spLocks noGrp="1"/>
          </p:cNvSpPr>
          <p:nvPr>
            <p:ph type="body" sz="quarter" idx="25" hasCustomPrompt="1"/>
          </p:nvPr>
        </p:nvSpPr>
        <p:spPr>
          <a:xfrm>
            <a:off x="6087954" y="5115866"/>
            <a:ext cx="1644569" cy="258700"/>
          </a:xfrm>
          <a:prstGeom prst="rect">
            <a:avLst/>
          </a:prstGeom>
        </p:spPr>
        <p:txBody>
          <a:bodyPr lIns="0" rIns="90000"/>
          <a:lstStyle>
            <a:lvl1pPr marL="0" indent="0">
              <a:buNone/>
              <a:defRPr sz="1200" b="1" i="1">
                <a:solidFill>
                  <a:srgbClr val="E75400"/>
                </a:solidFill>
                <a:latin typeface="Helvetica Neue LT Std 77 Bold C" panose="020B0604020202020204" pitchFamily="34" charset="0"/>
              </a:defRPr>
            </a:lvl1pPr>
            <a:lvl2pPr marL="457189" indent="0">
              <a:buNone/>
              <a:defRPr b="1" i="1">
                <a:solidFill>
                  <a:srgbClr val="C85412"/>
                </a:solidFill>
                <a:latin typeface="Helvetica Neue LT Std 77 Bold C" panose="020B0604020202020204" pitchFamily="34" charset="0"/>
              </a:defRPr>
            </a:lvl2pPr>
            <a:lvl3pPr>
              <a:defRPr b="1" i="1">
                <a:solidFill>
                  <a:srgbClr val="C85412"/>
                </a:solidFill>
                <a:latin typeface="Helvetica Neue LT Std 77 Bold C" panose="020B0604020202020204" pitchFamily="34" charset="0"/>
              </a:defRPr>
            </a:lvl3pPr>
            <a:lvl4pPr>
              <a:defRPr b="1" i="1">
                <a:solidFill>
                  <a:srgbClr val="C85412"/>
                </a:solidFill>
                <a:latin typeface="Helvetica Neue LT Std 77 Bold C" panose="020B0604020202020204" pitchFamily="34" charset="0"/>
              </a:defRPr>
            </a:lvl4pPr>
            <a:lvl5pPr>
              <a:defRPr b="1" i="1">
                <a:solidFill>
                  <a:srgbClr val="C85412"/>
                </a:solidFill>
                <a:latin typeface="Helvetica Neue LT Std 77 Bold C" panose="020B0604020202020204" pitchFamily="34" charset="0"/>
              </a:defRPr>
            </a:lvl5pPr>
          </a:lstStyle>
          <a:p>
            <a:pPr lvl="0"/>
            <a:r>
              <a:rPr lang="en-GB"/>
              <a:t>Name Surname</a:t>
            </a:r>
          </a:p>
        </p:txBody>
      </p:sp>
      <p:sp>
        <p:nvSpPr>
          <p:cNvPr id="27" name="Text Placeholder 12">
            <a:extLst>
              <a:ext uri="{FF2B5EF4-FFF2-40B4-BE49-F238E27FC236}">
                <a16:creationId xmlns:a16="http://schemas.microsoft.com/office/drawing/2014/main" id="{FE65C65B-35EF-AF42-937E-CB58BD9F5DC3}"/>
              </a:ext>
            </a:extLst>
          </p:cNvPr>
          <p:cNvSpPr>
            <a:spLocks noGrp="1"/>
          </p:cNvSpPr>
          <p:nvPr>
            <p:ph type="body" sz="quarter" idx="26" hasCustomPrompt="1"/>
          </p:nvPr>
        </p:nvSpPr>
        <p:spPr>
          <a:xfrm>
            <a:off x="6087863" y="5289326"/>
            <a:ext cx="1645152" cy="258700"/>
          </a:xfrm>
          <a:prstGeom prst="rect">
            <a:avLst/>
          </a:prstGeom>
        </p:spPr>
        <p:txBody>
          <a:bodyPr lIns="0" rIns="90000"/>
          <a:lstStyle>
            <a:lvl1pPr marL="0" indent="0">
              <a:buNone/>
              <a:defRPr sz="900" b="0" i="0">
                <a:solidFill>
                  <a:schemeClr val="tx1">
                    <a:lumMod val="65000"/>
                    <a:lumOff val="35000"/>
                  </a:schemeClr>
                </a:solidFill>
                <a:latin typeface="Helvetica Neue LT Std 45 Light" panose="020B0403020202020204" pitchFamily="34" charset="0"/>
              </a:defRPr>
            </a:lvl1pPr>
            <a:lvl2pPr marL="457189" indent="0">
              <a:buNone/>
              <a:defRPr sz="1200" b="0" i="0">
                <a:solidFill>
                  <a:srgbClr val="20201E"/>
                </a:solidFill>
                <a:latin typeface="Helvetica Neue LT Std 45 Light" panose="020B0403020202020204" pitchFamily="34" charset="0"/>
              </a:defRPr>
            </a:lvl2pPr>
            <a:lvl3pPr marL="914377" indent="0">
              <a:buNone/>
              <a:defRPr sz="1200" b="0" i="0">
                <a:solidFill>
                  <a:srgbClr val="20201E"/>
                </a:solidFill>
                <a:latin typeface="Helvetica Neue LT Std 45 Light" panose="020B0403020202020204" pitchFamily="34" charset="0"/>
              </a:defRPr>
            </a:lvl3pPr>
            <a:lvl4pPr marL="1371566" indent="0">
              <a:buNone/>
              <a:defRPr sz="1200" b="0" i="0">
                <a:solidFill>
                  <a:srgbClr val="20201E"/>
                </a:solidFill>
                <a:latin typeface="Helvetica Neue LT Std 45 Light" panose="020B0403020202020204" pitchFamily="34" charset="0"/>
              </a:defRPr>
            </a:lvl4pPr>
            <a:lvl5pPr marL="1828755" indent="0">
              <a:buNone/>
              <a:defRPr sz="1200" b="0" i="0">
                <a:solidFill>
                  <a:srgbClr val="20201E"/>
                </a:solidFill>
                <a:latin typeface="Helvetica Neue LT Std 45 Light" panose="020B0403020202020204" pitchFamily="34" charset="0"/>
              </a:defRPr>
            </a:lvl5pPr>
          </a:lstStyle>
          <a:p>
            <a:pPr lvl="0"/>
            <a:r>
              <a:rPr lang="en-GB"/>
              <a:t>Job title</a:t>
            </a:r>
            <a:endParaRPr lang="en-US"/>
          </a:p>
        </p:txBody>
      </p:sp>
      <p:sp>
        <p:nvSpPr>
          <p:cNvPr id="28" name="Text Placeholder 10">
            <a:extLst>
              <a:ext uri="{FF2B5EF4-FFF2-40B4-BE49-F238E27FC236}">
                <a16:creationId xmlns:a16="http://schemas.microsoft.com/office/drawing/2014/main" id="{E8818411-28B7-E348-8FC0-16EA9B5CD6E8}"/>
              </a:ext>
            </a:extLst>
          </p:cNvPr>
          <p:cNvSpPr>
            <a:spLocks noGrp="1"/>
          </p:cNvSpPr>
          <p:nvPr>
            <p:ph type="body" sz="quarter" idx="27" hasCustomPrompt="1"/>
          </p:nvPr>
        </p:nvSpPr>
        <p:spPr>
          <a:xfrm>
            <a:off x="4191055" y="5115866"/>
            <a:ext cx="1644569" cy="258700"/>
          </a:xfrm>
          <a:prstGeom prst="rect">
            <a:avLst/>
          </a:prstGeom>
        </p:spPr>
        <p:txBody>
          <a:bodyPr lIns="0" rIns="90000"/>
          <a:lstStyle>
            <a:lvl1pPr marL="0" indent="0">
              <a:buNone/>
              <a:defRPr sz="1200" b="1" i="1">
                <a:solidFill>
                  <a:srgbClr val="E75400"/>
                </a:solidFill>
                <a:latin typeface="Helvetica Neue LT Std 77 Bold C" panose="020B0604020202020204" pitchFamily="34" charset="0"/>
              </a:defRPr>
            </a:lvl1pPr>
            <a:lvl2pPr marL="457189" indent="0">
              <a:buNone/>
              <a:defRPr b="1" i="1">
                <a:solidFill>
                  <a:srgbClr val="C85412"/>
                </a:solidFill>
                <a:latin typeface="Helvetica Neue LT Std 77 Bold C" panose="020B0604020202020204" pitchFamily="34" charset="0"/>
              </a:defRPr>
            </a:lvl2pPr>
            <a:lvl3pPr>
              <a:defRPr b="1" i="1">
                <a:solidFill>
                  <a:srgbClr val="C85412"/>
                </a:solidFill>
                <a:latin typeface="Helvetica Neue LT Std 77 Bold C" panose="020B0604020202020204" pitchFamily="34" charset="0"/>
              </a:defRPr>
            </a:lvl3pPr>
            <a:lvl4pPr>
              <a:defRPr b="1" i="1">
                <a:solidFill>
                  <a:srgbClr val="C85412"/>
                </a:solidFill>
                <a:latin typeface="Helvetica Neue LT Std 77 Bold C" panose="020B0604020202020204" pitchFamily="34" charset="0"/>
              </a:defRPr>
            </a:lvl4pPr>
            <a:lvl5pPr>
              <a:defRPr b="1" i="1">
                <a:solidFill>
                  <a:srgbClr val="C85412"/>
                </a:solidFill>
                <a:latin typeface="Helvetica Neue LT Std 77 Bold C" panose="020B0604020202020204" pitchFamily="34" charset="0"/>
              </a:defRPr>
            </a:lvl5pPr>
          </a:lstStyle>
          <a:p>
            <a:pPr lvl="0"/>
            <a:r>
              <a:rPr lang="en-GB"/>
              <a:t>Name Surname</a:t>
            </a:r>
          </a:p>
        </p:txBody>
      </p:sp>
      <p:sp>
        <p:nvSpPr>
          <p:cNvPr id="29" name="Text Placeholder 12">
            <a:extLst>
              <a:ext uri="{FF2B5EF4-FFF2-40B4-BE49-F238E27FC236}">
                <a16:creationId xmlns:a16="http://schemas.microsoft.com/office/drawing/2014/main" id="{1D298B64-DB9D-7D4F-85F5-13A6775E23B2}"/>
              </a:ext>
            </a:extLst>
          </p:cNvPr>
          <p:cNvSpPr>
            <a:spLocks noGrp="1"/>
          </p:cNvSpPr>
          <p:nvPr>
            <p:ph type="body" sz="quarter" idx="28" hasCustomPrompt="1"/>
          </p:nvPr>
        </p:nvSpPr>
        <p:spPr>
          <a:xfrm>
            <a:off x="4190964" y="5289326"/>
            <a:ext cx="1645152" cy="258700"/>
          </a:xfrm>
          <a:prstGeom prst="rect">
            <a:avLst/>
          </a:prstGeom>
        </p:spPr>
        <p:txBody>
          <a:bodyPr lIns="0" rIns="90000"/>
          <a:lstStyle>
            <a:lvl1pPr marL="0" indent="0">
              <a:buNone/>
              <a:defRPr sz="900" b="0" i="0">
                <a:solidFill>
                  <a:schemeClr val="tx1">
                    <a:lumMod val="65000"/>
                    <a:lumOff val="35000"/>
                  </a:schemeClr>
                </a:solidFill>
                <a:latin typeface="Helvetica Neue LT Std 45 Light" panose="020B0403020202020204" pitchFamily="34" charset="0"/>
              </a:defRPr>
            </a:lvl1pPr>
            <a:lvl2pPr marL="457189" indent="0">
              <a:buNone/>
              <a:defRPr sz="1200" b="0" i="0">
                <a:solidFill>
                  <a:srgbClr val="20201E"/>
                </a:solidFill>
                <a:latin typeface="Helvetica Neue LT Std 45 Light" panose="020B0403020202020204" pitchFamily="34" charset="0"/>
              </a:defRPr>
            </a:lvl2pPr>
            <a:lvl3pPr marL="914377" indent="0">
              <a:buNone/>
              <a:defRPr sz="1200" b="0" i="0">
                <a:solidFill>
                  <a:srgbClr val="20201E"/>
                </a:solidFill>
                <a:latin typeface="Helvetica Neue LT Std 45 Light" panose="020B0403020202020204" pitchFamily="34" charset="0"/>
              </a:defRPr>
            </a:lvl3pPr>
            <a:lvl4pPr marL="1371566" indent="0">
              <a:buNone/>
              <a:defRPr sz="1200" b="0" i="0">
                <a:solidFill>
                  <a:srgbClr val="20201E"/>
                </a:solidFill>
                <a:latin typeface="Helvetica Neue LT Std 45 Light" panose="020B0403020202020204" pitchFamily="34" charset="0"/>
              </a:defRPr>
            </a:lvl4pPr>
            <a:lvl5pPr marL="1828755" indent="0">
              <a:buNone/>
              <a:defRPr sz="1200" b="0" i="0">
                <a:solidFill>
                  <a:srgbClr val="20201E"/>
                </a:solidFill>
                <a:latin typeface="Helvetica Neue LT Std 45 Light" panose="020B0403020202020204" pitchFamily="34" charset="0"/>
              </a:defRPr>
            </a:lvl5pPr>
          </a:lstStyle>
          <a:p>
            <a:pPr lvl="0"/>
            <a:r>
              <a:rPr lang="en-GB"/>
              <a:t>Job title</a:t>
            </a:r>
            <a:endParaRPr lang="en-US"/>
          </a:p>
        </p:txBody>
      </p:sp>
      <p:sp>
        <p:nvSpPr>
          <p:cNvPr id="30" name="Text Placeholder 10">
            <a:extLst>
              <a:ext uri="{FF2B5EF4-FFF2-40B4-BE49-F238E27FC236}">
                <a16:creationId xmlns:a16="http://schemas.microsoft.com/office/drawing/2014/main" id="{CA7EE175-F504-A241-BB9E-4B63D9421241}"/>
              </a:ext>
            </a:extLst>
          </p:cNvPr>
          <p:cNvSpPr>
            <a:spLocks noGrp="1"/>
          </p:cNvSpPr>
          <p:nvPr>
            <p:ph type="body" sz="quarter" idx="29" hasCustomPrompt="1"/>
          </p:nvPr>
        </p:nvSpPr>
        <p:spPr>
          <a:xfrm>
            <a:off x="2361375" y="5115866"/>
            <a:ext cx="1644569" cy="258700"/>
          </a:xfrm>
          <a:prstGeom prst="rect">
            <a:avLst/>
          </a:prstGeom>
        </p:spPr>
        <p:txBody>
          <a:bodyPr lIns="0" rIns="90000"/>
          <a:lstStyle>
            <a:lvl1pPr marL="0" indent="0">
              <a:buNone/>
              <a:defRPr sz="1200" b="1" i="1">
                <a:solidFill>
                  <a:srgbClr val="E75400"/>
                </a:solidFill>
                <a:latin typeface="Helvetica Neue LT Std 77 Bold C" panose="020B0604020202020204" pitchFamily="34" charset="0"/>
              </a:defRPr>
            </a:lvl1pPr>
            <a:lvl2pPr marL="457189" indent="0">
              <a:buNone/>
              <a:defRPr b="1" i="1">
                <a:solidFill>
                  <a:srgbClr val="C85412"/>
                </a:solidFill>
                <a:latin typeface="Helvetica Neue LT Std 77 Bold C" panose="020B0604020202020204" pitchFamily="34" charset="0"/>
              </a:defRPr>
            </a:lvl2pPr>
            <a:lvl3pPr>
              <a:defRPr b="1" i="1">
                <a:solidFill>
                  <a:srgbClr val="C85412"/>
                </a:solidFill>
                <a:latin typeface="Helvetica Neue LT Std 77 Bold C" panose="020B0604020202020204" pitchFamily="34" charset="0"/>
              </a:defRPr>
            </a:lvl3pPr>
            <a:lvl4pPr>
              <a:defRPr b="1" i="1">
                <a:solidFill>
                  <a:srgbClr val="C85412"/>
                </a:solidFill>
                <a:latin typeface="Helvetica Neue LT Std 77 Bold C" panose="020B0604020202020204" pitchFamily="34" charset="0"/>
              </a:defRPr>
            </a:lvl4pPr>
            <a:lvl5pPr>
              <a:defRPr b="1" i="1">
                <a:solidFill>
                  <a:srgbClr val="C85412"/>
                </a:solidFill>
                <a:latin typeface="Helvetica Neue LT Std 77 Bold C" panose="020B0604020202020204" pitchFamily="34" charset="0"/>
              </a:defRPr>
            </a:lvl5pPr>
          </a:lstStyle>
          <a:p>
            <a:pPr lvl="0"/>
            <a:r>
              <a:rPr lang="en-GB"/>
              <a:t>Name Surname</a:t>
            </a:r>
          </a:p>
        </p:txBody>
      </p:sp>
      <p:sp>
        <p:nvSpPr>
          <p:cNvPr id="31" name="Text Placeholder 12">
            <a:extLst>
              <a:ext uri="{FF2B5EF4-FFF2-40B4-BE49-F238E27FC236}">
                <a16:creationId xmlns:a16="http://schemas.microsoft.com/office/drawing/2014/main" id="{33A5E4BB-C47B-5146-8E48-1E9A4ED09F28}"/>
              </a:ext>
            </a:extLst>
          </p:cNvPr>
          <p:cNvSpPr>
            <a:spLocks noGrp="1"/>
          </p:cNvSpPr>
          <p:nvPr>
            <p:ph type="body" sz="quarter" idx="30" hasCustomPrompt="1"/>
          </p:nvPr>
        </p:nvSpPr>
        <p:spPr>
          <a:xfrm>
            <a:off x="2361284" y="5289326"/>
            <a:ext cx="1645152" cy="258700"/>
          </a:xfrm>
          <a:prstGeom prst="rect">
            <a:avLst/>
          </a:prstGeom>
        </p:spPr>
        <p:txBody>
          <a:bodyPr lIns="0" rIns="90000"/>
          <a:lstStyle>
            <a:lvl1pPr marL="0" indent="0">
              <a:buNone/>
              <a:defRPr sz="900" b="0" i="0">
                <a:solidFill>
                  <a:schemeClr val="tx1">
                    <a:lumMod val="65000"/>
                    <a:lumOff val="35000"/>
                  </a:schemeClr>
                </a:solidFill>
                <a:latin typeface="Helvetica Neue LT Std 45 Light" panose="020B0403020202020204" pitchFamily="34" charset="0"/>
              </a:defRPr>
            </a:lvl1pPr>
            <a:lvl2pPr marL="457189" indent="0">
              <a:buNone/>
              <a:defRPr sz="1200" b="0" i="0">
                <a:solidFill>
                  <a:srgbClr val="20201E"/>
                </a:solidFill>
                <a:latin typeface="Helvetica Neue LT Std 45 Light" panose="020B0403020202020204" pitchFamily="34" charset="0"/>
              </a:defRPr>
            </a:lvl2pPr>
            <a:lvl3pPr marL="914377" indent="0">
              <a:buNone/>
              <a:defRPr sz="1200" b="0" i="0">
                <a:solidFill>
                  <a:srgbClr val="20201E"/>
                </a:solidFill>
                <a:latin typeface="Helvetica Neue LT Std 45 Light" panose="020B0403020202020204" pitchFamily="34" charset="0"/>
              </a:defRPr>
            </a:lvl3pPr>
            <a:lvl4pPr marL="1371566" indent="0">
              <a:buNone/>
              <a:defRPr sz="1200" b="0" i="0">
                <a:solidFill>
                  <a:srgbClr val="20201E"/>
                </a:solidFill>
                <a:latin typeface="Helvetica Neue LT Std 45 Light" panose="020B0403020202020204" pitchFamily="34" charset="0"/>
              </a:defRPr>
            </a:lvl4pPr>
            <a:lvl5pPr marL="1828755" indent="0">
              <a:buNone/>
              <a:defRPr sz="1200" b="0" i="0">
                <a:solidFill>
                  <a:srgbClr val="20201E"/>
                </a:solidFill>
                <a:latin typeface="Helvetica Neue LT Std 45 Light" panose="020B0403020202020204" pitchFamily="34" charset="0"/>
              </a:defRPr>
            </a:lvl5pPr>
          </a:lstStyle>
          <a:p>
            <a:pPr lvl="0"/>
            <a:r>
              <a:rPr lang="en-GB"/>
              <a:t>Job title</a:t>
            </a:r>
            <a:endParaRPr lang="en-US"/>
          </a:p>
        </p:txBody>
      </p:sp>
      <p:sp>
        <p:nvSpPr>
          <p:cNvPr id="32" name="Text Placeholder 10">
            <a:extLst>
              <a:ext uri="{FF2B5EF4-FFF2-40B4-BE49-F238E27FC236}">
                <a16:creationId xmlns:a16="http://schemas.microsoft.com/office/drawing/2014/main" id="{CDFCD2CC-774B-7C45-B5EF-4845C476F627}"/>
              </a:ext>
            </a:extLst>
          </p:cNvPr>
          <p:cNvSpPr>
            <a:spLocks noGrp="1"/>
          </p:cNvSpPr>
          <p:nvPr>
            <p:ph type="body" sz="quarter" idx="31" hasCustomPrompt="1"/>
          </p:nvPr>
        </p:nvSpPr>
        <p:spPr>
          <a:xfrm>
            <a:off x="517720" y="5115866"/>
            <a:ext cx="1644569" cy="258700"/>
          </a:xfrm>
          <a:prstGeom prst="rect">
            <a:avLst/>
          </a:prstGeom>
        </p:spPr>
        <p:txBody>
          <a:bodyPr lIns="0" rIns="90000"/>
          <a:lstStyle>
            <a:lvl1pPr marL="0" indent="0">
              <a:buNone/>
              <a:defRPr sz="1200" b="1" i="1">
                <a:solidFill>
                  <a:srgbClr val="E75400"/>
                </a:solidFill>
                <a:latin typeface="Helvetica Neue LT Std 77 Bold C" panose="020B0604020202020204" pitchFamily="34" charset="0"/>
              </a:defRPr>
            </a:lvl1pPr>
            <a:lvl2pPr marL="457189" indent="0">
              <a:buNone/>
              <a:defRPr b="1" i="1">
                <a:solidFill>
                  <a:srgbClr val="C85412"/>
                </a:solidFill>
                <a:latin typeface="Helvetica Neue LT Std 77 Bold C" panose="020B0604020202020204" pitchFamily="34" charset="0"/>
              </a:defRPr>
            </a:lvl2pPr>
            <a:lvl3pPr>
              <a:defRPr b="1" i="1">
                <a:solidFill>
                  <a:srgbClr val="C85412"/>
                </a:solidFill>
                <a:latin typeface="Helvetica Neue LT Std 77 Bold C" panose="020B0604020202020204" pitchFamily="34" charset="0"/>
              </a:defRPr>
            </a:lvl3pPr>
            <a:lvl4pPr>
              <a:defRPr b="1" i="1">
                <a:solidFill>
                  <a:srgbClr val="C85412"/>
                </a:solidFill>
                <a:latin typeface="Helvetica Neue LT Std 77 Bold C" panose="020B0604020202020204" pitchFamily="34" charset="0"/>
              </a:defRPr>
            </a:lvl4pPr>
            <a:lvl5pPr>
              <a:defRPr b="1" i="1">
                <a:solidFill>
                  <a:srgbClr val="C85412"/>
                </a:solidFill>
                <a:latin typeface="Helvetica Neue LT Std 77 Bold C" panose="020B0604020202020204" pitchFamily="34" charset="0"/>
              </a:defRPr>
            </a:lvl5pPr>
          </a:lstStyle>
          <a:p>
            <a:pPr lvl="0"/>
            <a:r>
              <a:rPr lang="en-GB"/>
              <a:t>Name Surname</a:t>
            </a:r>
          </a:p>
        </p:txBody>
      </p:sp>
      <p:sp>
        <p:nvSpPr>
          <p:cNvPr id="33" name="Text Placeholder 12">
            <a:extLst>
              <a:ext uri="{FF2B5EF4-FFF2-40B4-BE49-F238E27FC236}">
                <a16:creationId xmlns:a16="http://schemas.microsoft.com/office/drawing/2014/main" id="{54099D0C-11DE-564E-87CD-3D7CA122E369}"/>
              </a:ext>
            </a:extLst>
          </p:cNvPr>
          <p:cNvSpPr>
            <a:spLocks noGrp="1"/>
          </p:cNvSpPr>
          <p:nvPr>
            <p:ph type="body" sz="quarter" idx="32" hasCustomPrompt="1"/>
          </p:nvPr>
        </p:nvSpPr>
        <p:spPr>
          <a:xfrm>
            <a:off x="517629" y="5289326"/>
            <a:ext cx="1645152" cy="258700"/>
          </a:xfrm>
          <a:prstGeom prst="rect">
            <a:avLst/>
          </a:prstGeom>
        </p:spPr>
        <p:txBody>
          <a:bodyPr lIns="0" rIns="90000"/>
          <a:lstStyle>
            <a:lvl1pPr marL="0" indent="0">
              <a:buNone/>
              <a:defRPr sz="900" b="0" i="0">
                <a:solidFill>
                  <a:schemeClr val="tx1">
                    <a:lumMod val="65000"/>
                    <a:lumOff val="35000"/>
                  </a:schemeClr>
                </a:solidFill>
                <a:latin typeface="Helvetica Neue LT Std 45 Light" panose="020B0403020202020204" pitchFamily="34" charset="0"/>
              </a:defRPr>
            </a:lvl1pPr>
            <a:lvl2pPr marL="457189" indent="0">
              <a:buNone/>
              <a:defRPr sz="1200" b="0" i="0">
                <a:solidFill>
                  <a:srgbClr val="20201E"/>
                </a:solidFill>
                <a:latin typeface="Helvetica Neue LT Std 45 Light" panose="020B0403020202020204" pitchFamily="34" charset="0"/>
              </a:defRPr>
            </a:lvl2pPr>
            <a:lvl3pPr marL="914377" indent="0">
              <a:buNone/>
              <a:defRPr sz="1200" b="0" i="0">
                <a:solidFill>
                  <a:srgbClr val="20201E"/>
                </a:solidFill>
                <a:latin typeface="Helvetica Neue LT Std 45 Light" panose="020B0403020202020204" pitchFamily="34" charset="0"/>
              </a:defRPr>
            </a:lvl3pPr>
            <a:lvl4pPr marL="1371566" indent="0">
              <a:buNone/>
              <a:defRPr sz="1200" b="0" i="0">
                <a:solidFill>
                  <a:srgbClr val="20201E"/>
                </a:solidFill>
                <a:latin typeface="Helvetica Neue LT Std 45 Light" panose="020B0403020202020204" pitchFamily="34" charset="0"/>
              </a:defRPr>
            </a:lvl4pPr>
            <a:lvl5pPr marL="1828755" indent="0">
              <a:buNone/>
              <a:defRPr sz="1200" b="0" i="0">
                <a:solidFill>
                  <a:srgbClr val="20201E"/>
                </a:solidFill>
                <a:latin typeface="Helvetica Neue LT Std 45 Light" panose="020B0403020202020204" pitchFamily="34" charset="0"/>
              </a:defRPr>
            </a:lvl5pPr>
          </a:lstStyle>
          <a:p>
            <a:pPr lvl="0"/>
            <a:r>
              <a:rPr lang="en-GB"/>
              <a:t>Job title</a:t>
            </a:r>
            <a:endParaRPr lang="en-US"/>
          </a:p>
        </p:txBody>
      </p:sp>
      <p:sp>
        <p:nvSpPr>
          <p:cNvPr id="3" name="Picture Placeholder 2">
            <a:extLst>
              <a:ext uri="{FF2B5EF4-FFF2-40B4-BE49-F238E27FC236}">
                <a16:creationId xmlns:a16="http://schemas.microsoft.com/office/drawing/2014/main" id="{98E5176D-C25B-0B4F-9953-18721D7311C3}"/>
              </a:ext>
            </a:extLst>
          </p:cNvPr>
          <p:cNvSpPr>
            <a:spLocks noGrp="1"/>
          </p:cNvSpPr>
          <p:nvPr>
            <p:ph type="pic" sz="quarter" idx="33"/>
          </p:nvPr>
        </p:nvSpPr>
        <p:spPr>
          <a:xfrm>
            <a:off x="518540" y="2012178"/>
            <a:ext cx="1643869" cy="1058862"/>
          </a:xfrm>
          <a:prstGeom prst="rect">
            <a:avLst/>
          </a:prstGeom>
          <a:noFill/>
        </p:spPr>
        <p:txBody>
          <a:bodyPr/>
          <a:lstStyle/>
          <a:p>
            <a:endParaRPr lang="en-US"/>
          </a:p>
        </p:txBody>
      </p:sp>
      <p:sp>
        <p:nvSpPr>
          <p:cNvPr id="34" name="Picture Placeholder 2">
            <a:extLst>
              <a:ext uri="{FF2B5EF4-FFF2-40B4-BE49-F238E27FC236}">
                <a16:creationId xmlns:a16="http://schemas.microsoft.com/office/drawing/2014/main" id="{3034D6EA-24FA-B44E-B175-A69466B69136}"/>
              </a:ext>
            </a:extLst>
          </p:cNvPr>
          <p:cNvSpPr>
            <a:spLocks noGrp="1"/>
          </p:cNvSpPr>
          <p:nvPr>
            <p:ph type="pic" sz="quarter" idx="34"/>
          </p:nvPr>
        </p:nvSpPr>
        <p:spPr>
          <a:xfrm>
            <a:off x="2361401" y="2012178"/>
            <a:ext cx="1643869" cy="1058862"/>
          </a:xfrm>
          <a:prstGeom prst="rect">
            <a:avLst/>
          </a:prstGeom>
        </p:spPr>
        <p:txBody>
          <a:bodyPr/>
          <a:lstStyle/>
          <a:p>
            <a:endParaRPr lang="en-US"/>
          </a:p>
        </p:txBody>
      </p:sp>
      <p:sp>
        <p:nvSpPr>
          <p:cNvPr id="35" name="Picture Placeholder 2">
            <a:extLst>
              <a:ext uri="{FF2B5EF4-FFF2-40B4-BE49-F238E27FC236}">
                <a16:creationId xmlns:a16="http://schemas.microsoft.com/office/drawing/2014/main" id="{F6C71354-D9C6-0944-A6F7-99F3174B5B91}"/>
              </a:ext>
            </a:extLst>
          </p:cNvPr>
          <p:cNvSpPr>
            <a:spLocks noGrp="1"/>
          </p:cNvSpPr>
          <p:nvPr>
            <p:ph type="pic" sz="quarter" idx="35"/>
          </p:nvPr>
        </p:nvSpPr>
        <p:spPr>
          <a:xfrm>
            <a:off x="4197453" y="2012178"/>
            <a:ext cx="1643869" cy="1058862"/>
          </a:xfrm>
          <a:prstGeom prst="rect">
            <a:avLst/>
          </a:prstGeom>
        </p:spPr>
        <p:txBody>
          <a:bodyPr/>
          <a:lstStyle/>
          <a:p>
            <a:endParaRPr lang="en-US"/>
          </a:p>
        </p:txBody>
      </p:sp>
      <p:sp>
        <p:nvSpPr>
          <p:cNvPr id="36" name="Picture Placeholder 2">
            <a:extLst>
              <a:ext uri="{FF2B5EF4-FFF2-40B4-BE49-F238E27FC236}">
                <a16:creationId xmlns:a16="http://schemas.microsoft.com/office/drawing/2014/main" id="{44E7A985-A721-C642-8A01-B43F591F76EE}"/>
              </a:ext>
            </a:extLst>
          </p:cNvPr>
          <p:cNvSpPr>
            <a:spLocks noGrp="1"/>
          </p:cNvSpPr>
          <p:nvPr>
            <p:ph type="pic" sz="quarter" idx="36"/>
          </p:nvPr>
        </p:nvSpPr>
        <p:spPr>
          <a:xfrm>
            <a:off x="6085092" y="2012178"/>
            <a:ext cx="1643869" cy="1058862"/>
          </a:xfrm>
          <a:prstGeom prst="rect">
            <a:avLst/>
          </a:prstGeom>
        </p:spPr>
        <p:txBody>
          <a:bodyPr/>
          <a:lstStyle/>
          <a:p>
            <a:endParaRPr lang="en-US"/>
          </a:p>
        </p:txBody>
      </p:sp>
      <p:sp>
        <p:nvSpPr>
          <p:cNvPr id="37" name="Picture Placeholder 2">
            <a:extLst>
              <a:ext uri="{FF2B5EF4-FFF2-40B4-BE49-F238E27FC236}">
                <a16:creationId xmlns:a16="http://schemas.microsoft.com/office/drawing/2014/main" id="{5FA04993-DD2D-FE4F-9418-231283FBC620}"/>
              </a:ext>
            </a:extLst>
          </p:cNvPr>
          <p:cNvSpPr>
            <a:spLocks noGrp="1"/>
          </p:cNvSpPr>
          <p:nvPr>
            <p:ph type="pic" sz="quarter" idx="37"/>
          </p:nvPr>
        </p:nvSpPr>
        <p:spPr>
          <a:xfrm>
            <a:off x="7927464" y="2012178"/>
            <a:ext cx="1643869" cy="1058862"/>
          </a:xfrm>
          <a:prstGeom prst="rect">
            <a:avLst/>
          </a:prstGeom>
        </p:spPr>
        <p:txBody>
          <a:bodyPr/>
          <a:lstStyle/>
          <a:p>
            <a:endParaRPr lang="en-US"/>
          </a:p>
        </p:txBody>
      </p:sp>
      <p:sp>
        <p:nvSpPr>
          <p:cNvPr id="38" name="Picture Placeholder 2">
            <a:extLst>
              <a:ext uri="{FF2B5EF4-FFF2-40B4-BE49-F238E27FC236}">
                <a16:creationId xmlns:a16="http://schemas.microsoft.com/office/drawing/2014/main" id="{F831207F-DC8C-AA47-AFC2-667CF2F429E4}"/>
              </a:ext>
            </a:extLst>
          </p:cNvPr>
          <p:cNvSpPr>
            <a:spLocks noGrp="1"/>
          </p:cNvSpPr>
          <p:nvPr>
            <p:ph type="pic" sz="quarter" idx="38"/>
          </p:nvPr>
        </p:nvSpPr>
        <p:spPr>
          <a:xfrm>
            <a:off x="518540" y="3942630"/>
            <a:ext cx="1643869" cy="1058862"/>
          </a:xfrm>
          <a:prstGeom prst="rect">
            <a:avLst/>
          </a:prstGeom>
        </p:spPr>
        <p:txBody>
          <a:bodyPr/>
          <a:lstStyle/>
          <a:p>
            <a:endParaRPr lang="en-US"/>
          </a:p>
        </p:txBody>
      </p:sp>
      <p:sp>
        <p:nvSpPr>
          <p:cNvPr id="39" name="Picture Placeholder 2">
            <a:extLst>
              <a:ext uri="{FF2B5EF4-FFF2-40B4-BE49-F238E27FC236}">
                <a16:creationId xmlns:a16="http://schemas.microsoft.com/office/drawing/2014/main" id="{A2F6536A-9693-E841-AD61-8C359448084F}"/>
              </a:ext>
            </a:extLst>
          </p:cNvPr>
          <p:cNvSpPr>
            <a:spLocks noGrp="1"/>
          </p:cNvSpPr>
          <p:nvPr>
            <p:ph type="pic" sz="quarter" idx="39"/>
          </p:nvPr>
        </p:nvSpPr>
        <p:spPr>
          <a:xfrm>
            <a:off x="2361401" y="3942630"/>
            <a:ext cx="1643869" cy="1058862"/>
          </a:xfrm>
          <a:prstGeom prst="rect">
            <a:avLst/>
          </a:prstGeom>
        </p:spPr>
        <p:txBody>
          <a:bodyPr/>
          <a:lstStyle/>
          <a:p>
            <a:endParaRPr lang="en-US"/>
          </a:p>
        </p:txBody>
      </p:sp>
      <p:sp>
        <p:nvSpPr>
          <p:cNvPr id="40" name="Picture Placeholder 2">
            <a:extLst>
              <a:ext uri="{FF2B5EF4-FFF2-40B4-BE49-F238E27FC236}">
                <a16:creationId xmlns:a16="http://schemas.microsoft.com/office/drawing/2014/main" id="{28EFB759-7961-0F4B-9DA2-9B07D82B3B79}"/>
              </a:ext>
            </a:extLst>
          </p:cNvPr>
          <p:cNvSpPr>
            <a:spLocks noGrp="1"/>
          </p:cNvSpPr>
          <p:nvPr>
            <p:ph type="pic" sz="quarter" idx="40"/>
          </p:nvPr>
        </p:nvSpPr>
        <p:spPr>
          <a:xfrm>
            <a:off x="4197453" y="3942630"/>
            <a:ext cx="1643869" cy="1058862"/>
          </a:xfrm>
          <a:prstGeom prst="rect">
            <a:avLst/>
          </a:prstGeom>
        </p:spPr>
        <p:txBody>
          <a:bodyPr/>
          <a:lstStyle/>
          <a:p>
            <a:endParaRPr lang="en-US"/>
          </a:p>
        </p:txBody>
      </p:sp>
      <p:sp>
        <p:nvSpPr>
          <p:cNvPr id="41" name="Picture Placeholder 2">
            <a:extLst>
              <a:ext uri="{FF2B5EF4-FFF2-40B4-BE49-F238E27FC236}">
                <a16:creationId xmlns:a16="http://schemas.microsoft.com/office/drawing/2014/main" id="{F10325A2-6AE5-2B40-BA16-62A41FF09948}"/>
              </a:ext>
            </a:extLst>
          </p:cNvPr>
          <p:cNvSpPr>
            <a:spLocks noGrp="1"/>
          </p:cNvSpPr>
          <p:nvPr>
            <p:ph type="pic" sz="quarter" idx="41"/>
          </p:nvPr>
        </p:nvSpPr>
        <p:spPr>
          <a:xfrm>
            <a:off x="6085092" y="3942630"/>
            <a:ext cx="1643869" cy="1058862"/>
          </a:xfrm>
          <a:prstGeom prst="rect">
            <a:avLst/>
          </a:prstGeom>
        </p:spPr>
        <p:txBody>
          <a:bodyPr/>
          <a:lstStyle/>
          <a:p>
            <a:endParaRPr lang="en-US"/>
          </a:p>
        </p:txBody>
      </p:sp>
      <p:sp>
        <p:nvSpPr>
          <p:cNvPr id="42" name="Picture Placeholder 2">
            <a:extLst>
              <a:ext uri="{FF2B5EF4-FFF2-40B4-BE49-F238E27FC236}">
                <a16:creationId xmlns:a16="http://schemas.microsoft.com/office/drawing/2014/main" id="{48548331-C398-0441-8680-2BC2E34EA6B7}"/>
              </a:ext>
            </a:extLst>
          </p:cNvPr>
          <p:cNvSpPr>
            <a:spLocks noGrp="1"/>
          </p:cNvSpPr>
          <p:nvPr>
            <p:ph type="pic" sz="quarter" idx="42"/>
          </p:nvPr>
        </p:nvSpPr>
        <p:spPr>
          <a:xfrm>
            <a:off x="7927464" y="3942630"/>
            <a:ext cx="1643869" cy="1058862"/>
          </a:xfrm>
          <a:prstGeom prst="rect">
            <a:avLst/>
          </a:prstGeom>
        </p:spPr>
        <p:txBody>
          <a:bodyPr/>
          <a:lstStyle/>
          <a:p>
            <a:endParaRPr lang="en-US"/>
          </a:p>
        </p:txBody>
      </p:sp>
      <p:sp>
        <p:nvSpPr>
          <p:cNvPr id="43" name="Picture Placeholder 2">
            <a:extLst>
              <a:ext uri="{FF2B5EF4-FFF2-40B4-BE49-F238E27FC236}">
                <a16:creationId xmlns:a16="http://schemas.microsoft.com/office/drawing/2014/main" id="{DD52C364-564D-1C4F-82AA-CD456091DD55}"/>
              </a:ext>
            </a:extLst>
          </p:cNvPr>
          <p:cNvSpPr>
            <a:spLocks noGrp="1"/>
          </p:cNvSpPr>
          <p:nvPr>
            <p:ph type="pic" sz="quarter" idx="43"/>
          </p:nvPr>
        </p:nvSpPr>
        <p:spPr>
          <a:xfrm>
            <a:off x="6632170" y="611157"/>
            <a:ext cx="1643869" cy="1058862"/>
          </a:xfrm>
          <a:prstGeom prst="rect">
            <a:avLst/>
          </a:prstGeom>
        </p:spPr>
        <p:txBody>
          <a:bodyPr/>
          <a:lstStyle/>
          <a:p>
            <a:endParaRPr lang="en-US"/>
          </a:p>
        </p:txBody>
      </p:sp>
      <p:sp>
        <p:nvSpPr>
          <p:cNvPr id="44" name="Text Placeholder 10">
            <a:extLst>
              <a:ext uri="{FF2B5EF4-FFF2-40B4-BE49-F238E27FC236}">
                <a16:creationId xmlns:a16="http://schemas.microsoft.com/office/drawing/2014/main" id="{34A5EC81-F5AA-BD4F-AD20-F610E3D2A6A9}"/>
              </a:ext>
            </a:extLst>
          </p:cNvPr>
          <p:cNvSpPr>
            <a:spLocks noGrp="1"/>
          </p:cNvSpPr>
          <p:nvPr>
            <p:ph type="body" sz="quarter" idx="44" hasCustomPrompt="1"/>
          </p:nvPr>
        </p:nvSpPr>
        <p:spPr>
          <a:xfrm>
            <a:off x="9759476" y="3185414"/>
            <a:ext cx="1644569" cy="258700"/>
          </a:xfrm>
          <a:prstGeom prst="rect">
            <a:avLst/>
          </a:prstGeom>
        </p:spPr>
        <p:txBody>
          <a:bodyPr lIns="0" rIns="90000"/>
          <a:lstStyle>
            <a:lvl1pPr marL="0" indent="0">
              <a:buNone/>
              <a:defRPr sz="1200" b="1" i="1">
                <a:solidFill>
                  <a:srgbClr val="E75400"/>
                </a:solidFill>
                <a:latin typeface="Helvetica Neue LT Std 77 Bold C" panose="020B0604020202020204" pitchFamily="34" charset="0"/>
              </a:defRPr>
            </a:lvl1pPr>
            <a:lvl2pPr marL="457189" indent="0">
              <a:buNone/>
              <a:defRPr b="1" i="1">
                <a:solidFill>
                  <a:srgbClr val="C85412"/>
                </a:solidFill>
                <a:latin typeface="Helvetica Neue LT Std 77 Bold C" panose="020B0604020202020204" pitchFamily="34" charset="0"/>
              </a:defRPr>
            </a:lvl2pPr>
            <a:lvl3pPr>
              <a:defRPr b="1" i="1">
                <a:solidFill>
                  <a:srgbClr val="C85412"/>
                </a:solidFill>
                <a:latin typeface="Helvetica Neue LT Std 77 Bold C" panose="020B0604020202020204" pitchFamily="34" charset="0"/>
              </a:defRPr>
            </a:lvl3pPr>
            <a:lvl4pPr>
              <a:defRPr b="1" i="1">
                <a:solidFill>
                  <a:srgbClr val="C85412"/>
                </a:solidFill>
                <a:latin typeface="Helvetica Neue LT Std 77 Bold C" panose="020B0604020202020204" pitchFamily="34" charset="0"/>
              </a:defRPr>
            </a:lvl4pPr>
            <a:lvl5pPr>
              <a:defRPr b="1" i="1">
                <a:solidFill>
                  <a:srgbClr val="C85412"/>
                </a:solidFill>
                <a:latin typeface="Helvetica Neue LT Std 77 Bold C" panose="020B0604020202020204" pitchFamily="34" charset="0"/>
              </a:defRPr>
            </a:lvl5pPr>
          </a:lstStyle>
          <a:p>
            <a:pPr lvl="0"/>
            <a:r>
              <a:rPr lang="en-GB"/>
              <a:t>Name Surname</a:t>
            </a:r>
          </a:p>
        </p:txBody>
      </p:sp>
      <p:sp>
        <p:nvSpPr>
          <p:cNvPr id="45" name="Text Placeholder 12">
            <a:extLst>
              <a:ext uri="{FF2B5EF4-FFF2-40B4-BE49-F238E27FC236}">
                <a16:creationId xmlns:a16="http://schemas.microsoft.com/office/drawing/2014/main" id="{F8D452BD-BCAB-8E4B-8F90-5D25276410E3}"/>
              </a:ext>
            </a:extLst>
          </p:cNvPr>
          <p:cNvSpPr>
            <a:spLocks noGrp="1"/>
          </p:cNvSpPr>
          <p:nvPr>
            <p:ph type="body" sz="quarter" idx="45" hasCustomPrompt="1"/>
          </p:nvPr>
        </p:nvSpPr>
        <p:spPr>
          <a:xfrm>
            <a:off x="9759385" y="3358874"/>
            <a:ext cx="1645152" cy="258700"/>
          </a:xfrm>
          <a:prstGeom prst="rect">
            <a:avLst/>
          </a:prstGeom>
        </p:spPr>
        <p:txBody>
          <a:bodyPr lIns="0" rIns="90000"/>
          <a:lstStyle>
            <a:lvl1pPr marL="0" indent="0">
              <a:buNone/>
              <a:defRPr sz="900" b="0" i="0">
                <a:solidFill>
                  <a:schemeClr val="tx1">
                    <a:lumMod val="65000"/>
                    <a:lumOff val="35000"/>
                  </a:schemeClr>
                </a:solidFill>
                <a:latin typeface="Helvetica Neue LT Std 45 Light" panose="020B0403020202020204" pitchFamily="34" charset="0"/>
              </a:defRPr>
            </a:lvl1pPr>
            <a:lvl2pPr marL="457189" indent="0">
              <a:buNone/>
              <a:defRPr sz="1200" b="0" i="0">
                <a:solidFill>
                  <a:srgbClr val="20201E"/>
                </a:solidFill>
                <a:latin typeface="Helvetica Neue LT Std 45 Light" panose="020B0403020202020204" pitchFamily="34" charset="0"/>
              </a:defRPr>
            </a:lvl2pPr>
            <a:lvl3pPr marL="914377" indent="0">
              <a:buNone/>
              <a:defRPr sz="1200" b="0" i="0">
                <a:solidFill>
                  <a:srgbClr val="20201E"/>
                </a:solidFill>
                <a:latin typeface="Helvetica Neue LT Std 45 Light" panose="020B0403020202020204" pitchFamily="34" charset="0"/>
              </a:defRPr>
            </a:lvl3pPr>
            <a:lvl4pPr marL="1371566" indent="0">
              <a:buNone/>
              <a:defRPr sz="1200" b="0" i="0">
                <a:solidFill>
                  <a:srgbClr val="20201E"/>
                </a:solidFill>
                <a:latin typeface="Helvetica Neue LT Std 45 Light" panose="020B0403020202020204" pitchFamily="34" charset="0"/>
              </a:defRPr>
            </a:lvl4pPr>
            <a:lvl5pPr marL="1828755" indent="0">
              <a:buNone/>
              <a:defRPr sz="1200" b="0" i="0">
                <a:solidFill>
                  <a:srgbClr val="20201E"/>
                </a:solidFill>
                <a:latin typeface="Helvetica Neue LT Std 45 Light" panose="020B0403020202020204" pitchFamily="34" charset="0"/>
              </a:defRPr>
            </a:lvl5pPr>
          </a:lstStyle>
          <a:p>
            <a:pPr lvl="0"/>
            <a:r>
              <a:rPr lang="en-GB"/>
              <a:t>Job title</a:t>
            </a:r>
            <a:endParaRPr lang="en-US"/>
          </a:p>
        </p:txBody>
      </p:sp>
      <p:sp>
        <p:nvSpPr>
          <p:cNvPr id="46" name="Text Placeholder 10">
            <a:extLst>
              <a:ext uri="{FF2B5EF4-FFF2-40B4-BE49-F238E27FC236}">
                <a16:creationId xmlns:a16="http://schemas.microsoft.com/office/drawing/2014/main" id="{3C461A69-4097-4449-90FF-4E186AE70D69}"/>
              </a:ext>
            </a:extLst>
          </p:cNvPr>
          <p:cNvSpPr>
            <a:spLocks noGrp="1"/>
          </p:cNvSpPr>
          <p:nvPr>
            <p:ph type="body" sz="quarter" idx="46" hasCustomPrompt="1"/>
          </p:nvPr>
        </p:nvSpPr>
        <p:spPr>
          <a:xfrm>
            <a:off x="9759476" y="5115866"/>
            <a:ext cx="1644569" cy="258700"/>
          </a:xfrm>
          <a:prstGeom prst="rect">
            <a:avLst/>
          </a:prstGeom>
        </p:spPr>
        <p:txBody>
          <a:bodyPr lIns="0" rIns="90000"/>
          <a:lstStyle>
            <a:lvl1pPr marL="0" indent="0">
              <a:buNone/>
              <a:defRPr sz="1200" b="1" i="1">
                <a:solidFill>
                  <a:srgbClr val="E75400"/>
                </a:solidFill>
                <a:latin typeface="Helvetica Neue LT Std 77 Bold C" panose="020B0604020202020204" pitchFamily="34" charset="0"/>
              </a:defRPr>
            </a:lvl1pPr>
            <a:lvl2pPr marL="457189" indent="0">
              <a:buNone/>
              <a:defRPr b="1" i="1">
                <a:solidFill>
                  <a:srgbClr val="C85412"/>
                </a:solidFill>
                <a:latin typeface="Helvetica Neue LT Std 77 Bold C" panose="020B0604020202020204" pitchFamily="34" charset="0"/>
              </a:defRPr>
            </a:lvl2pPr>
            <a:lvl3pPr>
              <a:defRPr b="1" i="1">
                <a:solidFill>
                  <a:srgbClr val="C85412"/>
                </a:solidFill>
                <a:latin typeface="Helvetica Neue LT Std 77 Bold C" panose="020B0604020202020204" pitchFamily="34" charset="0"/>
              </a:defRPr>
            </a:lvl3pPr>
            <a:lvl4pPr>
              <a:defRPr b="1" i="1">
                <a:solidFill>
                  <a:srgbClr val="C85412"/>
                </a:solidFill>
                <a:latin typeface="Helvetica Neue LT Std 77 Bold C" panose="020B0604020202020204" pitchFamily="34" charset="0"/>
              </a:defRPr>
            </a:lvl4pPr>
            <a:lvl5pPr>
              <a:defRPr b="1" i="1">
                <a:solidFill>
                  <a:srgbClr val="C85412"/>
                </a:solidFill>
                <a:latin typeface="Helvetica Neue LT Std 77 Bold C" panose="020B0604020202020204" pitchFamily="34" charset="0"/>
              </a:defRPr>
            </a:lvl5pPr>
          </a:lstStyle>
          <a:p>
            <a:pPr lvl="0"/>
            <a:r>
              <a:rPr lang="en-GB"/>
              <a:t>Name Surname</a:t>
            </a:r>
          </a:p>
        </p:txBody>
      </p:sp>
      <p:sp>
        <p:nvSpPr>
          <p:cNvPr id="47" name="Text Placeholder 12">
            <a:extLst>
              <a:ext uri="{FF2B5EF4-FFF2-40B4-BE49-F238E27FC236}">
                <a16:creationId xmlns:a16="http://schemas.microsoft.com/office/drawing/2014/main" id="{8CF0C9D9-5593-DE4A-8CDE-70AC8BAEB3F3}"/>
              </a:ext>
            </a:extLst>
          </p:cNvPr>
          <p:cNvSpPr>
            <a:spLocks noGrp="1"/>
          </p:cNvSpPr>
          <p:nvPr>
            <p:ph type="body" sz="quarter" idx="47" hasCustomPrompt="1"/>
          </p:nvPr>
        </p:nvSpPr>
        <p:spPr>
          <a:xfrm>
            <a:off x="9759385" y="5289326"/>
            <a:ext cx="1645152" cy="258700"/>
          </a:xfrm>
          <a:prstGeom prst="rect">
            <a:avLst/>
          </a:prstGeom>
        </p:spPr>
        <p:txBody>
          <a:bodyPr lIns="0" rIns="90000"/>
          <a:lstStyle>
            <a:lvl1pPr marL="0" indent="0">
              <a:buNone/>
              <a:defRPr sz="900" b="0" i="0">
                <a:solidFill>
                  <a:schemeClr val="tx1">
                    <a:lumMod val="65000"/>
                    <a:lumOff val="35000"/>
                  </a:schemeClr>
                </a:solidFill>
                <a:latin typeface="Helvetica Neue LT Std 45 Light" panose="020B0403020202020204" pitchFamily="34" charset="0"/>
              </a:defRPr>
            </a:lvl1pPr>
            <a:lvl2pPr marL="457189" indent="0">
              <a:buNone/>
              <a:defRPr sz="1200" b="0" i="0">
                <a:solidFill>
                  <a:srgbClr val="20201E"/>
                </a:solidFill>
                <a:latin typeface="Helvetica Neue LT Std 45 Light" panose="020B0403020202020204" pitchFamily="34" charset="0"/>
              </a:defRPr>
            </a:lvl2pPr>
            <a:lvl3pPr marL="914377" indent="0">
              <a:buNone/>
              <a:defRPr sz="1200" b="0" i="0">
                <a:solidFill>
                  <a:srgbClr val="20201E"/>
                </a:solidFill>
                <a:latin typeface="Helvetica Neue LT Std 45 Light" panose="020B0403020202020204" pitchFamily="34" charset="0"/>
              </a:defRPr>
            </a:lvl3pPr>
            <a:lvl4pPr marL="1371566" indent="0">
              <a:buNone/>
              <a:defRPr sz="1200" b="0" i="0">
                <a:solidFill>
                  <a:srgbClr val="20201E"/>
                </a:solidFill>
                <a:latin typeface="Helvetica Neue LT Std 45 Light" panose="020B0403020202020204" pitchFamily="34" charset="0"/>
              </a:defRPr>
            </a:lvl4pPr>
            <a:lvl5pPr marL="1828755" indent="0">
              <a:buNone/>
              <a:defRPr sz="1200" b="0" i="0">
                <a:solidFill>
                  <a:srgbClr val="20201E"/>
                </a:solidFill>
                <a:latin typeface="Helvetica Neue LT Std 45 Light" panose="020B0403020202020204" pitchFamily="34" charset="0"/>
              </a:defRPr>
            </a:lvl5pPr>
          </a:lstStyle>
          <a:p>
            <a:pPr lvl="0"/>
            <a:r>
              <a:rPr lang="en-GB"/>
              <a:t>Job title</a:t>
            </a:r>
            <a:endParaRPr lang="en-US"/>
          </a:p>
        </p:txBody>
      </p:sp>
      <p:sp>
        <p:nvSpPr>
          <p:cNvPr id="48" name="Picture Placeholder 2">
            <a:extLst>
              <a:ext uri="{FF2B5EF4-FFF2-40B4-BE49-F238E27FC236}">
                <a16:creationId xmlns:a16="http://schemas.microsoft.com/office/drawing/2014/main" id="{130CC36B-383B-694A-B2BC-DC26B0643A4B}"/>
              </a:ext>
            </a:extLst>
          </p:cNvPr>
          <p:cNvSpPr>
            <a:spLocks noGrp="1"/>
          </p:cNvSpPr>
          <p:nvPr>
            <p:ph type="pic" sz="quarter" idx="48"/>
          </p:nvPr>
        </p:nvSpPr>
        <p:spPr>
          <a:xfrm>
            <a:off x="9764216" y="2012178"/>
            <a:ext cx="1643869" cy="1058862"/>
          </a:xfrm>
          <a:prstGeom prst="rect">
            <a:avLst/>
          </a:prstGeom>
        </p:spPr>
        <p:txBody>
          <a:bodyPr/>
          <a:lstStyle/>
          <a:p>
            <a:endParaRPr lang="en-US"/>
          </a:p>
        </p:txBody>
      </p:sp>
      <p:sp>
        <p:nvSpPr>
          <p:cNvPr id="49" name="Picture Placeholder 2">
            <a:extLst>
              <a:ext uri="{FF2B5EF4-FFF2-40B4-BE49-F238E27FC236}">
                <a16:creationId xmlns:a16="http://schemas.microsoft.com/office/drawing/2014/main" id="{426D85E2-E3EC-D747-8E19-BC2E5FD68A65}"/>
              </a:ext>
            </a:extLst>
          </p:cNvPr>
          <p:cNvSpPr>
            <a:spLocks noGrp="1"/>
          </p:cNvSpPr>
          <p:nvPr>
            <p:ph type="pic" sz="quarter" idx="49"/>
          </p:nvPr>
        </p:nvSpPr>
        <p:spPr>
          <a:xfrm>
            <a:off x="9764216" y="3942630"/>
            <a:ext cx="1643869" cy="1058862"/>
          </a:xfrm>
          <a:prstGeom prst="rect">
            <a:avLst/>
          </a:prstGeom>
        </p:spPr>
        <p:txBody>
          <a:bodyPr/>
          <a:lstStyle/>
          <a:p>
            <a:endParaRPr lang="en-US"/>
          </a:p>
        </p:txBody>
      </p:sp>
      <p:pic>
        <p:nvPicPr>
          <p:cNvPr id="50" name="Picture 49">
            <a:extLst>
              <a:ext uri="{FF2B5EF4-FFF2-40B4-BE49-F238E27FC236}">
                <a16:creationId xmlns:a16="http://schemas.microsoft.com/office/drawing/2014/main" id="{4FAF91A6-FFE3-3C47-BB4D-3B6CAF6F3511}"/>
              </a:ext>
            </a:extLst>
          </p:cNvPr>
          <p:cNvPicPr>
            <a:picLocks noChangeAspect="1"/>
          </p:cNvPicPr>
          <p:nvPr/>
        </p:nvPicPr>
        <p:blipFill>
          <a:blip r:embed="rId2"/>
          <a:stretch>
            <a:fillRect/>
          </a:stretch>
        </p:blipFill>
        <p:spPr>
          <a:xfrm>
            <a:off x="0" y="5816600"/>
            <a:ext cx="12192000" cy="1041400"/>
          </a:xfrm>
          <a:prstGeom prst="rect">
            <a:avLst/>
          </a:prstGeom>
        </p:spPr>
      </p:pic>
    </p:spTree>
    <p:extLst>
      <p:ext uri="{BB962C8B-B14F-4D97-AF65-F5344CB8AC3E}">
        <p14:creationId xmlns:p14="http://schemas.microsoft.com/office/powerpoint/2010/main" val="129670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_Copy_Bullet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1BE0F4E-7F52-BF43-AF16-31579F5CC45F}"/>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8" name="Title 1">
            <a:extLst>
              <a:ext uri="{FF2B5EF4-FFF2-40B4-BE49-F238E27FC236}">
                <a16:creationId xmlns:a16="http://schemas.microsoft.com/office/drawing/2014/main" id="{5273F311-619C-EE41-937C-5749C9503E0D}"/>
              </a:ext>
            </a:extLst>
          </p:cNvPr>
          <p:cNvSpPr>
            <a:spLocks noGrp="1"/>
          </p:cNvSpPr>
          <p:nvPr>
            <p:ph type="title"/>
          </p:nvPr>
        </p:nvSpPr>
        <p:spPr>
          <a:xfrm>
            <a:off x="627025" y="560117"/>
            <a:ext cx="5043199" cy="1289948"/>
          </a:xfrm>
          <a:prstGeom prst="rect">
            <a:avLst/>
          </a:prstGeom>
        </p:spPr>
        <p:txBody>
          <a:bodyPr anchor="t"/>
          <a:lstStyle>
            <a:lvl1pPr>
              <a:defRPr sz="44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9" name="Text Placeholder 11">
            <a:extLst>
              <a:ext uri="{FF2B5EF4-FFF2-40B4-BE49-F238E27FC236}">
                <a16:creationId xmlns:a16="http://schemas.microsoft.com/office/drawing/2014/main" id="{40614858-C7E0-384B-835C-E29EEB6B5850}"/>
              </a:ext>
            </a:extLst>
          </p:cNvPr>
          <p:cNvSpPr>
            <a:spLocks noGrp="1"/>
          </p:cNvSpPr>
          <p:nvPr>
            <p:ph type="body" sz="quarter" idx="11"/>
          </p:nvPr>
        </p:nvSpPr>
        <p:spPr>
          <a:xfrm>
            <a:off x="627024" y="2410182"/>
            <a:ext cx="5043199" cy="2024936"/>
          </a:xfrm>
          <a:prstGeom prst="rect">
            <a:avLst/>
          </a:prstGeom>
          <a:ln>
            <a:noFill/>
          </a:ln>
        </p:spPr>
        <p:txBody>
          <a:bodyPr/>
          <a:lstStyle>
            <a:lvl1pPr marL="0" indent="0">
              <a:buNone/>
              <a:defRPr sz="1400" b="0" i="0">
                <a:solidFill>
                  <a:srgbClr val="FFBF22"/>
                </a:solidFill>
                <a:latin typeface="Helvetica Neue LT Std 45 Light" panose="020B0403020202020204" pitchFamily="34" charset="0"/>
              </a:defRPr>
            </a:lvl1pPr>
            <a:lvl2pPr marL="457189" indent="0">
              <a:buFont typeface="Arial" panose="020B0604020202020204" pitchFamily="34" charset="0"/>
              <a:buNone/>
              <a:defRPr sz="1400" b="0" i="0">
                <a:ln>
                  <a:noFill/>
                </a:ln>
                <a:solidFill>
                  <a:srgbClr val="E8BC28"/>
                </a:solidFill>
                <a:latin typeface="Helvetica Neue LT Std 45 Light" panose="020B0403020202020204" pitchFamily="34" charset="0"/>
              </a:defRPr>
            </a:lvl2pPr>
            <a:lvl3pPr marL="914377" indent="0">
              <a:buFont typeface="Arial" panose="020B0604020202020204" pitchFamily="34" charset="0"/>
              <a:buNone/>
              <a:defRPr sz="1400" b="0" i="0">
                <a:solidFill>
                  <a:srgbClr val="E8BC28"/>
                </a:solidFill>
                <a:latin typeface="Helvetica Neue LT Std 45 Light" panose="020B0403020202020204" pitchFamily="34" charset="0"/>
              </a:defRPr>
            </a:lvl3pPr>
            <a:lvl4pPr marL="1371566" indent="0">
              <a:buFont typeface="Arial" panose="020B0604020202020204" pitchFamily="34" charset="0"/>
              <a:buNone/>
              <a:defRPr sz="1400" b="0" i="0">
                <a:solidFill>
                  <a:srgbClr val="E8BC28"/>
                </a:solidFill>
                <a:latin typeface="Helvetica Neue LT Std 45 Light" panose="020B0403020202020204" pitchFamily="34" charset="0"/>
              </a:defRPr>
            </a:lvl4pPr>
            <a:lvl5pPr marL="1828755" indent="0">
              <a:buNone/>
              <a:defRPr b="0" i="0">
                <a:latin typeface="Helvetica Neue LT Std 35 Thin" panose="020B0403020202020204" pitchFamily="34" charset="0"/>
              </a:defRPr>
            </a:lvl5pPr>
          </a:lstStyle>
          <a:p>
            <a:pPr lvl="0"/>
            <a:endParaRPr lang="en-US"/>
          </a:p>
        </p:txBody>
      </p:sp>
      <p:sp>
        <p:nvSpPr>
          <p:cNvPr id="10" name="Text Placeholder 11">
            <a:extLst>
              <a:ext uri="{FF2B5EF4-FFF2-40B4-BE49-F238E27FC236}">
                <a16:creationId xmlns:a16="http://schemas.microsoft.com/office/drawing/2014/main" id="{09C47B6E-226B-D145-B819-97EEF7D88F7A}"/>
              </a:ext>
            </a:extLst>
          </p:cNvPr>
          <p:cNvSpPr>
            <a:spLocks noGrp="1"/>
          </p:cNvSpPr>
          <p:nvPr>
            <p:ph type="body" sz="quarter" idx="12"/>
          </p:nvPr>
        </p:nvSpPr>
        <p:spPr>
          <a:xfrm>
            <a:off x="627024" y="4595737"/>
            <a:ext cx="5043199" cy="228034"/>
          </a:xfrm>
          <a:prstGeom prst="rect">
            <a:avLst/>
          </a:prstGeom>
          <a:ln>
            <a:noFill/>
          </a:ln>
        </p:spPr>
        <p:txBody>
          <a:bodyPr/>
          <a:lstStyle>
            <a:lvl1pPr marL="0" indent="0">
              <a:buNone/>
              <a:defRPr sz="1200" b="1" i="1">
                <a:solidFill>
                  <a:srgbClr val="E75400"/>
                </a:solidFill>
                <a:latin typeface="Helvetica Neue LT Std 97 Black " panose="020B0604020202020204" pitchFamily="34" charset="0"/>
              </a:defRPr>
            </a:lvl1pPr>
            <a:lvl2pPr marL="457189" indent="0">
              <a:buFont typeface="Arial" panose="020B0604020202020204" pitchFamily="34" charset="0"/>
              <a:buNone/>
              <a:defRPr sz="1400" b="0" i="0">
                <a:ln>
                  <a:noFill/>
                </a:ln>
                <a:solidFill>
                  <a:srgbClr val="E8BC28"/>
                </a:solidFill>
                <a:latin typeface="Helvetica Neue LT Std 45 Light" panose="020B0403020202020204" pitchFamily="34" charset="0"/>
              </a:defRPr>
            </a:lvl2pPr>
            <a:lvl3pPr marL="914377" indent="0">
              <a:buFont typeface="Arial" panose="020B0604020202020204" pitchFamily="34" charset="0"/>
              <a:buNone/>
              <a:defRPr sz="1400" b="0" i="0">
                <a:solidFill>
                  <a:srgbClr val="E8BC28"/>
                </a:solidFill>
                <a:latin typeface="Helvetica Neue LT Std 45 Light" panose="020B0403020202020204" pitchFamily="34" charset="0"/>
              </a:defRPr>
            </a:lvl3pPr>
            <a:lvl4pPr marL="1371566" indent="0">
              <a:buFont typeface="Arial" panose="020B0604020202020204" pitchFamily="34" charset="0"/>
              <a:buNone/>
              <a:defRPr sz="1400" b="0" i="0">
                <a:solidFill>
                  <a:srgbClr val="E8BC28"/>
                </a:solidFill>
                <a:latin typeface="Helvetica Neue LT Std 45 Light" panose="020B0403020202020204" pitchFamily="34" charset="0"/>
              </a:defRPr>
            </a:lvl4pPr>
            <a:lvl5pPr marL="1828755" indent="0">
              <a:buNone/>
              <a:defRPr b="0" i="0">
                <a:latin typeface="Helvetica Neue LT Std 35 Thin" panose="020B0403020202020204" pitchFamily="34" charset="0"/>
              </a:defRPr>
            </a:lvl5pPr>
          </a:lstStyle>
          <a:p>
            <a:pPr lvl="0"/>
            <a:endParaRPr lang="en-US"/>
          </a:p>
        </p:txBody>
      </p:sp>
      <p:sp>
        <p:nvSpPr>
          <p:cNvPr id="12" name="Text Placeholder 11">
            <a:extLst>
              <a:ext uri="{FF2B5EF4-FFF2-40B4-BE49-F238E27FC236}">
                <a16:creationId xmlns:a16="http://schemas.microsoft.com/office/drawing/2014/main" id="{60F38ADB-7D45-C04A-9FF2-6847299BBE4E}"/>
              </a:ext>
            </a:extLst>
          </p:cNvPr>
          <p:cNvSpPr>
            <a:spLocks noGrp="1"/>
          </p:cNvSpPr>
          <p:nvPr>
            <p:ph type="body" sz="quarter" idx="13"/>
          </p:nvPr>
        </p:nvSpPr>
        <p:spPr>
          <a:xfrm>
            <a:off x="627023" y="4978510"/>
            <a:ext cx="5043199" cy="867691"/>
          </a:xfrm>
          <a:prstGeom prst="rect">
            <a:avLst/>
          </a:prstGeom>
          <a:ln>
            <a:noFill/>
          </a:ln>
        </p:spPr>
        <p:txBody>
          <a:bodyPr numCol="2"/>
          <a:lstStyle>
            <a:lvl1pPr marL="285750" indent="-285750">
              <a:buFont typeface="Arial" panose="020B0604020202020204" pitchFamily="34" charset="0"/>
              <a:buChar char="•"/>
              <a:defRPr sz="1200" b="0" i="0">
                <a:solidFill>
                  <a:schemeClr val="tx1">
                    <a:lumMod val="65000"/>
                    <a:lumOff val="35000"/>
                  </a:schemeClr>
                </a:solidFill>
                <a:latin typeface="Helvetica Neue LT Std 45 Light" panose="020B0403020202020204" pitchFamily="34" charset="0"/>
              </a:defRPr>
            </a:lvl1pPr>
            <a:lvl2pPr marL="457189" indent="0">
              <a:buFont typeface="Arial" panose="020B0604020202020204" pitchFamily="34" charset="0"/>
              <a:buNone/>
              <a:defRPr sz="1400" b="0" i="0">
                <a:ln>
                  <a:noFill/>
                </a:ln>
                <a:solidFill>
                  <a:srgbClr val="E8BC28"/>
                </a:solidFill>
                <a:latin typeface="Helvetica Neue LT Std 45 Light" panose="020B0403020202020204" pitchFamily="34" charset="0"/>
              </a:defRPr>
            </a:lvl2pPr>
            <a:lvl3pPr marL="914377" indent="0">
              <a:buFont typeface="Arial" panose="020B0604020202020204" pitchFamily="34" charset="0"/>
              <a:buNone/>
              <a:defRPr sz="1400" b="0" i="0">
                <a:solidFill>
                  <a:srgbClr val="20201E"/>
                </a:solidFill>
                <a:latin typeface="Helvetica Neue LT Std 45 Light" panose="020B0403020202020204" pitchFamily="34" charset="0"/>
              </a:defRPr>
            </a:lvl3pPr>
            <a:lvl4pPr marL="1371566" indent="0">
              <a:buFont typeface="Arial" panose="020B0604020202020204" pitchFamily="34" charset="0"/>
              <a:buNone/>
              <a:defRPr sz="1400" b="0" i="0">
                <a:solidFill>
                  <a:srgbClr val="20201E"/>
                </a:solidFill>
                <a:latin typeface="Helvetica Neue LT Std 45 Light" panose="020B0403020202020204" pitchFamily="34" charset="0"/>
              </a:defRPr>
            </a:lvl4pPr>
            <a:lvl5pPr marL="1828755" indent="0">
              <a:buNone/>
              <a:defRPr b="0" i="0">
                <a:latin typeface="Helvetica Neue LT Std 35 Thin" panose="020B0403020202020204" pitchFamily="34" charset="0"/>
              </a:defRPr>
            </a:lvl5pPr>
          </a:lstStyle>
          <a:p>
            <a:pPr lvl="0"/>
            <a:endParaRPr lang="en-US"/>
          </a:p>
        </p:txBody>
      </p:sp>
      <p:pic>
        <p:nvPicPr>
          <p:cNvPr id="11" name="Picture 10">
            <a:extLst>
              <a:ext uri="{FF2B5EF4-FFF2-40B4-BE49-F238E27FC236}">
                <a16:creationId xmlns:a16="http://schemas.microsoft.com/office/drawing/2014/main" id="{06368F39-CE94-4F4E-BC80-9950DABBFD3A}"/>
              </a:ext>
            </a:extLst>
          </p:cNvPr>
          <p:cNvPicPr>
            <a:picLocks noChangeAspect="1"/>
          </p:cNvPicPr>
          <p:nvPr/>
        </p:nvPicPr>
        <p:blipFill>
          <a:blip r:embed="rId2"/>
          <a:stretch>
            <a:fillRect/>
          </a:stretch>
        </p:blipFill>
        <p:spPr>
          <a:xfrm>
            <a:off x="0" y="5816600"/>
            <a:ext cx="12192000" cy="1041400"/>
          </a:xfrm>
          <a:prstGeom prst="rect">
            <a:avLst/>
          </a:prstGeom>
        </p:spPr>
      </p:pic>
    </p:spTree>
    <p:extLst>
      <p:ext uri="{BB962C8B-B14F-4D97-AF65-F5344CB8AC3E}">
        <p14:creationId xmlns:p14="http://schemas.microsoft.com/office/powerpoint/2010/main" val="1732293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image" Target="../media/image2.png"/><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8889F8-86FA-4749-B26A-BF0765D2B03C}"/>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5C5784B-0091-9C48-8CA2-30E74D292043}"/>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31A17C-E3E7-DD48-A5EC-483E1C4B2A4F}"/>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6A791-F316-2046-87D5-FE464BA318EF}" type="datetimeFigureOut">
              <a:rPr lang="en-US" smtClean="0"/>
              <a:t>3/29/2021</a:t>
            </a:fld>
            <a:endParaRPr lang="en-US"/>
          </a:p>
        </p:txBody>
      </p:sp>
      <p:sp>
        <p:nvSpPr>
          <p:cNvPr id="5" name="Footer Placeholder 4">
            <a:extLst>
              <a:ext uri="{FF2B5EF4-FFF2-40B4-BE49-F238E27FC236}">
                <a16:creationId xmlns:a16="http://schemas.microsoft.com/office/drawing/2014/main" id="{E9128330-871B-F74C-B2E9-F9B8F2CE8920}"/>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E469A4-BD5E-8142-8047-53CFFF238075}"/>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27484-AE73-8842-A104-636AE1E6D574}" type="slidenum">
              <a:rPr lang="en-US" smtClean="0"/>
              <a:t>‹#›</a:t>
            </a:fld>
            <a:endParaRPr lang="en-US"/>
          </a:p>
        </p:txBody>
      </p:sp>
    </p:spTree>
    <p:extLst>
      <p:ext uri="{BB962C8B-B14F-4D97-AF65-F5344CB8AC3E}">
        <p14:creationId xmlns:p14="http://schemas.microsoft.com/office/powerpoint/2010/main" val="3665653297"/>
      </p:ext>
    </p:extLst>
  </p:cSld>
  <p:clrMap bg1="lt1" tx1="dk1" bg2="lt2" tx2="dk2" accent1="accent1" accent2="accent2" accent3="accent3" accent4="accent4" accent5="accent5" accent6="accent6" hlink="hlink" folHlink="folHlink"/>
  <p:sldLayoutIdLst>
    <p:sldLayoutId id="2147483920" r:id="rId1"/>
    <p:sldLayoutId id="2147483923" r:id="rId2"/>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6DC8FE-687D-BC40-94EC-0F4CCBFD4EE6}"/>
              </a:ext>
            </a:extLst>
          </p:cNvPr>
          <p:cNvPicPr>
            <a:picLocks noChangeAspect="1"/>
          </p:cNvPicPr>
          <p:nvPr userDrawn="1"/>
        </p:nvPicPr>
        <p:blipFill>
          <a:blip r:embed="rId21"/>
          <a:stretch>
            <a:fillRect/>
          </a:stretch>
        </p:blipFill>
        <p:spPr>
          <a:xfrm>
            <a:off x="0" y="5816600"/>
            <a:ext cx="12192000" cy="1041400"/>
          </a:xfrm>
          <a:prstGeom prst="rect">
            <a:avLst/>
          </a:prstGeom>
        </p:spPr>
      </p:pic>
    </p:spTree>
    <p:extLst>
      <p:ext uri="{BB962C8B-B14F-4D97-AF65-F5344CB8AC3E}">
        <p14:creationId xmlns:p14="http://schemas.microsoft.com/office/powerpoint/2010/main" val="210003583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924" r:id="rId18"/>
    <p:sldLayoutId id="2147483925" r:id="rId19"/>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nd.Nawari@nationalgrideso.com" TargetMode="External"/><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nationalgrideso.com/industry-information/balancing-services/road-to-net-zero-electricity-markets/events"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mailto:box.futureofbalancingservices@nationalgrideso.com" TargetMode="External"/><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24AC56C-670D-4CA0-B15F-8E4CB802AA8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21" b="7821"/>
          <a:stretch>
            <a:fillRect/>
          </a:stretch>
        </p:blipFill>
        <p:spPr>
          <a:xfrm>
            <a:off x="0" y="0"/>
            <a:ext cx="12192000" cy="6858000"/>
          </a:xfrm>
        </p:spPr>
      </p:pic>
      <p:sp>
        <p:nvSpPr>
          <p:cNvPr id="6" name="Title 5">
            <a:extLst>
              <a:ext uri="{FF2B5EF4-FFF2-40B4-BE49-F238E27FC236}">
                <a16:creationId xmlns:a16="http://schemas.microsoft.com/office/drawing/2014/main" id="{8329FB8B-13A0-4A2D-B9CF-62570F21BAFE}"/>
              </a:ext>
            </a:extLst>
          </p:cNvPr>
          <p:cNvSpPr>
            <a:spLocks noGrp="1"/>
          </p:cNvSpPr>
          <p:nvPr>
            <p:ph type="title"/>
          </p:nvPr>
        </p:nvSpPr>
        <p:spPr>
          <a:xfrm>
            <a:off x="196484" y="1799543"/>
            <a:ext cx="7400191" cy="2708659"/>
          </a:xfrm>
        </p:spPr>
        <p:txBody>
          <a:bodyPr lIns="91440" tIns="45720" rIns="91440" bIns="45720" anchor="b"/>
          <a:lstStyle/>
          <a:p>
            <a:br>
              <a:rPr lang="en-GB" sz="4400" b="1">
                <a:latin typeface="Helvetica Neue LT Std 65 Medium"/>
              </a:rPr>
            </a:br>
            <a:r>
              <a:rPr lang="en-GB" sz="2800" b="1">
                <a:latin typeface="Helvetica Neue LT Std 65 Medium"/>
              </a:rPr>
              <a:t>The road to net zero electricity markets</a:t>
            </a:r>
            <a:br>
              <a:rPr lang="en-GB" sz="4400"/>
            </a:br>
            <a:r>
              <a:rPr lang="en-GB" sz="3200">
                <a:latin typeface="Helvetica Neue LT Std 65 Medium"/>
              </a:rPr>
              <a:t>Code change 2025 Road Map</a:t>
            </a:r>
            <a:br>
              <a:rPr lang="en-GB" sz="4400" b="1">
                <a:latin typeface="Helvetica Neue LT Std 65 Medium"/>
              </a:rPr>
            </a:br>
            <a:r>
              <a:rPr lang="en-GB" sz="2400">
                <a:latin typeface="Helvetica Neue LT Std 65 Medium"/>
              </a:rPr>
              <a:t>24</a:t>
            </a:r>
            <a:r>
              <a:rPr lang="en-GB" sz="2400" baseline="30000">
                <a:latin typeface="Helvetica Neue LT Std 65 Medium"/>
              </a:rPr>
              <a:t>th</a:t>
            </a:r>
            <a:r>
              <a:rPr lang="en-GB" sz="2400">
                <a:latin typeface="Helvetica Neue LT Std 65 Medium"/>
              </a:rPr>
              <a:t> March 2021</a:t>
            </a:r>
            <a:br>
              <a:rPr lang="en-GB" sz="2400">
                <a:latin typeface="Helvetica Neue LT Std 65 Medium"/>
              </a:rPr>
            </a:br>
            <a:r>
              <a:rPr lang="en-GB" sz="2400">
                <a:latin typeface="Helvetica Neue LT Std 65 Medium"/>
              </a:rPr>
              <a:t>NGESO Markets</a:t>
            </a:r>
            <a:br>
              <a:rPr lang="en-GB" sz="2400">
                <a:latin typeface="Helvetica Neue LT Std 65 Medium"/>
              </a:rPr>
            </a:br>
            <a:br>
              <a:rPr lang="en-GB" sz="2400"/>
            </a:br>
            <a:br>
              <a:rPr lang="en-GB" sz="2400"/>
            </a:br>
            <a:endParaRPr lang="en-GB" sz="2400"/>
          </a:p>
        </p:txBody>
      </p:sp>
      <p:sp>
        <p:nvSpPr>
          <p:cNvPr id="14" name="TextBox 13">
            <a:extLst>
              <a:ext uri="{FF2B5EF4-FFF2-40B4-BE49-F238E27FC236}">
                <a16:creationId xmlns:a16="http://schemas.microsoft.com/office/drawing/2014/main" id="{4F7BCD71-327F-436F-9067-EE2029C9B066}"/>
              </a:ext>
            </a:extLst>
          </p:cNvPr>
          <p:cNvSpPr txBox="1"/>
          <p:nvPr/>
        </p:nvSpPr>
        <p:spPr>
          <a:xfrm>
            <a:off x="5180284" y="5778454"/>
            <a:ext cx="6891867" cy="923330"/>
          </a:xfrm>
          <a:prstGeom prst="rect">
            <a:avLst/>
          </a:prstGeom>
          <a:solidFill>
            <a:schemeClr val="bg1"/>
          </a:solidFill>
          <a:ln>
            <a:solidFill>
              <a:schemeClr val="accent2"/>
            </a:solidFill>
          </a:ln>
        </p:spPr>
        <p:txBody>
          <a:bodyPr wrap="square" rtlCol="0">
            <a:spAutoFit/>
          </a:bodyPr>
          <a:lstStyle/>
          <a:p>
            <a:pPr algn="ctr"/>
            <a:r>
              <a:rPr lang="en-GB" b="0" i="0">
                <a:latin typeface="Helvetica Neue Light" panose="02000403000000020004" pitchFamily="2" charset="0"/>
                <a:ea typeface="Helvetica Neue Light" panose="02000403000000020004" pitchFamily="2" charset="0"/>
              </a:rPr>
              <a:t>The webinar will start shortly. </a:t>
            </a:r>
          </a:p>
          <a:p>
            <a:pPr algn="ctr"/>
            <a:r>
              <a:rPr lang="en-GB">
                <a:latin typeface="Helvetica Neue Light" panose="02000403000000020004" pitchFamily="2" charset="0"/>
                <a:ea typeface="Helvetica Neue Light" panose="02000403000000020004" pitchFamily="2" charset="0"/>
              </a:rPr>
              <a:t>Please make sure you are on mute and your camera is turned off.</a:t>
            </a:r>
          </a:p>
          <a:p>
            <a:pPr algn="ctr"/>
            <a:r>
              <a:rPr lang="en-GB" b="1" i="0">
                <a:solidFill>
                  <a:srgbClr val="FFC000"/>
                </a:solidFill>
                <a:latin typeface="Helvetica Neue Light" panose="02000403000000020004" pitchFamily="2" charset="0"/>
                <a:ea typeface="Helvetica Neue Light" panose="02000403000000020004" pitchFamily="2" charset="0"/>
              </a:rPr>
              <a:t>Please note that the webinar will be recorded.</a:t>
            </a:r>
          </a:p>
        </p:txBody>
      </p:sp>
      <p:sp>
        <p:nvSpPr>
          <p:cNvPr id="2" name="Rectangle 1">
            <a:extLst>
              <a:ext uri="{FF2B5EF4-FFF2-40B4-BE49-F238E27FC236}">
                <a16:creationId xmlns:a16="http://schemas.microsoft.com/office/drawing/2014/main" id="{E8DF3659-EC94-477D-9900-55526DB22A70}"/>
              </a:ext>
            </a:extLst>
          </p:cNvPr>
          <p:cNvSpPr/>
          <p:nvPr/>
        </p:nvSpPr>
        <p:spPr>
          <a:xfrm>
            <a:off x="-2118986" y="0"/>
            <a:ext cx="1949986" cy="5398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rPr>
              <a:t>Claire / Rend</a:t>
            </a:r>
          </a:p>
        </p:txBody>
      </p:sp>
      <p:sp>
        <p:nvSpPr>
          <p:cNvPr id="7" name="TextBox 6">
            <a:extLst>
              <a:ext uri="{FF2B5EF4-FFF2-40B4-BE49-F238E27FC236}">
                <a16:creationId xmlns:a16="http://schemas.microsoft.com/office/drawing/2014/main" id="{7AF601B1-2ACF-49D1-B1CB-8A9FB73356CC}"/>
              </a:ext>
            </a:extLst>
          </p:cNvPr>
          <p:cNvSpPr txBox="1"/>
          <p:nvPr/>
        </p:nvSpPr>
        <p:spPr>
          <a:xfrm>
            <a:off x="8610600" y="125565"/>
            <a:ext cx="3502231" cy="523220"/>
          </a:xfrm>
          <a:prstGeom prst="rect">
            <a:avLst/>
          </a:prstGeom>
          <a:solidFill>
            <a:schemeClr val="bg1"/>
          </a:solidFill>
          <a:ln>
            <a:solidFill>
              <a:schemeClr val="accent2"/>
            </a:solidFill>
          </a:ln>
        </p:spPr>
        <p:txBody>
          <a:bodyPr wrap="square" rtlCol="0">
            <a:spAutoFit/>
          </a:bodyPr>
          <a:lstStyle/>
          <a:p>
            <a:pPr algn="ctr"/>
            <a:r>
              <a:rPr lang="en-GB" sz="2800" b="0" i="0">
                <a:solidFill>
                  <a:schemeClr val="tx1">
                    <a:lumMod val="65000"/>
                    <a:lumOff val="35000"/>
                  </a:schemeClr>
                </a:solidFill>
                <a:latin typeface="Helvetica Neue Light" panose="02000403000000020004" pitchFamily="2" charset="0"/>
                <a:ea typeface="Helvetica Neue Light" panose="02000403000000020004" pitchFamily="2" charset="0"/>
              </a:rPr>
              <a:t>#</a:t>
            </a:r>
            <a:r>
              <a:rPr lang="en-GB" sz="2800">
                <a:solidFill>
                  <a:schemeClr val="tx1">
                    <a:lumMod val="65000"/>
                    <a:lumOff val="35000"/>
                  </a:schemeClr>
                </a:solidFill>
              </a:rPr>
              <a:t>R2NZ3</a:t>
            </a:r>
            <a:endParaRPr lang="en-GB" sz="2800" b="0" i="0">
              <a:solidFill>
                <a:schemeClr val="tx1">
                  <a:lumMod val="65000"/>
                  <a:lumOff val="35000"/>
                </a:schemeClr>
              </a:solidFill>
              <a:latin typeface="Helvetica Neue Light" panose="02000403000000020004" pitchFamily="2" charset="0"/>
              <a:ea typeface="Helvetica Neue Light" panose="02000403000000020004" pitchFamily="2" charset="0"/>
            </a:endParaRPr>
          </a:p>
        </p:txBody>
      </p:sp>
      <p:sp>
        <p:nvSpPr>
          <p:cNvPr id="10" name="TextBox 9">
            <a:extLst>
              <a:ext uri="{FF2B5EF4-FFF2-40B4-BE49-F238E27FC236}">
                <a16:creationId xmlns:a16="http://schemas.microsoft.com/office/drawing/2014/main" id="{15875DA5-170B-4FC7-ACF2-B2DEE0D8C488}"/>
              </a:ext>
            </a:extLst>
          </p:cNvPr>
          <p:cNvSpPr txBox="1"/>
          <p:nvPr/>
        </p:nvSpPr>
        <p:spPr>
          <a:xfrm>
            <a:off x="8610600" y="618305"/>
            <a:ext cx="3502230" cy="584775"/>
          </a:xfrm>
          <a:prstGeom prst="rect">
            <a:avLst/>
          </a:prstGeom>
          <a:solidFill>
            <a:schemeClr val="bg1"/>
          </a:solidFill>
          <a:ln>
            <a:solidFill>
              <a:schemeClr val="accent2"/>
            </a:solidFill>
          </a:ln>
        </p:spPr>
        <p:txBody>
          <a:bodyPr wrap="square" rtlCol="0">
            <a:spAutoFit/>
          </a:bodyPr>
          <a:lstStyle/>
          <a:p>
            <a:pPr algn="ctr"/>
            <a:r>
              <a:rPr lang="en-GB" sz="1600" b="1" i="0">
                <a:solidFill>
                  <a:schemeClr val="tx1">
                    <a:lumMod val="65000"/>
                    <a:lumOff val="35000"/>
                  </a:schemeClr>
                </a:solidFill>
                <a:latin typeface="Helvetica Neue Light" panose="02000403000000020004" pitchFamily="2" charset="0"/>
                <a:ea typeface="Helvetica Neue Light" panose="02000403000000020004" pitchFamily="2" charset="0"/>
              </a:rPr>
              <a:t>IT support: </a:t>
            </a:r>
            <a:r>
              <a:rPr lang="en-GB" sz="1600" b="1">
                <a:solidFill>
                  <a:schemeClr val="tx1">
                    <a:lumMod val="65000"/>
                    <a:lumOff val="35000"/>
                  </a:schemeClr>
                </a:solidFill>
                <a:latin typeface="Helvetica Neue Light" panose="02000403000000020004" pitchFamily="2" charset="0"/>
                <a:hlinkClick r:id="rId3"/>
              </a:rPr>
              <a:t>rend.nawari@nationalgrideso.com</a:t>
            </a:r>
            <a:r>
              <a:rPr lang="en-GB" sz="1600" b="1">
                <a:solidFill>
                  <a:schemeClr val="tx1">
                    <a:lumMod val="65000"/>
                    <a:lumOff val="35000"/>
                  </a:schemeClr>
                </a:solidFill>
                <a:latin typeface="Helvetica Neue Light" panose="02000403000000020004" pitchFamily="2" charset="0"/>
              </a:rPr>
              <a:t> </a:t>
            </a:r>
            <a:endParaRPr lang="en-GB" sz="1600" b="1" i="0">
              <a:solidFill>
                <a:schemeClr val="tx1">
                  <a:lumMod val="65000"/>
                  <a:lumOff val="3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986363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620A8A9-43BB-4E96-88B1-AC0DB87F97E2}"/>
              </a:ext>
            </a:extLst>
          </p:cNvPr>
          <p:cNvGrpSpPr/>
          <p:nvPr/>
        </p:nvGrpSpPr>
        <p:grpSpPr>
          <a:xfrm>
            <a:off x="2075265" y="1634727"/>
            <a:ext cx="9940189" cy="3025855"/>
            <a:chOff x="134203" y="482959"/>
            <a:chExt cx="11975906" cy="4474426"/>
          </a:xfrm>
        </p:grpSpPr>
        <p:sp>
          <p:nvSpPr>
            <p:cNvPr id="5" name="Rectangle 4">
              <a:extLst>
                <a:ext uri="{FF2B5EF4-FFF2-40B4-BE49-F238E27FC236}">
                  <a16:creationId xmlns:a16="http://schemas.microsoft.com/office/drawing/2014/main" id="{93B2B6C3-CFF4-425E-97DB-26302E23F667}"/>
                </a:ext>
              </a:extLst>
            </p:cNvPr>
            <p:cNvSpPr/>
            <p:nvPr/>
          </p:nvSpPr>
          <p:spPr>
            <a:xfrm>
              <a:off x="8231872" y="1936840"/>
              <a:ext cx="1796954" cy="1261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Arial"/>
                  <a:cs typeface="Calibri"/>
                </a:rPr>
                <a:t>Decision</a:t>
              </a:r>
              <a:endParaRPr lang="en-US" sz="2000">
                <a:cs typeface="Calibri"/>
              </a:endParaRPr>
            </a:p>
          </p:txBody>
        </p:sp>
        <p:sp>
          <p:nvSpPr>
            <p:cNvPr id="6" name="Rectangle 5">
              <a:extLst>
                <a:ext uri="{FF2B5EF4-FFF2-40B4-BE49-F238E27FC236}">
                  <a16:creationId xmlns:a16="http://schemas.microsoft.com/office/drawing/2014/main" id="{656DE708-D886-4674-B970-511715807FD4}"/>
                </a:ext>
              </a:extLst>
            </p:cNvPr>
            <p:cNvSpPr/>
            <p:nvPr/>
          </p:nvSpPr>
          <p:spPr>
            <a:xfrm>
              <a:off x="6218828" y="1936840"/>
              <a:ext cx="1796954" cy="1261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Arial"/>
                  <a:cs typeface="Calibri"/>
                </a:rPr>
                <a:t>Consult</a:t>
              </a:r>
            </a:p>
          </p:txBody>
        </p:sp>
        <p:sp>
          <p:nvSpPr>
            <p:cNvPr id="7" name="Rectangle 6">
              <a:extLst>
                <a:ext uri="{FF2B5EF4-FFF2-40B4-BE49-F238E27FC236}">
                  <a16:creationId xmlns:a16="http://schemas.microsoft.com/office/drawing/2014/main" id="{5A0879C5-E3D6-4A35-979A-F0D60F7EEA47}"/>
                </a:ext>
              </a:extLst>
            </p:cNvPr>
            <p:cNvSpPr/>
            <p:nvPr/>
          </p:nvSpPr>
          <p:spPr>
            <a:xfrm>
              <a:off x="4194411" y="1948215"/>
              <a:ext cx="1796954" cy="1261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Arial"/>
                  <a:cs typeface="Calibri"/>
                </a:rPr>
                <a:t>Refine solution</a:t>
              </a:r>
            </a:p>
          </p:txBody>
        </p:sp>
        <p:sp>
          <p:nvSpPr>
            <p:cNvPr id="8" name="Rectangle 7">
              <a:extLst>
                <a:ext uri="{FF2B5EF4-FFF2-40B4-BE49-F238E27FC236}">
                  <a16:creationId xmlns:a16="http://schemas.microsoft.com/office/drawing/2014/main" id="{3EF3CC73-9800-4F5F-B824-7CB10D7B3F43}"/>
                </a:ext>
              </a:extLst>
            </p:cNvPr>
            <p:cNvSpPr/>
            <p:nvPr/>
          </p:nvSpPr>
          <p:spPr>
            <a:xfrm>
              <a:off x="2147247" y="1948216"/>
              <a:ext cx="1796954" cy="1261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Arial"/>
                  <a:cs typeface="Calibri"/>
                </a:rPr>
                <a:t>Raise a mod</a:t>
              </a:r>
            </a:p>
          </p:txBody>
        </p:sp>
        <p:sp>
          <p:nvSpPr>
            <p:cNvPr id="9" name="Rectangle 8">
              <a:extLst>
                <a:ext uri="{FF2B5EF4-FFF2-40B4-BE49-F238E27FC236}">
                  <a16:creationId xmlns:a16="http://schemas.microsoft.com/office/drawing/2014/main" id="{7AEDA143-6F9C-4163-9374-AD41E87A4BAD}"/>
                </a:ext>
              </a:extLst>
            </p:cNvPr>
            <p:cNvSpPr/>
            <p:nvPr/>
          </p:nvSpPr>
          <p:spPr>
            <a:xfrm>
              <a:off x="134203" y="1936839"/>
              <a:ext cx="1796953" cy="1261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latin typeface="Arial"/>
                  <a:cs typeface="Calibri"/>
                </a:rPr>
                <a:t>Industry discussion</a:t>
              </a:r>
              <a:endParaRPr lang="en-GB" sz="2000">
                <a:latin typeface="Arial"/>
                <a:cs typeface="Arial"/>
              </a:endParaRPr>
            </a:p>
          </p:txBody>
        </p:sp>
        <p:sp>
          <p:nvSpPr>
            <p:cNvPr id="10" name="Arrow: Right 9">
              <a:extLst>
                <a:ext uri="{FF2B5EF4-FFF2-40B4-BE49-F238E27FC236}">
                  <a16:creationId xmlns:a16="http://schemas.microsoft.com/office/drawing/2014/main" id="{68D05C74-3551-41E8-B17A-2D755131037C}"/>
                </a:ext>
              </a:extLst>
            </p:cNvPr>
            <p:cNvSpPr/>
            <p:nvPr/>
          </p:nvSpPr>
          <p:spPr>
            <a:xfrm>
              <a:off x="1826070" y="2255823"/>
              <a:ext cx="461598" cy="463265"/>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FBC1896-2DD9-4554-83A3-542B53D9964D}"/>
                </a:ext>
              </a:extLst>
            </p:cNvPr>
            <p:cNvSpPr txBox="1"/>
            <p:nvPr/>
          </p:nvSpPr>
          <p:spPr>
            <a:xfrm>
              <a:off x="158251" y="3434713"/>
              <a:ext cx="2269393" cy="1228821"/>
            </a:xfrm>
            <a:prstGeom prst="rect">
              <a:avLst/>
            </a:prstGeom>
            <a:noFill/>
          </p:spPr>
          <p:txBody>
            <a:bodyPr wrap="square" lIns="91440" tIns="45720" rIns="91440" bIns="45720" rtlCol="0" anchor="t">
              <a:spAutoFit/>
            </a:bodyPr>
            <a:lstStyle/>
            <a:p>
              <a:r>
                <a:rPr lang="en-GB" sz="1600" b="1">
                  <a:solidFill>
                    <a:srgbClr val="454546"/>
                  </a:solidFill>
                  <a:latin typeface="Arial"/>
                  <a:cs typeface="Arial"/>
                </a:rPr>
                <a:t>Monthly </a:t>
              </a:r>
            </a:p>
            <a:p>
              <a:r>
                <a:rPr lang="en-GB" sz="1600" b="1">
                  <a:solidFill>
                    <a:srgbClr val="454546"/>
                  </a:solidFill>
                  <a:latin typeface="Arial"/>
                  <a:cs typeface="Arial"/>
                </a:rPr>
                <a:t>Forums</a:t>
              </a:r>
            </a:p>
            <a:p>
              <a:endParaRPr lang="en-GB" sz="1600" b="1">
                <a:solidFill>
                  <a:srgbClr val="454546"/>
                </a:solidFill>
                <a:latin typeface="Arial"/>
                <a:cs typeface="Arial"/>
              </a:endParaRPr>
            </a:p>
          </p:txBody>
        </p:sp>
        <p:sp>
          <p:nvSpPr>
            <p:cNvPr id="12" name="TextBox 11">
              <a:extLst>
                <a:ext uri="{FF2B5EF4-FFF2-40B4-BE49-F238E27FC236}">
                  <a16:creationId xmlns:a16="http://schemas.microsoft.com/office/drawing/2014/main" id="{A8EB27BF-A331-4731-A030-84464875C064}"/>
                </a:ext>
              </a:extLst>
            </p:cNvPr>
            <p:cNvSpPr txBox="1"/>
            <p:nvPr/>
          </p:nvSpPr>
          <p:spPr>
            <a:xfrm>
              <a:off x="2329957" y="3357930"/>
              <a:ext cx="1984912" cy="1228821"/>
            </a:xfrm>
            <a:prstGeom prst="rect">
              <a:avLst/>
            </a:prstGeom>
            <a:noFill/>
          </p:spPr>
          <p:txBody>
            <a:bodyPr wrap="square" lIns="91440" tIns="45720" rIns="91440" bIns="45720" rtlCol="0" anchor="t">
              <a:spAutoFit/>
            </a:bodyPr>
            <a:lstStyle/>
            <a:p>
              <a:r>
                <a:rPr lang="en-GB" sz="1600" b="1">
                  <a:solidFill>
                    <a:srgbClr val="454546"/>
                  </a:solidFill>
                  <a:latin typeface="Arial"/>
                  <a:cs typeface="Arial"/>
                </a:rPr>
                <a:t>Monthly Panels</a:t>
              </a:r>
            </a:p>
            <a:p>
              <a:endParaRPr lang="en-GB" sz="1600">
                <a:solidFill>
                  <a:srgbClr val="454546"/>
                </a:solidFill>
                <a:latin typeface="Arial"/>
                <a:cs typeface="Arial"/>
              </a:endParaRPr>
            </a:p>
          </p:txBody>
        </p:sp>
        <p:sp>
          <p:nvSpPr>
            <p:cNvPr id="13" name="TextBox 12">
              <a:extLst>
                <a:ext uri="{FF2B5EF4-FFF2-40B4-BE49-F238E27FC236}">
                  <a16:creationId xmlns:a16="http://schemas.microsoft.com/office/drawing/2014/main" id="{4CAF69A7-91AC-45ED-9AB1-64AA37004F4F}"/>
                </a:ext>
              </a:extLst>
            </p:cNvPr>
            <p:cNvSpPr txBox="1"/>
            <p:nvPr/>
          </p:nvSpPr>
          <p:spPr>
            <a:xfrm>
              <a:off x="3963672" y="3364469"/>
              <a:ext cx="4434623" cy="1592916"/>
            </a:xfrm>
            <a:prstGeom prst="rect">
              <a:avLst/>
            </a:prstGeom>
            <a:noFill/>
          </p:spPr>
          <p:txBody>
            <a:bodyPr wrap="square" lIns="91440" tIns="45720" rIns="91440" bIns="45720" rtlCol="0" anchor="t">
              <a:spAutoFit/>
            </a:bodyPr>
            <a:lstStyle>
              <a:defPPr>
                <a:defRPr lang="en-US"/>
              </a:defPPr>
              <a:lvl1pPr>
                <a:defRPr>
                  <a:solidFill>
                    <a:srgbClr val="454546"/>
                  </a:solidFill>
                </a:defRPr>
              </a:lvl1pPr>
            </a:lstStyle>
            <a:p>
              <a:pPr algn="ctr"/>
              <a:r>
                <a:rPr lang="en-GB" sz="1600" b="1">
                  <a:latin typeface="Arial"/>
                  <a:cs typeface="Arial"/>
                </a:rPr>
                <a:t>Workgroups </a:t>
              </a:r>
              <a:endParaRPr lang="en-US" sz="1600" b="1">
                <a:latin typeface="Arial"/>
                <a:cs typeface="Arial"/>
              </a:endParaRPr>
            </a:p>
            <a:p>
              <a:pPr algn="ctr"/>
              <a:r>
                <a:rPr lang="en-GB" sz="1600" b="1">
                  <a:latin typeface="Arial"/>
                  <a:cs typeface="Arial"/>
                </a:rPr>
                <a:t>(Workgroup Consultations)</a:t>
              </a:r>
            </a:p>
            <a:p>
              <a:pPr algn="ctr"/>
              <a:r>
                <a:rPr lang="en-GB" sz="1600"/>
                <a:t>CUSC, Grid Code, STC, SQSS </a:t>
              </a:r>
            </a:p>
            <a:p>
              <a:pPr algn="ctr"/>
              <a:endParaRPr lang="en-US" sz="1600" b="1">
                <a:latin typeface="Arial"/>
                <a:cs typeface="Arial"/>
              </a:endParaRPr>
            </a:p>
          </p:txBody>
        </p:sp>
        <p:sp>
          <p:nvSpPr>
            <p:cNvPr id="14" name="TextBox 13">
              <a:extLst>
                <a:ext uri="{FF2B5EF4-FFF2-40B4-BE49-F238E27FC236}">
                  <a16:creationId xmlns:a16="http://schemas.microsoft.com/office/drawing/2014/main" id="{A521C411-D8AB-4469-BE88-B92AD7E43FF2}"/>
                </a:ext>
              </a:extLst>
            </p:cNvPr>
            <p:cNvSpPr txBox="1"/>
            <p:nvPr/>
          </p:nvSpPr>
          <p:spPr>
            <a:xfrm>
              <a:off x="8360918" y="3361121"/>
              <a:ext cx="2159999" cy="500630"/>
            </a:xfrm>
            <a:prstGeom prst="rect">
              <a:avLst/>
            </a:prstGeom>
            <a:noFill/>
          </p:spPr>
          <p:txBody>
            <a:bodyPr wrap="square" lIns="91440" tIns="45720" rIns="91440" bIns="45720" rtlCol="0" anchor="t">
              <a:spAutoFit/>
            </a:bodyPr>
            <a:lstStyle>
              <a:defPPr>
                <a:defRPr lang="en-US"/>
              </a:defPPr>
              <a:lvl1pPr>
                <a:defRPr>
                  <a:solidFill>
                    <a:srgbClr val="454546"/>
                  </a:solidFill>
                </a:defRPr>
              </a:lvl1pPr>
            </a:lstStyle>
            <a:p>
              <a:r>
                <a:rPr lang="en-GB" sz="1600" b="1">
                  <a:latin typeface="Arial"/>
                  <a:cs typeface="Arial"/>
                </a:rPr>
                <a:t>Panel/Ofgem</a:t>
              </a:r>
            </a:p>
          </p:txBody>
        </p:sp>
        <p:pic>
          <p:nvPicPr>
            <p:cNvPr id="15" name="Graphic 2" descr="Chat">
              <a:extLst>
                <a:ext uri="{FF2B5EF4-FFF2-40B4-BE49-F238E27FC236}">
                  <a16:creationId xmlns:a16="http://schemas.microsoft.com/office/drawing/2014/main" id="{BF3BA4EF-C50C-455C-86D7-D4B1265A9C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3248" y="608063"/>
              <a:ext cx="914400" cy="1219600"/>
            </a:xfrm>
            <a:prstGeom prst="rect">
              <a:avLst/>
            </a:prstGeom>
          </p:spPr>
        </p:pic>
        <p:pic>
          <p:nvPicPr>
            <p:cNvPr id="16" name="Graphic 5" descr="Megaphone1">
              <a:extLst>
                <a:ext uri="{FF2B5EF4-FFF2-40B4-BE49-F238E27FC236}">
                  <a16:creationId xmlns:a16="http://schemas.microsoft.com/office/drawing/2014/main" id="{788D4306-B991-48C4-AFBA-ED3EFA4C43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75427" y="608063"/>
              <a:ext cx="914400" cy="1219600"/>
            </a:xfrm>
            <a:prstGeom prst="rect">
              <a:avLst/>
            </a:prstGeom>
          </p:spPr>
        </p:pic>
        <p:pic>
          <p:nvPicPr>
            <p:cNvPr id="17" name="Graphic 8" descr="Meeting">
              <a:extLst>
                <a:ext uri="{FF2B5EF4-FFF2-40B4-BE49-F238E27FC236}">
                  <a16:creationId xmlns:a16="http://schemas.microsoft.com/office/drawing/2014/main" id="{26D291CD-717C-4591-B271-6783FD7376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37964" y="608063"/>
              <a:ext cx="914400" cy="1219600"/>
            </a:xfrm>
            <a:prstGeom prst="rect">
              <a:avLst/>
            </a:prstGeom>
          </p:spPr>
        </p:pic>
        <p:pic>
          <p:nvPicPr>
            <p:cNvPr id="18" name="Graphic 9" descr="Document">
              <a:extLst>
                <a:ext uri="{FF2B5EF4-FFF2-40B4-BE49-F238E27FC236}">
                  <a16:creationId xmlns:a16="http://schemas.microsoft.com/office/drawing/2014/main" id="{D998BD49-9541-4D5B-8FA5-88FA3A365A3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7099" y="608063"/>
              <a:ext cx="914400" cy="1219600"/>
            </a:xfrm>
            <a:prstGeom prst="rect">
              <a:avLst/>
            </a:prstGeom>
          </p:spPr>
        </p:pic>
        <p:pic>
          <p:nvPicPr>
            <p:cNvPr id="19" name="Graphic 3" descr="Group of people">
              <a:extLst>
                <a:ext uri="{FF2B5EF4-FFF2-40B4-BE49-F238E27FC236}">
                  <a16:creationId xmlns:a16="http://schemas.microsoft.com/office/drawing/2014/main" id="{D3CDDB32-BE54-428A-B755-90F62ECD001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662383" y="482959"/>
              <a:ext cx="914400" cy="1219600"/>
            </a:xfrm>
            <a:prstGeom prst="rect">
              <a:avLst/>
            </a:prstGeom>
          </p:spPr>
        </p:pic>
        <p:pic>
          <p:nvPicPr>
            <p:cNvPr id="20" name="Graphic 5" descr="Person with idea">
              <a:extLst>
                <a:ext uri="{FF2B5EF4-FFF2-40B4-BE49-F238E27FC236}">
                  <a16:creationId xmlns:a16="http://schemas.microsoft.com/office/drawing/2014/main" id="{135F7D91-A147-4C7E-A661-CF4EF5C48F1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590800" y="608063"/>
              <a:ext cx="914400" cy="1219600"/>
            </a:xfrm>
            <a:prstGeom prst="rect">
              <a:avLst/>
            </a:prstGeom>
          </p:spPr>
        </p:pic>
        <p:sp>
          <p:nvSpPr>
            <p:cNvPr id="21" name="Arrow: Right 20">
              <a:extLst>
                <a:ext uri="{FF2B5EF4-FFF2-40B4-BE49-F238E27FC236}">
                  <a16:creationId xmlns:a16="http://schemas.microsoft.com/office/drawing/2014/main" id="{62635EEA-EF81-4CA3-A277-D74BA0F55C5B}"/>
                </a:ext>
              </a:extLst>
            </p:cNvPr>
            <p:cNvSpPr/>
            <p:nvPr/>
          </p:nvSpPr>
          <p:spPr>
            <a:xfrm>
              <a:off x="3850487" y="2255822"/>
              <a:ext cx="461598" cy="463265"/>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FF277E85-551E-422F-9FDF-69ED5C2476B0}"/>
                </a:ext>
              </a:extLst>
            </p:cNvPr>
            <p:cNvSpPr/>
            <p:nvPr/>
          </p:nvSpPr>
          <p:spPr>
            <a:xfrm>
              <a:off x="5863531" y="2244448"/>
              <a:ext cx="461598" cy="463265"/>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64949571-EC38-4B43-94D4-B7161F3AB0FC}"/>
                </a:ext>
              </a:extLst>
            </p:cNvPr>
            <p:cNvSpPr/>
            <p:nvPr/>
          </p:nvSpPr>
          <p:spPr>
            <a:xfrm>
              <a:off x="7899321" y="2244447"/>
              <a:ext cx="461598" cy="463265"/>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367D1995-1683-401E-98CB-8C3D9EDCC282}"/>
                </a:ext>
              </a:extLst>
            </p:cNvPr>
            <p:cNvSpPr/>
            <p:nvPr/>
          </p:nvSpPr>
          <p:spPr>
            <a:xfrm>
              <a:off x="10313155" y="1936839"/>
              <a:ext cx="1796954" cy="1261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Arial"/>
                  <a:cs typeface="Calibri"/>
                </a:rPr>
                <a:t>Implement</a:t>
              </a:r>
              <a:endParaRPr lang="en-US" sz="2000"/>
            </a:p>
          </p:txBody>
        </p:sp>
        <p:sp>
          <p:nvSpPr>
            <p:cNvPr id="25" name="Arrow: Right 24">
              <a:extLst>
                <a:ext uri="{FF2B5EF4-FFF2-40B4-BE49-F238E27FC236}">
                  <a16:creationId xmlns:a16="http://schemas.microsoft.com/office/drawing/2014/main" id="{58530B10-37B0-4A07-BA25-68DC1BE1D147}"/>
                </a:ext>
              </a:extLst>
            </p:cNvPr>
            <p:cNvSpPr/>
            <p:nvPr/>
          </p:nvSpPr>
          <p:spPr>
            <a:xfrm>
              <a:off x="9923738" y="2244446"/>
              <a:ext cx="461598" cy="463265"/>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Title 1">
            <a:extLst>
              <a:ext uri="{FF2B5EF4-FFF2-40B4-BE49-F238E27FC236}">
                <a16:creationId xmlns:a16="http://schemas.microsoft.com/office/drawing/2014/main" id="{F389BF4E-FAEB-4764-9148-30A5B28CFDEC}"/>
              </a:ext>
            </a:extLst>
          </p:cNvPr>
          <p:cNvSpPr>
            <a:spLocks noGrp="1"/>
          </p:cNvSpPr>
          <p:nvPr>
            <p:ph type="title"/>
          </p:nvPr>
        </p:nvSpPr>
        <p:spPr>
          <a:xfrm>
            <a:off x="162243" y="109615"/>
            <a:ext cx="11694477" cy="682865"/>
          </a:xfrm>
        </p:spPr>
        <p:txBody>
          <a:bodyPr>
            <a:normAutofit fontScale="90000"/>
          </a:bodyPr>
          <a:lstStyle/>
          <a:p>
            <a:r>
              <a:rPr lang="en-GB"/>
              <a:t>The code change process</a:t>
            </a:r>
          </a:p>
        </p:txBody>
      </p:sp>
      <p:cxnSp>
        <p:nvCxnSpPr>
          <p:cNvPr id="37" name="Straight Arrow Connector 36">
            <a:extLst>
              <a:ext uri="{FF2B5EF4-FFF2-40B4-BE49-F238E27FC236}">
                <a16:creationId xmlns:a16="http://schemas.microsoft.com/office/drawing/2014/main" id="{7C2043B2-97D6-42A6-A441-F55D9CA77938}"/>
              </a:ext>
            </a:extLst>
          </p:cNvPr>
          <p:cNvCxnSpPr>
            <a:cxnSpLocks/>
          </p:cNvCxnSpPr>
          <p:nvPr/>
        </p:nvCxnSpPr>
        <p:spPr>
          <a:xfrm>
            <a:off x="2705739" y="5179695"/>
            <a:ext cx="8693781"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40" name="TextBox 39">
            <a:extLst>
              <a:ext uri="{FF2B5EF4-FFF2-40B4-BE49-F238E27FC236}">
                <a16:creationId xmlns:a16="http://schemas.microsoft.com/office/drawing/2014/main" id="{EBEE1DA1-B615-4969-8A67-7B6CBBCD0657}"/>
              </a:ext>
            </a:extLst>
          </p:cNvPr>
          <p:cNvSpPr txBox="1"/>
          <p:nvPr/>
        </p:nvSpPr>
        <p:spPr>
          <a:xfrm>
            <a:off x="4121385" y="5380036"/>
            <a:ext cx="5629703" cy="738664"/>
          </a:xfrm>
          <a:prstGeom prst="rect">
            <a:avLst/>
          </a:prstGeom>
          <a:noFill/>
        </p:spPr>
        <p:txBody>
          <a:bodyPr wrap="square" rtlCol="0">
            <a:spAutoFit/>
          </a:bodyPr>
          <a:lstStyle/>
          <a:p>
            <a:pPr algn="ctr"/>
            <a:r>
              <a:rPr lang="en-GB" sz="1400" b="1">
                <a:latin typeface="Arial" panose="020B0604020202020204" pitchFamily="34" charset="0"/>
                <a:cs typeface="Arial" panose="020B0604020202020204" pitchFamily="34" charset="0"/>
              </a:rPr>
              <a:t>Charging Futures Forum (ad hoc)</a:t>
            </a:r>
          </a:p>
          <a:p>
            <a:pPr algn="ctr"/>
            <a:r>
              <a:rPr lang="en-GB" sz="1400" b="1">
                <a:latin typeface="Arial" panose="020B0604020202020204" pitchFamily="34" charset="0"/>
                <a:cs typeface="Arial" panose="020B0604020202020204" pitchFamily="34" charset="0"/>
              </a:rPr>
              <a:t>Significant Code Reviews</a:t>
            </a:r>
          </a:p>
          <a:p>
            <a:pPr algn="ctr"/>
            <a:r>
              <a:rPr lang="en-GB" sz="1400" b="1">
                <a:latin typeface="Arial" panose="020B0604020202020204" pitchFamily="34" charset="0"/>
                <a:cs typeface="Arial" panose="020B0604020202020204" pitchFamily="34" charset="0"/>
              </a:rPr>
              <a:t>Taskforces</a:t>
            </a:r>
          </a:p>
        </p:txBody>
      </p:sp>
      <p:sp>
        <p:nvSpPr>
          <p:cNvPr id="30" name="Rectangle 29">
            <a:extLst>
              <a:ext uri="{FF2B5EF4-FFF2-40B4-BE49-F238E27FC236}">
                <a16:creationId xmlns:a16="http://schemas.microsoft.com/office/drawing/2014/main" id="{C9B2FDCE-9B38-4161-A62E-AB505023D058}"/>
              </a:ext>
            </a:extLst>
          </p:cNvPr>
          <p:cNvSpPr/>
          <p:nvPr/>
        </p:nvSpPr>
        <p:spPr>
          <a:xfrm>
            <a:off x="-2005263" y="0"/>
            <a:ext cx="1949986" cy="5398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rPr>
              <a:t>Kirsten </a:t>
            </a:r>
          </a:p>
        </p:txBody>
      </p:sp>
      <p:sp>
        <p:nvSpPr>
          <p:cNvPr id="33" name="Rectangle 32">
            <a:extLst>
              <a:ext uri="{FF2B5EF4-FFF2-40B4-BE49-F238E27FC236}">
                <a16:creationId xmlns:a16="http://schemas.microsoft.com/office/drawing/2014/main" id="{FFD7BCA1-5EA9-4BDE-9356-3535040F2962}"/>
              </a:ext>
            </a:extLst>
          </p:cNvPr>
          <p:cNvSpPr/>
          <p:nvPr/>
        </p:nvSpPr>
        <p:spPr>
          <a:xfrm>
            <a:off x="55299" y="2187353"/>
            <a:ext cx="1759286" cy="191913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Arial"/>
                <a:cs typeface="Calibri"/>
              </a:rPr>
              <a:t>New ways of engaging with strategic code change</a:t>
            </a:r>
          </a:p>
          <a:p>
            <a:pPr algn="ctr"/>
            <a:r>
              <a:rPr lang="en-GB" sz="2800">
                <a:solidFill>
                  <a:schemeClr val="accent4"/>
                </a:solidFill>
                <a:latin typeface="Arial"/>
                <a:cs typeface="Arial"/>
              </a:rPr>
              <a:t>?</a:t>
            </a:r>
          </a:p>
        </p:txBody>
      </p:sp>
      <p:cxnSp>
        <p:nvCxnSpPr>
          <p:cNvPr id="32" name="Straight Connector 31">
            <a:extLst>
              <a:ext uri="{FF2B5EF4-FFF2-40B4-BE49-F238E27FC236}">
                <a16:creationId xmlns:a16="http://schemas.microsoft.com/office/drawing/2014/main" id="{69DA123F-631F-4EB7-A554-C93CF6DCA9B7}"/>
              </a:ext>
            </a:extLst>
          </p:cNvPr>
          <p:cNvCxnSpPr>
            <a:cxnSpLocks/>
          </p:cNvCxnSpPr>
          <p:nvPr/>
        </p:nvCxnSpPr>
        <p:spPr>
          <a:xfrm>
            <a:off x="1971427" y="1925720"/>
            <a:ext cx="7007" cy="290028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 name="TextBox 30">
            <a:extLst>
              <a:ext uri="{FF2B5EF4-FFF2-40B4-BE49-F238E27FC236}">
                <a16:creationId xmlns:a16="http://schemas.microsoft.com/office/drawing/2014/main" id="{CF0A3026-29A1-4A41-9435-2126F59D5DAB}"/>
              </a:ext>
            </a:extLst>
          </p:cNvPr>
          <p:cNvSpPr txBox="1"/>
          <p:nvPr/>
        </p:nvSpPr>
        <p:spPr>
          <a:xfrm>
            <a:off x="10762938" y="125565"/>
            <a:ext cx="1349893" cy="523220"/>
          </a:xfrm>
          <a:prstGeom prst="rect">
            <a:avLst/>
          </a:prstGeom>
          <a:solidFill>
            <a:schemeClr val="bg1"/>
          </a:solidFill>
          <a:ln>
            <a:solidFill>
              <a:schemeClr val="accent2"/>
            </a:solidFill>
          </a:ln>
        </p:spPr>
        <p:txBody>
          <a:bodyPr wrap="square" rtlCol="0">
            <a:spAutoFit/>
          </a:bodyPr>
          <a:lstStyle/>
          <a:p>
            <a:pPr algn="ctr"/>
            <a:r>
              <a:rPr lang="en-GB" sz="2800" b="0" i="0">
                <a:solidFill>
                  <a:schemeClr val="tx1">
                    <a:lumMod val="65000"/>
                    <a:lumOff val="35000"/>
                  </a:schemeClr>
                </a:solidFill>
                <a:latin typeface="Helvetica Neue Light" panose="02000403000000020004" pitchFamily="2" charset="0"/>
                <a:ea typeface="Helvetica Neue Light" panose="02000403000000020004" pitchFamily="2" charset="0"/>
              </a:rPr>
              <a:t>#</a:t>
            </a:r>
            <a:r>
              <a:rPr lang="en-GB" sz="2800">
                <a:solidFill>
                  <a:schemeClr val="tx1">
                    <a:lumMod val="65000"/>
                    <a:lumOff val="35000"/>
                  </a:schemeClr>
                </a:solidFill>
              </a:rPr>
              <a:t>R2NZ3</a:t>
            </a:r>
            <a:endParaRPr lang="en-GB" sz="2800" b="0" i="0">
              <a:solidFill>
                <a:schemeClr val="tx1">
                  <a:lumMod val="65000"/>
                  <a:lumOff val="3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3656456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475A7-0E95-434F-9778-A710748B9F62}"/>
              </a:ext>
            </a:extLst>
          </p:cNvPr>
          <p:cNvSpPr>
            <a:spLocks noGrp="1"/>
          </p:cNvSpPr>
          <p:nvPr>
            <p:ph type="title"/>
          </p:nvPr>
        </p:nvSpPr>
        <p:spPr>
          <a:xfrm>
            <a:off x="517629" y="1623373"/>
            <a:ext cx="3913694" cy="2166730"/>
          </a:xfrm>
        </p:spPr>
        <p:txBody>
          <a:bodyPr/>
          <a:lstStyle/>
          <a:p>
            <a:r>
              <a:rPr lang="en-GB"/>
              <a:t>Conclusions and next steps</a:t>
            </a:r>
          </a:p>
        </p:txBody>
      </p:sp>
      <p:sp>
        <p:nvSpPr>
          <p:cNvPr id="3" name="Text Placeholder 2">
            <a:extLst>
              <a:ext uri="{FF2B5EF4-FFF2-40B4-BE49-F238E27FC236}">
                <a16:creationId xmlns:a16="http://schemas.microsoft.com/office/drawing/2014/main" id="{A62E90B8-E4E5-441E-B5A2-6D4089FDD5D5}"/>
              </a:ext>
            </a:extLst>
          </p:cNvPr>
          <p:cNvSpPr>
            <a:spLocks noGrp="1"/>
          </p:cNvSpPr>
          <p:nvPr>
            <p:ph type="body" sz="quarter" idx="10"/>
          </p:nvPr>
        </p:nvSpPr>
        <p:spPr>
          <a:xfrm>
            <a:off x="-2382716" y="1042347"/>
            <a:ext cx="2125541" cy="1691327"/>
          </a:xfrm>
        </p:spPr>
        <p:txBody>
          <a:bodyPr/>
          <a:lstStyle/>
          <a:p>
            <a:r>
              <a:rPr lang="en-GB"/>
              <a:t>David to summarise the key themes from the session and mention how we’ll use the feedback/keep people informed.</a:t>
            </a:r>
          </a:p>
        </p:txBody>
      </p:sp>
      <p:sp>
        <p:nvSpPr>
          <p:cNvPr id="4" name="Rectangle 3">
            <a:extLst>
              <a:ext uri="{FF2B5EF4-FFF2-40B4-BE49-F238E27FC236}">
                <a16:creationId xmlns:a16="http://schemas.microsoft.com/office/drawing/2014/main" id="{E4A7522B-B09C-4746-94A7-A6A7D8777E41}"/>
              </a:ext>
            </a:extLst>
          </p:cNvPr>
          <p:cNvSpPr/>
          <p:nvPr/>
        </p:nvSpPr>
        <p:spPr>
          <a:xfrm>
            <a:off x="-2055395" y="0"/>
            <a:ext cx="1949986" cy="5398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David</a:t>
            </a:r>
          </a:p>
        </p:txBody>
      </p:sp>
      <p:sp>
        <p:nvSpPr>
          <p:cNvPr id="5" name="TextBox 4">
            <a:extLst>
              <a:ext uri="{FF2B5EF4-FFF2-40B4-BE49-F238E27FC236}">
                <a16:creationId xmlns:a16="http://schemas.microsoft.com/office/drawing/2014/main" id="{FB8AC687-7DD1-4F6C-8F71-0CEB75C307DE}"/>
              </a:ext>
            </a:extLst>
          </p:cNvPr>
          <p:cNvSpPr txBox="1"/>
          <p:nvPr/>
        </p:nvSpPr>
        <p:spPr>
          <a:xfrm>
            <a:off x="10762938" y="125565"/>
            <a:ext cx="1349893" cy="523220"/>
          </a:xfrm>
          <a:prstGeom prst="rect">
            <a:avLst/>
          </a:prstGeom>
          <a:solidFill>
            <a:schemeClr val="bg1"/>
          </a:solidFill>
          <a:ln>
            <a:solidFill>
              <a:schemeClr val="accent2"/>
            </a:solidFill>
          </a:ln>
        </p:spPr>
        <p:txBody>
          <a:bodyPr wrap="square" rtlCol="0">
            <a:spAutoFit/>
          </a:bodyPr>
          <a:lstStyle/>
          <a:p>
            <a:pPr algn="ctr"/>
            <a:r>
              <a:rPr lang="en-GB" sz="2800" b="0" i="0">
                <a:solidFill>
                  <a:schemeClr val="tx1">
                    <a:lumMod val="65000"/>
                    <a:lumOff val="35000"/>
                  </a:schemeClr>
                </a:solidFill>
                <a:latin typeface="Helvetica Neue Light" panose="02000403000000020004" pitchFamily="2" charset="0"/>
                <a:ea typeface="Helvetica Neue Light" panose="02000403000000020004" pitchFamily="2" charset="0"/>
              </a:rPr>
              <a:t>#</a:t>
            </a:r>
            <a:r>
              <a:rPr lang="en-GB" sz="2800">
                <a:solidFill>
                  <a:schemeClr val="tx1">
                    <a:lumMod val="65000"/>
                    <a:lumOff val="35000"/>
                  </a:schemeClr>
                </a:solidFill>
              </a:rPr>
              <a:t>R2NZ3</a:t>
            </a:r>
            <a:endParaRPr lang="en-GB" sz="2800" b="0" i="0">
              <a:solidFill>
                <a:schemeClr val="tx1">
                  <a:lumMod val="65000"/>
                  <a:lumOff val="3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3118686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538659-1663-46C5-90CD-0ACD157A3DA8}"/>
              </a:ext>
            </a:extLst>
          </p:cNvPr>
          <p:cNvSpPr>
            <a:spLocks noGrp="1"/>
          </p:cNvSpPr>
          <p:nvPr>
            <p:ph type="title"/>
          </p:nvPr>
        </p:nvSpPr>
        <p:spPr>
          <a:xfrm>
            <a:off x="497523" y="131378"/>
            <a:ext cx="11369197" cy="1120624"/>
          </a:xfrm>
        </p:spPr>
        <p:txBody>
          <a:bodyPr lIns="91440" tIns="45720" rIns="91440" bIns="45720" anchor="t"/>
          <a:lstStyle/>
          <a:p>
            <a:r>
              <a:rPr lang="en-GB" sz="3200" b="1">
                <a:latin typeface="Helvetica Neue LT Std 65 Medium"/>
              </a:rPr>
              <a:t>The road to net zero electricity markets: other events</a:t>
            </a:r>
            <a:endParaRPr lang="en-GB" sz="4800"/>
          </a:p>
        </p:txBody>
      </p:sp>
      <p:sp>
        <p:nvSpPr>
          <p:cNvPr id="2" name="Text Placeholder 1">
            <a:extLst>
              <a:ext uri="{FF2B5EF4-FFF2-40B4-BE49-F238E27FC236}">
                <a16:creationId xmlns:a16="http://schemas.microsoft.com/office/drawing/2014/main" id="{A76C0B53-A6DD-4118-BADC-5582846EF7D7}"/>
              </a:ext>
            </a:extLst>
          </p:cNvPr>
          <p:cNvSpPr>
            <a:spLocks noGrp="1"/>
          </p:cNvSpPr>
          <p:nvPr>
            <p:ph type="body" sz="quarter" idx="11"/>
          </p:nvPr>
        </p:nvSpPr>
        <p:spPr>
          <a:xfrm>
            <a:off x="674022" y="4475279"/>
            <a:ext cx="11276463" cy="1188072"/>
          </a:xfrm>
        </p:spPr>
        <p:txBody>
          <a:bodyPr/>
          <a:lstStyle/>
          <a:p>
            <a:r>
              <a:rPr lang="en-GB"/>
              <a:t>Are you interested in finding out about how the electricity market is changing and progressing to a zero carbon grid? </a:t>
            </a:r>
          </a:p>
          <a:p>
            <a:r>
              <a:rPr lang="en-GB"/>
              <a:t>The Markets team in the ESO are running a series of interactive, online events in March, where you will be able to take part in focused sessions with subject matter experts on different aspect of electricity market change.  </a:t>
            </a:r>
          </a:p>
          <a:p>
            <a:r>
              <a:rPr lang="en-GB">
                <a:hlinkClick r:id="rId2"/>
              </a:rPr>
              <a:t>Click here </a:t>
            </a:r>
            <a:r>
              <a:rPr lang="en-GB"/>
              <a:t>to find out more and register for the events or access the recordings if you can’t make the session.</a:t>
            </a:r>
          </a:p>
        </p:txBody>
      </p:sp>
      <p:sp>
        <p:nvSpPr>
          <p:cNvPr id="21" name="Rectangle 20">
            <a:extLst>
              <a:ext uri="{FF2B5EF4-FFF2-40B4-BE49-F238E27FC236}">
                <a16:creationId xmlns:a16="http://schemas.microsoft.com/office/drawing/2014/main" id="{85A04760-D4C7-4EA7-938D-EB2B47D268BD}"/>
              </a:ext>
            </a:extLst>
          </p:cNvPr>
          <p:cNvSpPr/>
          <p:nvPr/>
        </p:nvSpPr>
        <p:spPr>
          <a:xfrm>
            <a:off x="172321" y="2845033"/>
            <a:ext cx="1802933" cy="1001942"/>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144000" rIns="91440" bIns="4572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C000"/>
                </a:solidFill>
                <a:effectLst/>
                <a:uLnTx/>
                <a:uFillTx/>
                <a:latin typeface="Calibri" panose="020F0502020204030204"/>
                <a:ea typeface="+mn-ea"/>
                <a:cs typeface="+mn-cs"/>
              </a:rPr>
              <a:t>The road to net zero electricity markets </a:t>
            </a:r>
            <a:r>
              <a:rPr kumimoji="0" lang="en-GB" sz="1600" b="1" i="0" u="none" strike="noStrike" kern="1200" cap="none" spc="0" normalizeH="0" baseline="0" noProof="0">
                <a:ln>
                  <a:noFill/>
                </a:ln>
                <a:solidFill>
                  <a:srgbClr val="FFC000"/>
                </a:solidFill>
                <a:effectLst/>
                <a:uLnTx/>
                <a:uFillTx/>
                <a:latin typeface="Calibri" panose="020F0502020204030204"/>
                <a:ea typeface="+mn-ea"/>
              </a:rPr>
              <a:t>launch</a:t>
            </a:r>
            <a:endParaRPr kumimoji="0" lang="en-GB" sz="1600" b="0" i="1" u="none" strike="noStrike" kern="1200" cap="none" spc="0" normalizeH="0" baseline="0" noProof="0">
              <a:ln>
                <a:noFill/>
              </a:ln>
              <a:solidFill>
                <a:srgbClr val="FFC000"/>
              </a:solidFill>
              <a:effectLst/>
              <a:uLnTx/>
              <a:uFillTx/>
              <a:latin typeface="Calibri" panose="020F0502020204030204"/>
              <a:ea typeface="+mn-ea"/>
              <a:cs typeface="Calibri" panose="020F0502020204030204"/>
            </a:endParaRPr>
          </a:p>
        </p:txBody>
      </p:sp>
      <p:sp>
        <p:nvSpPr>
          <p:cNvPr id="22" name="Rectangle: Rounded Corners 21">
            <a:extLst>
              <a:ext uri="{FF2B5EF4-FFF2-40B4-BE49-F238E27FC236}">
                <a16:creationId xmlns:a16="http://schemas.microsoft.com/office/drawing/2014/main" id="{317B9D61-9F87-4C35-B1C8-B600384736C5}"/>
              </a:ext>
            </a:extLst>
          </p:cNvPr>
          <p:cNvSpPr/>
          <p:nvPr/>
        </p:nvSpPr>
        <p:spPr>
          <a:xfrm>
            <a:off x="453767" y="1728131"/>
            <a:ext cx="3119120" cy="396240"/>
          </a:xfrm>
          <a:prstGeom prst="roundRect">
            <a:avLst>
              <a:gd name="adj" fmla="val 695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Tuesday 23</a:t>
            </a:r>
            <a:r>
              <a:rPr kumimoji="0" lang="en-GB" sz="1600" b="0" i="1" u="none" strike="noStrike" kern="1200" cap="none" spc="0" normalizeH="0" baseline="30000" noProof="0">
                <a:ln>
                  <a:noFill/>
                </a:ln>
                <a:solidFill>
                  <a:srgbClr val="000000">
                    <a:lumMod val="75000"/>
                    <a:lumOff val="25000"/>
                  </a:srgbClr>
                </a:solidFill>
                <a:effectLst/>
                <a:uLnTx/>
                <a:uFillTx/>
                <a:latin typeface="Calibri" panose="020F0502020204030204"/>
                <a:ea typeface="+mn-ea"/>
                <a:cs typeface="+mn-cs"/>
              </a:rPr>
              <a:t>rd</a:t>
            </a:r>
            <a:r>
              <a:rPr kumimoji="0" lang="en-GB" sz="1600" b="0" i="1"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 March </a:t>
            </a:r>
          </a:p>
        </p:txBody>
      </p:sp>
      <p:sp>
        <p:nvSpPr>
          <p:cNvPr id="23" name="Rectangle 22">
            <a:extLst>
              <a:ext uri="{FF2B5EF4-FFF2-40B4-BE49-F238E27FC236}">
                <a16:creationId xmlns:a16="http://schemas.microsoft.com/office/drawing/2014/main" id="{DBA814B3-5820-43EB-8A97-388A015CF4CD}"/>
              </a:ext>
            </a:extLst>
          </p:cNvPr>
          <p:cNvSpPr/>
          <p:nvPr/>
        </p:nvSpPr>
        <p:spPr>
          <a:xfrm>
            <a:off x="2147575" y="2845033"/>
            <a:ext cx="1802933" cy="1001942"/>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C000"/>
                </a:solidFill>
                <a:effectLst/>
                <a:uLnTx/>
                <a:uFillTx/>
                <a:latin typeface="Calibri" panose="020F0502020204030204"/>
                <a:ea typeface="+mn-ea"/>
                <a:cs typeface="+mn-cs"/>
              </a:rPr>
              <a:t>Market reform insights</a:t>
            </a:r>
          </a:p>
        </p:txBody>
      </p:sp>
      <p:sp>
        <p:nvSpPr>
          <p:cNvPr id="24" name="Rectangle: Rounded Corners 23">
            <a:extLst>
              <a:ext uri="{FF2B5EF4-FFF2-40B4-BE49-F238E27FC236}">
                <a16:creationId xmlns:a16="http://schemas.microsoft.com/office/drawing/2014/main" id="{3FC55883-D01F-4E8C-9B61-A45CFCFC9F6F}"/>
              </a:ext>
            </a:extLst>
          </p:cNvPr>
          <p:cNvSpPr/>
          <p:nvPr/>
        </p:nvSpPr>
        <p:spPr>
          <a:xfrm>
            <a:off x="4405630" y="1713943"/>
            <a:ext cx="3119120" cy="396240"/>
          </a:xfrm>
          <a:prstGeom prst="roundRect">
            <a:avLst>
              <a:gd name="adj" fmla="val 695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Wednesday 24</a:t>
            </a:r>
            <a:r>
              <a:rPr kumimoji="0" lang="en-GB" sz="1600" b="0" i="1" u="none" strike="noStrike" kern="1200" cap="none" spc="0" normalizeH="0" baseline="30000" noProof="0">
                <a:ln>
                  <a:noFill/>
                </a:ln>
                <a:solidFill>
                  <a:srgbClr val="000000">
                    <a:lumMod val="75000"/>
                    <a:lumOff val="25000"/>
                  </a:srgbClr>
                </a:solidFill>
                <a:effectLst/>
                <a:uLnTx/>
                <a:uFillTx/>
                <a:latin typeface="Calibri" panose="020F0502020204030204"/>
                <a:ea typeface="+mn-ea"/>
                <a:cs typeface="+mn-cs"/>
              </a:rPr>
              <a:t>th</a:t>
            </a:r>
            <a:r>
              <a:rPr kumimoji="0" lang="en-GB" sz="1600" b="0" i="1"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 March </a:t>
            </a:r>
          </a:p>
        </p:txBody>
      </p:sp>
      <p:sp>
        <p:nvSpPr>
          <p:cNvPr id="25" name="Rectangle 24">
            <a:extLst>
              <a:ext uri="{FF2B5EF4-FFF2-40B4-BE49-F238E27FC236}">
                <a16:creationId xmlns:a16="http://schemas.microsoft.com/office/drawing/2014/main" id="{08640E42-FB87-4A71-B44C-FABE00350A3B}"/>
              </a:ext>
            </a:extLst>
          </p:cNvPr>
          <p:cNvSpPr/>
          <p:nvPr/>
        </p:nvSpPr>
        <p:spPr>
          <a:xfrm>
            <a:off x="4122829" y="2845034"/>
            <a:ext cx="1802933" cy="100194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tx1"/>
                </a:solidFill>
                <a:effectLst/>
                <a:uLnTx/>
                <a:uFillTx/>
                <a:latin typeface="Calibri" panose="020F0502020204030204"/>
                <a:ea typeface="+mn-ea"/>
                <a:cs typeface="+mn-cs"/>
              </a:rPr>
              <a:t>Code change roadmap to 2025</a:t>
            </a:r>
            <a:endParaRPr kumimoji="0" lang="en-GB" sz="16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C74137D-6E47-4982-A337-0D086073FC67}"/>
              </a:ext>
            </a:extLst>
          </p:cNvPr>
          <p:cNvSpPr/>
          <p:nvPr/>
        </p:nvSpPr>
        <p:spPr>
          <a:xfrm>
            <a:off x="10160693" y="2845033"/>
            <a:ext cx="1858984" cy="977711"/>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C000"/>
                </a:solidFill>
                <a:effectLst/>
                <a:uLnTx/>
                <a:uFillTx/>
                <a:latin typeface="Calibri" panose="020F0502020204030204"/>
                <a:ea typeface="+mn-ea"/>
                <a:cs typeface="+mn-cs"/>
              </a:rPr>
              <a:t>DSO markets</a:t>
            </a:r>
          </a:p>
        </p:txBody>
      </p:sp>
      <p:sp>
        <p:nvSpPr>
          <p:cNvPr id="27" name="Rectangle: Rounded Corners 26">
            <a:extLst>
              <a:ext uri="{FF2B5EF4-FFF2-40B4-BE49-F238E27FC236}">
                <a16:creationId xmlns:a16="http://schemas.microsoft.com/office/drawing/2014/main" id="{82A772E8-B155-423F-9FDE-F11CF6F7839A}"/>
              </a:ext>
            </a:extLst>
          </p:cNvPr>
          <p:cNvSpPr/>
          <p:nvPr/>
        </p:nvSpPr>
        <p:spPr>
          <a:xfrm>
            <a:off x="8544320" y="1699755"/>
            <a:ext cx="3119120" cy="396240"/>
          </a:xfrm>
          <a:prstGeom prst="roundRect">
            <a:avLst>
              <a:gd name="adj" fmla="val 695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Thursday 25</a:t>
            </a:r>
            <a:r>
              <a:rPr kumimoji="0" lang="en-GB" sz="1600" b="0" i="1" u="none" strike="noStrike" kern="1200" cap="none" spc="0" normalizeH="0" baseline="30000" noProof="0">
                <a:ln>
                  <a:noFill/>
                </a:ln>
                <a:solidFill>
                  <a:srgbClr val="000000">
                    <a:lumMod val="75000"/>
                    <a:lumOff val="25000"/>
                  </a:srgbClr>
                </a:solidFill>
                <a:effectLst/>
                <a:uLnTx/>
                <a:uFillTx/>
                <a:latin typeface="Calibri" panose="020F0502020204030204"/>
                <a:ea typeface="+mn-ea"/>
                <a:cs typeface="+mn-cs"/>
              </a:rPr>
              <a:t>th</a:t>
            </a:r>
            <a:r>
              <a:rPr kumimoji="0" lang="en-GB" sz="1600" b="0" i="1"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 March</a:t>
            </a:r>
          </a:p>
        </p:txBody>
      </p:sp>
      <p:sp>
        <p:nvSpPr>
          <p:cNvPr id="28" name="Rectangle 27">
            <a:extLst>
              <a:ext uri="{FF2B5EF4-FFF2-40B4-BE49-F238E27FC236}">
                <a16:creationId xmlns:a16="http://schemas.microsoft.com/office/drawing/2014/main" id="{6847BEEA-9FDA-4386-8169-EABEDD3416B5}"/>
              </a:ext>
            </a:extLst>
          </p:cNvPr>
          <p:cNvSpPr/>
          <p:nvPr/>
        </p:nvSpPr>
        <p:spPr>
          <a:xfrm>
            <a:off x="6098083" y="2845034"/>
            <a:ext cx="1858984" cy="1001942"/>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C000"/>
                </a:solidFill>
                <a:effectLst/>
                <a:uLnTx/>
                <a:uFillTx/>
                <a:latin typeface="Calibri" panose="020F0502020204030204"/>
                <a:ea typeface="+mn-ea"/>
                <a:cs typeface="+mn-cs"/>
              </a:rPr>
              <a:t>Electricity Market Reform: Capacity Market and Contracts for Difference</a:t>
            </a:r>
            <a:endParaRPr kumimoji="0" lang="en-GB" sz="1600" b="1" i="0" u="none" strike="noStrike" kern="1200" cap="none" spc="0" normalizeH="0" baseline="0" noProof="0">
              <a:ln>
                <a:noFill/>
              </a:ln>
              <a:solidFill>
                <a:srgbClr val="FFC000"/>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B0FAC4B8-9611-4930-BD90-B99B9BF7391B}"/>
              </a:ext>
            </a:extLst>
          </p:cNvPr>
          <p:cNvSpPr/>
          <p:nvPr/>
        </p:nvSpPr>
        <p:spPr>
          <a:xfrm>
            <a:off x="2562379" y="2402888"/>
            <a:ext cx="783333" cy="396240"/>
          </a:xfrm>
          <a:prstGeom prst="roundRect">
            <a:avLst>
              <a:gd name="adj" fmla="val 695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1pm</a:t>
            </a:r>
          </a:p>
        </p:txBody>
      </p:sp>
      <p:sp>
        <p:nvSpPr>
          <p:cNvPr id="30" name="Rectangle: Rounded Corners 29">
            <a:extLst>
              <a:ext uri="{FF2B5EF4-FFF2-40B4-BE49-F238E27FC236}">
                <a16:creationId xmlns:a16="http://schemas.microsoft.com/office/drawing/2014/main" id="{C82CF4AA-1C6B-4F7D-9184-99C3AD2A4865}"/>
              </a:ext>
            </a:extLst>
          </p:cNvPr>
          <p:cNvSpPr/>
          <p:nvPr/>
        </p:nvSpPr>
        <p:spPr>
          <a:xfrm>
            <a:off x="674022" y="2393891"/>
            <a:ext cx="713029" cy="411480"/>
          </a:xfrm>
          <a:prstGeom prst="roundRect">
            <a:avLst>
              <a:gd name="adj" fmla="val 695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10am</a:t>
            </a:r>
          </a:p>
        </p:txBody>
      </p:sp>
      <p:sp>
        <p:nvSpPr>
          <p:cNvPr id="31" name="Rectangle 30">
            <a:extLst>
              <a:ext uri="{FF2B5EF4-FFF2-40B4-BE49-F238E27FC236}">
                <a16:creationId xmlns:a16="http://schemas.microsoft.com/office/drawing/2014/main" id="{317B4AB4-D19B-4B24-BC6F-9DE4210D9A64}"/>
              </a:ext>
            </a:extLst>
          </p:cNvPr>
          <p:cNvSpPr/>
          <p:nvPr/>
        </p:nvSpPr>
        <p:spPr>
          <a:xfrm>
            <a:off x="8129388" y="2845034"/>
            <a:ext cx="1858984" cy="1001942"/>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C000"/>
                </a:solidFill>
                <a:effectLst/>
                <a:uLnTx/>
                <a:uFillTx/>
                <a:latin typeface="Calibri" panose="020F0502020204030204"/>
                <a:ea typeface="+mn-ea"/>
                <a:cs typeface="+mn-cs"/>
              </a:rPr>
              <a:t>Net zero market design</a:t>
            </a:r>
            <a:endParaRPr kumimoji="0" lang="en-GB" sz="1600" b="0" i="0" u="none" strike="noStrike" kern="1200" cap="none" spc="0" normalizeH="0" baseline="0" noProof="0">
              <a:ln>
                <a:noFill/>
              </a:ln>
              <a:solidFill>
                <a:srgbClr val="FFC000"/>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6554311A-5E18-43CB-91B8-78EADD184ED8}"/>
              </a:ext>
            </a:extLst>
          </p:cNvPr>
          <p:cNvCxnSpPr/>
          <p:nvPr/>
        </p:nvCxnSpPr>
        <p:spPr>
          <a:xfrm flipV="1">
            <a:off x="470517" y="2294115"/>
            <a:ext cx="11310151" cy="242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23CB4EE0-F8D9-4BC2-9340-F079B3F07173}"/>
              </a:ext>
            </a:extLst>
          </p:cNvPr>
          <p:cNvSpPr/>
          <p:nvPr/>
        </p:nvSpPr>
        <p:spPr>
          <a:xfrm>
            <a:off x="6629652" y="2402888"/>
            <a:ext cx="783333" cy="396240"/>
          </a:xfrm>
          <a:prstGeom prst="roundRect">
            <a:avLst>
              <a:gd name="adj" fmla="val 695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1pm</a:t>
            </a:r>
          </a:p>
        </p:txBody>
      </p:sp>
      <p:sp>
        <p:nvSpPr>
          <p:cNvPr id="18" name="Rectangle: Rounded Corners 17">
            <a:extLst>
              <a:ext uri="{FF2B5EF4-FFF2-40B4-BE49-F238E27FC236}">
                <a16:creationId xmlns:a16="http://schemas.microsoft.com/office/drawing/2014/main" id="{0C363C9A-43C7-48FC-8038-9293757DD344}"/>
              </a:ext>
            </a:extLst>
          </p:cNvPr>
          <p:cNvSpPr/>
          <p:nvPr/>
        </p:nvSpPr>
        <p:spPr>
          <a:xfrm>
            <a:off x="4639579" y="2402888"/>
            <a:ext cx="713029" cy="411480"/>
          </a:xfrm>
          <a:prstGeom prst="roundRect">
            <a:avLst>
              <a:gd name="adj" fmla="val 695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10am</a:t>
            </a:r>
          </a:p>
        </p:txBody>
      </p:sp>
      <p:sp>
        <p:nvSpPr>
          <p:cNvPr id="19" name="Rectangle: Rounded Corners 18">
            <a:extLst>
              <a:ext uri="{FF2B5EF4-FFF2-40B4-BE49-F238E27FC236}">
                <a16:creationId xmlns:a16="http://schemas.microsoft.com/office/drawing/2014/main" id="{A73D14B0-BD8F-454F-A6CF-197DD637E960}"/>
              </a:ext>
            </a:extLst>
          </p:cNvPr>
          <p:cNvSpPr/>
          <p:nvPr/>
        </p:nvSpPr>
        <p:spPr>
          <a:xfrm>
            <a:off x="10589932" y="2418665"/>
            <a:ext cx="783333" cy="396240"/>
          </a:xfrm>
          <a:prstGeom prst="roundRect">
            <a:avLst>
              <a:gd name="adj" fmla="val 695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1pm</a:t>
            </a:r>
          </a:p>
        </p:txBody>
      </p:sp>
      <p:sp>
        <p:nvSpPr>
          <p:cNvPr id="20" name="Rectangle: Rounded Corners 19">
            <a:extLst>
              <a:ext uri="{FF2B5EF4-FFF2-40B4-BE49-F238E27FC236}">
                <a16:creationId xmlns:a16="http://schemas.microsoft.com/office/drawing/2014/main" id="{0717D6A3-A812-4026-87FB-89F8777D3BCA}"/>
              </a:ext>
            </a:extLst>
          </p:cNvPr>
          <p:cNvSpPr/>
          <p:nvPr/>
        </p:nvSpPr>
        <p:spPr>
          <a:xfrm>
            <a:off x="8631271" y="2393891"/>
            <a:ext cx="713029" cy="411480"/>
          </a:xfrm>
          <a:prstGeom prst="roundRect">
            <a:avLst>
              <a:gd name="adj" fmla="val 695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10am</a:t>
            </a:r>
          </a:p>
        </p:txBody>
      </p:sp>
      <p:sp>
        <p:nvSpPr>
          <p:cNvPr id="4" name="Rectangle 3">
            <a:extLst>
              <a:ext uri="{FF2B5EF4-FFF2-40B4-BE49-F238E27FC236}">
                <a16:creationId xmlns:a16="http://schemas.microsoft.com/office/drawing/2014/main" id="{8086336F-3F71-4591-B686-69E37593FE6E}"/>
              </a:ext>
            </a:extLst>
          </p:cNvPr>
          <p:cNvSpPr/>
          <p:nvPr/>
        </p:nvSpPr>
        <p:spPr>
          <a:xfrm>
            <a:off x="-2118986" y="0"/>
            <a:ext cx="1949986" cy="5398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rPr>
              <a:t>Claire / Rend</a:t>
            </a:r>
          </a:p>
        </p:txBody>
      </p:sp>
      <p:sp>
        <p:nvSpPr>
          <p:cNvPr id="32" name="TextBox 31">
            <a:extLst>
              <a:ext uri="{FF2B5EF4-FFF2-40B4-BE49-F238E27FC236}">
                <a16:creationId xmlns:a16="http://schemas.microsoft.com/office/drawing/2014/main" id="{6E231D50-7A2D-4567-88CE-819E166A472E}"/>
              </a:ext>
            </a:extLst>
          </p:cNvPr>
          <p:cNvSpPr txBox="1"/>
          <p:nvPr/>
        </p:nvSpPr>
        <p:spPr>
          <a:xfrm>
            <a:off x="10698318" y="671429"/>
            <a:ext cx="1349893" cy="523220"/>
          </a:xfrm>
          <a:prstGeom prst="rect">
            <a:avLst/>
          </a:prstGeom>
          <a:solidFill>
            <a:schemeClr val="bg1"/>
          </a:solidFill>
          <a:ln>
            <a:solidFill>
              <a:schemeClr val="accent2"/>
            </a:solidFill>
          </a:ln>
        </p:spPr>
        <p:txBody>
          <a:bodyPr wrap="square" rtlCol="0">
            <a:spAutoFit/>
          </a:bodyPr>
          <a:lstStyle/>
          <a:p>
            <a:pPr algn="ctr"/>
            <a:r>
              <a:rPr lang="en-GB" sz="2800" b="0" i="0">
                <a:solidFill>
                  <a:schemeClr val="tx1">
                    <a:lumMod val="65000"/>
                    <a:lumOff val="35000"/>
                  </a:schemeClr>
                </a:solidFill>
                <a:latin typeface="Helvetica Neue Light" panose="02000403000000020004" pitchFamily="2" charset="0"/>
                <a:ea typeface="Helvetica Neue Light" panose="02000403000000020004" pitchFamily="2" charset="0"/>
              </a:rPr>
              <a:t>#</a:t>
            </a:r>
            <a:r>
              <a:rPr lang="en-GB" sz="2800">
                <a:solidFill>
                  <a:schemeClr val="tx1">
                    <a:lumMod val="65000"/>
                    <a:lumOff val="35000"/>
                  </a:schemeClr>
                </a:solidFill>
              </a:rPr>
              <a:t>R2NZ3</a:t>
            </a:r>
            <a:endParaRPr lang="en-GB" sz="2800" b="0" i="0">
              <a:solidFill>
                <a:schemeClr val="tx1">
                  <a:lumMod val="65000"/>
                  <a:lumOff val="3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4235074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F70F411-E33E-4EE8-AE10-229037A9B3E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3330" b="13330"/>
          <a:stretch>
            <a:fillRect/>
          </a:stretch>
        </p:blipFill>
        <p:spPr/>
      </p:pic>
      <p:sp>
        <p:nvSpPr>
          <p:cNvPr id="5" name="Title 4">
            <a:extLst>
              <a:ext uri="{FF2B5EF4-FFF2-40B4-BE49-F238E27FC236}">
                <a16:creationId xmlns:a16="http://schemas.microsoft.com/office/drawing/2014/main" id="{DD85EC48-A092-4F23-B057-4AEF25B8FE77}"/>
              </a:ext>
            </a:extLst>
          </p:cNvPr>
          <p:cNvSpPr>
            <a:spLocks noGrp="1"/>
          </p:cNvSpPr>
          <p:nvPr>
            <p:ph type="title"/>
          </p:nvPr>
        </p:nvSpPr>
        <p:spPr>
          <a:xfrm>
            <a:off x="167350" y="2328746"/>
            <a:ext cx="5928650" cy="1480071"/>
          </a:xfrm>
        </p:spPr>
        <p:txBody>
          <a:bodyPr/>
          <a:lstStyle/>
          <a:p>
            <a:pPr>
              <a:lnSpc>
                <a:spcPct val="150000"/>
              </a:lnSpc>
            </a:pPr>
            <a:r>
              <a:rPr lang="en-GB" sz="2400" b="1">
                <a:latin typeface="Helvetica Neue LT Std 65 Medium"/>
              </a:rPr>
              <a:t>We’d love to hear what you thought of the event. Please use the poll on </a:t>
            </a:r>
            <a:r>
              <a:rPr lang="en-GB" sz="2400" b="1" err="1">
                <a:latin typeface="Helvetica Neue LT Std 65 Medium"/>
              </a:rPr>
              <a:t>slido</a:t>
            </a:r>
            <a:r>
              <a:rPr lang="en-GB" sz="2400" b="1">
                <a:latin typeface="Helvetica Neue LT Std 65 Medium"/>
              </a:rPr>
              <a:t>! </a:t>
            </a:r>
            <a:br>
              <a:rPr lang="en-GB" sz="2400" b="1">
                <a:latin typeface="Helvetica Neue LT Std 65 Medium"/>
              </a:rPr>
            </a:br>
            <a:endParaRPr lang="en-GB" sz="1600"/>
          </a:p>
        </p:txBody>
      </p:sp>
      <p:sp>
        <p:nvSpPr>
          <p:cNvPr id="6" name="TextBox 5">
            <a:extLst>
              <a:ext uri="{FF2B5EF4-FFF2-40B4-BE49-F238E27FC236}">
                <a16:creationId xmlns:a16="http://schemas.microsoft.com/office/drawing/2014/main" id="{D491F3D0-5542-458B-8114-BC7535193429}"/>
              </a:ext>
            </a:extLst>
          </p:cNvPr>
          <p:cNvSpPr txBox="1"/>
          <p:nvPr/>
        </p:nvSpPr>
        <p:spPr>
          <a:xfrm>
            <a:off x="10762938" y="125565"/>
            <a:ext cx="1349893" cy="523220"/>
          </a:xfrm>
          <a:prstGeom prst="rect">
            <a:avLst/>
          </a:prstGeom>
          <a:solidFill>
            <a:schemeClr val="bg1"/>
          </a:solidFill>
          <a:ln>
            <a:solidFill>
              <a:schemeClr val="accent2"/>
            </a:solidFill>
          </a:ln>
        </p:spPr>
        <p:txBody>
          <a:bodyPr wrap="square" rtlCol="0">
            <a:spAutoFit/>
          </a:bodyPr>
          <a:lstStyle/>
          <a:p>
            <a:pPr algn="ctr"/>
            <a:r>
              <a:rPr lang="en-GB" sz="2800" b="0" i="0">
                <a:solidFill>
                  <a:schemeClr val="tx1">
                    <a:lumMod val="65000"/>
                    <a:lumOff val="35000"/>
                  </a:schemeClr>
                </a:solidFill>
                <a:latin typeface="Helvetica Neue Light" panose="02000403000000020004" pitchFamily="2" charset="0"/>
                <a:ea typeface="Helvetica Neue Light" panose="02000403000000020004" pitchFamily="2" charset="0"/>
              </a:rPr>
              <a:t>#</a:t>
            </a:r>
            <a:r>
              <a:rPr lang="en-GB" sz="2800">
                <a:solidFill>
                  <a:schemeClr val="tx1">
                    <a:lumMod val="65000"/>
                    <a:lumOff val="35000"/>
                  </a:schemeClr>
                </a:solidFill>
              </a:rPr>
              <a:t>R2NZ3</a:t>
            </a:r>
            <a:endParaRPr lang="en-GB" sz="2800" b="0" i="0">
              <a:solidFill>
                <a:schemeClr val="tx1">
                  <a:lumMod val="65000"/>
                  <a:lumOff val="3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352889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F70F411-E33E-4EE8-AE10-229037A9B3E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3330" b="13330"/>
          <a:stretch>
            <a:fillRect/>
          </a:stretch>
        </p:blipFill>
        <p:spPr/>
      </p:pic>
      <p:sp>
        <p:nvSpPr>
          <p:cNvPr id="5" name="Title 4">
            <a:extLst>
              <a:ext uri="{FF2B5EF4-FFF2-40B4-BE49-F238E27FC236}">
                <a16:creationId xmlns:a16="http://schemas.microsoft.com/office/drawing/2014/main" id="{DD85EC48-A092-4F23-B057-4AEF25B8FE77}"/>
              </a:ext>
            </a:extLst>
          </p:cNvPr>
          <p:cNvSpPr>
            <a:spLocks noGrp="1"/>
          </p:cNvSpPr>
          <p:nvPr>
            <p:ph type="title"/>
          </p:nvPr>
        </p:nvSpPr>
        <p:spPr/>
        <p:txBody>
          <a:bodyPr/>
          <a:lstStyle/>
          <a:p>
            <a:pPr>
              <a:lnSpc>
                <a:spcPct val="150000"/>
              </a:lnSpc>
            </a:pPr>
            <a:r>
              <a:rPr lang="en-GB" sz="2400" b="1">
                <a:latin typeface="Helvetica Neue LT Std 65 Medium"/>
              </a:rPr>
              <a:t>Contact us:</a:t>
            </a:r>
            <a:br>
              <a:rPr lang="en-GB" sz="2400" b="1">
                <a:latin typeface="Helvetica Neue LT Std 65 Medium"/>
              </a:rPr>
            </a:br>
            <a:r>
              <a:rPr lang="en-GB" sz="2000">
                <a:latin typeface="Helvetica Neue LT Std 65 Medium"/>
              </a:rPr>
              <a:t>Via your account manager, or email: </a:t>
            </a:r>
            <a:r>
              <a:rPr lang="en-GB" sz="1600" u="sng">
                <a:hlinkClick r:id="rId3"/>
              </a:rPr>
              <a:t>commercial.operation@nationalgrideso.com</a:t>
            </a:r>
            <a:r>
              <a:rPr lang="en-GB" sz="1600"/>
              <a:t>​</a:t>
            </a:r>
            <a:br>
              <a:rPr lang="en-GB" sz="1600"/>
            </a:br>
            <a:endParaRPr lang="en-GB" sz="1600"/>
          </a:p>
        </p:txBody>
      </p:sp>
      <p:sp>
        <p:nvSpPr>
          <p:cNvPr id="6" name="TextBox 5">
            <a:extLst>
              <a:ext uri="{FF2B5EF4-FFF2-40B4-BE49-F238E27FC236}">
                <a16:creationId xmlns:a16="http://schemas.microsoft.com/office/drawing/2014/main" id="{30541E2A-34AC-4D76-A600-C595DED64679}"/>
              </a:ext>
            </a:extLst>
          </p:cNvPr>
          <p:cNvSpPr txBox="1"/>
          <p:nvPr/>
        </p:nvSpPr>
        <p:spPr>
          <a:xfrm>
            <a:off x="10762938" y="125565"/>
            <a:ext cx="1349893" cy="523220"/>
          </a:xfrm>
          <a:prstGeom prst="rect">
            <a:avLst/>
          </a:prstGeom>
          <a:solidFill>
            <a:schemeClr val="bg1"/>
          </a:solidFill>
          <a:ln>
            <a:solidFill>
              <a:schemeClr val="accent2"/>
            </a:solidFill>
          </a:ln>
        </p:spPr>
        <p:txBody>
          <a:bodyPr wrap="square" rtlCol="0">
            <a:spAutoFit/>
          </a:bodyPr>
          <a:lstStyle/>
          <a:p>
            <a:pPr algn="ctr"/>
            <a:r>
              <a:rPr lang="en-GB" sz="2800" b="0" i="0">
                <a:solidFill>
                  <a:schemeClr val="tx1">
                    <a:lumMod val="65000"/>
                    <a:lumOff val="35000"/>
                  </a:schemeClr>
                </a:solidFill>
                <a:latin typeface="Helvetica Neue Light" panose="02000403000000020004" pitchFamily="2" charset="0"/>
                <a:ea typeface="Helvetica Neue Light" panose="02000403000000020004" pitchFamily="2" charset="0"/>
              </a:rPr>
              <a:t>#</a:t>
            </a:r>
            <a:r>
              <a:rPr lang="en-GB" sz="2800">
                <a:solidFill>
                  <a:schemeClr val="tx1">
                    <a:lumMod val="65000"/>
                    <a:lumOff val="35000"/>
                  </a:schemeClr>
                </a:solidFill>
              </a:rPr>
              <a:t>R2NZ3</a:t>
            </a:r>
            <a:endParaRPr lang="en-GB" sz="2800" b="0" i="0">
              <a:solidFill>
                <a:schemeClr val="tx1">
                  <a:lumMod val="65000"/>
                  <a:lumOff val="3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2455822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24AC56C-670D-4CA0-B15F-8E4CB802AA8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21" b="7821"/>
          <a:stretch>
            <a:fillRect/>
          </a:stretch>
        </p:blipFill>
        <p:spPr>
          <a:xfrm>
            <a:off x="0" y="0"/>
            <a:ext cx="12192000" cy="6858000"/>
          </a:xfrm>
        </p:spPr>
      </p:pic>
      <p:sp>
        <p:nvSpPr>
          <p:cNvPr id="6" name="Title 5">
            <a:extLst>
              <a:ext uri="{FF2B5EF4-FFF2-40B4-BE49-F238E27FC236}">
                <a16:creationId xmlns:a16="http://schemas.microsoft.com/office/drawing/2014/main" id="{8329FB8B-13A0-4A2D-B9CF-62570F21BAFE}"/>
              </a:ext>
            </a:extLst>
          </p:cNvPr>
          <p:cNvSpPr>
            <a:spLocks noGrp="1"/>
          </p:cNvSpPr>
          <p:nvPr>
            <p:ph type="title"/>
          </p:nvPr>
        </p:nvSpPr>
        <p:spPr>
          <a:xfrm>
            <a:off x="196484" y="1799543"/>
            <a:ext cx="7400191" cy="2708659"/>
          </a:xfrm>
        </p:spPr>
        <p:txBody>
          <a:bodyPr lIns="91440" tIns="45720" rIns="91440" bIns="45720" anchor="b"/>
          <a:lstStyle/>
          <a:p>
            <a:br>
              <a:rPr lang="en-GB" sz="4400" b="1">
                <a:latin typeface="Helvetica Neue LT Std 65 Medium"/>
              </a:rPr>
            </a:br>
            <a:r>
              <a:rPr lang="en-GB" sz="2800" b="1">
                <a:latin typeface="Helvetica Neue LT Std 65 Medium"/>
              </a:rPr>
              <a:t>The road to net zero electricity markets</a:t>
            </a:r>
            <a:br>
              <a:rPr lang="en-GB" sz="4400"/>
            </a:br>
            <a:r>
              <a:rPr lang="en-GB" sz="3200">
                <a:latin typeface="Helvetica Neue LT Std 65 Medium"/>
              </a:rPr>
              <a:t>Code change 2025 Road Map</a:t>
            </a:r>
            <a:br>
              <a:rPr lang="en-GB" sz="4400" b="1">
                <a:latin typeface="Helvetica Neue LT Std 65 Medium"/>
              </a:rPr>
            </a:br>
            <a:r>
              <a:rPr lang="en-GB" sz="2400">
                <a:latin typeface="Helvetica Neue LT Std 65 Medium"/>
              </a:rPr>
              <a:t>24</a:t>
            </a:r>
            <a:r>
              <a:rPr lang="en-GB" sz="2400" baseline="30000">
                <a:latin typeface="Helvetica Neue LT Std 65 Medium"/>
              </a:rPr>
              <a:t>th</a:t>
            </a:r>
            <a:r>
              <a:rPr lang="en-GB" sz="2400">
                <a:latin typeface="Helvetica Neue LT Std 65 Medium"/>
              </a:rPr>
              <a:t> March 2021</a:t>
            </a:r>
            <a:br>
              <a:rPr lang="en-GB" sz="2400">
                <a:latin typeface="Helvetica Neue LT Std 65 Medium"/>
              </a:rPr>
            </a:br>
            <a:r>
              <a:rPr lang="en-GB" sz="2400">
                <a:latin typeface="Helvetica Neue LT Std 65 Medium"/>
              </a:rPr>
              <a:t>NGESO Markets</a:t>
            </a:r>
            <a:br>
              <a:rPr lang="en-GB" sz="2400">
                <a:latin typeface="Helvetica Neue LT Std 65 Medium"/>
              </a:rPr>
            </a:br>
            <a:br>
              <a:rPr lang="en-GB" sz="2400"/>
            </a:br>
            <a:r>
              <a:rPr lang="en-GB" sz="2400">
                <a:latin typeface="Helvetica Neue LT Std 65 Medium"/>
              </a:rPr>
              <a:t>Mark Herring</a:t>
            </a:r>
            <a:br>
              <a:rPr lang="en-GB" sz="2400"/>
            </a:br>
            <a:r>
              <a:rPr lang="en-GB" sz="2400">
                <a:latin typeface="Helvetica Neue LT Std 65 Medium"/>
              </a:rPr>
              <a:t>Jenny Doherty</a:t>
            </a:r>
            <a:br>
              <a:rPr lang="en-GB" sz="2400"/>
            </a:br>
            <a:r>
              <a:rPr lang="en-GB" sz="2400">
                <a:latin typeface="Helvetica Neue LT Std 65 Medium"/>
              </a:rPr>
              <a:t>Kirsten Shilling</a:t>
            </a:r>
            <a:br>
              <a:rPr lang="en-GB" sz="2400"/>
            </a:br>
            <a:r>
              <a:rPr lang="en-GB" sz="2400">
                <a:latin typeface="Helvetica Neue LT Std 65 Medium"/>
              </a:rPr>
              <a:t>David </a:t>
            </a:r>
            <a:r>
              <a:rPr lang="en-GB" sz="2400" err="1">
                <a:latin typeface="Helvetica Neue LT Std 65 Medium"/>
              </a:rPr>
              <a:t>Wildash</a:t>
            </a:r>
            <a:br>
              <a:rPr lang="en-GB" sz="2400"/>
            </a:br>
            <a:endParaRPr lang="en-GB" sz="2400"/>
          </a:p>
        </p:txBody>
      </p:sp>
      <p:sp>
        <p:nvSpPr>
          <p:cNvPr id="2" name="Rectangle 1">
            <a:extLst>
              <a:ext uri="{FF2B5EF4-FFF2-40B4-BE49-F238E27FC236}">
                <a16:creationId xmlns:a16="http://schemas.microsoft.com/office/drawing/2014/main" id="{E8DF3659-EC94-477D-9900-55526DB22A70}"/>
              </a:ext>
            </a:extLst>
          </p:cNvPr>
          <p:cNvSpPr/>
          <p:nvPr/>
        </p:nvSpPr>
        <p:spPr>
          <a:xfrm>
            <a:off x="-2118986" y="0"/>
            <a:ext cx="1949986" cy="5398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rPr>
              <a:t>Claire / Rend</a:t>
            </a:r>
          </a:p>
        </p:txBody>
      </p:sp>
      <p:sp>
        <p:nvSpPr>
          <p:cNvPr id="7" name="TextBox 6">
            <a:extLst>
              <a:ext uri="{FF2B5EF4-FFF2-40B4-BE49-F238E27FC236}">
                <a16:creationId xmlns:a16="http://schemas.microsoft.com/office/drawing/2014/main" id="{7AF601B1-2ACF-49D1-B1CB-8A9FB73356CC}"/>
              </a:ext>
            </a:extLst>
          </p:cNvPr>
          <p:cNvSpPr txBox="1"/>
          <p:nvPr/>
        </p:nvSpPr>
        <p:spPr>
          <a:xfrm>
            <a:off x="10762938" y="125565"/>
            <a:ext cx="1349893" cy="523220"/>
          </a:xfrm>
          <a:prstGeom prst="rect">
            <a:avLst/>
          </a:prstGeom>
          <a:solidFill>
            <a:schemeClr val="bg1"/>
          </a:solidFill>
          <a:ln>
            <a:solidFill>
              <a:schemeClr val="accent2"/>
            </a:solidFill>
          </a:ln>
        </p:spPr>
        <p:txBody>
          <a:bodyPr wrap="square" rtlCol="0">
            <a:spAutoFit/>
          </a:bodyPr>
          <a:lstStyle/>
          <a:p>
            <a:pPr algn="ctr"/>
            <a:r>
              <a:rPr lang="en-GB" sz="2800" b="0" i="0">
                <a:solidFill>
                  <a:schemeClr val="tx1">
                    <a:lumMod val="65000"/>
                    <a:lumOff val="35000"/>
                  </a:schemeClr>
                </a:solidFill>
                <a:latin typeface="Helvetica Neue Light" panose="02000403000000020004" pitchFamily="2" charset="0"/>
                <a:ea typeface="Helvetica Neue Light" panose="02000403000000020004" pitchFamily="2" charset="0"/>
              </a:rPr>
              <a:t>#</a:t>
            </a:r>
            <a:r>
              <a:rPr lang="en-GB" sz="2800">
                <a:solidFill>
                  <a:schemeClr val="tx1">
                    <a:lumMod val="65000"/>
                    <a:lumOff val="35000"/>
                  </a:schemeClr>
                </a:solidFill>
              </a:rPr>
              <a:t>R2NZ3</a:t>
            </a:r>
            <a:endParaRPr lang="en-GB" sz="2800" b="0" i="0">
              <a:solidFill>
                <a:schemeClr val="tx1">
                  <a:lumMod val="65000"/>
                  <a:lumOff val="3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3344850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C04F3A-F3E7-46CA-A49A-9BF299204B8D}"/>
              </a:ext>
            </a:extLst>
          </p:cNvPr>
          <p:cNvSpPr>
            <a:spLocks noGrp="1"/>
          </p:cNvSpPr>
          <p:nvPr>
            <p:ph type="title"/>
          </p:nvPr>
        </p:nvSpPr>
        <p:spPr>
          <a:xfrm>
            <a:off x="497524" y="465216"/>
            <a:ext cx="10320902" cy="637747"/>
          </a:xfrm>
        </p:spPr>
        <p:txBody>
          <a:bodyPr>
            <a:normAutofit fontScale="90000"/>
          </a:bodyPr>
          <a:lstStyle/>
          <a:p>
            <a:r>
              <a:rPr lang="en-GB">
                <a:latin typeface="Helvetica Neue LT Std 65 Medium"/>
              </a:rPr>
              <a:t>Code change is increasingly challenging </a:t>
            </a:r>
            <a:endParaRPr lang="en-GB"/>
          </a:p>
        </p:txBody>
      </p:sp>
      <p:sp>
        <p:nvSpPr>
          <p:cNvPr id="4" name="Rectangle 3">
            <a:extLst>
              <a:ext uri="{FF2B5EF4-FFF2-40B4-BE49-F238E27FC236}">
                <a16:creationId xmlns:a16="http://schemas.microsoft.com/office/drawing/2014/main" id="{66CD3C29-DB7F-416E-9690-3FAF82132457}"/>
              </a:ext>
            </a:extLst>
          </p:cNvPr>
          <p:cNvSpPr/>
          <p:nvPr/>
        </p:nvSpPr>
        <p:spPr>
          <a:xfrm>
            <a:off x="-2042786" y="0"/>
            <a:ext cx="1949986" cy="5398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rPr>
              <a:t>Mark</a:t>
            </a:r>
          </a:p>
        </p:txBody>
      </p:sp>
      <p:grpSp>
        <p:nvGrpSpPr>
          <p:cNvPr id="12" name="Group 11">
            <a:extLst>
              <a:ext uri="{FF2B5EF4-FFF2-40B4-BE49-F238E27FC236}">
                <a16:creationId xmlns:a16="http://schemas.microsoft.com/office/drawing/2014/main" id="{F8BFFE9F-330C-487F-B53E-CC23E115C27D}"/>
              </a:ext>
            </a:extLst>
          </p:cNvPr>
          <p:cNvGrpSpPr/>
          <p:nvPr/>
        </p:nvGrpSpPr>
        <p:grpSpPr>
          <a:xfrm>
            <a:off x="647700" y="1915300"/>
            <a:ext cx="10246926" cy="3265749"/>
            <a:chOff x="-508000" y="1026851"/>
            <a:chExt cx="10246926" cy="3265749"/>
          </a:xfrm>
        </p:grpSpPr>
        <p:sp>
          <p:nvSpPr>
            <p:cNvPr id="27" name="Rectangle 26">
              <a:extLst>
                <a:ext uri="{FF2B5EF4-FFF2-40B4-BE49-F238E27FC236}">
                  <a16:creationId xmlns:a16="http://schemas.microsoft.com/office/drawing/2014/main" id="{DBCE8818-7D82-4A9E-A827-F5E75D220632}"/>
                </a:ext>
              </a:extLst>
            </p:cNvPr>
            <p:cNvSpPr/>
            <p:nvPr/>
          </p:nvSpPr>
          <p:spPr>
            <a:xfrm>
              <a:off x="6043226" y="1026851"/>
              <a:ext cx="3695700" cy="3265749"/>
            </a:xfrm>
            <a:prstGeom prst="rect">
              <a:avLst/>
            </a:prstGeom>
            <a:noFill/>
            <a:ln w="38100">
              <a:solidFill>
                <a:schemeClr val="tx1">
                  <a:lumMod val="50000"/>
                  <a:lumOff val="50000"/>
                </a:schemeClr>
              </a:solidFill>
            </a:ln>
          </p:spPr>
          <p:txBody>
            <a:bodyPr wrap="square" lIns="72000" tIns="72000" rIns="72000" bIns="72000" rtlCol="0" anchor="t">
              <a:noAutofit/>
            </a:bodyPr>
            <a:lstStyle/>
            <a:p>
              <a:pPr algn="ctr">
                <a:spcAft>
                  <a:spcPts val="1800"/>
                </a:spcAft>
              </a:pPr>
              <a:r>
                <a:rPr lang="en-GB" sz="2800" b="1">
                  <a:solidFill>
                    <a:schemeClr val="tx1">
                      <a:lumMod val="50000"/>
                      <a:lumOff val="50000"/>
                    </a:schemeClr>
                  </a:solidFill>
                </a:rPr>
                <a:t>Solutions</a:t>
              </a:r>
              <a:endParaRPr lang="en-GB" sz="2000" b="1">
                <a:solidFill>
                  <a:schemeClr val="tx1">
                    <a:lumMod val="50000"/>
                    <a:lumOff val="50000"/>
                  </a:schemeClr>
                </a:solidFill>
              </a:endParaRPr>
            </a:p>
            <a:p>
              <a:pPr algn="ctr">
                <a:spcAft>
                  <a:spcPts val="1800"/>
                </a:spcAft>
              </a:pPr>
              <a:r>
                <a:rPr lang="en-GB" sz="2000" b="1">
                  <a:solidFill>
                    <a:schemeClr val="tx1">
                      <a:lumMod val="50000"/>
                      <a:lumOff val="50000"/>
                    </a:schemeClr>
                  </a:solidFill>
                </a:rPr>
                <a:t>Short term</a:t>
              </a:r>
              <a:br>
                <a:rPr lang="en-GB" sz="2000" b="1">
                  <a:solidFill>
                    <a:schemeClr val="tx1">
                      <a:lumMod val="50000"/>
                      <a:lumOff val="50000"/>
                    </a:schemeClr>
                  </a:solidFill>
                </a:rPr>
              </a:br>
              <a:r>
                <a:rPr lang="en-GB" sz="3200" b="1">
                  <a:solidFill>
                    <a:schemeClr val="accent4"/>
                  </a:solidFill>
                </a:rPr>
                <a:t>?</a:t>
              </a:r>
              <a:endParaRPr lang="en-GB" sz="2000" b="1">
                <a:solidFill>
                  <a:schemeClr val="tx1">
                    <a:lumMod val="50000"/>
                    <a:lumOff val="50000"/>
                  </a:schemeClr>
                </a:solidFill>
              </a:endParaRPr>
            </a:p>
            <a:p>
              <a:pPr algn="ctr">
                <a:spcAft>
                  <a:spcPts val="1800"/>
                </a:spcAft>
              </a:pPr>
              <a:r>
                <a:rPr lang="en-GB" sz="2000" b="1">
                  <a:solidFill>
                    <a:schemeClr val="tx1">
                      <a:lumMod val="50000"/>
                      <a:lumOff val="50000"/>
                    </a:schemeClr>
                  </a:solidFill>
                </a:rPr>
                <a:t>Long term</a:t>
              </a:r>
            </a:p>
            <a:p>
              <a:pPr algn="ctr">
                <a:spcAft>
                  <a:spcPts val="1800"/>
                </a:spcAft>
              </a:pPr>
              <a:endParaRPr lang="en-US" sz="2000">
                <a:solidFill>
                  <a:schemeClr val="accent4"/>
                </a:solidFill>
              </a:endParaRPr>
            </a:p>
          </p:txBody>
        </p:sp>
        <p:grpSp>
          <p:nvGrpSpPr>
            <p:cNvPr id="2" name="Group 1">
              <a:extLst>
                <a:ext uri="{FF2B5EF4-FFF2-40B4-BE49-F238E27FC236}">
                  <a16:creationId xmlns:a16="http://schemas.microsoft.com/office/drawing/2014/main" id="{46F722C3-C3B3-42C1-A1AA-1ED9BDB97980}"/>
                </a:ext>
              </a:extLst>
            </p:cNvPr>
            <p:cNvGrpSpPr/>
            <p:nvPr/>
          </p:nvGrpSpPr>
          <p:grpSpPr>
            <a:xfrm>
              <a:off x="-508000" y="1026851"/>
              <a:ext cx="3695700" cy="3265749"/>
              <a:chOff x="-508000" y="1026851"/>
              <a:chExt cx="3695700" cy="3265749"/>
            </a:xfrm>
          </p:grpSpPr>
          <p:pic>
            <p:nvPicPr>
              <p:cNvPr id="1028" name="Picture 4" descr="Complexity Icons - Download Free Vector Icons | Noun Project">
                <a:extLst>
                  <a:ext uri="{FF2B5EF4-FFF2-40B4-BE49-F238E27FC236}">
                    <a16:creationId xmlns:a16="http://schemas.microsoft.com/office/drawing/2014/main" id="{C9500278-0010-4E73-BACB-D05415B61FCD}"/>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9871" y="2315573"/>
                <a:ext cx="906917" cy="9069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plexity, connection, massive, network icon - Download on Iconfinder">
                <a:extLst>
                  <a:ext uri="{FF2B5EF4-FFF2-40B4-BE49-F238E27FC236}">
                    <a16:creationId xmlns:a16="http://schemas.microsoft.com/office/drawing/2014/main" id="{6AAA2232-E00F-42AE-AA03-AFF594560183}"/>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9872" y="3222490"/>
                <a:ext cx="761810" cy="7618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crease Sales Icons - Download Free Vector Icons | Noun Project">
                <a:extLst>
                  <a:ext uri="{FF2B5EF4-FFF2-40B4-BE49-F238E27FC236}">
                    <a16:creationId xmlns:a16="http://schemas.microsoft.com/office/drawing/2014/main" id="{DD736C0D-BCDE-4656-922D-AA5A8E2C408F}"/>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9870" y="1631943"/>
                <a:ext cx="906917" cy="90691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5644539-C645-4F9F-A0F4-0A43AC66AC74}"/>
                  </a:ext>
                </a:extLst>
              </p:cNvPr>
              <p:cNvSpPr txBox="1"/>
              <p:nvPr/>
            </p:nvSpPr>
            <p:spPr>
              <a:xfrm>
                <a:off x="993374" y="1900735"/>
                <a:ext cx="2067328" cy="400110"/>
              </a:xfrm>
              <a:prstGeom prst="rect">
                <a:avLst/>
              </a:prstGeom>
              <a:noFill/>
            </p:spPr>
            <p:txBody>
              <a:bodyPr wrap="square" lIns="91440" tIns="45720" rIns="91440" bIns="45720" rtlCol="0" anchor="t">
                <a:noAutofit/>
              </a:bodyPr>
              <a:lstStyle/>
              <a:p>
                <a:r>
                  <a:rPr lang="en-GB" sz="2000" b="1">
                    <a:solidFill>
                      <a:schemeClr val="accent4"/>
                    </a:solidFill>
                  </a:rPr>
                  <a:t>Volume</a:t>
                </a:r>
                <a:endParaRPr lang="en-GB" sz="2000" b="1">
                  <a:solidFill>
                    <a:schemeClr val="accent4"/>
                  </a:solidFill>
                  <a:cs typeface="Calibri"/>
                </a:endParaRPr>
              </a:p>
            </p:txBody>
          </p:sp>
          <p:sp>
            <p:nvSpPr>
              <p:cNvPr id="16" name="TextBox 15">
                <a:extLst>
                  <a:ext uri="{FF2B5EF4-FFF2-40B4-BE49-F238E27FC236}">
                    <a16:creationId xmlns:a16="http://schemas.microsoft.com/office/drawing/2014/main" id="{2DBD1273-8776-475F-856F-DD38F352B10C}"/>
                  </a:ext>
                </a:extLst>
              </p:cNvPr>
              <p:cNvSpPr txBox="1"/>
              <p:nvPr/>
            </p:nvSpPr>
            <p:spPr>
              <a:xfrm>
                <a:off x="993374" y="2610639"/>
                <a:ext cx="2067328" cy="400110"/>
              </a:xfrm>
              <a:prstGeom prst="rect">
                <a:avLst/>
              </a:prstGeom>
              <a:noFill/>
            </p:spPr>
            <p:txBody>
              <a:bodyPr wrap="square" lIns="91440" tIns="45720" rIns="91440" bIns="45720" rtlCol="0" anchor="t">
                <a:noAutofit/>
              </a:bodyPr>
              <a:lstStyle/>
              <a:p>
                <a:r>
                  <a:rPr lang="en-GB" sz="2000" b="1">
                    <a:solidFill>
                      <a:schemeClr val="accent4"/>
                    </a:solidFill>
                  </a:rPr>
                  <a:t>Complexity</a:t>
                </a:r>
                <a:endParaRPr lang="en-GB" sz="2000" b="1">
                  <a:solidFill>
                    <a:schemeClr val="accent4"/>
                  </a:solidFill>
                  <a:cs typeface="Calibri"/>
                </a:endParaRPr>
              </a:p>
            </p:txBody>
          </p:sp>
          <p:sp>
            <p:nvSpPr>
              <p:cNvPr id="17" name="TextBox 16">
                <a:extLst>
                  <a:ext uri="{FF2B5EF4-FFF2-40B4-BE49-F238E27FC236}">
                    <a16:creationId xmlns:a16="http://schemas.microsoft.com/office/drawing/2014/main" id="{A568EAA6-D5D2-4FBD-B0D9-81ABF0CA11F1}"/>
                  </a:ext>
                </a:extLst>
              </p:cNvPr>
              <p:cNvSpPr txBox="1"/>
              <p:nvPr/>
            </p:nvSpPr>
            <p:spPr>
              <a:xfrm>
                <a:off x="993372" y="3441726"/>
                <a:ext cx="2067328" cy="400110"/>
              </a:xfrm>
              <a:prstGeom prst="rect">
                <a:avLst/>
              </a:prstGeom>
              <a:noFill/>
            </p:spPr>
            <p:txBody>
              <a:bodyPr wrap="square" lIns="91440" tIns="45720" rIns="91440" bIns="45720" rtlCol="0" anchor="t">
                <a:noAutofit/>
              </a:bodyPr>
              <a:lstStyle/>
              <a:p>
                <a:r>
                  <a:rPr lang="en-GB" sz="2000" b="1">
                    <a:solidFill>
                      <a:schemeClr val="accent4"/>
                    </a:solidFill>
                  </a:rPr>
                  <a:t>Interdependency</a:t>
                </a:r>
                <a:endParaRPr lang="en-GB" sz="2000" b="1">
                  <a:solidFill>
                    <a:schemeClr val="accent4"/>
                  </a:solidFill>
                  <a:cs typeface="Calibri"/>
                </a:endParaRPr>
              </a:p>
            </p:txBody>
          </p:sp>
          <p:sp>
            <p:nvSpPr>
              <p:cNvPr id="18" name="Rectangle 17">
                <a:extLst>
                  <a:ext uri="{FF2B5EF4-FFF2-40B4-BE49-F238E27FC236}">
                    <a16:creationId xmlns:a16="http://schemas.microsoft.com/office/drawing/2014/main" id="{A35B28F5-171C-4624-9C19-9771034A5FDF}"/>
                  </a:ext>
                </a:extLst>
              </p:cNvPr>
              <p:cNvSpPr/>
              <p:nvPr/>
            </p:nvSpPr>
            <p:spPr>
              <a:xfrm>
                <a:off x="-508000" y="1026851"/>
                <a:ext cx="3695700" cy="3265749"/>
              </a:xfrm>
              <a:prstGeom prst="rect">
                <a:avLst/>
              </a:prstGeom>
              <a:noFill/>
              <a:ln w="38100">
                <a:solidFill>
                  <a:schemeClr val="tx1">
                    <a:lumMod val="50000"/>
                    <a:lumOff val="50000"/>
                  </a:schemeClr>
                </a:solidFill>
              </a:ln>
            </p:spPr>
            <p:txBody>
              <a:bodyPr wrap="square" lIns="72000" tIns="72000" rIns="72000" bIns="72000" rtlCol="0" anchor="t">
                <a:noAutofit/>
              </a:bodyPr>
              <a:lstStyle/>
              <a:p>
                <a:pPr algn="ctr">
                  <a:spcAft>
                    <a:spcPts val="1800"/>
                  </a:spcAft>
                </a:pPr>
                <a:r>
                  <a:rPr lang="en-GB" sz="2800" b="1">
                    <a:solidFill>
                      <a:schemeClr val="tx1">
                        <a:lumMod val="50000"/>
                        <a:lumOff val="50000"/>
                      </a:schemeClr>
                    </a:solidFill>
                  </a:rPr>
                  <a:t>Challenges</a:t>
                </a:r>
                <a:endParaRPr lang="en-GB" sz="2000" b="1">
                  <a:solidFill>
                    <a:schemeClr val="tx1">
                      <a:lumMod val="50000"/>
                      <a:lumOff val="50000"/>
                    </a:schemeClr>
                  </a:solidFill>
                </a:endParaRPr>
              </a:p>
              <a:p>
                <a:pPr algn="ctr">
                  <a:spcAft>
                    <a:spcPts val="1800"/>
                  </a:spcAft>
                </a:pPr>
                <a:endParaRPr lang="en-US" sz="2000">
                  <a:solidFill>
                    <a:schemeClr val="tx1">
                      <a:lumMod val="50000"/>
                      <a:lumOff val="50000"/>
                    </a:schemeClr>
                  </a:solidFill>
                </a:endParaRPr>
              </a:p>
            </p:txBody>
          </p:sp>
        </p:grpSp>
        <p:pic>
          <p:nvPicPr>
            <p:cNvPr id="1036" name="Picture 12" descr="Adjustment, improvement, innovation, reform, reorganization icon - Download  on Iconfinder">
              <a:extLst>
                <a:ext uri="{FF2B5EF4-FFF2-40B4-BE49-F238E27FC236}">
                  <a16:creationId xmlns:a16="http://schemas.microsoft.com/office/drawing/2014/main" id="{FF3599F4-A981-42DE-AB96-BF1FB6F7D66F}"/>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61387" y="3108299"/>
              <a:ext cx="906917" cy="90691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BF0244C7-5CAF-42C6-9E88-AA831DBFE194}"/>
                </a:ext>
              </a:extLst>
            </p:cNvPr>
            <p:cNvSpPr txBox="1"/>
            <p:nvPr/>
          </p:nvSpPr>
          <p:spPr>
            <a:xfrm>
              <a:off x="7397062" y="3387566"/>
              <a:ext cx="2265664" cy="400110"/>
            </a:xfrm>
            <a:prstGeom prst="rect">
              <a:avLst/>
            </a:prstGeom>
            <a:noFill/>
          </p:spPr>
          <p:txBody>
            <a:bodyPr wrap="square" lIns="91440" tIns="45720" rIns="91440" bIns="45720" rtlCol="0" anchor="t">
              <a:noAutofit/>
            </a:bodyPr>
            <a:lstStyle/>
            <a:p>
              <a:r>
                <a:rPr lang="en-GB" sz="2000" b="1">
                  <a:solidFill>
                    <a:schemeClr val="accent4"/>
                  </a:solidFill>
                </a:rPr>
                <a:t>Governance reform</a:t>
              </a:r>
              <a:endParaRPr lang="en-GB" sz="2000" b="1">
                <a:solidFill>
                  <a:schemeClr val="accent4"/>
                </a:solidFill>
                <a:cs typeface="Calibri"/>
              </a:endParaRPr>
            </a:p>
          </p:txBody>
        </p:sp>
        <p:sp>
          <p:nvSpPr>
            <p:cNvPr id="31" name="Isosceles Triangle 30">
              <a:extLst>
                <a:ext uri="{FF2B5EF4-FFF2-40B4-BE49-F238E27FC236}">
                  <a16:creationId xmlns:a16="http://schemas.microsoft.com/office/drawing/2014/main" id="{E714C075-30A8-4A34-9178-BB977BD8EB56}"/>
                </a:ext>
              </a:extLst>
            </p:cNvPr>
            <p:cNvSpPr/>
            <p:nvPr/>
          </p:nvSpPr>
          <p:spPr>
            <a:xfrm rot="5400000">
              <a:off x="3047952" y="1626060"/>
              <a:ext cx="3265747" cy="2067329"/>
            </a:xfrm>
            <a:prstGeom prst="triangle">
              <a:avLst/>
            </a:prstGeom>
            <a:solidFill>
              <a:srgbClr val="FFC000"/>
            </a:solidFill>
            <a:ln>
              <a:noFill/>
            </a:ln>
          </p:spPr>
          <p:txBody>
            <a:bodyPr vert="vert270" wrap="square" lIns="0" tIns="0" rIns="0" bIns="0" rtlCol="0" anchor="ctr">
              <a:noAutofit/>
            </a:bodyPr>
            <a:lstStyle/>
            <a:p>
              <a:pPr marL="88900" algn="ctr"/>
              <a:r>
                <a:rPr lang="en-US" sz="2000" b="1" i="0">
                  <a:solidFill>
                    <a:schemeClr val="bg1"/>
                  </a:solidFill>
                  <a:cs typeface="Helvetica" charset="0"/>
                </a:rPr>
                <a:t>Finite Industry Capacity</a:t>
              </a:r>
            </a:p>
          </p:txBody>
        </p:sp>
      </p:grpSp>
      <p:sp>
        <p:nvSpPr>
          <p:cNvPr id="20" name="TextBox 19">
            <a:extLst>
              <a:ext uri="{FF2B5EF4-FFF2-40B4-BE49-F238E27FC236}">
                <a16:creationId xmlns:a16="http://schemas.microsoft.com/office/drawing/2014/main" id="{FA5240B8-C25C-4533-933D-F8C12331BE7B}"/>
              </a:ext>
            </a:extLst>
          </p:cNvPr>
          <p:cNvSpPr txBox="1"/>
          <p:nvPr/>
        </p:nvSpPr>
        <p:spPr>
          <a:xfrm>
            <a:off x="10762938" y="125565"/>
            <a:ext cx="1349893" cy="523220"/>
          </a:xfrm>
          <a:prstGeom prst="rect">
            <a:avLst/>
          </a:prstGeom>
          <a:solidFill>
            <a:schemeClr val="bg1"/>
          </a:solidFill>
          <a:ln>
            <a:solidFill>
              <a:schemeClr val="accent2"/>
            </a:solidFill>
          </a:ln>
        </p:spPr>
        <p:txBody>
          <a:bodyPr wrap="square" rtlCol="0">
            <a:spAutoFit/>
          </a:bodyPr>
          <a:lstStyle/>
          <a:p>
            <a:pPr algn="ctr"/>
            <a:r>
              <a:rPr lang="en-GB" sz="2800" b="0" i="0">
                <a:solidFill>
                  <a:schemeClr val="tx1">
                    <a:lumMod val="65000"/>
                    <a:lumOff val="35000"/>
                  </a:schemeClr>
                </a:solidFill>
                <a:latin typeface="Helvetica Neue Light" panose="02000403000000020004" pitchFamily="2" charset="0"/>
                <a:ea typeface="Helvetica Neue Light" panose="02000403000000020004" pitchFamily="2" charset="0"/>
              </a:rPr>
              <a:t>#</a:t>
            </a:r>
            <a:r>
              <a:rPr lang="en-GB" sz="2800">
                <a:solidFill>
                  <a:schemeClr val="tx1">
                    <a:lumMod val="65000"/>
                    <a:lumOff val="35000"/>
                  </a:schemeClr>
                </a:solidFill>
              </a:rPr>
              <a:t>R2NZ3</a:t>
            </a:r>
            <a:endParaRPr lang="en-GB" sz="2800" b="0" i="0">
              <a:solidFill>
                <a:schemeClr val="tx1">
                  <a:lumMod val="65000"/>
                  <a:lumOff val="3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2452092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C04F3A-F3E7-46CA-A49A-9BF299204B8D}"/>
              </a:ext>
            </a:extLst>
          </p:cNvPr>
          <p:cNvSpPr>
            <a:spLocks noGrp="1"/>
          </p:cNvSpPr>
          <p:nvPr>
            <p:ph type="title"/>
          </p:nvPr>
        </p:nvSpPr>
        <p:spPr>
          <a:xfrm>
            <a:off x="497524" y="465216"/>
            <a:ext cx="7986075" cy="637747"/>
          </a:xfrm>
        </p:spPr>
        <p:txBody>
          <a:bodyPr>
            <a:normAutofit fontScale="90000"/>
          </a:bodyPr>
          <a:lstStyle/>
          <a:p>
            <a:r>
              <a:rPr lang="en-GB">
                <a:latin typeface="Helvetica Neue LT Std 65 Medium"/>
              </a:rPr>
              <a:t>Today’s discussion </a:t>
            </a:r>
            <a:endParaRPr lang="en-GB"/>
          </a:p>
        </p:txBody>
      </p:sp>
      <p:sp>
        <p:nvSpPr>
          <p:cNvPr id="6" name="TextBox 5">
            <a:extLst>
              <a:ext uri="{FF2B5EF4-FFF2-40B4-BE49-F238E27FC236}">
                <a16:creationId xmlns:a16="http://schemas.microsoft.com/office/drawing/2014/main" id="{91864FA4-5CE8-42FA-BB00-AA6A809E0786}"/>
              </a:ext>
            </a:extLst>
          </p:cNvPr>
          <p:cNvSpPr txBox="1"/>
          <p:nvPr/>
        </p:nvSpPr>
        <p:spPr>
          <a:xfrm>
            <a:off x="677536" y="1394393"/>
            <a:ext cx="11160134" cy="4893647"/>
          </a:xfrm>
          <a:prstGeom prst="rect">
            <a:avLst/>
          </a:prstGeom>
          <a:noFill/>
        </p:spPr>
        <p:txBody>
          <a:bodyPr wrap="square" lIns="91440" tIns="45720" rIns="91440" bIns="45720" rtlCol="0" anchor="t">
            <a:spAutoFit/>
          </a:bodyPr>
          <a:lstStyle/>
          <a:p>
            <a:pPr>
              <a:spcBef>
                <a:spcPts val="600"/>
              </a:spcBef>
              <a:spcAft>
                <a:spcPts val="600"/>
              </a:spcAft>
            </a:pPr>
            <a:r>
              <a:rPr lang="en-GB" b="1"/>
              <a:t>The aim of today is to:</a:t>
            </a:r>
            <a:endParaRPr lang="en-GB"/>
          </a:p>
          <a:p>
            <a:pPr marL="800100" lvl="1" indent="-342900">
              <a:spcBef>
                <a:spcPts val="600"/>
              </a:spcBef>
              <a:spcAft>
                <a:spcPts val="600"/>
              </a:spcAft>
              <a:buFont typeface="+mj-lt"/>
              <a:buAutoNum type="arabicPeriod"/>
            </a:pPr>
            <a:r>
              <a:rPr lang="en-GB"/>
              <a:t>Broaden discussion to consider strategic drivers of code change</a:t>
            </a:r>
          </a:p>
          <a:p>
            <a:pPr marL="800100" lvl="1" indent="-342900">
              <a:spcBef>
                <a:spcPts val="600"/>
              </a:spcBef>
              <a:spcAft>
                <a:spcPts val="600"/>
              </a:spcAft>
              <a:buFont typeface="+mj-lt"/>
              <a:buAutoNum type="arabicPeriod"/>
            </a:pPr>
            <a:r>
              <a:rPr lang="en-GB"/>
              <a:t>Share a draft view of the roadmap to 2025</a:t>
            </a:r>
          </a:p>
          <a:p>
            <a:pPr marL="800100" lvl="1" indent="-342900">
              <a:spcBef>
                <a:spcPts val="600"/>
              </a:spcBef>
              <a:spcAft>
                <a:spcPts val="600"/>
              </a:spcAft>
              <a:buFont typeface="+mj-lt"/>
              <a:buAutoNum type="arabicPeriod"/>
            </a:pPr>
            <a:r>
              <a:rPr lang="en-GB"/>
              <a:t>Start the conversation about how we can navigate this together as an industry</a:t>
            </a:r>
          </a:p>
          <a:p>
            <a:pPr lvl="1">
              <a:spcBef>
                <a:spcPts val="600"/>
              </a:spcBef>
              <a:spcAft>
                <a:spcPts val="600"/>
              </a:spcAft>
            </a:pPr>
            <a:endParaRPr lang="en-GB"/>
          </a:p>
          <a:p>
            <a:pPr>
              <a:spcBef>
                <a:spcPts val="600"/>
              </a:spcBef>
              <a:spcAft>
                <a:spcPts val="600"/>
              </a:spcAft>
            </a:pPr>
            <a:r>
              <a:rPr lang="en-GB" b="1"/>
              <a:t>Today’s session aims to progress three questions:</a:t>
            </a:r>
            <a:endParaRPr lang="en-GB"/>
          </a:p>
          <a:p>
            <a:pPr lvl="1">
              <a:spcBef>
                <a:spcPts val="600"/>
              </a:spcBef>
              <a:spcAft>
                <a:spcPts val="600"/>
              </a:spcAft>
            </a:pPr>
            <a:r>
              <a:rPr lang="en-GB" sz="3200" b="1">
                <a:solidFill>
                  <a:schemeClr val="accent4"/>
                </a:solidFill>
              </a:rPr>
              <a:t>?</a:t>
            </a:r>
            <a:r>
              <a:rPr lang="en-GB"/>
              <a:t> What should code change focus on between now and 2025?</a:t>
            </a:r>
            <a:endParaRPr lang="en-GB">
              <a:cs typeface="Calibri"/>
            </a:endParaRPr>
          </a:p>
          <a:p>
            <a:pPr lvl="1">
              <a:spcBef>
                <a:spcPts val="600"/>
              </a:spcBef>
              <a:spcAft>
                <a:spcPts val="600"/>
              </a:spcAft>
            </a:pPr>
            <a:r>
              <a:rPr lang="en-GB" sz="3200" b="1">
                <a:solidFill>
                  <a:schemeClr val="accent4"/>
                </a:solidFill>
              </a:rPr>
              <a:t>?</a:t>
            </a:r>
            <a:r>
              <a:rPr lang="en-GB"/>
              <a:t> How should industry have strategic discussions which drive coordinated and strategic code change? </a:t>
            </a:r>
            <a:endParaRPr lang="en-GB">
              <a:cs typeface="Calibri"/>
            </a:endParaRPr>
          </a:p>
          <a:p>
            <a:pPr lvl="1">
              <a:spcBef>
                <a:spcPts val="600"/>
              </a:spcBef>
              <a:spcAft>
                <a:spcPts val="600"/>
              </a:spcAft>
            </a:pPr>
            <a:r>
              <a:rPr lang="en-GB" sz="3200" b="1">
                <a:solidFill>
                  <a:schemeClr val="accent4"/>
                </a:solidFill>
              </a:rPr>
              <a:t>?</a:t>
            </a:r>
            <a:r>
              <a:rPr lang="en-GB"/>
              <a:t> What roles / accountabilities are required to ensure that change is delivered?</a:t>
            </a:r>
          </a:p>
          <a:p>
            <a:pPr>
              <a:spcBef>
                <a:spcPts val="600"/>
              </a:spcBef>
              <a:spcAft>
                <a:spcPts val="600"/>
              </a:spcAft>
            </a:pPr>
            <a:r>
              <a:rPr lang="en-GB"/>
              <a:t>We will share a </a:t>
            </a:r>
            <a:r>
              <a:rPr lang="en-GB" b="1">
                <a:solidFill>
                  <a:srgbClr val="000000"/>
                </a:solidFill>
              </a:rPr>
              <a:t>brief report</a:t>
            </a:r>
            <a:r>
              <a:rPr lang="en-GB">
                <a:solidFill>
                  <a:srgbClr val="000000"/>
                </a:solidFill>
              </a:rPr>
              <a:t> following today’s conversation</a:t>
            </a:r>
            <a:r>
              <a:rPr lang="en-GB"/>
              <a:t>, including next steps to progress these issues.</a:t>
            </a:r>
            <a:endParaRPr lang="en-GB">
              <a:cs typeface="Calibri"/>
            </a:endParaRPr>
          </a:p>
        </p:txBody>
      </p:sp>
      <p:sp>
        <p:nvSpPr>
          <p:cNvPr id="4" name="Rectangle 3">
            <a:extLst>
              <a:ext uri="{FF2B5EF4-FFF2-40B4-BE49-F238E27FC236}">
                <a16:creationId xmlns:a16="http://schemas.microsoft.com/office/drawing/2014/main" id="{66CD3C29-DB7F-416E-9690-3FAF82132457}"/>
              </a:ext>
            </a:extLst>
          </p:cNvPr>
          <p:cNvSpPr/>
          <p:nvPr/>
        </p:nvSpPr>
        <p:spPr>
          <a:xfrm>
            <a:off x="-2118986" y="0"/>
            <a:ext cx="1949986" cy="5398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rPr>
              <a:t>Mark</a:t>
            </a:r>
          </a:p>
        </p:txBody>
      </p:sp>
      <p:sp>
        <p:nvSpPr>
          <p:cNvPr id="7" name="TextBox 6">
            <a:extLst>
              <a:ext uri="{FF2B5EF4-FFF2-40B4-BE49-F238E27FC236}">
                <a16:creationId xmlns:a16="http://schemas.microsoft.com/office/drawing/2014/main" id="{E157B4C5-B78E-455C-B0D7-8FED9DE44223}"/>
              </a:ext>
            </a:extLst>
          </p:cNvPr>
          <p:cNvSpPr txBox="1"/>
          <p:nvPr/>
        </p:nvSpPr>
        <p:spPr>
          <a:xfrm>
            <a:off x="10762938" y="125565"/>
            <a:ext cx="1349893" cy="523220"/>
          </a:xfrm>
          <a:prstGeom prst="rect">
            <a:avLst/>
          </a:prstGeom>
          <a:solidFill>
            <a:schemeClr val="bg1"/>
          </a:solidFill>
          <a:ln>
            <a:solidFill>
              <a:schemeClr val="accent2"/>
            </a:solidFill>
          </a:ln>
        </p:spPr>
        <p:txBody>
          <a:bodyPr wrap="square" rtlCol="0">
            <a:spAutoFit/>
          </a:bodyPr>
          <a:lstStyle/>
          <a:p>
            <a:pPr algn="ctr"/>
            <a:r>
              <a:rPr lang="en-GB" sz="2800" b="0" i="0">
                <a:solidFill>
                  <a:schemeClr val="tx1">
                    <a:lumMod val="65000"/>
                    <a:lumOff val="35000"/>
                  </a:schemeClr>
                </a:solidFill>
                <a:latin typeface="Helvetica Neue Light" panose="02000403000000020004" pitchFamily="2" charset="0"/>
                <a:ea typeface="Helvetica Neue Light" panose="02000403000000020004" pitchFamily="2" charset="0"/>
              </a:rPr>
              <a:t>#</a:t>
            </a:r>
            <a:r>
              <a:rPr lang="en-GB" sz="2800">
                <a:solidFill>
                  <a:schemeClr val="tx1">
                    <a:lumMod val="65000"/>
                    <a:lumOff val="35000"/>
                  </a:schemeClr>
                </a:solidFill>
              </a:rPr>
              <a:t>R2NZ3</a:t>
            </a:r>
            <a:endParaRPr lang="en-GB" sz="2800" b="0" i="0">
              <a:solidFill>
                <a:schemeClr val="tx1">
                  <a:lumMod val="65000"/>
                  <a:lumOff val="3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612367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DD7DAD-6B0A-4CD0-87F1-6C75C46533CD}"/>
              </a:ext>
            </a:extLst>
          </p:cNvPr>
          <p:cNvSpPr>
            <a:spLocks noGrp="1"/>
          </p:cNvSpPr>
          <p:nvPr>
            <p:ph type="title"/>
          </p:nvPr>
        </p:nvSpPr>
        <p:spPr>
          <a:xfrm>
            <a:off x="202883" y="180735"/>
            <a:ext cx="11389677" cy="743825"/>
          </a:xfrm>
        </p:spPr>
        <p:txBody>
          <a:bodyPr/>
          <a:lstStyle/>
          <a:p>
            <a:r>
              <a:rPr lang="en-GB" sz="4000"/>
              <a:t>The ESOs role in Code Facilitation </a:t>
            </a:r>
          </a:p>
        </p:txBody>
      </p:sp>
      <p:sp>
        <p:nvSpPr>
          <p:cNvPr id="4" name="Rectangle 3">
            <a:extLst>
              <a:ext uri="{FF2B5EF4-FFF2-40B4-BE49-F238E27FC236}">
                <a16:creationId xmlns:a16="http://schemas.microsoft.com/office/drawing/2014/main" id="{3F2AEC4A-0DE0-4452-A0B9-58C43231D4C1}"/>
              </a:ext>
            </a:extLst>
          </p:cNvPr>
          <p:cNvSpPr/>
          <p:nvPr/>
        </p:nvSpPr>
        <p:spPr>
          <a:xfrm>
            <a:off x="-1995237" y="10026"/>
            <a:ext cx="1949986" cy="5398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rPr>
              <a:t>David </a:t>
            </a:r>
          </a:p>
        </p:txBody>
      </p:sp>
      <p:sp>
        <p:nvSpPr>
          <p:cNvPr id="5" name="Rectangle 4">
            <a:extLst>
              <a:ext uri="{FF2B5EF4-FFF2-40B4-BE49-F238E27FC236}">
                <a16:creationId xmlns:a16="http://schemas.microsoft.com/office/drawing/2014/main" id="{A9A07AFB-F4B5-4EE6-867D-14F6293D6BCB}"/>
              </a:ext>
            </a:extLst>
          </p:cNvPr>
          <p:cNvSpPr/>
          <p:nvPr/>
        </p:nvSpPr>
        <p:spPr>
          <a:xfrm>
            <a:off x="-1995237" y="924560"/>
            <a:ext cx="1949986" cy="228224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solidFill>
                  <a:schemeClr val="tx1"/>
                </a:solidFill>
              </a:rPr>
              <a:t>How many codes are in the prioritisation hopper, as an example</a:t>
            </a:r>
          </a:p>
          <a:p>
            <a:pPr algn="ctr"/>
            <a:endParaRPr lang="en-GB" sz="1200">
              <a:solidFill>
                <a:schemeClr val="tx1"/>
              </a:solidFill>
            </a:endParaRPr>
          </a:p>
          <a:p>
            <a:pPr algn="ctr"/>
            <a:r>
              <a:rPr lang="en-GB" sz="1200">
                <a:solidFill>
                  <a:schemeClr val="tx1"/>
                </a:solidFill>
              </a:rPr>
              <a:t>What is the usual length for a code</a:t>
            </a:r>
          </a:p>
          <a:p>
            <a:pPr algn="ctr"/>
            <a:endParaRPr lang="en-GB" sz="1200">
              <a:solidFill>
                <a:schemeClr val="tx1"/>
              </a:solidFill>
            </a:endParaRPr>
          </a:p>
          <a:p>
            <a:pPr algn="ctr"/>
            <a:r>
              <a:rPr lang="en-GB" sz="1200">
                <a:solidFill>
                  <a:schemeClr val="tx1"/>
                </a:solidFill>
              </a:rPr>
              <a:t>Increased use of Emergency Mods </a:t>
            </a:r>
          </a:p>
          <a:p>
            <a:pPr algn="ctr"/>
            <a:endParaRPr lang="en-GB" sz="1200">
              <a:solidFill>
                <a:schemeClr val="tx1"/>
              </a:solidFill>
            </a:endParaRPr>
          </a:p>
          <a:p>
            <a:pPr algn="ctr"/>
            <a:endParaRPr lang="en-GB" sz="1200">
              <a:solidFill>
                <a:schemeClr val="tx1"/>
              </a:solidFill>
            </a:endParaRPr>
          </a:p>
          <a:p>
            <a:pPr algn="ctr"/>
            <a:r>
              <a:rPr lang="en-GB" sz="1200">
                <a:solidFill>
                  <a:schemeClr val="tx1"/>
                </a:solidFill>
              </a:rPr>
              <a:t> </a:t>
            </a:r>
            <a:endParaRPr lang="en-GB">
              <a:solidFill>
                <a:schemeClr val="tx1"/>
              </a:solidFill>
            </a:endParaRPr>
          </a:p>
        </p:txBody>
      </p:sp>
      <p:sp>
        <p:nvSpPr>
          <p:cNvPr id="14" name="Rectangle: Rounded Corners 13">
            <a:extLst>
              <a:ext uri="{FF2B5EF4-FFF2-40B4-BE49-F238E27FC236}">
                <a16:creationId xmlns:a16="http://schemas.microsoft.com/office/drawing/2014/main" id="{95B20ABE-BB77-458B-A879-BE2CE2DF8F21}"/>
              </a:ext>
            </a:extLst>
          </p:cNvPr>
          <p:cNvSpPr/>
          <p:nvPr/>
        </p:nvSpPr>
        <p:spPr>
          <a:xfrm>
            <a:off x="408942" y="2156911"/>
            <a:ext cx="2293618" cy="25776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Administer four different codes </a:t>
            </a:r>
          </a:p>
        </p:txBody>
      </p:sp>
      <p:sp>
        <p:nvSpPr>
          <p:cNvPr id="17" name="Rectangle: Rounded Corners 16">
            <a:extLst>
              <a:ext uri="{FF2B5EF4-FFF2-40B4-BE49-F238E27FC236}">
                <a16:creationId xmlns:a16="http://schemas.microsoft.com/office/drawing/2014/main" id="{DB04AA90-D077-4B71-9AEF-611FE2FEF4A9}"/>
              </a:ext>
            </a:extLst>
          </p:cNvPr>
          <p:cNvSpPr/>
          <p:nvPr/>
        </p:nvSpPr>
        <p:spPr>
          <a:xfrm>
            <a:off x="3476415" y="2156911"/>
            <a:ext cx="2293618" cy="25776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Industry Insight points to need for change</a:t>
            </a:r>
          </a:p>
        </p:txBody>
      </p:sp>
      <p:sp>
        <p:nvSpPr>
          <p:cNvPr id="19" name="Rectangle: Rounded Corners 18">
            <a:extLst>
              <a:ext uri="{FF2B5EF4-FFF2-40B4-BE49-F238E27FC236}">
                <a16:creationId xmlns:a16="http://schemas.microsoft.com/office/drawing/2014/main" id="{7D34BD43-E3AF-4C5D-8B96-DFB9FC05A4AD}"/>
              </a:ext>
            </a:extLst>
          </p:cNvPr>
          <p:cNvSpPr/>
          <p:nvPr/>
        </p:nvSpPr>
        <p:spPr>
          <a:xfrm>
            <a:off x="6543888" y="2156911"/>
            <a:ext cx="2293618" cy="25776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RIIO-2 plans supported by stakeholders</a:t>
            </a:r>
          </a:p>
        </p:txBody>
      </p:sp>
      <p:sp>
        <p:nvSpPr>
          <p:cNvPr id="20" name="Rectangle: Rounded Corners 19">
            <a:extLst>
              <a:ext uri="{FF2B5EF4-FFF2-40B4-BE49-F238E27FC236}">
                <a16:creationId xmlns:a16="http://schemas.microsoft.com/office/drawing/2014/main" id="{23BBE22F-12E5-4C00-9B17-C7C9BB2544A7}"/>
              </a:ext>
            </a:extLst>
          </p:cNvPr>
          <p:cNvSpPr/>
          <p:nvPr/>
        </p:nvSpPr>
        <p:spPr>
          <a:xfrm>
            <a:off x="9611360" y="2156911"/>
            <a:ext cx="2293618" cy="25776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Holistic solutions required </a:t>
            </a:r>
          </a:p>
        </p:txBody>
      </p:sp>
      <p:sp>
        <p:nvSpPr>
          <p:cNvPr id="10" name="TextBox 9">
            <a:extLst>
              <a:ext uri="{FF2B5EF4-FFF2-40B4-BE49-F238E27FC236}">
                <a16:creationId xmlns:a16="http://schemas.microsoft.com/office/drawing/2014/main" id="{921262BA-743F-48E3-B483-A3A88CF41611}"/>
              </a:ext>
            </a:extLst>
          </p:cNvPr>
          <p:cNvSpPr txBox="1"/>
          <p:nvPr/>
        </p:nvSpPr>
        <p:spPr>
          <a:xfrm>
            <a:off x="10762938" y="125565"/>
            <a:ext cx="1349893" cy="523220"/>
          </a:xfrm>
          <a:prstGeom prst="rect">
            <a:avLst/>
          </a:prstGeom>
          <a:solidFill>
            <a:schemeClr val="bg1"/>
          </a:solidFill>
          <a:ln>
            <a:solidFill>
              <a:schemeClr val="accent2"/>
            </a:solidFill>
          </a:ln>
        </p:spPr>
        <p:txBody>
          <a:bodyPr wrap="square" rtlCol="0">
            <a:spAutoFit/>
          </a:bodyPr>
          <a:lstStyle/>
          <a:p>
            <a:pPr algn="ctr"/>
            <a:r>
              <a:rPr lang="en-GB" sz="2800" b="0" i="0">
                <a:solidFill>
                  <a:schemeClr val="tx1">
                    <a:lumMod val="65000"/>
                    <a:lumOff val="35000"/>
                  </a:schemeClr>
                </a:solidFill>
                <a:latin typeface="Helvetica Neue Light" panose="02000403000000020004" pitchFamily="2" charset="0"/>
                <a:ea typeface="Helvetica Neue Light" panose="02000403000000020004" pitchFamily="2" charset="0"/>
              </a:rPr>
              <a:t>#</a:t>
            </a:r>
            <a:r>
              <a:rPr lang="en-GB" sz="2800">
                <a:solidFill>
                  <a:schemeClr val="tx1">
                    <a:lumMod val="65000"/>
                    <a:lumOff val="35000"/>
                  </a:schemeClr>
                </a:solidFill>
              </a:rPr>
              <a:t>R2NZ3</a:t>
            </a:r>
            <a:endParaRPr lang="en-GB" sz="2800" b="0" i="0">
              <a:solidFill>
                <a:schemeClr val="tx1">
                  <a:lumMod val="65000"/>
                  <a:lumOff val="3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589307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E11980A-39EE-1243-A5E0-04BD503D6708}"/>
              </a:ext>
            </a:extLst>
          </p:cNvPr>
          <p:cNvSpPr txBox="1">
            <a:spLocks/>
          </p:cNvSpPr>
          <p:nvPr/>
        </p:nvSpPr>
        <p:spPr>
          <a:xfrm>
            <a:off x="325845" y="305899"/>
            <a:ext cx="11171211" cy="837101"/>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BF22"/>
                </a:solidFill>
                <a:latin typeface="HelveticaNeueLT Pro 45 Lt" panose="020B0403020202020204" pitchFamily="34" charset="77"/>
                <a:ea typeface="Helvetica Neue Light" panose="02000403000000020004" pitchFamily="2" charset="0"/>
              </a:rPr>
              <a:t>Enabling net zero for consumer benefit</a:t>
            </a:r>
          </a:p>
        </p:txBody>
      </p:sp>
      <p:graphicFrame>
        <p:nvGraphicFramePr>
          <p:cNvPr id="7" name="Table 6">
            <a:extLst>
              <a:ext uri="{FF2B5EF4-FFF2-40B4-BE49-F238E27FC236}">
                <a16:creationId xmlns:a16="http://schemas.microsoft.com/office/drawing/2014/main" id="{66955A47-D80E-704E-985B-2190A449CAE1}"/>
              </a:ext>
            </a:extLst>
          </p:cNvPr>
          <p:cNvGraphicFramePr>
            <a:graphicFrameLocks noGrp="1"/>
          </p:cNvGraphicFramePr>
          <p:nvPr>
            <p:extLst>
              <p:ext uri="{D42A27DB-BD31-4B8C-83A1-F6EECF244321}">
                <p14:modId xmlns:p14="http://schemas.microsoft.com/office/powerpoint/2010/main" val="2149565335"/>
              </p:ext>
            </p:extLst>
          </p:nvPr>
        </p:nvGraphicFramePr>
        <p:xfrm>
          <a:off x="325845" y="1625601"/>
          <a:ext cx="5374424" cy="1839252"/>
        </p:xfrm>
        <a:graphic>
          <a:graphicData uri="http://schemas.openxmlformats.org/drawingml/2006/table">
            <a:tbl>
              <a:tblPr firstRow="1">
                <a:tableStyleId>{9DCAF9ED-07DC-4A11-8D7F-57B35C25682E}</a:tableStyleId>
              </a:tblPr>
              <a:tblGrid>
                <a:gridCol w="5374424">
                  <a:extLst>
                    <a:ext uri="{9D8B030D-6E8A-4147-A177-3AD203B41FA5}">
                      <a16:colId xmlns:a16="http://schemas.microsoft.com/office/drawing/2014/main" val="3272717354"/>
                    </a:ext>
                  </a:extLst>
                </a:gridCol>
              </a:tblGrid>
              <a:tr h="496444">
                <a:tc>
                  <a:txBody>
                    <a:bodyPr/>
                    <a:lstStyle/>
                    <a:p>
                      <a:pPr algn="ctr"/>
                      <a:r>
                        <a:rPr lang="en-GB" sz="2000" u="none" baseline="0">
                          <a:solidFill>
                            <a:schemeClr val="bg1"/>
                          </a:solidFill>
                        </a:rPr>
                        <a:t>Whole System</a:t>
                      </a:r>
                      <a:endParaRPr lang="en-GB" sz="2000" b="0" i="0" u="none">
                        <a:solidFill>
                          <a:schemeClr val="bg1"/>
                        </a:solidFill>
                        <a:latin typeface="HelveticaNeueLT Pro 65 Md" panose="020B0604020202020204" pitchFamily="34" charset="77"/>
                      </a:endParaRPr>
                    </a:p>
                  </a:txBody>
                  <a:tcPr marL="121920" marR="121920" marT="60960" marB="60960"/>
                </a:tc>
                <a:extLst>
                  <a:ext uri="{0D108BD9-81ED-4DB2-BD59-A6C34878D82A}">
                    <a16:rowId xmlns:a16="http://schemas.microsoft.com/office/drawing/2014/main" val="3317744325"/>
                  </a:ext>
                </a:extLst>
              </a:tr>
              <a:tr h="1342808">
                <a:tc>
                  <a:txBody>
                    <a:bodyPr/>
                    <a:lstStyle/>
                    <a:p>
                      <a:r>
                        <a:rPr lang="en-GB" sz="1600">
                          <a:solidFill>
                            <a:schemeClr val="tx1"/>
                          </a:solidFill>
                        </a:rPr>
                        <a:t>By</a:t>
                      </a:r>
                      <a:r>
                        <a:rPr lang="en-GB" sz="1600">
                          <a:solidFill>
                            <a:schemeClr val="bg1"/>
                          </a:solidFill>
                        </a:rPr>
                        <a:t> </a:t>
                      </a:r>
                      <a:r>
                        <a:rPr lang="en-GB" sz="1600">
                          <a:solidFill>
                            <a:schemeClr val="tx1"/>
                          </a:solidFill>
                        </a:rPr>
                        <a:t>2030 we could see:</a:t>
                      </a:r>
                    </a:p>
                    <a:p>
                      <a:pPr marL="342900" marR="0" lvl="0"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kern="1200">
                          <a:solidFill>
                            <a:schemeClr val="tx1"/>
                          </a:solidFill>
                          <a:latin typeface="+mn-lt"/>
                          <a:ea typeface="+mn-ea"/>
                          <a:cs typeface="+mn-cs"/>
                        </a:rPr>
                        <a:t>Decentralised generation providing 73-89% of peak demand</a:t>
                      </a:r>
                    </a:p>
                    <a:p>
                      <a:pPr marL="342900" marR="0" lvl="0"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kern="1200">
                          <a:solidFill>
                            <a:schemeClr val="tx1"/>
                          </a:solidFill>
                          <a:latin typeface="+mn-lt"/>
                          <a:ea typeface="+mn-ea"/>
                          <a:cs typeface="+mn-cs"/>
                        </a:rPr>
                        <a:t>4.5x increase in interconnector capacity</a:t>
                      </a:r>
                    </a:p>
                  </a:txBody>
                  <a:tcPr marL="72000" marR="0" marT="72000" marB="0"/>
                </a:tc>
                <a:extLst>
                  <a:ext uri="{0D108BD9-81ED-4DB2-BD59-A6C34878D82A}">
                    <a16:rowId xmlns:a16="http://schemas.microsoft.com/office/drawing/2014/main" val="1926615027"/>
                  </a:ext>
                </a:extLst>
              </a:tr>
            </a:tbl>
          </a:graphicData>
        </a:graphic>
      </p:graphicFrame>
      <p:graphicFrame>
        <p:nvGraphicFramePr>
          <p:cNvPr id="11" name="Table 10">
            <a:extLst>
              <a:ext uri="{FF2B5EF4-FFF2-40B4-BE49-F238E27FC236}">
                <a16:creationId xmlns:a16="http://schemas.microsoft.com/office/drawing/2014/main" id="{E8147169-EEBA-3443-9AD8-392A601B60FC}"/>
              </a:ext>
            </a:extLst>
          </p:cNvPr>
          <p:cNvGraphicFramePr>
            <a:graphicFrameLocks noGrp="1"/>
          </p:cNvGraphicFramePr>
          <p:nvPr>
            <p:extLst>
              <p:ext uri="{D42A27DB-BD31-4B8C-83A1-F6EECF244321}">
                <p14:modId xmlns:p14="http://schemas.microsoft.com/office/powerpoint/2010/main" val="532695150"/>
              </p:ext>
            </p:extLst>
          </p:nvPr>
        </p:nvGraphicFramePr>
        <p:xfrm>
          <a:off x="5958840" y="1625600"/>
          <a:ext cx="5523736" cy="1839253"/>
        </p:xfrm>
        <a:graphic>
          <a:graphicData uri="http://schemas.openxmlformats.org/drawingml/2006/table">
            <a:tbl>
              <a:tblPr firstRow="1">
                <a:tableStyleId>{FABFCF23-3B69-468F-B69F-88F6DE6A72F2}</a:tableStyleId>
              </a:tblPr>
              <a:tblGrid>
                <a:gridCol w="5523736">
                  <a:extLst>
                    <a:ext uri="{9D8B030D-6E8A-4147-A177-3AD203B41FA5}">
                      <a16:colId xmlns:a16="http://schemas.microsoft.com/office/drawing/2014/main" val="3272717354"/>
                    </a:ext>
                  </a:extLst>
                </a:gridCol>
              </a:tblGrid>
              <a:tr h="496444">
                <a:tc>
                  <a:txBody>
                    <a:bodyPr/>
                    <a:lstStyle/>
                    <a:p>
                      <a:pPr algn="ctr"/>
                      <a:r>
                        <a:rPr lang="en-GB" sz="2000" u="none" baseline="0"/>
                        <a:t>Competition everywhere</a:t>
                      </a:r>
                      <a:endParaRPr lang="en-GB" sz="2000" b="0" i="0" u="none">
                        <a:solidFill>
                          <a:schemeClr val="bg1"/>
                        </a:solidFill>
                        <a:latin typeface="HelveticaNeueLT Pro 65 Md" panose="020B0604020202020204" pitchFamily="34" charset="77"/>
                      </a:endParaRPr>
                    </a:p>
                  </a:txBody>
                  <a:tcPr marL="121920" marR="121920" marT="60960" marB="60960"/>
                </a:tc>
                <a:extLst>
                  <a:ext uri="{0D108BD9-81ED-4DB2-BD59-A6C34878D82A}">
                    <a16:rowId xmlns:a16="http://schemas.microsoft.com/office/drawing/2014/main" val="3317744325"/>
                  </a:ext>
                </a:extLst>
              </a:tr>
              <a:tr h="1342809">
                <a:tc>
                  <a:txBody>
                    <a:bodyPr/>
                    <a:lstStyle/>
                    <a:p>
                      <a:pPr marL="342900" marR="0" lvl="1"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kern="1200" noProof="0">
                          <a:solidFill>
                            <a:schemeClr val="tx1"/>
                          </a:solidFill>
                          <a:latin typeface="+mn-lt"/>
                          <a:ea typeface="+mn-ea"/>
                          <a:cs typeface="+mn-cs"/>
                        </a:rPr>
                        <a:t>10x increase in ESO ancillary service market participants</a:t>
                      </a:r>
                    </a:p>
                    <a:p>
                      <a:pPr marL="342900" marR="0" lvl="1"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kern="1200" noProof="0">
                          <a:solidFill>
                            <a:schemeClr val="tx1"/>
                          </a:solidFill>
                          <a:latin typeface="+mn-lt"/>
                          <a:ea typeface="+mn-ea"/>
                          <a:cs typeface="+mn-cs"/>
                        </a:rPr>
                        <a:t>Over a third of consumers could be providing flexibility services by 2030, increasing to over 80% by 2050</a:t>
                      </a:r>
                    </a:p>
                  </a:txBody>
                  <a:tcPr marL="72000" marR="0" marT="72000" marB="0"/>
                </a:tc>
                <a:extLst>
                  <a:ext uri="{0D108BD9-81ED-4DB2-BD59-A6C34878D82A}">
                    <a16:rowId xmlns:a16="http://schemas.microsoft.com/office/drawing/2014/main" val="1926615027"/>
                  </a:ext>
                </a:extLst>
              </a:tr>
            </a:tbl>
          </a:graphicData>
        </a:graphic>
      </p:graphicFrame>
      <p:graphicFrame>
        <p:nvGraphicFramePr>
          <p:cNvPr id="12" name="Table 11">
            <a:extLst>
              <a:ext uri="{FF2B5EF4-FFF2-40B4-BE49-F238E27FC236}">
                <a16:creationId xmlns:a16="http://schemas.microsoft.com/office/drawing/2014/main" id="{2A2FDE36-6F4E-DF44-8EBB-447AB5A5EB14}"/>
              </a:ext>
            </a:extLst>
          </p:cNvPr>
          <p:cNvGraphicFramePr>
            <a:graphicFrameLocks noGrp="1"/>
          </p:cNvGraphicFramePr>
          <p:nvPr>
            <p:extLst>
              <p:ext uri="{D42A27DB-BD31-4B8C-83A1-F6EECF244321}">
                <p14:modId xmlns:p14="http://schemas.microsoft.com/office/powerpoint/2010/main" val="930550601"/>
              </p:ext>
            </p:extLst>
          </p:nvPr>
        </p:nvGraphicFramePr>
        <p:xfrm>
          <a:off x="5958840" y="3759296"/>
          <a:ext cx="5523736" cy="1969964"/>
        </p:xfrm>
        <a:graphic>
          <a:graphicData uri="http://schemas.openxmlformats.org/drawingml/2006/table">
            <a:tbl>
              <a:tblPr firstRow="1">
                <a:tableStyleId>{10A1B5D5-9B99-4C35-A422-299274C87663}</a:tableStyleId>
              </a:tblPr>
              <a:tblGrid>
                <a:gridCol w="5523736">
                  <a:extLst>
                    <a:ext uri="{9D8B030D-6E8A-4147-A177-3AD203B41FA5}">
                      <a16:colId xmlns:a16="http://schemas.microsoft.com/office/drawing/2014/main" val="3272717354"/>
                    </a:ext>
                  </a:extLst>
                </a:gridCol>
              </a:tblGrid>
              <a:tr h="496444">
                <a:tc>
                  <a:txBody>
                    <a:bodyPr/>
                    <a:lstStyle/>
                    <a:p>
                      <a:pPr algn="ctr"/>
                      <a:r>
                        <a:rPr lang="en-GB" sz="2000" u="none" baseline="0"/>
                        <a:t>Scaling up low carbon infrastructure</a:t>
                      </a:r>
                      <a:endParaRPr lang="en-GB" sz="2000" b="0" i="0" u="none">
                        <a:solidFill>
                          <a:schemeClr val="bg1"/>
                        </a:solidFill>
                        <a:latin typeface="HelveticaNeueLT Pro 65 Md" panose="020B0604020202020204" pitchFamily="34" charset="77"/>
                      </a:endParaRPr>
                    </a:p>
                  </a:txBody>
                  <a:tcPr marL="121920" marR="121920" marT="60960" marB="60960"/>
                </a:tc>
                <a:extLst>
                  <a:ext uri="{0D108BD9-81ED-4DB2-BD59-A6C34878D82A}">
                    <a16:rowId xmlns:a16="http://schemas.microsoft.com/office/drawing/2014/main" val="3317744325"/>
                  </a:ext>
                </a:extLst>
              </a:tr>
              <a:tr h="1473520">
                <a:tc>
                  <a:txBody>
                    <a:body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600" kern="1200" noProof="0">
                          <a:solidFill>
                            <a:schemeClr val="tx1"/>
                          </a:solidFill>
                          <a:latin typeface="+mn-lt"/>
                          <a:ea typeface="+mn-ea"/>
                          <a:cs typeface="+mn-cs"/>
                        </a:rPr>
                        <a:t>Trends such as the electrification of transport and heat are expected to drive:</a:t>
                      </a:r>
                    </a:p>
                    <a:p>
                      <a:pPr marL="342900" marR="0" lvl="0"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kern="1200" noProof="0">
                          <a:solidFill>
                            <a:schemeClr val="tx1"/>
                          </a:solidFill>
                          <a:latin typeface="+mn-lt"/>
                          <a:ea typeface="+mn-ea"/>
                          <a:cs typeface="+mn-cs"/>
                        </a:rPr>
                        <a:t>increase in total GB generation capacity by 30-60% in 2030, and 150-200% by 2050</a:t>
                      </a:r>
                    </a:p>
                    <a:p>
                      <a:pPr marL="342900" marR="0" lvl="0"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kern="1200" noProof="0">
                          <a:solidFill>
                            <a:schemeClr val="tx1"/>
                          </a:solidFill>
                          <a:latin typeface="+mn-lt"/>
                          <a:ea typeface="+mn-ea"/>
                          <a:cs typeface="+mn-cs"/>
                        </a:rPr>
                        <a:t>offshore wind to 40 GW by 2030 and to over 80GW by 2050</a:t>
                      </a:r>
                    </a:p>
                  </a:txBody>
                  <a:tcPr marL="72000" marR="0" marT="72000" marB="0"/>
                </a:tc>
                <a:extLst>
                  <a:ext uri="{0D108BD9-81ED-4DB2-BD59-A6C34878D82A}">
                    <a16:rowId xmlns:a16="http://schemas.microsoft.com/office/drawing/2014/main" val="1926615027"/>
                  </a:ext>
                </a:extLst>
              </a:tr>
            </a:tbl>
          </a:graphicData>
        </a:graphic>
      </p:graphicFrame>
      <p:graphicFrame>
        <p:nvGraphicFramePr>
          <p:cNvPr id="13" name="Table 12">
            <a:extLst>
              <a:ext uri="{FF2B5EF4-FFF2-40B4-BE49-F238E27FC236}">
                <a16:creationId xmlns:a16="http://schemas.microsoft.com/office/drawing/2014/main" id="{B1C9B648-F68F-5648-8001-B1F40AC4B162}"/>
              </a:ext>
            </a:extLst>
          </p:cNvPr>
          <p:cNvGraphicFramePr>
            <a:graphicFrameLocks noGrp="1"/>
          </p:cNvGraphicFramePr>
          <p:nvPr>
            <p:extLst>
              <p:ext uri="{D42A27DB-BD31-4B8C-83A1-F6EECF244321}">
                <p14:modId xmlns:p14="http://schemas.microsoft.com/office/powerpoint/2010/main" val="45181757"/>
              </p:ext>
            </p:extLst>
          </p:nvPr>
        </p:nvGraphicFramePr>
        <p:xfrm>
          <a:off x="331941" y="3759296"/>
          <a:ext cx="5374424" cy="1969964"/>
        </p:xfrm>
        <a:graphic>
          <a:graphicData uri="http://schemas.openxmlformats.org/drawingml/2006/table">
            <a:tbl>
              <a:tblPr firstRow="1">
                <a:tableStyleId>{1E171933-4619-4E11-9A3F-F7608DF75F80}</a:tableStyleId>
              </a:tblPr>
              <a:tblGrid>
                <a:gridCol w="5374424">
                  <a:extLst>
                    <a:ext uri="{9D8B030D-6E8A-4147-A177-3AD203B41FA5}">
                      <a16:colId xmlns:a16="http://schemas.microsoft.com/office/drawing/2014/main" val="3272717354"/>
                    </a:ext>
                  </a:extLst>
                </a:gridCol>
              </a:tblGrid>
              <a:tr h="496444">
                <a:tc>
                  <a:txBody>
                    <a:bodyPr/>
                    <a:lstStyle/>
                    <a:p>
                      <a:pPr algn="ctr"/>
                      <a:r>
                        <a:rPr lang="en-GB" sz="2000" u="none" baseline="0"/>
                        <a:t>Carbon free operation</a:t>
                      </a:r>
                      <a:endParaRPr lang="en-GB" sz="2000" b="0" i="0" u="none">
                        <a:solidFill>
                          <a:schemeClr val="bg1"/>
                        </a:solidFill>
                        <a:latin typeface="HelveticaNeueLT Pro 65 Md" panose="020B0604020202020204" pitchFamily="34" charset="77"/>
                      </a:endParaRPr>
                    </a:p>
                  </a:txBody>
                  <a:tcPr marL="121920" marR="121920" marT="60960" marB="60960"/>
                </a:tc>
                <a:extLst>
                  <a:ext uri="{0D108BD9-81ED-4DB2-BD59-A6C34878D82A}">
                    <a16:rowId xmlns:a16="http://schemas.microsoft.com/office/drawing/2014/main" val="3317744325"/>
                  </a:ext>
                </a:extLst>
              </a:tr>
              <a:tr h="1473520">
                <a:tc>
                  <a:txBody>
                    <a:bodyPr/>
                    <a:lstStyle/>
                    <a:p>
                      <a:pPr marL="342900" marR="0" lvl="0"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kern="1200" noProof="0">
                          <a:solidFill>
                            <a:schemeClr val="tx1"/>
                          </a:solidFill>
                          <a:latin typeface="+mn-lt"/>
                          <a:ea typeface="+mn-ea"/>
                          <a:cs typeface="+mn-cs"/>
                        </a:rPr>
                        <a:t>The ESO aims to be able to operate the system carbon free by 2025</a:t>
                      </a:r>
                    </a:p>
                    <a:p>
                      <a:pPr marL="342900" marR="0" lvl="0"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kern="1200" noProof="0">
                          <a:solidFill>
                            <a:schemeClr val="tx1"/>
                          </a:solidFill>
                          <a:latin typeface="+mn-lt"/>
                          <a:ea typeface="+mn-ea"/>
                          <a:cs typeface="+mn-cs"/>
                        </a:rPr>
                        <a:t>Annual renewable generation could increase from 41% today, to 80% by 2030 and 96% by 2050</a:t>
                      </a:r>
                    </a:p>
                  </a:txBody>
                  <a:tcPr marL="72000" marR="0" marT="72000" marB="0"/>
                </a:tc>
                <a:extLst>
                  <a:ext uri="{0D108BD9-81ED-4DB2-BD59-A6C34878D82A}">
                    <a16:rowId xmlns:a16="http://schemas.microsoft.com/office/drawing/2014/main" val="1926615027"/>
                  </a:ext>
                </a:extLst>
              </a:tr>
            </a:tbl>
          </a:graphicData>
        </a:graphic>
      </p:graphicFrame>
      <p:sp>
        <p:nvSpPr>
          <p:cNvPr id="8" name="Text Placeholder 9">
            <a:extLst>
              <a:ext uri="{FF2B5EF4-FFF2-40B4-BE49-F238E27FC236}">
                <a16:creationId xmlns:a16="http://schemas.microsoft.com/office/drawing/2014/main" id="{DBDDABD1-22D4-4DBF-AC98-D4CC8E0F650C}"/>
              </a:ext>
            </a:extLst>
          </p:cNvPr>
          <p:cNvSpPr txBox="1">
            <a:spLocks/>
          </p:cNvSpPr>
          <p:nvPr/>
        </p:nvSpPr>
        <p:spPr>
          <a:xfrm>
            <a:off x="325845" y="1025156"/>
            <a:ext cx="11235509" cy="511544"/>
          </a:xfrm>
          <a:prstGeom prst="rect">
            <a:avLst/>
          </a:prstGeom>
          <a:solidFill>
            <a:schemeClr val="bg1"/>
          </a:solidFill>
          <a:ln w="28575" cap="flat" cmpd="sng" algn="ctr">
            <a:noFill/>
            <a:prstDash val="solid"/>
            <a:miter lim="800000"/>
          </a:ln>
        </p:spPr>
        <p:style>
          <a:lnRef idx="2">
            <a:schemeClr val="accent2">
              <a:shade val="50000"/>
            </a:schemeClr>
          </a:lnRef>
          <a:fillRef idx="1">
            <a:schemeClr val="accent2"/>
          </a:fillRef>
          <a:effectRef idx="0">
            <a:schemeClr val="accent2"/>
          </a:effectRef>
          <a:fontRef idx="minor">
            <a:schemeClr val="lt1"/>
          </a:fontRef>
        </p:style>
        <p:txBody>
          <a:bodyPr lIns="144000" tIns="144000" rIns="144000" bIns="144000" numCol="1"/>
          <a:lstStyle>
            <a:lvl1pPr marL="171450" indent="-171450" algn="l" defTabSz="914377" rtl="0" eaLnBrk="1" latinLnBrk="0" hangingPunct="1">
              <a:lnSpc>
                <a:spcPct val="90000"/>
              </a:lnSpc>
              <a:spcBef>
                <a:spcPts val="1000"/>
              </a:spcBef>
              <a:buFont typeface="Arial" panose="020B0604020202020204" pitchFamily="34" charset="0"/>
              <a:buChar char="•"/>
              <a:defRPr sz="1200" b="0" i="0" kern="1200">
                <a:solidFill>
                  <a:schemeClr val="tx1">
                    <a:lumMod val="65000"/>
                    <a:lumOff val="35000"/>
                  </a:schemeClr>
                </a:solidFill>
                <a:latin typeface="Helvetica Neue LT Std 45 Light" panose="020B040302020202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b="0" i="0" kern="1200">
                <a:ln>
                  <a:noFill/>
                </a:ln>
                <a:solidFill>
                  <a:srgbClr val="E8BC28"/>
                </a:solidFill>
                <a:latin typeface="Helvetica Neue LT Std 45 Light" panose="020B040302020202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4pPr>
            <a:lvl5pPr marL="1828755" indent="0" algn="l" defTabSz="914377" rtl="0" eaLnBrk="1" latinLnBrk="0" hangingPunct="1">
              <a:lnSpc>
                <a:spcPct val="90000"/>
              </a:lnSpc>
              <a:spcBef>
                <a:spcPts val="500"/>
              </a:spcBef>
              <a:buFont typeface="Arial" panose="020B0604020202020204" pitchFamily="34" charset="0"/>
              <a:buNone/>
              <a:defRPr sz="1800" b="0" i="0" kern="1200">
                <a:solidFill>
                  <a:schemeClr val="lt1"/>
                </a:solidFill>
                <a:latin typeface="Helvetica Neue LT Std 35 Thin" panose="020B04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Change in the energy system is accelerating as new policy and technology innovation continue to be implemented</a:t>
            </a:r>
            <a:endParaRPr kumimoji="0" lang="en-GB" sz="1400" b="1" i="0" u="none" strike="noStrike" kern="1200" cap="none" spc="0" normalizeH="0" baseline="0" noProof="0">
              <a:ln>
                <a:noFill/>
              </a:ln>
              <a:solidFill>
                <a:srgbClr val="44546A"/>
              </a:solidFill>
              <a:effectLst/>
              <a:uLnTx/>
              <a:uFillTx/>
              <a:latin typeface="Helvetica Neue LT Std 45 Light" panose="020B0403020202020204" pitchFamily="34" charset="0"/>
              <a:ea typeface="+mn-ea"/>
              <a:cs typeface="+mn-cs"/>
            </a:endParaRPr>
          </a:p>
        </p:txBody>
      </p:sp>
      <p:sp>
        <p:nvSpPr>
          <p:cNvPr id="10" name="Rectangle 9">
            <a:extLst>
              <a:ext uri="{FF2B5EF4-FFF2-40B4-BE49-F238E27FC236}">
                <a16:creationId xmlns:a16="http://schemas.microsoft.com/office/drawing/2014/main" id="{30CE2C32-D369-4664-B76D-DA3E61D74709}"/>
              </a:ext>
            </a:extLst>
          </p:cNvPr>
          <p:cNvSpPr/>
          <p:nvPr/>
        </p:nvSpPr>
        <p:spPr>
          <a:xfrm>
            <a:off x="-1995237" y="10026"/>
            <a:ext cx="1949986" cy="5398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rPr>
              <a:t>Jenny </a:t>
            </a:r>
          </a:p>
        </p:txBody>
      </p:sp>
      <p:sp>
        <p:nvSpPr>
          <p:cNvPr id="9" name="TextBox 8">
            <a:extLst>
              <a:ext uri="{FF2B5EF4-FFF2-40B4-BE49-F238E27FC236}">
                <a16:creationId xmlns:a16="http://schemas.microsoft.com/office/drawing/2014/main" id="{4E60C4F1-1CFA-4036-B1F8-371B6FB3C660}"/>
              </a:ext>
            </a:extLst>
          </p:cNvPr>
          <p:cNvSpPr txBox="1"/>
          <p:nvPr/>
        </p:nvSpPr>
        <p:spPr>
          <a:xfrm>
            <a:off x="10762938" y="125565"/>
            <a:ext cx="1349893" cy="523220"/>
          </a:xfrm>
          <a:prstGeom prst="rect">
            <a:avLst/>
          </a:prstGeom>
          <a:solidFill>
            <a:schemeClr val="bg1"/>
          </a:solidFill>
          <a:ln>
            <a:solidFill>
              <a:schemeClr val="accent2"/>
            </a:solidFill>
          </a:ln>
        </p:spPr>
        <p:txBody>
          <a:bodyPr wrap="square" rtlCol="0">
            <a:spAutoFit/>
          </a:bodyPr>
          <a:lstStyle/>
          <a:p>
            <a:pPr algn="ctr"/>
            <a:r>
              <a:rPr lang="en-GB" sz="2800" b="0" i="0">
                <a:solidFill>
                  <a:schemeClr val="tx1">
                    <a:lumMod val="65000"/>
                    <a:lumOff val="35000"/>
                  </a:schemeClr>
                </a:solidFill>
                <a:latin typeface="Helvetica Neue Light" panose="02000403000000020004" pitchFamily="2" charset="0"/>
                <a:ea typeface="Helvetica Neue Light" panose="02000403000000020004" pitchFamily="2" charset="0"/>
              </a:rPr>
              <a:t>#</a:t>
            </a:r>
            <a:r>
              <a:rPr lang="en-GB" sz="2800">
                <a:solidFill>
                  <a:schemeClr val="tx1">
                    <a:lumMod val="65000"/>
                    <a:lumOff val="35000"/>
                  </a:schemeClr>
                </a:solidFill>
              </a:rPr>
              <a:t>R2NZ3</a:t>
            </a:r>
            <a:endParaRPr lang="en-GB" sz="2800" b="0" i="0">
              <a:solidFill>
                <a:schemeClr val="tx1">
                  <a:lumMod val="65000"/>
                  <a:lumOff val="3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4288733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E11980A-39EE-1243-A5E0-04BD503D6708}"/>
              </a:ext>
            </a:extLst>
          </p:cNvPr>
          <p:cNvSpPr txBox="1">
            <a:spLocks/>
          </p:cNvSpPr>
          <p:nvPr/>
        </p:nvSpPr>
        <p:spPr>
          <a:xfrm>
            <a:off x="325845" y="305899"/>
            <a:ext cx="11171211" cy="837101"/>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BF22"/>
                </a:solidFill>
                <a:latin typeface="HelveticaNeueLT Pro 45 Lt" panose="020B0403020202020204" pitchFamily="34" charset="77"/>
                <a:ea typeface="Helvetica Neue Light" panose="02000403000000020004" pitchFamily="2" charset="0"/>
              </a:rPr>
              <a:t>A move towards strategic code change</a:t>
            </a:r>
          </a:p>
        </p:txBody>
      </p:sp>
      <p:graphicFrame>
        <p:nvGraphicFramePr>
          <p:cNvPr id="7" name="Table 6">
            <a:extLst>
              <a:ext uri="{FF2B5EF4-FFF2-40B4-BE49-F238E27FC236}">
                <a16:creationId xmlns:a16="http://schemas.microsoft.com/office/drawing/2014/main" id="{66955A47-D80E-704E-985B-2190A449CAE1}"/>
              </a:ext>
            </a:extLst>
          </p:cNvPr>
          <p:cNvGraphicFramePr>
            <a:graphicFrameLocks noGrp="1"/>
          </p:cNvGraphicFramePr>
          <p:nvPr>
            <p:extLst>
              <p:ext uri="{D42A27DB-BD31-4B8C-83A1-F6EECF244321}">
                <p14:modId xmlns:p14="http://schemas.microsoft.com/office/powerpoint/2010/main" val="218062641"/>
              </p:ext>
            </p:extLst>
          </p:nvPr>
        </p:nvGraphicFramePr>
        <p:xfrm>
          <a:off x="325845" y="1625601"/>
          <a:ext cx="5374424" cy="1839252"/>
        </p:xfrm>
        <a:graphic>
          <a:graphicData uri="http://schemas.openxmlformats.org/drawingml/2006/table">
            <a:tbl>
              <a:tblPr firstRow="1">
                <a:tableStyleId>{9DCAF9ED-07DC-4A11-8D7F-57B35C25682E}</a:tableStyleId>
              </a:tblPr>
              <a:tblGrid>
                <a:gridCol w="5374424">
                  <a:extLst>
                    <a:ext uri="{9D8B030D-6E8A-4147-A177-3AD203B41FA5}">
                      <a16:colId xmlns:a16="http://schemas.microsoft.com/office/drawing/2014/main" val="3272717354"/>
                    </a:ext>
                  </a:extLst>
                </a:gridCol>
              </a:tblGrid>
              <a:tr h="496444">
                <a:tc>
                  <a:txBody>
                    <a:bodyPr/>
                    <a:lstStyle/>
                    <a:p>
                      <a:pPr algn="ctr"/>
                      <a:r>
                        <a:rPr lang="en-GB" sz="2000" u="none" baseline="0">
                          <a:solidFill>
                            <a:schemeClr val="bg1"/>
                          </a:solidFill>
                        </a:rPr>
                        <a:t>Whole System</a:t>
                      </a:r>
                      <a:endParaRPr lang="en-GB" sz="2000" b="0" i="0" u="none">
                        <a:solidFill>
                          <a:schemeClr val="bg1"/>
                        </a:solidFill>
                        <a:latin typeface="HelveticaNeueLT Pro 65 Md" panose="020B0604020202020204" pitchFamily="34" charset="77"/>
                      </a:endParaRPr>
                    </a:p>
                  </a:txBody>
                  <a:tcPr marL="121920" marR="121920" marT="60960" marB="60960"/>
                </a:tc>
                <a:extLst>
                  <a:ext uri="{0D108BD9-81ED-4DB2-BD59-A6C34878D82A}">
                    <a16:rowId xmlns:a16="http://schemas.microsoft.com/office/drawing/2014/main" val="3317744325"/>
                  </a:ext>
                </a:extLst>
              </a:tr>
              <a:tr h="1342808">
                <a:tc>
                  <a:txBody>
                    <a:bodyPr/>
                    <a:lstStyle/>
                    <a:p>
                      <a:pPr marL="342900" marR="0" lvl="0"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kern="1200">
                          <a:solidFill>
                            <a:schemeClr val="tx1"/>
                          </a:solidFill>
                          <a:latin typeface="+mn-lt"/>
                          <a:ea typeface="+mn-ea"/>
                          <a:cs typeface="+mn-cs"/>
                        </a:rPr>
                        <a:t>Coordination and consistency</a:t>
                      </a:r>
                    </a:p>
                    <a:p>
                      <a:pPr marL="342900" marR="0" lvl="0"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kern="1200">
                          <a:solidFill>
                            <a:schemeClr val="tx1"/>
                          </a:solidFill>
                          <a:latin typeface="+mn-lt"/>
                          <a:ea typeface="+mn-ea"/>
                          <a:cs typeface="+mn-cs"/>
                        </a:rPr>
                        <a:t>Visibility and engagement</a:t>
                      </a:r>
                    </a:p>
                    <a:p>
                      <a:pPr marL="342900" marR="0" lvl="0"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kern="1200">
                          <a:solidFill>
                            <a:schemeClr val="tx1"/>
                          </a:solidFill>
                          <a:latin typeface="+mn-lt"/>
                          <a:ea typeface="+mn-ea"/>
                          <a:cs typeface="+mn-cs"/>
                        </a:rPr>
                        <a:t>Potential links to other systems</a:t>
                      </a:r>
                    </a:p>
                  </a:txBody>
                  <a:tcPr marL="72000" marR="0" marT="72000" marB="0"/>
                </a:tc>
                <a:extLst>
                  <a:ext uri="{0D108BD9-81ED-4DB2-BD59-A6C34878D82A}">
                    <a16:rowId xmlns:a16="http://schemas.microsoft.com/office/drawing/2014/main" val="1926615027"/>
                  </a:ext>
                </a:extLst>
              </a:tr>
            </a:tbl>
          </a:graphicData>
        </a:graphic>
      </p:graphicFrame>
      <p:graphicFrame>
        <p:nvGraphicFramePr>
          <p:cNvPr id="11" name="Table 10">
            <a:extLst>
              <a:ext uri="{FF2B5EF4-FFF2-40B4-BE49-F238E27FC236}">
                <a16:creationId xmlns:a16="http://schemas.microsoft.com/office/drawing/2014/main" id="{E8147169-EEBA-3443-9AD8-392A601B60FC}"/>
              </a:ext>
            </a:extLst>
          </p:cNvPr>
          <p:cNvGraphicFramePr>
            <a:graphicFrameLocks noGrp="1"/>
          </p:cNvGraphicFramePr>
          <p:nvPr/>
        </p:nvGraphicFramePr>
        <p:xfrm>
          <a:off x="5958840" y="1625600"/>
          <a:ext cx="5523736" cy="1839253"/>
        </p:xfrm>
        <a:graphic>
          <a:graphicData uri="http://schemas.openxmlformats.org/drawingml/2006/table">
            <a:tbl>
              <a:tblPr firstRow="1">
                <a:tableStyleId>{FABFCF23-3B69-468F-B69F-88F6DE6A72F2}</a:tableStyleId>
              </a:tblPr>
              <a:tblGrid>
                <a:gridCol w="5523736">
                  <a:extLst>
                    <a:ext uri="{9D8B030D-6E8A-4147-A177-3AD203B41FA5}">
                      <a16:colId xmlns:a16="http://schemas.microsoft.com/office/drawing/2014/main" val="3272717354"/>
                    </a:ext>
                  </a:extLst>
                </a:gridCol>
              </a:tblGrid>
              <a:tr h="496444">
                <a:tc>
                  <a:txBody>
                    <a:bodyPr/>
                    <a:lstStyle/>
                    <a:p>
                      <a:pPr algn="ctr"/>
                      <a:r>
                        <a:rPr lang="en-GB" sz="2000" u="none" baseline="0"/>
                        <a:t>Competition everywhere</a:t>
                      </a:r>
                      <a:endParaRPr lang="en-GB" sz="2000" b="0" i="0" u="none">
                        <a:solidFill>
                          <a:schemeClr val="bg1"/>
                        </a:solidFill>
                        <a:latin typeface="HelveticaNeueLT Pro 65 Md" panose="020B0604020202020204" pitchFamily="34" charset="77"/>
                      </a:endParaRPr>
                    </a:p>
                  </a:txBody>
                  <a:tcPr marL="121920" marR="121920" marT="60960" marB="60960"/>
                </a:tc>
                <a:extLst>
                  <a:ext uri="{0D108BD9-81ED-4DB2-BD59-A6C34878D82A}">
                    <a16:rowId xmlns:a16="http://schemas.microsoft.com/office/drawing/2014/main" val="3317744325"/>
                  </a:ext>
                </a:extLst>
              </a:tr>
              <a:tr h="1342809">
                <a:tc>
                  <a:txBody>
                    <a:bodyPr/>
                    <a:lstStyle/>
                    <a:p>
                      <a:pPr marL="342900" marR="0" lvl="0"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kern="1200" noProof="0">
                          <a:solidFill>
                            <a:schemeClr val="tx1"/>
                          </a:solidFill>
                          <a:latin typeface="+mn-lt"/>
                          <a:ea typeface="+mn-ea"/>
                          <a:cs typeface="+mn-cs"/>
                        </a:rPr>
                        <a:t>Reducing barriers to entry</a:t>
                      </a:r>
                    </a:p>
                    <a:p>
                      <a:pPr marL="342900" marR="0" lvl="0"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kern="1200" noProof="0">
                          <a:solidFill>
                            <a:schemeClr val="tx1"/>
                          </a:solidFill>
                          <a:latin typeface="+mn-lt"/>
                          <a:ea typeface="+mn-ea"/>
                          <a:cs typeface="+mn-cs"/>
                        </a:rPr>
                        <a:t>Enabling market access for more participants</a:t>
                      </a:r>
                    </a:p>
                    <a:p>
                      <a:pPr marL="342900" marR="0" lvl="0"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kern="1200" noProof="0">
                          <a:solidFill>
                            <a:schemeClr val="tx1"/>
                          </a:solidFill>
                          <a:latin typeface="+mn-lt"/>
                          <a:ea typeface="+mn-ea"/>
                          <a:cs typeface="+mn-cs"/>
                        </a:rPr>
                        <a:t>Improving access to information </a:t>
                      </a:r>
                    </a:p>
                  </a:txBody>
                  <a:tcPr marL="72000" marR="0" marT="72000" marB="0"/>
                </a:tc>
                <a:extLst>
                  <a:ext uri="{0D108BD9-81ED-4DB2-BD59-A6C34878D82A}">
                    <a16:rowId xmlns:a16="http://schemas.microsoft.com/office/drawing/2014/main" val="1926615027"/>
                  </a:ext>
                </a:extLst>
              </a:tr>
            </a:tbl>
          </a:graphicData>
        </a:graphic>
      </p:graphicFrame>
      <p:graphicFrame>
        <p:nvGraphicFramePr>
          <p:cNvPr id="12" name="Table 11">
            <a:extLst>
              <a:ext uri="{FF2B5EF4-FFF2-40B4-BE49-F238E27FC236}">
                <a16:creationId xmlns:a16="http://schemas.microsoft.com/office/drawing/2014/main" id="{2A2FDE36-6F4E-DF44-8EBB-447AB5A5EB14}"/>
              </a:ext>
            </a:extLst>
          </p:cNvPr>
          <p:cNvGraphicFramePr>
            <a:graphicFrameLocks noGrp="1"/>
          </p:cNvGraphicFramePr>
          <p:nvPr/>
        </p:nvGraphicFramePr>
        <p:xfrm>
          <a:off x="5958840" y="3759296"/>
          <a:ext cx="5523736" cy="1969964"/>
        </p:xfrm>
        <a:graphic>
          <a:graphicData uri="http://schemas.openxmlformats.org/drawingml/2006/table">
            <a:tbl>
              <a:tblPr firstRow="1">
                <a:tableStyleId>{10A1B5D5-9B99-4C35-A422-299274C87663}</a:tableStyleId>
              </a:tblPr>
              <a:tblGrid>
                <a:gridCol w="5523736">
                  <a:extLst>
                    <a:ext uri="{9D8B030D-6E8A-4147-A177-3AD203B41FA5}">
                      <a16:colId xmlns:a16="http://schemas.microsoft.com/office/drawing/2014/main" val="3272717354"/>
                    </a:ext>
                  </a:extLst>
                </a:gridCol>
              </a:tblGrid>
              <a:tr h="496444">
                <a:tc>
                  <a:txBody>
                    <a:bodyPr/>
                    <a:lstStyle/>
                    <a:p>
                      <a:pPr algn="ctr"/>
                      <a:r>
                        <a:rPr lang="en-GB" sz="2000" u="none" baseline="0"/>
                        <a:t>Scaling up low carbon infrastructure</a:t>
                      </a:r>
                      <a:endParaRPr lang="en-GB" sz="2000" b="0" i="0" u="none">
                        <a:solidFill>
                          <a:schemeClr val="bg1"/>
                        </a:solidFill>
                        <a:latin typeface="HelveticaNeueLT Pro 65 Md" panose="020B0604020202020204" pitchFamily="34" charset="77"/>
                      </a:endParaRPr>
                    </a:p>
                  </a:txBody>
                  <a:tcPr marL="121920" marR="121920" marT="60960" marB="60960"/>
                </a:tc>
                <a:extLst>
                  <a:ext uri="{0D108BD9-81ED-4DB2-BD59-A6C34878D82A}">
                    <a16:rowId xmlns:a16="http://schemas.microsoft.com/office/drawing/2014/main" val="3317744325"/>
                  </a:ext>
                </a:extLst>
              </a:tr>
              <a:tr h="1473520">
                <a:tc>
                  <a:txBody>
                    <a:bodyPr/>
                    <a:lstStyle/>
                    <a:p>
                      <a:pPr marL="342900" marR="0" lvl="0"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kern="1200" noProof="0">
                          <a:solidFill>
                            <a:schemeClr val="tx1"/>
                          </a:solidFill>
                          <a:latin typeface="+mn-lt"/>
                          <a:ea typeface="+mn-ea"/>
                          <a:cs typeface="+mn-cs"/>
                        </a:rPr>
                        <a:t>New connections &amp; infrastructure arrangements</a:t>
                      </a:r>
                    </a:p>
                    <a:p>
                      <a:pPr marL="342900" marR="0" lvl="0"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kern="1200" noProof="0">
                          <a:solidFill>
                            <a:schemeClr val="tx1"/>
                          </a:solidFill>
                          <a:latin typeface="+mn-lt"/>
                          <a:ea typeface="+mn-ea"/>
                          <a:cs typeface="+mn-cs"/>
                        </a:rPr>
                        <a:t>Efficient commercial signals in network charging</a:t>
                      </a:r>
                    </a:p>
                  </a:txBody>
                  <a:tcPr marL="72000" marR="0" marT="72000" marB="0"/>
                </a:tc>
                <a:extLst>
                  <a:ext uri="{0D108BD9-81ED-4DB2-BD59-A6C34878D82A}">
                    <a16:rowId xmlns:a16="http://schemas.microsoft.com/office/drawing/2014/main" val="1926615027"/>
                  </a:ext>
                </a:extLst>
              </a:tr>
            </a:tbl>
          </a:graphicData>
        </a:graphic>
      </p:graphicFrame>
      <p:graphicFrame>
        <p:nvGraphicFramePr>
          <p:cNvPr id="13" name="Table 12">
            <a:extLst>
              <a:ext uri="{FF2B5EF4-FFF2-40B4-BE49-F238E27FC236}">
                <a16:creationId xmlns:a16="http://schemas.microsoft.com/office/drawing/2014/main" id="{B1C9B648-F68F-5648-8001-B1F40AC4B162}"/>
              </a:ext>
            </a:extLst>
          </p:cNvPr>
          <p:cNvGraphicFramePr>
            <a:graphicFrameLocks noGrp="1"/>
          </p:cNvGraphicFramePr>
          <p:nvPr/>
        </p:nvGraphicFramePr>
        <p:xfrm>
          <a:off x="331941" y="3759296"/>
          <a:ext cx="5374424" cy="1969964"/>
        </p:xfrm>
        <a:graphic>
          <a:graphicData uri="http://schemas.openxmlformats.org/drawingml/2006/table">
            <a:tbl>
              <a:tblPr firstRow="1">
                <a:tableStyleId>{1E171933-4619-4E11-9A3F-F7608DF75F80}</a:tableStyleId>
              </a:tblPr>
              <a:tblGrid>
                <a:gridCol w="5374424">
                  <a:extLst>
                    <a:ext uri="{9D8B030D-6E8A-4147-A177-3AD203B41FA5}">
                      <a16:colId xmlns:a16="http://schemas.microsoft.com/office/drawing/2014/main" val="3272717354"/>
                    </a:ext>
                  </a:extLst>
                </a:gridCol>
              </a:tblGrid>
              <a:tr h="496444">
                <a:tc>
                  <a:txBody>
                    <a:bodyPr/>
                    <a:lstStyle/>
                    <a:p>
                      <a:pPr algn="ctr"/>
                      <a:r>
                        <a:rPr lang="en-GB" sz="2000" u="none" baseline="0"/>
                        <a:t>Carbon free operation</a:t>
                      </a:r>
                      <a:endParaRPr lang="en-GB" sz="2000" b="0" i="0" u="none">
                        <a:solidFill>
                          <a:schemeClr val="bg1"/>
                        </a:solidFill>
                        <a:latin typeface="HelveticaNeueLT Pro 65 Md" panose="020B0604020202020204" pitchFamily="34" charset="77"/>
                      </a:endParaRPr>
                    </a:p>
                  </a:txBody>
                  <a:tcPr marL="121920" marR="121920" marT="60960" marB="60960"/>
                </a:tc>
                <a:extLst>
                  <a:ext uri="{0D108BD9-81ED-4DB2-BD59-A6C34878D82A}">
                    <a16:rowId xmlns:a16="http://schemas.microsoft.com/office/drawing/2014/main" val="3317744325"/>
                  </a:ext>
                </a:extLst>
              </a:tr>
              <a:tr h="1473520">
                <a:tc>
                  <a:txBody>
                    <a:bodyPr/>
                    <a:lstStyle/>
                    <a:p>
                      <a:pPr marL="342900" marR="0" lvl="0"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kern="1200" noProof="0">
                          <a:solidFill>
                            <a:schemeClr val="tx1"/>
                          </a:solidFill>
                          <a:latin typeface="+mn-lt"/>
                          <a:ea typeface="+mn-ea"/>
                          <a:cs typeface="+mn-cs"/>
                        </a:rPr>
                        <a:t>Supporting new markets and services</a:t>
                      </a:r>
                    </a:p>
                    <a:p>
                      <a:pPr marL="342900" marR="0" lvl="0"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kern="1200" noProof="0">
                          <a:solidFill>
                            <a:schemeClr val="tx1"/>
                          </a:solidFill>
                          <a:latin typeface="+mn-lt"/>
                          <a:ea typeface="+mn-ea"/>
                          <a:cs typeface="+mn-cs"/>
                        </a:rPr>
                        <a:t>Enable increased system flexibility </a:t>
                      </a:r>
                    </a:p>
                    <a:p>
                      <a:pPr marL="342900" marR="0" lvl="0" indent="-34290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kern="1200" noProof="0">
                          <a:solidFill>
                            <a:schemeClr val="tx1"/>
                          </a:solidFill>
                          <a:latin typeface="+mn-lt"/>
                          <a:ea typeface="+mn-ea"/>
                          <a:cs typeface="+mn-cs"/>
                        </a:rPr>
                        <a:t>Enable increased interconnection</a:t>
                      </a:r>
                    </a:p>
                  </a:txBody>
                  <a:tcPr marL="72000" marR="0" marT="72000" marB="0"/>
                </a:tc>
                <a:extLst>
                  <a:ext uri="{0D108BD9-81ED-4DB2-BD59-A6C34878D82A}">
                    <a16:rowId xmlns:a16="http://schemas.microsoft.com/office/drawing/2014/main" val="1926615027"/>
                  </a:ext>
                </a:extLst>
              </a:tr>
            </a:tbl>
          </a:graphicData>
        </a:graphic>
      </p:graphicFrame>
      <p:sp>
        <p:nvSpPr>
          <p:cNvPr id="8" name="Text Placeholder 9">
            <a:extLst>
              <a:ext uri="{FF2B5EF4-FFF2-40B4-BE49-F238E27FC236}">
                <a16:creationId xmlns:a16="http://schemas.microsoft.com/office/drawing/2014/main" id="{DBDDABD1-22D4-4DBF-AC98-D4CC8E0F650C}"/>
              </a:ext>
            </a:extLst>
          </p:cNvPr>
          <p:cNvSpPr txBox="1">
            <a:spLocks/>
          </p:cNvSpPr>
          <p:nvPr/>
        </p:nvSpPr>
        <p:spPr>
          <a:xfrm>
            <a:off x="325845" y="1025156"/>
            <a:ext cx="11235509" cy="511544"/>
          </a:xfrm>
          <a:prstGeom prst="rect">
            <a:avLst/>
          </a:prstGeom>
          <a:solidFill>
            <a:schemeClr val="bg1"/>
          </a:solidFill>
          <a:ln w="28575" cap="flat" cmpd="sng" algn="ctr">
            <a:noFill/>
            <a:prstDash val="solid"/>
            <a:miter lim="800000"/>
          </a:ln>
        </p:spPr>
        <p:style>
          <a:lnRef idx="2">
            <a:schemeClr val="accent2">
              <a:shade val="50000"/>
            </a:schemeClr>
          </a:lnRef>
          <a:fillRef idx="1">
            <a:schemeClr val="accent2"/>
          </a:fillRef>
          <a:effectRef idx="0">
            <a:schemeClr val="accent2"/>
          </a:effectRef>
          <a:fontRef idx="minor">
            <a:schemeClr val="lt1"/>
          </a:fontRef>
        </p:style>
        <p:txBody>
          <a:bodyPr lIns="144000" tIns="144000" rIns="144000" bIns="144000" numCol="1"/>
          <a:lstStyle>
            <a:lvl1pPr marL="171450" indent="-171450" algn="l" defTabSz="914377" rtl="0" eaLnBrk="1" latinLnBrk="0" hangingPunct="1">
              <a:lnSpc>
                <a:spcPct val="90000"/>
              </a:lnSpc>
              <a:spcBef>
                <a:spcPts val="1000"/>
              </a:spcBef>
              <a:buFont typeface="Arial" panose="020B0604020202020204" pitchFamily="34" charset="0"/>
              <a:buChar char="•"/>
              <a:defRPr sz="1200" b="0" i="0" kern="1200">
                <a:solidFill>
                  <a:schemeClr val="tx1">
                    <a:lumMod val="65000"/>
                    <a:lumOff val="35000"/>
                  </a:schemeClr>
                </a:solidFill>
                <a:latin typeface="Helvetica Neue LT Std 45 Light" panose="020B040302020202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b="0" i="0" kern="1200">
                <a:ln>
                  <a:noFill/>
                </a:ln>
                <a:solidFill>
                  <a:srgbClr val="E8BC28"/>
                </a:solidFill>
                <a:latin typeface="Helvetica Neue LT Std 45 Light" panose="020B040302020202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4pPr>
            <a:lvl5pPr marL="1828755" indent="0" algn="l" defTabSz="914377" rtl="0" eaLnBrk="1" latinLnBrk="0" hangingPunct="1">
              <a:lnSpc>
                <a:spcPct val="90000"/>
              </a:lnSpc>
              <a:spcBef>
                <a:spcPts val="500"/>
              </a:spcBef>
              <a:buFont typeface="Arial" panose="020B0604020202020204" pitchFamily="34" charset="0"/>
              <a:buNone/>
              <a:defRPr sz="1800" b="0" i="0" kern="1200">
                <a:solidFill>
                  <a:schemeClr val="lt1"/>
                </a:solidFill>
                <a:latin typeface="Helvetica Neue LT Std 35 Thin" panose="020B04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lvl="0" indent="0" algn="ctr">
              <a:buNone/>
              <a:defRPr/>
            </a:pPr>
            <a:r>
              <a:rPr lang="en-GB" sz="1400" b="1">
                <a:solidFill>
                  <a:srgbClr val="000000">
                    <a:lumMod val="65000"/>
                    <a:lumOff val="35000"/>
                  </a:srgbClr>
                </a:solidFill>
              </a:rPr>
              <a:t>Priorities for forward-looking change in codes and charging that anticipates and adapts arrangements in a coordinated way</a:t>
            </a:r>
            <a:endParaRPr lang="en-GB" sz="1400" b="1">
              <a:solidFill>
                <a:srgbClr val="44546A"/>
              </a:solidFill>
            </a:endParaRPr>
          </a:p>
        </p:txBody>
      </p:sp>
      <p:sp>
        <p:nvSpPr>
          <p:cNvPr id="9" name="Rectangle 8">
            <a:extLst>
              <a:ext uri="{FF2B5EF4-FFF2-40B4-BE49-F238E27FC236}">
                <a16:creationId xmlns:a16="http://schemas.microsoft.com/office/drawing/2014/main" id="{C90C3ED9-3169-4EC3-8784-37D1F597668A}"/>
              </a:ext>
            </a:extLst>
          </p:cNvPr>
          <p:cNvSpPr/>
          <p:nvPr/>
        </p:nvSpPr>
        <p:spPr>
          <a:xfrm>
            <a:off x="-1995237" y="10026"/>
            <a:ext cx="1949986" cy="5398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rPr>
              <a:t>Jenny </a:t>
            </a:r>
          </a:p>
        </p:txBody>
      </p:sp>
      <p:sp>
        <p:nvSpPr>
          <p:cNvPr id="10" name="TextBox 9">
            <a:extLst>
              <a:ext uri="{FF2B5EF4-FFF2-40B4-BE49-F238E27FC236}">
                <a16:creationId xmlns:a16="http://schemas.microsoft.com/office/drawing/2014/main" id="{9FC7074F-0ECA-4DCE-9B22-0442AF8D432D}"/>
              </a:ext>
            </a:extLst>
          </p:cNvPr>
          <p:cNvSpPr txBox="1"/>
          <p:nvPr/>
        </p:nvSpPr>
        <p:spPr>
          <a:xfrm>
            <a:off x="10762938" y="125565"/>
            <a:ext cx="1349893" cy="523220"/>
          </a:xfrm>
          <a:prstGeom prst="rect">
            <a:avLst/>
          </a:prstGeom>
          <a:solidFill>
            <a:schemeClr val="bg1"/>
          </a:solidFill>
          <a:ln>
            <a:solidFill>
              <a:schemeClr val="accent2"/>
            </a:solidFill>
          </a:ln>
        </p:spPr>
        <p:txBody>
          <a:bodyPr wrap="square" rtlCol="0">
            <a:spAutoFit/>
          </a:bodyPr>
          <a:lstStyle/>
          <a:p>
            <a:pPr algn="ctr"/>
            <a:r>
              <a:rPr lang="en-GB" sz="2800" b="0" i="0">
                <a:solidFill>
                  <a:schemeClr val="tx1">
                    <a:lumMod val="65000"/>
                    <a:lumOff val="35000"/>
                  </a:schemeClr>
                </a:solidFill>
                <a:latin typeface="Helvetica Neue Light" panose="02000403000000020004" pitchFamily="2" charset="0"/>
                <a:ea typeface="Helvetica Neue Light" panose="02000403000000020004" pitchFamily="2" charset="0"/>
              </a:rPr>
              <a:t>#</a:t>
            </a:r>
            <a:r>
              <a:rPr lang="en-GB" sz="2800">
                <a:solidFill>
                  <a:schemeClr val="tx1">
                    <a:lumMod val="65000"/>
                    <a:lumOff val="35000"/>
                  </a:schemeClr>
                </a:solidFill>
              </a:rPr>
              <a:t>R2NZ3</a:t>
            </a:r>
            <a:endParaRPr lang="en-GB" sz="2800" b="0" i="0">
              <a:solidFill>
                <a:schemeClr val="tx1">
                  <a:lumMod val="65000"/>
                  <a:lumOff val="3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983112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187" y="193941"/>
            <a:ext cx="11305271" cy="637747"/>
          </a:xfrm>
        </p:spPr>
        <p:txBody>
          <a:bodyPr/>
          <a:lstStyle/>
          <a:p>
            <a:r>
              <a:rPr lang="en-GB" sz="2500"/>
              <a:t>Strategic programmes will require increasing levels of code change</a:t>
            </a:r>
          </a:p>
        </p:txBody>
      </p:sp>
      <p:cxnSp>
        <p:nvCxnSpPr>
          <p:cNvPr id="24" name="Straight Arrow Connector 23">
            <a:extLst>
              <a:ext uri="{FF2B5EF4-FFF2-40B4-BE49-F238E27FC236}">
                <a16:creationId xmlns:a16="http://schemas.microsoft.com/office/drawing/2014/main" id="{90BB8D91-822C-4341-A421-EF0504DD4CC0}"/>
              </a:ext>
            </a:extLst>
          </p:cNvPr>
          <p:cNvCxnSpPr>
            <a:cxnSpLocks/>
          </p:cNvCxnSpPr>
          <p:nvPr/>
        </p:nvCxnSpPr>
        <p:spPr>
          <a:xfrm>
            <a:off x="2028173" y="5608059"/>
            <a:ext cx="8803960" cy="6012"/>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sp>
        <p:nvSpPr>
          <p:cNvPr id="25" name="Text Placeholder 6">
            <a:extLst>
              <a:ext uri="{FF2B5EF4-FFF2-40B4-BE49-F238E27FC236}">
                <a16:creationId xmlns:a16="http://schemas.microsoft.com/office/drawing/2014/main" id="{3E8D0C4D-621B-4B5B-8831-D6608058779D}"/>
              </a:ext>
            </a:extLst>
          </p:cNvPr>
          <p:cNvSpPr txBox="1">
            <a:spLocks/>
          </p:cNvSpPr>
          <p:nvPr/>
        </p:nvSpPr>
        <p:spPr>
          <a:xfrm>
            <a:off x="2098033" y="5658629"/>
            <a:ext cx="1202910" cy="341005"/>
          </a:xfrm>
          <a:prstGeom prst="rect">
            <a:avLst/>
          </a:prstGeom>
          <a:ln>
            <a:noFill/>
          </a:ln>
        </p:spPr>
        <p:txBody>
          <a:bodyPr lIns="0" numCol="1"/>
          <a:lstStyle>
            <a:lvl1pPr marL="171450" indent="-171450" algn="l" defTabSz="914377" rtl="0" eaLnBrk="1" latinLnBrk="0" hangingPunct="1">
              <a:lnSpc>
                <a:spcPct val="90000"/>
              </a:lnSpc>
              <a:spcBef>
                <a:spcPts val="1000"/>
              </a:spcBef>
              <a:buFont typeface="Arial" panose="020B0604020202020204" pitchFamily="34" charset="0"/>
              <a:buChar char="•"/>
              <a:defRPr sz="1200" b="0" i="0" kern="1200">
                <a:solidFill>
                  <a:schemeClr val="tx1">
                    <a:lumMod val="65000"/>
                    <a:lumOff val="35000"/>
                  </a:schemeClr>
                </a:solidFill>
                <a:latin typeface="Helvetica Neue LT Std 45 Light" panose="020B040302020202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b="0" i="0" kern="1200">
                <a:ln>
                  <a:noFill/>
                </a:ln>
                <a:solidFill>
                  <a:srgbClr val="E8BC28"/>
                </a:solidFill>
                <a:latin typeface="Helvetica Neue LT Std 45 Light" panose="020B040302020202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4pPr>
            <a:lvl5pPr marL="1828755" indent="0" algn="l" defTabSz="914377" rtl="0" eaLnBrk="1" latinLnBrk="0" hangingPunct="1">
              <a:lnSpc>
                <a:spcPct val="90000"/>
              </a:lnSpc>
              <a:spcBef>
                <a:spcPts val="500"/>
              </a:spcBef>
              <a:buFont typeface="Arial" panose="020B0604020202020204" pitchFamily="34" charset="0"/>
              <a:buNone/>
              <a:defRPr sz="1800" b="0" i="0" kern="1200">
                <a:solidFill>
                  <a:schemeClr val="tx1"/>
                </a:solidFill>
                <a:latin typeface="Helvetica Neue LT Std 35 Thin" panose="020B04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2021</a:t>
            </a:r>
          </a:p>
        </p:txBody>
      </p:sp>
      <p:sp>
        <p:nvSpPr>
          <p:cNvPr id="26" name="Text Placeholder 6">
            <a:extLst>
              <a:ext uri="{FF2B5EF4-FFF2-40B4-BE49-F238E27FC236}">
                <a16:creationId xmlns:a16="http://schemas.microsoft.com/office/drawing/2014/main" id="{C3B399D2-E112-424A-9BD6-14AD6B7FEFC2}"/>
              </a:ext>
            </a:extLst>
          </p:cNvPr>
          <p:cNvSpPr txBox="1">
            <a:spLocks/>
          </p:cNvSpPr>
          <p:nvPr/>
        </p:nvSpPr>
        <p:spPr>
          <a:xfrm>
            <a:off x="5789808" y="5658629"/>
            <a:ext cx="1202910" cy="341005"/>
          </a:xfrm>
          <a:prstGeom prst="rect">
            <a:avLst/>
          </a:prstGeom>
          <a:ln>
            <a:noFill/>
          </a:ln>
        </p:spPr>
        <p:txBody>
          <a:bodyPr lIns="0" numCol="1"/>
          <a:lstStyle>
            <a:lvl1pPr marL="171450" indent="-171450" algn="l" defTabSz="914377" rtl="0" eaLnBrk="1" latinLnBrk="0" hangingPunct="1">
              <a:lnSpc>
                <a:spcPct val="90000"/>
              </a:lnSpc>
              <a:spcBef>
                <a:spcPts val="1000"/>
              </a:spcBef>
              <a:buFont typeface="Arial" panose="020B0604020202020204" pitchFamily="34" charset="0"/>
              <a:buChar char="•"/>
              <a:defRPr sz="1200" b="0" i="0" kern="1200">
                <a:solidFill>
                  <a:schemeClr val="tx1">
                    <a:lumMod val="65000"/>
                    <a:lumOff val="35000"/>
                  </a:schemeClr>
                </a:solidFill>
                <a:latin typeface="Helvetica Neue LT Std 45 Light" panose="020B040302020202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b="0" i="0" kern="1200">
                <a:ln>
                  <a:noFill/>
                </a:ln>
                <a:solidFill>
                  <a:srgbClr val="E8BC28"/>
                </a:solidFill>
                <a:latin typeface="Helvetica Neue LT Std 45 Light" panose="020B040302020202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4pPr>
            <a:lvl5pPr marL="1828755" indent="0" algn="l" defTabSz="914377" rtl="0" eaLnBrk="1" latinLnBrk="0" hangingPunct="1">
              <a:lnSpc>
                <a:spcPct val="90000"/>
              </a:lnSpc>
              <a:spcBef>
                <a:spcPts val="500"/>
              </a:spcBef>
              <a:buFont typeface="Arial" panose="020B0604020202020204" pitchFamily="34" charset="0"/>
              <a:buNone/>
              <a:defRPr sz="1800" b="0" i="0" kern="1200">
                <a:solidFill>
                  <a:schemeClr val="tx1"/>
                </a:solidFill>
                <a:latin typeface="Helvetica Neue LT Std 35 Thin" panose="020B04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2022</a:t>
            </a:r>
          </a:p>
        </p:txBody>
      </p:sp>
      <p:sp>
        <p:nvSpPr>
          <p:cNvPr id="27" name="Text Placeholder 6">
            <a:extLst>
              <a:ext uri="{FF2B5EF4-FFF2-40B4-BE49-F238E27FC236}">
                <a16:creationId xmlns:a16="http://schemas.microsoft.com/office/drawing/2014/main" id="{B7668C46-DCE1-41C8-91D3-445AD0E68712}"/>
              </a:ext>
            </a:extLst>
          </p:cNvPr>
          <p:cNvSpPr txBox="1">
            <a:spLocks/>
          </p:cNvSpPr>
          <p:nvPr/>
        </p:nvSpPr>
        <p:spPr>
          <a:xfrm>
            <a:off x="7694962" y="5658629"/>
            <a:ext cx="1202910" cy="341005"/>
          </a:xfrm>
          <a:prstGeom prst="rect">
            <a:avLst/>
          </a:prstGeom>
          <a:ln>
            <a:noFill/>
          </a:ln>
        </p:spPr>
        <p:txBody>
          <a:bodyPr lIns="0" numCol="1"/>
          <a:lstStyle>
            <a:lvl1pPr marL="171450" indent="-171450" algn="l" defTabSz="914377" rtl="0" eaLnBrk="1" latinLnBrk="0" hangingPunct="1">
              <a:lnSpc>
                <a:spcPct val="90000"/>
              </a:lnSpc>
              <a:spcBef>
                <a:spcPts val="1000"/>
              </a:spcBef>
              <a:buFont typeface="Arial" panose="020B0604020202020204" pitchFamily="34" charset="0"/>
              <a:buChar char="•"/>
              <a:defRPr sz="1200" b="0" i="0" kern="1200">
                <a:solidFill>
                  <a:schemeClr val="tx1">
                    <a:lumMod val="65000"/>
                    <a:lumOff val="35000"/>
                  </a:schemeClr>
                </a:solidFill>
                <a:latin typeface="Helvetica Neue LT Std 45 Light" panose="020B040302020202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b="0" i="0" kern="1200">
                <a:ln>
                  <a:noFill/>
                </a:ln>
                <a:solidFill>
                  <a:srgbClr val="E8BC28"/>
                </a:solidFill>
                <a:latin typeface="Helvetica Neue LT Std 45 Light" panose="020B040302020202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4pPr>
            <a:lvl5pPr marL="1828755" indent="0" algn="l" defTabSz="914377" rtl="0" eaLnBrk="1" latinLnBrk="0" hangingPunct="1">
              <a:lnSpc>
                <a:spcPct val="90000"/>
              </a:lnSpc>
              <a:spcBef>
                <a:spcPts val="500"/>
              </a:spcBef>
              <a:buFont typeface="Arial" panose="020B0604020202020204" pitchFamily="34" charset="0"/>
              <a:buNone/>
              <a:defRPr sz="1800" b="0" i="0" kern="1200">
                <a:solidFill>
                  <a:schemeClr val="tx1"/>
                </a:solidFill>
                <a:latin typeface="Helvetica Neue LT Std 35 Thin" panose="020B04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2023</a:t>
            </a:r>
          </a:p>
        </p:txBody>
      </p:sp>
      <p:sp>
        <p:nvSpPr>
          <p:cNvPr id="28" name="Text Placeholder 6">
            <a:extLst>
              <a:ext uri="{FF2B5EF4-FFF2-40B4-BE49-F238E27FC236}">
                <a16:creationId xmlns:a16="http://schemas.microsoft.com/office/drawing/2014/main" id="{8B3DEFE3-CEE5-4D51-A12C-B0AEAFDA75E7}"/>
              </a:ext>
            </a:extLst>
          </p:cNvPr>
          <p:cNvSpPr txBox="1">
            <a:spLocks/>
          </p:cNvSpPr>
          <p:nvPr/>
        </p:nvSpPr>
        <p:spPr>
          <a:xfrm>
            <a:off x="9276558" y="5658629"/>
            <a:ext cx="1202910" cy="341005"/>
          </a:xfrm>
          <a:prstGeom prst="rect">
            <a:avLst/>
          </a:prstGeom>
          <a:ln>
            <a:noFill/>
          </a:ln>
        </p:spPr>
        <p:txBody>
          <a:bodyPr lIns="0" numCol="1"/>
          <a:lstStyle>
            <a:lvl1pPr marL="171450" indent="-171450" algn="l" defTabSz="914377" rtl="0" eaLnBrk="1" latinLnBrk="0" hangingPunct="1">
              <a:lnSpc>
                <a:spcPct val="90000"/>
              </a:lnSpc>
              <a:spcBef>
                <a:spcPts val="1000"/>
              </a:spcBef>
              <a:buFont typeface="Arial" panose="020B0604020202020204" pitchFamily="34" charset="0"/>
              <a:buChar char="•"/>
              <a:defRPr sz="1200" b="0" i="0" kern="1200">
                <a:solidFill>
                  <a:schemeClr val="tx1">
                    <a:lumMod val="65000"/>
                    <a:lumOff val="35000"/>
                  </a:schemeClr>
                </a:solidFill>
                <a:latin typeface="Helvetica Neue LT Std 45 Light" panose="020B040302020202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b="0" i="0" kern="1200">
                <a:ln>
                  <a:noFill/>
                </a:ln>
                <a:solidFill>
                  <a:srgbClr val="E8BC28"/>
                </a:solidFill>
                <a:latin typeface="Helvetica Neue LT Std 45 Light" panose="020B040302020202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4pPr>
            <a:lvl5pPr marL="1828755" indent="0" algn="l" defTabSz="914377" rtl="0" eaLnBrk="1" latinLnBrk="0" hangingPunct="1">
              <a:lnSpc>
                <a:spcPct val="90000"/>
              </a:lnSpc>
              <a:spcBef>
                <a:spcPts val="500"/>
              </a:spcBef>
              <a:buFont typeface="Arial" panose="020B0604020202020204" pitchFamily="34" charset="0"/>
              <a:buNone/>
              <a:defRPr sz="1800" b="0" i="0" kern="1200">
                <a:solidFill>
                  <a:schemeClr val="tx1"/>
                </a:solidFill>
                <a:latin typeface="Helvetica Neue LT Std 35 Thin" panose="020B04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2024</a:t>
            </a:r>
          </a:p>
        </p:txBody>
      </p:sp>
      <p:sp>
        <p:nvSpPr>
          <p:cNvPr id="29" name="Text Placeholder 6">
            <a:extLst>
              <a:ext uri="{FF2B5EF4-FFF2-40B4-BE49-F238E27FC236}">
                <a16:creationId xmlns:a16="http://schemas.microsoft.com/office/drawing/2014/main" id="{AD549049-7BC1-4A72-A416-348BAF7D77EF}"/>
              </a:ext>
            </a:extLst>
          </p:cNvPr>
          <p:cNvSpPr txBox="1">
            <a:spLocks/>
          </p:cNvSpPr>
          <p:nvPr/>
        </p:nvSpPr>
        <p:spPr>
          <a:xfrm>
            <a:off x="10717480" y="5658629"/>
            <a:ext cx="1202910" cy="341005"/>
          </a:xfrm>
          <a:prstGeom prst="rect">
            <a:avLst/>
          </a:prstGeom>
          <a:ln>
            <a:noFill/>
          </a:ln>
        </p:spPr>
        <p:txBody>
          <a:bodyPr lIns="0" numCol="1"/>
          <a:lstStyle>
            <a:lvl1pPr marL="171450" indent="-171450" algn="l" defTabSz="914377" rtl="0" eaLnBrk="1" latinLnBrk="0" hangingPunct="1">
              <a:lnSpc>
                <a:spcPct val="90000"/>
              </a:lnSpc>
              <a:spcBef>
                <a:spcPts val="1000"/>
              </a:spcBef>
              <a:buFont typeface="Arial" panose="020B0604020202020204" pitchFamily="34" charset="0"/>
              <a:buChar char="•"/>
              <a:defRPr sz="1200" b="0" i="0" kern="1200">
                <a:solidFill>
                  <a:schemeClr val="tx1">
                    <a:lumMod val="65000"/>
                    <a:lumOff val="35000"/>
                  </a:schemeClr>
                </a:solidFill>
                <a:latin typeface="Helvetica Neue LT Std 45 Light" panose="020B040302020202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b="0" i="0" kern="1200">
                <a:ln>
                  <a:noFill/>
                </a:ln>
                <a:solidFill>
                  <a:srgbClr val="E8BC28"/>
                </a:solidFill>
                <a:latin typeface="Helvetica Neue LT Std 45 Light" panose="020B040302020202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4pPr>
            <a:lvl5pPr marL="1828755" indent="0" algn="l" defTabSz="914377" rtl="0" eaLnBrk="1" latinLnBrk="0" hangingPunct="1">
              <a:lnSpc>
                <a:spcPct val="90000"/>
              </a:lnSpc>
              <a:spcBef>
                <a:spcPts val="500"/>
              </a:spcBef>
              <a:buFont typeface="Arial" panose="020B0604020202020204" pitchFamily="34" charset="0"/>
              <a:buNone/>
              <a:defRPr sz="1800" b="0" i="0" kern="1200">
                <a:solidFill>
                  <a:schemeClr val="tx1"/>
                </a:solidFill>
                <a:latin typeface="Helvetica Neue LT Std 35 Thin" panose="020B04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2025</a:t>
            </a:r>
          </a:p>
        </p:txBody>
      </p:sp>
      <p:sp>
        <p:nvSpPr>
          <p:cNvPr id="50" name="Text Placeholder 6">
            <a:extLst>
              <a:ext uri="{FF2B5EF4-FFF2-40B4-BE49-F238E27FC236}">
                <a16:creationId xmlns:a16="http://schemas.microsoft.com/office/drawing/2014/main" id="{FB6F2D84-B9C5-4E56-AD1C-5FB2203A7478}"/>
              </a:ext>
            </a:extLst>
          </p:cNvPr>
          <p:cNvSpPr txBox="1">
            <a:spLocks/>
          </p:cNvSpPr>
          <p:nvPr/>
        </p:nvSpPr>
        <p:spPr>
          <a:xfrm>
            <a:off x="11393186" y="5658629"/>
            <a:ext cx="1202910" cy="341005"/>
          </a:xfrm>
          <a:prstGeom prst="rect">
            <a:avLst/>
          </a:prstGeom>
          <a:ln>
            <a:noFill/>
          </a:ln>
        </p:spPr>
        <p:txBody>
          <a:bodyPr lIns="0" numCol="1"/>
          <a:lstStyle>
            <a:lvl1pPr marL="171450" indent="-171450" algn="l" defTabSz="914377" rtl="0" eaLnBrk="1" latinLnBrk="0" hangingPunct="1">
              <a:lnSpc>
                <a:spcPct val="90000"/>
              </a:lnSpc>
              <a:spcBef>
                <a:spcPts val="1000"/>
              </a:spcBef>
              <a:buFont typeface="Arial" panose="020B0604020202020204" pitchFamily="34" charset="0"/>
              <a:buChar char="•"/>
              <a:defRPr sz="1200" b="0" i="0" kern="1200">
                <a:solidFill>
                  <a:schemeClr val="tx1">
                    <a:lumMod val="65000"/>
                    <a:lumOff val="35000"/>
                  </a:schemeClr>
                </a:solidFill>
                <a:latin typeface="Helvetica Neue LT Std 45 Light" panose="020B040302020202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b="0" i="0" kern="1200">
                <a:ln>
                  <a:noFill/>
                </a:ln>
                <a:solidFill>
                  <a:srgbClr val="E8BC28"/>
                </a:solidFill>
                <a:latin typeface="Helvetica Neue LT Std 45 Light" panose="020B040302020202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4pPr>
            <a:lvl5pPr marL="1828755" indent="0" algn="l" defTabSz="914377" rtl="0" eaLnBrk="1" latinLnBrk="0" hangingPunct="1">
              <a:lnSpc>
                <a:spcPct val="90000"/>
              </a:lnSpc>
              <a:spcBef>
                <a:spcPts val="500"/>
              </a:spcBef>
              <a:buFont typeface="Arial" panose="020B0604020202020204" pitchFamily="34" charset="0"/>
              <a:buNone/>
              <a:defRPr sz="1800" b="0" i="0" kern="1200">
                <a:solidFill>
                  <a:schemeClr val="tx1"/>
                </a:solidFill>
                <a:latin typeface="Helvetica Neue LT Std 35 Thin" panose="020B04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Future</a:t>
            </a:r>
          </a:p>
        </p:txBody>
      </p:sp>
      <p:grpSp>
        <p:nvGrpSpPr>
          <p:cNvPr id="70" name="Group 69">
            <a:extLst>
              <a:ext uri="{FF2B5EF4-FFF2-40B4-BE49-F238E27FC236}">
                <a16:creationId xmlns:a16="http://schemas.microsoft.com/office/drawing/2014/main" id="{876E2A4D-807D-401A-9F56-E835B6942893}"/>
              </a:ext>
            </a:extLst>
          </p:cNvPr>
          <p:cNvGrpSpPr/>
          <p:nvPr/>
        </p:nvGrpSpPr>
        <p:grpSpPr>
          <a:xfrm>
            <a:off x="759207" y="5227647"/>
            <a:ext cx="7712542" cy="230833"/>
            <a:chOff x="744744" y="5107670"/>
            <a:chExt cx="7712542" cy="230833"/>
          </a:xfrm>
        </p:grpSpPr>
        <p:sp>
          <p:nvSpPr>
            <p:cNvPr id="22" name="Text Placeholder 6">
              <a:extLst>
                <a:ext uri="{FF2B5EF4-FFF2-40B4-BE49-F238E27FC236}">
                  <a16:creationId xmlns:a16="http://schemas.microsoft.com/office/drawing/2014/main" id="{E150FC01-BD3A-43AB-8F76-03677368102A}"/>
                </a:ext>
              </a:extLst>
            </p:cNvPr>
            <p:cNvSpPr txBox="1">
              <a:spLocks/>
            </p:cNvSpPr>
            <p:nvPr/>
          </p:nvSpPr>
          <p:spPr>
            <a:xfrm>
              <a:off x="744744" y="5107670"/>
              <a:ext cx="1202910" cy="230833"/>
            </a:xfrm>
            <a:prstGeom prst="rect">
              <a:avLst/>
            </a:prstGeom>
            <a:ln>
              <a:noFill/>
            </a:ln>
          </p:spPr>
          <p:txBody>
            <a:bodyPr lIns="0" numCol="1"/>
            <a:lstStyle>
              <a:lvl1pPr marL="171450" indent="-171450" algn="l" defTabSz="914377" rtl="0" eaLnBrk="1" latinLnBrk="0" hangingPunct="1">
                <a:lnSpc>
                  <a:spcPct val="90000"/>
                </a:lnSpc>
                <a:spcBef>
                  <a:spcPts val="1000"/>
                </a:spcBef>
                <a:buFont typeface="Arial" panose="020B0604020202020204" pitchFamily="34" charset="0"/>
                <a:buChar char="•"/>
                <a:defRPr sz="1200" b="0" i="0" kern="1200">
                  <a:solidFill>
                    <a:schemeClr val="tx1">
                      <a:lumMod val="65000"/>
                      <a:lumOff val="35000"/>
                    </a:schemeClr>
                  </a:solidFill>
                  <a:latin typeface="Helvetica Neue LT Std 45 Light" panose="020B040302020202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b="0" i="0" kern="1200">
                  <a:ln>
                    <a:noFill/>
                  </a:ln>
                  <a:solidFill>
                    <a:srgbClr val="E8BC28"/>
                  </a:solidFill>
                  <a:latin typeface="Helvetica Neue LT Std 45 Light" panose="020B040302020202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4pPr>
              <a:lvl5pPr marL="1828755" indent="0" algn="l" defTabSz="914377" rtl="0" eaLnBrk="1" latinLnBrk="0" hangingPunct="1">
                <a:lnSpc>
                  <a:spcPct val="90000"/>
                </a:lnSpc>
                <a:spcBef>
                  <a:spcPts val="500"/>
                </a:spcBef>
                <a:buFont typeface="Arial" panose="020B0604020202020204" pitchFamily="34" charset="0"/>
                <a:buNone/>
                <a:defRPr sz="1800" b="0" i="0" kern="1200">
                  <a:solidFill>
                    <a:schemeClr val="tx1"/>
                  </a:solidFill>
                  <a:latin typeface="Helvetica Neue LT Std 35 Thin" panose="020B04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err="1">
                  <a:ln>
                    <a:noFill/>
                  </a:ln>
                  <a:solidFill>
                    <a:srgbClr val="000000">
                      <a:lumMod val="65000"/>
                      <a:lumOff val="35000"/>
                    </a:srgbClr>
                  </a:solidFill>
                  <a:effectLst/>
                  <a:uLnTx/>
                  <a:uFillTx/>
                  <a:latin typeface="Helvetica Neue LT Std 45 Light" panose="020B0403020202020204" pitchFamily="34" charset="0"/>
                  <a:ea typeface="+mn-ea"/>
                  <a:cs typeface="+mn-cs"/>
                </a:rPr>
                <a:t>BSUoS</a:t>
              </a:r>
              <a:r>
                <a:rPr kumimoji="0" lang="en-GB" sz="1000" b="1"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 reform </a:t>
              </a:r>
              <a:r>
                <a:rPr kumimoji="0" lang="en-GB" sz="1000" b="0"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2</a:t>
              </a:r>
            </a:p>
          </p:txBody>
        </p:sp>
        <p:sp>
          <p:nvSpPr>
            <p:cNvPr id="4" name="Isosceles Triangle 3">
              <a:extLst>
                <a:ext uri="{FF2B5EF4-FFF2-40B4-BE49-F238E27FC236}">
                  <a16:creationId xmlns:a16="http://schemas.microsoft.com/office/drawing/2014/main" id="{E549C382-D329-4DBA-AB49-61FBFBB2D5C0}"/>
                </a:ext>
              </a:extLst>
            </p:cNvPr>
            <p:cNvSpPr/>
            <p:nvPr/>
          </p:nvSpPr>
          <p:spPr>
            <a:xfrm>
              <a:off x="8275522" y="5122093"/>
              <a:ext cx="181764" cy="21383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Isosceles Triangle 54">
              <a:extLst>
                <a:ext uri="{FF2B5EF4-FFF2-40B4-BE49-F238E27FC236}">
                  <a16:creationId xmlns:a16="http://schemas.microsoft.com/office/drawing/2014/main" id="{9C0D8186-284C-48EA-B927-31721B49673B}"/>
                </a:ext>
              </a:extLst>
            </p:cNvPr>
            <p:cNvSpPr/>
            <p:nvPr/>
          </p:nvSpPr>
          <p:spPr>
            <a:xfrm>
              <a:off x="5573818" y="5122093"/>
              <a:ext cx="181764" cy="213839"/>
            </a:xfrm>
            <a:prstGeom prst="triangle">
              <a:avLst/>
            </a:prstGeom>
            <a:solidFill>
              <a:srgbClr val="FFB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53E90EA-D594-4E5F-8550-95E986760774}"/>
                </a:ext>
              </a:extLst>
            </p:cNvPr>
            <p:cNvSpPr/>
            <p:nvPr/>
          </p:nvSpPr>
          <p:spPr>
            <a:xfrm>
              <a:off x="3014385" y="5122093"/>
              <a:ext cx="2520000" cy="18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Helvetica Neue LT Std 45 Light" panose="020B0403020202020204" pitchFamily="34" charset="0"/>
                  <a:ea typeface="+mn-ea"/>
                  <a:cs typeface="+mn-cs"/>
                </a:rPr>
                <a:t>CUSC</a:t>
              </a:r>
            </a:p>
          </p:txBody>
        </p:sp>
      </p:grpSp>
      <p:cxnSp>
        <p:nvCxnSpPr>
          <p:cNvPr id="68" name="Straight Arrow Connector 67">
            <a:extLst>
              <a:ext uri="{FF2B5EF4-FFF2-40B4-BE49-F238E27FC236}">
                <a16:creationId xmlns:a16="http://schemas.microsoft.com/office/drawing/2014/main" id="{DFCF45EC-FCF4-4302-A264-C9CBF3688DF4}"/>
              </a:ext>
            </a:extLst>
          </p:cNvPr>
          <p:cNvCxnSpPr>
            <a:cxnSpLocks/>
          </p:cNvCxnSpPr>
          <p:nvPr/>
        </p:nvCxnSpPr>
        <p:spPr>
          <a:xfrm>
            <a:off x="10717480" y="5608059"/>
            <a:ext cx="832099" cy="0"/>
          </a:xfrm>
          <a:prstGeom prst="straightConnector1">
            <a:avLst/>
          </a:prstGeom>
          <a:ln w="22225" cap="flat" cmpd="sng" algn="ctr">
            <a:solidFill>
              <a:schemeClr val="accent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grpSp>
        <p:nvGrpSpPr>
          <p:cNvPr id="67" name="Group 66">
            <a:extLst>
              <a:ext uri="{FF2B5EF4-FFF2-40B4-BE49-F238E27FC236}">
                <a16:creationId xmlns:a16="http://schemas.microsoft.com/office/drawing/2014/main" id="{6AFAD4F1-9F4D-44DC-AC27-881EAA293F5C}"/>
              </a:ext>
            </a:extLst>
          </p:cNvPr>
          <p:cNvGrpSpPr/>
          <p:nvPr/>
        </p:nvGrpSpPr>
        <p:grpSpPr>
          <a:xfrm>
            <a:off x="651052" y="2692488"/>
            <a:ext cx="7799312" cy="230832"/>
            <a:chOff x="657974" y="4450139"/>
            <a:chExt cx="7799312" cy="230832"/>
          </a:xfrm>
        </p:grpSpPr>
        <p:sp>
          <p:nvSpPr>
            <p:cNvPr id="9" name="TextBox 8">
              <a:extLst>
                <a:ext uri="{FF2B5EF4-FFF2-40B4-BE49-F238E27FC236}">
                  <a16:creationId xmlns:a16="http://schemas.microsoft.com/office/drawing/2014/main" id="{6F2815AB-F603-4879-B25D-BD018BEAA630}"/>
                </a:ext>
              </a:extLst>
            </p:cNvPr>
            <p:cNvSpPr txBox="1"/>
            <p:nvPr/>
          </p:nvSpPr>
          <p:spPr>
            <a:xfrm>
              <a:off x="657974" y="4450139"/>
              <a:ext cx="1503188" cy="230832"/>
            </a:xfrm>
            <a:prstGeom prst="rect">
              <a:avLst/>
            </a:prstGeom>
          </p:spPr>
          <p:txBody>
            <a:bodyPr wrap="square" rtlCol="0">
              <a:spAutoFit/>
            </a:bodyPr>
            <a:lstStyle/>
            <a:p>
              <a:pPr marL="0" marR="0" lvl="0" indent="0" algn="l" defTabSz="914377" rtl="0" eaLnBrk="1" fontAlgn="auto" latinLnBrk="0" hangingPunct="1">
                <a:lnSpc>
                  <a:spcPct val="90000"/>
                </a:lnSpc>
                <a:spcBef>
                  <a:spcPts val="1000"/>
                </a:spcBef>
                <a:spcAft>
                  <a:spcPts val="0"/>
                </a:spcAft>
                <a:buClrTx/>
                <a:buSzTx/>
                <a:buFontTx/>
                <a:buNone/>
                <a:tabLst/>
                <a:defRPr/>
              </a:pPr>
              <a:r>
                <a:rPr kumimoji="0" lang="en-GB" sz="1000" b="1"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Access reform </a:t>
              </a:r>
              <a:r>
                <a:rPr kumimoji="0" lang="en-GB" sz="1000" b="0"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1, 3</a:t>
              </a:r>
            </a:p>
          </p:txBody>
        </p:sp>
        <p:sp>
          <p:nvSpPr>
            <p:cNvPr id="73" name="Rectangle 72">
              <a:extLst>
                <a:ext uri="{FF2B5EF4-FFF2-40B4-BE49-F238E27FC236}">
                  <a16:creationId xmlns:a16="http://schemas.microsoft.com/office/drawing/2014/main" id="{90D1DCAA-E5ED-4B41-B4A1-02A635F6AABE}"/>
                </a:ext>
              </a:extLst>
            </p:cNvPr>
            <p:cNvSpPr/>
            <p:nvPr/>
          </p:nvSpPr>
          <p:spPr>
            <a:xfrm>
              <a:off x="4148465" y="4467765"/>
              <a:ext cx="2402658" cy="18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Helvetica Neue LT Std 45 Light" panose="020B0403020202020204" pitchFamily="34" charset="0"/>
                  <a:ea typeface="+mn-ea"/>
                  <a:cs typeface="+mn-cs"/>
                </a:rPr>
                <a:t>CUSC, BSC mods (TBC timing</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a:t>
              </a:r>
            </a:p>
          </p:txBody>
        </p:sp>
        <p:sp>
          <p:nvSpPr>
            <p:cNvPr id="74" name="Isosceles Triangle 73">
              <a:extLst>
                <a:ext uri="{FF2B5EF4-FFF2-40B4-BE49-F238E27FC236}">
                  <a16:creationId xmlns:a16="http://schemas.microsoft.com/office/drawing/2014/main" id="{7EEE1491-61D2-400A-81F8-75046C7FB319}"/>
                </a:ext>
              </a:extLst>
            </p:cNvPr>
            <p:cNvSpPr/>
            <p:nvPr/>
          </p:nvSpPr>
          <p:spPr>
            <a:xfrm>
              <a:off x="6551123" y="4459062"/>
              <a:ext cx="181764" cy="213839"/>
            </a:xfrm>
            <a:prstGeom prst="triangle">
              <a:avLst/>
            </a:prstGeom>
            <a:solidFill>
              <a:srgbClr val="FFB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Isosceles Triangle 74">
              <a:extLst>
                <a:ext uri="{FF2B5EF4-FFF2-40B4-BE49-F238E27FC236}">
                  <a16:creationId xmlns:a16="http://schemas.microsoft.com/office/drawing/2014/main" id="{47BA0F90-023B-447C-B12C-5624678F08F5}"/>
                </a:ext>
              </a:extLst>
            </p:cNvPr>
            <p:cNvSpPr/>
            <p:nvPr/>
          </p:nvSpPr>
          <p:spPr>
            <a:xfrm>
              <a:off x="8275522" y="4459062"/>
              <a:ext cx="181764" cy="21383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62" name="Group 61">
            <a:extLst>
              <a:ext uri="{FF2B5EF4-FFF2-40B4-BE49-F238E27FC236}">
                <a16:creationId xmlns:a16="http://schemas.microsoft.com/office/drawing/2014/main" id="{C5984E59-EC1D-4311-BF56-16850A3B768E}"/>
              </a:ext>
            </a:extLst>
          </p:cNvPr>
          <p:cNvGrpSpPr/>
          <p:nvPr/>
        </p:nvGrpSpPr>
        <p:grpSpPr>
          <a:xfrm>
            <a:off x="651052" y="2443744"/>
            <a:ext cx="8641528" cy="246221"/>
            <a:chOff x="657974" y="2721253"/>
            <a:chExt cx="8641528" cy="246221"/>
          </a:xfrm>
        </p:grpSpPr>
        <p:sp>
          <p:nvSpPr>
            <p:cNvPr id="12" name="Rectangle 11">
              <a:extLst>
                <a:ext uri="{FF2B5EF4-FFF2-40B4-BE49-F238E27FC236}">
                  <a16:creationId xmlns:a16="http://schemas.microsoft.com/office/drawing/2014/main" id="{FA38C313-5C6F-4062-9BB4-D1A97CBB7DCA}"/>
                </a:ext>
              </a:extLst>
            </p:cNvPr>
            <p:cNvSpPr/>
            <p:nvPr/>
          </p:nvSpPr>
          <p:spPr>
            <a:xfrm>
              <a:off x="657974" y="2721253"/>
              <a:ext cx="1362874" cy="246221"/>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Early competition </a:t>
              </a:r>
              <a:r>
                <a:rPr kumimoji="0" lang="en-GB" sz="1000" b="0"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2</a:t>
              </a:r>
            </a:p>
          </p:txBody>
        </p:sp>
        <p:sp>
          <p:nvSpPr>
            <p:cNvPr id="92" name="Rectangle 91">
              <a:extLst>
                <a:ext uri="{FF2B5EF4-FFF2-40B4-BE49-F238E27FC236}">
                  <a16:creationId xmlns:a16="http://schemas.microsoft.com/office/drawing/2014/main" id="{6603BBEC-F74D-4D4A-88F5-FED026CD94E5}"/>
                </a:ext>
              </a:extLst>
            </p:cNvPr>
            <p:cNvSpPr/>
            <p:nvPr/>
          </p:nvSpPr>
          <p:spPr>
            <a:xfrm>
              <a:off x="5170713" y="2738106"/>
              <a:ext cx="2795227" cy="18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Helvetica Neue LT Std 45 Light" panose="020B0403020202020204" pitchFamily="34" charset="0"/>
                  <a:ea typeface="+mn-ea"/>
                  <a:cs typeface="+mn-cs"/>
                </a:rPr>
                <a:t>Grid Code, CUSC, STC, SQSS</a:t>
              </a:r>
            </a:p>
          </p:txBody>
        </p:sp>
        <p:sp>
          <p:nvSpPr>
            <p:cNvPr id="93" name="Isosceles Triangle 92">
              <a:extLst>
                <a:ext uri="{FF2B5EF4-FFF2-40B4-BE49-F238E27FC236}">
                  <a16:creationId xmlns:a16="http://schemas.microsoft.com/office/drawing/2014/main" id="{9A5CB124-2BB2-4DB7-9276-33EC2EBE0A70}"/>
                </a:ext>
              </a:extLst>
            </p:cNvPr>
            <p:cNvSpPr/>
            <p:nvPr/>
          </p:nvSpPr>
          <p:spPr>
            <a:xfrm>
              <a:off x="8231992" y="2737444"/>
              <a:ext cx="181764" cy="213839"/>
            </a:xfrm>
            <a:prstGeom prst="triangle">
              <a:avLst/>
            </a:prstGeom>
            <a:solidFill>
              <a:srgbClr val="FFB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4" name="Isosceles Triangle 93">
              <a:extLst>
                <a:ext uri="{FF2B5EF4-FFF2-40B4-BE49-F238E27FC236}">
                  <a16:creationId xmlns:a16="http://schemas.microsoft.com/office/drawing/2014/main" id="{2DFB1BB8-29C3-4BB5-8C24-A7C9875F96DE}"/>
                </a:ext>
              </a:extLst>
            </p:cNvPr>
            <p:cNvSpPr/>
            <p:nvPr/>
          </p:nvSpPr>
          <p:spPr>
            <a:xfrm>
              <a:off x="9117738" y="2737444"/>
              <a:ext cx="181764" cy="21383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58" name="Group 57">
            <a:extLst>
              <a:ext uri="{FF2B5EF4-FFF2-40B4-BE49-F238E27FC236}">
                <a16:creationId xmlns:a16="http://schemas.microsoft.com/office/drawing/2014/main" id="{08BBEE96-6C97-416F-9F6C-2F5C854E3E5D}"/>
              </a:ext>
            </a:extLst>
          </p:cNvPr>
          <p:cNvGrpSpPr/>
          <p:nvPr/>
        </p:nvGrpSpPr>
        <p:grpSpPr>
          <a:xfrm>
            <a:off x="651052" y="1741084"/>
            <a:ext cx="6607135" cy="246221"/>
            <a:chOff x="657974" y="1290811"/>
            <a:chExt cx="6607135" cy="246221"/>
          </a:xfrm>
        </p:grpSpPr>
        <p:sp>
          <p:nvSpPr>
            <p:cNvPr id="17" name="Rectangle 16">
              <a:extLst>
                <a:ext uri="{FF2B5EF4-FFF2-40B4-BE49-F238E27FC236}">
                  <a16:creationId xmlns:a16="http://schemas.microsoft.com/office/drawing/2014/main" id="{2D6150D7-BE57-4E61-8B79-823509C54D71}"/>
                </a:ext>
              </a:extLst>
            </p:cNvPr>
            <p:cNvSpPr/>
            <p:nvPr/>
          </p:nvSpPr>
          <p:spPr>
            <a:xfrm>
              <a:off x="657974" y="1290811"/>
              <a:ext cx="1276311" cy="246221"/>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Pathfinders </a:t>
              </a:r>
              <a:r>
                <a:rPr kumimoji="0" lang="en-GB" sz="1000" b="0"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1, 2, 3</a:t>
              </a:r>
            </a:p>
          </p:txBody>
        </p:sp>
        <p:sp>
          <p:nvSpPr>
            <p:cNvPr id="103" name="Rectangle 102">
              <a:extLst>
                <a:ext uri="{FF2B5EF4-FFF2-40B4-BE49-F238E27FC236}">
                  <a16:creationId xmlns:a16="http://schemas.microsoft.com/office/drawing/2014/main" id="{62D449E5-0B2D-439B-81A5-5439B359F683}"/>
                </a:ext>
              </a:extLst>
            </p:cNvPr>
            <p:cNvSpPr/>
            <p:nvPr/>
          </p:nvSpPr>
          <p:spPr>
            <a:xfrm>
              <a:off x="3978753" y="1333733"/>
              <a:ext cx="3286356" cy="18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Helvetica Neue LT Std 45 Light" panose="020B0403020202020204" pitchFamily="34" charset="0"/>
                  <a:ea typeface="+mn-ea"/>
                  <a:cs typeface="+mn-cs"/>
                </a:rPr>
                <a:t>CUSC &amp; Grid Code</a:t>
              </a:r>
            </a:p>
          </p:txBody>
        </p:sp>
      </p:grpSp>
      <p:grpSp>
        <p:nvGrpSpPr>
          <p:cNvPr id="44" name="Group 43">
            <a:extLst>
              <a:ext uri="{FF2B5EF4-FFF2-40B4-BE49-F238E27FC236}">
                <a16:creationId xmlns:a16="http://schemas.microsoft.com/office/drawing/2014/main" id="{9A17922A-1CC9-4B8D-A10D-CE3BF5E7293C}"/>
              </a:ext>
            </a:extLst>
          </p:cNvPr>
          <p:cNvGrpSpPr/>
          <p:nvPr/>
        </p:nvGrpSpPr>
        <p:grpSpPr>
          <a:xfrm>
            <a:off x="59424" y="5912441"/>
            <a:ext cx="7663230" cy="1034280"/>
            <a:chOff x="1757851" y="585331"/>
            <a:chExt cx="7663230" cy="1034280"/>
          </a:xfrm>
        </p:grpSpPr>
        <p:sp>
          <p:nvSpPr>
            <p:cNvPr id="34" name="Rectangle 33">
              <a:extLst>
                <a:ext uri="{FF2B5EF4-FFF2-40B4-BE49-F238E27FC236}">
                  <a16:creationId xmlns:a16="http://schemas.microsoft.com/office/drawing/2014/main" id="{AD314B89-D335-44C9-9570-45ECF0157203}"/>
                </a:ext>
              </a:extLst>
            </p:cNvPr>
            <p:cNvSpPr/>
            <p:nvPr/>
          </p:nvSpPr>
          <p:spPr>
            <a:xfrm>
              <a:off x="1784917" y="600440"/>
              <a:ext cx="7636164" cy="5250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D339B71A-DE87-435D-8FB8-F34DFE7B13F0}"/>
                </a:ext>
              </a:extLst>
            </p:cNvPr>
            <p:cNvSpPr txBox="1"/>
            <p:nvPr/>
          </p:nvSpPr>
          <p:spPr>
            <a:xfrm>
              <a:off x="1757851" y="600935"/>
              <a:ext cx="917507" cy="276999"/>
            </a:xfrm>
            <a:prstGeom prst="rect">
              <a:avLst/>
            </a:prstGeom>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Helvetica Neue Light" panose="02000403000000020004" pitchFamily="2" charset="0"/>
                  <a:ea typeface="Helvetica Neue Light" panose="02000403000000020004" pitchFamily="2" charset="0"/>
                  <a:cs typeface="+mn-cs"/>
                </a:rPr>
                <a:t>Key</a:t>
              </a:r>
            </a:p>
          </p:txBody>
        </p:sp>
        <p:sp>
          <p:nvSpPr>
            <p:cNvPr id="51" name="Isosceles Triangle 50">
              <a:extLst>
                <a:ext uri="{FF2B5EF4-FFF2-40B4-BE49-F238E27FC236}">
                  <a16:creationId xmlns:a16="http://schemas.microsoft.com/office/drawing/2014/main" id="{79C5FD72-AC42-4798-87A0-F1FDD0C261A2}"/>
                </a:ext>
              </a:extLst>
            </p:cNvPr>
            <p:cNvSpPr/>
            <p:nvPr/>
          </p:nvSpPr>
          <p:spPr>
            <a:xfrm>
              <a:off x="4269644" y="912351"/>
              <a:ext cx="181764" cy="21383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2" name="Text Placeholder 6">
              <a:extLst>
                <a:ext uri="{FF2B5EF4-FFF2-40B4-BE49-F238E27FC236}">
                  <a16:creationId xmlns:a16="http://schemas.microsoft.com/office/drawing/2014/main" id="{A7E06938-C329-4AA6-81A7-1B219BDAB759}"/>
                </a:ext>
              </a:extLst>
            </p:cNvPr>
            <p:cNvSpPr txBox="1">
              <a:spLocks/>
            </p:cNvSpPr>
            <p:nvPr/>
          </p:nvSpPr>
          <p:spPr>
            <a:xfrm>
              <a:off x="4495484" y="921393"/>
              <a:ext cx="1202910" cy="230832"/>
            </a:xfrm>
            <a:prstGeom prst="rect">
              <a:avLst/>
            </a:prstGeom>
            <a:ln>
              <a:noFill/>
            </a:ln>
          </p:spPr>
          <p:txBody>
            <a:bodyPr lIns="0" numCol="1"/>
            <a:lstStyle>
              <a:lvl1pPr marL="171450" indent="-171450" algn="l" defTabSz="914377" rtl="0" eaLnBrk="1" latinLnBrk="0" hangingPunct="1">
                <a:lnSpc>
                  <a:spcPct val="90000"/>
                </a:lnSpc>
                <a:spcBef>
                  <a:spcPts val="1000"/>
                </a:spcBef>
                <a:buFont typeface="Arial" panose="020B0604020202020204" pitchFamily="34" charset="0"/>
                <a:buChar char="•"/>
                <a:defRPr sz="1200" b="0" i="0" kern="1200">
                  <a:solidFill>
                    <a:schemeClr val="tx1">
                      <a:lumMod val="65000"/>
                      <a:lumOff val="35000"/>
                    </a:schemeClr>
                  </a:solidFill>
                  <a:latin typeface="Helvetica Neue LT Std 45 Light" panose="020B040302020202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b="0" i="0" kern="1200">
                  <a:ln>
                    <a:noFill/>
                  </a:ln>
                  <a:solidFill>
                    <a:srgbClr val="E8BC28"/>
                  </a:solidFill>
                  <a:latin typeface="Helvetica Neue LT Std 45 Light" panose="020B040302020202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4pPr>
              <a:lvl5pPr marL="1828755" indent="0" algn="l" defTabSz="914377" rtl="0" eaLnBrk="1" latinLnBrk="0" hangingPunct="1">
                <a:lnSpc>
                  <a:spcPct val="90000"/>
                </a:lnSpc>
                <a:spcBef>
                  <a:spcPts val="500"/>
                </a:spcBef>
                <a:buFont typeface="Arial" panose="020B0604020202020204" pitchFamily="34" charset="0"/>
                <a:buNone/>
                <a:defRPr sz="1800" b="0" i="0" kern="1200">
                  <a:solidFill>
                    <a:schemeClr val="tx1"/>
                  </a:solidFill>
                  <a:latin typeface="Helvetica Neue LT Std 35 Thin" panose="020B04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Go live</a:t>
              </a:r>
            </a:p>
          </p:txBody>
        </p:sp>
        <p:sp>
          <p:nvSpPr>
            <p:cNvPr id="53" name="Isosceles Triangle 52">
              <a:extLst>
                <a:ext uri="{FF2B5EF4-FFF2-40B4-BE49-F238E27FC236}">
                  <a16:creationId xmlns:a16="http://schemas.microsoft.com/office/drawing/2014/main" id="{F7B49F33-D72E-445C-942E-37DC4901202B}"/>
                </a:ext>
              </a:extLst>
            </p:cNvPr>
            <p:cNvSpPr/>
            <p:nvPr/>
          </p:nvSpPr>
          <p:spPr>
            <a:xfrm>
              <a:off x="4257725" y="674765"/>
              <a:ext cx="181764" cy="213839"/>
            </a:xfrm>
            <a:prstGeom prst="triangle">
              <a:avLst/>
            </a:prstGeom>
            <a:solidFill>
              <a:srgbClr val="FFB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Text Placeholder 6">
              <a:extLst>
                <a:ext uri="{FF2B5EF4-FFF2-40B4-BE49-F238E27FC236}">
                  <a16:creationId xmlns:a16="http://schemas.microsoft.com/office/drawing/2014/main" id="{191C3091-2EC7-44CE-815B-0B801002BD4D}"/>
                </a:ext>
              </a:extLst>
            </p:cNvPr>
            <p:cNvSpPr txBox="1">
              <a:spLocks/>
            </p:cNvSpPr>
            <p:nvPr/>
          </p:nvSpPr>
          <p:spPr>
            <a:xfrm>
              <a:off x="4483564" y="585331"/>
              <a:ext cx="1066241" cy="276998"/>
            </a:xfrm>
            <a:prstGeom prst="rect">
              <a:avLst/>
            </a:prstGeom>
            <a:ln>
              <a:noFill/>
            </a:ln>
          </p:spPr>
          <p:txBody>
            <a:bodyPr lIns="0" numCol="1"/>
            <a:lstStyle>
              <a:lvl1pPr marL="171450" indent="-171450" algn="l" defTabSz="914377" rtl="0" eaLnBrk="1" latinLnBrk="0" hangingPunct="1">
                <a:lnSpc>
                  <a:spcPct val="90000"/>
                </a:lnSpc>
                <a:spcBef>
                  <a:spcPts val="1000"/>
                </a:spcBef>
                <a:buFont typeface="Arial" panose="020B0604020202020204" pitchFamily="34" charset="0"/>
                <a:buChar char="•"/>
                <a:defRPr sz="1200" b="0" i="0" kern="1200">
                  <a:solidFill>
                    <a:schemeClr val="tx1">
                      <a:lumMod val="65000"/>
                      <a:lumOff val="35000"/>
                    </a:schemeClr>
                  </a:solidFill>
                  <a:latin typeface="Helvetica Neue LT Std 45 Light" panose="020B040302020202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b="0" i="0" kern="1200">
                  <a:ln>
                    <a:noFill/>
                  </a:ln>
                  <a:solidFill>
                    <a:srgbClr val="E8BC28"/>
                  </a:solidFill>
                  <a:latin typeface="Helvetica Neue LT Std 45 Light" panose="020B040302020202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4pPr>
              <a:lvl5pPr marL="1828755" indent="0" algn="l" defTabSz="914377" rtl="0" eaLnBrk="1" latinLnBrk="0" hangingPunct="1">
                <a:lnSpc>
                  <a:spcPct val="90000"/>
                </a:lnSpc>
                <a:spcBef>
                  <a:spcPts val="500"/>
                </a:spcBef>
                <a:buFont typeface="Arial" panose="020B0604020202020204" pitchFamily="34" charset="0"/>
                <a:buNone/>
                <a:defRPr sz="1800" b="0" i="0" kern="1200">
                  <a:solidFill>
                    <a:schemeClr val="tx1"/>
                  </a:solidFill>
                  <a:latin typeface="Helvetica Neue LT Std 35 Thin" panose="020B04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Ofgem decision on mod</a:t>
              </a:r>
            </a:p>
          </p:txBody>
        </p:sp>
        <p:sp>
          <p:nvSpPr>
            <p:cNvPr id="42" name="TextBox 41">
              <a:extLst>
                <a:ext uri="{FF2B5EF4-FFF2-40B4-BE49-F238E27FC236}">
                  <a16:creationId xmlns:a16="http://schemas.microsoft.com/office/drawing/2014/main" id="{3B7480EC-2223-4E2F-9B8B-6AA3054D7C3C}"/>
                </a:ext>
              </a:extLst>
            </p:cNvPr>
            <p:cNvSpPr txBox="1"/>
            <p:nvPr/>
          </p:nvSpPr>
          <p:spPr>
            <a:xfrm>
              <a:off x="5651636" y="606580"/>
              <a:ext cx="2472735" cy="707886"/>
            </a:xfrm>
            <a:prstGeom prst="rect">
              <a:avLst/>
            </a:prstGeom>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Helvetica Neue Light" panose="02000403000000020004" pitchFamily="2" charset="0"/>
                  <a:ea typeface="Helvetica Neue Light" panose="02000403000000020004" pitchFamily="2" charset="0"/>
                  <a:cs typeface="+mn-cs"/>
                </a:rPr>
                <a:t>Drivers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kumimoji="0" lang="en-GB" sz="1000" b="0" i="0" u="none" strike="noStrike" kern="1200" cap="none" spc="0" normalizeH="0" baseline="0" noProof="0">
                  <a:ln>
                    <a:noFill/>
                  </a:ln>
                  <a:solidFill>
                    <a:srgbClr val="000000"/>
                  </a:solidFill>
                  <a:effectLst/>
                  <a:uLnTx/>
                  <a:uFillTx/>
                  <a:latin typeface="Helvetica Neue Light" panose="02000403000000020004" pitchFamily="2" charset="0"/>
                  <a:ea typeface="Helvetica Neue Light" panose="02000403000000020004" pitchFamily="2" charset="0"/>
                  <a:cs typeface="+mn-cs"/>
                </a:rPr>
                <a:t>Whole System</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kumimoji="0" lang="en-GB" sz="1000" b="0" i="0" u="none" strike="noStrike" kern="1200" cap="none" spc="0" normalizeH="0" baseline="0" noProof="0">
                  <a:ln>
                    <a:noFill/>
                  </a:ln>
                  <a:solidFill>
                    <a:srgbClr val="000000"/>
                  </a:solidFill>
                  <a:effectLst/>
                  <a:uLnTx/>
                  <a:uFillTx/>
                  <a:latin typeface="Helvetica Neue Light" panose="02000403000000020004" pitchFamily="2" charset="0"/>
                  <a:ea typeface="Helvetica Neue Light" panose="02000403000000020004" pitchFamily="2" charset="0"/>
                  <a:cs typeface="+mn-cs"/>
                </a:rPr>
                <a:t>Competition everywhere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kumimoji="0" lang="en-GB" sz="1000" b="0" i="0" u="none" strike="noStrike" kern="1200" cap="none" spc="0" normalizeH="0" baseline="0" noProof="0">
                <a:ln>
                  <a:noFill/>
                </a:ln>
                <a:solidFill>
                  <a:srgbClr val="000000"/>
                </a:solidFill>
                <a:effectLst/>
                <a:uLnTx/>
                <a:uFillTx/>
                <a:latin typeface="Helvetica Neue Light" panose="02000403000000020004" pitchFamily="2" charset="0"/>
                <a:ea typeface="Helvetica Neue Light" panose="02000403000000020004" pitchFamily="2" charset="0"/>
                <a:cs typeface="+mn-cs"/>
              </a:endParaRPr>
            </a:p>
          </p:txBody>
        </p:sp>
        <p:sp>
          <p:nvSpPr>
            <p:cNvPr id="107" name="TextBox 106">
              <a:extLst>
                <a:ext uri="{FF2B5EF4-FFF2-40B4-BE49-F238E27FC236}">
                  <a16:creationId xmlns:a16="http://schemas.microsoft.com/office/drawing/2014/main" id="{9F00E471-B23A-4054-9A58-F446F85D4FB5}"/>
                </a:ext>
              </a:extLst>
            </p:cNvPr>
            <p:cNvSpPr txBox="1"/>
            <p:nvPr/>
          </p:nvSpPr>
          <p:spPr>
            <a:xfrm>
              <a:off x="7520700" y="603948"/>
              <a:ext cx="1900380" cy="1015663"/>
            </a:xfrm>
            <a:prstGeom prst="rect">
              <a:avLst/>
            </a:prstGeom>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Helvetica Neue Light" panose="02000403000000020004" pitchFamily="2" charset="0"/>
                  <a:ea typeface="Helvetica Neue Light" panose="02000403000000020004" pitchFamily="2" charset="0"/>
                  <a:cs typeface="+mn-cs"/>
                </a:rPr>
                <a:t>3. Carbon Free Operation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Helvetica Neue Light" panose="02000403000000020004" pitchFamily="2" charset="0"/>
                  <a:ea typeface="Helvetica Neue Light" panose="02000403000000020004" pitchFamily="2" charset="0"/>
                  <a:cs typeface="+mn-cs"/>
                </a:rPr>
                <a:t>4. Scaling up of low carbon infrastructure for net zero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Helvetica Neue Light" panose="02000403000000020004" pitchFamily="2" charset="0"/>
                <a:ea typeface="Helvetica Neue Light" panose="02000403000000020004" pitchFamily="2"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highlight>
                  <a:srgbClr val="FFFF00"/>
                </a:highlight>
                <a:uLnTx/>
                <a:uFillTx/>
                <a:latin typeface="Helvetica Neue Light" panose="02000403000000020004" pitchFamily="2" charset="0"/>
                <a:ea typeface="Helvetica Neue Light" panose="02000403000000020004" pitchFamily="2" charset="0"/>
                <a:cs typeface="+mn-cs"/>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kumimoji="0" lang="en-GB" sz="1000" b="0" i="0" u="none" strike="noStrike" kern="1200" cap="none" spc="0" normalizeH="0" baseline="0" noProof="0">
                <a:ln>
                  <a:noFill/>
                </a:ln>
                <a:solidFill>
                  <a:srgbClr val="000000"/>
                </a:solidFill>
                <a:effectLst/>
                <a:uLnTx/>
                <a:uFillTx/>
                <a:latin typeface="Helvetica Neue Light" panose="02000403000000020004" pitchFamily="2" charset="0"/>
                <a:ea typeface="Helvetica Neue Light" panose="02000403000000020004" pitchFamily="2" charset="0"/>
                <a:cs typeface="+mn-cs"/>
              </a:endParaRPr>
            </a:p>
          </p:txBody>
        </p:sp>
        <p:sp>
          <p:nvSpPr>
            <p:cNvPr id="109" name="TextBox 108">
              <a:extLst>
                <a:ext uri="{FF2B5EF4-FFF2-40B4-BE49-F238E27FC236}">
                  <a16:creationId xmlns:a16="http://schemas.microsoft.com/office/drawing/2014/main" id="{99E27542-8CEB-4BD3-9F33-94143936930C}"/>
                </a:ext>
              </a:extLst>
            </p:cNvPr>
            <p:cNvSpPr txBox="1"/>
            <p:nvPr/>
          </p:nvSpPr>
          <p:spPr>
            <a:xfrm>
              <a:off x="2596432" y="599031"/>
              <a:ext cx="1361412" cy="523220"/>
            </a:xfrm>
            <a:prstGeom prst="rect">
              <a:avLst/>
            </a:prstGeom>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Helvetica Neue Light" panose="02000403000000020004" pitchFamily="2" charset="0"/>
                  <a:ea typeface="Helvetica Neue Light" panose="02000403000000020004" pitchFamily="2" charset="0"/>
                  <a:cs typeface="+mn-cs"/>
                </a:rPr>
                <a:t>Industry engagement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Helvetica Neue Light" panose="02000403000000020004" pitchFamily="2" charset="0"/>
                <a:ea typeface="Helvetica Neue Light" panose="02000403000000020004" pitchFamily="2"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Helvetica Neue Light" panose="02000403000000020004" pitchFamily="2" charset="0"/>
                  <a:ea typeface="Helvetica Neue Light" panose="02000403000000020004" pitchFamily="2" charset="0"/>
                  <a:cs typeface="+mn-cs"/>
                </a:rPr>
                <a:t>Code mod process</a:t>
              </a:r>
            </a:p>
          </p:txBody>
        </p:sp>
      </p:grpSp>
      <p:sp>
        <p:nvSpPr>
          <p:cNvPr id="77" name="Rectangle 76">
            <a:extLst>
              <a:ext uri="{FF2B5EF4-FFF2-40B4-BE49-F238E27FC236}">
                <a16:creationId xmlns:a16="http://schemas.microsoft.com/office/drawing/2014/main" id="{DF017F23-C9DD-48E8-B38F-A6B78924BD6C}"/>
              </a:ext>
            </a:extLst>
          </p:cNvPr>
          <p:cNvSpPr/>
          <p:nvPr/>
        </p:nvSpPr>
        <p:spPr>
          <a:xfrm>
            <a:off x="570682" y="6276906"/>
            <a:ext cx="305285" cy="11958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30" name="Straight Connector 29">
            <a:extLst>
              <a:ext uri="{FF2B5EF4-FFF2-40B4-BE49-F238E27FC236}">
                <a16:creationId xmlns:a16="http://schemas.microsoft.com/office/drawing/2014/main" id="{B4EAB6D7-88E4-4D97-9723-7593F7D332F5}"/>
              </a:ext>
            </a:extLst>
          </p:cNvPr>
          <p:cNvCxnSpPr/>
          <p:nvPr/>
        </p:nvCxnSpPr>
        <p:spPr>
          <a:xfrm>
            <a:off x="556618" y="6050941"/>
            <a:ext cx="30528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ADC840AF-4706-4359-8F02-F57803A4118A}"/>
              </a:ext>
            </a:extLst>
          </p:cNvPr>
          <p:cNvGrpSpPr/>
          <p:nvPr/>
        </p:nvGrpSpPr>
        <p:grpSpPr>
          <a:xfrm>
            <a:off x="651052" y="4126300"/>
            <a:ext cx="7050001" cy="230832"/>
            <a:chOff x="657975" y="3645861"/>
            <a:chExt cx="3987927" cy="230832"/>
          </a:xfrm>
        </p:grpSpPr>
        <p:sp>
          <p:nvSpPr>
            <p:cNvPr id="43" name="TextBox 42">
              <a:extLst>
                <a:ext uri="{FF2B5EF4-FFF2-40B4-BE49-F238E27FC236}">
                  <a16:creationId xmlns:a16="http://schemas.microsoft.com/office/drawing/2014/main" id="{FC3921C0-2D73-4587-B20D-F8AE3BDC67B8}"/>
                </a:ext>
              </a:extLst>
            </p:cNvPr>
            <p:cNvSpPr txBox="1"/>
            <p:nvPr/>
          </p:nvSpPr>
          <p:spPr>
            <a:xfrm>
              <a:off x="657975" y="3645861"/>
              <a:ext cx="1361451" cy="230832"/>
            </a:xfrm>
            <a:prstGeom prst="rect">
              <a:avLst/>
            </a:prstGeom>
          </p:spPr>
          <p:txBody>
            <a:bodyPr wrap="square" rtlCol="0">
              <a:spAutoFit/>
            </a:bodyPr>
            <a:lstStyle/>
            <a:p>
              <a:pPr marL="0" marR="0" lvl="0" indent="0" algn="l" defTabSz="914377" rtl="0" eaLnBrk="1" fontAlgn="auto" latinLnBrk="0" hangingPunct="1">
                <a:lnSpc>
                  <a:spcPct val="90000"/>
                </a:lnSpc>
                <a:spcBef>
                  <a:spcPts val="1000"/>
                </a:spcBef>
                <a:spcAft>
                  <a:spcPts val="0"/>
                </a:spcAft>
                <a:buClrTx/>
                <a:buSzTx/>
                <a:buFontTx/>
                <a:buNone/>
                <a:tabLst/>
                <a:defRPr/>
              </a:pPr>
              <a:r>
                <a:rPr kumimoji="0" lang="en-GB" sz="1000" b="1"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TCA Arrangements on Balancing </a:t>
              </a:r>
              <a:r>
                <a:rPr kumimoji="0" lang="en-GB" sz="1000" b="0"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1</a:t>
              </a:r>
              <a:endParaRPr kumimoji="0" lang="en-GB" sz="1000" b="1"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endParaRPr>
            </a:p>
          </p:txBody>
        </p:sp>
        <p:cxnSp>
          <p:nvCxnSpPr>
            <p:cNvPr id="80" name="Straight Connector 79">
              <a:extLst>
                <a:ext uri="{FF2B5EF4-FFF2-40B4-BE49-F238E27FC236}">
                  <a16:creationId xmlns:a16="http://schemas.microsoft.com/office/drawing/2014/main" id="{F5F2CEC5-4EB3-41F9-B494-9E6ECEF1D264}"/>
                </a:ext>
              </a:extLst>
            </p:cNvPr>
            <p:cNvCxnSpPr>
              <a:cxnSpLocks/>
            </p:cNvCxnSpPr>
            <p:nvPr/>
          </p:nvCxnSpPr>
          <p:spPr>
            <a:xfrm>
              <a:off x="1991775" y="3766426"/>
              <a:ext cx="2654127" cy="40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5AC242B6-544C-43F8-BE8D-25132E4E453B}"/>
              </a:ext>
            </a:extLst>
          </p:cNvPr>
          <p:cNvGrpSpPr/>
          <p:nvPr/>
        </p:nvGrpSpPr>
        <p:grpSpPr>
          <a:xfrm>
            <a:off x="651052" y="4850875"/>
            <a:ext cx="10123739" cy="230832"/>
            <a:chOff x="657973" y="4785584"/>
            <a:chExt cx="10123739" cy="230832"/>
          </a:xfrm>
        </p:grpSpPr>
        <p:sp>
          <p:nvSpPr>
            <p:cNvPr id="3" name="TextBox 2">
              <a:extLst>
                <a:ext uri="{FF2B5EF4-FFF2-40B4-BE49-F238E27FC236}">
                  <a16:creationId xmlns:a16="http://schemas.microsoft.com/office/drawing/2014/main" id="{5DBAFF96-671F-4AD4-956B-F2737372E97B}"/>
                </a:ext>
              </a:extLst>
            </p:cNvPr>
            <p:cNvSpPr txBox="1"/>
            <p:nvPr/>
          </p:nvSpPr>
          <p:spPr>
            <a:xfrm>
              <a:off x="657973" y="4785584"/>
              <a:ext cx="1440059" cy="230832"/>
            </a:xfrm>
            <a:prstGeom prst="rect">
              <a:avLst/>
            </a:prstGeom>
          </p:spPr>
          <p:txBody>
            <a:bodyPr wrap="square" rtlCol="0">
              <a:spAutoFit/>
            </a:bodyPr>
            <a:lstStyle/>
            <a:p>
              <a:pPr marL="0" marR="0" lvl="0" indent="0" algn="l" defTabSz="914377" rtl="0" eaLnBrk="1" fontAlgn="auto" latinLnBrk="0" hangingPunct="1">
                <a:lnSpc>
                  <a:spcPct val="90000"/>
                </a:lnSpc>
                <a:spcBef>
                  <a:spcPts val="1000"/>
                </a:spcBef>
                <a:spcAft>
                  <a:spcPts val="0"/>
                </a:spcAft>
                <a:buClrTx/>
                <a:buSzTx/>
                <a:buFontTx/>
                <a:buNone/>
                <a:tabLst/>
                <a:defRPr/>
              </a:pPr>
              <a:r>
                <a:rPr kumimoji="0" lang="en-GB" sz="1000" b="1" i="0" u="none" strike="noStrike" kern="1200" cap="none" spc="0" normalizeH="0" baseline="0" noProof="0" err="1">
                  <a:ln>
                    <a:noFill/>
                  </a:ln>
                  <a:solidFill>
                    <a:srgbClr val="000000">
                      <a:lumMod val="65000"/>
                      <a:lumOff val="35000"/>
                    </a:srgbClr>
                  </a:solidFill>
                  <a:effectLst/>
                  <a:uLnTx/>
                  <a:uFillTx/>
                  <a:latin typeface="Helvetica Neue LT Std 45 Light" panose="020B0403020202020204" pitchFamily="34" charset="0"/>
                  <a:ea typeface="+mn-ea"/>
                  <a:cs typeface="+mn-cs"/>
                </a:rPr>
                <a:t>TNUoS</a:t>
              </a:r>
              <a:r>
                <a:rPr kumimoji="0" lang="en-GB" sz="1000" b="1"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 reform </a:t>
              </a:r>
              <a:r>
                <a:rPr kumimoji="0" lang="en-GB" sz="1000" b="0"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1, 2, 4</a:t>
              </a:r>
            </a:p>
          </p:txBody>
        </p:sp>
        <p:cxnSp>
          <p:nvCxnSpPr>
            <p:cNvPr id="99" name="Straight Connector 98">
              <a:extLst>
                <a:ext uri="{FF2B5EF4-FFF2-40B4-BE49-F238E27FC236}">
                  <a16:creationId xmlns:a16="http://schemas.microsoft.com/office/drawing/2014/main" id="{A4B4D50F-230C-4F58-B3BD-B35B17126A80}"/>
                </a:ext>
              </a:extLst>
            </p:cNvPr>
            <p:cNvCxnSpPr>
              <a:cxnSpLocks/>
            </p:cNvCxnSpPr>
            <p:nvPr/>
          </p:nvCxnSpPr>
          <p:spPr>
            <a:xfrm>
              <a:off x="3967098" y="4911258"/>
              <a:ext cx="681461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056BD729-A87C-4CE5-B825-981B124C88B6}"/>
              </a:ext>
            </a:extLst>
          </p:cNvPr>
          <p:cNvGrpSpPr/>
          <p:nvPr/>
        </p:nvGrpSpPr>
        <p:grpSpPr>
          <a:xfrm>
            <a:off x="651052" y="2209524"/>
            <a:ext cx="10264494" cy="246221"/>
            <a:chOff x="657974" y="2006686"/>
            <a:chExt cx="10264494" cy="246221"/>
          </a:xfrm>
        </p:grpSpPr>
        <p:sp>
          <p:nvSpPr>
            <p:cNvPr id="8" name="Rectangle 7">
              <a:extLst>
                <a:ext uri="{FF2B5EF4-FFF2-40B4-BE49-F238E27FC236}">
                  <a16:creationId xmlns:a16="http://schemas.microsoft.com/office/drawing/2014/main" id="{C23BAAC2-BDE4-4F6C-9E2C-EFDE15DD092D}"/>
                </a:ext>
              </a:extLst>
            </p:cNvPr>
            <p:cNvSpPr/>
            <p:nvPr/>
          </p:nvSpPr>
          <p:spPr>
            <a:xfrm>
              <a:off x="657974" y="2006686"/>
              <a:ext cx="2127163" cy="246221"/>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Sub-1MW market access </a:t>
              </a:r>
              <a:r>
                <a:rPr kumimoji="0" lang="en-GB" sz="1000" b="0"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1, 2, 3</a:t>
              </a:r>
            </a:p>
          </p:txBody>
        </p:sp>
        <p:sp>
          <p:nvSpPr>
            <p:cNvPr id="84" name="Isosceles Triangle 83">
              <a:extLst>
                <a:ext uri="{FF2B5EF4-FFF2-40B4-BE49-F238E27FC236}">
                  <a16:creationId xmlns:a16="http://schemas.microsoft.com/office/drawing/2014/main" id="{84A20F2E-99C2-43DD-BB70-2A5D30281A38}"/>
                </a:ext>
              </a:extLst>
            </p:cNvPr>
            <p:cNvSpPr/>
            <p:nvPr/>
          </p:nvSpPr>
          <p:spPr>
            <a:xfrm>
              <a:off x="8897872" y="2014841"/>
              <a:ext cx="181764" cy="213839"/>
            </a:xfrm>
            <a:prstGeom prst="triangle">
              <a:avLst/>
            </a:prstGeom>
            <a:solidFill>
              <a:srgbClr val="FFB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5" name="Isosceles Triangle 84">
              <a:extLst>
                <a:ext uri="{FF2B5EF4-FFF2-40B4-BE49-F238E27FC236}">
                  <a16:creationId xmlns:a16="http://schemas.microsoft.com/office/drawing/2014/main" id="{2325D7FA-635D-47F3-8809-8AFB8ED93B55}"/>
                </a:ext>
              </a:extLst>
            </p:cNvPr>
            <p:cNvSpPr/>
            <p:nvPr/>
          </p:nvSpPr>
          <p:spPr>
            <a:xfrm>
              <a:off x="10740704" y="2014841"/>
              <a:ext cx="181764" cy="21383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6" name="Rectangle 85">
              <a:extLst>
                <a:ext uri="{FF2B5EF4-FFF2-40B4-BE49-F238E27FC236}">
                  <a16:creationId xmlns:a16="http://schemas.microsoft.com/office/drawing/2014/main" id="{9BF98D60-ED47-4C3F-AE11-8FA64ED3FEBD}"/>
                </a:ext>
              </a:extLst>
            </p:cNvPr>
            <p:cNvSpPr/>
            <p:nvPr/>
          </p:nvSpPr>
          <p:spPr>
            <a:xfrm>
              <a:off x="6214705" y="2025131"/>
              <a:ext cx="2641601" cy="18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Helvetica Neue LT Std 45 Light" panose="020B0403020202020204" pitchFamily="34" charset="0"/>
                  <a:ea typeface="+mn-ea"/>
                  <a:cs typeface="+mn-cs"/>
                </a:rPr>
                <a:t>Grid Code, BSC, CUSC</a:t>
              </a:r>
            </a:p>
          </p:txBody>
        </p:sp>
        <p:cxnSp>
          <p:nvCxnSpPr>
            <p:cNvPr id="112" name="Straight Connector 111">
              <a:extLst>
                <a:ext uri="{FF2B5EF4-FFF2-40B4-BE49-F238E27FC236}">
                  <a16:creationId xmlns:a16="http://schemas.microsoft.com/office/drawing/2014/main" id="{F0363DC0-84AC-415D-93FF-2EBCEAC7994D}"/>
                </a:ext>
              </a:extLst>
            </p:cNvPr>
            <p:cNvCxnSpPr>
              <a:cxnSpLocks/>
            </p:cNvCxnSpPr>
            <p:nvPr/>
          </p:nvCxnSpPr>
          <p:spPr>
            <a:xfrm>
              <a:off x="3059181" y="2121760"/>
              <a:ext cx="34727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FDA76A01-6588-45E1-9268-32B47C0B3DB1}"/>
              </a:ext>
            </a:extLst>
          </p:cNvPr>
          <p:cNvGrpSpPr/>
          <p:nvPr/>
        </p:nvGrpSpPr>
        <p:grpSpPr>
          <a:xfrm>
            <a:off x="657560" y="3478197"/>
            <a:ext cx="10264495" cy="257860"/>
            <a:chOff x="657973" y="3040503"/>
            <a:chExt cx="10264495" cy="257860"/>
          </a:xfrm>
        </p:grpSpPr>
        <p:sp>
          <p:nvSpPr>
            <p:cNvPr id="11" name="Rectangle 10">
              <a:extLst>
                <a:ext uri="{FF2B5EF4-FFF2-40B4-BE49-F238E27FC236}">
                  <a16:creationId xmlns:a16="http://schemas.microsoft.com/office/drawing/2014/main" id="{D6C33CE8-1302-41F9-BEC9-458AF4A8F2AE}"/>
                </a:ext>
              </a:extLst>
            </p:cNvPr>
            <p:cNvSpPr/>
            <p:nvPr/>
          </p:nvSpPr>
          <p:spPr>
            <a:xfrm>
              <a:off x="657973" y="3052142"/>
              <a:ext cx="2247357" cy="246221"/>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Offshore coordination regime </a:t>
              </a:r>
              <a:r>
                <a:rPr kumimoji="0" lang="en-GB" sz="1000" b="0"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1, 4</a:t>
              </a:r>
            </a:p>
          </p:txBody>
        </p:sp>
        <p:sp>
          <p:nvSpPr>
            <p:cNvPr id="90" name="Isosceles Triangle 89">
              <a:extLst>
                <a:ext uri="{FF2B5EF4-FFF2-40B4-BE49-F238E27FC236}">
                  <a16:creationId xmlns:a16="http://schemas.microsoft.com/office/drawing/2014/main" id="{C6435588-9DB2-43DB-913F-24900E034CFA}"/>
                </a:ext>
              </a:extLst>
            </p:cNvPr>
            <p:cNvSpPr/>
            <p:nvPr/>
          </p:nvSpPr>
          <p:spPr>
            <a:xfrm>
              <a:off x="10740704" y="3040503"/>
              <a:ext cx="181764" cy="21383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13" name="Straight Connector 112">
              <a:extLst>
                <a:ext uri="{FF2B5EF4-FFF2-40B4-BE49-F238E27FC236}">
                  <a16:creationId xmlns:a16="http://schemas.microsoft.com/office/drawing/2014/main" id="{8F33B071-AC4E-4205-839F-DC813F4EF034}"/>
                </a:ext>
              </a:extLst>
            </p:cNvPr>
            <p:cNvCxnSpPr>
              <a:cxnSpLocks/>
            </p:cNvCxnSpPr>
            <p:nvPr/>
          </p:nvCxnSpPr>
          <p:spPr>
            <a:xfrm>
              <a:off x="3981166" y="3178662"/>
              <a:ext cx="291201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5EA4DDF1-2455-4E64-908F-567D18B5404B}"/>
                </a:ext>
              </a:extLst>
            </p:cNvPr>
            <p:cNvSpPr/>
            <p:nvPr/>
          </p:nvSpPr>
          <p:spPr>
            <a:xfrm>
              <a:off x="6891033" y="3064278"/>
              <a:ext cx="2641601" cy="18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Helvetica Neue LT Std 45 Light" panose="020B0403020202020204" pitchFamily="34" charset="0"/>
                  <a:ea typeface="+mn-ea"/>
                  <a:cs typeface="+mn-cs"/>
                </a:rPr>
                <a:t>Codes TBC</a:t>
              </a:r>
            </a:p>
          </p:txBody>
        </p:sp>
      </p:grpSp>
      <p:sp>
        <p:nvSpPr>
          <p:cNvPr id="76" name="Rectangle 75">
            <a:extLst>
              <a:ext uri="{FF2B5EF4-FFF2-40B4-BE49-F238E27FC236}">
                <a16:creationId xmlns:a16="http://schemas.microsoft.com/office/drawing/2014/main" id="{4B0F4F03-D8C7-4C74-8AF8-C518B161DCD3}"/>
              </a:ext>
            </a:extLst>
          </p:cNvPr>
          <p:cNvSpPr/>
          <p:nvPr/>
        </p:nvSpPr>
        <p:spPr>
          <a:xfrm>
            <a:off x="9851923" y="3432"/>
            <a:ext cx="2356501" cy="553048"/>
          </a:xfrm>
          <a:prstGeom prst="rect">
            <a:avLst/>
          </a:prstGeom>
          <a:solidFill>
            <a:srgbClr val="E61E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DRAFT FOR ILLUSTRATION</a:t>
            </a:r>
          </a:p>
        </p:txBody>
      </p:sp>
      <p:grpSp>
        <p:nvGrpSpPr>
          <p:cNvPr id="66" name="Group 65">
            <a:extLst>
              <a:ext uri="{FF2B5EF4-FFF2-40B4-BE49-F238E27FC236}">
                <a16:creationId xmlns:a16="http://schemas.microsoft.com/office/drawing/2014/main" id="{83EF0620-11FA-44AA-9A37-ACFDA56BCCBC}"/>
              </a:ext>
            </a:extLst>
          </p:cNvPr>
          <p:cNvGrpSpPr/>
          <p:nvPr/>
        </p:nvGrpSpPr>
        <p:grpSpPr>
          <a:xfrm>
            <a:off x="651052" y="4423288"/>
            <a:ext cx="10207344" cy="230832"/>
            <a:chOff x="657975" y="4094864"/>
            <a:chExt cx="5902304" cy="230832"/>
          </a:xfrm>
        </p:grpSpPr>
        <p:sp>
          <p:nvSpPr>
            <p:cNvPr id="117" name="TextBox 116">
              <a:extLst>
                <a:ext uri="{FF2B5EF4-FFF2-40B4-BE49-F238E27FC236}">
                  <a16:creationId xmlns:a16="http://schemas.microsoft.com/office/drawing/2014/main" id="{EF41C87F-2178-4FE8-A04D-73382ABDA5B0}"/>
                </a:ext>
              </a:extLst>
            </p:cNvPr>
            <p:cNvSpPr txBox="1"/>
            <p:nvPr/>
          </p:nvSpPr>
          <p:spPr>
            <a:xfrm>
              <a:off x="657975" y="4094864"/>
              <a:ext cx="1391723" cy="230832"/>
            </a:xfrm>
            <a:prstGeom prst="rect">
              <a:avLst/>
            </a:prstGeom>
          </p:spPr>
          <p:txBody>
            <a:bodyPr wrap="square" rtlCol="0">
              <a:spAutoFit/>
            </a:bodyPr>
            <a:lstStyle/>
            <a:p>
              <a:pPr marL="0" marR="0" lvl="0" indent="0" algn="l" defTabSz="914377" rtl="0" eaLnBrk="1" fontAlgn="auto" latinLnBrk="0" hangingPunct="1">
                <a:lnSpc>
                  <a:spcPct val="90000"/>
                </a:lnSpc>
                <a:spcBef>
                  <a:spcPts val="1000"/>
                </a:spcBef>
                <a:spcAft>
                  <a:spcPts val="0"/>
                </a:spcAft>
                <a:buClrTx/>
                <a:buSzTx/>
                <a:buFontTx/>
                <a:buNone/>
                <a:tabLst/>
                <a:defRPr/>
              </a:pPr>
              <a:r>
                <a:rPr kumimoji="0" lang="en-GB" sz="1000" b="1"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TCA Arrangements on Security </a:t>
              </a:r>
              <a:r>
                <a:rPr kumimoji="0" lang="en-GB" sz="1000" b="0"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1, 3</a:t>
              </a:r>
            </a:p>
          </p:txBody>
        </p:sp>
        <p:cxnSp>
          <p:nvCxnSpPr>
            <p:cNvPr id="118" name="Straight Connector 117">
              <a:extLst>
                <a:ext uri="{FF2B5EF4-FFF2-40B4-BE49-F238E27FC236}">
                  <a16:creationId xmlns:a16="http://schemas.microsoft.com/office/drawing/2014/main" id="{1975E569-86EA-4061-84CF-C228E1440D41}"/>
                </a:ext>
              </a:extLst>
            </p:cNvPr>
            <p:cNvCxnSpPr>
              <a:cxnSpLocks/>
            </p:cNvCxnSpPr>
            <p:nvPr/>
          </p:nvCxnSpPr>
          <p:spPr>
            <a:xfrm>
              <a:off x="2032447" y="4273520"/>
              <a:ext cx="452783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5D334367-6003-4632-8D44-A83A52A6C60D}"/>
              </a:ext>
            </a:extLst>
          </p:cNvPr>
          <p:cNvGrpSpPr/>
          <p:nvPr/>
        </p:nvGrpSpPr>
        <p:grpSpPr>
          <a:xfrm>
            <a:off x="651052" y="3802213"/>
            <a:ext cx="10271416" cy="257931"/>
            <a:chOff x="651052" y="3546103"/>
            <a:chExt cx="10271416" cy="257931"/>
          </a:xfrm>
        </p:grpSpPr>
        <p:sp>
          <p:nvSpPr>
            <p:cNvPr id="124" name="Rectangle 123">
              <a:extLst>
                <a:ext uri="{FF2B5EF4-FFF2-40B4-BE49-F238E27FC236}">
                  <a16:creationId xmlns:a16="http://schemas.microsoft.com/office/drawing/2014/main" id="{9888AC6F-4200-4547-A581-EFEAC930E558}"/>
                </a:ext>
              </a:extLst>
            </p:cNvPr>
            <p:cNvSpPr/>
            <p:nvPr/>
          </p:nvSpPr>
          <p:spPr>
            <a:xfrm>
              <a:off x="651052" y="3557813"/>
              <a:ext cx="2134085" cy="246221"/>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Interconnector Frameworks </a:t>
              </a:r>
              <a:r>
                <a:rPr kumimoji="0" lang="en-GB" sz="1000" b="0"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1, 3</a:t>
              </a:r>
            </a:p>
          </p:txBody>
        </p:sp>
        <p:sp>
          <p:nvSpPr>
            <p:cNvPr id="125" name="Isosceles Triangle 124">
              <a:extLst>
                <a:ext uri="{FF2B5EF4-FFF2-40B4-BE49-F238E27FC236}">
                  <a16:creationId xmlns:a16="http://schemas.microsoft.com/office/drawing/2014/main" id="{8A0BE863-9706-483C-AE2B-4CF59B564793}"/>
                </a:ext>
              </a:extLst>
            </p:cNvPr>
            <p:cNvSpPr/>
            <p:nvPr/>
          </p:nvSpPr>
          <p:spPr>
            <a:xfrm>
              <a:off x="10740704" y="3546103"/>
              <a:ext cx="181764" cy="21383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23" name="Straight Connector 122">
              <a:extLst>
                <a:ext uri="{FF2B5EF4-FFF2-40B4-BE49-F238E27FC236}">
                  <a16:creationId xmlns:a16="http://schemas.microsoft.com/office/drawing/2014/main" id="{A20D42B8-1088-4F11-AF97-07432A41C377}"/>
                </a:ext>
              </a:extLst>
            </p:cNvPr>
            <p:cNvCxnSpPr>
              <a:cxnSpLocks/>
            </p:cNvCxnSpPr>
            <p:nvPr/>
          </p:nvCxnSpPr>
          <p:spPr>
            <a:xfrm>
              <a:off x="2982452" y="3684262"/>
              <a:ext cx="37079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01F85BBF-683F-4E31-ABC8-67DD85F76228}"/>
                </a:ext>
              </a:extLst>
            </p:cNvPr>
            <p:cNvSpPr/>
            <p:nvPr/>
          </p:nvSpPr>
          <p:spPr>
            <a:xfrm>
              <a:off x="5213612" y="3569878"/>
              <a:ext cx="2641601" cy="18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Helvetica Neue LT Std 45 Light" panose="020B0403020202020204" pitchFamily="34" charset="0"/>
                  <a:ea typeface="+mn-ea"/>
                  <a:cs typeface="+mn-cs"/>
                </a:rPr>
                <a:t>Grid Code, CUSC (TBC)</a:t>
              </a:r>
            </a:p>
          </p:txBody>
        </p:sp>
      </p:grpSp>
      <p:sp>
        <p:nvSpPr>
          <p:cNvPr id="33" name="TextBox 32">
            <a:extLst>
              <a:ext uri="{FF2B5EF4-FFF2-40B4-BE49-F238E27FC236}">
                <a16:creationId xmlns:a16="http://schemas.microsoft.com/office/drawing/2014/main" id="{626F6C14-5564-4BBE-9184-4A019B626E6B}"/>
              </a:ext>
            </a:extLst>
          </p:cNvPr>
          <p:cNvSpPr txBox="1"/>
          <p:nvPr/>
        </p:nvSpPr>
        <p:spPr>
          <a:xfrm rot="16200000">
            <a:off x="-143811" y="4913321"/>
            <a:ext cx="841644" cy="540000"/>
          </a:xfrm>
          <a:prstGeom prst="rect">
            <a:avLst/>
          </a:prstGeom>
          <a:solidFill>
            <a:schemeClr val="bg1">
              <a:lumMod val="95000"/>
            </a:schemeClr>
          </a:solidFill>
        </p:spPr>
        <p:txBody>
          <a:bodyPr wrap="square" rtlCol="0" anchor="ctr">
            <a:noAutofit/>
          </a:bodyPr>
          <a:lstStyle>
            <a:defPPr>
              <a:defRPr lang="en-US"/>
            </a:defPPr>
            <a:lvl1pPr algn="ctr">
              <a:defRPr sz="1200">
                <a:solidFill>
                  <a:schemeClr val="tx1">
                    <a:lumMod val="65000"/>
                    <a:lumOff val="35000"/>
                  </a:schemeClr>
                </a:solidFill>
                <a:latin typeface="Helvetica Neue LT Std 45 Light" panose="020B0403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Network Charging</a:t>
            </a:r>
          </a:p>
        </p:txBody>
      </p:sp>
      <p:sp>
        <p:nvSpPr>
          <p:cNvPr id="128" name="TextBox 127">
            <a:extLst>
              <a:ext uri="{FF2B5EF4-FFF2-40B4-BE49-F238E27FC236}">
                <a16:creationId xmlns:a16="http://schemas.microsoft.com/office/drawing/2014/main" id="{8B78200D-388B-4861-8E84-02536945E7BA}"/>
              </a:ext>
            </a:extLst>
          </p:cNvPr>
          <p:cNvSpPr txBox="1"/>
          <p:nvPr/>
        </p:nvSpPr>
        <p:spPr>
          <a:xfrm rot="16200000">
            <a:off x="-555074" y="2289856"/>
            <a:ext cx="1664169" cy="540000"/>
          </a:xfrm>
          <a:prstGeom prst="rect">
            <a:avLst/>
          </a:prstGeom>
          <a:solidFill>
            <a:schemeClr val="bg1">
              <a:lumMod val="95000"/>
            </a:schemeClr>
          </a:solid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Markets &amp; access</a:t>
            </a:r>
          </a:p>
        </p:txBody>
      </p:sp>
      <p:sp>
        <p:nvSpPr>
          <p:cNvPr id="130" name="TextBox 129">
            <a:extLst>
              <a:ext uri="{FF2B5EF4-FFF2-40B4-BE49-F238E27FC236}">
                <a16:creationId xmlns:a16="http://schemas.microsoft.com/office/drawing/2014/main" id="{8E5D1F5B-4D3D-426C-8279-49A18179D81C}"/>
              </a:ext>
            </a:extLst>
          </p:cNvPr>
          <p:cNvSpPr txBox="1"/>
          <p:nvPr/>
        </p:nvSpPr>
        <p:spPr>
          <a:xfrm rot="16200000">
            <a:off x="-401705" y="3813784"/>
            <a:ext cx="1357429" cy="540000"/>
          </a:xfrm>
          <a:prstGeom prst="rect">
            <a:avLst/>
          </a:prstGeom>
          <a:solidFill>
            <a:schemeClr val="bg2">
              <a:lumMod val="75000"/>
            </a:schemeClr>
          </a:solidFill>
        </p:spPr>
        <p:txBody>
          <a:bodyPr wrap="square" rtlCol="0" anchor="ctr">
            <a:noAutofit/>
          </a:bodyPr>
          <a:lstStyle>
            <a:defPPr>
              <a:defRPr lang="en-US"/>
            </a:defPPr>
            <a:lvl1pPr algn="ctr">
              <a:defRPr sz="1200">
                <a:solidFill>
                  <a:schemeClr val="bg1"/>
                </a:solidFill>
                <a:latin typeface="Helvetica Neue LT Std 45 Light" panose="020B0403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Helvetica Neue LT Std 45 Light" panose="020B0403020202020204" pitchFamily="34" charset="0"/>
                <a:ea typeface="+mn-ea"/>
                <a:cs typeface="+mn-cs"/>
              </a:rPr>
              <a:t>New regimes &amp; frameworks</a:t>
            </a:r>
          </a:p>
        </p:txBody>
      </p:sp>
      <p:grpSp>
        <p:nvGrpSpPr>
          <p:cNvPr id="96" name="Group 95">
            <a:extLst>
              <a:ext uri="{FF2B5EF4-FFF2-40B4-BE49-F238E27FC236}">
                <a16:creationId xmlns:a16="http://schemas.microsoft.com/office/drawing/2014/main" id="{33AD537A-D494-4FA5-807D-4C554314774B}"/>
              </a:ext>
            </a:extLst>
          </p:cNvPr>
          <p:cNvGrpSpPr/>
          <p:nvPr/>
        </p:nvGrpSpPr>
        <p:grpSpPr>
          <a:xfrm>
            <a:off x="651052" y="1194897"/>
            <a:ext cx="7779565" cy="246221"/>
            <a:chOff x="657974" y="820726"/>
            <a:chExt cx="7779565" cy="246221"/>
          </a:xfrm>
        </p:grpSpPr>
        <p:sp>
          <p:nvSpPr>
            <p:cNvPr id="97" name="Rectangle 96">
              <a:extLst>
                <a:ext uri="{FF2B5EF4-FFF2-40B4-BE49-F238E27FC236}">
                  <a16:creationId xmlns:a16="http://schemas.microsoft.com/office/drawing/2014/main" id="{AB328D0C-FDC3-411C-AB7E-AAAB52C39ADD}"/>
                </a:ext>
              </a:extLst>
            </p:cNvPr>
            <p:cNvSpPr/>
            <p:nvPr/>
          </p:nvSpPr>
          <p:spPr>
            <a:xfrm>
              <a:off x="657974" y="820726"/>
              <a:ext cx="1875496"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Grid Code Digitalisation 2</a:t>
              </a:r>
              <a:endParaRPr kumimoji="0" lang="en-GB" sz="1000" b="0"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endParaRPr>
            </a:p>
          </p:txBody>
        </p:sp>
        <p:sp>
          <p:nvSpPr>
            <p:cNvPr id="98" name="Rectangle 97">
              <a:extLst>
                <a:ext uri="{FF2B5EF4-FFF2-40B4-BE49-F238E27FC236}">
                  <a16:creationId xmlns:a16="http://schemas.microsoft.com/office/drawing/2014/main" id="{4B4AD7D5-3524-422F-869F-6C39288E0C5A}"/>
                </a:ext>
              </a:extLst>
            </p:cNvPr>
            <p:cNvSpPr/>
            <p:nvPr/>
          </p:nvSpPr>
          <p:spPr>
            <a:xfrm>
              <a:off x="4870821" y="853539"/>
              <a:ext cx="3566718" cy="18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02" name="Straight Connector 101">
              <a:extLst>
                <a:ext uri="{FF2B5EF4-FFF2-40B4-BE49-F238E27FC236}">
                  <a16:creationId xmlns:a16="http://schemas.microsoft.com/office/drawing/2014/main" id="{CC7B7A6F-09AB-4542-9EB5-F1E7BDECB978}"/>
                </a:ext>
              </a:extLst>
            </p:cNvPr>
            <p:cNvCxnSpPr>
              <a:cxnSpLocks/>
            </p:cNvCxnSpPr>
            <p:nvPr/>
          </p:nvCxnSpPr>
          <p:spPr>
            <a:xfrm>
              <a:off x="3942817" y="944064"/>
              <a:ext cx="402615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8" name="TextBox 107">
            <a:extLst>
              <a:ext uri="{FF2B5EF4-FFF2-40B4-BE49-F238E27FC236}">
                <a16:creationId xmlns:a16="http://schemas.microsoft.com/office/drawing/2014/main" id="{4E077271-DBF3-4BC1-B103-C29F9792884F}"/>
              </a:ext>
            </a:extLst>
          </p:cNvPr>
          <p:cNvSpPr txBox="1"/>
          <p:nvPr/>
        </p:nvSpPr>
        <p:spPr>
          <a:xfrm rot="16200000">
            <a:off x="-243650" y="937110"/>
            <a:ext cx="1041323" cy="540000"/>
          </a:xfrm>
          <a:prstGeom prst="rect">
            <a:avLst/>
          </a:prstGeom>
          <a:solidFill>
            <a:schemeClr val="bg2">
              <a:lumMod val="75000"/>
            </a:schemeClr>
          </a:solid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Helvetica Neue LT Std 45 Light" panose="020B0403020202020204" pitchFamily="34" charset="0"/>
                <a:ea typeface="+mn-ea"/>
                <a:cs typeface="+mn-cs"/>
              </a:rPr>
              <a:t>Code Governance</a:t>
            </a:r>
          </a:p>
        </p:txBody>
      </p:sp>
      <p:grpSp>
        <p:nvGrpSpPr>
          <p:cNvPr id="13" name="Group 12">
            <a:extLst>
              <a:ext uri="{FF2B5EF4-FFF2-40B4-BE49-F238E27FC236}">
                <a16:creationId xmlns:a16="http://schemas.microsoft.com/office/drawing/2014/main" id="{60B31FB5-538E-45CF-9EC0-6401A9A5DB82}"/>
              </a:ext>
            </a:extLst>
          </p:cNvPr>
          <p:cNvGrpSpPr/>
          <p:nvPr/>
        </p:nvGrpSpPr>
        <p:grpSpPr>
          <a:xfrm>
            <a:off x="651052" y="1975304"/>
            <a:ext cx="10264494" cy="246221"/>
            <a:chOff x="657974" y="2108373"/>
            <a:chExt cx="10264494" cy="246221"/>
          </a:xfrm>
        </p:grpSpPr>
        <p:grpSp>
          <p:nvGrpSpPr>
            <p:cNvPr id="59" name="Group 58">
              <a:extLst>
                <a:ext uri="{FF2B5EF4-FFF2-40B4-BE49-F238E27FC236}">
                  <a16:creationId xmlns:a16="http://schemas.microsoft.com/office/drawing/2014/main" id="{3002434E-2AA9-4D2D-8867-A9390EA51D0E}"/>
                </a:ext>
              </a:extLst>
            </p:cNvPr>
            <p:cNvGrpSpPr/>
            <p:nvPr/>
          </p:nvGrpSpPr>
          <p:grpSpPr>
            <a:xfrm>
              <a:off x="657974" y="2108373"/>
              <a:ext cx="10264494" cy="246221"/>
              <a:chOff x="657974" y="1595029"/>
              <a:chExt cx="10264494" cy="246221"/>
            </a:xfrm>
          </p:grpSpPr>
          <p:sp>
            <p:nvSpPr>
              <p:cNvPr id="10" name="Rectangle 9">
                <a:extLst>
                  <a:ext uri="{FF2B5EF4-FFF2-40B4-BE49-F238E27FC236}">
                    <a16:creationId xmlns:a16="http://schemas.microsoft.com/office/drawing/2014/main" id="{2191064E-89F3-4F60-9A24-E366FA97FF7E}"/>
                  </a:ext>
                </a:extLst>
              </p:cNvPr>
              <p:cNvSpPr/>
              <p:nvPr/>
            </p:nvSpPr>
            <p:spPr>
              <a:xfrm>
                <a:off x="657974" y="1595029"/>
                <a:ext cx="1768433" cy="246221"/>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Distributed Re-start </a:t>
                </a:r>
                <a:r>
                  <a:rPr kumimoji="0" lang="en-GB" sz="1000" b="0"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1, 2, 3</a:t>
                </a:r>
              </a:p>
            </p:txBody>
          </p:sp>
          <p:sp>
            <p:nvSpPr>
              <p:cNvPr id="87" name="Rectangle 86">
                <a:extLst>
                  <a:ext uri="{FF2B5EF4-FFF2-40B4-BE49-F238E27FC236}">
                    <a16:creationId xmlns:a16="http://schemas.microsoft.com/office/drawing/2014/main" id="{581F6E11-769C-4B3B-B541-C8E87D85F92C}"/>
                  </a:ext>
                </a:extLst>
              </p:cNvPr>
              <p:cNvSpPr/>
              <p:nvPr/>
            </p:nvSpPr>
            <p:spPr>
              <a:xfrm>
                <a:off x="5211456" y="1626708"/>
                <a:ext cx="2483506" cy="18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Helvetica Neue LT Std 45 Light" panose="020B0403020202020204" pitchFamily="34" charset="0"/>
                    <a:ea typeface="+mn-ea"/>
                    <a:cs typeface="+mn-cs"/>
                  </a:rPr>
                  <a:t>Grid Code, BSC, CUSC</a:t>
                </a:r>
              </a:p>
            </p:txBody>
          </p:sp>
          <p:sp>
            <p:nvSpPr>
              <p:cNvPr id="88" name="Isosceles Triangle 87">
                <a:extLst>
                  <a:ext uri="{FF2B5EF4-FFF2-40B4-BE49-F238E27FC236}">
                    <a16:creationId xmlns:a16="http://schemas.microsoft.com/office/drawing/2014/main" id="{5DE161C6-05A4-4106-B469-244EDB974554}"/>
                  </a:ext>
                </a:extLst>
              </p:cNvPr>
              <p:cNvSpPr/>
              <p:nvPr/>
            </p:nvSpPr>
            <p:spPr>
              <a:xfrm>
                <a:off x="7784177" y="1611220"/>
                <a:ext cx="181764" cy="213839"/>
              </a:xfrm>
              <a:prstGeom prst="triangle">
                <a:avLst/>
              </a:prstGeom>
              <a:solidFill>
                <a:srgbClr val="FFB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9" name="Isosceles Triangle 88">
                <a:extLst>
                  <a:ext uri="{FF2B5EF4-FFF2-40B4-BE49-F238E27FC236}">
                    <a16:creationId xmlns:a16="http://schemas.microsoft.com/office/drawing/2014/main" id="{C3AF6A6E-5D04-4662-A486-2799EE70DCA2}"/>
                  </a:ext>
                </a:extLst>
              </p:cNvPr>
              <p:cNvSpPr/>
              <p:nvPr/>
            </p:nvSpPr>
            <p:spPr>
              <a:xfrm>
                <a:off x="10740704" y="1611220"/>
                <a:ext cx="181764" cy="21383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cxnSp>
          <p:nvCxnSpPr>
            <p:cNvPr id="100" name="Straight Connector 99">
              <a:extLst>
                <a:ext uri="{FF2B5EF4-FFF2-40B4-BE49-F238E27FC236}">
                  <a16:creationId xmlns:a16="http://schemas.microsoft.com/office/drawing/2014/main" id="{8C219A6F-8938-4A91-89B8-AA05E7D41F16}"/>
                </a:ext>
              </a:extLst>
            </p:cNvPr>
            <p:cNvCxnSpPr>
              <a:cxnSpLocks/>
              <a:endCxn id="87" idx="1"/>
            </p:cNvCxnSpPr>
            <p:nvPr/>
          </p:nvCxnSpPr>
          <p:spPr>
            <a:xfrm flipV="1">
              <a:off x="3999967" y="2230052"/>
              <a:ext cx="1211489" cy="1343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a16="http://schemas.microsoft.com/office/drawing/2014/main" id="{1B880C0D-2C2E-4DDD-976A-980EAB3F41A7}"/>
              </a:ext>
            </a:extLst>
          </p:cNvPr>
          <p:cNvGrpSpPr/>
          <p:nvPr/>
        </p:nvGrpSpPr>
        <p:grpSpPr>
          <a:xfrm>
            <a:off x="651052" y="874112"/>
            <a:ext cx="9598840" cy="270558"/>
            <a:chOff x="657974" y="796389"/>
            <a:chExt cx="9598840" cy="270558"/>
          </a:xfrm>
        </p:grpSpPr>
        <p:sp>
          <p:nvSpPr>
            <p:cNvPr id="122" name="Rectangle 121">
              <a:extLst>
                <a:ext uri="{FF2B5EF4-FFF2-40B4-BE49-F238E27FC236}">
                  <a16:creationId xmlns:a16="http://schemas.microsoft.com/office/drawing/2014/main" id="{21B76B5D-8A9E-42FF-904C-54DB44AB5B6A}"/>
                </a:ext>
              </a:extLst>
            </p:cNvPr>
            <p:cNvSpPr/>
            <p:nvPr/>
          </p:nvSpPr>
          <p:spPr>
            <a:xfrm>
              <a:off x="657974" y="820726"/>
              <a:ext cx="1875496"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Code Reviews </a:t>
              </a:r>
              <a:r>
                <a:rPr kumimoji="0" lang="en-GB" sz="1000" b="0"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1</a:t>
              </a:r>
            </a:p>
          </p:txBody>
        </p:sp>
        <p:sp>
          <p:nvSpPr>
            <p:cNvPr id="127" name="Rectangle 126">
              <a:extLst>
                <a:ext uri="{FF2B5EF4-FFF2-40B4-BE49-F238E27FC236}">
                  <a16:creationId xmlns:a16="http://schemas.microsoft.com/office/drawing/2014/main" id="{FC74D6BA-604B-49B9-9AEA-EE64AC07DD9D}"/>
                </a:ext>
              </a:extLst>
            </p:cNvPr>
            <p:cNvSpPr/>
            <p:nvPr/>
          </p:nvSpPr>
          <p:spPr>
            <a:xfrm>
              <a:off x="6690096" y="796389"/>
              <a:ext cx="3566718" cy="18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Helvetica Neue LT Std 45 Light" panose="020B0403020202020204" pitchFamily="34" charset="0"/>
                  <a:ea typeface="+mn-ea"/>
                  <a:cs typeface="+mn-cs"/>
                </a:rPr>
                <a:t>All codes</a:t>
              </a:r>
            </a:p>
          </p:txBody>
        </p:sp>
        <p:cxnSp>
          <p:nvCxnSpPr>
            <p:cNvPr id="133" name="Straight Connector 132">
              <a:extLst>
                <a:ext uri="{FF2B5EF4-FFF2-40B4-BE49-F238E27FC236}">
                  <a16:creationId xmlns:a16="http://schemas.microsoft.com/office/drawing/2014/main" id="{058A3CCA-453C-4871-A566-36DA548A1D64}"/>
                </a:ext>
              </a:extLst>
            </p:cNvPr>
            <p:cNvCxnSpPr>
              <a:cxnSpLocks/>
            </p:cNvCxnSpPr>
            <p:nvPr/>
          </p:nvCxnSpPr>
          <p:spPr>
            <a:xfrm>
              <a:off x="3999967" y="944064"/>
              <a:ext cx="402615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CFB6AF24-4F6F-4F48-9769-D95B7C1755D1}"/>
              </a:ext>
            </a:extLst>
          </p:cNvPr>
          <p:cNvGrpSpPr/>
          <p:nvPr/>
        </p:nvGrpSpPr>
        <p:grpSpPr>
          <a:xfrm>
            <a:off x="744743" y="2926695"/>
            <a:ext cx="9367709" cy="245765"/>
            <a:chOff x="744743" y="3066979"/>
            <a:chExt cx="9367709" cy="259986"/>
          </a:xfrm>
        </p:grpSpPr>
        <p:sp>
          <p:nvSpPr>
            <p:cNvPr id="135" name="Text Placeholder 6">
              <a:extLst>
                <a:ext uri="{FF2B5EF4-FFF2-40B4-BE49-F238E27FC236}">
                  <a16:creationId xmlns:a16="http://schemas.microsoft.com/office/drawing/2014/main" id="{5FA7F91A-47CA-4329-BF5D-F220539F6C42}"/>
                </a:ext>
              </a:extLst>
            </p:cNvPr>
            <p:cNvSpPr txBox="1">
              <a:spLocks/>
            </p:cNvSpPr>
            <p:nvPr/>
          </p:nvSpPr>
          <p:spPr>
            <a:xfrm>
              <a:off x="744743" y="3066979"/>
              <a:ext cx="1353177" cy="259986"/>
            </a:xfrm>
            <a:prstGeom prst="rect">
              <a:avLst/>
            </a:prstGeom>
            <a:ln>
              <a:noFill/>
            </a:ln>
          </p:spPr>
          <p:txBody>
            <a:bodyPr lIns="0" numCol="1"/>
            <a:lstStyle>
              <a:lvl1pPr marL="171450" indent="-171450" algn="l" defTabSz="914377" rtl="0" eaLnBrk="1" latinLnBrk="0" hangingPunct="1">
                <a:lnSpc>
                  <a:spcPct val="90000"/>
                </a:lnSpc>
                <a:spcBef>
                  <a:spcPts val="1000"/>
                </a:spcBef>
                <a:buFont typeface="Arial" panose="020B0604020202020204" pitchFamily="34" charset="0"/>
                <a:buChar char="•"/>
                <a:defRPr sz="1200" b="0" i="0" kern="1200">
                  <a:solidFill>
                    <a:schemeClr val="tx1">
                      <a:lumMod val="65000"/>
                      <a:lumOff val="35000"/>
                    </a:schemeClr>
                  </a:solidFill>
                  <a:latin typeface="Helvetica Neue LT Std 45 Light" panose="020B040302020202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b="0" i="0" kern="1200">
                  <a:ln>
                    <a:noFill/>
                  </a:ln>
                  <a:solidFill>
                    <a:srgbClr val="E8BC28"/>
                  </a:solidFill>
                  <a:latin typeface="Helvetica Neue LT Std 45 Light" panose="020B040302020202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4pPr>
              <a:lvl5pPr marL="1828755" indent="0" algn="l" defTabSz="914377" rtl="0" eaLnBrk="1" latinLnBrk="0" hangingPunct="1">
                <a:lnSpc>
                  <a:spcPct val="90000"/>
                </a:lnSpc>
                <a:spcBef>
                  <a:spcPts val="500"/>
                </a:spcBef>
                <a:buFont typeface="Arial" panose="020B0604020202020204" pitchFamily="34" charset="0"/>
                <a:buNone/>
                <a:defRPr sz="1800" b="0" i="0" kern="1200">
                  <a:solidFill>
                    <a:schemeClr val="tx1"/>
                  </a:solidFill>
                  <a:latin typeface="Helvetica Neue LT Std 35 Thin" panose="020B04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Open Networks </a:t>
              </a:r>
              <a:r>
                <a:rPr kumimoji="0" lang="en-GB" sz="1000" b="0"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1,</a:t>
              </a:r>
              <a:r>
                <a:rPr kumimoji="0" lang="en-GB" sz="1000" b="1"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 </a:t>
              </a:r>
              <a:r>
                <a:rPr kumimoji="0" lang="en-GB" sz="1000" b="0"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2</a:t>
              </a:r>
            </a:p>
          </p:txBody>
        </p:sp>
        <p:cxnSp>
          <p:nvCxnSpPr>
            <p:cNvPr id="139" name="Straight Connector 138">
              <a:extLst>
                <a:ext uri="{FF2B5EF4-FFF2-40B4-BE49-F238E27FC236}">
                  <a16:creationId xmlns:a16="http://schemas.microsoft.com/office/drawing/2014/main" id="{289BE2A4-5D43-4EDA-8F8F-6B9E3FC1EB35}"/>
                </a:ext>
              </a:extLst>
            </p:cNvPr>
            <p:cNvCxnSpPr>
              <a:cxnSpLocks/>
            </p:cNvCxnSpPr>
            <p:nvPr/>
          </p:nvCxnSpPr>
          <p:spPr>
            <a:xfrm>
              <a:off x="2993948" y="3230344"/>
              <a:ext cx="71185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id="{57D7C7D3-B2C5-4B8A-B067-8B42ABCEADA9}"/>
              </a:ext>
            </a:extLst>
          </p:cNvPr>
          <p:cNvGrpSpPr/>
          <p:nvPr/>
        </p:nvGrpSpPr>
        <p:grpSpPr>
          <a:xfrm>
            <a:off x="651052" y="3160458"/>
            <a:ext cx="10264495" cy="257860"/>
            <a:chOff x="657973" y="3040503"/>
            <a:chExt cx="10264495" cy="257860"/>
          </a:xfrm>
        </p:grpSpPr>
        <p:sp>
          <p:nvSpPr>
            <p:cNvPr id="141" name="Rectangle 140">
              <a:extLst>
                <a:ext uri="{FF2B5EF4-FFF2-40B4-BE49-F238E27FC236}">
                  <a16:creationId xmlns:a16="http://schemas.microsoft.com/office/drawing/2014/main" id="{AD22E71A-2533-4480-A99A-1F70DD1344DD}"/>
                </a:ext>
              </a:extLst>
            </p:cNvPr>
            <p:cNvSpPr/>
            <p:nvPr/>
          </p:nvSpPr>
          <p:spPr>
            <a:xfrm>
              <a:off x="657973" y="3052142"/>
              <a:ext cx="2247357" cy="246221"/>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EV operability &amp; integration </a:t>
              </a:r>
              <a:r>
                <a:rPr kumimoji="0" lang="en-GB" sz="1000" b="0"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2,</a:t>
              </a:r>
              <a:r>
                <a:rPr kumimoji="0" lang="en-GB" sz="1000" b="1"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rPr>
                <a:t> 3</a:t>
              </a:r>
              <a:endParaRPr kumimoji="0" lang="en-GB" sz="1000" b="0" i="0" u="none" strike="noStrike" kern="1200" cap="none" spc="0" normalizeH="0" baseline="0" noProof="0">
                <a:ln>
                  <a:noFill/>
                </a:ln>
                <a:solidFill>
                  <a:srgbClr val="000000">
                    <a:lumMod val="65000"/>
                    <a:lumOff val="35000"/>
                  </a:srgbClr>
                </a:solidFill>
                <a:effectLst/>
                <a:uLnTx/>
                <a:uFillTx/>
                <a:latin typeface="Helvetica Neue LT Std 45 Light" panose="020B0403020202020204" pitchFamily="34" charset="0"/>
                <a:ea typeface="+mn-ea"/>
                <a:cs typeface="+mn-cs"/>
              </a:endParaRPr>
            </a:p>
          </p:txBody>
        </p:sp>
        <p:sp>
          <p:nvSpPr>
            <p:cNvPr id="142" name="Isosceles Triangle 141">
              <a:extLst>
                <a:ext uri="{FF2B5EF4-FFF2-40B4-BE49-F238E27FC236}">
                  <a16:creationId xmlns:a16="http://schemas.microsoft.com/office/drawing/2014/main" id="{4A41D445-4510-4558-BF75-D9ED0B064BCB}"/>
                </a:ext>
              </a:extLst>
            </p:cNvPr>
            <p:cNvSpPr/>
            <p:nvPr/>
          </p:nvSpPr>
          <p:spPr>
            <a:xfrm>
              <a:off x="10740704" y="3040503"/>
              <a:ext cx="181764" cy="21383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43" name="Straight Connector 142">
              <a:extLst>
                <a:ext uri="{FF2B5EF4-FFF2-40B4-BE49-F238E27FC236}">
                  <a16:creationId xmlns:a16="http://schemas.microsoft.com/office/drawing/2014/main" id="{BA15F6E2-169A-444F-8C9E-73C055A0EDC5}"/>
                </a:ext>
              </a:extLst>
            </p:cNvPr>
            <p:cNvCxnSpPr>
              <a:cxnSpLocks/>
            </p:cNvCxnSpPr>
            <p:nvPr/>
          </p:nvCxnSpPr>
          <p:spPr>
            <a:xfrm>
              <a:off x="3878193" y="3178662"/>
              <a:ext cx="624215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5" name="Rectangle 94">
            <a:extLst>
              <a:ext uri="{FF2B5EF4-FFF2-40B4-BE49-F238E27FC236}">
                <a16:creationId xmlns:a16="http://schemas.microsoft.com/office/drawing/2014/main" id="{B1C771C1-77DA-4EA4-AD1D-30DB677DA1ED}"/>
              </a:ext>
            </a:extLst>
          </p:cNvPr>
          <p:cNvSpPr/>
          <p:nvPr/>
        </p:nvSpPr>
        <p:spPr>
          <a:xfrm>
            <a:off x="-1995237" y="10026"/>
            <a:ext cx="1949986" cy="5398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Jenny </a:t>
            </a:r>
          </a:p>
        </p:txBody>
      </p:sp>
      <p:sp>
        <p:nvSpPr>
          <p:cNvPr id="101" name="TextBox 100">
            <a:extLst>
              <a:ext uri="{FF2B5EF4-FFF2-40B4-BE49-F238E27FC236}">
                <a16:creationId xmlns:a16="http://schemas.microsoft.com/office/drawing/2014/main" id="{6CC7565F-C46A-4BB6-951D-BF917DE3B209}"/>
              </a:ext>
            </a:extLst>
          </p:cNvPr>
          <p:cNvSpPr txBox="1"/>
          <p:nvPr/>
        </p:nvSpPr>
        <p:spPr>
          <a:xfrm>
            <a:off x="10835096" y="636839"/>
            <a:ext cx="1349893" cy="523220"/>
          </a:xfrm>
          <a:prstGeom prst="rect">
            <a:avLst/>
          </a:prstGeom>
          <a:solidFill>
            <a:schemeClr val="bg1"/>
          </a:solidFill>
          <a:ln>
            <a:solidFill>
              <a:schemeClr val="accent2"/>
            </a:solidFill>
          </a:ln>
        </p:spPr>
        <p:txBody>
          <a:bodyPr wrap="square" rtlCol="0">
            <a:spAutoFit/>
          </a:bodyPr>
          <a:lstStyle/>
          <a:p>
            <a:pPr algn="ctr"/>
            <a:r>
              <a:rPr lang="en-GB" sz="2800" b="0" i="0">
                <a:solidFill>
                  <a:schemeClr val="tx1">
                    <a:lumMod val="65000"/>
                    <a:lumOff val="35000"/>
                  </a:schemeClr>
                </a:solidFill>
                <a:latin typeface="Helvetica Neue Light" panose="02000403000000020004" pitchFamily="2" charset="0"/>
                <a:ea typeface="Helvetica Neue Light" panose="02000403000000020004" pitchFamily="2" charset="0"/>
              </a:rPr>
              <a:t>#</a:t>
            </a:r>
            <a:r>
              <a:rPr lang="en-GB" sz="2800">
                <a:solidFill>
                  <a:schemeClr val="tx1">
                    <a:lumMod val="65000"/>
                    <a:lumOff val="35000"/>
                  </a:schemeClr>
                </a:solidFill>
              </a:rPr>
              <a:t>R2NZ3</a:t>
            </a:r>
            <a:endParaRPr lang="en-GB" sz="2800" b="0" i="0">
              <a:solidFill>
                <a:schemeClr val="tx1">
                  <a:lumMod val="65000"/>
                  <a:lumOff val="3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3016806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4AE804A-A22F-4851-97C6-8A45FFF1058C}"/>
              </a:ext>
            </a:extLst>
          </p:cNvPr>
          <p:cNvSpPr/>
          <p:nvPr/>
        </p:nvSpPr>
        <p:spPr>
          <a:xfrm>
            <a:off x="0" y="5715001"/>
            <a:ext cx="121920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 Placeholder 9">
            <a:extLst>
              <a:ext uri="{FF2B5EF4-FFF2-40B4-BE49-F238E27FC236}">
                <a16:creationId xmlns:a16="http://schemas.microsoft.com/office/drawing/2014/main" id="{5F15A367-D970-4CEE-9A4C-57E46949754B}"/>
              </a:ext>
            </a:extLst>
          </p:cNvPr>
          <p:cNvSpPr>
            <a:spLocks noGrp="1"/>
          </p:cNvSpPr>
          <p:nvPr>
            <p:ph type="body" sz="quarter" idx="12"/>
          </p:nvPr>
        </p:nvSpPr>
        <p:spPr>
          <a:xfrm>
            <a:off x="3367487" y="3429000"/>
            <a:ext cx="2533473" cy="1367457"/>
          </a:xfrm>
          <a:ln>
            <a:noFill/>
          </a:ln>
        </p:spPr>
        <p:style>
          <a:lnRef idx="2">
            <a:schemeClr val="accent2">
              <a:shade val="50000"/>
            </a:schemeClr>
          </a:lnRef>
          <a:fillRef idx="1">
            <a:schemeClr val="accent2"/>
          </a:fillRef>
          <a:effectRef idx="0">
            <a:schemeClr val="accent2"/>
          </a:effectRef>
          <a:fontRef idx="minor">
            <a:schemeClr val="lt1"/>
          </a:fontRef>
        </p:style>
        <p:txBody>
          <a:bodyPr lIns="144000" tIns="144000" rIns="144000" bIns="144000" numCol="1" anchor="ctr"/>
          <a:lstStyle/>
          <a:p>
            <a:pPr algn="ctr"/>
            <a:r>
              <a:rPr lang="en-GB" sz="1800" b="1">
                <a:solidFill>
                  <a:schemeClr val="bg1"/>
                </a:solidFill>
              </a:rPr>
              <a:t>Whole System</a:t>
            </a:r>
          </a:p>
          <a:p>
            <a:pPr marL="285750" indent="-285750">
              <a:buFontTx/>
              <a:buChar char="-"/>
            </a:pPr>
            <a:endParaRPr lang="en-GB">
              <a:solidFill>
                <a:schemeClr val="bg1"/>
              </a:solidFill>
            </a:endParaRPr>
          </a:p>
        </p:txBody>
      </p:sp>
      <p:sp>
        <p:nvSpPr>
          <p:cNvPr id="7" name="Text Placeholder 9">
            <a:extLst>
              <a:ext uri="{FF2B5EF4-FFF2-40B4-BE49-F238E27FC236}">
                <a16:creationId xmlns:a16="http://schemas.microsoft.com/office/drawing/2014/main" id="{46420A4D-DAAB-49F0-A13D-A996D8A2E6FE}"/>
              </a:ext>
            </a:extLst>
          </p:cNvPr>
          <p:cNvSpPr txBox="1">
            <a:spLocks/>
          </p:cNvSpPr>
          <p:nvPr/>
        </p:nvSpPr>
        <p:spPr>
          <a:xfrm>
            <a:off x="5992303" y="3429000"/>
            <a:ext cx="2533473" cy="1367457"/>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lIns="144000" tIns="144000" rIns="144000" bIns="144000" numCol="1" anchor="ctr"/>
          <a:lstStyle>
            <a:lvl1pPr marL="0" indent="0" algn="l" defTabSz="914377" rtl="0" eaLnBrk="1" latinLnBrk="0" hangingPunct="1">
              <a:lnSpc>
                <a:spcPct val="90000"/>
              </a:lnSpc>
              <a:spcBef>
                <a:spcPts val="1000"/>
              </a:spcBef>
              <a:buFont typeface="Arial" panose="020B0604020202020204" pitchFamily="34" charset="0"/>
              <a:buNone/>
              <a:defRPr sz="1200" b="0" i="0" kern="1200">
                <a:solidFill>
                  <a:schemeClr val="tx1">
                    <a:lumMod val="65000"/>
                    <a:lumOff val="35000"/>
                  </a:schemeClr>
                </a:solidFill>
                <a:latin typeface="Helvetica Neue LT Std 45 Light" panose="020B040302020202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b="0" i="0" kern="1200">
                <a:ln>
                  <a:noFill/>
                </a:ln>
                <a:solidFill>
                  <a:srgbClr val="E8BC28"/>
                </a:solidFill>
                <a:latin typeface="Helvetica Neue LT Std 45 Light" panose="020B040302020202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4pPr>
            <a:lvl5pPr marL="1828755" indent="0" algn="l" defTabSz="914377" rtl="0" eaLnBrk="1" latinLnBrk="0" hangingPunct="1">
              <a:lnSpc>
                <a:spcPct val="90000"/>
              </a:lnSpc>
              <a:spcBef>
                <a:spcPts val="500"/>
              </a:spcBef>
              <a:buFont typeface="Arial" panose="020B0604020202020204" pitchFamily="34" charset="0"/>
              <a:buNone/>
              <a:defRPr sz="1800" b="0" i="0" kern="1200">
                <a:solidFill>
                  <a:schemeClr val="lt1"/>
                </a:solidFill>
                <a:latin typeface="Helvetica Neue LT Std 35 Thin" panose="020B04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FFFFFF"/>
                </a:solidFill>
                <a:effectLst/>
                <a:uLnTx/>
                <a:uFillTx/>
                <a:latin typeface="Helvetica Neue LT Std 45 Light" panose="020B0403020202020204" pitchFamily="34" charset="0"/>
                <a:ea typeface="+mn-ea"/>
                <a:cs typeface="+mn-cs"/>
              </a:rPr>
              <a:t>Competition everywhere </a:t>
            </a:r>
            <a:br>
              <a:rPr kumimoji="0" lang="en-GB" sz="1800" b="1" i="0" u="none" strike="noStrike" kern="1200" cap="none" spc="0" normalizeH="0" baseline="0" noProof="0">
                <a:ln>
                  <a:noFill/>
                </a:ln>
                <a:solidFill>
                  <a:srgbClr val="FFFFFF"/>
                </a:solidFill>
                <a:effectLst/>
                <a:uLnTx/>
                <a:uFillTx/>
                <a:latin typeface="Helvetica Neue LT Std 45 Light" panose="020B0403020202020204" pitchFamily="34" charset="0"/>
                <a:ea typeface="+mn-ea"/>
                <a:cs typeface="+mn-cs"/>
              </a:rPr>
            </a:br>
            <a:endParaRPr kumimoji="0" lang="en-GB" sz="1800" b="1" i="0" u="none" strike="noStrike" kern="1200" cap="none" spc="0" normalizeH="0" baseline="0" noProof="0">
              <a:ln>
                <a:noFill/>
              </a:ln>
              <a:solidFill>
                <a:srgbClr val="FFFFFF"/>
              </a:solidFill>
              <a:effectLst/>
              <a:uLnTx/>
              <a:uFillTx/>
              <a:latin typeface="Helvetica Neue LT Std 45 Light" panose="020B0403020202020204" pitchFamily="34" charset="0"/>
              <a:ea typeface="+mn-ea"/>
              <a:cs typeface="+mn-cs"/>
            </a:endParaRPr>
          </a:p>
        </p:txBody>
      </p:sp>
      <p:sp>
        <p:nvSpPr>
          <p:cNvPr id="8" name="Text Placeholder 9">
            <a:extLst>
              <a:ext uri="{FF2B5EF4-FFF2-40B4-BE49-F238E27FC236}">
                <a16:creationId xmlns:a16="http://schemas.microsoft.com/office/drawing/2014/main" id="{60956E5D-C3BA-4922-9AA6-21610E54D72F}"/>
              </a:ext>
            </a:extLst>
          </p:cNvPr>
          <p:cNvSpPr txBox="1">
            <a:spLocks/>
          </p:cNvSpPr>
          <p:nvPr/>
        </p:nvSpPr>
        <p:spPr>
          <a:xfrm>
            <a:off x="5992303" y="4879902"/>
            <a:ext cx="2533473" cy="1367457"/>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lIns="144000" tIns="144000" rIns="144000" bIns="144000" numCol="1" anchor="ctr"/>
          <a:lstStyle>
            <a:lvl1pPr marL="0" indent="0" algn="l" defTabSz="914377" rtl="0" eaLnBrk="1" latinLnBrk="0" hangingPunct="1">
              <a:lnSpc>
                <a:spcPct val="90000"/>
              </a:lnSpc>
              <a:spcBef>
                <a:spcPts val="1000"/>
              </a:spcBef>
              <a:buFont typeface="Arial" panose="020B0604020202020204" pitchFamily="34" charset="0"/>
              <a:buNone/>
              <a:defRPr sz="1200" b="0" i="0" kern="1200">
                <a:solidFill>
                  <a:schemeClr val="tx1">
                    <a:lumMod val="65000"/>
                    <a:lumOff val="35000"/>
                  </a:schemeClr>
                </a:solidFill>
                <a:latin typeface="Helvetica Neue LT Std 45 Light" panose="020B040302020202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b="0" i="0" kern="1200">
                <a:ln>
                  <a:noFill/>
                </a:ln>
                <a:solidFill>
                  <a:srgbClr val="E8BC28"/>
                </a:solidFill>
                <a:latin typeface="Helvetica Neue LT Std 45 Light" panose="020B040302020202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4pPr>
            <a:lvl5pPr marL="1828755" indent="0" algn="l" defTabSz="914377" rtl="0" eaLnBrk="1" latinLnBrk="0" hangingPunct="1">
              <a:lnSpc>
                <a:spcPct val="90000"/>
              </a:lnSpc>
              <a:spcBef>
                <a:spcPts val="500"/>
              </a:spcBef>
              <a:buFont typeface="Arial" panose="020B0604020202020204" pitchFamily="34" charset="0"/>
              <a:buNone/>
              <a:defRPr sz="1800" b="0" i="0" kern="1200">
                <a:solidFill>
                  <a:schemeClr val="lt1"/>
                </a:solidFill>
                <a:latin typeface="Helvetica Neue LT Std 35 Thin" panose="020B04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FFFFFF"/>
                </a:solidFill>
                <a:effectLst/>
                <a:uLnTx/>
                <a:uFillTx/>
                <a:latin typeface="Helvetica Neue LT Std 45 Light" panose="020B0403020202020204" pitchFamily="34" charset="0"/>
                <a:ea typeface="+mn-ea"/>
                <a:cs typeface="+mn-cs"/>
              </a:rPr>
              <a:t>Scaling up low carbon infrastructure</a:t>
            </a:r>
            <a:endParaRPr kumimoji="0" lang="en-GB" sz="1100" b="1" i="0" u="none" strike="noStrike" kern="1200" cap="none" spc="0" normalizeH="0" baseline="0" noProof="0">
              <a:ln>
                <a:noFill/>
              </a:ln>
              <a:solidFill>
                <a:srgbClr val="FFFFFF"/>
              </a:solidFill>
              <a:effectLst/>
              <a:uLnTx/>
              <a:uFillTx/>
              <a:latin typeface="Helvetica Neue LT Std 45 Light" panose="020B0403020202020204" pitchFamily="34" charset="0"/>
              <a:ea typeface="+mn-ea"/>
              <a:cs typeface="+mn-cs"/>
            </a:endParaRPr>
          </a:p>
        </p:txBody>
      </p:sp>
      <p:sp>
        <p:nvSpPr>
          <p:cNvPr id="11" name="Text Placeholder 9">
            <a:extLst>
              <a:ext uri="{FF2B5EF4-FFF2-40B4-BE49-F238E27FC236}">
                <a16:creationId xmlns:a16="http://schemas.microsoft.com/office/drawing/2014/main" id="{6DD543D3-EE03-4F86-A059-7E13D2E571FF}"/>
              </a:ext>
            </a:extLst>
          </p:cNvPr>
          <p:cNvSpPr txBox="1">
            <a:spLocks/>
          </p:cNvSpPr>
          <p:nvPr/>
        </p:nvSpPr>
        <p:spPr>
          <a:xfrm>
            <a:off x="3367487" y="4879902"/>
            <a:ext cx="2533473" cy="1367457"/>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144000" tIns="144000" rIns="144000" bIns="144000" numCol="1" anchor="ctr"/>
          <a:lstStyle>
            <a:lvl1pPr marL="0" indent="0" algn="l" defTabSz="914377" rtl="0" eaLnBrk="1" latinLnBrk="0" hangingPunct="1">
              <a:lnSpc>
                <a:spcPct val="90000"/>
              </a:lnSpc>
              <a:spcBef>
                <a:spcPts val="1000"/>
              </a:spcBef>
              <a:buFont typeface="Arial" panose="020B0604020202020204" pitchFamily="34" charset="0"/>
              <a:buNone/>
              <a:defRPr sz="1200" b="0" i="0" kern="1200">
                <a:solidFill>
                  <a:schemeClr val="tx1">
                    <a:lumMod val="65000"/>
                    <a:lumOff val="35000"/>
                  </a:schemeClr>
                </a:solidFill>
                <a:latin typeface="Helvetica Neue LT Std 45 Light" panose="020B040302020202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b="0" i="0" kern="1200">
                <a:ln>
                  <a:noFill/>
                </a:ln>
                <a:solidFill>
                  <a:srgbClr val="E8BC28"/>
                </a:solidFill>
                <a:latin typeface="Helvetica Neue LT Std 45 Light" panose="020B040302020202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4pPr>
            <a:lvl5pPr marL="1828755" indent="0" algn="l" defTabSz="914377" rtl="0" eaLnBrk="1" latinLnBrk="0" hangingPunct="1">
              <a:lnSpc>
                <a:spcPct val="90000"/>
              </a:lnSpc>
              <a:spcBef>
                <a:spcPts val="500"/>
              </a:spcBef>
              <a:buFont typeface="Arial" panose="020B0604020202020204" pitchFamily="34" charset="0"/>
              <a:buNone/>
              <a:defRPr sz="1800" b="0" i="0" kern="1200">
                <a:solidFill>
                  <a:schemeClr val="lt1"/>
                </a:solidFill>
                <a:latin typeface="Helvetica Neue LT Std 35 Thin" panose="020B04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FFFFFF"/>
                </a:solidFill>
                <a:effectLst/>
                <a:uLnTx/>
                <a:uFillTx/>
                <a:latin typeface="Helvetica Neue LT Std 45 Light" panose="020B0403020202020204" pitchFamily="34" charset="0"/>
                <a:ea typeface="+mn-ea"/>
                <a:cs typeface="+mn-cs"/>
              </a:rPr>
              <a:t>Carbon free operation </a:t>
            </a:r>
          </a:p>
        </p:txBody>
      </p:sp>
      <p:sp>
        <p:nvSpPr>
          <p:cNvPr id="14" name="Rectangle 13">
            <a:extLst>
              <a:ext uri="{FF2B5EF4-FFF2-40B4-BE49-F238E27FC236}">
                <a16:creationId xmlns:a16="http://schemas.microsoft.com/office/drawing/2014/main" id="{96317E25-66C5-4EB5-BB82-FA9D0AD897FB}"/>
              </a:ext>
            </a:extLst>
          </p:cNvPr>
          <p:cNvSpPr/>
          <p:nvPr/>
        </p:nvSpPr>
        <p:spPr>
          <a:xfrm>
            <a:off x="-1995237" y="20053"/>
            <a:ext cx="1949986" cy="5398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Jenny / Mark</a:t>
            </a:r>
          </a:p>
        </p:txBody>
      </p:sp>
      <p:sp>
        <p:nvSpPr>
          <p:cNvPr id="3" name="Title 2">
            <a:extLst>
              <a:ext uri="{FF2B5EF4-FFF2-40B4-BE49-F238E27FC236}">
                <a16:creationId xmlns:a16="http://schemas.microsoft.com/office/drawing/2014/main" id="{29943A86-50BE-458E-BC95-12083A3CF7C7}"/>
              </a:ext>
            </a:extLst>
          </p:cNvPr>
          <p:cNvSpPr>
            <a:spLocks noGrp="1"/>
          </p:cNvSpPr>
          <p:nvPr>
            <p:ph type="title"/>
          </p:nvPr>
        </p:nvSpPr>
        <p:spPr>
          <a:xfrm>
            <a:off x="627024" y="560117"/>
            <a:ext cx="11423001" cy="637747"/>
          </a:xfrm>
        </p:spPr>
        <p:txBody>
          <a:bodyPr/>
          <a:lstStyle/>
          <a:p>
            <a:r>
              <a:rPr lang="en-GB"/>
              <a:t>Discussion: Strategic focus areas</a:t>
            </a:r>
            <a:br>
              <a:rPr lang="en-GB"/>
            </a:br>
            <a:br>
              <a:rPr lang="en-GB"/>
            </a:br>
            <a:r>
              <a:rPr lang="en-GB"/>
              <a:t>What should code change focus on between now and 2025?</a:t>
            </a:r>
            <a:br>
              <a:rPr lang="en-GB">
                <a:cs typeface="Calibri"/>
              </a:rPr>
            </a:br>
            <a:endParaRPr lang="en-GB"/>
          </a:p>
        </p:txBody>
      </p:sp>
      <p:sp>
        <p:nvSpPr>
          <p:cNvPr id="12" name="TextBox 11">
            <a:extLst>
              <a:ext uri="{FF2B5EF4-FFF2-40B4-BE49-F238E27FC236}">
                <a16:creationId xmlns:a16="http://schemas.microsoft.com/office/drawing/2014/main" id="{4078BA64-6D6F-43E8-A097-64DD8C924660}"/>
              </a:ext>
            </a:extLst>
          </p:cNvPr>
          <p:cNvSpPr txBox="1"/>
          <p:nvPr/>
        </p:nvSpPr>
        <p:spPr>
          <a:xfrm>
            <a:off x="10762938" y="125565"/>
            <a:ext cx="1349893" cy="523220"/>
          </a:xfrm>
          <a:prstGeom prst="rect">
            <a:avLst/>
          </a:prstGeom>
          <a:solidFill>
            <a:schemeClr val="bg1"/>
          </a:solidFill>
          <a:ln>
            <a:solidFill>
              <a:schemeClr val="accent2"/>
            </a:solidFill>
          </a:ln>
        </p:spPr>
        <p:txBody>
          <a:bodyPr wrap="square" rtlCol="0">
            <a:spAutoFit/>
          </a:bodyPr>
          <a:lstStyle/>
          <a:p>
            <a:pPr algn="ctr"/>
            <a:r>
              <a:rPr lang="en-GB" sz="2800" b="0" i="0">
                <a:solidFill>
                  <a:schemeClr val="tx1">
                    <a:lumMod val="65000"/>
                    <a:lumOff val="35000"/>
                  </a:schemeClr>
                </a:solidFill>
                <a:latin typeface="Helvetica Neue Light" panose="02000403000000020004" pitchFamily="2" charset="0"/>
                <a:ea typeface="Helvetica Neue Light" panose="02000403000000020004" pitchFamily="2" charset="0"/>
              </a:rPr>
              <a:t>#</a:t>
            </a:r>
            <a:r>
              <a:rPr lang="en-GB" sz="2800">
                <a:solidFill>
                  <a:schemeClr val="tx1">
                    <a:lumMod val="65000"/>
                    <a:lumOff val="35000"/>
                  </a:schemeClr>
                </a:solidFill>
              </a:rPr>
              <a:t>R2NZ3</a:t>
            </a:r>
            <a:endParaRPr lang="en-GB" sz="2800" b="0" i="0">
              <a:solidFill>
                <a:schemeClr val="tx1">
                  <a:lumMod val="65000"/>
                  <a:lumOff val="3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2423582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EVENT_SECTION_UUID" val="9ff5d220-db7e-49af-b5b9-35279602669b"/>
  <p:tag name="SLIDO_PRESENTATION_ID" val="00000000-0000-0000-0000-000000000000"/>
  <p:tag name="SLIDO_EVENT_UUID" val="bdf9b7c3-9968-430d-a04c-d6e06162b958"/>
  <p:tag name="SLIDO_APP_VERSION" val="0.17.1.141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Custom 1">
      <a:dk1>
        <a:srgbClr val="000000"/>
      </a:dk1>
      <a:lt1>
        <a:srgbClr val="FFFFFF"/>
      </a:lt1>
      <a:dk2>
        <a:srgbClr val="44546A"/>
      </a:dk2>
      <a:lt2>
        <a:srgbClr val="E7E6E6"/>
      </a:lt2>
      <a:accent1>
        <a:srgbClr val="F0B90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sz="3600" b="0" i="0" dirty="0" smtClean="0">
            <a:solidFill>
              <a:schemeClr val="bg1"/>
            </a:solidFill>
            <a:latin typeface="Helvetica Neue Light" panose="02000403000000020004" pitchFamily="2" charset="0"/>
            <a:ea typeface="Helvetica Neue Light" panose="02000403000000020004"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F8B3D05A24BB4DB6DB0D986413FBF6" ma:contentTypeVersion="11" ma:contentTypeDescription="Create a new document." ma:contentTypeScope="" ma:versionID="70f96cdb8c3bac34aefc0a1ba7a04771">
  <xsd:schema xmlns:xsd="http://www.w3.org/2001/XMLSchema" xmlns:xs="http://www.w3.org/2001/XMLSchema" xmlns:p="http://schemas.microsoft.com/office/2006/metadata/properties" xmlns:ns2="9d9f488a-563c-4abf-baac-c8d705f2c265" xmlns:ns3="baf1ff68-c817-42c5-aac5-bffbd2201181" targetNamespace="http://schemas.microsoft.com/office/2006/metadata/properties" ma:root="true" ma:fieldsID="6c618c80b0a3719995e83b362f3aab4a" ns2:_="" ns3:_="">
    <xsd:import namespace="9d9f488a-563c-4abf-baac-c8d705f2c265"/>
    <xsd:import namespace="baf1ff68-c817-42c5-aac5-bffbd22011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9f488a-563c-4abf-baac-c8d705f2c2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af1ff68-c817-42c5-aac5-bffbd220118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B42998-6293-4FB3-A19A-A19976CFF6CF}">
  <ds:schemaRefs>
    <ds:schemaRef ds:uri="94592e32-5fea-45e0-a76d-a9a0c72f2906"/>
    <ds:schemaRef ds:uri="c957d7ae-6b4c-4bec-912c-7fda720dd35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0075701-0EAD-475A-86CE-358B3F459AF5}"/>
</file>

<file path=customXml/itemProps3.xml><?xml version="1.0" encoding="utf-8"?>
<ds:datastoreItem xmlns:ds="http://schemas.openxmlformats.org/officeDocument/2006/customXml" ds:itemID="{570428EE-5D34-4885-9722-9250073CE3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4</Notes>
  <HiddenSlides>0</HiddenSlide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1_Office Theme</vt:lpstr>
      <vt:lpstr>7_Office Theme</vt:lpstr>
      <vt:lpstr> The road to net zero electricity markets Code change 2025 Road Map 24th March 2021 NGESO Markets   </vt:lpstr>
      <vt:lpstr> The road to net zero electricity markets Code change 2025 Road Map 24th March 2021 NGESO Markets  Mark Herring Jenny Doherty Kirsten Shilling David Wildash </vt:lpstr>
      <vt:lpstr>Code change is increasingly challenging </vt:lpstr>
      <vt:lpstr>Today’s discussion </vt:lpstr>
      <vt:lpstr>The ESOs role in Code Facilitation </vt:lpstr>
      <vt:lpstr>PowerPoint Presentation</vt:lpstr>
      <vt:lpstr>PowerPoint Presentation</vt:lpstr>
      <vt:lpstr>Strategic programmes will require increasing levels of code change</vt:lpstr>
      <vt:lpstr>Discussion: Strategic focus areas  What should code change focus on between now and 2025? </vt:lpstr>
      <vt:lpstr>The code change process</vt:lpstr>
      <vt:lpstr>Conclusions and next steps</vt:lpstr>
      <vt:lpstr>The road to net zero electricity markets: other events</vt:lpstr>
      <vt:lpstr>We’d love to hear what you thought of the event. Please use the poll on slido!  </vt:lpstr>
      <vt:lpstr>Contact us: Via your account manager, or email: commercial.operation@nationalgrideso.com​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Radhakrishnan (ESO), Rashmi</dc:creator>
  <cp:keywords>TCMF Meeting 106</cp:keywords>
  <cp:revision>1</cp:revision>
  <dcterms:created xsi:type="dcterms:W3CDTF">2020-05-27T10:39:28Z</dcterms:created>
  <dcterms:modified xsi:type="dcterms:W3CDTF">2021-03-29T12:59:57Z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0x010100EDF8B3D05A24BB4DB6DB0D986413FBF6</vt:lpwstr>
  </property>
  <property fmtid="{D5CDD505-2E9C-101B-9397-08002B2CF9AE}" pid="3" name="_NewReviewCycle">
    <vt:lpwstr/>
  </property>
  <property fmtid="{D5CDD505-2E9C-101B-9397-08002B2CF9AE}" pid="4" name="SlidoAppVersion">
    <vt:lpwstr>0.17.1.1417</vt:lpwstr>
  </property>
</Properties>
</file>