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8.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11.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831" r:id="rId6"/>
    <p:sldMasterId id="2147483833" r:id="rId7"/>
    <p:sldMasterId id="2147483839" r:id="rId8"/>
    <p:sldMasterId id="2147484107" r:id="rId9"/>
    <p:sldMasterId id="2147484127" r:id="rId10"/>
    <p:sldMasterId id="2147484185" r:id="rId11"/>
    <p:sldMasterId id="2147484203" r:id="rId12"/>
    <p:sldMasterId id="2147484223" r:id="rId13"/>
    <p:sldMasterId id="2147484241" r:id="rId14"/>
    <p:sldMasterId id="2147484259" r:id="rId15"/>
  </p:sldMasterIdLst>
  <p:notesMasterIdLst>
    <p:notesMasterId r:id="rId72"/>
  </p:notesMasterIdLst>
  <p:handoutMasterIdLst>
    <p:handoutMasterId r:id="rId73"/>
  </p:handoutMasterIdLst>
  <p:sldIdLst>
    <p:sldId id="1323" r:id="rId16"/>
    <p:sldId id="256" r:id="rId17"/>
    <p:sldId id="1200" r:id="rId18"/>
    <p:sldId id="266" r:id="rId19"/>
    <p:sldId id="1201" r:id="rId20"/>
    <p:sldId id="286" r:id="rId21"/>
    <p:sldId id="1412" r:id="rId22"/>
    <p:sldId id="1335" r:id="rId23"/>
    <p:sldId id="663" r:id="rId24"/>
    <p:sldId id="669" r:id="rId25"/>
    <p:sldId id="667" r:id="rId26"/>
    <p:sldId id="668" r:id="rId27"/>
    <p:sldId id="666" r:id="rId28"/>
    <p:sldId id="1261" r:id="rId29"/>
    <p:sldId id="1449" r:id="rId30"/>
    <p:sldId id="1384" r:id="rId31"/>
    <p:sldId id="1419" r:id="rId32"/>
    <p:sldId id="1451" r:id="rId33"/>
    <p:sldId id="1450" r:id="rId34"/>
    <p:sldId id="1438" r:id="rId35"/>
    <p:sldId id="1442" r:id="rId36"/>
    <p:sldId id="1441" r:id="rId37"/>
    <p:sldId id="1135" r:id="rId38"/>
    <p:sldId id="648" r:id="rId39"/>
    <p:sldId id="1406" r:id="rId40"/>
    <p:sldId id="1136" r:id="rId41"/>
    <p:sldId id="1374" r:id="rId42"/>
    <p:sldId id="1138" r:id="rId43"/>
    <p:sldId id="1357" r:id="rId44"/>
    <p:sldId id="259" r:id="rId45"/>
    <p:sldId id="306" r:id="rId46"/>
    <p:sldId id="314" r:id="rId47"/>
    <p:sldId id="315" r:id="rId48"/>
    <p:sldId id="313" r:id="rId49"/>
    <p:sldId id="316" r:id="rId50"/>
    <p:sldId id="1386" r:id="rId51"/>
    <p:sldId id="1446" r:id="rId52"/>
    <p:sldId id="1444" r:id="rId53"/>
    <p:sldId id="1401" r:id="rId54"/>
    <p:sldId id="1402" r:id="rId55"/>
    <p:sldId id="1427" r:id="rId56"/>
    <p:sldId id="1399" r:id="rId57"/>
    <p:sldId id="1142" r:id="rId58"/>
    <p:sldId id="1445" r:id="rId59"/>
    <p:sldId id="1437" r:id="rId60"/>
    <p:sldId id="1140" r:id="rId61"/>
    <p:sldId id="1240" r:id="rId62"/>
    <p:sldId id="1241" r:id="rId63"/>
    <p:sldId id="1144" r:id="rId64"/>
    <p:sldId id="1242" r:id="rId65"/>
    <p:sldId id="1145" r:id="rId66"/>
    <p:sldId id="1334" r:id="rId67"/>
    <p:sldId id="1403" r:id="rId68"/>
    <p:sldId id="1154" r:id="rId69"/>
    <p:sldId id="745" r:id="rId70"/>
    <p:sldId id="1202"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412"/>
            <p14:sldId id="1335"/>
            <p14:sldId id="663"/>
            <p14:sldId id="669"/>
            <p14:sldId id="667"/>
            <p14:sldId id="668"/>
            <p14:sldId id="666"/>
            <p14:sldId id="1261"/>
            <p14:sldId id="1449"/>
            <p14:sldId id="1384"/>
            <p14:sldId id="1419"/>
            <p14:sldId id="1451"/>
            <p14:sldId id="1450"/>
            <p14:sldId id="1438"/>
            <p14:sldId id="1442"/>
            <p14:sldId id="1441"/>
          </p14:sldIdLst>
        </p14:section>
        <p14:section name="Default Section" id="{F83FAB5C-860E-4D4B-ABE7-16AD061686E9}">
          <p14:sldIdLst>
            <p14:sldId id="1135"/>
            <p14:sldId id="648"/>
            <p14:sldId id="1406"/>
            <p14:sldId id="1136"/>
            <p14:sldId id="1374"/>
            <p14:sldId id="1138"/>
            <p14:sldId id="1357"/>
            <p14:sldId id="259"/>
            <p14:sldId id="306"/>
            <p14:sldId id="314"/>
            <p14:sldId id="315"/>
            <p14:sldId id="313"/>
            <p14:sldId id="316"/>
            <p14:sldId id="1386"/>
            <p14:sldId id="1446"/>
            <p14:sldId id="1444"/>
            <p14:sldId id="1401"/>
            <p14:sldId id="1402"/>
            <p14:sldId id="1427"/>
            <p14:sldId id="1399"/>
            <p14:sldId id="1142"/>
            <p14:sldId id="1445"/>
            <p14:sldId id="1437"/>
            <p14:sldId id="1140"/>
            <p14:sldId id="1240"/>
            <p14:sldId id="1241"/>
            <p14:sldId id="1144"/>
            <p14:sldId id="1242"/>
            <p14:sldId id="1145"/>
            <p14:sldId id="1334"/>
            <p14:sldId id="1403"/>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97A1D3-073A-4E68-BBC9-939D5BF27996}" v="30" dt="2021-03-14T20:18:18.3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3883" autoAdjust="0"/>
  </p:normalViewPr>
  <p:slideViewPr>
    <p:cSldViewPr snapToGrid="0" snapToObjects="1">
      <p:cViewPr varScale="1">
        <p:scale>
          <a:sx n="63" d="100"/>
          <a:sy n="63" d="100"/>
        </p:scale>
        <p:origin x="564" y="60"/>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56.xml"/><Relationship Id="rId2" Type="http://schemas.openxmlformats.org/officeDocument/2006/relationships/customXml" Target="../customXml/item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8.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46.xml"/><Relationship Id="rId10" Type="http://schemas.openxmlformats.org/officeDocument/2006/relationships/slideMaster" Target="slideMasters/slideMaster7.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77"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6.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37EF5D7F-A053-4791-9A4B-E6740C705C66}"/>
    <pc:docChg chg="addSld delSld modSld modSection">
      <pc:chgData name="Mullen (ESO), Paul J" userId="bf3d1d73-b4d7-4bb4-8793-c91dcec30622" providerId="ADAL" clId="{37EF5D7F-A053-4791-9A4B-E6740C705C66}" dt="2021-02-20T09:52:39.805" v="3" actId="2696"/>
      <pc:docMkLst>
        <pc:docMk/>
      </pc:docMkLst>
    </pc:docChg>
  </pc:docChgLst>
  <pc:docChgLst>
    <pc:chgData name="Mullen (ESO), Paul J" userId="bf3d1d73-b4d7-4bb4-8793-c91dcec30622" providerId="ADAL" clId="{BE97A1D3-073A-4E68-BBC9-939D5BF27996}"/>
    <pc:docChg chg="undo redo custSel addSld delSld modSld sldOrd delMainMaster modSection">
      <pc:chgData name="Mullen (ESO), Paul J" userId="bf3d1d73-b4d7-4bb4-8793-c91dcec30622" providerId="ADAL" clId="{BE97A1D3-073A-4E68-BBC9-939D5BF27996}" dt="2021-03-18T17:12:18.975" v="4281" actId="6549"/>
      <pc:docMkLst>
        <pc:docMk/>
      </pc:docMkLst>
      <pc:sldChg chg="add">
        <pc:chgData name="Mullen (ESO), Paul J" userId="bf3d1d73-b4d7-4bb4-8793-c91dcec30622" providerId="ADAL" clId="{BE97A1D3-073A-4E68-BBC9-939D5BF27996}" dt="2021-03-14T20:37:33.468" v="1215"/>
        <pc:sldMkLst>
          <pc:docMk/>
          <pc:sldMk cId="1712804429" sldId="259"/>
        </pc:sldMkLst>
      </pc:sldChg>
      <pc:sldChg chg="modSp">
        <pc:chgData name="Mullen (ESO), Paul J" userId="bf3d1d73-b4d7-4bb4-8793-c91dcec30622" providerId="ADAL" clId="{BE97A1D3-073A-4E68-BBC9-939D5BF27996}" dt="2021-03-14T20:52:55.081" v="1310" actId="20577"/>
        <pc:sldMkLst>
          <pc:docMk/>
          <pc:sldMk cId="1628705582" sldId="286"/>
        </pc:sldMkLst>
        <pc:spChg chg="mod">
          <ac:chgData name="Mullen (ESO), Paul J" userId="bf3d1d73-b4d7-4bb4-8793-c91dcec30622" providerId="ADAL" clId="{BE97A1D3-073A-4E68-BBC9-939D5BF27996}" dt="2021-03-14T20:52:55.081" v="1310" actId="20577"/>
          <ac:spMkLst>
            <pc:docMk/>
            <pc:sldMk cId="1628705582" sldId="286"/>
            <ac:spMk id="5" creationId="{CBFC64B9-63BE-4CA2-8BCC-E32AD634F51C}"/>
          </ac:spMkLst>
        </pc:spChg>
      </pc:sldChg>
      <pc:sldChg chg="add">
        <pc:chgData name="Mullen (ESO), Paul J" userId="bf3d1d73-b4d7-4bb4-8793-c91dcec30622" providerId="ADAL" clId="{BE97A1D3-073A-4E68-BBC9-939D5BF27996}" dt="2021-03-14T20:37:33.468" v="1215"/>
        <pc:sldMkLst>
          <pc:docMk/>
          <pc:sldMk cId="1546045631" sldId="306"/>
        </pc:sldMkLst>
      </pc:sldChg>
      <pc:sldChg chg="modSp add">
        <pc:chgData name="Mullen (ESO), Paul J" userId="bf3d1d73-b4d7-4bb4-8793-c91dcec30622" providerId="ADAL" clId="{BE97A1D3-073A-4E68-BBC9-939D5BF27996}" dt="2021-03-14T20:37:48.071" v="1216"/>
        <pc:sldMkLst>
          <pc:docMk/>
          <pc:sldMk cId="1619382480" sldId="313"/>
        </pc:sldMkLst>
        <pc:graphicFrameChg chg="mod">
          <ac:chgData name="Mullen (ESO), Paul J" userId="bf3d1d73-b4d7-4bb4-8793-c91dcec30622" providerId="ADAL" clId="{BE97A1D3-073A-4E68-BBC9-939D5BF27996}" dt="2021-03-14T20:37:48.071" v="1216"/>
          <ac:graphicFrameMkLst>
            <pc:docMk/>
            <pc:sldMk cId="1619382480" sldId="313"/>
            <ac:graphicFrameMk id="6" creationId="{036BBA6F-2D11-4235-8360-84267165E021}"/>
          </ac:graphicFrameMkLst>
        </pc:graphicFrameChg>
      </pc:sldChg>
      <pc:sldChg chg="add">
        <pc:chgData name="Mullen (ESO), Paul J" userId="bf3d1d73-b4d7-4bb4-8793-c91dcec30622" providerId="ADAL" clId="{BE97A1D3-073A-4E68-BBC9-939D5BF27996}" dt="2021-03-14T20:37:33.468" v="1215"/>
        <pc:sldMkLst>
          <pc:docMk/>
          <pc:sldMk cId="2465809177" sldId="314"/>
        </pc:sldMkLst>
      </pc:sldChg>
      <pc:sldChg chg="add">
        <pc:chgData name="Mullen (ESO), Paul J" userId="bf3d1d73-b4d7-4bb4-8793-c91dcec30622" providerId="ADAL" clId="{BE97A1D3-073A-4E68-BBC9-939D5BF27996}" dt="2021-03-14T20:37:33.468" v="1215"/>
        <pc:sldMkLst>
          <pc:docMk/>
          <pc:sldMk cId="1941020236" sldId="315"/>
        </pc:sldMkLst>
      </pc:sldChg>
      <pc:sldChg chg="add">
        <pc:chgData name="Mullen (ESO), Paul J" userId="bf3d1d73-b4d7-4bb4-8793-c91dcec30622" providerId="ADAL" clId="{BE97A1D3-073A-4E68-BBC9-939D5BF27996}" dt="2021-03-14T20:37:33.468" v="1215"/>
        <pc:sldMkLst>
          <pc:docMk/>
          <pc:sldMk cId="412737050" sldId="316"/>
        </pc:sldMkLst>
      </pc:sldChg>
      <pc:sldChg chg="modSp">
        <pc:chgData name="Mullen (ESO), Paul J" userId="bf3d1d73-b4d7-4bb4-8793-c91dcec30622" providerId="ADAL" clId="{BE97A1D3-073A-4E68-BBC9-939D5BF27996}" dt="2021-03-17T20:13:32.519" v="3802" actId="13926"/>
        <pc:sldMkLst>
          <pc:docMk/>
          <pc:sldMk cId="3437504145" sldId="648"/>
        </pc:sldMkLst>
        <pc:spChg chg="mod">
          <ac:chgData name="Mullen (ESO), Paul J" userId="bf3d1d73-b4d7-4bb4-8793-c91dcec30622" providerId="ADAL" clId="{BE97A1D3-073A-4E68-BBC9-939D5BF27996}" dt="2021-03-15T16:14:14.688" v="1509" actId="20577"/>
          <ac:spMkLst>
            <pc:docMk/>
            <pc:sldMk cId="3437504145" sldId="648"/>
            <ac:spMk id="6" creationId="{00000000-0000-0000-0000-000000000000}"/>
          </ac:spMkLst>
        </pc:spChg>
        <pc:graphicFrameChg chg="mod modGraphic">
          <ac:chgData name="Mullen (ESO), Paul J" userId="bf3d1d73-b4d7-4bb4-8793-c91dcec30622" providerId="ADAL" clId="{BE97A1D3-073A-4E68-BBC9-939D5BF27996}" dt="2021-03-17T20:13:32.519" v="3802" actId="13926"/>
          <ac:graphicFrameMkLst>
            <pc:docMk/>
            <pc:sldMk cId="3437504145" sldId="648"/>
            <ac:graphicFrameMk id="3" creationId="{46055E2C-026B-4547-AD80-522F870CD14D}"/>
          </ac:graphicFrameMkLst>
        </pc:graphicFrameChg>
      </pc:sldChg>
      <pc:sldChg chg="modSp add">
        <pc:chgData name="Mullen (ESO), Paul J" userId="bf3d1d73-b4d7-4bb4-8793-c91dcec30622" providerId="ADAL" clId="{BE97A1D3-073A-4E68-BBC9-939D5BF27996}" dt="2021-03-17T20:08:44.946" v="3795" actId="20577"/>
        <pc:sldMkLst>
          <pc:docMk/>
          <pc:sldMk cId="2196846670" sldId="663"/>
        </pc:sldMkLst>
        <pc:spChg chg="mod">
          <ac:chgData name="Mullen (ESO), Paul J" userId="bf3d1d73-b4d7-4bb4-8793-c91dcec30622" providerId="ADAL" clId="{BE97A1D3-073A-4E68-BBC9-939D5BF27996}" dt="2021-03-17T20:02:42.073" v="3595" actId="2711"/>
          <ac:spMkLst>
            <pc:docMk/>
            <pc:sldMk cId="2196846670" sldId="663"/>
            <ac:spMk id="8" creationId="{76301209-696D-467F-8A77-5A771AF44ABE}"/>
          </ac:spMkLst>
        </pc:spChg>
        <pc:graphicFrameChg chg="mod">
          <ac:chgData name="Mullen (ESO), Paul J" userId="bf3d1d73-b4d7-4bb4-8793-c91dcec30622" providerId="ADAL" clId="{BE97A1D3-073A-4E68-BBC9-939D5BF27996}" dt="2021-03-17T20:08:44.946" v="3795" actId="20577"/>
          <ac:graphicFrameMkLst>
            <pc:docMk/>
            <pc:sldMk cId="2196846670" sldId="663"/>
            <ac:graphicFrameMk id="10" creationId="{CAAFFBCF-1AD3-4EC5-BE5B-82FCF5B3FA7C}"/>
          </ac:graphicFrameMkLst>
        </pc:graphicFrameChg>
      </pc:sldChg>
      <pc:sldChg chg="modSp add">
        <pc:chgData name="Mullen (ESO), Paul J" userId="bf3d1d73-b4d7-4bb4-8793-c91dcec30622" providerId="ADAL" clId="{BE97A1D3-073A-4E68-BBC9-939D5BF27996}" dt="2021-03-17T20:07:29.097" v="3686" actId="207"/>
        <pc:sldMkLst>
          <pc:docMk/>
          <pc:sldMk cId="110684018" sldId="666"/>
        </pc:sldMkLst>
        <pc:spChg chg="mod">
          <ac:chgData name="Mullen (ESO), Paul J" userId="bf3d1d73-b4d7-4bb4-8793-c91dcec30622" providerId="ADAL" clId="{BE97A1D3-073A-4E68-BBC9-939D5BF27996}" dt="2021-03-17T20:07:29.097" v="3686" actId="207"/>
          <ac:spMkLst>
            <pc:docMk/>
            <pc:sldMk cId="110684018" sldId="666"/>
            <ac:spMk id="4" creationId="{066E8545-D8FA-423E-A1EE-C1AF21510AFC}"/>
          </ac:spMkLst>
        </pc:spChg>
        <pc:spChg chg="mod">
          <ac:chgData name="Mullen (ESO), Paul J" userId="bf3d1d73-b4d7-4bb4-8793-c91dcec30622" providerId="ADAL" clId="{BE97A1D3-073A-4E68-BBC9-939D5BF27996}" dt="2021-03-17T20:05:59.595" v="3640" actId="20577"/>
          <ac:spMkLst>
            <pc:docMk/>
            <pc:sldMk cId="110684018" sldId="666"/>
            <ac:spMk id="8" creationId="{76301209-696D-467F-8A77-5A771AF44ABE}"/>
          </ac:spMkLst>
        </pc:spChg>
      </pc:sldChg>
      <pc:sldChg chg="modSp add">
        <pc:chgData name="Mullen (ESO), Paul J" userId="bf3d1d73-b4d7-4bb4-8793-c91dcec30622" providerId="ADAL" clId="{BE97A1D3-073A-4E68-BBC9-939D5BF27996}" dt="2021-03-18T15:42:45.440" v="4208" actId="20577"/>
        <pc:sldMkLst>
          <pc:docMk/>
          <pc:sldMk cId="2518247185" sldId="667"/>
        </pc:sldMkLst>
        <pc:spChg chg="mod">
          <ac:chgData name="Mullen (ESO), Paul J" userId="bf3d1d73-b4d7-4bb4-8793-c91dcec30622" providerId="ADAL" clId="{BE97A1D3-073A-4E68-BBC9-939D5BF27996}" dt="2021-03-17T20:03:35.757" v="3603" actId="2711"/>
          <ac:spMkLst>
            <pc:docMk/>
            <pc:sldMk cId="2518247185" sldId="667"/>
            <ac:spMk id="8" creationId="{76301209-696D-467F-8A77-5A771AF44ABE}"/>
          </ac:spMkLst>
        </pc:spChg>
        <pc:graphicFrameChg chg="mod">
          <ac:chgData name="Mullen (ESO), Paul J" userId="bf3d1d73-b4d7-4bb4-8793-c91dcec30622" providerId="ADAL" clId="{BE97A1D3-073A-4E68-BBC9-939D5BF27996}" dt="2021-03-18T15:42:45.440" v="4208" actId="20577"/>
          <ac:graphicFrameMkLst>
            <pc:docMk/>
            <pc:sldMk cId="2518247185" sldId="667"/>
            <ac:graphicFrameMk id="3" creationId="{783CDEAE-9CE0-442C-9EB9-06A96018A8BB}"/>
          </ac:graphicFrameMkLst>
        </pc:graphicFrameChg>
      </pc:sldChg>
      <pc:sldChg chg="modSp add">
        <pc:chgData name="Mullen (ESO), Paul J" userId="bf3d1d73-b4d7-4bb4-8793-c91dcec30622" providerId="ADAL" clId="{BE97A1D3-073A-4E68-BBC9-939D5BF27996}" dt="2021-03-18T17:12:18.975" v="4281" actId="6549"/>
        <pc:sldMkLst>
          <pc:docMk/>
          <pc:sldMk cId="1362683174" sldId="668"/>
        </pc:sldMkLst>
        <pc:spChg chg="mod">
          <ac:chgData name="Mullen (ESO), Paul J" userId="bf3d1d73-b4d7-4bb4-8793-c91dcec30622" providerId="ADAL" clId="{BE97A1D3-073A-4E68-BBC9-939D5BF27996}" dt="2021-03-18T17:12:18.975" v="4281" actId="6549"/>
          <ac:spMkLst>
            <pc:docMk/>
            <pc:sldMk cId="1362683174" sldId="668"/>
            <ac:spMk id="8" creationId="{76301209-696D-467F-8A77-5A771AF44ABE}"/>
          </ac:spMkLst>
        </pc:spChg>
        <pc:spChg chg="mod">
          <ac:chgData name="Mullen (ESO), Paul J" userId="bf3d1d73-b4d7-4bb4-8793-c91dcec30622" providerId="ADAL" clId="{BE97A1D3-073A-4E68-BBC9-939D5BF27996}" dt="2021-03-18T15:43:41.179" v="4215" actId="5793"/>
          <ac:spMkLst>
            <pc:docMk/>
            <pc:sldMk cId="1362683174" sldId="668"/>
            <ac:spMk id="10" creationId="{D2391200-8339-419B-9328-6265E387D3F6}"/>
          </ac:spMkLst>
        </pc:spChg>
        <pc:graphicFrameChg chg="mod">
          <ac:chgData name="Mullen (ESO), Paul J" userId="bf3d1d73-b4d7-4bb4-8793-c91dcec30622" providerId="ADAL" clId="{BE97A1D3-073A-4E68-BBC9-939D5BF27996}" dt="2021-03-17T20:05:02.044" v="3622" actId="2711"/>
          <ac:graphicFrameMkLst>
            <pc:docMk/>
            <pc:sldMk cId="1362683174" sldId="668"/>
            <ac:graphicFrameMk id="13" creationId="{3F9F61B3-FBD2-4AAF-A168-3482EA3CC3E5}"/>
          </ac:graphicFrameMkLst>
        </pc:graphicFrameChg>
      </pc:sldChg>
      <pc:sldChg chg="modSp add">
        <pc:chgData name="Mullen (ESO), Paul J" userId="bf3d1d73-b4d7-4bb4-8793-c91dcec30622" providerId="ADAL" clId="{BE97A1D3-073A-4E68-BBC9-939D5BF27996}" dt="2021-03-18T15:42:25.179" v="4203" actId="255"/>
        <pc:sldMkLst>
          <pc:docMk/>
          <pc:sldMk cId="731258166" sldId="669"/>
        </pc:sldMkLst>
        <pc:spChg chg="mod">
          <ac:chgData name="Mullen (ESO), Paul J" userId="bf3d1d73-b4d7-4bb4-8793-c91dcec30622" providerId="ADAL" clId="{BE97A1D3-073A-4E68-BBC9-939D5BF27996}" dt="2021-03-18T15:42:25.179" v="4203" actId="255"/>
          <ac:spMkLst>
            <pc:docMk/>
            <pc:sldMk cId="731258166" sldId="669"/>
            <ac:spMk id="4" creationId="{066E8545-D8FA-423E-A1EE-C1AF21510AFC}"/>
          </ac:spMkLst>
        </pc:spChg>
        <pc:spChg chg="mod">
          <ac:chgData name="Mullen (ESO), Paul J" userId="bf3d1d73-b4d7-4bb4-8793-c91dcec30622" providerId="ADAL" clId="{BE97A1D3-073A-4E68-BBC9-939D5BF27996}" dt="2021-03-17T20:03:02.892" v="3598" actId="2711"/>
          <ac:spMkLst>
            <pc:docMk/>
            <pc:sldMk cId="731258166" sldId="669"/>
            <ac:spMk id="8" creationId="{76301209-696D-467F-8A77-5A771AF44ABE}"/>
          </ac:spMkLst>
        </pc:spChg>
      </pc:sldChg>
      <pc:sldChg chg="modSp">
        <pc:chgData name="Mullen (ESO), Paul J" userId="bf3d1d73-b4d7-4bb4-8793-c91dcec30622" providerId="ADAL" clId="{BE97A1D3-073A-4E68-BBC9-939D5BF27996}" dt="2021-03-17T20:35:36" v="4032" actId="13926"/>
        <pc:sldMkLst>
          <pc:docMk/>
          <pc:sldMk cId="1976218577" sldId="745"/>
        </pc:sldMkLst>
        <pc:spChg chg="mod">
          <ac:chgData name="Mullen (ESO), Paul J" userId="bf3d1d73-b4d7-4bb4-8793-c91dcec30622" providerId="ADAL" clId="{BE97A1D3-073A-4E68-BBC9-939D5BF27996}" dt="2021-03-17T20:35:36" v="4032" actId="13926"/>
          <ac:spMkLst>
            <pc:docMk/>
            <pc:sldMk cId="1976218577" sldId="745"/>
            <ac:spMk id="90188" creationId="{00000000-0000-0000-0000-000000000000}"/>
          </ac:spMkLst>
        </pc:spChg>
      </pc:sldChg>
      <pc:sldChg chg="modSp">
        <pc:chgData name="Mullen (ESO), Paul J" userId="bf3d1d73-b4d7-4bb4-8793-c91dcec30622" providerId="ADAL" clId="{BE97A1D3-073A-4E68-BBC9-939D5BF27996}" dt="2021-03-18T15:25:22.163" v="4197" actId="20577"/>
        <pc:sldMkLst>
          <pc:docMk/>
          <pc:sldMk cId="2420189838" sldId="1136"/>
        </pc:sldMkLst>
        <pc:spChg chg="mod">
          <ac:chgData name="Mullen (ESO), Paul J" userId="bf3d1d73-b4d7-4bb4-8793-c91dcec30622" providerId="ADAL" clId="{BE97A1D3-073A-4E68-BBC9-939D5BF27996}" dt="2021-03-18T15:25:22.163" v="4197" actId="20577"/>
          <ac:spMkLst>
            <pc:docMk/>
            <pc:sldMk cId="2420189838" sldId="1136"/>
            <ac:spMk id="4" creationId="{8163128C-6CBB-4BFE-858B-5EED77D92C6B}"/>
          </ac:spMkLst>
        </pc:spChg>
      </pc:sldChg>
      <pc:sldChg chg="add">
        <pc:chgData name="Mullen (ESO), Paul J" userId="bf3d1d73-b4d7-4bb4-8793-c91dcec30622" providerId="ADAL" clId="{BE97A1D3-073A-4E68-BBC9-939D5BF27996}" dt="2021-03-16T08:35:16.849" v="2028"/>
        <pc:sldMkLst>
          <pc:docMk/>
          <pc:sldMk cId="2624676997" sldId="1138"/>
        </pc:sldMkLst>
      </pc:sldChg>
      <pc:sldChg chg="add del">
        <pc:chgData name="Mullen (ESO), Paul J" userId="bf3d1d73-b4d7-4bb4-8793-c91dcec30622" providerId="ADAL" clId="{BE97A1D3-073A-4E68-BBC9-939D5BF27996}" dt="2021-03-14T19:50:36.570" v="96"/>
        <pc:sldMkLst>
          <pc:docMk/>
          <pc:sldMk cId="2489064191" sldId="1142"/>
        </pc:sldMkLst>
      </pc:sldChg>
      <pc:sldChg chg="modSp">
        <pc:chgData name="Mullen (ESO), Paul J" userId="bf3d1d73-b4d7-4bb4-8793-c91dcec30622" providerId="ADAL" clId="{BE97A1D3-073A-4E68-BBC9-939D5BF27996}" dt="2021-03-17T20:31:34.813" v="3957" actId="113"/>
        <pc:sldMkLst>
          <pc:docMk/>
          <pc:sldMk cId="3513088701" sldId="1154"/>
        </pc:sldMkLst>
        <pc:spChg chg="mod">
          <ac:chgData name="Mullen (ESO), Paul J" userId="bf3d1d73-b4d7-4bb4-8793-c91dcec30622" providerId="ADAL" clId="{BE97A1D3-073A-4E68-BBC9-939D5BF27996}" dt="2021-03-17T20:31:34.813" v="3957" actId="113"/>
          <ac:spMkLst>
            <pc:docMk/>
            <pc:sldMk cId="3513088701" sldId="1154"/>
            <ac:spMk id="2" creationId="{B3092A0B-1CB9-47C9-8A53-DE5D46254E81}"/>
          </ac:spMkLst>
        </pc:spChg>
      </pc:sldChg>
      <pc:sldChg chg="modSp">
        <pc:chgData name="Mullen (ESO), Paul J" userId="bf3d1d73-b4d7-4bb4-8793-c91dcec30622" providerId="ADAL" clId="{BE97A1D3-073A-4E68-BBC9-939D5BF27996}" dt="2021-03-14T20:52:26.701" v="1273" actId="20577"/>
        <pc:sldMkLst>
          <pc:docMk/>
          <pc:sldMk cId="1238846108" sldId="1200"/>
        </pc:sldMkLst>
        <pc:spChg chg="mod">
          <ac:chgData name="Mullen (ESO), Paul J" userId="bf3d1d73-b4d7-4bb4-8793-c91dcec30622" providerId="ADAL" clId="{BE97A1D3-073A-4E68-BBC9-939D5BF27996}" dt="2021-03-14T20:52:26.701" v="1273" actId="20577"/>
          <ac:spMkLst>
            <pc:docMk/>
            <pc:sldMk cId="1238846108" sldId="1200"/>
            <ac:spMk id="4" creationId="{E8B728F4-72B7-4C7C-80BE-E2F214E6E0E1}"/>
          </ac:spMkLst>
        </pc:spChg>
      </pc:sldChg>
      <pc:sldChg chg="add del ord">
        <pc:chgData name="Mullen (ESO), Paul J" userId="bf3d1d73-b4d7-4bb4-8793-c91dcec30622" providerId="ADAL" clId="{BE97A1D3-073A-4E68-BBC9-939D5BF27996}" dt="2021-03-18T16:35:44.894" v="4216"/>
        <pc:sldMkLst>
          <pc:docMk/>
          <pc:sldMk cId="2301268033" sldId="1261"/>
        </pc:sldMkLst>
      </pc:sldChg>
      <pc:sldChg chg="add del">
        <pc:chgData name="Mullen (ESO), Paul J" userId="bf3d1d73-b4d7-4bb4-8793-c91dcec30622" providerId="ADAL" clId="{BE97A1D3-073A-4E68-BBC9-939D5BF27996}" dt="2021-03-18T16:35:47.458" v="4217" actId="2696"/>
        <pc:sldMkLst>
          <pc:docMk/>
          <pc:sldMk cId="3491325414" sldId="1262"/>
        </pc:sldMkLst>
      </pc:sldChg>
      <pc:sldChg chg="modSp">
        <pc:chgData name="Mullen (ESO), Paul J" userId="bf3d1d73-b4d7-4bb4-8793-c91dcec30622" providerId="ADAL" clId="{BE97A1D3-073A-4E68-BBC9-939D5BF27996}" dt="2021-03-12T12:45:13.334" v="4" actId="20577"/>
        <pc:sldMkLst>
          <pc:docMk/>
          <pc:sldMk cId="28742408" sldId="1323"/>
        </pc:sldMkLst>
        <pc:spChg chg="mod">
          <ac:chgData name="Mullen (ESO), Paul J" userId="bf3d1d73-b4d7-4bb4-8793-c91dcec30622" providerId="ADAL" clId="{BE97A1D3-073A-4E68-BBC9-939D5BF27996}" dt="2021-03-12T12:45:13.334" v="4" actId="20577"/>
          <ac:spMkLst>
            <pc:docMk/>
            <pc:sldMk cId="28742408" sldId="1323"/>
            <ac:spMk id="5" creationId="{4FBA6ABF-CE97-446E-AFED-BDC24A2E4D0F}"/>
          </ac:spMkLst>
        </pc:spChg>
      </pc:sldChg>
      <pc:sldChg chg="modSp ord">
        <pc:chgData name="Mullen (ESO), Paul J" userId="bf3d1d73-b4d7-4bb4-8793-c91dcec30622" providerId="ADAL" clId="{BE97A1D3-073A-4E68-BBC9-939D5BF27996}" dt="2021-03-17T20:02:22.950" v="3594" actId="6549"/>
        <pc:sldMkLst>
          <pc:docMk/>
          <pc:sldMk cId="2932440776" sldId="1335"/>
        </pc:sldMkLst>
        <pc:spChg chg="mod">
          <ac:chgData name="Mullen (ESO), Paul J" userId="bf3d1d73-b4d7-4bb4-8793-c91dcec30622" providerId="ADAL" clId="{BE97A1D3-073A-4E68-BBC9-939D5BF27996}" dt="2021-03-15T20:36:37.097" v="1767" actId="20577"/>
          <ac:spMkLst>
            <pc:docMk/>
            <pc:sldMk cId="2932440776" sldId="1335"/>
            <ac:spMk id="4" creationId="{00000000-0000-0000-0000-000000000000}"/>
          </ac:spMkLst>
        </pc:spChg>
        <pc:graphicFrameChg chg="mod modGraphic">
          <ac:chgData name="Mullen (ESO), Paul J" userId="bf3d1d73-b4d7-4bb4-8793-c91dcec30622" providerId="ADAL" clId="{BE97A1D3-073A-4E68-BBC9-939D5BF27996}" dt="2021-03-17T20:02:22.950" v="3594" actId="6549"/>
          <ac:graphicFrameMkLst>
            <pc:docMk/>
            <pc:sldMk cId="2932440776" sldId="1335"/>
            <ac:graphicFrameMk id="5" creationId="{BE571A63-DADC-44E7-B2AC-025B4F43597B}"/>
          </ac:graphicFrameMkLst>
        </pc:graphicFrameChg>
      </pc:sldChg>
      <pc:sldChg chg="modSp add">
        <pc:chgData name="Mullen (ESO), Paul J" userId="bf3d1d73-b4d7-4bb4-8793-c91dcec30622" providerId="ADAL" clId="{BE97A1D3-073A-4E68-BBC9-939D5BF27996}" dt="2021-03-14T20:36:52.107" v="1214" actId="1076"/>
        <pc:sldMkLst>
          <pc:docMk/>
          <pc:sldMk cId="3898655928" sldId="1357"/>
        </pc:sldMkLst>
        <pc:spChg chg="mod">
          <ac:chgData name="Mullen (ESO), Paul J" userId="bf3d1d73-b4d7-4bb4-8793-c91dcec30622" providerId="ADAL" clId="{BE97A1D3-073A-4E68-BBC9-939D5BF27996}" dt="2021-03-14T20:36:47.995" v="1213" actId="2711"/>
          <ac:spMkLst>
            <pc:docMk/>
            <pc:sldMk cId="3898655928" sldId="1357"/>
            <ac:spMk id="3" creationId="{20BD49DA-B044-4B7E-A684-D0951A8BB8F1}"/>
          </ac:spMkLst>
        </pc:spChg>
        <pc:spChg chg="mod">
          <ac:chgData name="Mullen (ESO), Paul J" userId="bf3d1d73-b4d7-4bb4-8793-c91dcec30622" providerId="ADAL" clId="{BE97A1D3-073A-4E68-BBC9-939D5BF27996}" dt="2021-03-14T20:36:52.107" v="1214" actId="1076"/>
          <ac:spMkLst>
            <pc:docMk/>
            <pc:sldMk cId="3898655928" sldId="1357"/>
            <ac:spMk id="4" creationId="{8163128C-6CBB-4BFE-858B-5EED77D92C6B}"/>
          </ac:spMkLst>
        </pc:spChg>
      </pc:sldChg>
      <pc:sldChg chg="modSp ord">
        <pc:chgData name="Mullen (ESO), Paul J" userId="bf3d1d73-b4d7-4bb4-8793-c91dcec30622" providerId="ADAL" clId="{BE97A1D3-073A-4E68-BBC9-939D5BF27996}" dt="2021-03-18T17:06:37.072" v="4225" actId="113"/>
        <pc:sldMkLst>
          <pc:docMk/>
          <pc:sldMk cId="2421481988" sldId="1384"/>
        </pc:sldMkLst>
        <pc:spChg chg="mod">
          <ac:chgData name="Mullen (ESO), Paul J" userId="bf3d1d73-b4d7-4bb4-8793-c91dcec30622" providerId="ADAL" clId="{BE97A1D3-073A-4E68-BBC9-939D5BF27996}" dt="2021-03-18T17:06:37.072" v="4225" actId="113"/>
          <ac:spMkLst>
            <pc:docMk/>
            <pc:sldMk cId="2421481988" sldId="1384"/>
            <ac:spMk id="6" creationId="{82E07708-617F-494B-96D2-84F4EF516508}"/>
          </ac:spMkLst>
        </pc:spChg>
      </pc:sldChg>
      <pc:sldChg chg="add">
        <pc:chgData name="Mullen (ESO), Paul J" userId="bf3d1d73-b4d7-4bb4-8793-c91dcec30622" providerId="ADAL" clId="{BE97A1D3-073A-4E68-BBC9-939D5BF27996}" dt="2021-03-14T20:37:33.468" v="1215"/>
        <pc:sldMkLst>
          <pc:docMk/>
          <pc:sldMk cId="2751181865" sldId="1386"/>
        </pc:sldMkLst>
      </pc:sldChg>
      <pc:sldChg chg="modSp add del">
        <pc:chgData name="Mullen (ESO), Paul J" userId="bf3d1d73-b4d7-4bb4-8793-c91dcec30622" providerId="ADAL" clId="{BE97A1D3-073A-4E68-BBC9-939D5BF27996}" dt="2021-03-18T15:24:45.692" v="4182" actId="6549"/>
        <pc:sldMkLst>
          <pc:docMk/>
          <pc:sldMk cId="393502602" sldId="1399"/>
        </pc:sldMkLst>
        <pc:spChg chg="mod">
          <ac:chgData name="Mullen (ESO), Paul J" userId="bf3d1d73-b4d7-4bb4-8793-c91dcec30622" providerId="ADAL" clId="{BE97A1D3-073A-4E68-BBC9-939D5BF27996}" dt="2021-03-14T20:14:04.247" v="985" actId="20577"/>
          <ac:spMkLst>
            <pc:docMk/>
            <pc:sldMk cId="393502602" sldId="1399"/>
            <ac:spMk id="4" creationId="{00000000-0000-0000-0000-000000000000}"/>
          </ac:spMkLst>
        </pc:spChg>
        <pc:graphicFrameChg chg="mod modGraphic">
          <ac:chgData name="Mullen (ESO), Paul J" userId="bf3d1d73-b4d7-4bb4-8793-c91dcec30622" providerId="ADAL" clId="{BE97A1D3-073A-4E68-BBC9-939D5BF27996}" dt="2021-03-18T15:24:45.692" v="4182" actId="6549"/>
          <ac:graphicFrameMkLst>
            <pc:docMk/>
            <pc:sldMk cId="393502602" sldId="1399"/>
            <ac:graphicFrameMk id="5" creationId="{EB7D2FD4-68D9-494A-967D-05746A2B7557}"/>
          </ac:graphicFrameMkLst>
        </pc:graphicFrameChg>
      </pc:sldChg>
      <pc:sldChg chg="modSp add del">
        <pc:chgData name="Mullen (ESO), Paul J" userId="bf3d1d73-b4d7-4bb4-8793-c91dcec30622" providerId="ADAL" clId="{BE97A1D3-073A-4E68-BBC9-939D5BF27996}" dt="2021-03-17T20:29:18.708" v="3951" actId="255"/>
        <pc:sldMkLst>
          <pc:docMk/>
          <pc:sldMk cId="2912954874" sldId="1401"/>
        </pc:sldMkLst>
        <pc:spChg chg="mod">
          <ac:chgData name="Mullen (ESO), Paul J" userId="bf3d1d73-b4d7-4bb4-8793-c91dcec30622" providerId="ADAL" clId="{BE97A1D3-073A-4E68-BBC9-939D5BF27996}" dt="2021-03-14T19:55:09.657" v="529" actId="20577"/>
          <ac:spMkLst>
            <pc:docMk/>
            <pc:sldMk cId="2912954874" sldId="1401"/>
            <ac:spMk id="4" creationId="{00000000-0000-0000-0000-000000000000}"/>
          </ac:spMkLst>
        </pc:spChg>
        <pc:spChg chg="mod">
          <ac:chgData name="Mullen (ESO), Paul J" userId="bf3d1d73-b4d7-4bb4-8793-c91dcec30622" providerId="ADAL" clId="{BE97A1D3-073A-4E68-BBC9-939D5BF27996}" dt="2021-03-17T20:29:18.708" v="3951" actId="255"/>
          <ac:spMkLst>
            <pc:docMk/>
            <pc:sldMk cId="2912954874" sldId="1401"/>
            <ac:spMk id="5" creationId="{BC581F01-1F66-4809-8884-8348CEBBE372}"/>
          </ac:spMkLst>
        </pc:spChg>
      </pc:sldChg>
      <pc:sldChg chg="addSp delSp modSp add del">
        <pc:chgData name="Mullen (ESO), Paul J" userId="bf3d1d73-b4d7-4bb4-8793-c91dcec30622" providerId="ADAL" clId="{BE97A1D3-073A-4E68-BBC9-939D5BF27996}" dt="2021-03-14T20:10:33.755" v="949" actId="478"/>
        <pc:sldMkLst>
          <pc:docMk/>
          <pc:sldMk cId="1404424689" sldId="1402"/>
        </pc:sldMkLst>
        <pc:spChg chg="add mod">
          <ac:chgData name="Mullen (ESO), Paul J" userId="bf3d1d73-b4d7-4bb4-8793-c91dcec30622" providerId="ADAL" clId="{BE97A1D3-073A-4E68-BBC9-939D5BF27996}" dt="2021-03-14T20:10:25.807" v="948" actId="20577"/>
          <ac:spMkLst>
            <pc:docMk/>
            <pc:sldMk cId="1404424689" sldId="1402"/>
            <ac:spMk id="2" creationId="{95DEBB24-F805-4F02-B58D-8B62E5E61DF7}"/>
          </ac:spMkLst>
        </pc:spChg>
        <pc:spChg chg="mod">
          <ac:chgData name="Mullen (ESO), Paul J" userId="bf3d1d73-b4d7-4bb4-8793-c91dcec30622" providerId="ADAL" clId="{BE97A1D3-073A-4E68-BBC9-939D5BF27996}" dt="2021-03-14T20:07:17.491" v="921" actId="20577"/>
          <ac:spMkLst>
            <pc:docMk/>
            <pc:sldMk cId="1404424689" sldId="1402"/>
            <ac:spMk id="4" creationId="{00000000-0000-0000-0000-000000000000}"/>
          </ac:spMkLst>
        </pc:spChg>
        <pc:spChg chg="del">
          <ac:chgData name="Mullen (ESO), Paul J" userId="bf3d1d73-b4d7-4bb4-8793-c91dcec30622" providerId="ADAL" clId="{BE97A1D3-073A-4E68-BBC9-939D5BF27996}" dt="2021-03-14T20:07:24.328" v="923" actId="478"/>
          <ac:spMkLst>
            <pc:docMk/>
            <pc:sldMk cId="1404424689" sldId="1402"/>
            <ac:spMk id="5" creationId="{0B8E53CE-2595-4FDF-B56C-FA8991585EFF}"/>
          </ac:spMkLst>
        </pc:spChg>
        <pc:graphicFrameChg chg="add del">
          <ac:chgData name="Mullen (ESO), Paul J" userId="bf3d1d73-b4d7-4bb4-8793-c91dcec30622" providerId="ADAL" clId="{BE97A1D3-073A-4E68-BBC9-939D5BF27996}" dt="2021-03-14T20:09:30.053" v="934"/>
          <ac:graphicFrameMkLst>
            <pc:docMk/>
            <pc:sldMk cId="1404424689" sldId="1402"/>
            <ac:graphicFrameMk id="6" creationId="{2A8E2937-9A5F-42C5-9842-D410A649DAD3}"/>
          </ac:graphicFrameMkLst>
        </pc:graphicFrameChg>
        <pc:graphicFrameChg chg="add del mod modGraphic">
          <ac:chgData name="Mullen (ESO), Paul J" userId="bf3d1d73-b4d7-4bb4-8793-c91dcec30622" providerId="ADAL" clId="{BE97A1D3-073A-4E68-BBC9-939D5BF27996}" dt="2021-03-14T20:10:33.755" v="949" actId="478"/>
          <ac:graphicFrameMkLst>
            <pc:docMk/>
            <pc:sldMk cId="1404424689" sldId="1402"/>
            <ac:graphicFrameMk id="7" creationId="{B1D15005-9D88-4F07-82DE-0FA02BFCCFF5}"/>
          </ac:graphicFrameMkLst>
        </pc:graphicFrameChg>
        <pc:picChg chg="del">
          <ac:chgData name="Mullen (ESO), Paul J" userId="bf3d1d73-b4d7-4bb4-8793-c91dcec30622" providerId="ADAL" clId="{BE97A1D3-073A-4E68-BBC9-939D5BF27996}" dt="2021-03-14T20:07:22.647" v="922" actId="478"/>
          <ac:picMkLst>
            <pc:docMk/>
            <pc:sldMk cId="1404424689" sldId="1402"/>
            <ac:picMk id="3" creationId="{C3A31D29-E1D8-4712-8FC7-53A642EE4C4E}"/>
          </ac:picMkLst>
        </pc:picChg>
      </pc:sldChg>
      <pc:sldChg chg="modSp ord">
        <pc:chgData name="Mullen (ESO), Paul J" userId="bf3d1d73-b4d7-4bb4-8793-c91dcec30622" providerId="ADAL" clId="{BE97A1D3-073A-4E68-BBC9-939D5BF27996}" dt="2021-03-14T19:46:44.829" v="70" actId="13926"/>
        <pc:sldMkLst>
          <pc:docMk/>
          <pc:sldMk cId="2148110708" sldId="1403"/>
        </pc:sldMkLst>
        <pc:spChg chg="mod">
          <ac:chgData name="Mullen (ESO), Paul J" userId="bf3d1d73-b4d7-4bb4-8793-c91dcec30622" providerId="ADAL" clId="{BE97A1D3-073A-4E68-BBC9-939D5BF27996}" dt="2021-03-14T19:46:44.829" v="70" actId="13926"/>
          <ac:spMkLst>
            <pc:docMk/>
            <pc:sldMk cId="2148110708" sldId="1403"/>
            <ac:spMk id="4" creationId="{93BBCA40-69AD-4522-886D-4E24988DF3C1}"/>
          </ac:spMkLst>
        </pc:spChg>
      </pc:sldChg>
      <pc:sldChg chg="modSp add">
        <pc:chgData name="Mullen (ESO), Paul J" userId="bf3d1d73-b4d7-4bb4-8793-c91dcec30622" providerId="ADAL" clId="{BE97A1D3-073A-4E68-BBC9-939D5BF27996}" dt="2021-03-17T20:23:26.099" v="3940" actId="20577"/>
        <pc:sldMkLst>
          <pc:docMk/>
          <pc:sldMk cId="3064436259" sldId="1406"/>
        </pc:sldMkLst>
        <pc:graphicFrameChg chg="mod">
          <ac:chgData name="Mullen (ESO), Paul J" userId="bf3d1d73-b4d7-4bb4-8793-c91dcec30622" providerId="ADAL" clId="{BE97A1D3-073A-4E68-BBC9-939D5BF27996}" dt="2021-03-17T20:23:26.099" v="3940" actId="20577"/>
          <ac:graphicFrameMkLst>
            <pc:docMk/>
            <pc:sldMk cId="3064436259" sldId="1406"/>
            <ac:graphicFrameMk id="7" creationId="{D0F40F4C-B8B6-4E83-973D-0956BC39EF48}"/>
          </ac:graphicFrameMkLst>
        </pc:graphicFrameChg>
      </pc:sldChg>
      <pc:sldChg chg="modSp">
        <pc:chgData name="Mullen (ESO), Paul J" userId="bf3d1d73-b4d7-4bb4-8793-c91dcec30622" providerId="ADAL" clId="{BE97A1D3-073A-4E68-BBC9-939D5BF27996}" dt="2021-03-18T15:26:16.586" v="4202" actId="5793"/>
        <pc:sldMkLst>
          <pc:docMk/>
          <pc:sldMk cId="2205476608" sldId="1412"/>
        </pc:sldMkLst>
        <pc:spChg chg="mod">
          <ac:chgData name="Mullen (ESO), Paul J" userId="bf3d1d73-b4d7-4bb4-8793-c91dcec30622" providerId="ADAL" clId="{BE97A1D3-073A-4E68-BBC9-939D5BF27996}" dt="2021-03-18T15:26:16.586" v="4202" actId="5793"/>
          <ac:spMkLst>
            <pc:docMk/>
            <pc:sldMk cId="2205476608" sldId="1412"/>
            <ac:spMk id="6" creationId="{82E07708-617F-494B-96D2-84F4EF516508}"/>
          </ac:spMkLst>
        </pc:spChg>
      </pc:sldChg>
      <pc:sldChg chg="addSp delSp modSp ord">
        <pc:chgData name="Mullen (ESO), Paul J" userId="bf3d1d73-b4d7-4bb4-8793-c91dcec30622" providerId="ADAL" clId="{BE97A1D3-073A-4E68-BBC9-939D5BF27996}" dt="2021-03-17T20:13:10.717" v="3801" actId="13926"/>
        <pc:sldMkLst>
          <pc:docMk/>
          <pc:sldMk cId="1979355858" sldId="1419"/>
        </pc:sldMkLst>
        <pc:spChg chg="add del">
          <ac:chgData name="Mullen (ESO), Paul J" userId="bf3d1d73-b4d7-4bb4-8793-c91dcec30622" providerId="ADAL" clId="{BE97A1D3-073A-4E68-BBC9-939D5BF27996}" dt="2021-03-15T20:47:21.046" v="1991"/>
          <ac:spMkLst>
            <pc:docMk/>
            <pc:sldMk cId="1979355858" sldId="1419"/>
            <ac:spMk id="2" creationId="{B79DD9CC-A8E4-4226-8F91-CF8DB8F77D36}"/>
          </ac:spMkLst>
        </pc:spChg>
        <pc:spChg chg="mod">
          <ac:chgData name="Mullen (ESO), Paul J" userId="bf3d1d73-b4d7-4bb4-8793-c91dcec30622" providerId="ADAL" clId="{BE97A1D3-073A-4E68-BBC9-939D5BF27996}" dt="2021-03-15T20:37:50.892" v="1808" actId="20577"/>
          <ac:spMkLst>
            <pc:docMk/>
            <pc:sldMk cId="1979355858" sldId="1419"/>
            <ac:spMk id="4" creationId="{00000000-0000-0000-0000-000000000000}"/>
          </ac:spMkLst>
        </pc:spChg>
        <pc:spChg chg="add del">
          <ac:chgData name="Mullen (ESO), Paul J" userId="bf3d1d73-b4d7-4bb4-8793-c91dcec30622" providerId="ADAL" clId="{BE97A1D3-073A-4E68-BBC9-939D5BF27996}" dt="2021-03-15T20:47:26.406" v="1993"/>
          <ac:spMkLst>
            <pc:docMk/>
            <pc:sldMk cId="1979355858" sldId="1419"/>
            <ac:spMk id="6" creationId="{FF317ABC-35CA-46C4-BC93-F0C8FBF6A1D0}"/>
          </ac:spMkLst>
        </pc:spChg>
        <pc:graphicFrameChg chg="modGraphic">
          <ac:chgData name="Mullen (ESO), Paul J" userId="bf3d1d73-b4d7-4bb4-8793-c91dcec30622" providerId="ADAL" clId="{BE97A1D3-073A-4E68-BBC9-939D5BF27996}" dt="2021-03-17T20:13:10.717" v="3801" actId="13926"/>
          <ac:graphicFrameMkLst>
            <pc:docMk/>
            <pc:sldMk cId="1979355858" sldId="1419"/>
            <ac:graphicFrameMk id="5" creationId="{BE571A63-DADC-44E7-B2AC-025B4F43597B}"/>
          </ac:graphicFrameMkLst>
        </pc:graphicFrameChg>
      </pc:sldChg>
      <pc:sldChg chg="addSp delSp modSp add del">
        <pc:chgData name="Mullen (ESO), Paul J" userId="bf3d1d73-b4d7-4bb4-8793-c91dcec30622" providerId="ADAL" clId="{BE97A1D3-073A-4E68-BBC9-939D5BF27996}" dt="2021-03-14T20:13:38.774" v="976" actId="20577"/>
        <pc:sldMkLst>
          <pc:docMk/>
          <pc:sldMk cId="2104633678" sldId="1427"/>
        </pc:sldMkLst>
        <pc:spChg chg="mod">
          <ac:chgData name="Mullen (ESO), Paul J" userId="bf3d1d73-b4d7-4bb4-8793-c91dcec30622" providerId="ADAL" clId="{BE97A1D3-073A-4E68-BBC9-939D5BF27996}" dt="2021-03-14T20:10:54.059" v="957" actId="20577"/>
          <ac:spMkLst>
            <pc:docMk/>
            <pc:sldMk cId="2104633678" sldId="1427"/>
            <ac:spMk id="4" creationId="{00000000-0000-0000-0000-000000000000}"/>
          </ac:spMkLst>
        </pc:spChg>
        <pc:graphicFrameChg chg="add mod modGraphic">
          <ac:chgData name="Mullen (ESO), Paul J" userId="bf3d1d73-b4d7-4bb4-8793-c91dcec30622" providerId="ADAL" clId="{BE97A1D3-073A-4E68-BBC9-939D5BF27996}" dt="2021-03-14T20:13:38.774" v="976" actId="20577"/>
          <ac:graphicFrameMkLst>
            <pc:docMk/>
            <pc:sldMk cId="2104633678" sldId="1427"/>
            <ac:graphicFrameMk id="2" creationId="{44DB7801-4602-4F50-B090-1DA6549570A7}"/>
          </ac:graphicFrameMkLst>
        </pc:graphicFrameChg>
        <pc:graphicFrameChg chg="del">
          <ac:chgData name="Mullen (ESO), Paul J" userId="bf3d1d73-b4d7-4bb4-8793-c91dcec30622" providerId="ADAL" clId="{BE97A1D3-073A-4E68-BBC9-939D5BF27996}" dt="2021-03-14T20:10:56.877" v="958" actId="478"/>
          <ac:graphicFrameMkLst>
            <pc:docMk/>
            <pc:sldMk cId="2104633678" sldId="1427"/>
            <ac:graphicFrameMk id="5" creationId="{AEA6EC05-83D3-4A3F-B0CE-95578BE51AF6}"/>
          </ac:graphicFrameMkLst>
        </pc:graphicFrameChg>
      </pc:sldChg>
      <pc:sldChg chg="add">
        <pc:chgData name="Mullen (ESO), Paul J" userId="bf3d1d73-b4d7-4bb4-8793-c91dcec30622" providerId="ADAL" clId="{BE97A1D3-073A-4E68-BBC9-939D5BF27996}" dt="2021-03-14T20:32:51.831" v="1186"/>
        <pc:sldMkLst>
          <pc:docMk/>
          <pc:sldMk cId="5377683" sldId="1437"/>
        </pc:sldMkLst>
      </pc:sldChg>
      <pc:sldChg chg="modSp add">
        <pc:chgData name="Mullen (ESO), Paul J" userId="bf3d1d73-b4d7-4bb4-8793-c91dcec30622" providerId="ADAL" clId="{BE97A1D3-073A-4E68-BBC9-939D5BF27996}" dt="2021-03-15T20:45:59.513" v="1989" actId="20577"/>
        <pc:sldMkLst>
          <pc:docMk/>
          <pc:sldMk cId="870133387" sldId="1438"/>
        </pc:sldMkLst>
        <pc:spChg chg="mod">
          <ac:chgData name="Mullen (ESO), Paul J" userId="bf3d1d73-b4d7-4bb4-8793-c91dcec30622" providerId="ADAL" clId="{BE97A1D3-073A-4E68-BBC9-939D5BF27996}" dt="2021-03-15T20:45:46.408" v="1976"/>
          <ac:spMkLst>
            <pc:docMk/>
            <pc:sldMk cId="870133387" sldId="1438"/>
            <ac:spMk id="2" creationId="{D12B9A16-5CAE-408A-8E1F-57ED227792CD}"/>
          </ac:spMkLst>
        </pc:spChg>
        <pc:spChg chg="mod">
          <ac:chgData name="Mullen (ESO), Paul J" userId="bf3d1d73-b4d7-4bb4-8793-c91dcec30622" providerId="ADAL" clId="{BE97A1D3-073A-4E68-BBC9-939D5BF27996}" dt="2021-03-15T20:45:59.513" v="1989" actId="20577"/>
          <ac:spMkLst>
            <pc:docMk/>
            <pc:sldMk cId="870133387" sldId="1438"/>
            <ac:spMk id="4" creationId="{00000000-0000-0000-0000-000000000000}"/>
          </ac:spMkLst>
        </pc:spChg>
      </pc:sldChg>
      <pc:sldChg chg="add">
        <pc:chgData name="Mullen (ESO), Paul J" userId="bf3d1d73-b4d7-4bb4-8793-c91dcec30622" providerId="ADAL" clId="{BE97A1D3-073A-4E68-BBC9-939D5BF27996}" dt="2021-03-15T20:39:08.697" v="1962"/>
        <pc:sldMkLst>
          <pc:docMk/>
          <pc:sldMk cId="470684307" sldId="1441"/>
        </pc:sldMkLst>
      </pc:sldChg>
      <pc:sldChg chg="add">
        <pc:chgData name="Mullen (ESO), Paul J" userId="bf3d1d73-b4d7-4bb4-8793-c91dcec30622" providerId="ADAL" clId="{BE97A1D3-073A-4E68-BBC9-939D5BF27996}" dt="2021-03-15T20:39:08.697" v="1962"/>
        <pc:sldMkLst>
          <pc:docMk/>
          <pc:sldMk cId="1444906661" sldId="1442"/>
        </pc:sldMkLst>
      </pc:sldChg>
      <pc:sldChg chg="modSp add">
        <pc:chgData name="Mullen (ESO), Paul J" userId="bf3d1d73-b4d7-4bb4-8793-c91dcec30622" providerId="ADAL" clId="{BE97A1D3-073A-4E68-BBC9-939D5BF27996}" dt="2021-03-18T15:24:04.393" v="4179" actId="20577"/>
        <pc:sldMkLst>
          <pc:docMk/>
          <pc:sldMk cId="3495951970" sldId="1444"/>
        </pc:sldMkLst>
        <pc:spChg chg="mod">
          <ac:chgData name="Mullen (ESO), Paul J" userId="bf3d1d73-b4d7-4bb4-8793-c91dcec30622" providerId="ADAL" clId="{BE97A1D3-073A-4E68-BBC9-939D5BF27996}" dt="2021-03-14T19:51:18.723" v="143" actId="20577"/>
          <ac:spMkLst>
            <pc:docMk/>
            <pc:sldMk cId="3495951970" sldId="1444"/>
            <ac:spMk id="4" creationId="{00000000-0000-0000-0000-000000000000}"/>
          </ac:spMkLst>
        </pc:spChg>
        <pc:spChg chg="mod">
          <ac:chgData name="Mullen (ESO), Paul J" userId="bf3d1d73-b4d7-4bb4-8793-c91dcec30622" providerId="ADAL" clId="{BE97A1D3-073A-4E68-BBC9-939D5BF27996}" dt="2021-03-18T15:24:04.393" v="4179" actId="20577"/>
          <ac:spMkLst>
            <pc:docMk/>
            <pc:sldMk cId="3495951970" sldId="1444"/>
            <ac:spMk id="5" creationId="{BC581F01-1F66-4809-8884-8348CEBBE372}"/>
          </ac:spMkLst>
        </pc:spChg>
      </pc:sldChg>
      <pc:sldChg chg="modSp add">
        <pc:chgData name="Mullen (ESO), Paul J" userId="bf3d1d73-b4d7-4bb4-8793-c91dcec30622" providerId="ADAL" clId="{BE97A1D3-073A-4E68-BBC9-939D5BF27996}" dt="2021-03-14T20:19:16.668" v="1185" actId="13926"/>
        <pc:sldMkLst>
          <pc:docMk/>
          <pc:sldMk cId="1116601026" sldId="1445"/>
        </pc:sldMkLst>
        <pc:spChg chg="mod">
          <ac:chgData name="Mullen (ESO), Paul J" userId="bf3d1d73-b4d7-4bb4-8793-c91dcec30622" providerId="ADAL" clId="{BE97A1D3-073A-4E68-BBC9-939D5BF27996}" dt="2021-03-14T20:19:16.668" v="1185" actId="13926"/>
          <ac:spMkLst>
            <pc:docMk/>
            <pc:sldMk cId="1116601026" sldId="1445"/>
            <ac:spMk id="2" creationId="{EDC8D283-602F-49B3-89CD-63CF840365F9}"/>
          </ac:spMkLst>
        </pc:spChg>
        <pc:spChg chg="mod">
          <ac:chgData name="Mullen (ESO), Paul J" userId="bf3d1d73-b4d7-4bb4-8793-c91dcec30622" providerId="ADAL" clId="{BE97A1D3-073A-4E68-BBC9-939D5BF27996}" dt="2021-03-14T20:18:28.114" v="1022" actId="20577"/>
          <ac:spMkLst>
            <pc:docMk/>
            <pc:sldMk cId="1116601026" sldId="1445"/>
            <ac:spMk id="4" creationId="{00000000-0000-0000-0000-000000000000}"/>
          </ac:spMkLst>
        </pc:spChg>
      </pc:sldChg>
      <pc:sldChg chg="modSp add">
        <pc:chgData name="Mullen (ESO), Paul J" userId="bf3d1d73-b4d7-4bb4-8793-c91dcec30622" providerId="ADAL" clId="{BE97A1D3-073A-4E68-BBC9-939D5BF27996}" dt="2021-03-14T20:38:17.309" v="1220" actId="20577"/>
        <pc:sldMkLst>
          <pc:docMk/>
          <pc:sldMk cId="2631112063" sldId="1446"/>
        </pc:sldMkLst>
        <pc:spChg chg="mod">
          <ac:chgData name="Mullen (ESO), Paul J" userId="bf3d1d73-b4d7-4bb4-8793-c91dcec30622" providerId="ADAL" clId="{BE97A1D3-073A-4E68-BBC9-939D5BF27996}" dt="2021-03-14T20:38:17.309" v="1220" actId="20577"/>
          <ac:spMkLst>
            <pc:docMk/>
            <pc:sldMk cId="2631112063" sldId="1446"/>
            <ac:spMk id="3" creationId="{20BD49DA-B044-4B7E-A684-D0951A8BB8F1}"/>
          </ac:spMkLst>
        </pc:spChg>
      </pc:sldChg>
      <pc:sldChg chg="modSp add">
        <pc:chgData name="Mullen (ESO), Paul J" userId="bf3d1d73-b4d7-4bb4-8793-c91dcec30622" providerId="ADAL" clId="{BE97A1D3-073A-4E68-BBC9-939D5BF27996}" dt="2021-03-18T16:35:54.572" v="4218" actId="6549"/>
        <pc:sldMkLst>
          <pc:docMk/>
          <pc:sldMk cId="2960754451" sldId="1449"/>
        </pc:sldMkLst>
        <pc:spChg chg="mod">
          <ac:chgData name="Mullen (ESO), Paul J" userId="bf3d1d73-b4d7-4bb4-8793-c91dcec30622" providerId="ADAL" clId="{BE97A1D3-073A-4E68-BBC9-939D5BF27996}" dt="2021-03-18T16:35:54.572" v="4218" actId="6549"/>
          <ac:spMkLst>
            <pc:docMk/>
            <pc:sldMk cId="2960754451" sldId="1449"/>
            <ac:spMk id="2" creationId="{D12B9A16-5CAE-408A-8E1F-57ED227792CD}"/>
          </ac:spMkLst>
        </pc:spChg>
        <pc:spChg chg="mod">
          <ac:chgData name="Mullen (ESO), Paul J" userId="bf3d1d73-b4d7-4bb4-8793-c91dcec30622" providerId="ADAL" clId="{BE97A1D3-073A-4E68-BBC9-939D5BF27996}" dt="2021-03-15T20:35:59.891" v="1765" actId="20577"/>
          <ac:spMkLst>
            <pc:docMk/>
            <pc:sldMk cId="2960754451" sldId="1449"/>
            <ac:spMk id="4" creationId="{00000000-0000-0000-0000-000000000000}"/>
          </ac:spMkLst>
        </pc:spChg>
      </pc:sldChg>
      <pc:sldChg chg="modSp add">
        <pc:chgData name="Mullen (ESO), Paul J" userId="bf3d1d73-b4d7-4bb4-8793-c91dcec30622" providerId="ADAL" clId="{BE97A1D3-073A-4E68-BBC9-939D5BF27996}" dt="2021-03-15T20:48:57.823" v="2003" actId="14734"/>
        <pc:sldMkLst>
          <pc:docMk/>
          <pc:sldMk cId="1331747892" sldId="1450"/>
        </pc:sldMkLst>
        <pc:spChg chg="mod">
          <ac:chgData name="Mullen (ESO), Paul J" userId="bf3d1d73-b4d7-4bb4-8793-c91dcec30622" providerId="ADAL" clId="{BE97A1D3-073A-4E68-BBC9-939D5BF27996}" dt="2021-03-15T20:48:08.997" v="1995" actId="255"/>
          <ac:spMkLst>
            <pc:docMk/>
            <pc:sldMk cId="1331747892" sldId="1450"/>
            <ac:spMk id="4" creationId="{00000000-0000-0000-0000-000000000000}"/>
          </ac:spMkLst>
        </pc:spChg>
        <pc:graphicFrameChg chg="mod modGraphic">
          <ac:chgData name="Mullen (ESO), Paul J" userId="bf3d1d73-b4d7-4bb4-8793-c91dcec30622" providerId="ADAL" clId="{BE97A1D3-073A-4E68-BBC9-939D5BF27996}" dt="2021-03-15T20:48:57.823" v="2003" actId="14734"/>
          <ac:graphicFrameMkLst>
            <pc:docMk/>
            <pc:sldMk cId="1331747892" sldId="1450"/>
            <ac:graphicFrameMk id="5" creationId="{4CB550AD-0E0B-467B-A24E-263CEEC8C372}"/>
          </ac:graphicFrameMkLst>
        </pc:graphicFrameChg>
      </pc:sldChg>
      <pc:sldChg chg="addSp delSp modSp add">
        <pc:chgData name="Mullen (ESO), Paul J" userId="bf3d1d73-b4d7-4bb4-8793-c91dcec30622" providerId="ADAL" clId="{BE97A1D3-073A-4E68-BBC9-939D5BF27996}" dt="2021-03-18T17:10:16.870" v="4264" actId="20577"/>
        <pc:sldMkLst>
          <pc:docMk/>
          <pc:sldMk cId="2958263808" sldId="1451"/>
        </pc:sldMkLst>
        <pc:spChg chg="add mod">
          <ac:chgData name="Mullen (ESO), Paul J" userId="bf3d1d73-b4d7-4bb4-8793-c91dcec30622" providerId="ADAL" clId="{BE97A1D3-073A-4E68-BBC9-939D5BF27996}" dt="2021-03-18T17:10:16.870" v="4264" actId="20577"/>
          <ac:spMkLst>
            <pc:docMk/>
            <pc:sldMk cId="2958263808" sldId="1451"/>
            <ac:spMk id="2" creationId="{51AB3540-3E09-4158-89B0-B3764F58CD81}"/>
          </ac:spMkLst>
        </pc:spChg>
        <pc:spChg chg="mod">
          <ac:chgData name="Mullen (ESO), Paul J" userId="bf3d1d73-b4d7-4bb4-8793-c91dcec30622" providerId="ADAL" clId="{BE97A1D3-073A-4E68-BBC9-939D5BF27996}" dt="2021-03-16T16:14:35.954" v="3223" actId="20577"/>
          <ac:spMkLst>
            <pc:docMk/>
            <pc:sldMk cId="2958263808" sldId="1451"/>
            <ac:spMk id="4" creationId="{00000000-0000-0000-0000-000000000000}"/>
          </ac:spMkLst>
        </pc:spChg>
        <pc:spChg chg="add del">
          <ac:chgData name="Mullen (ESO), Paul J" userId="bf3d1d73-b4d7-4bb4-8793-c91dcec30622" providerId="ADAL" clId="{BE97A1D3-073A-4E68-BBC9-939D5BF27996}" dt="2021-03-18T17:09:02.575" v="4242"/>
          <ac:spMkLst>
            <pc:docMk/>
            <pc:sldMk cId="2958263808" sldId="1451"/>
            <ac:spMk id="6" creationId="{23B1318A-E487-43B1-933E-001D1CB4F5F6}"/>
          </ac:spMkLst>
        </pc:spChg>
        <pc:graphicFrameChg chg="del">
          <ac:chgData name="Mullen (ESO), Paul J" userId="bf3d1d73-b4d7-4bb4-8793-c91dcec30622" providerId="ADAL" clId="{BE97A1D3-073A-4E68-BBC9-939D5BF27996}" dt="2021-03-16T16:14:40.031" v="3224" actId="478"/>
          <ac:graphicFrameMkLst>
            <pc:docMk/>
            <pc:sldMk cId="2958263808" sldId="1451"/>
            <ac:graphicFrameMk id="5" creationId="{BE571A63-DADC-44E7-B2AC-025B4F43597B}"/>
          </ac:graphicFrameMkLst>
        </pc:graphicFrameChg>
        <pc:picChg chg="add del mod">
          <ac:chgData name="Mullen (ESO), Paul J" userId="bf3d1d73-b4d7-4bb4-8793-c91dcec30622" providerId="ADAL" clId="{BE97A1D3-073A-4E68-BBC9-939D5BF27996}" dt="2021-03-18T17:08:38.870" v="4240"/>
          <ac:picMkLst>
            <pc:docMk/>
            <pc:sldMk cId="2958263808" sldId="1451"/>
            <ac:picMk id="5" creationId="{DD7B1B0A-689F-4ADA-B962-8C843F4C43F1}"/>
          </ac:picMkLst>
        </pc:picChg>
        <pc:picChg chg="add mod">
          <ac:chgData name="Mullen (ESO), Paul J" userId="bf3d1d73-b4d7-4bb4-8793-c91dcec30622" providerId="ADAL" clId="{BE97A1D3-073A-4E68-BBC9-939D5BF27996}" dt="2021-03-18T17:09:45.773" v="4256" actId="1076"/>
          <ac:picMkLst>
            <pc:docMk/>
            <pc:sldMk cId="2958263808" sldId="1451"/>
            <ac:picMk id="7" creationId="{622DFEEE-6782-4E6F-80D7-19D87CDCC212}"/>
          </ac:picMkLst>
        </pc:picChg>
      </pc:sldChg>
      <pc:sldMasterChg chg="delSldLayout">
        <pc:chgData name="Mullen (ESO), Paul J" userId="bf3d1d73-b4d7-4bb4-8793-c91dcec30622" providerId="ADAL" clId="{BE97A1D3-073A-4E68-BBC9-939D5BF27996}" dt="2021-03-14T19:50:14.005" v="95" actId="2696"/>
        <pc:sldMasterMkLst>
          <pc:docMk/>
          <pc:sldMasterMk cId="1585204217" sldId="2147483660"/>
        </pc:sldMasterMkLst>
      </pc:sldMasterChg>
    </pc:docChg>
  </pc:docChgLst>
  <pc:docChgLst>
    <pc:chgData name="Mullen (ESO), Paul J" userId="bf3d1d73-b4d7-4bb4-8793-c91dcec30622" providerId="ADAL" clId="{C6C38DA5-F2D6-473D-B0A8-7609DA6B1D0A}"/>
    <pc:docChg chg="undo custSel addSld delSld modSld delMainMaster modSection">
      <pc:chgData name="Mullen (ESO), Paul J" userId="bf3d1d73-b4d7-4bb4-8793-c91dcec30622" providerId="ADAL" clId="{C6C38DA5-F2D6-473D-B0A8-7609DA6B1D0A}" dt="2021-02-26T10:36:22.112" v="128" actId="20577"/>
      <pc:docMkLst>
        <pc:docMk/>
      </pc:docMkLst>
      <pc:sldChg chg="modSp">
        <pc:chgData name="Mullen (ESO), Paul J" userId="bf3d1d73-b4d7-4bb4-8793-c91dcec30622" providerId="ADAL" clId="{C6C38DA5-F2D6-473D-B0A8-7609DA6B1D0A}" dt="2021-02-24T16:29:25.881" v="51" actId="20577"/>
        <pc:sldMkLst>
          <pc:docMk/>
          <pc:sldMk cId="3437504145" sldId="648"/>
        </pc:sldMkLst>
        <pc:spChg chg="mod">
          <ac:chgData name="Mullen (ESO), Paul J" userId="bf3d1d73-b4d7-4bb4-8793-c91dcec30622" providerId="ADAL" clId="{C6C38DA5-F2D6-473D-B0A8-7609DA6B1D0A}" dt="2021-02-24T16:28:48.624" v="37" actId="20577"/>
          <ac:spMkLst>
            <pc:docMk/>
            <pc:sldMk cId="3437504145" sldId="648"/>
            <ac:spMk id="6" creationId="{00000000-0000-0000-0000-000000000000}"/>
          </ac:spMkLst>
        </pc:spChg>
        <pc:graphicFrameChg chg="modGraphic">
          <ac:chgData name="Mullen (ESO), Paul J" userId="bf3d1d73-b4d7-4bb4-8793-c91dcec30622" providerId="ADAL" clId="{C6C38DA5-F2D6-473D-B0A8-7609DA6B1D0A}" dt="2021-02-24T16:29:25.881" v="51"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6C38DA5-F2D6-473D-B0A8-7609DA6B1D0A}" dt="2021-02-24T16:31:50.973" v="112" actId="20577"/>
        <pc:sldMkLst>
          <pc:docMk/>
          <pc:sldMk cId="2148110708" sldId="1403"/>
        </pc:sldMkLst>
        <pc:spChg chg="mod">
          <ac:chgData name="Mullen (ESO), Paul J" userId="bf3d1d73-b4d7-4bb4-8793-c91dcec30622" providerId="ADAL" clId="{C6C38DA5-F2D6-473D-B0A8-7609DA6B1D0A}" dt="2021-02-24T16:31:50.973" v="112" actId="20577"/>
          <ac:spMkLst>
            <pc:docMk/>
            <pc:sldMk cId="2148110708" sldId="1403"/>
            <ac:spMk id="4" creationId="{93BBCA40-69AD-4522-886D-4E24988DF3C1}"/>
          </ac:spMkLst>
        </pc:spChg>
      </pc:sldChg>
      <pc:sldChg chg="modSp add">
        <pc:chgData name="Mullen (ESO), Paul J" userId="bf3d1d73-b4d7-4bb4-8793-c91dcec30622" providerId="ADAL" clId="{C6C38DA5-F2D6-473D-B0A8-7609DA6B1D0A}" dt="2021-02-26T10:36:22.112" v="128" actId="20577"/>
        <pc:sldMkLst>
          <pc:docMk/>
          <pc:sldMk cId="2205476608" sldId="1412"/>
        </pc:sldMkLst>
        <pc:spChg chg="mod">
          <ac:chgData name="Mullen (ESO), Paul J" userId="bf3d1d73-b4d7-4bb4-8793-c91dcec30622" providerId="ADAL" clId="{C6C38DA5-F2D6-473D-B0A8-7609DA6B1D0A}" dt="2021-02-26T10:36:22.112" v="128" actId="20577"/>
          <ac:spMkLst>
            <pc:docMk/>
            <pc:sldMk cId="2205476608" sldId="1412"/>
            <ac:spMk id="6" creationId="{82E07708-617F-494B-96D2-84F4EF51650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B55B4C-D57A-4359-A93A-FC46721ED23C}" type="doc">
      <dgm:prSet loTypeId="urn:microsoft.com/office/officeart/2005/8/layout/process1" loCatId="process" qsTypeId="urn:microsoft.com/office/officeart/2005/8/quickstyle/simple1" qsCatId="simple" csTypeId="urn:microsoft.com/office/officeart/2005/8/colors/accent2_1" csCatId="accent2" phldr="1"/>
      <dgm:spPr/>
      <dgm:t>
        <a:bodyPr/>
        <a:lstStyle/>
        <a:p>
          <a:endParaRPr lang="en-GB"/>
        </a:p>
      </dgm:t>
    </dgm:pt>
    <dgm:pt modelId="{0BA77557-E600-4E59-B0B9-2BA6B7B22209}">
      <dgm:prSet custT="1"/>
      <dgm:spPr/>
      <dgm:t>
        <a:bodyPr/>
        <a:lstStyle/>
        <a:p>
          <a:r>
            <a:rPr lang="en-GB" sz="2000" dirty="0">
              <a:latin typeface="Arial" panose="020B0604020202020204" pitchFamily="34" charset="0"/>
              <a:cs typeface="Arial" panose="020B0604020202020204" pitchFamily="34" charset="0"/>
            </a:rPr>
            <a:t>Presented at TCMF- Sep 19 and Jan 20- with updates to panel through the process </a:t>
          </a:r>
        </a:p>
      </dgm:t>
    </dgm:pt>
    <dgm:pt modelId="{08CBEFCD-FFD5-4A81-8D86-0876ECE777B0}" type="parTrans" cxnId="{DD83875B-B02B-47FC-8FFE-4400272DE834}">
      <dgm:prSet/>
      <dgm:spPr/>
      <dgm:t>
        <a:bodyPr/>
        <a:lstStyle/>
        <a:p>
          <a:endParaRPr lang="en-GB"/>
        </a:p>
      </dgm:t>
    </dgm:pt>
    <dgm:pt modelId="{F06AF310-DFB5-41F5-8215-67D00357CB69}" type="sibTrans" cxnId="{DD83875B-B02B-47FC-8FFE-4400272DE834}">
      <dgm:prSet custT="1"/>
      <dgm:spPr/>
      <dgm:t>
        <a:bodyPr/>
        <a:lstStyle/>
        <a:p>
          <a:endParaRPr lang="en-GB" sz="1600" dirty="0">
            <a:latin typeface="Arial" panose="020B0604020202020204" pitchFamily="34" charset="0"/>
            <a:cs typeface="Arial" panose="020B0604020202020204" pitchFamily="34" charset="0"/>
          </a:endParaRPr>
        </a:p>
      </dgm:t>
    </dgm:pt>
    <dgm:pt modelId="{E7F036DB-6AC3-4D75-8308-689206649924}">
      <dgm:prSet custT="1"/>
      <dgm:spPr/>
      <dgm:t>
        <a:bodyPr/>
        <a:lstStyle/>
        <a:p>
          <a:r>
            <a:rPr lang="en-GB" sz="2000" dirty="0">
              <a:latin typeface="Arial" panose="020B0604020202020204" pitchFamily="34" charset="0"/>
              <a:cs typeface="Arial" panose="020B0604020202020204" pitchFamily="34" charset="0"/>
            </a:rPr>
            <a:t>A workgroup was held for Grid Code and an alternate raised</a:t>
          </a:r>
        </a:p>
      </dgm:t>
    </dgm:pt>
    <dgm:pt modelId="{E4271100-402B-41D3-B634-01B6FB1C847D}" type="parTrans" cxnId="{227D9C55-B164-465D-BF45-31CCC70D934D}">
      <dgm:prSet/>
      <dgm:spPr/>
      <dgm:t>
        <a:bodyPr/>
        <a:lstStyle/>
        <a:p>
          <a:endParaRPr lang="en-GB"/>
        </a:p>
      </dgm:t>
    </dgm:pt>
    <dgm:pt modelId="{9B38F5A3-F8C7-436A-821F-AA5B8A78D981}" type="sibTrans" cxnId="{227D9C55-B164-465D-BF45-31CCC70D934D}">
      <dgm:prSet custT="1"/>
      <dgm:spPr/>
      <dgm:t>
        <a:bodyPr/>
        <a:lstStyle/>
        <a:p>
          <a:endParaRPr lang="en-GB" sz="1600" dirty="0">
            <a:latin typeface="Arial" panose="020B0604020202020204" pitchFamily="34" charset="0"/>
            <a:cs typeface="Arial" panose="020B0604020202020204" pitchFamily="34" charset="0"/>
          </a:endParaRPr>
        </a:p>
      </dgm:t>
    </dgm:pt>
    <dgm:pt modelId="{D897E815-98AD-424B-BCDD-B5A69A247E1E}">
      <dgm:prSet custT="1"/>
      <dgm:spPr/>
      <dgm:t>
        <a:bodyPr/>
        <a:lstStyle/>
        <a:p>
          <a:r>
            <a:rPr lang="en-GB" sz="2000" dirty="0">
              <a:latin typeface="Arial" panose="020B0604020202020204" pitchFamily="34" charset="0"/>
              <a:cs typeface="Arial" panose="020B0604020202020204" pitchFamily="34" charset="0"/>
            </a:rPr>
            <a:t>Ofgem approved the original proposal Nov 2020</a:t>
          </a:r>
        </a:p>
      </dgm:t>
    </dgm:pt>
    <dgm:pt modelId="{57D3EB07-BBDE-4E63-8732-7C1977B6DCFC}" type="parTrans" cxnId="{B96F40E1-B666-4E5A-8666-9C76803EDCA0}">
      <dgm:prSet/>
      <dgm:spPr/>
      <dgm:t>
        <a:bodyPr/>
        <a:lstStyle/>
        <a:p>
          <a:endParaRPr lang="en-GB"/>
        </a:p>
      </dgm:t>
    </dgm:pt>
    <dgm:pt modelId="{C8345B9E-9828-496C-8F5E-FEBCDF17FC05}" type="sibTrans" cxnId="{B96F40E1-B666-4E5A-8666-9C76803EDCA0}">
      <dgm:prSet custT="1"/>
      <dgm:spPr/>
      <dgm:t>
        <a:bodyPr/>
        <a:lstStyle/>
        <a:p>
          <a:endParaRPr lang="en-GB" sz="1600" dirty="0">
            <a:latin typeface="Arial" panose="020B0604020202020204" pitchFamily="34" charset="0"/>
            <a:cs typeface="Arial" panose="020B0604020202020204" pitchFamily="34" charset="0"/>
          </a:endParaRPr>
        </a:p>
      </dgm:t>
    </dgm:pt>
    <dgm:pt modelId="{BA0C36A8-5E28-46BF-8F9E-26F994B0F34B}">
      <dgm:prSet custT="1"/>
      <dgm:spPr/>
      <dgm:t>
        <a:bodyPr/>
        <a:lstStyle/>
        <a:p>
          <a:r>
            <a:rPr lang="en-GB" sz="2000" dirty="0">
              <a:latin typeface="Arial" panose="020B0604020202020204" pitchFamily="34" charset="0"/>
              <a:cs typeface="Arial" panose="020B0604020202020204" pitchFamily="34" charset="0"/>
            </a:rPr>
            <a:t>Aim to raise this modification to adopt the principles approved by Ofgem to align the Governance rules across the codes</a:t>
          </a:r>
        </a:p>
      </dgm:t>
    </dgm:pt>
    <dgm:pt modelId="{368F9857-D4DB-4F62-AAAC-E1C1211F1821}" type="parTrans" cxnId="{34013E74-20D1-4235-9D15-10F521BE0ECA}">
      <dgm:prSet/>
      <dgm:spPr/>
      <dgm:t>
        <a:bodyPr/>
        <a:lstStyle/>
        <a:p>
          <a:endParaRPr lang="en-GB"/>
        </a:p>
      </dgm:t>
    </dgm:pt>
    <dgm:pt modelId="{B7710D61-6B97-4B86-AEA9-5638C52E56AE}" type="sibTrans" cxnId="{34013E74-20D1-4235-9D15-10F521BE0ECA}">
      <dgm:prSet/>
      <dgm:spPr/>
      <dgm:t>
        <a:bodyPr/>
        <a:lstStyle/>
        <a:p>
          <a:endParaRPr lang="en-GB"/>
        </a:p>
      </dgm:t>
    </dgm:pt>
    <dgm:pt modelId="{3597909A-F809-4019-B1F9-7FAC37D6B99D}">
      <dgm:prSet phldrT="[Text]" custT="1"/>
      <dgm:spPr/>
      <dgm:t>
        <a:bodyPr/>
        <a:lstStyle/>
        <a:p>
          <a:r>
            <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Driven by need to further update GC following Open Governance and the upcoming Energy Codes Review</a:t>
          </a:r>
        </a:p>
      </dgm:t>
    </dgm:pt>
    <dgm:pt modelId="{85A0EA99-5AD5-48AB-B758-40839A93B75C}" type="parTrans" cxnId="{EEAD3601-4196-4C45-9447-C2039631F445}">
      <dgm:prSet/>
      <dgm:spPr/>
      <dgm:t>
        <a:bodyPr/>
        <a:lstStyle/>
        <a:p>
          <a:endParaRPr lang="en-GB"/>
        </a:p>
      </dgm:t>
    </dgm:pt>
    <dgm:pt modelId="{CE589665-7FA6-4033-B3B6-B7A92DF117A8}" type="sibTrans" cxnId="{EEAD3601-4196-4C45-9447-C2039631F445}">
      <dgm:prSet/>
      <dgm:spPr/>
      <dgm:t>
        <a:bodyPr/>
        <a:lstStyle/>
        <a:p>
          <a:endParaRPr lang="en-GB" dirty="0">
            <a:latin typeface="Arial" panose="020B0604020202020204" pitchFamily="34" charset="0"/>
            <a:cs typeface="Arial" panose="020B0604020202020204" pitchFamily="34" charset="0"/>
          </a:endParaRPr>
        </a:p>
      </dgm:t>
    </dgm:pt>
    <dgm:pt modelId="{B3361347-D0ED-46A1-8772-A1F343CD3E0D}" type="pres">
      <dgm:prSet presAssocID="{39B55B4C-D57A-4359-A93A-FC46721ED23C}" presName="Name0" presStyleCnt="0">
        <dgm:presLayoutVars>
          <dgm:dir/>
          <dgm:resizeHandles val="exact"/>
        </dgm:presLayoutVars>
      </dgm:prSet>
      <dgm:spPr/>
    </dgm:pt>
    <dgm:pt modelId="{3F4905F7-9B07-4AF5-A852-B2868459870D}" type="pres">
      <dgm:prSet presAssocID="{3597909A-F809-4019-B1F9-7FAC37D6B99D}" presName="node" presStyleLbl="node1" presStyleIdx="0" presStyleCnt="5">
        <dgm:presLayoutVars>
          <dgm:bulletEnabled val="1"/>
        </dgm:presLayoutVars>
      </dgm:prSet>
      <dgm:spPr/>
    </dgm:pt>
    <dgm:pt modelId="{012D5694-E569-48B0-8CBC-1D3034CDD7F3}" type="pres">
      <dgm:prSet presAssocID="{CE589665-7FA6-4033-B3B6-B7A92DF117A8}" presName="sibTrans" presStyleLbl="sibTrans2D1" presStyleIdx="0" presStyleCnt="4"/>
      <dgm:spPr/>
    </dgm:pt>
    <dgm:pt modelId="{BA1D2AE8-16D7-4841-AB82-B6B48BE0C97C}" type="pres">
      <dgm:prSet presAssocID="{CE589665-7FA6-4033-B3B6-B7A92DF117A8}" presName="connectorText" presStyleLbl="sibTrans2D1" presStyleIdx="0" presStyleCnt="4"/>
      <dgm:spPr/>
    </dgm:pt>
    <dgm:pt modelId="{C262DCD6-07B8-43AC-AD49-27A1A1E57837}" type="pres">
      <dgm:prSet presAssocID="{0BA77557-E600-4E59-B0B9-2BA6B7B22209}" presName="node" presStyleLbl="node1" presStyleIdx="1" presStyleCnt="5">
        <dgm:presLayoutVars>
          <dgm:bulletEnabled val="1"/>
        </dgm:presLayoutVars>
      </dgm:prSet>
      <dgm:spPr/>
    </dgm:pt>
    <dgm:pt modelId="{242E1E81-129B-4ABA-85B8-90EF686EEB83}" type="pres">
      <dgm:prSet presAssocID="{F06AF310-DFB5-41F5-8215-67D00357CB69}" presName="sibTrans" presStyleLbl="sibTrans2D1" presStyleIdx="1" presStyleCnt="4"/>
      <dgm:spPr/>
    </dgm:pt>
    <dgm:pt modelId="{5D67BDBD-2466-4321-9B71-4EA977C12AE3}" type="pres">
      <dgm:prSet presAssocID="{F06AF310-DFB5-41F5-8215-67D00357CB69}" presName="connectorText" presStyleLbl="sibTrans2D1" presStyleIdx="1" presStyleCnt="4"/>
      <dgm:spPr/>
    </dgm:pt>
    <dgm:pt modelId="{F3FC8CD0-A236-47C0-98D0-1C14B4FFE920}" type="pres">
      <dgm:prSet presAssocID="{E7F036DB-6AC3-4D75-8308-689206649924}" presName="node" presStyleLbl="node1" presStyleIdx="2" presStyleCnt="5">
        <dgm:presLayoutVars>
          <dgm:bulletEnabled val="1"/>
        </dgm:presLayoutVars>
      </dgm:prSet>
      <dgm:spPr/>
    </dgm:pt>
    <dgm:pt modelId="{3679C5BC-41AB-45A7-BA21-D9F844840A37}" type="pres">
      <dgm:prSet presAssocID="{9B38F5A3-F8C7-436A-821F-AA5B8A78D981}" presName="sibTrans" presStyleLbl="sibTrans2D1" presStyleIdx="2" presStyleCnt="4"/>
      <dgm:spPr/>
    </dgm:pt>
    <dgm:pt modelId="{8C319A44-40D0-4511-9CC1-93C11E8456D0}" type="pres">
      <dgm:prSet presAssocID="{9B38F5A3-F8C7-436A-821F-AA5B8A78D981}" presName="connectorText" presStyleLbl="sibTrans2D1" presStyleIdx="2" presStyleCnt="4"/>
      <dgm:spPr/>
    </dgm:pt>
    <dgm:pt modelId="{31EB1DA0-5B9E-40F4-8ED7-FAB75860DA68}" type="pres">
      <dgm:prSet presAssocID="{D897E815-98AD-424B-BCDD-B5A69A247E1E}" presName="node" presStyleLbl="node1" presStyleIdx="3" presStyleCnt="5">
        <dgm:presLayoutVars>
          <dgm:bulletEnabled val="1"/>
        </dgm:presLayoutVars>
      </dgm:prSet>
      <dgm:spPr/>
    </dgm:pt>
    <dgm:pt modelId="{96D66FDD-D68D-423D-A5A6-0B1B174C979E}" type="pres">
      <dgm:prSet presAssocID="{C8345B9E-9828-496C-8F5E-FEBCDF17FC05}" presName="sibTrans" presStyleLbl="sibTrans2D1" presStyleIdx="3" presStyleCnt="4"/>
      <dgm:spPr/>
    </dgm:pt>
    <dgm:pt modelId="{9A5814BB-2C07-43F8-B82F-9189C5A62E54}" type="pres">
      <dgm:prSet presAssocID="{C8345B9E-9828-496C-8F5E-FEBCDF17FC05}" presName="connectorText" presStyleLbl="sibTrans2D1" presStyleIdx="3" presStyleCnt="4"/>
      <dgm:spPr/>
    </dgm:pt>
    <dgm:pt modelId="{5A60D25F-23FA-4664-B4AA-F582ADDD62D1}" type="pres">
      <dgm:prSet presAssocID="{BA0C36A8-5E28-46BF-8F9E-26F994B0F34B}" presName="node" presStyleLbl="node1" presStyleIdx="4" presStyleCnt="5">
        <dgm:presLayoutVars>
          <dgm:bulletEnabled val="1"/>
        </dgm:presLayoutVars>
      </dgm:prSet>
      <dgm:spPr/>
    </dgm:pt>
  </dgm:ptLst>
  <dgm:cxnLst>
    <dgm:cxn modelId="{EEAD3601-4196-4C45-9447-C2039631F445}" srcId="{39B55B4C-D57A-4359-A93A-FC46721ED23C}" destId="{3597909A-F809-4019-B1F9-7FAC37D6B99D}" srcOrd="0" destOrd="0" parTransId="{85A0EA99-5AD5-48AB-B758-40839A93B75C}" sibTransId="{CE589665-7FA6-4033-B3B6-B7A92DF117A8}"/>
    <dgm:cxn modelId="{A09A0B07-8B06-4AD3-B65C-EB513814D1F5}" type="presOf" srcId="{CE589665-7FA6-4033-B3B6-B7A92DF117A8}" destId="{BA1D2AE8-16D7-4841-AB82-B6B48BE0C97C}" srcOrd="1" destOrd="0" presId="urn:microsoft.com/office/officeart/2005/8/layout/process1"/>
    <dgm:cxn modelId="{59DCAA2D-3D0C-43CA-BD5C-5AE939513A47}" type="presOf" srcId="{E7F036DB-6AC3-4D75-8308-689206649924}" destId="{F3FC8CD0-A236-47C0-98D0-1C14B4FFE920}" srcOrd="0" destOrd="0" presId="urn:microsoft.com/office/officeart/2005/8/layout/process1"/>
    <dgm:cxn modelId="{DD83875B-B02B-47FC-8FFE-4400272DE834}" srcId="{39B55B4C-D57A-4359-A93A-FC46721ED23C}" destId="{0BA77557-E600-4E59-B0B9-2BA6B7B22209}" srcOrd="1" destOrd="0" parTransId="{08CBEFCD-FFD5-4A81-8D86-0876ECE777B0}" sibTransId="{F06AF310-DFB5-41F5-8215-67D00357CB69}"/>
    <dgm:cxn modelId="{588BFA60-E35B-469B-B199-586BBADD54B8}" type="presOf" srcId="{39B55B4C-D57A-4359-A93A-FC46721ED23C}" destId="{B3361347-D0ED-46A1-8772-A1F343CD3E0D}" srcOrd="0" destOrd="0" presId="urn:microsoft.com/office/officeart/2005/8/layout/process1"/>
    <dgm:cxn modelId="{032AF769-3309-4DBA-80A4-D7626B9F3317}" type="presOf" srcId="{CE589665-7FA6-4033-B3B6-B7A92DF117A8}" destId="{012D5694-E569-48B0-8CBC-1D3034CDD7F3}" srcOrd="0" destOrd="0" presId="urn:microsoft.com/office/officeart/2005/8/layout/process1"/>
    <dgm:cxn modelId="{70A1484D-F892-493E-AF3E-41BE0F83994D}" type="presOf" srcId="{3597909A-F809-4019-B1F9-7FAC37D6B99D}" destId="{3F4905F7-9B07-4AF5-A852-B2868459870D}" srcOrd="0" destOrd="0" presId="urn:microsoft.com/office/officeart/2005/8/layout/process1"/>
    <dgm:cxn modelId="{34013E74-20D1-4235-9D15-10F521BE0ECA}" srcId="{39B55B4C-D57A-4359-A93A-FC46721ED23C}" destId="{BA0C36A8-5E28-46BF-8F9E-26F994B0F34B}" srcOrd="4" destOrd="0" parTransId="{368F9857-D4DB-4F62-AAAC-E1C1211F1821}" sibTransId="{B7710D61-6B97-4B86-AEA9-5638C52E56AE}"/>
    <dgm:cxn modelId="{227D9C55-B164-465D-BF45-31CCC70D934D}" srcId="{39B55B4C-D57A-4359-A93A-FC46721ED23C}" destId="{E7F036DB-6AC3-4D75-8308-689206649924}" srcOrd="2" destOrd="0" parTransId="{E4271100-402B-41D3-B634-01B6FB1C847D}" sibTransId="{9B38F5A3-F8C7-436A-821F-AA5B8A78D981}"/>
    <dgm:cxn modelId="{F408617D-7307-44F1-9650-EA01130ED1B2}" type="presOf" srcId="{9B38F5A3-F8C7-436A-821F-AA5B8A78D981}" destId="{8C319A44-40D0-4511-9CC1-93C11E8456D0}" srcOrd="1" destOrd="0" presId="urn:microsoft.com/office/officeart/2005/8/layout/process1"/>
    <dgm:cxn modelId="{F0B1587E-EE13-4C38-9512-97799D28EA3A}" type="presOf" srcId="{0BA77557-E600-4E59-B0B9-2BA6B7B22209}" destId="{C262DCD6-07B8-43AC-AD49-27A1A1E57837}" srcOrd="0" destOrd="0" presId="urn:microsoft.com/office/officeart/2005/8/layout/process1"/>
    <dgm:cxn modelId="{2B33AB81-5D69-499D-9838-3D5C063A86B7}" type="presOf" srcId="{C8345B9E-9828-496C-8F5E-FEBCDF17FC05}" destId="{9A5814BB-2C07-43F8-B82F-9189C5A62E54}" srcOrd="1" destOrd="0" presId="urn:microsoft.com/office/officeart/2005/8/layout/process1"/>
    <dgm:cxn modelId="{6E174284-D94F-40AA-A803-7BAB286BD94A}" type="presOf" srcId="{C8345B9E-9828-496C-8F5E-FEBCDF17FC05}" destId="{96D66FDD-D68D-423D-A5A6-0B1B174C979E}" srcOrd="0" destOrd="0" presId="urn:microsoft.com/office/officeart/2005/8/layout/process1"/>
    <dgm:cxn modelId="{EF81E795-F3FA-447D-A572-414D0FF645A7}" type="presOf" srcId="{F06AF310-DFB5-41F5-8215-67D00357CB69}" destId="{242E1E81-129B-4ABA-85B8-90EF686EEB83}" srcOrd="0" destOrd="0" presId="urn:microsoft.com/office/officeart/2005/8/layout/process1"/>
    <dgm:cxn modelId="{DB0EDC96-F88D-4BC9-95E9-F33906E089FC}" type="presOf" srcId="{D897E815-98AD-424B-BCDD-B5A69A247E1E}" destId="{31EB1DA0-5B9E-40F4-8ED7-FAB75860DA68}" srcOrd="0" destOrd="0" presId="urn:microsoft.com/office/officeart/2005/8/layout/process1"/>
    <dgm:cxn modelId="{ABC60CB0-6FE5-45A7-B16E-8B2E7E1E77BC}" type="presOf" srcId="{F06AF310-DFB5-41F5-8215-67D00357CB69}" destId="{5D67BDBD-2466-4321-9B71-4EA977C12AE3}" srcOrd="1" destOrd="0" presId="urn:microsoft.com/office/officeart/2005/8/layout/process1"/>
    <dgm:cxn modelId="{9F13B3C1-8A40-4078-897D-39A948E960A0}" type="presOf" srcId="{BA0C36A8-5E28-46BF-8F9E-26F994B0F34B}" destId="{5A60D25F-23FA-4664-B4AA-F582ADDD62D1}" srcOrd="0" destOrd="0" presId="urn:microsoft.com/office/officeart/2005/8/layout/process1"/>
    <dgm:cxn modelId="{EE9A4ED2-115D-44B5-8B08-2A4D93C43D2B}" type="presOf" srcId="{9B38F5A3-F8C7-436A-821F-AA5B8A78D981}" destId="{3679C5BC-41AB-45A7-BA21-D9F844840A37}" srcOrd="0" destOrd="0" presId="urn:microsoft.com/office/officeart/2005/8/layout/process1"/>
    <dgm:cxn modelId="{B96F40E1-B666-4E5A-8666-9C76803EDCA0}" srcId="{39B55B4C-D57A-4359-A93A-FC46721ED23C}" destId="{D897E815-98AD-424B-BCDD-B5A69A247E1E}" srcOrd="3" destOrd="0" parTransId="{57D3EB07-BBDE-4E63-8732-7C1977B6DCFC}" sibTransId="{C8345B9E-9828-496C-8F5E-FEBCDF17FC05}"/>
    <dgm:cxn modelId="{CC4EFF5B-E27E-4E61-A259-F4E0FC21BD56}" type="presParOf" srcId="{B3361347-D0ED-46A1-8772-A1F343CD3E0D}" destId="{3F4905F7-9B07-4AF5-A852-B2868459870D}" srcOrd="0" destOrd="0" presId="urn:microsoft.com/office/officeart/2005/8/layout/process1"/>
    <dgm:cxn modelId="{E864E3D5-0986-4564-9BE4-44347AD0F847}" type="presParOf" srcId="{B3361347-D0ED-46A1-8772-A1F343CD3E0D}" destId="{012D5694-E569-48B0-8CBC-1D3034CDD7F3}" srcOrd="1" destOrd="0" presId="urn:microsoft.com/office/officeart/2005/8/layout/process1"/>
    <dgm:cxn modelId="{B49943C6-7505-4173-AB48-8AEB333CCE30}" type="presParOf" srcId="{012D5694-E569-48B0-8CBC-1D3034CDD7F3}" destId="{BA1D2AE8-16D7-4841-AB82-B6B48BE0C97C}" srcOrd="0" destOrd="0" presId="urn:microsoft.com/office/officeart/2005/8/layout/process1"/>
    <dgm:cxn modelId="{C36B95DD-929C-49A7-BD62-FFFA58E758DC}" type="presParOf" srcId="{B3361347-D0ED-46A1-8772-A1F343CD3E0D}" destId="{C262DCD6-07B8-43AC-AD49-27A1A1E57837}" srcOrd="2" destOrd="0" presId="urn:microsoft.com/office/officeart/2005/8/layout/process1"/>
    <dgm:cxn modelId="{3047F690-3FF6-40F9-ABFA-36802CBBA9A2}" type="presParOf" srcId="{B3361347-D0ED-46A1-8772-A1F343CD3E0D}" destId="{242E1E81-129B-4ABA-85B8-90EF686EEB83}" srcOrd="3" destOrd="0" presId="urn:microsoft.com/office/officeart/2005/8/layout/process1"/>
    <dgm:cxn modelId="{BB717AAD-4602-4ABE-B3CD-CAC8072ABE90}" type="presParOf" srcId="{242E1E81-129B-4ABA-85B8-90EF686EEB83}" destId="{5D67BDBD-2466-4321-9B71-4EA977C12AE3}" srcOrd="0" destOrd="0" presId="urn:microsoft.com/office/officeart/2005/8/layout/process1"/>
    <dgm:cxn modelId="{BEB17A8F-9962-48F0-AB22-4BDD76A47D1A}" type="presParOf" srcId="{B3361347-D0ED-46A1-8772-A1F343CD3E0D}" destId="{F3FC8CD0-A236-47C0-98D0-1C14B4FFE920}" srcOrd="4" destOrd="0" presId="urn:microsoft.com/office/officeart/2005/8/layout/process1"/>
    <dgm:cxn modelId="{43B027AB-BFEC-48C8-AA97-5F4D64E71CAC}" type="presParOf" srcId="{B3361347-D0ED-46A1-8772-A1F343CD3E0D}" destId="{3679C5BC-41AB-45A7-BA21-D9F844840A37}" srcOrd="5" destOrd="0" presId="urn:microsoft.com/office/officeart/2005/8/layout/process1"/>
    <dgm:cxn modelId="{D5B1E8A0-FA5B-425F-97D3-2788E8141E7E}" type="presParOf" srcId="{3679C5BC-41AB-45A7-BA21-D9F844840A37}" destId="{8C319A44-40D0-4511-9CC1-93C11E8456D0}" srcOrd="0" destOrd="0" presId="urn:microsoft.com/office/officeart/2005/8/layout/process1"/>
    <dgm:cxn modelId="{C8AA8910-2AA6-4D33-9321-B03C67740318}" type="presParOf" srcId="{B3361347-D0ED-46A1-8772-A1F343CD3E0D}" destId="{31EB1DA0-5B9E-40F4-8ED7-FAB75860DA68}" srcOrd="6" destOrd="0" presId="urn:microsoft.com/office/officeart/2005/8/layout/process1"/>
    <dgm:cxn modelId="{3156AB9C-0586-445F-80FD-3C9297198CAB}" type="presParOf" srcId="{B3361347-D0ED-46A1-8772-A1F343CD3E0D}" destId="{96D66FDD-D68D-423D-A5A6-0B1B174C979E}" srcOrd="7" destOrd="0" presId="urn:microsoft.com/office/officeart/2005/8/layout/process1"/>
    <dgm:cxn modelId="{14928C18-753F-4326-AC84-800CD6E94438}" type="presParOf" srcId="{96D66FDD-D68D-423D-A5A6-0B1B174C979E}" destId="{9A5814BB-2C07-43F8-B82F-9189C5A62E54}" srcOrd="0" destOrd="0" presId="urn:microsoft.com/office/officeart/2005/8/layout/process1"/>
    <dgm:cxn modelId="{B8B8CB93-FA82-428D-A6EC-DDA059BE7B7B}" type="presParOf" srcId="{B3361347-D0ED-46A1-8772-A1F343CD3E0D}" destId="{5A60D25F-23FA-4664-B4AA-F582ADDD62D1}" srcOrd="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25AB4D-37AB-48AD-8057-9E76E73C47BA}" type="doc">
      <dgm:prSet loTypeId="urn:microsoft.com/office/officeart/2005/8/layout/vList5" loCatId="list" qsTypeId="urn:microsoft.com/office/officeart/2005/8/quickstyle/simple1" qsCatId="simple" csTypeId="urn:microsoft.com/office/officeart/2005/8/colors/accent3_2" csCatId="accent3" phldr="1"/>
      <dgm:spPr/>
      <dgm:t>
        <a:bodyPr/>
        <a:lstStyle/>
        <a:p>
          <a:endParaRPr lang="en-GB"/>
        </a:p>
      </dgm:t>
    </dgm:pt>
    <dgm:pt modelId="{A9804052-13ED-48CC-A5AA-1308CC99A966}">
      <dgm:prSet custT="1"/>
      <dgm:spPr/>
      <dgm:t>
        <a:bodyPr/>
        <a:lstStyle/>
        <a:p>
          <a:r>
            <a:rPr lang="en-GB" sz="2000" dirty="0">
              <a:latin typeface="Arial" panose="020B0604020202020204" pitchFamily="34" charset="0"/>
              <a:cs typeface="Arial" panose="020B0604020202020204" pitchFamily="34" charset="0"/>
            </a:rPr>
            <a:t>Initial assessment of proposals</a:t>
          </a:r>
        </a:p>
      </dgm:t>
    </dgm:pt>
    <dgm:pt modelId="{EC3B5EAD-42E8-4123-8F45-9C6D9F04FDAB}" type="parTrans" cxnId="{259CFC97-FFA8-4C89-9E0E-A4DE0A04E018}">
      <dgm:prSet/>
      <dgm:spPr/>
      <dgm:t>
        <a:bodyPr/>
        <a:lstStyle/>
        <a:p>
          <a:endParaRPr lang="en-GB" sz="3200">
            <a:latin typeface="+mj-lt"/>
          </a:endParaRPr>
        </a:p>
      </dgm:t>
    </dgm:pt>
    <dgm:pt modelId="{087154A3-93FC-46BF-BD9C-92A52928FA7C}" type="sibTrans" cxnId="{259CFC97-FFA8-4C89-9E0E-A4DE0A04E018}">
      <dgm:prSet/>
      <dgm:spPr/>
      <dgm:t>
        <a:bodyPr/>
        <a:lstStyle/>
        <a:p>
          <a:endParaRPr lang="en-GB" sz="3200">
            <a:latin typeface="+mj-lt"/>
          </a:endParaRPr>
        </a:p>
      </dgm:t>
    </dgm:pt>
    <dgm:pt modelId="{BAB0CA93-22EA-407C-840A-67636179C0CE}">
      <dgm:prSet custT="1"/>
      <dgm:spPr/>
      <dgm:t>
        <a:bodyPr/>
        <a:lstStyle/>
        <a:p>
          <a:r>
            <a:rPr lang="en-GB" sz="2000" dirty="0">
              <a:latin typeface="Arial" panose="020B0604020202020204" pitchFamily="34" charset="0"/>
              <a:cs typeface="Arial" panose="020B0604020202020204" pitchFamily="34" charset="0"/>
            </a:rPr>
            <a:t>Quoracy</a:t>
          </a:r>
        </a:p>
      </dgm:t>
    </dgm:pt>
    <dgm:pt modelId="{AEE8C86D-8BDE-447D-84BD-76F0A1ECC965}" type="parTrans" cxnId="{DC0E9B79-D488-4751-9484-8529FB0BEDA5}">
      <dgm:prSet/>
      <dgm:spPr/>
      <dgm:t>
        <a:bodyPr/>
        <a:lstStyle/>
        <a:p>
          <a:endParaRPr lang="en-GB" sz="3200">
            <a:latin typeface="+mj-lt"/>
          </a:endParaRPr>
        </a:p>
      </dgm:t>
    </dgm:pt>
    <dgm:pt modelId="{273BEFF2-FE54-489A-A9DF-746F59DCE93F}" type="sibTrans" cxnId="{DC0E9B79-D488-4751-9484-8529FB0BEDA5}">
      <dgm:prSet/>
      <dgm:spPr/>
      <dgm:t>
        <a:bodyPr/>
        <a:lstStyle/>
        <a:p>
          <a:endParaRPr lang="en-GB" sz="3200">
            <a:latin typeface="+mj-lt"/>
          </a:endParaRPr>
        </a:p>
      </dgm:t>
    </dgm:pt>
    <dgm:pt modelId="{DBE9F1F7-AC3F-4F65-AD9B-76B723BF293F}">
      <dgm:prSet custT="1"/>
      <dgm:spPr/>
      <dgm:t>
        <a:bodyPr/>
        <a:lstStyle/>
        <a:p>
          <a:r>
            <a:rPr lang="en-GB" sz="2000" dirty="0">
              <a:latin typeface="Arial" panose="020B0604020202020204" pitchFamily="34" charset="0"/>
              <a:cs typeface="Arial" panose="020B0604020202020204" pitchFamily="34" charset="0"/>
            </a:rPr>
            <a:t>Assessment of alternatives</a:t>
          </a:r>
        </a:p>
      </dgm:t>
    </dgm:pt>
    <dgm:pt modelId="{92C39F00-FB0D-4FAD-A9C0-D715DF1EA0A8}" type="parTrans" cxnId="{EAAAA2FE-B6B7-4451-9494-3E81B831C711}">
      <dgm:prSet/>
      <dgm:spPr/>
      <dgm:t>
        <a:bodyPr/>
        <a:lstStyle/>
        <a:p>
          <a:endParaRPr lang="en-GB" sz="3200">
            <a:latin typeface="+mj-lt"/>
          </a:endParaRPr>
        </a:p>
      </dgm:t>
    </dgm:pt>
    <dgm:pt modelId="{59A87010-73A4-4DBD-8970-A86000B6B007}" type="sibTrans" cxnId="{EAAAA2FE-B6B7-4451-9494-3E81B831C711}">
      <dgm:prSet/>
      <dgm:spPr/>
      <dgm:t>
        <a:bodyPr/>
        <a:lstStyle/>
        <a:p>
          <a:endParaRPr lang="en-GB" sz="3200">
            <a:latin typeface="+mj-lt"/>
          </a:endParaRPr>
        </a:p>
      </dgm:t>
    </dgm:pt>
    <dgm:pt modelId="{E52CB593-5001-423D-8DDD-2505C410F9E2}">
      <dgm:prSet custT="1"/>
      <dgm:spPr/>
      <dgm:t>
        <a:bodyPr/>
        <a:lstStyle/>
        <a:p>
          <a:r>
            <a:rPr lang="en-GB" sz="2000" dirty="0">
              <a:latin typeface="Arial" panose="020B0604020202020204" pitchFamily="34" charset="0"/>
              <a:cs typeface="Arial" panose="020B0604020202020204" pitchFamily="34" charset="0"/>
            </a:rPr>
            <a:t>Titles and summaries of proposals</a:t>
          </a:r>
        </a:p>
      </dgm:t>
    </dgm:pt>
    <dgm:pt modelId="{9F4E154D-0B63-4077-A6B6-57BE286CCDF0}" type="parTrans" cxnId="{763C2F1D-8FDC-4194-B2AA-FA3ED121AF55}">
      <dgm:prSet/>
      <dgm:spPr/>
      <dgm:t>
        <a:bodyPr/>
        <a:lstStyle/>
        <a:p>
          <a:endParaRPr lang="en-GB" sz="3200">
            <a:latin typeface="+mj-lt"/>
          </a:endParaRPr>
        </a:p>
      </dgm:t>
    </dgm:pt>
    <dgm:pt modelId="{7FA6DC54-91E2-4554-A2E9-F79123925694}" type="sibTrans" cxnId="{763C2F1D-8FDC-4194-B2AA-FA3ED121AF55}">
      <dgm:prSet/>
      <dgm:spPr/>
      <dgm:t>
        <a:bodyPr/>
        <a:lstStyle/>
        <a:p>
          <a:endParaRPr lang="en-GB" sz="3200">
            <a:latin typeface="+mj-lt"/>
          </a:endParaRPr>
        </a:p>
      </dgm:t>
    </dgm:pt>
    <dgm:pt modelId="{867FC217-944A-4DB7-AABB-84C81EDC39CC}">
      <dgm:prSet custT="1"/>
      <dgm:spPr/>
      <dgm:t>
        <a:bodyPr/>
        <a:lstStyle/>
        <a:p>
          <a:r>
            <a:rPr lang="en-GB" sz="2000" dirty="0">
              <a:latin typeface="Arial" panose="020B0604020202020204" pitchFamily="34" charset="0"/>
              <a:cs typeface="Arial" panose="020B0604020202020204" pitchFamily="34" charset="0"/>
            </a:rPr>
            <a:t>Role of the Code Administrator Consultation (CAC)</a:t>
          </a:r>
        </a:p>
      </dgm:t>
    </dgm:pt>
    <dgm:pt modelId="{B1F36CAE-DC3D-4BF9-98C9-9977DDB97D34}" type="parTrans" cxnId="{AFE7BD3A-BA90-4A60-9683-A1A4DF1EA177}">
      <dgm:prSet/>
      <dgm:spPr/>
      <dgm:t>
        <a:bodyPr/>
        <a:lstStyle/>
        <a:p>
          <a:endParaRPr lang="en-GB" sz="3200">
            <a:latin typeface="+mj-lt"/>
          </a:endParaRPr>
        </a:p>
      </dgm:t>
    </dgm:pt>
    <dgm:pt modelId="{F26E2AFB-199B-4C5E-BBB3-3B2EE31C577A}" type="sibTrans" cxnId="{AFE7BD3A-BA90-4A60-9683-A1A4DF1EA177}">
      <dgm:prSet/>
      <dgm:spPr/>
      <dgm:t>
        <a:bodyPr/>
        <a:lstStyle/>
        <a:p>
          <a:endParaRPr lang="en-GB" sz="3200">
            <a:latin typeface="+mj-lt"/>
          </a:endParaRPr>
        </a:p>
      </dgm:t>
    </dgm:pt>
    <dgm:pt modelId="{319B3BA4-6A33-48CA-BD09-0BC5F2418957}">
      <dgm:prSet custT="1"/>
      <dgm:spPr/>
      <dgm:t>
        <a:bodyPr/>
        <a:lstStyle/>
        <a:p>
          <a:r>
            <a:rPr lang="en-GB" sz="2000" dirty="0">
              <a:latin typeface="Arial" panose="020B0604020202020204" pitchFamily="34" charset="0"/>
              <a:cs typeface="Arial" panose="020B0604020202020204" pitchFamily="34" charset="0"/>
            </a:rPr>
            <a:t>Production of draft legal text</a:t>
          </a:r>
        </a:p>
      </dgm:t>
    </dgm:pt>
    <dgm:pt modelId="{29CF721D-B7EB-4A7F-850F-854F6025E4EB}" type="parTrans" cxnId="{0F9E7484-F855-47EC-8DCD-FF4422292CAA}">
      <dgm:prSet/>
      <dgm:spPr/>
      <dgm:t>
        <a:bodyPr/>
        <a:lstStyle/>
        <a:p>
          <a:endParaRPr lang="en-GB" sz="3200">
            <a:latin typeface="+mj-lt"/>
          </a:endParaRPr>
        </a:p>
      </dgm:t>
    </dgm:pt>
    <dgm:pt modelId="{3329A587-442D-4768-8578-AB20E26043A7}" type="sibTrans" cxnId="{0F9E7484-F855-47EC-8DCD-FF4422292CAA}">
      <dgm:prSet/>
      <dgm:spPr/>
      <dgm:t>
        <a:bodyPr/>
        <a:lstStyle/>
        <a:p>
          <a:endParaRPr lang="en-GB" sz="3200">
            <a:latin typeface="+mj-lt"/>
          </a:endParaRPr>
        </a:p>
      </dgm:t>
    </dgm:pt>
    <dgm:pt modelId="{FC9575CA-2E16-4D88-BD3C-DA3E8DB49454}">
      <dgm:prSet/>
      <dgm:spPr/>
      <dgm:t>
        <a:bodyPr/>
        <a:lstStyle/>
        <a:p>
          <a:pPr marL="171450" lvl="1" indent="0" algn="l" defTabSz="755650">
            <a:lnSpc>
              <a:spcPct val="90000"/>
            </a:lnSpc>
            <a:spcBef>
              <a:spcPct val="0"/>
            </a:spcBef>
            <a:spcAft>
              <a:spcPct val="15000"/>
            </a:spcAft>
          </a:pPr>
          <a:endParaRPr lang="en-GB" sz="1700" kern="1200" dirty="0">
            <a:latin typeface="Arial" panose="020B0604020202020204" pitchFamily="34" charset="0"/>
            <a:cs typeface="Arial" panose="020B0604020202020204" pitchFamily="34" charset="0"/>
          </a:endParaRPr>
        </a:p>
      </dgm:t>
    </dgm:pt>
    <dgm:pt modelId="{C5395467-5756-4015-A0AE-383F1EC40F92}" type="parTrans" cxnId="{673D8A8B-03AD-459B-B59E-363AA854DC2C}">
      <dgm:prSet/>
      <dgm:spPr/>
      <dgm:t>
        <a:bodyPr/>
        <a:lstStyle/>
        <a:p>
          <a:endParaRPr lang="en-GB"/>
        </a:p>
      </dgm:t>
    </dgm:pt>
    <dgm:pt modelId="{5D464FA2-BC7A-430B-AAC2-9E33B43CC845}" type="sibTrans" cxnId="{673D8A8B-03AD-459B-B59E-363AA854DC2C}">
      <dgm:prSet/>
      <dgm:spPr/>
      <dgm:t>
        <a:bodyPr/>
        <a:lstStyle/>
        <a:p>
          <a:endParaRPr lang="en-GB"/>
        </a:p>
      </dgm:t>
    </dgm:pt>
    <dgm:pt modelId="{D88C2312-11B3-47D1-A667-8FC2E501D519}">
      <dgm:prSet custT="1"/>
      <dgm:spPr/>
      <dgm:t>
        <a:bodyPr/>
        <a:lstStyle/>
        <a:p>
          <a:pPr>
            <a:buFont typeface="Arial" panose="020B0604020202020204" pitchFamily="34" charset="0"/>
            <a:buChar char="•"/>
          </a:pPr>
          <a:r>
            <a:rPr lang="en-GB" sz="2000" dirty="0">
              <a:latin typeface="Arial" panose="020B0604020202020204" pitchFamily="34" charset="0"/>
              <a:cs typeface="Arial" panose="020B0604020202020204" pitchFamily="34" charset="0"/>
            </a:rPr>
            <a:t>Panel can gain more clarity on a proposal</a:t>
          </a:r>
        </a:p>
      </dgm:t>
    </dgm:pt>
    <dgm:pt modelId="{06E222CC-4B6C-4B56-B712-7436A821B1CB}" type="parTrans" cxnId="{C0C660EB-5C00-4288-BBDF-DCE4BCF7374C}">
      <dgm:prSet/>
      <dgm:spPr/>
      <dgm:t>
        <a:bodyPr/>
        <a:lstStyle/>
        <a:p>
          <a:endParaRPr lang="en-GB"/>
        </a:p>
      </dgm:t>
    </dgm:pt>
    <dgm:pt modelId="{7BE3D15B-5889-4F95-BB06-6039C6D8BC25}" type="sibTrans" cxnId="{C0C660EB-5C00-4288-BBDF-DCE4BCF7374C}">
      <dgm:prSet/>
      <dgm:spPr/>
      <dgm:t>
        <a:bodyPr/>
        <a:lstStyle/>
        <a:p>
          <a:endParaRPr lang="en-GB"/>
        </a:p>
      </dgm:t>
    </dgm:pt>
    <dgm:pt modelId="{548290F5-7128-4869-A4BD-56AE848D402F}">
      <dgm:prSet/>
      <dgm:spPr/>
      <dgm:t>
        <a:bodyPr/>
        <a:lstStyle/>
        <a:p>
          <a:endParaRPr lang="en-GB" sz="1200" kern="1200" dirty="0">
            <a:latin typeface="Arial" panose="020B0604020202020204" pitchFamily="34" charset="0"/>
            <a:cs typeface="Arial" panose="020B0604020202020204" pitchFamily="34" charset="0"/>
          </a:endParaRPr>
        </a:p>
      </dgm:t>
    </dgm:pt>
    <dgm:pt modelId="{B519B0EA-FBA5-403B-86FE-82DBF4C429B5}" type="parTrans" cxnId="{811A0545-60BD-4E55-82AF-31D0F95823B6}">
      <dgm:prSet/>
      <dgm:spPr/>
      <dgm:t>
        <a:bodyPr/>
        <a:lstStyle/>
        <a:p>
          <a:endParaRPr lang="en-GB"/>
        </a:p>
      </dgm:t>
    </dgm:pt>
    <dgm:pt modelId="{C4388FBA-396C-4CD3-AA20-6043B807B49D}" type="sibTrans" cxnId="{811A0545-60BD-4E55-82AF-31D0F95823B6}">
      <dgm:prSet/>
      <dgm:spPr/>
      <dgm:t>
        <a:bodyPr/>
        <a:lstStyle/>
        <a:p>
          <a:endParaRPr lang="en-GB"/>
        </a:p>
      </dgm:t>
    </dgm:pt>
    <dgm:pt modelId="{60E9E235-BAD0-444A-AC0D-3445EDC1D235}">
      <dgm:prSet/>
      <dgm:spPr/>
      <dgm:t>
        <a:bodyPr/>
        <a:lstStyle/>
        <a:p>
          <a:endParaRPr lang="en-GB" sz="1700" kern="1200" dirty="0">
            <a:latin typeface="Arial" panose="020B0604020202020204" pitchFamily="34" charset="0"/>
            <a:cs typeface="Arial" panose="020B0604020202020204" pitchFamily="34" charset="0"/>
          </a:endParaRPr>
        </a:p>
      </dgm:t>
    </dgm:pt>
    <dgm:pt modelId="{AFEEAF2B-456B-4CA2-9FFC-F16E6F25223A}" type="parTrans" cxnId="{8E206480-1623-4F92-97FA-1BDEAAED35AA}">
      <dgm:prSet/>
      <dgm:spPr/>
      <dgm:t>
        <a:bodyPr/>
        <a:lstStyle/>
        <a:p>
          <a:endParaRPr lang="en-GB"/>
        </a:p>
      </dgm:t>
    </dgm:pt>
    <dgm:pt modelId="{1E820D10-240D-4A1B-8F85-710836C9830B}" type="sibTrans" cxnId="{8E206480-1623-4F92-97FA-1BDEAAED35AA}">
      <dgm:prSet/>
      <dgm:spPr/>
      <dgm:t>
        <a:bodyPr/>
        <a:lstStyle/>
        <a:p>
          <a:endParaRPr lang="en-GB"/>
        </a:p>
      </dgm:t>
    </dgm:pt>
    <dgm:pt modelId="{4C3624F0-FA57-456E-A9E1-90AA8DAA9530}">
      <dgm:prSet/>
      <dgm:spPr/>
      <dgm:t>
        <a:bodyPr/>
        <a:lstStyle/>
        <a:p>
          <a:endParaRPr lang="en-GB" sz="1700" kern="1200" dirty="0">
            <a:latin typeface="Arial" panose="020B0604020202020204" pitchFamily="34" charset="0"/>
            <a:cs typeface="Arial" panose="020B0604020202020204" pitchFamily="34" charset="0"/>
          </a:endParaRPr>
        </a:p>
      </dgm:t>
    </dgm:pt>
    <dgm:pt modelId="{522D75D8-7D04-462D-9FE8-32643EDB8CE8}" type="parTrans" cxnId="{307D3CFE-7A30-4929-81B3-E8303B99E989}">
      <dgm:prSet/>
      <dgm:spPr/>
      <dgm:t>
        <a:bodyPr/>
        <a:lstStyle/>
        <a:p>
          <a:endParaRPr lang="en-GB"/>
        </a:p>
      </dgm:t>
    </dgm:pt>
    <dgm:pt modelId="{983606BD-2ED1-420D-83BD-BA142AC841CE}" type="sibTrans" cxnId="{307D3CFE-7A30-4929-81B3-E8303B99E989}">
      <dgm:prSet/>
      <dgm:spPr/>
      <dgm:t>
        <a:bodyPr/>
        <a:lstStyle/>
        <a:p>
          <a:endParaRPr lang="en-GB"/>
        </a:p>
      </dgm:t>
    </dgm:pt>
    <dgm:pt modelId="{C00757AC-28AF-4E8B-8C97-8C3599492227}">
      <dgm:prSet custT="1"/>
      <dgm:spPr/>
      <dgm:t>
        <a:bodyPr/>
        <a:lstStyle/>
        <a:p>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To allow more workgroup discretion in deciding which alternatives to develop but also to match with licence conditions [see next slide]</a:t>
          </a:r>
        </a:p>
      </dgm:t>
    </dgm:pt>
    <dgm:pt modelId="{38AA0BF5-A146-4945-9783-D0A5006CAF4B}" type="parTrans" cxnId="{420A94C1-ACF3-4F13-B131-F17D268C90EF}">
      <dgm:prSet/>
      <dgm:spPr/>
      <dgm:t>
        <a:bodyPr/>
        <a:lstStyle/>
        <a:p>
          <a:endParaRPr lang="en-GB"/>
        </a:p>
      </dgm:t>
    </dgm:pt>
    <dgm:pt modelId="{0BA1E368-3F9F-4ADB-AE79-6A15C21DEEFF}" type="sibTrans" cxnId="{420A94C1-ACF3-4F13-B131-F17D268C90EF}">
      <dgm:prSet/>
      <dgm:spPr/>
      <dgm:t>
        <a:bodyPr/>
        <a:lstStyle/>
        <a:p>
          <a:endParaRPr lang="en-GB"/>
        </a:p>
      </dgm:t>
    </dgm:pt>
    <dgm:pt modelId="{93F6D8EB-4A16-432D-8515-7EBB858C4448}">
      <dgm:prSet custT="1"/>
      <dgm:spPr/>
      <dgm:t>
        <a:bodyPr/>
        <a:lstStyle/>
        <a:p>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Requirement for Code Admin and Proposer to work together to clarify</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gm:t>
    </dgm:pt>
    <dgm:pt modelId="{A3E26CE9-ABED-424C-8FB3-5756C6111825}" type="parTrans" cxnId="{54E56035-2D6B-4A87-A409-0DD22F01A038}">
      <dgm:prSet/>
      <dgm:spPr/>
      <dgm:t>
        <a:bodyPr/>
        <a:lstStyle/>
        <a:p>
          <a:endParaRPr lang="en-GB"/>
        </a:p>
      </dgm:t>
    </dgm:pt>
    <dgm:pt modelId="{72F101CF-CE95-4DA6-8DB3-94A8FDEB9AE1}" type="sibTrans" cxnId="{54E56035-2D6B-4A87-A409-0DD22F01A038}">
      <dgm:prSet/>
      <dgm:spPr/>
      <dgm:t>
        <a:bodyPr/>
        <a:lstStyle/>
        <a:p>
          <a:endParaRPr lang="en-GB"/>
        </a:p>
      </dgm:t>
    </dgm:pt>
    <dgm:pt modelId="{FE492703-26E8-49EE-A49D-CFDCF419DA1B}">
      <dgm:prSet custT="1"/>
      <dgm:spPr/>
      <dgm:t>
        <a:bodyPr/>
        <a:lstStyle/>
        <a:p>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Clarifications added to governance route for changes post-CAC</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gm:t>
    </dgm:pt>
    <dgm:pt modelId="{78E9CCBF-EF38-4626-8626-C83AC9290276}" type="parTrans" cxnId="{44432884-000F-4E9B-9473-90FDEB91824A}">
      <dgm:prSet/>
      <dgm:spPr/>
      <dgm:t>
        <a:bodyPr/>
        <a:lstStyle/>
        <a:p>
          <a:endParaRPr lang="en-GB"/>
        </a:p>
      </dgm:t>
    </dgm:pt>
    <dgm:pt modelId="{B60DB9A4-1353-48C6-870A-FD8BA10F3C5A}" type="sibTrans" cxnId="{44432884-000F-4E9B-9473-90FDEB91824A}">
      <dgm:prSet/>
      <dgm:spPr/>
      <dgm:t>
        <a:bodyPr/>
        <a:lstStyle/>
        <a:p>
          <a:endParaRPr lang="en-GB"/>
        </a:p>
      </dgm:t>
    </dgm:pt>
    <dgm:pt modelId="{3123BC2F-52D6-4895-B408-A1FA503B53D9}">
      <dgm:prSet custT="1"/>
      <dgm:spPr/>
      <dgm:t>
        <a:bodyPr/>
        <a:lstStyle/>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Lined up with guidance note; ultimately ESO responsibility as licensee</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gm:t>
    </dgm:pt>
    <dgm:pt modelId="{FAEC9B84-08A4-45D7-92A8-E146B47EB012}" type="parTrans" cxnId="{DA343B91-F921-48A4-AFCB-CD22F769CF58}">
      <dgm:prSet/>
      <dgm:spPr/>
      <dgm:t>
        <a:bodyPr/>
        <a:lstStyle/>
        <a:p>
          <a:endParaRPr lang="en-GB"/>
        </a:p>
      </dgm:t>
    </dgm:pt>
    <dgm:pt modelId="{8B2B55C3-9487-4569-AFB1-0DEA0EF1F8B5}" type="sibTrans" cxnId="{DA343B91-F921-48A4-AFCB-CD22F769CF58}">
      <dgm:prSet/>
      <dgm:spPr/>
      <dgm:t>
        <a:bodyPr/>
        <a:lstStyle/>
        <a:p>
          <a:endParaRPr lang="en-GB"/>
        </a:p>
      </dgm:t>
    </dgm:pt>
    <dgm:pt modelId="{ED33E7E6-9313-4E53-BAC9-621D50E6463F}">
      <dgm:prSet phldrT="[Text]" custT="1"/>
      <dgm:spPr/>
      <dgm:t>
        <a:bodyPr/>
        <a:lstStyle/>
        <a:p>
          <a:pPr algn="l">
            <a:buClr>
              <a:schemeClr val="accent1"/>
            </a:buClr>
            <a:buFont typeface="Arial" panose="020B0604020202020204" pitchFamily="34" charset="0"/>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Barrier to progress, reduced to 3 members minimum with some additional checks where below the current minimum of 5 members </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gm:t>
    </dgm:pt>
    <dgm:pt modelId="{0415FE54-35FF-4A33-BDB7-557AA109D90D}" type="parTrans" cxnId="{2973B745-F637-4DDD-9B3E-28E5DA0C6CDA}">
      <dgm:prSet/>
      <dgm:spPr/>
      <dgm:t>
        <a:bodyPr/>
        <a:lstStyle/>
        <a:p>
          <a:endParaRPr lang="en-GB"/>
        </a:p>
      </dgm:t>
    </dgm:pt>
    <dgm:pt modelId="{52E6B7DB-ED46-4DFC-AA76-920C2A5F05CC}" type="sibTrans" cxnId="{2973B745-F637-4DDD-9B3E-28E5DA0C6CDA}">
      <dgm:prSet/>
      <dgm:spPr/>
      <dgm:t>
        <a:bodyPr/>
        <a:lstStyle/>
        <a:p>
          <a:endParaRPr lang="en-GB"/>
        </a:p>
      </dgm:t>
    </dgm:pt>
    <dgm:pt modelId="{47ECF3B8-21CE-480C-9242-698D8AEB38AC}" type="pres">
      <dgm:prSet presAssocID="{A025AB4D-37AB-48AD-8057-9E76E73C47BA}" presName="Name0" presStyleCnt="0">
        <dgm:presLayoutVars>
          <dgm:dir/>
          <dgm:animLvl val="lvl"/>
          <dgm:resizeHandles val="exact"/>
        </dgm:presLayoutVars>
      </dgm:prSet>
      <dgm:spPr/>
    </dgm:pt>
    <dgm:pt modelId="{6DF43AAF-1181-41FB-9E49-93DA7B93FB61}" type="pres">
      <dgm:prSet presAssocID="{A9804052-13ED-48CC-A5AA-1308CC99A966}" presName="linNode" presStyleCnt="0"/>
      <dgm:spPr/>
    </dgm:pt>
    <dgm:pt modelId="{4AECF1FE-2CE2-4F83-9540-77D537CE721C}" type="pres">
      <dgm:prSet presAssocID="{A9804052-13ED-48CC-A5AA-1308CC99A966}" presName="parentText" presStyleLbl="node1" presStyleIdx="0" presStyleCnt="6">
        <dgm:presLayoutVars>
          <dgm:chMax val="1"/>
          <dgm:bulletEnabled val="1"/>
        </dgm:presLayoutVars>
      </dgm:prSet>
      <dgm:spPr/>
    </dgm:pt>
    <dgm:pt modelId="{C637DC92-91AE-4031-B3F3-A3DBABF69FEA}" type="pres">
      <dgm:prSet presAssocID="{A9804052-13ED-48CC-A5AA-1308CC99A966}" presName="descendantText" presStyleLbl="alignAccFollowNode1" presStyleIdx="0" presStyleCnt="6" custLinFactNeighborX="0" custLinFactNeighborY="2263">
        <dgm:presLayoutVars>
          <dgm:bulletEnabled val="1"/>
        </dgm:presLayoutVars>
      </dgm:prSet>
      <dgm:spPr/>
    </dgm:pt>
    <dgm:pt modelId="{9A94F48F-4292-47C9-B1B7-4B82BA0E4F55}" type="pres">
      <dgm:prSet presAssocID="{087154A3-93FC-46BF-BD9C-92A52928FA7C}" presName="sp" presStyleCnt="0"/>
      <dgm:spPr/>
    </dgm:pt>
    <dgm:pt modelId="{728E193A-9AAF-45FA-90F4-2CB166442CE2}" type="pres">
      <dgm:prSet presAssocID="{BAB0CA93-22EA-407C-840A-67636179C0CE}" presName="linNode" presStyleCnt="0"/>
      <dgm:spPr/>
    </dgm:pt>
    <dgm:pt modelId="{2020132F-A038-43CD-BE2A-20F75EE3E293}" type="pres">
      <dgm:prSet presAssocID="{BAB0CA93-22EA-407C-840A-67636179C0CE}" presName="parentText" presStyleLbl="node1" presStyleIdx="1" presStyleCnt="6">
        <dgm:presLayoutVars>
          <dgm:chMax val="1"/>
          <dgm:bulletEnabled val="1"/>
        </dgm:presLayoutVars>
      </dgm:prSet>
      <dgm:spPr/>
    </dgm:pt>
    <dgm:pt modelId="{7B1AAD0C-DA86-44F0-B246-3296C7D0DC7D}" type="pres">
      <dgm:prSet presAssocID="{BAB0CA93-22EA-407C-840A-67636179C0CE}" presName="descendantText" presStyleLbl="alignAccFollowNode1" presStyleIdx="1" presStyleCnt="6">
        <dgm:presLayoutVars>
          <dgm:bulletEnabled val="1"/>
        </dgm:presLayoutVars>
      </dgm:prSet>
      <dgm:spPr/>
    </dgm:pt>
    <dgm:pt modelId="{216DF78B-2F31-4907-93D4-B7D1E87AF153}" type="pres">
      <dgm:prSet presAssocID="{273BEFF2-FE54-489A-A9DF-746F59DCE93F}" presName="sp" presStyleCnt="0"/>
      <dgm:spPr/>
    </dgm:pt>
    <dgm:pt modelId="{D4946E08-175E-4304-BE61-88C3634C6809}" type="pres">
      <dgm:prSet presAssocID="{DBE9F1F7-AC3F-4F65-AD9B-76B723BF293F}" presName="linNode" presStyleCnt="0"/>
      <dgm:spPr/>
    </dgm:pt>
    <dgm:pt modelId="{66804A5B-EF95-4EAE-B71A-33600A503956}" type="pres">
      <dgm:prSet presAssocID="{DBE9F1F7-AC3F-4F65-AD9B-76B723BF293F}" presName="parentText" presStyleLbl="node1" presStyleIdx="2" presStyleCnt="6">
        <dgm:presLayoutVars>
          <dgm:chMax val="1"/>
          <dgm:bulletEnabled val="1"/>
        </dgm:presLayoutVars>
      </dgm:prSet>
      <dgm:spPr/>
    </dgm:pt>
    <dgm:pt modelId="{75FF8467-1245-4260-8CEA-DDC78EAFBD04}" type="pres">
      <dgm:prSet presAssocID="{DBE9F1F7-AC3F-4F65-AD9B-76B723BF293F}" presName="descendantText" presStyleLbl="alignAccFollowNode1" presStyleIdx="2" presStyleCnt="6" custLinFactNeighborX="0" custLinFactNeighborY="0">
        <dgm:presLayoutVars>
          <dgm:bulletEnabled val="1"/>
        </dgm:presLayoutVars>
      </dgm:prSet>
      <dgm:spPr/>
    </dgm:pt>
    <dgm:pt modelId="{FE61A878-5BB8-4BB6-AD9F-D73BE5F1A6E9}" type="pres">
      <dgm:prSet presAssocID="{59A87010-73A4-4DBD-8970-A86000B6B007}" presName="sp" presStyleCnt="0"/>
      <dgm:spPr/>
    </dgm:pt>
    <dgm:pt modelId="{146C0383-CA0B-4436-B5FE-50E57BAF22FA}" type="pres">
      <dgm:prSet presAssocID="{E52CB593-5001-423D-8DDD-2505C410F9E2}" presName="linNode" presStyleCnt="0"/>
      <dgm:spPr/>
    </dgm:pt>
    <dgm:pt modelId="{EC298B2E-1D6A-4807-851D-33DE54882563}" type="pres">
      <dgm:prSet presAssocID="{E52CB593-5001-423D-8DDD-2505C410F9E2}" presName="parentText" presStyleLbl="node1" presStyleIdx="3" presStyleCnt="6">
        <dgm:presLayoutVars>
          <dgm:chMax val="1"/>
          <dgm:bulletEnabled val="1"/>
        </dgm:presLayoutVars>
      </dgm:prSet>
      <dgm:spPr/>
    </dgm:pt>
    <dgm:pt modelId="{11146E7E-8108-4C45-ACC8-D263CF62FBDA}" type="pres">
      <dgm:prSet presAssocID="{E52CB593-5001-423D-8DDD-2505C410F9E2}" presName="descendantText" presStyleLbl="alignAccFollowNode1" presStyleIdx="3" presStyleCnt="6">
        <dgm:presLayoutVars>
          <dgm:bulletEnabled val="1"/>
        </dgm:presLayoutVars>
      </dgm:prSet>
      <dgm:spPr/>
    </dgm:pt>
    <dgm:pt modelId="{30CEDF6B-4A77-4D89-9276-A1ACE06645A1}" type="pres">
      <dgm:prSet presAssocID="{7FA6DC54-91E2-4554-A2E9-F79123925694}" presName="sp" presStyleCnt="0"/>
      <dgm:spPr/>
    </dgm:pt>
    <dgm:pt modelId="{FB2570E3-1EAD-49E0-9A56-CD850BAAD157}" type="pres">
      <dgm:prSet presAssocID="{867FC217-944A-4DB7-AABB-84C81EDC39CC}" presName="linNode" presStyleCnt="0"/>
      <dgm:spPr/>
    </dgm:pt>
    <dgm:pt modelId="{CC629A39-D303-4C59-8109-D0B1E1DD47C5}" type="pres">
      <dgm:prSet presAssocID="{867FC217-944A-4DB7-AABB-84C81EDC39CC}" presName="parentText" presStyleLbl="node1" presStyleIdx="4" presStyleCnt="6">
        <dgm:presLayoutVars>
          <dgm:chMax val="1"/>
          <dgm:bulletEnabled val="1"/>
        </dgm:presLayoutVars>
      </dgm:prSet>
      <dgm:spPr/>
    </dgm:pt>
    <dgm:pt modelId="{99F319E4-9D9D-49B3-872A-F201BE71E793}" type="pres">
      <dgm:prSet presAssocID="{867FC217-944A-4DB7-AABB-84C81EDC39CC}" presName="descendantText" presStyleLbl="alignAccFollowNode1" presStyleIdx="4" presStyleCnt="6">
        <dgm:presLayoutVars>
          <dgm:bulletEnabled val="1"/>
        </dgm:presLayoutVars>
      </dgm:prSet>
      <dgm:spPr/>
    </dgm:pt>
    <dgm:pt modelId="{59429FA4-7135-4644-A6C0-EEF69F21A0F9}" type="pres">
      <dgm:prSet presAssocID="{F26E2AFB-199B-4C5E-BBB3-3B2EE31C577A}" presName="sp" presStyleCnt="0"/>
      <dgm:spPr/>
    </dgm:pt>
    <dgm:pt modelId="{C8A4692A-D41A-4ECD-930E-D3A451935514}" type="pres">
      <dgm:prSet presAssocID="{319B3BA4-6A33-48CA-BD09-0BC5F2418957}" presName="linNode" presStyleCnt="0"/>
      <dgm:spPr/>
    </dgm:pt>
    <dgm:pt modelId="{95749914-88C6-4842-876C-BEEF54E1F707}" type="pres">
      <dgm:prSet presAssocID="{319B3BA4-6A33-48CA-BD09-0BC5F2418957}" presName="parentText" presStyleLbl="node1" presStyleIdx="5" presStyleCnt="6">
        <dgm:presLayoutVars>
          <dgm:chMax val="1"/>
          <dgm:bulletEnabled val="1"/>
        </dgm:presLayoutVars>
      </dgm:prSet>
      <dgm:spPr/>
    </dgm:pt>
    <dgm:pt modelId="{B9A48651-0D43-4E67-9F19-8DA6857C9990}" type="pres">
      <dgm:prSet presAssocID="{319B3BA4-6A33-48CA-BD09-0BC5F2418957}" presName="descendantText" presStyleLbl="alignAccFollowNode1" presStyleIdx="5" presStyleCnt="6">
        <dgm:presLayoutVars>
          <dgm:bulletEnabled val="1"/>
        </dgm:presLayoutVars>
      </dgm:prSet>
      <dgm:spPr/>
    </dgm:pt>
  </dgm:ptLst>
  <dgm:cxnLst>
    <dgm:cxn modelId="{438B831B-A812-45F1-82E6-1779145A87DD}" type="presOf" srcId="{C00757AC-28AF-4E8B-8C97-8C3599492227}" destId="{75FF8467-1245-4260-8CEA-DDC78EAFBD04}" srcOrd="0" destOrd="1" presId="urn:microsoft.com/office/officeart/2005/8/layout/vList5"/>
    <dgm:cxn modelId="{763C2F1D-8FDC-4194-B2AA-FA3ED121AF55}" srcId="{A025AB4D-37AB-48AD-8057-9E76E73C47BA}" destId="{E52CB593-5001-423D-8DDD-2505C410F9E2}" srcOrd="3" destOrd="0" parTransId="{9F4E154D-0B63-4077-A6B6-57BE286CCDF0}" sibTransId="{7FA6DC54-91E2-4554-A2E9-F79123925694}"/>
    <dgm:cxn modelId="{80ED9620-3DF2-48C5-9C80-9234FB6FD45D}" type="presOf" srcId="{BAB0CA93-22EA-407C-840A-67636179C0CE}" destId="{2020132F-A038-43CD-BE2A-20F75EE3E293}" srcOrd="0" destOrd="0" presId="urn:microsoft.com/office/officeart/2005/8/layout/vList5"/>
    <dgm:cxn modelId="{E191052A-EDEA-4273-B80C-C6C405A8C74E}" type="presOf" srcId="{DBE9F1F7-AC3F-4F65-AD9B-76B723BF293F}" destId="{66804A5B-EF95-4EAE-B71A-33600A503956}" srcOrd="0" destOrd="0" presId="urn:microsoft.com/office/officeart/2005/8/layout/vList5"/>
    <dgm:cxn modelId="{253BBD30-1B42-460A-AB7F-090D5E0F076B}" type="presOf" srcId="{60E9E235-BAD0-444A-AC0D-3445EDC1D235}" destId="{11146E7E-8108-4C45-ACC8-D263CF62FBDA}" srcOrd="0" destOrd="0" presId="urn:microsoft.com/office/officeart/2005/8/layout/vList5"/>
    <dgm:cxn modelId="{54E56035-2D6B-4A87-A409-0DD22F01A038}" srcId="{E52CB593-5001-423D-8DDD-2505C410F9E2}" destId="{93F6D8EB-4A16-432D-8515-7EBB858C4448}" srcOrd="1" destOrd="0" parTransId="{A3E26CE9-ABED-424C-8FB3-5756C6111825}" sibTransId="{72F101CF-CE95-4DA6-8DB3-94A8FDEB9AE1}"/>
    <dgm:cxn modelId="{AFE7BD3A-BA90-4A60-9683-A1A4DF1EA177}" srcId="{A025AB4D-37AB-48AD-8057-9E76E73C47BA}" destId="{867FC217-944A-4DB7-AABB-84C81EDC39CC}" srcOrd="4" destOrd="0" parTransId="{B1F36CAE-DC3D-4BF9-98C9-9977DDB97D34}" sibTransId="{F26E2AFB-199B-4C5E-BBB3-3B2EE31C577A}"/>
    <dgm:cxn modelId="{5711B661-4892-4194-A19F-948AC14BB278}" type="presOf" srcId="{4C3624F0-FA57-456E-A9E1-90AA8DAA9530}" destId="{99F319E4-9D9D-49B3-872A-F201BE71E793}" srcOrd="0" destOrd="0" presId="urn:microsoft.com/office/officeart/2005/8/layout/vList5"/>
    <dgm:cxn modelId="{811A0545-60BD-4E55-82AF-31D0F95823B6}" srcId="{DBE9F1F7-AC3F-4F65-AD9B-76B723BF293F}" destId="{548290F5-7128-4869-A4BD-56AE848D402F}" srcOrd="0" destOrd="0" parTransId="{B519B0EA-FBA5-403B-86FE-82DBF4C429B5}" sibTransId="{C4388FBA-396C-4CD3-AA20-6043B807B49D}"/>
    <dgm:cxn modelId="{2973B745-F637-4DDD-9B3E-28E5DA0C6CDA}" srcId="{BAB0CA93-22EA-407C-840A-67636179C0CE}" destId="{ED33E7E6-9313-4E53-BAC9-621D50E6463F}" srcOrd="0" destOrd="0" parTransId="{0415FE54-35FF-4A33-BDB7-557AA109D90D}" sibTransId="{52E6B7DB-ED46-4DFC-AA76-920C2A5F05CC}"/>
    <dgm:cxn modelId="{34EB5A4B-0B6C-4057-96F3-C4CA593D7C3A}" type="presOf" srcId="{FC9575CA-2E16-4D88-BD3C-DA3E8DB49454}" destId="{B9A48651-0D43-4E67-9F19-8DA6857C9990}" srcOrd="0" destOrd="0" presId="urn:microsoft.com/office/officeart/2005/8/layout/vList5"/>
    <dgm:cxn modelId="{8FDA7E4E-E8B8-4D81-A7D2-009FE6F09093}" type="presOf" srcId="{319B3BA4-6A33-48CA-BD09-0BC5F2418957}" destId="{95749914-88C6-4842-876C-BEEF54E1F707}" srcOrd="0" destOrd="0" presId="urn:microsoft.com/office/officeart/2005/8/layout/vList5"/>
    <dgm:cxn modelId="{AA17E06F-7173-4E73-9E41-20D1563BD958}" type="presOf" srcId="{FE492703-26E8-49EE-A49D-CFDCF419DA1B}" destId="{99F319E4-9D9D-49B3-872A-F201BE71E793}" srcOrd="0" destOrd="1" presId="urn:microsoft.com/office/officeart/2005/8/layout/vList5"/>
    <dgm:cxn modelId="{DC0E9B79-D488-4751-9484-8529FB0BEDA5}" srcId="{A025AB4D-37AB-48AD-8057-9E76E73C47BA}" destId="{BAB0CA93-22EA-407C-840A-67636179C0CE}" srcOrd="1" destOrd="0" parTransId="{AEE8C86D-8BDE-447D-84BD-76F0A1ECC965}" sibTransId="{273BEFF2-FE54-489A-A9DF-746F59DCE93F}"/>
    <dgm:cxn modelId="{E00D557C-77C3-4C43-9E37-459BB263A623}" type="presOf" srcId="{D88C2312-11B3-47D1-A667-8FC2E501D519}" destId="{C637DC92-91AE-4031-B3F3-A3DBABF69FEA}" srcOrd="0" destOrd="0" presId="urn:microsoft.com/office/officeart/2005/8/layout/vList5"/>
    <dgm:cxn modelId="{ED779B7D-44F0-4143-95C4-CE34A302AA26}" type="presOf" srcId="{ED33E7E6-9313-4E53-BAC9-621D50E6463F}" destId="{7B1AAD0C-DA86-44F0-B246-3296C7D0DC7D}" srcOrd="0" destOrd="0" presId="urn:microsoft.com/office/officeart/2005/8/layout/vList5"/>
    <dgm:cxn modelId="{65DF2F7F-D0BC-4E48-B397-59D4F8348FB6}" type="presOf" srcId="{867FC217-944A-4DB7-AABB-84C81EDC39CC}" destId="{CC629A39-D303-4C59-8109-D0B1E1DD47C5}" srcOrd="0" destOrd="0" presId="urn:microsoft.com/office/officeart/2005/8/layout/vList5"/>
    <dgm:cxn modelId="{8E206480-1623-4F92-97FA-1BDEAAED35AA}" srcId="{E52CB593-5001-423D-8DDD-2505C410F9E2}" destId="{60E9E235-BAD0-444A-AC0D-3445EDC1D235}" srcOrd="0" destOrd="0" parTransId="{AFEEAF2B-456B-4CA2-9FFC-F16E6F25223A}" sibTransId="{1E820D10-240D-4A1B-8F85-710836C9830B}"/>
    <dgm:cxn modelId="{44432884-000F-4E9B-9473-90FDEB91824A}" srcId="{867FC217-944A-4DB7-AABB-84C81EDC39CC}" destId="{FE492703-26E8-49EE-A49D-CFDCF419DA1B}" srcOrd="1" destOrd="0" parTransId="{78E9CCBF-EF38-4626-8626-C83AC9290276}" sibTransId="{B60DB9A4-1353-48C6-870A-FD8BA10F3C5A}"/>
    <dgm:cxn modelId="{0F9E7484-F855-47EC-8DCD-FF4422292CAA}" srcId="{A025AB4D-37AB-48AD-8057-9E76E73C47BA}" destId="{319B3BA4-6A33-48CA-BD09-0BC5F2418957}" srcOrd="5" destOrd="0" parTransId="{29CF721D-B7EB-4A7F-850F-854F6025E4EB}" sibTransId="{3329A587-442D-4768-8578-AB20E26043A7}"/>
    <dgm:cxn modelId="{673D8A8B-03AD-459B-B59E-363AA854DC2C}" srcId="{319B3BA4-6A33-48CA-BD09-0BC5F2418957}" destId="{FC9575CA-2E16-4D88-BD3C-DA3E8DB49454}" srcOrd="0" destOrd="0" parTransId="{C5395467-5756-4015-A0AE-383F1EC40F92}" sibTransId="{5D464FA2-BC7A-430B-AAC2-9E33B43CC845}"/>
    <dgm:cxn modelId="{DA343B91-F921-48A4-AFCB-CD22F769CF58}" srcId="{319B3BA4-6A33-48CA-BD09-0BC5F2418957}" destId="{3123BC2F-52D6-4895-B408-A1FA503B53D9}" srcOrd="1" destOrd="0" parTransId="{FAEC9B84-08A4-45D7-92A8-E146B47EB012}" sibTransId="{8B2B55C3-9487-4569-AFB1-0DEA0EF1F8B5}"/>
    <dgm:cxn modelId="{C71EF591-C5A6-4091-B917-8705A12EF97C}" type="presOf" srcId="{E52CB593-5001-423D-8DDD-2505C410F9E2}" destId="{EC298B2E-1D6A-4807-851D-33DE54882563}" srcOrd="0" destOrd="0" presId="urn:microsoft.com/office/officeart/2005/8/layout/vList5"/>
    <dgm:cxn modelId="{259CFC97-FFA8-4C89-9E0E-A4DE0A04E018}" srcId="{A025AB4D-37AB-48AD-8057-9E76E73C47BA}" destId="{A9804052-13ED-48CC-A5AA-1308CC99A966}" srcOrd="0" destOrd="0" parTransId="{EC3B5EAD-42E8-4123-8F45-9C6D9F04FDAB}" sibTransId="{087154A3-93FC-46BF-BD9C-92A52928FA7C}"/>
    <dgm:cxn modelId="{7445AA9E-F65A-47AD-94E3-46CCA12B21D7}" type="presOf" srcId="{93F6D8EB-4A16-432D-8515-7EBB858C4448}" destId="{11146E7E-8108-4C45-ACC8-D263CF62FBDA}" srcOrd="0" destOrd="1" presId="urn:microsoft.com/office/officeart/2005/8/layout/vList5"/>
    <dgm:cxn modelId="{19BD8AB7-2BD4-4E24-8F27-EBEC84F0FAC7}" type="presOf" srcId="{548290F5-7128-4869-A4BD-56AE848D402F}" destId="{75FF8467-1245-4260-8CEA-DDC78EAFBD04}" srcOrd="0" destOrd="0" presId="urn:microsoft.com/office/officeart/2005/8/layout/vList5"/>
    <dgm:cxn modelId="{FFE0FEBF-E3A7-4491-8612-8F5E31BEDB83}" type="presOf" srcId="{3123BC2F-52D6-4895-B408-A1FA503B53D9}" destId="{B9A48651-0D43-4E67-9F19-8DA6857C9990}" srcOrd="0" destOrd="1" presId="urn:microsoft.com/office/officeart/2005/8/layout/vList5"/>
    <dgm:cxn modelId="{6A392BC0-7F40-4134-B7A0-2B31F44D7F6F}" type="presOf" srcId="{A025AB4D-37AB-48AD-8057-9E76E73C47BA}" destId="{47ECF3B8-21CE-480C-9242-698D8AEB38AC}" srcOrd="0" destOrd="0" presId="urn:microsoft.com/office/officeart/2005/8/layout/vList5"/>
    <dgm:cxn modelId="{420A94C1-ACF3-4F13-B131-F17D268C90EF}" srcId="{DBE9F1F7-AC3F-4F65-AD9B-76B723BF293F}" destId="{C00757AC-28AF-4E8B-8C97-8C3599492227}" srcOrd="1" destOrd="0" parTransId="{38AA0BF5-A146-4945-9783-D0A5006CAF4B}" sibTransId="{0BA1E368-3F9F-4ADB-AE79-6A15C21DEEFF}"/>
    <dgm:cxn modelId="{C0C660EB-5C00-4288-BBDF-DCE4BCF7374C}" srcId="{A9804052-13ED-48CC-A5AA-1308CC99A966}" destId="{D88C2312-11B3-47D1-A667-8FC2E501D519}" srcOrd="0" destOrd="0" parTransId="{06E222CC-4B6C-4B56-B712-7436A821B1CB}" sibTransId="{7BE3D15B-5889-4F95-BB06-6039C6D8BC25}"/>
    <dgm:cxn modelId="{589E30F9-343E-4354-9C59-903C436414ED}" type="presOf" srcId="{A9804052-13ED-48CC-A5AA-1308CC99A966}" destId="{4AECF1FE-2CE2-4F83-9540-77D537CE721C}" srcOrd="0" destOrd="0" presId="urn:microsoft.com/office/officeart/2005/8/layout/vList5"/>
    <dgm:cxn modelId="{307D3CFE-7A30-4929-81B3-E8303B99E989}" srcId="{867FC217-944A-4DB7-AABB-84C81EDC39CC}" destId="{4C3624F0-FA57-456E-A9E1-90AA8DAA9530}" srcOrd="0" destOrd="0" parTransId="{522D75D8-7D04-462D-9FE8-32643EDB8CE8}" sibTransId="{983606BD-2ED1-420D-83BD-BA142AC841CE}"/>
    <dgm:cxn modelId="{EAAAA2FE-B6B7-4451-9494-3E81B831C711}" srcId="{A025AB4D-37AB-48AD-8057-9E76E73C47BA}" destId="{DBE9F1F7-AC3F-4F65-AD9B-76B723BF293F}" srcOrd="2" destOrd="0" parTransId="{92C39F00-FB0D-4FAD-A9C0-D715DF1EA0A8}" sibTransId="{59A87010-73A4-4DBD-8970-A86000B6B007}"/>
    <dgm:cxn modelId="{412523FC-CC79-4E16-9E43-E17123707417}" type="presParOf" srcId="{47ECF3B8-21CE-480C-9242-698D8AEB38AC}" destId="{6DF43AAF-1181-41FB-9E49-93DA7B93FB61}" srcOrd="0" destOrd="0" presId="urn:microsoft.com/office/officeart/2005/8/layout/vList5"/>
    <dgm:cxn modelId="{CB5E719D-C969-4405-8172-86B27AD58524}" type="presParOf" srcId="{6DF43AAF-1181-41FB-9E49-93DA7B93FB61}" destId="{4AECF1FE-2CE2-4F83-9540-77D537CE721C}" srcOrd="0" destOrd="0" presId="urn:microsoft.com/office/officeart/2005/8/layout/vList5"/>
    <dgm:cxn modelId="{A51768DA-527A-423F-BDC1-BEB247FD61F8}" type="presParOf" srcId="{6DF43AAF-1181-41FB-9E49-93DA7B93FB61}" destId="{C637DC92-91AE-4031-B3F3-A3DBABF69FEA}" srcOrd="1" destOrd="0" presId="urn:microsoft.com/office/officeart/2005/8/layout/vList5"/>
    <dgm:cxn modelId="{6BCA6E2F-DAA7-4730-9084-ED4EB462658D}" type="presParOf" srcId="{47ECF3B8-21CE-480C-9242-698D8AEB38AC}" destId="{9A94F48F-4292-47C9-B1B7-4B82BA0E4F55}" srcOrd="1" destOrd="0" presId="urn:microsoft.com/office/officeart/2005/8/layout/vList5"/>
    <dgm:cxn modelId="{DEFEFEAB-AB20-4261-A812-027D3D24AF0D}" type="presParOf" srcId="{47ECF3B8-21CE-480C-9242-698D8AEB38AC}" destId="{728E193A-9AAF-45FA-90F4-2CB166442CE2}" srcOrd="2" destOrd="0" presId="urn:microsoft.com/office/officeart/2005/8/layout/vList5"/>
    <dgm:cxn modelId="{04EF5687-7EE5-4444-B1F4-4A0D6BBA9C73}" type="presParOf" srcId="{728E193A-9AAF-45FA-90F4-2CB166442CE2}" destId="{2020132F-A038-43CD-BE2A-20F75EE3E293}" srcOrd="0" destOrd="0" presId="urn:microsoft.com/office/officeart/2005/8/layout/vList5"/>
    <dgm:cxn modelId="{C89416C6-FC2B-4211-BF66-F5D850EC9A5E}" type="presParOf" srcId="{728E193A-9AAF-45FA-90F4-2CB166442CE2}" destId="{7B1AAD0C-DA86-44F0-B246-3296C7D0DC7D}" srcOrd="1" destOrd="0" presId="urn:microsoft.com/office/officeart/2005/8/layout/vList5"/>
    <dgm:cxn modelId="{F84C00CA-0666-4A08-AF47-AEFF4E6223B1}" type="presParOf" srcId="{47ECF3B8-21CE-480C-9242-698D8AEB38AC}" destId="{216DF78B-2F31-4907-93D4-B7D1E87AF153}" srcOrd="3" destOrd="0" presId="urn:microsoft.com/office/officeart/2005/8/layout/vList5"/>
    <dgm:cxn modelId="{6E3F3231-C6B7-4546-A609-A24A4CA3AE36}" type="presParOf" srcId="{47ECF3B8-21CE-480C-9242-698D8AEB38AC}" destId="{D4946E08-175E-4304-BE61-88C3634C6809}" srcOrd="4" destOrd="0" presId="urn:microsoft.com/office/officeart/2005/8/layout/vList5"/>
    <dgm:cxn modelId="{956A7F2A-11CA-4B30-A458-214EA4B1FA8F}" type="presParOf" srcId="{D4946E08-175E-4304-BE61-88C3634C6809}" destId="{66804A5B-EF95-4EAE-B71A-33600A503956}" srcOrd="0" destOrd="0" presId="urn:microsoft.com/office/officeart/2005/8/layout/vList5"/>
    <dgm:cxn modelId="{C3563C6A-C084-4FD7-A424-6CE48D6420D3}" type="presParOf" srcId="{D4946E08-175E-4304-BE61-88C3634C6809}" destId="{75FF8467-1245-4260-8CEA-DDC78EAFBD04}" srcOrd="1" destOrd="0" presId="urn:microsoft.com/office/officeart/2005/8/layout/vList5"/>
    <dgm:cxn modelId="{CE935E49-4AEA-4FF6-A73A-F84D16BEFA8E}" type="presParOf" srcId="{47ECF3B8-21CE-480C-9242-698D8AEB38AC}" destId="{FE61A878-5BB8-4BB6-AD9F-D73BE5F1A6E9}" srcOrd="5" destOrd="0" presId="urn:microsoft.com/office/officeart/2005/8/layout/vList5"/>
    <dgm:cxn modelId="{EEA6BAC3-82E9-4F54-AB1C-FA63FA248A9B}" type="presParOf" srcId="{47ECF3B8-21CE-480C-9242-698D8AEB38AC}" destId="{146C0383-CA0B-4436-B5FE-50E57BAF22FA}" srcOrd="6" destOrd="0" presId="urn:microsoft.com/office/officeart/2005/8/layout/vList5"/>
    <dgm:cxn modelId="{0D04801A-C3FB-4363-AD1E-BDCAB0867A89}" type="presParOf" srcId="{146C0383-CA0B-4436-B5FE-50E57BAF22FA}" destId="{EC298B2E-1D6A-4807-851D-33DE54882563}" srcOrd="0" destOrd="0" presId="urn:microsoft.com/office/officeart/2005/8/layout/vList5"/>
    <dgm:cxn modelId="{3B523AF8-8E5E-44A3-AC78-30F2EEDB6060}" type="presParOf" srcId="{146C0383-CA0B-4436-B5FE-50E57BAF22FA}" destId="{11146E7E-8108-4C45-ACC8-D263CF62FBDA}" srcOrd="1" destOrd="0" presId="urn:microsoft.com/office/officeart/2005/8/layout/vList5"/>
    <dgm:cxn modelId="{01788EA8-134A-4D8A-95A1-5928DA639A99}" type="presParOf" srcId="{47ECF3B8-21CE-480C-9242-698D8AEB38AC}" destId="{30CEDF6B-4A77-4D89-9276-A1ACE06645A1}" srcOrd="7" destOrd="0" presId="urn:microsoft.com/office/officeart/2005/8/layout/vList5"/>
    <dgm:cxn modelId="{61D3952B-325D-442B-971F-8ED5D81BBA07}" type="presParOf" srcId="{47ECF3B8-21CE-480C-9242-698D8AEB38AC}" destId="{FB2570E3-1EAD-49E0-9A56-CD850BAAD157}" srcOrd="8" destOrd="0" presId="urn:microsoft.com/office/officeart/2005/8/layout/vList5"/>
    <dgm:cxn modelId="{5A6DDA16-910A-4F1E-937E-6DCD384DA1E4}" type="presParOf" srcId="{FB2570E3-1EAD-49E0-9A56-CD850BAAD157}" destId="{CC629A39-D303-4C59-8109-D0B1E1DD47C5}" srcOrd="0" destOrd="0" presId="urn:microsoft.com/office/officeart/2005/8/layout/vList5"/>
    <dgm:cxn modelId="{22D7EB59-B4B5-471D-837C-6BFF99261537}" type="presParOf" srcId="{FB2570E3-1EAD-49E0-9A56-CD850BAAD157}" destId="{99F319E4-9D9D-49B3-872A-F201BE71E793}" srcOrd="1" destOrd="0" presId="urn:microsoft.com/office/officeart/2005/8/layout/vList5"/>
    <dgm:cxn modelId="{F5D1B477-0371-4750-8F58-253EC1611046}" type="presParOf" srcId="{47ECF3B8-21CE-480C-9242-698D8AEB38AC}" destId="{59429FA4-7135-4644-A6C0-EEF69F21A0F9}" srcOrd="9" destOrd="0" presId="urn:microsoft.com/office/officeart/2005/8/layout/vList5"/>
    <dgm:cxn modelId="{52162721-C38E-4E85-B028-C1FEED7B5D65}" type="presParOf" srcId="{47ECF3B8-21CE-480C-9242-698D8AEB38AC}" destId="{C8A4692A-D41A-4ECD-930E-D3A451935514}" srcOrd="10" destOrd="0" presId="urn:microsoft.com/office/officeart/2005/8/layout/vList5"/>
    <dgm:cxn modelId="{7B03887B-41D5-4881-B6C4-F63CB765D761}" type="presParOf" srcId="{C8A4692A-D41A-4ECD-930E-D3A451935514}" destId="{95749914-88C6-4842-876C-BEEF54E1F707}" srcOrd="0" destOrd="0" presId="urn:microsoft.com/office/officeart/2005/8/layout/vList5"/>
    <dgm:cxn modelId="{6DDA690E-59BD-4833-B63B-50AE74967A03}" type="presParOf" srcId="{C8A4692A-D41A-4ECD-930E-D3A451935514}" destId="{B9A48651-0D43-4E67-9F19-8DA6857C9990}"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D4D2E0-9F88-498D-AE9F-437C99D4785E}" type="doc">
      <dgm:prSet loTypeId="urn:microsoft.com/office/officeart/2005/8/layout/process4" loCatId="process" qsTypeId="urn:microsoft.com/office/officeart/2005/8/quickstyle/simple1" qsCatId="simple" csTypeId="urn:microsoft.com/office/officeart/2005/8/colors/accent3_2" csCatId="accent3" phldr="1"/>
      <dgm:spPr/>
      <dgm:t>
        <a:bodyPr/>
        <a:lstStyle/>
        <a:p>
          <a:endParaRPr lang="en-GB"/>
        </a:p>
      </dgm:t>
    </dgm:pt>
    <dgm:pt modelId="{0D82BBBE-61C4-4E97-966F-0A4D98F52287}">
      <dgm:prSet phldrT="[Text]" custT="1"/>
      <dgm:spPr/>
      <dgm:t>
        <a:bodyPr/>
        <a:lstStyle/>
        <a:p>
          <a:r>
            <a:rPr lang="en-US" sz="1900" kern="1200" noProof="0" dirty="0">
              <a:latin typeface="Arial" panose="020B0604020202020204" pitchFamily="34" charset="0"/>
              <a:ea typeface="+mn-ea"/>
              <a:cs typeface="Arial" panose="020B0604020202020204" pitchFamily="34" charset="0"/>
            </a:rPr>
            <a:t>The Grid Code previously required a workgroup to assess an alternative proposal against the baseline. </a:t>
          </a:r>
          <a:r>
            <a:rPr lang="en-US" sz="1900" kern="1200" dirty="0">
              <a:latin typeface="Arial" panose="020B0604020202020204" pitchFamily="34" charset="0"/>
              <a:ea typeface="+mn-ea"/>
              <a:cs typeface="Arial" panose="020B0604020202020204" pitchFamily="34" charset="0"/>
            </a:rPr>
            <a:t>Where it </a:t>
          </a:r>
          <a:r>
            <a:rPr lang="en-US" sz="1900" kern="1200" dirty="0">
              <a:solidFill>
                <a:srgbClr val="FF0000"/>
              </a:solidFill>
              <a:latin typeface="Arial" panose="020B0604020202020204" pitchFamily="34" charset="0"/>
              <a:ea typeface="+mn-ea"/>
              <a:cs typeface="Arial" panose="020B0604020202020204" pitchFamily="34" charset="0"/>
            </a:rPr>
            <a:t>will be better </a:t>
          </a:r>
          <a:r>
            <a:rPr lang="en-US" sz="1900" kern="1200" dirty="0">
              <a:latin typeface="Arial" panose="020B0604020202020204" pitchFamily="34" charset="0"/>
              <a:ea typeface="+mn-ea"/>
              <a:cs typeface="Arial" panose="020B0604020202020204" pitchFamily="34" charset="0"/>
            </a:rPr>
            <a:t>it was accepted by the workgroup and developed</a:t>
          </a:r>
          <a:r>
            <a:rPr lang="en-US" sz="1400" kern="1200" dirty="0">
              <a:latin typeface="Arial" panose="020B0604020202020204" pitchFamily="34" charset="0"/>
              <a:cs typeface="Arial" panose="020B0604020202020204" pitchFamily="34" charset="0"/>
            </a:rPr>
            <a:t>.</a:t>
          </a:r>
          <a:endParaRPr lang="en-GB" sz="1400" kern="1200" dirty="0">
            <a:latin typeface="Arial" panose="020B0604020202020204" pitchFamily="34" charset="0"/>
            <a:cs typeface="Arial" panose="020B0604020202020204" pitchFamily="34" charset="0"/>
          </a:endParaRPr>
        </a:p>
      </dgm:t>
    </dgm:pt>
    <dgm:pt modelId="{F00ADC0B-64BD-49B5-A9A6-4F278C4AE04C}" type="parTrans" cxnId="{644BC6B9-39C3-47D2-B0B9-CAB9A2766139}">
      <dgm:prSet/>
      <dgm:spPr/>
      <dgm:t>
        <a:bodyPr/>
        <a:lstStyle/>
        <a:p>
          <a:endParaRPr lang="en-GB"/>
        </a:p>
      </dgm:t>
    </dgm:pt>
    <dgm:pt modelId="{988A831C-F7C3-4841-82A8-2EBF413955AA}" type="sibTrans" cxnId="{644BC6B9-39C3-47D2-B0B9-CAB9A2766139}">
      <dgm:prSet/>
      <dgm:spPr/>
      <dgm:t>
        <a:bodyPr/>
        <a:lstStyle/>
        <a:p>
          <a:endParaRPr lang="en-GB"/>
        </a:p>
      </dgm:t>
    </dgm:pt>
    <dgm:pt modelId="{54A85CCD-A90A-4820-A11E-E758EE18ECA3}">
      <dgm:prSet phldrT="[Text]" custT="1"/>
      <dgm:spPr/>
      <dgm:t>
        <a:bodyPr/>
        <a:lstStyle/>
        <a:p>
          <a:r>
            <a:rPr lang="en-US" sz="1900" kern="1200" noProof="0" dirty="0">
              <a:latin typeface="Arial" panose="020B0604020202020204" pitchFamily="34" charset="0"/>
              <a:ea typeface="+mn-ea"/>
              <a:cs typeface="Arial" panose="020B0604020202020204" pitchFamily="34" charset="0"/>
            </a:rPr>
            <a:t>Proposal was for workgroup to instead assess an alternative against the original proposal. Where it </a:t>
          </a:r>
          <a:r>
            <a:rPr lang="en-US" sz="1900" kern="1200" noProof="0" dirty="0">
              <a:solidFill>
                <a:srgbClr val="FF0000"/>
              </a:solidFill>
              <a:latin typeface="Arial" panose="020B0604020202020204" pitchFamily="34" charset="0"/>
              <a:ea typeface="+mn-ea"/>
              <a:cs typeface="Arial" panose="020B0604020202020204" pitchFamily="34" charset="0"/>
            </a:rPr>
            <a:t>may be better</a:t>
          </a:r>
          <a:r>
            <a:rPr lang="en-US" sz="1900" kern="1200" noProof="0" dirty="0">
              <a:latin typeface="Arial" panose="020B0604020202020204" pitchFamily="34" charset="0"/>
              <a:ea typeface="+mn-ea"/>
              <a:cs typeface="Arial" panose="020B0604020202020204" pitchFamily="34" charset="0"/>
            </a:rPr>
            <a:t> it is developed.</a:t>
          </a:r>
          <a:endParaRPr lang="en-GB" sz="1900" kern="1200" dirty="0">
            <a:latin typeface="Arial" panose="020B0604020202020204" pitchFamily="34" charset="0"/>
            <a:ea typeface="+mn-ea"/>
            <a:cs typeface="Arial" panose="020B0604020202020204" pitchFamily="34" charset="0"/>
          </a:endParaRPr>
        </a:p>
      </dgm:t>
    </dgm:pt>
    <dgm:pt modelId="{75DF736C-7450-4F51-8390-2DEAC7CA6054}" type="parTrans" cxnId="{75E4D9D2-A67E-438A-81F1-5A5948934053}">
      <dgm:prSet/>
      <dgm:spPr/>
      <dgm:t>
        <a:bodyPr/>
        <a:lstStyle/>
        <a:p>
          <a:endParaRPr lang="en-GB"/>
        </a:p>
      </dgm:t>
    </dgm:pt>
    <dgm:pt modelId="{121EB05C-5630-4198-B45C-45311D33408B}" type="sibTrans" cxnId="{75E4D9D2-A67E-438A-81F1-5A5948934053}">
      <dgm:prSet/>
      <dgm:spPr/>
      <dgm:t>
        <a:bodyPr/>
        <a:lstStyle/>
        <a:p>
          <a:endParaRPr lang="en-GB"/>
        </a:p>
      </dgm:t>
    </dgm:pt>
    <dgm:pt modelId="{4A49B98B-46A8-44BE-8F6A-454C18556A98}">
      <dgm:prSet phldrT="[Text]" custT="1"/>
      <dgm:spPr/>
      <dgm:t>
        <a:bodyPr/>
        <a:lstStyle/>
        <a:p>
          <a:r>
            <a:rPr lang="en-US" sz="1900" kern="1200" noProof="0" dirty="0">
              <a:latin typeface="Arial" panose="020B0604020202020204" pitchFamily="34" charset="0"/>
              <a:ea typeface="+mn-ea"/>
              <a:cs typeface="Arial" panose="020B0604020202020204" pitchFamily="34" charset="0"/>
            </a:rPr>
            <a:t>This mirrors the licence condition text and g</a:t>
          </a:r>
          <a:r>
            <a:rPr lang="en-GB" sz="1900" kern="1200" dirty="0">
              <a:latin typeface="Arial" panose="020B0604020202020204" pitchFamily="34" charset="0"/>
              <a:ea typeface="+mn-ea"/>
              <a:cs typeface="Arial" panose="020B0604020202020204" pitchFamily="34" charset="0"/>
            </a:rPr>
            <a:t>ives the workgroup a little more discretion to choose which alternatives to develop</a:t>
          </a:r>
        </a:p>
      </dgm:t>
    </dgm:pt>
    <dgm:pt modelId="{4CF72FDB-159B-4AEC-A8EB-2B5235C3F99F}" type="parTrans" cxnId="{F7A9741C-FD65-45C5-9BFA-3537B63E30C8}">
      <dgm:prSet/>
      <dgm:spPr/>
      <dgm:t>
        <a:bodyPr/>
        <a:lstStyle/>
        <a:p>
          <a:endParaRPr lang="en-GB"/>
        </a:p>
      </dgm:t>
    </dgm:pt>
    <dgm:pt modelId="{55EB9258-8C98-4B26-82DB-C6DC6D10820E}" type="sibTrans" cxnId="{F7A9741C-FD65-45C5-9BFA-3537B63E30C8}">
      <dgm:prSet/>
      <dgm:spPr/>
      <dgm:t>
        <a:bodyPr/>
        <a:lstStyle/>
        <a:p>
          <a:endParaRPr lang="en-GB"/>
        </a:p>
      </dgm:t>
    </dgm:pt>
    <dgm:pt modelId="{63E7B591-73B2-4964-AC42-8A4A58CD4419}">
      <dgm:prSet phldrT="[Text]" custT="1"/>
      <dgm:spPr/>
      <dgm:t>
        <a:bodyPr/>
        <a:lstStyle/>
        <a:p>
          <a:pPr marL="0" lvl="0" indent="0" algn="ctr" defTabSz="844550">
            <a:lnSpc>
              <a:spcPct val="90000"/>
            </a:lnSpc>
            <a:spcBef>
              <a:spcPct val="0"/>
            </a:spcBef>
            <a:spcAft>
              <a:spcPct val="35000"/>
            </a:spcAft>
            <a:buNone/>
          </a:pPr>
          <a:r>
            <a:rPr lang="en-GB" sz="1900" kern="1200" dirty="0">
              <a:latin typeface="Arial" panose="020B0604020202020204" pitchFamily="34" charset="0"/>
              <a:ea typeface="+mn-ea"/>
              <a:cs typeface="Arial" panose="020B0604020202020204" pitchFamily="34" charset="0"/>
            </a:rPr>
            <a:t>They don’t have to use this discretion…if any doubt remains the workgroup should develop the alternative; and the workgroup chair can also ‘save’ an alternative</a:t>
          </a:r>
        </a:p>
      </dgm:t>
    </dgm:pt>
    <dgm:pt modelId="{F505B219-6550-49F4-B488-D06E9F1EF502}" type="parTrans" cxnId="{B2E7FAF0-FC7D-4AB1-A26A-154E19E1F680}">
      <dgm:prSet/>
      <dgm:spPr/>
      <dgm:t>
        <a:bodyPr/>
        <a:lstStyle/>
        <a:p>
          <a:endParaRPr lang="en-GB"/>
        </a:p>
      </dgm:t>
    </dgm:pt>
    <dgm:pt modelId="{76D2B04F-6AB0-41BC-BAA0-622F46436F6B}" type="sibTrans" cxnId="{B2E7FAF0-FC7D-4AB1-A26A-154E19E1F680}">
      <dgm:prSet/>
      <dgm:spPr/>
      <dgm:t>
        <a:bodyPr/>
        <a:lstStyle/>
        <a:p>
          <a:endParaRPr lang="en-GB"/>
        </a:p>
      </dgm:t>
    </dgm:pt>
    <dgm:pt modelId="{358E2312-42AC-4522-960B-68C7A9AF7E92}">
      <dgm:prSet phldrT="[Text]" custT="1"/>
      <dgm:spPr/>
      <dgm:t>
        <a:bodyPr/>
        <a:lstStyle/>
        <a:p>
          <a:pPr>
            <a:buClr>
              <a:srgbClr val="F26522"/>
            </a:buClr>
            <a:buSzTx/>
            <a:buFont typeface="Arial" panose="020B0604020202020204" pitchFamily="34" charset="0"/>
            <a:buChar char="•"/>
          </a:pPr>
          <a:r>
            <a:rPr lang="en-GB" sz="1900" kern="1200" dirty="0">
              <a:latin typeface="Arial" panose="020B0604020202020204" pitchFamily="34" charset="0"/>
              <a:ea typeface="+mn-ea"/>
              <a:cs typeface="Arial" panose="020B0604020202020204" pitchFamily="34" charset="0"/>
            </a:rPr>
            <a:t>Alternative to GC0131 raised to continue with current practice</a:t>
          </a:r>
        </a:p>
      </dgm:t>
    </dgm:pt>
    <dgm:pt modelId="{D84FBF92-C612-40F0-90B3-53203892A81A}" type="parTrans" cxnId="{F2FADB6A-857E-405A-B0AA-9C075D229BD2}">
      <dgm:prSet/>
      <dgm:spPr/>
      <dgm:t>
        <a:bodyPr/>
        <a:lstStyle/>
        <a:p>
          <a:endParaRPr lang="en-GB"/>
        </a:p>
      </dgm:t>
    </dgm:pt>
    <dgm:pt modelId="{01C681A4-EC44-46BA-A992-8C2C0B64DD31}" type="sibTrans" cxnId="{F2FADB6A-857E-405A-B0AA-9C075D229BD2}">
      <dgm:prSet/>
      <dgm:spPr/>
      <dgm:t>
        <a:bodyPr/>
        <a:lstStyle/>
        <a:p>
          <a:endParaRPr lang="en-GB"/>
        </a:p>
      </dgm:t>
    </dgm:pt>
    <dgm:pt modelId="{D03D17F0-7664-4DFA-8C51-5F87CDD3FF2D}" type="pres">
      <dgm:prSet presAssocID="{41D4D2E0-9F88-498D-AE9F-437C99D4785E}" presName="Name0" presStyleCnt="0">
        <dgm:presLayoutVars>
          <dgm:dir/>
          <dgm:animLvl val="lvl"/>
          <dgm:resizeHandles val="exact"/>
        </dgm:presLayoutVars>
      </dgm:prSet>
      <dgm:spPr/>
    </dgm:pt>
    <dgm:pt modelId="{E0D01A45-6E61-46E2-9A80-4221BA3741DA}" type="pres">
      <dgm:prSet presAssocID="{358E2312-42AC-4522-960B-68C7A9AF7E92}" presName="boxAndChildren" presStyleCnt="0"/>
      <dgm:spPr/>
    </dgm:pt>
    <dgm:pt modelId="{DE3D58A9-E806-4B63-AF5E-B4C53CE4E3A4}" type="pres">
      <dgm:prSet presAssocID="{358E2312-42AC-4522-960B-68C7A9AF7E92}" presName="parentTextBox" presStyleLbl="node1" presStyleIdx="0" presStyleCnt="5"/>
      <dgm:spPr/>
    </dgm:pt>
    <dgm:pt modelId="{256AE412-8F13-43CC-9300-F491CD178D28}" type="pres">
      <dgm:prSet presAssocID="{55EB9258-8C98-4B26-82DB-C6DC6D10820E}" presName="sp" presStyleCnt="0"/>
      <dgm:spPr/>
    </dgm:pt>
    <dgm:pt modelId="{A213B9BB-ACA2-4511-AB67-580FC460331C}" type="pres">
      <dgm:prSet presAssocID="{4A49B98B-46A8-44BE-8F6A-454C18556A98}" presName="arrowAndChildren" presStyleCnt="0"/>
      <dgm:spPr/>
    </dgm:pt>
    <dgm:pt modelId="{0502B910-8D1D-4A2F-8A8E-86D4341B7D93}" type="pres">
      <dgm:prSet presAssocID="{4A49B98B-46A8-44BE-8F6A-454C18556A98}" presName="parentTextArrow" presStyleLbl="node1" presStyleIdx="1" presStyleCnt="5"/>
      <dgm:spPr/>
    </dgm:pt>
    <dgm:pt modelId="{E8BA8D44-015E-4DD1-AE6F-EA2C64F301CA}" type="pres">
      <dgm:prSet presAssocID="{76D2B04F-6AB0-41BC-BAA0-622F46436F6B}" presName="sp" presStyleCnt="0"/>
      <dgm:spPr/>
    </dgm:pt>
    <dgm:pt modelId="{F4EC0F83-15FB-4B1B-9254-1EE3437D4280}" type="pres">
      <dgm:prSet presAssocID="{63E7B591-73B2-4964-AC42-8A4A58CD4419}" presName="arrowAndChildren" presStyleCnt="0"/>
      <dgm:spPr/>
    </dgm:pt>
    <dgm:pt modelId="{1351D4AB-01FE-4FAB-A4EF-BDCFCA887D97}" type="pres">
      <dgm:prSet presAssocID="{63E7B591-73B2-4964-AC42-8A4A58CD4419}" presName="parentTextArrow" presStyleLbl="node1" presStyleIdx="2" presStyleCnt="5"/>
      <dgm:spPr/>
    </dgm:pt>
    <dgm:pt modelId="{2B054A8D-DEB0-4D27-92D8-E5ECCB89C18C}" type="pres">
      <dgm:prSet presAssocID="{121EB05C-5630-4198-B45C-45311D33408B}" presName="sp" presStyleCnt="0"/>
      <dgm:spPr/>
    </dgm:pt>
    <dgm:pt modelId="{04A48CF9-92BB-41B8-BF91-9F413C00C17A}" type="pres">
      <dgm:prSet presAssocID="{54A85CCD-A90A-4820-A11E-E758EE18ECA3}" presName="arrowAndChildren" presStyleCnt="0"/>
      <dgm:spPr/>
    </dgm:pt>
    <dgm:pt modelId="{B0A44319-8F88-424E-A2F4-4D6B4B177D93}" type="pres">
      <dgm:prSet presAssocID="{54A85CCD-A90A-4820-A11E-E758EE18ECA3}" presName="parentTextArrow" presStyleLbl="node1" presStyleIdx="3" presStyleCnt="5"/>
      <dgm:spPr/>
    </dgm:pt>
    <dgm:pt modelId="{86239B1A-C3AE-4056-954B-547263F991F5}" type="pres">
      <dgm:prSet presAssocID="{988A831C-F7C3-4841-82A8-2EBF413955AA}" presName="sp" presStyleCnt="0"/>
      <dgm:spPr/>
    </dgm:pt>
    <dgm:pt modelId="{F316D99D-DD8C-443D-87D3-407CD9FB0DDA}" type="pres">
      <dgm:prSet presAssocID="{0D82BBBE-61C4-4E97-966F-0A4D98F52287}" presName="arrowAndChildren" presStyleCnt="0"/>
      <dgm:spPr/>
    </dgm:pt>
    <dgm:pt modelId="{E53863F1-DB9A-4112-9C1D-E7D060113EE2}" type="pres">
      <dgm:prSet presAssocID="{0D82BBBE-61C4-4E97-966F-0A4D98F52287}" presName="parentTextArrow" presStyleLbl="node1" presStyleIdx="4" presStyleCnt="5"/>
      <dgm:spPr/>
    </dgm:pt>
  </dgm:ptLst>
  <dgm:cxnLst>
    <dgm:cxn modelId="{F7A9741C-FD65-45C5-9BFA-3537B63E30C8}" srcId="{41D4D2E0-9F88-498D-AE9F-437C99D4785E}" destId="{4A49B98B-46A8-44BE-8F6A-454C18556A98}" srcOrd="3" destOrd="0" parTransId="{4CF72FDB-159B-4AEC-A8EB-2B5235C3F99F}" sibTransId="{55EB9258-8C98-4B26-82DB-C6DC6D10820E}"/>
    <dgm:cxn modelId="{F2FADB6A-857E-405A-B0AA-9C075D229BD2}" srcId="{41D4D2E0-9F88-498D-AE9F-437C99D4785E}" destId="{358E2312-42AC-4522-960B-68C7A9AF7E92}" srcOrd="4" destOrd="0" parTransId="{D84FBF92-C612-40F0-90B3-53203892A81A}" sibTransId="{01C681A4-EC44-46BA-A992-8C2C0B64DD31}"/>
    <dgm:cxn modelId="{99F4616B-F26E-49DF-B90A-BE89DAF7A1A7}" type="presOf" srcId="{41D4D2E0-9F88-498D-AE9F-437C99D4785E}" destId="{D03D17F0-7664-4DFA-8C51-5F87CDD3FF2D}" srcOrd="0" destOrd="0" presId="urn:microsoft.com/office/officeart/2005/8/layout/process4"/>
    <dgm:cxn modelId="{092B8780-A7E3-496D-9260-698FF6403B63}" type="presOf" srcId="{54A85CCD-A90A-4820-A11E-E758EE18ECA3}" destId="{B0A44319-8F88-424E-A2F4-4D6B4B177D93}" srcOrd="0" destOrd="0" presId="urn:microsoft.com/office/officeart/2005/8/layout/process4"/>
    <dgm:cxn modelId="{5196418C-7BC6-487A-9888-D4EC0D0BEC55}" type="presOf" srcId="{4A49B98B-46A8-44BE-8F6A-454C18556A98}" destId="{0502B910-8D1D-4A2F-8A8E-86D4341B7D93}" srcOrd="0" destOrd="0" presId="urn:microsoft.com/office/officeart/2005/8/layout/process4"/>
    <dgm:cxn modelId="{644BC6B9-39C3-47D2-B0B9-CAB9A2766139}" srcId="{41D4D2E0-9F88-498D-AE9F-437C99D4785E}" destId="{0D82BBBE-61C4-4E97-966F-0A4D98F52287}" srcOrd="0" destOrd="0" parTransId="{F00ADC0B-64BD-49B5-A9A6-4F278C4AE04C}" sibTransId="{988A831C-F7C3-4841-82A8-2EBF413955AA}"/>
    <dgm:cxn modelId="{7B12F3CC-2993-4A14-9BD0-8CF9C6288F13}" type="presOf" srcId="{0D82BBBE-61C4-4E97-966F-0A4D98F52287}" destId="{E53863F1-DB9A-4112-9C1D-E7D060113EE2}" srcOrd="0" destOrd="0" presId="urn:microsoft.com/office/officeart/2005/8/layout/process4"/>
    <dgm:cxn modelId="{75E4D9D2-A67E-438A-81F1-5A5948934053}" srcId="{41D4D2E0-9F88-498D-AE9F-437C99D4785E}" destId="{54A85CCD-A90A-4820-A11E-E758EE18ECA3}" srcOrd="1" destOrd="0" parTransId="{75DF736C-7450-4F51-8390-2DEAC7CA6054}" sibTransId="{121EB05C-5630-4198-B45C-45311D33408B}"/>
    <dgm:cxn modelId="{F62E24DB-23C2-4821-9EC9-6AA68D43EB33}" type="presOf" srcId="{63E7B591-73B2-4964-AC42-8A4A58CD4419}" destId="{1351D4AB-01FE-4FAB-A4EF-BDCFCA887D97}" srcOrd="0" destOrd="0" presId="urn:microsoft.com/office/officeart/2005/8/layout/process4"/>
    <dgm:cxn modelId="{B2E7FAF0-FC7D-4AB1-A26A-154E19E1F680}" srcId="{41D4D2E0-9F88-498D-AE9F-437C99D4785E}" destId="{63E7B591-73B2-4964-AC42-8A4A58CD4419}" srcOrd="2" destOrd="0" parTransId="{F505B219-6550-49F4-B488-D06E9F1EF502}" sibTransId="{76D2B04F-6AB0-41BC-BAA0-622F46436F6B}"/>
    <dgm:cxn modelId="{2B5198F9-54DD-45E9-BEBB-F607D12A44E5}" type="presOf" srcId="{358E2312-42AC-4522-960B-68C7A9AF7E92}" destId="{DE3D58A9-E806-4B63-AF5E-B4C53CE4E3A4}" srcOrd="0" destOrd="0" presId="urn:microsoft.com/office/officeart/2005/8/layout/process4"/>
    <dgm:cxn modelId="{4C41F46A-9197-44B2-9565-22557E8D8782}" type="presParOf" srcId="{D03D17F0-7664-4DFA-8C51-5F87CDD3FF2D}" destId="{E0D01A45-6E61-46E2-9A80-4221BA3741DA}" srcOrd="0" destOrd="0" presId="urn:microsoft.com/office/officeart/2005/8/layout/process4"/>
    <dgm:cxn modelId="{2210C3AC-21BB-42CE-A2D7-0A17B6EB6F12}" type="presParOf" srcId="{E0D01A45-6E61-46E2-9A80-4221BA3741DA}" destId="{DE3D58A9-E806-4B63-AF5E-B4C53CE4E3A4}" srcOrd="0" destOrd="0" presId="urn:microsoft.com/office/officeart/2005/8/layout/process4"/>
    <dgm:cxn modelId="{FCD6FD25-00FC-4B29-A7E0-D1A71201CFB2}" type="presParOf" srcId="{D03D17F0-7664-4DFA-8C51-5F87CDD3FF2D}" destId="{256AE412-8F13-43CC-9300-F491CD178D28}" srcOrd="1" destOrd="0" presId="urn:microsoft.com/office/officeart/2005/8/layout/process4"/>
    <dgm:cxn modelId="{89531149-EDD4-477E-9D52-48E02A75B692}" type="presParOf" srcId="{D03D17F0-7664-4DFA-8C51-5F87CDD3FF2D}" destId="{A213B9BB-ACA2-4511-AB67-580FC460331C}" srcOrd="2" destOrd="0" presId="urn:microsoft.com/office/officeart/2005/8/layout/process4"/>
    <dgm:cxn modelId="{7CA77B86-26D7-4BDC-B372-06183B51224B}" type="presParOf" srcId="{A213B9BB-ACA2-4511-AB67-580FC460331C}" destId="{0502B910-8D1D-4A2F-8A8E-86D4341B7D93}" srcOrd="0" destOrd="0" presId="urn:microsoft.com/office/officeart/2005/8/layout/process4"/>
    <dgm:cxn modelId="{FA099CCD-4DC3-4CB6-924D-27E7DE39E18E}" type="presParOf" srcId="{D03D17F0-7664-4DFA-8C51-5F87CDD3FF2D}" destId="{E8BA8D44-015E-4DD1-AE6F-EA2C64F301CA}" srcOrd="3" destOrd="0" presId="urn:microsoft.com/office/officeart/2005/8/layout/process4"/>
    <dgm:cxn modelId="{3C84A95C-ADDF-433C-88F0-E8292221612E}" type="presParOf" srcId="{D03D17F0-7664-4DFA-8C51-5F87CDD3FF2D}" destId="{F4EC0F83-15FB-4B1B-9254-1EE3437D4280}" srcOrd="4" destOrd="0" presId="urn:microsoft.com/office/officeart/2005/8/layout/process4"/>
    <dgm:cxn modelId="{9BADAC44-E689-4104-B3C9-608743236609}" type="presParOf" srcId="{F4EC0F83-15FB-4B1B-9254-1EE3437D4280}" destId="{1351D4AB-01FE-4FAB-A4EF-BDCFCA887D97}" srcOrd="0" destOrd="0" presId="urn:microsoft.com/office/officeart/2005/8/layout/process4"/>
    <dgm:cxn modelId="{587AEC65-E22F-4F53-9B17-A9A84ADC03B0}" type="presParOf" srcId="{D03D17F0-7664-4DFA-8C51-5F87CDD3FF2D}" destId="{2B054A8D-DEB0-4D27-92D8-E5ECCB89C18C}" srcOrd="5" destOrd="0" presId="urn:microsoft.com/office/officeart/2005/8/layout/process4"/>
    <dgm:cxn modelId="{BB2CE944-D63B-479D-96C9-7143867EF200}" type="presParOf" srcId="{D03D17F0-7664-4DFA-8C51-5F87CDD3FF2D}" destId="{04A48CF9-92BB-41B8-BF91-9F413C00C17A}" srcOrd="6" destOrd="0" presId="urn:microsoft.com/office/officeart/2005/8/layout/process4"/>
    <dgm:cxn modelId="{491627F0-BD45-4052-898B-126317CA146F}" type="presParOf" srcId="{04A48CF9-92BB-41B8-BF91-9F413C00C17A}" destId="{B0A44319-8F88-424E-A2F4-4D6B4B177D93}" srcOrd="0" destOrd="0" presId="urn:microsoft.com/office/officeart/2005/8/layout/process4"/>
    <dgm:cxn modelId="{F6C64FA8-06FF-4BA1-A235-479F9592103E}" type="presParOf" srcId="{D03D17F0-7664-4DFA-8C51-5F87CDD3FF2D}" destId="{86239B1A-C3AE-4056-954B-547263F991F5}" srcOrd="7" destOrd="0" presId="urn:microsoft.com/office/officeart/2005/8/layout/process4"/>
    <dgm:cxn modelId="{340C30EE-3E56-4EDA-975E-6259940480BC}" type="presParOf" srcId="{D03D17F0-7664-4DFA-8C51-5F87CDD3FF2D}" destId="{F316D99D-DD8C-443D-87D3-407CD9FB0DDA}" srcOrd="8" destOrd="0" presId="urn:microsoft.com/office/officeart/2005/8/layout/process4"/>
    <dgm:cxn modelId="{23389374-1E58-4498-AA6C-3A279F621AB8}" type="presParOf" srcId="{F316D99D-DD8C-443D-87D3-407CD9FB0DDA}" destId="{E53863F1-DB9A-4112-9C1D-E7D060113EE2}"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9FB518-CFC7-401C-9974-5165B7C66E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9CE4C0BB-990C-4D7F-B438-D0EA99EBD964}">
      <dgm:prSet/>
      <dgm:spPr/>
      <dgm:t>
        <a:bodyPr/>
        <a:lstStyle/>
        <a:p>
          <a:r>
            <a:rPr lang="en-GB" b="1" dirty="0"/>
            <a:t>CMP286/287</a:t>
          </a:r>
        </a:p>
        <a:p>
          <a:r>
            <a:rPr lang="en-GB" dirty="0"/>
            <a:t> </a:t>
          </a:r>
          <a:r>
            <a:rPr lang="en-GB" b="1" dirty="0"/>
            <a:t>ASSESS </a:t>
          </a:r>
          <a:r>
            <a:rPr lang="en-GB" dirty="0"/>
            <a:t>if any change in priority now that TCR decisions are known or imminent</a:t>
          </a:r>
        </a:p>
      </dgm:t>
    </dgm:pt>
    <dgm:pt modelId="{5A35804F-34B1-433A-807B-F468F7C61544}" type="parTrans" cxnId="{A5BADA1A-314A-47F3-90EF-C7EACA92DEC3}">
      <dgm:prSet/>
      <dgm:spPr/>
      <dgm:t>
        <a:bodyPr/>
        <a:lstStyle/>
        <a:p>
          <a:endParaRPr lang="en-GB"/>
        </a:p>
      </dgm:t>
    </dgm:pt>
    <dgm:pt modelId="{88D2144A-6032-44EF-927D-E15AB5546D00}" type="sibTrans" cxnId="{A5BADA1A-314A-47F3-90EF-C7EACA92DEC3}">
      <dgm:prSet/>
      <dgm:spPr/>
      <dgm:t>
        <a:bodyPr/>
        <a:lstStyle/>
        <a:p>
          <a:endParaRPr lang="en-GB"/>
        </a:p>
      </dgm:t>
    </dgm:pt>
    <dgm:pt modelId="{0E49D712-DDF1-48E8-9A39-BE809F5FA1E5}">
      <dgm:prSet/>
      <dgm:spPr/>
      <dgm:t>
        <a:bodyPr anchor="t"/>
        <a:lstStyle/>
        <a:p>
          <a:pPr>
            <a:buFont typeface="Arial" panose="020B0604020202020204" pitchFamily="34" charset="0"/>
            <a:buChar char="•"/>
          </a:pPr>
          <a:r>
            <a:rPr lang="en-GB" b="1" dirty="0">
              <a:cs typeface="Helvetica" charset="0"/>
            </a:rPr>
            <a:t>CMP326</a:t>
          </a:r>
        </a:p>
        <a:p>
          <a:pPr>
            <a:buFont typeface="Arial" panose="020B0604020202020204" pitchFamily="34" charset="0"/>
            <a:buChar char="•"/>
          </a:pPr>
          <a:r>
            <a:rPr lang="en-US" altLang="en-US" b="1" dirty="0">
              <a:solidFill>
                <a:schemeClr val="bg1"/>
              </a:solidFill>
            </a:rPr>
            <a:t>AGREE </a:t>
          </a:r>
          <a:r>
            <a:rPr lang="en-US" altLang="en-US" b="0" dirty="0">
              <a:solidFill>
                <a:schemeClr val="bg1"/>
              </a:solidFill>
            </a:rPr>
            <a:t>that Workgroup has met its Terms of Reference</a:t>
          </a:r>
          <a:endParaRPr lang="en-GB" dirty="0">
            <a:solidFill>
              <a:schemeClr val="bg1"/>
            </a:solidFill>
          </a:endParaRPr>
        </a:p>
      </dgm:t>
    </dgm:pt>
    <dgm:pt modelId="{3E9D7DCD-FBF0-4B4A-8CA5-F1B20FA1ED5B}" type="parTrans" cxnId="{9F50E0D3-DE2B-4F43-93BC-04213F4E2B67}">
      <dgm:prSet/>
      <dgm:spPr/>
      <dgm:t>
        <a:bodyPr/>
        <a:lstStyle/>
        <a:p>
          <a:endParaRPr lang="en-GB"/>
        </a:p>
      </dgm:t>
    </dgm:pt>
    <dgm:pt modelId="{5862468E-ABCF-4E0E-A498-593CD1D5705B}" type="sibTrans" cxnId="{9F50E0D3-DE2B-4F43-93BC-04213F4E2B67}">
      <dgm:prSet/>
      <dgm:spPr/>
      <dgm:t>
        <a:bodyPr/>
        <a:lstStyle/>
        <a:p>
          <a:endParaRPr lang="en-GB"/>
        </a:p>
      </dgm:t>
    </dgm:pt>
    <dgm:pt modelId="{F781F828-C0C4-4E71-BC7C-4D5B67C65CC0}">
      <dgm:prSet phldrT="[Text]"/>
      <dgm:spPr/>
      <dgm:t>
        <a:bodyPr/>
        <a:lstStyle/>
        <a:p>
          <a:r>
            <a:rPr lang="en-GB" b="1" dirty="0"/>
            <a:t>CMP315</a:t>
          </a:r>
          <a:r>
            <a:rPr lang="en-GB" dirty="0"/>
            <a:t> </a:t>
          </a:r>
        </a:p>
        <a:p>
          <a:r>
            <a:rPr lang="en-GB" b="1" dirty="0"/>
            <a:t>NOTE </a:t>
          </a:r>
          <a:r>
            <a:rPr lang="en-GB" b="0" dirty="0"/>
            <a:t>that </a:t>
          </a:r>
          <a:r>
            <a:rPr lang="en-GB" dirty="0"/>
            <a:t>Code Admin held a call with the Proposer and ESO after ESO's presentation at TCMF to have an initial conversation as to how the ESO’s proposed thinking fits in with CMP315  and the timings of CMP315. It was agreed to have a Workgroup on 21 April 2021 to address this question. </a:t>
          </a:r>
        </a:p>
      </dgm:t>
    </dgm:pt>
    <dgm:pt modelId="{61E331F4-7367-48EB-A043-29CA537518EA}" type="parTrans" cxnId="{B003E8A8-586C-4552-81AC-6582A0B53E89}">
      <dgm:prSet/>
      <dgm:spPr/>
      <dgm:t>
        <a:bodyPr/>
        <a:lstStyle/>
        <a:p>
          <a:endParaRPr lang="en-GB"/>
        </a:p>
      </dgm:t>
    </dgm:pt>
    <dgm:pt modelId="{40DE40B0-7A86-4162-B005-6F22D3D42A56}" type="sibTrans" cxnId="{B003E8A8-586C-4552-81AC-6582A0B53E89}">
      <dgm:prSet/>
      <dgm:spPr/>
      <dgm:t>
        <a:bodyPr/>
        <a:lstStyle/>
        <a:p>
          <a:endParaRPr lang="en-GB"/>
        </a:p>
      </dgm:t>
    </dgm:pt>
    <dgm:pt modelId="{6032C063-7245-44E6-B48A-EAF976C3D1A8}">
      <dgm:prSet phldrT="[Text]"/>
      <dgm:spPr/>
      <dgm:t>
        <a:bodyPr anchor="t"/>
        <a:lstStyle/>
        <a:p>
          <a:pPr>
            <a:buFont typeface="Arial" panose="020B0604020202020204" pitchFamily="34" charset="0"/>
            <a:buChar char="•"/>
          </a:pPr>
          <a:r>
            <a:rPr lang="en-GB" b="1" dirty="0">
              <a:solidFill>
                <a:schemeClr val="bg1"/>
              </a:solidFill>
            </a:rPr>
            <a:t>CMP330</a:t>
          </a:r>
          <a:r>
            <a:rPr lang="en-GB" dirty="0">
              <a:solidFill>
                <a:schemeClr val="bg1"/>
              </a:solidFill>
            </a:rPr>
            <a:t>  </a:t>
          </a:r>
        </a:p>
        <a:p>
          <a:pPr>
            <a:buFont typeface="Arial" panose="020B0604020202020204" pitchFamily="34" charset="0"/>
            <a:buChar char="•"/>
          </a:pPr>
          <a:r>
            <a:rPr lang="en-GB" b="1" dirty="0">
              <a:solidFill>
                <a:schemeClr val="bg1"/>
              </a:solidFill>
            </a:rPr>
            <a:t>NOTE</a:t>
          </a:r>
          <a:r>
            <a:rPr lang="en-GB" dirty="0">
              <a:solidFill>
                <a:schemeClr val="bg1"/>
              </a:solidFill>
            </a:rPr>
            <a:t> that Workgroup Report will be presented to May 2021 Panel rather than April 2021 Panel</a:t>
          </a:r>
        </a:p>
      </dgm:t>
    </dgm:pt>
    <dgm:pt modelId="{79AC87B4-0DBA-4FAE-B492-662A2EE996C3}" type="parTrans" cxnId="{2A5507E9-5C57-4913-836A-DC12061012BD}">
      <dgm:prSet/>
      <dgm:spPr/>
      <dgm:t>
        <a:bodyPr/>
        <a:lstStyle/>
        <a:p>
          <a:endParaRPr lang="en-GB"/>
        </a:p>
      </dgm:t>
    </dgm:pt>
    <dgm:pt modelId="{0D0D2B9C-A884-4BDE-A4B4-8D2DB0E75A14}" type="sibTrans" cxnId="{2A5507E9-5C57-4913-836A-DC12061012BD}">
      <dgm:prSet/>
      <dgm:spPr/>
      <dgm:t>
        <a:bodyPr/>
        <a:lstStyle/>
        <a:p>
          <a:endParaRPr lang="en-GB"/>
        </a:p>
      </dgm:t>
    </dgm:pt>
    <dgm:pt modelId="{09CB84B5-5337-4498-8697-FDE990161777}" type="pres">
      <dgm:prSet presAssocID="{399FB518-CFC7-401C-9974-5165B7C66EC9}" presName="diagram" presStyleCnt="0">
        <dgm:presLayoutVars>
          <dgm:dir/>
          <dgm:resizeHandles val="exact"/>
        </dgm:presLayoutVars>
      </dgm:prSet>
      <dgm:spPr/>
    </dgm:pt>
    <dgm:pt modelId="{7E997D28-C7B4-41FA-8941-E78A12688763}" type="pres">
      <dgm:prSet presAssocID="{9CE4C0BB-990C-4D7F-B438-D0EA99EBD964}" presName="node" presStyleLbl="node1" presStyleIdx="0" presStyleCnt="4">
        <dgm:presLayoutVars>
          <dgm:bulletEnabled val="1"/>
        </dgm:presLayoutVars>
      </dgm:prSet>
      <dgm:spPr/>
    </dgm:pt>
    <dgm:pt modelId="{013569F5-CCBF-4BDD-8853-0F021514404B}" type="pres">
      <dgm:prSet presAssocID="{88D2144A-6032-44EF-927D-E15AB5546D00}" presName="sibTrans" presStyleCnt="0"/>
      <dgm:spPr/>
    </dgm:pt>
    <dgm:pt modelId="{5E4225A4-F1B8-409A-AC67-6D3DC9D84FF4}" type="pres">
      <dgm:prSet presAssocID="{F781F828-C0C4-4E71-BC7C-4D5B67C65CC0}" presName="node" presStyleLbl="node1" presStyleIdx="1" presStyleCnt="4">
        <dgm:presLayoutVars>
          <dgm:bulletEnabled val="1"/>
        </dgm:presLayoutVars>
      </dgm:prSet>
      <dgm:spPr/>
    </dgm:pt>
    <dgm:pt modelId="{6A0E46D1-D979-46CA-827A-BCD29033C24D}" type="pres">
      <dgm:prSet presAssocID="{40DE40B0-7A86-4162-B005-6F22D3D42A56}" presName="sibTrans" presStyleCnt="0"/>
      <dgm:spPr/>
    </dgm:pt>
    <dgm:pt modelId="{D4F62DBC-0042-4207-810D-2AFC1C29AFB3}" type="pres">
      <dgm:prSet presAssocID="{0E49D712-DDF1-48E8-9A39-BE809F5FA1E5}" presName="node" presStyleLbl="node1" presStyleIdx="2" presStyleCnt="4">
        <dgm:presLayoutVars>
          <dgm:bulletEnabled val="1"/>
        </dgm:presLayoutVars>
      </dgm:prSet>
      <dgm:spPr/>
    </dgm:pt>
    <dgm:pt modelId="{A14CF231-3EBA-4E4E-B92A-63DD79EF8DE3}" type="pres">
      <dgm:prSet presAssocID="{5862468E-ABCF-4E0E-A498-593CD1D5705B}" presName="sibTrans" presStyleCnt="0"/>
      <dgm:spPr/>
    </dgm:pt>
    <dgm:pt modelId="{21B0BDD6-A1B4-481C-A8C7-9BC295CB839B}" type="pres">
      <dgm:prSet presAssocID="{6032C063-7245-44E6-B48A-EAF976C3D1A8}" presName="node" presStyleLbl="node1" presStyleIdx="3" presStyleCnt="4">
        <dgm:presLayoutVars>
          <dgm:bulletEnabled val="1"/>
        </dgm:presLayoutVars>
      </dgm:prSet>
      <dgm:spPr/>
    </dgm:pt>
  </dgm:ptLst>
  <dgm:cxnLst>
    <dgm:cxn modelId="{A5BADA1A-314A-47F3-90EF-C7EACA92DEC3}" srcId="{399FB518-CFC7-401C-9974-5165B7C66EC9}" destId="{9CE4C0BB-990C-4D7F-B438-D0EA99EBD964}" srcOrd="0" destOrd="0" parTransId="{5A35804F-34B1-433A-807B-F468F7C61544}" sibTransId="{88D2144A-6032-44EF-927D-E15AB5546D00}"/>
    <dgm:cxn modelId="{F1D18868-DDC0-4D54-897C-B08C3C702A65}" type="presOf" srcId="{9CE4C0BB-990C-4D7F-B438-D0EA99EBD964}" destId="{7E997D28-C7B4-41FA-8941-E78A12688763}" srcOrd="0" destOrd="0" presId="urn:microsoft.com/office/officeart/2005/8/layout/default"/>
    <dgm:cxn modelId="{FACE5182-43A0-42F5-A43C-B52772CC497F}" type="presOf" srcId="{0E49D712-DDF1-48E8-9A39-BE809F5FA1E5}" destId="{D4F62DBC-0042-4207-810D-2AFC1C29AFB3}" srcOrd="0" destOrd="0" presId="urn:microsoft.com/office/officeart/2005/8/layout/default"/>
    <dgm:cxn modelId="{B003E8A8-586C-4552-81AC-6582A0B53E89}" srcId="{399FB518-CFC7-401C-9974-5165B7C66EC9}" destId="{F781F828-C0C4-4E71-BC7C-4D5B67C65CC0}" srcOrd="1" destOrd="0" parTransId="{61E331F4-7367-48EB-A043-29CA537518EA}" sibTransId="{40DE40B0-7A86-4162-B005-6F22D3D42A56}"/>
    <dgm:cxn modelId="{A5A547C3-3C0D-49A3-ABC2-B1D40F2B7C2E}" type="presOf" srcId="{F781F828-C0C4-4E71-BC7C-4D5B67C65CC0}" destId="{5E4225A4-F1B8-409A-AC67-6D3DC9D84FF4}" srcOrd="0" destOrd="0" presId="urn:microsoft.com/office/officeart/2005/8/layout/default"/>
    <dgm:cxn modelId="{038996C8-6FA9-4F7B-B387-99A896CFEAF0}" type="presOf" srcId="{399FB518-CFC7-401C-9974-5165B7C66EC9}" destId="{09CB84B5-5337-4498-8697-FDE990161777}" srcOrd="0" destOrd="0" presId="urn:microsoft.com/office/officeart/2005/8/layout/default"/>
    <dgm:cxn modelId="{9F50E0D3-DE2B-4F43-93BC-04213F4E2B67}" srcId="{399FB518-CFC7-401C-9974-5165B7C66EC9}" destId="{0E49D712-DDF1-48E8-9A39-BE809F5FA1E5}" srcOrd="2" destOrd="0" parTransId="{3E9D7DCD-FBF0-4B4A-8CA5-F1B20FA1ED5B}" sibTransId="{5862468E-ABCF-4E0E-A498-593CD1D5705B}"/>
    <dgm:cxn modelId="{7C25A4E0-8882-45F9-9092-7C44E0E9DC25}" type="presOf" srcId="{6032C063-7245-44E6-B48A-EAF976C3D1A8}" destId="{21B0BDD6-A1B4-481C-A8C7-9BC295CB839B}" srcOrd="0" destOrd="0" presId="urn:microsoft.com/office/officeart/2005/8/layout/default"/>
    <dgm:cxn modelId="{2A5507E9-5C57-4913-836A-DC12061012BD}" srcId="{399FB518-CFC7-401C-9974-5165B7C66EC9}" destId="{6032C063-7245-44E6-B48A-EAF976C3D1A8}" srcOrd="3" destOrd="0" parTransId="{79AC87B4-0DBA-4FAE-B492-662A2EE996C3}" sibTransId="{0D0D2B9C-A884-4BDE-A4B4-8D2DB0E75A14}"/>
    <dgm:cxn modelId="{3CC08B28-4AE5-4D92-A791-76A673BC9829}" type="presParOf" srcId="{09CB84B5-5337-4498-8697-FDE990161777}" destId="{7E997D28-C7B4-41FA-8941-E78A12688763}" srcOrd="0" destOrd="0" presId="urn:microsoft.com/office/officeart/2005/8/layout/default"/>
    <dgm:cxn modelId="{6D125BBC-EA09-4682-B47E-6779175B554C}" type="presParOf" srcId="{09CB84B5-5337-4498-8697-FDE990161777}" destId="{013569F5-CCBF-4BDD-8853-0F021514404B}" srcOrd="1" destOrd="0" presId="urn:microsoft.com/office/officeart/2005/8/layout/default"/>
    <dgm:cxn modelId="{EA625ABA-E1F4-44EF-ACDC-58D513D05A1E}" type="presParOf" srcId="{09CB84B5-5337-4498-8697-FDE990161777}" destId="{5E4225A4-F1B8-409A-AC67-6D3DC9D84FF4}" srcOrd="2" destOrd="0" presId="urn:microsoft.com/office/officeart/2005/8/layout/default"/>
    <dgm:cxn modelId="{E5276733-06CF-4D22-ADCA-1555FE0AD00F}" type="presParOf" srcId="{09CB84B5-5337-4498-8697-FDE990161777}" destId="{6A0E46D1-D979-46CA-827A-BCD29033C24D}" srcOrd="3" destOrd="0" presId="urn:microsoft.com/office/officeart/2005/8/layout/default"/>
    <dgm:cxn modelId="{58922467-4668-4122-87A8-BCF5BE7D4AFB}" type="presParOf" srcId="{09CB84B5-5337-4498-8697-FDE990161777}" destId="{D4F62DBC-0042-4207-810D-2AFC1C29AFB3}" srcOrd="4" destOrd="0" presId="urn:microsoft.com/office/officeart/2005/8/layout/default"/>
    <dgm:cxn modelId="{97F0F063-8FEC-49FA-843D-761711F3647F}" type="presParOf" srcId="{09CB84B5-5337-4498-8697-FDE990161777}" destId="{A14CF231-3EBA-4E4E-B92A-63DD79EF8DE3}" srcOrd="5" destOrd="0" presId="urn:microsoft.com/office/officeart/2005/8/layout/default"/>
    <dgm:cxn modelId="{4CF0F7FD-6565-490B-893D-9EF2096E7C79}" type="presParOf" srcId="{09CB84B5-5337-4498-8697-FDE990161777}" destId="{21B0BDD6-A1B4-481C-A8C7-9BC295CB839B}"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42372D-D4BF-4D50-843A-190CD598C5D0}" type="doc">
      <dgm:prSet loTypeId="urn:microsoft.com/office/officeart/2005/8/layout/chevron2" loCatId="list" qsTypeId="urn:microsoft.com/office/officeart/2005/8/quickstyle/simple1" qsCatId="simple" csTypeId="urn:microsoft.com/office/officeart/2005/8/colors/accent2_2" csCatId="accent2" phldr="1"/>
      <dgm:spPr/>
      <dgm:t>
        <a:bodyPr/>
        <a:lstStyle/>
        <a:p>
          <a:endParaRPr lang="en-GB"/>
        </a:p>
      </dgm:t>
    </dgm:pt>
    <dgm:pt modelId="{5E554B10-404B-45EA-B490-FEB64E41D642}">
      <dgm:prSet phldrT="[Text]" custT="1"/>
      <dgm:spPr/>
      <dgm:t>
        <a:bodyPr/>
        <a:lstStyle/>
        <a:p>
          <a:r>
            <a:rPr lang="en-GB" sz="1800" b="1" dirty="0">
              <a:latin typeface="Arial" panose="020B0604020202020204" pitchFamily="34" charset="0"/>
              <a:cs typeface="Arial" panose="020B0604020202020204" pitchFamily="34" charset="0"/>
            </a:rPr>
            <a:t>Workgroup Consultation</a:t>
          </a:r>
          <a:endParaRPr lang="en-GB" sz="1800" dirty="0">
            <a:latin typeface="Arial" panose="020B0604020202020204" pitchFamily="34" charset="0"/>
            <a:cs typeface="Arial" panose="020B0604020202020204" pitchFamily="34" charset="0"/>
          </a:endParaRPr>
        </a:p>
      </dgm:t>
    </dgm:pt>
    <dgm:pt modelId="{2B43E32C-1085-436B-87EC-00F773ADAC8F}" type="parTrans" cxnId="{EFD1175E-06DD-45EB-A5C1-3F1B1B97380D}">
      <dgm:prSet/>
      <dgm:spPr/>
      <dgm:t>
        <a:bodyPr/>
        <a:lstStyle/>
        <a:p>
          <a:endParaRPr lang="en-GB"/>
        </a:p>
      </dgm:t>
    </dgm:pt>
    <dgm:pt modelId="{2E5BDE3C-F068-458B-A485-8D3C013DDA09}" type="sibTrans" cxnId="{EFD1175E-06DD-45EB-A5C1-3F1B1B97380D}">
      <dgm:prSet/>
      <dgm:spPr/>
      <dgm:t>
        <a:bodyPr/>
        <a:lstStyle/>
        <a:p>
          <a:endParaRPr lang="en-GB"/>
        </a:p>
      </dgm:t>
    </dgm:pt>
    <dgm:pt modelId="{594CAE6A-BAF5-40AD-857E-8945E2C1D82E}">
      <dgm:prSet custT="1"/>
      <dgm:spPr/>
      <dgm:t>
        <a:bodyPr/>
        <a:lstStyle/>
        <a:p>
          <a:pPr algn="just"/>
          <a:r>
            <a:rPr lang="en-GB" sz="1800" dirty="0">
              <a:latin typeface="Arial" panose="020B0604020202020204" pitchFamily="34" charset="0"/>
              <a:cs typeface="Arial" panose="020B0604020202020204" pitchFamily="34" charset="0"/>
            </a:rPr>
            <a:t> Workgroup Consultation will include commentary on EBGL Interactions</a:t>
          </a:r>
        </a:p>
      </dgm:t>
    </dgm:pt>
    <dgm:pt modelId="{A0836D00-6858-482C-9D10-9F5AB7CECB2F}" type="parTrans" cxnId="{0D88234B-21A4-4978-BAEC-CFF44E1BA72C}">
      <dgm:prSet/>
      <dgm:spPr/>
      <dgm:t>
        <a:bodyPr/>
        <a:lstStyle/>
        <a:p>
          <a:endParaRPr lang="en-GB"/>
        </a:p>
      </dgm:t>
    </dgm:pt>
    <dgm:pt modelId="{5991DF1B-90E9-41D9-B7E6-889BC55A652E}" type="sibTrans" cxnId="{0D88234B-21A4-4978-BAEC-CFF44E1BA72C}">
      <dgm:prSet/>
      <dgm:spPr/>
      <dgm:t>
        <a:bodyPr/>
        <a:lstStyle/>
        <a:p>
          <a:endParaRPr lang="en-GB"/>
        </a:p>
      </dgm:t>
    </dgm:pt>
    <dgm:pt modelId="{76C4DE7E-1E8B-4DE0-902E-B8BA0790A9F0}">
      <dgm:prSet phldrT="[Text]" custT="1"/>
      <dgm:spPr/>
      <dgm:t>
        <a:bodyPr/>
        <a:lstStyle/>
        <a:p>
          <a:r>
            <a:rPr lang="en-GB" sz="1800" b="1" dirty="0">
              <a:latin typeface="Arial" panose="020B0604020202020204" pitchFamily="34" charset="0"/>
              <a:cs typeface="Arial" panose="020B0604020202020204" pitchFamily="34" charset="0"/>
            </a:rPr>
            <a:t>Modification presented at Panel</a:t>
          </a:r>
        </a:p>
      </dgm:t>
    </dgm:pt>
    <dgm:pt modelId="{D35CF2EC-72E5-4CE8-BADF-F96F1DBA2D61}" type="parTrans" cxnId="{BF2464DA-E20B-4967-8BD6-7F0208A78366}">
      <dgm:prSet/>
      <dgm:spPr/>
      <dgm:t>
        <a:bodyPr/>
        <a:lstStyle/>
        <a:p>
          <a:endParaRPr lang="en-GB"/>
        </a:p>
      </dgm:t>
    </dgm:pt>
    <dgm:pt modelId="{54ABE1D7-D5AB-4E5A-B6FF-E1DB7EDF77F7}" type="sibTrans" cxnId="{BF2464DA-E20B-4967-8BD6-7F0208A78366}">
      <dgm:prSet/>
      <dgm:spPr/>
      <dgm:t>
        <a:bodyPr/>
        <a:lstStyle/>
        <a:p>
          <a:endParaRPr lang="en-GB"/>
        </a:p>
      </dgm:t>
    </dgm:pt>
    <dgm:pt modelId="{FD3B05DB-96A0-4CE8-AC0E-478625392133}">
      <dgm:prSet phldrT="[Text]" custT="1"/>
      <dgm:spPr/>
      <dgm:t>
        <a:bodyPr/>
        <a:lstStyle/>
        <a:p>
          <a:pPr algn="just"/>
          <a:r>
            <a:rPr lang="en-GB" sz="1800" b="0" dirty="0">
              <a:latin typeface="Arial" panose="020B0604020202020204" pitchFamily="34" charset="0"/>
              <a:cs typeface="Arial" panose="020B0604020202020204" pitchFamily="34" charset="0"/>
            </a:rPr>
            <a:t>Ask Panel to:</a:t>
          </a:r>
        </a:p>
      </dgm:t>
    </dgm:pt>
    <dgm:pt modelId="{5E831963-2B5C-4A0B-993D-457CB078B8B6}" type="parTrans" cxnId="{BF437799-E4ED-4C1F-B8BA-B18E5468F42A}">
      <dgm:prSet/>
      <dgm:spPr/>
      <dgm:t>
        <a:bodyPr/>
        <a:lstStyle/>
        <a:p>
          <a:endParaRPr lang="en-GB"/>
        </a:p>
      </dgm:t>
    </dgm:pt>
    <dgm:pt modelId="{56095C85-69D5-4EF0-B801-657D372B55B5}" type="sibTrans" cxnId="{BF437799-E4ED-4C1F-B8BA-B18E5468F42A}">
      <dgm:prSet/>
      <dgm:spPr/>
      <dgm:t>
        <a:bodyPr/>
        <a:lstStyle/>
        <a:p>
          <a:endParaRPr lang="en-GB"/>
        </a:p>
      </dgm:t>
    </dgm:pt>
    <dgm:pt modelId="{2822008D-F86E-424D-BB92-7BA9FBDD7104}">
      <dgm:prSet phldrT="[Text]" custT="1"/>
      <dgm:spPr/>
      <dgm:t>
        <a:bodyPr/>
        <a:lstStyle/>
        <a:p>
          <a:pPr algn="just"/>
          <a:r>
            <a:rPr lang="en-GB" sz="1800" b="0" dirty="0">
              <a:latin typeface="Arial" panose="020B0604020202020204" pitchFamily="34" charset="0"/>
              <a:cs typeface="Arial" panose="020B0604020202020204" pitchFamily="34" charset="0"/>
            </a:rPr>
            <a:t>If Workgroup required, ensure that </a:t>
          </a:r>
          <a:r>
            <a:rPr lang="en-GB" sz="1800" dirty="0">
              <a:latin typeface="Arial" panose="020B0604020202020204" pitchFamily="34" charset="0"/>
              <a:cs typeface="Arial" panose="020B0604020202020204" pitchFamily="34" charset="0"/>
            </a:rPr>
            <a:t>Consider EBGL implications” is added as a Terms of Reference</a:t>
          </a:r>
          <a:endParaRPr lang="en-GB" sz="1800" b="0" dirty="0">
            <a:latin typeface="Arial" panose="020B0604020202020204" pitchFamily="34" charset="0"/>
            <a:cs typeface="Arial" panose="020B0604020202020204" pitchFamily="34" charset="0"/>
          </a:endParaRPr>
        </a:p>
      </dgm:t>
    </dgm:pt>
    <dgm:pt modelId="{6D1AC01F-8B17-4C58-A553-D88C6A9389F0}" type="parTrans" cxnId="{BB1EC3AC-040B-4502-BE88-A16C569DCA7C}">
      <dgm:prSet/>
      <dgm:spPr/>
      <dgm:t>
        <a:bodyPr/>
        <a:lstStyle/>
        <a:p>
          <a:endParaRPr lang="en-GB"/>
        </a:p>
      </dgm:t>
    </dgm:pt>
    <dgm:pt modelId="{377E79C4-2FC0-40A5-83A3-586D49DBB482}" type="sibTrans" cxnId="{BB1EC3AC-040B-4502-BE88-A16C569DCA7C}">
      <dgm:prSet/>
      <dgm:spPr/>
      <dgm:t>
        <a:bodyPr/>
        <a:lstStyle/>
        <a:p>
          <a:endParaRPr lang="en-GB"/>
        </a:p>
      </dgm:t>
    </dgm:pt>
    <dgm:pt modelId="{9A65155D-2A59-494C-AA13-5AEC1EDE37E7}">
      <dgm:prSet phldrT="[Text]" custT="1"/>
      <dgm:spPr/>
      <dgm:t>
        <a:bodyPr/>
        <a:lstStyle/>
        <a:p>
          <a:pPr algn="just"/>
          <a:r>
            <a:rPr lang="en-GB" sz="1800" dirty="0">
              <a:latin typeface="Arial" panose="020B0604020202020204" pitchFamily="34" charset="0"/>
              <a:cs typeface="Arial" panose="020B0604020202020204" pitchFamily="34" charset="0"/>
            </a:rPr>
            <a:t>2 Questions to be asked where Workgroup believe there are EBGL Interactions:</a:t>
          </a:r>
        </a:p>
      </dgm:t>
    </dgm:pt>
    <dgm:pt modelId="{81FA724B-5D84-43F8-954D-03DFC351C0F9}" type="parTrans" cxnId="{BF0C77F9-3F5C-4D2B-9FF5-8BCEFC239734}">
      <dgm:prSet/>
      <dgm:spPr/>
      <dgm:t>
        <a:bodyPr/>
        <a:lstStyle/>
        <a:p>
          <a:endParaRPr lang="en-GB"/>
        </a:p>
      </dgm:t>
    </dgm:pt>
    <dgm:pt modelId="{7AACC5CD-68D2-4431-8571-5A0470EC7229}" type="sibTrans" cxnId="{BF0C77F9-3F5C-4D2B-9FF5-8BCEFC239734}">
      <dgm:prSet/>
      <dgm:spPr/>
      <dgm:t>
        <a:bodyPr/>
        <a:lstStyle/>
        <a:p>
          <a:endParaRPr lang="en-GB"/>
        </a:p>
      </dgm:t>
    </dgm:pt>
    <dgm:pt modelId="{F49F5C9B-A8E3-471E-909D-C30E1FBE443E}">
      <dgm:prSet phldrT="[Text]" custT="1"/>
      <dgm:spPr/>
      <dgm:t>
        <a:bodyPr/>
        <a:lstStyle/>
        <a:p>
          <a:pPr algn="just"/>
          <a:r>
            <a:rPr lang="en-GB" sz="1800" dirty="0">
              <a:latin typeface="Arial" panose="020B0604020202020204" pitchFamily="34" charset="0"/>
              <a:cs typeface="Arial" panose="020B0604020202020204" pitchFamily="34" charset="0"/>
            </a:rPr>
            <a:t>Do you agree with the Workgroup’s assessment that MODXXX does/does not impact the European Electricity Balancing Guideline (EBGL) Article 18 terms and conditions held within the [Code]?   </a:t>
          </a:r>
        </a:p>
      </dgm:t>
    </dgm:pt>
    <dgm:pt modelId="{22FB1C6C-EA0B-49C5-A56D-373FFD2CE79C}" type="parTrans" cxnId="{02DB6D07-068E-4CDB-BE37-202B4A5F89F4}">
      <dgm:prSet/>
      <dgm:spPr/>
      <dgm:t>
        <a:bodyPr/>
        <a:lstStyle/>
        <a:p>
          <a:endParaRPr lang="en-GB"/>
        </a:p>
      </dgm:t>
    </dgm:pt>
    <dgm:pt modelId="{42E44DA3-FFC1-4F8B-8E65-5E4B7988DA3C}" type="sibTrans" cxnId="{02DB6D07-068E-4CDB-BE37-202B4A5F89F4}">
      <dgm:prSet/>
      <dgm:spPr/>
      <dgm:t>
        <a:bodyPr/>
        <a:lstStyle/>
        <a:p>
          <a:endParaRPr lang="en-GB"/>
        </a:p>
      </dgm:t>
    </dgm:pt>
    <dgm:pt modelId="{D803AD97-FB4A-4EC4-86A9-E806A0C4B9E8}">
      <dgm:prSet phldrT="[Text]" custT="1"/>
      <dgm:spPr/>
      <dgm:t>
        <a:bodyPr/>
        <a:lstStyle/>
        <a:p>
          <a:pPr algn="just"/>
          <a:r>
            <a:rPr lang="en-GB" sz="1800" dirty="0">
              <a:latin typeface="Arial" panose="020B0604020202020204" pitchFamily="34" charset="0"/>
              <a:cs typeface="Arial" panose="020B0604020202020204" pitchFamily="34" charset="0"/>
            </a:rPr>
            <a:t>Do you have any comments on the impact of MODXXX on the EBGL Objectives?</a:t>
          </a:r>
        </a:p>
      </dgm:t>
    </dgm:pt>
    <dgm:pt modelId="{AC7B9C12-8101-4419-ADFD-BB6D3FB955CC}" type="parTrans" cxnId="{7C39F840-9D74-4FB3-AFFA-45C1122329C9}">
      <dgm:prSet/>
      <dgm:spPr/>
      <dgm:t>
        <a:bodyPr/>
        <a:lstStyle/>
        <a:p>
          <a:endParaRPr lang="en-GB"/>
        </a:p>
      </dgm:t>
    </dgm:pt>
    <dgm:pt modelId="{36E127E5-D08C-4F22-8B17-B1F45ED75AD0}" type="sibTrans" cxnId="{7C39F840-9D74-4FB3-AFFA-45C1122329C9}">
      <dgm:prSet/>
      <dgm:spPr/>
      <dgm:t>
        <a:bodyPr/>
        <a:lstStyle/>
        <a:p>
          <a:endParaRPr lang="en-GB"/>
        </a:p>
      </dgm:t>
    </dgm:pt>
    <dgm:pt modelId="{0A296D6F-92E5-4318-ABD4-32FB070D78B9}">
      <dgm:prSet phldrT="[Text]" custT="1"/>
      <dgm:spPr/>
      <dgm:t>
        <a:bodyPr/>
        <a:lstStyle/>
        <a:p>
          <a:pPr algn="just"/>
          <a:r>
            <a:rPr lang="en-GB" sz="1800" b="1" dirty="0">
              <a:solidFill>
                <a:srgbClr val="454545"/>
              </a:solidFill>
              <a:latin typeface="Arial" panose="020B0604020202020204" pitchFamily="34" charset="0"/>
              <a:cs typeface="Arial" panose="020B0604020202020204" pitchFamily="34" charset="0"/>
            </a:rPr>
            <a:t>NOTE </a:t>
          </a:r>
          <a:r>
            <a:rPr lang="en-GB" sz="1800" dirty="0">
              <a:solidFill>
                <a:srgbClr val="454545"/>
              </a:solidFill>
              <a:latin typeface="Arial" panose="020B0604020202020204" pitchFamily="34" charset="0"/>
              <a:cs typeface="Arial" panose="020B0604020202020204" pitchFamily="34" charset="0"/>
            </a:rPr>
            <a:t>that there </a:t>
          </a:r>
          <a:r>
            <a:rPr lang="en-GB" sz="1800" dirty="0">
              <a:latin typeface="Arial" panose="020B0604020202020204" pitchFamily="34" charset="0"/>
              <a:cs typeface="Arial" panose="020B0604020202020204" pitchFamily="34" charset="0"/>
            </a:rPr>
            <a:t>[are/aren’t] any impacts anticipated on the European Electricity Balancing Guideline (EBGL) Article 18 terms and conditions held within the [Code]? </a:t>
          </a:r>
          <a:endParaRPr lang="en-GB" sz="1800" b="0" dirty="0">
            <a:latin typeface="Arial" panose="020B0604020202020204" pitchFamily="34" charset="0"/>
            <a:cs typeface="Arial" panose="020B0604020202020204" pitchFamily="34" charset="0"/>
          </a:endParaRPr>
        </a:p>
      </dgm:t>
    </dgm:pt>
    <dgm:pt modelId="{7F127A52-0767-4760-BF08-FB0DDA853D71}" type="parTrans" cxnId="{D54D30AE-9B38-434C-8D18-50870C9F5602}">
      <dgm:prSet/>
      <dgm:spPr/>
      <dgm:t>
        <a:bodyPr/>
        <a:lstStyle/>
        <a:p>
          <a:endParaRPr lang="en-GB"/>
        </a:p>
      </dgm:t>
    </dgm:pt>
    <dgm:pt modelId="{72331366-92D5-46E3-B349-7EE4E51D2D95}" type="sibTrans" cxnId="{D54D30AE-9B38-434C-8D18-50870C9F5602}">
      <dgm:prSet/>
      <dgm:spPr/>
      <dgm:t>
        <a:bodyPr/>
        <a:lstStyle/>
        <a:p>
          <a:endParaRPr lang="en-GB"/>
        </a:p>
      </dgm:t>
    </dgm:pt>
    <dgm:pt modelId="{224D7CE3-A0D6-47BF-83A1-B61C6EC59EF7}">
      <dgm:prSet phldrT="[Text]" custT="1"/>
      <dgm:spPr/>
      <dgm:t>
        <a:bodyPr/>
        <a:lstStyle/>
        <a:p>
          <a:pPr algn="just"/>
          <a:r>
            <a:rPr lang="en-GB" sz="1800" b="0" dirty="0">
              <a:latin typeface="Arial" panose="020B0604020202020204" pitchFamily="34" charset="0"/>
              <a:cs typeface="Arial" panose="020B0604020202020204" pitchFamily="34" charset="0"/>
            </a:rPr>
            <a:t>Proposal Form will note EBGL Interactions</a:t>
          </a:r>
        </a:p>
      </dgm:t>
    </dgm:pt>
    <dgm:pt modelId="{29985FE6-9FCC-450A-8A4A-4F156192360B}" type="parTrans" cxnId="{7638FA0F-CDB3-46E4-88D8-B06F63061688}">
      <dgm:prSet/>
      <dgm:spPr/>
      <dgm:t>
        <a:bodyPr/>
        <a:lstStyle/>
        <a:p>
          <a:endParaRPr lang="en-GB"/>
        </a:p>
      </dgm:t>
    </dgm:pt>
    <dgm:pt modelId="{806C49C1-0F4C-410F-8F94-F2BC9F15359C}" type="sibTrans" cxnId="{7638FA0F-CDB3-46E4-88D8-B06F63061688}">
      <dgm:prSet/>
      <dgm:spPr/>
      <dgm:t>
        <a:bodyPr/>
        <a:lstStyle/>
        <a:p>
          <a:endParaRPr lang="en-GB"/>
        </a:p>
      </dgm:t>
    </dgm:pt>
    <dgm:pt modelId="{9301597C-E946-4591-AECA-E53C81275D68}" type="pres">
      <dgm:prSet presAssocID="{F942372D-D4BF-4D50-843A-190CD598C5D0}" presName="linearFlow" presStyleCnt="0">
        <dgm:presLayoutVars>
          <dgm:dir/>
          <dgm:animLvl val="lvl"/>
          <dgm:resizeHandles val="exact"/>
        </dgm:presLayoutVars>
      </dgm:prSet>
      <dgm:spPr/>
    </dgm:pt>
    <dgm:pt modelId="{73C91226-C0BD-4722-8668-248510844854}" type="pres">
      <dgm:prSet presAssocID="{76C4DE7E-1E8B-4DE0-902E-B8BA0790A9F0}" presName="composite" presStyleCnt="0"/>
      <dgm:spPr/>
    </dgm:pt>
    <dgm:pt modelId="{4C0EFAE9-E74E-4384-A22A-10BA8727E3FC}" type="pres">
      <dgm:prSet presAssocID="{76C4DE7E-1E8B-4DE0-902E-B8BA0790A9F0}" presName="parentText" presStyleLbl="alignNode1" presStyleIdx="0" presStyleCnt="2">
        <dgm:presLayoutVars>
          <dgm:chMax val="1"/>
          <dgm:bulletEnabled val="1"/>
        </dgm:presLayoutVars>
      </dgm:prSet>
      <dgm:spPr/>
    </dgm:pt>
    <dgm:pt modelId="{6AD7B471-41E9-4E95-B8EB-D4B1D62D8D7F}" type="pres">
      <dgm:prSet presAssocID="{76C4DE7E-1E8B-4DE0-902E-B8BA0790A9F0}" presName="descendantText" presStyleLbl="alignAcc1" presStyleIdx="0" presStyleCnt="2">
        <dgm:presLayoutVars>
          <dgm:bulletEnabled val="1"/>
        </dgm:presLayoutVars>
      </dgm:prSet>
      <dgm:spPr/>
    </dgm:pt>
    <dgm:pt modelId="{173F39A4-F0EE-40D2-89BC-FF7EE0144E61}" type="pres">
      <dgm:prSet presAssocID="{54ABE1D7-D5AB-4E5A-B6FF-E1DB7EDF77F7}" presName="sp" presStyleCnt="0"/>
      <dgm:spPr/>
    </dgm:pt>
    <dgm:pt modelId="{1F3F7C08-C023-4941-A82B-2B50D711700A}" type="pres">
      <dgm:prSet presAssocID="{5E554B10-404B-45EA-B490-FEB64E41D642}" presName="composite" presStyleCnt="0"/>
      <dgm:spPr/>
    </dgm:pt>
    <dgm:pt modelId="{347FCD36-3EA1-4385-B649-F1F460373534}" type="pres">
      <dgm:prSet presAssocID="{5E554B10-404B-45EA-B490-FEB64E41D642}" presName="parentText" presStyleLbl="alignNode1" presStyleIdx="1" presStyleCnt="2">
        <dgm:presLayoutVars>
          <dgm:chMax val="1"/>
          <dgm:bulletEnabled val="1"/>
        </dgm:presLayoutVars>
      </dgm:prSet>
      <dgm:spPr/>
    </dgm:pt>
    <dgm:pt modelId="{B2259930-1DF1-47DD-86B2-21B18E49D815}" type="pres">
      <dgm:prSet presAssocID="{5E554B10-404B-45EA-B490-FEB64E41D642}" presName="descendantText" presStyleLbl="alignAcc1" presStyleIdx="1" presStyleCnt="2">
        <dgm:presLayoutVars>
          <dgm:bulletEnabled val="1"/>
        </dgm:presLayoutVars>
      </dgm:prSet>
      <dgm:spPr/>
    </dgm:pt>
  </dgm:ptLst>
  <dgm:cxnLst>
    <dgm:cxn modelId="{02DB6D07-068E-4CDB-BE37-202B4A5F89F4}" srcId="{9A65155D-2A59-494C-AA13-5AEC1EDE37E7}" destId="{F49F5C9B-A8E3-471E-909D-C30E1FBE443E}" srcOrd="0" destOrd="0" parTransId="{22FB1C6C-EA0B-49C5-A56D-373FFD2CE79C}" sibTransId="{42E44DA3-FFC1-4F8B-8E65-5E4B7988DA3C}"/>
    <dgm:cxn modelId="{7638FA0F-CDB3-46E4-88D8-B06F63061688}" srcId="{76C4DE7E-1E8B-4DE0-902E-B8BA0790A9F0}" destId="{224D7CE3-A0D6-47BF-83A1-B61C6EC59EF7}" srcOrd="0" destOrd="0" parTransId="{29985FE6-9FCC-450A-8A4A-4F156192360B}" sibTransId="{806C49C1-0F4C-410F-8F94-F2BC9F15359C}"/>
    <dgm:cxn modelId="{AE14F013-01CF-4EE9-94D5-AAD9BD0E161C}" type="presOf" srcId="{0A296D6F-92E5-4318-ABD4-32FB070D78B9}" destId="{6AD7B471-41E9-4E95-B8EB-D4B1D62D8D7F}" srcOrd="0" destOrd="2" presId="urn:microsoft.com/office/officeart/2005/8/layout/chevron2"/>
    <dgm:cxn modelId="{041B1528-7291-4834-B41E-191E6FB0E69E}" type="presOf" srcId="{9A65155D-2A59-494C-AA13-5AEC1EDE37E7}" destId="{B2259930-1DF1-47DD-86B2-21B18E49D815}" srcOrd="0" destOrd="1" presId="urn:microsoft.com/office/officeart/2005/8/layout/chevron2"/>
    <dgm:cxn modelId="{7C39F840-9D74-4FB3-AFFA-45C1122329C9}" srcId="{9A65155D-2A59-494C-AA13-5AEC1EDE37E7}" destId="{D803AD97-FB4A-4EC4-86A9-E806A0C4B9E8}" srcOrd="1" destOrd="0" parTransId="{AC7B9C12-8101-4419-ADFD-BB6D3FB955CC}" sibTransId="{36E127E5-D08C-4F22-8B17-B1F45ED75AD0}"/>
    <dgm:cxn modelId="{EFD1175E-06DD-45EB-A5C1-3F1B1B97380D}" srcId="{F942372D-D4BF-4D50-843A-190CD598C5D0}" destId="{5E554B10-404B-45EA-B490-FEB64E41D642}" srcOrd="1" destOrd="0" parTransId="{2B43E32C-1085-436B-87EC-00F773ADAC8F}" sibTransId="{2E5BDE3C-F068-458B-A485-8D3C013DDA09}"/>
    <dgm:cxn modelId="{0D88234B-21A4-4978-BAEC-CFF44E1BA72C}" srcId="{5E554B10-404B-45EA-B490-FEB64E41D642}" destId="{594CAE6A-BAF5-40AD-857E-8945E2C1D82E}" srcOrd="0" destOrd="0" parTransId="{A0836D00-6858-482C-9D10-9F5AB7CECB2F}" sibTransId="{5991DF1B-90E9-41D9-B7E6-889BC55A652E}"/>
    <dgm:cxn modelId="{39A98770-B131-4E68-BDC5-3FD31B7F138A}" type="presOf" srcId="{2822008D-F86E-424D-BB92-7BA9FBDD7104}" destId="{6AD7B471-41E9-4E95-B8EB-D4B1D62D8D7F}" srcOrd="0" destOrd="3" presId="urn:microsoft.com/office/officeart/2005/8/layout/chevron2"/>
    <dgm:cxn modelId="{04830659-0C4F-44B2-BE13-852C9D4C580D}" type="presOf" srcId="{76C4DE7E-1E8B-4DE0-902E-B8BA0790A9F0}" destId="{4C0EFAE9-E74E-4384-A22A-10BA8727E3FC}" srcOrd="0" destOrd="0" presId="urn:microsoft.com/office/officeart/2005/8/layout/chevron2"/>
    <dgm:cxn modelId="{BF437799-E4ED-4C1F-B8BA-B18E5468F42A}" srcId="{76C4DE7E-1E8B-4DE0-902E-B8BA0790A9F0}" destId="{FD3B05DB-96A0-4CE8-AC0E-478625392133}" srcOrd="1" destOrd="0" parTransId="{5E831963-2B5C-4A0B-993D-457CB078B8B6}" sibTransId="{56095C85-69D5-4EF0-B801-657D372B55B5}"/>
    <dgm:cxn modelId="{BB1EC3AC-040B-4502-BE88-A16C569DCA7C}" srcId="{76C4DE7E-1E8B-4DE0-902E-B8BA0790A9F0}" destId="{2822008D-F86E-424D-BB92-7BA9FBDD7104}" srcOrd="2" destOrd="0" parTransId="{6D1AC01F-8B17-4C58-A553-D88C6A9389F0}" sibTransId="{377E79C4-2FC0-40A5-83A3-586D49DBB482}"/>
    <dgm:cxn modelId="{D54D30AE-9B38-434C-8D18-50870C9F5602}" srcId="{FD3B05DB-96A0-4CE8-AC0E-478625392133}" destId="{0A296D6F-92E5-4318-ABD4-32FB070D78B9}" srcOrd="0" destOrd="0" parTransId="{7F127A52-0767-4760-BF08-FB0DDA853D71}" sibTransId="{72331366-92D5-46E3-B349-7EE4E51D2D95}"/>
    <dgm:cxn modelId="{DF3823B0-E082-4ECE-92EC-8C32FE8421D1}" type="presOf" srcId="{F49F5C9B-A8E3-471E-909D-C30E1FBE443E}" destId="{B2259930-1DF1-47DD-86B2-21B18E49D815}" srcOrd="0" destOrd="2" presId="urn:microsoft.com/office/officeart/2005/8/layout/chevron2"/>
    <dgm:cxn modelId="{42C036B7-3BF7-47C3-AE47-4F530AAB9A7D}" type="presOf" srcId="{224D7CE3-A0D6-47BF-83A1-B61C6EC59EF7}" destId="{6AD7B471-41E9-4E95-B8EB-D4B1D62D8D7F}" srcOrd="0" destOrd="0" presId="urn:microsoft.com/office/officeart/2005/8/layout/chevron2"/>
    <dgm:cxn modelId="{AFD742C0-9682-44BB-BEEB-28DCE53CD502}" type="presOf" srcId="{FD3B05DB-96A0-4CE8-AC0E-478625392133}" destId="{6AD7B471-41E9-4E95-B8EB-D4B1D62D8D7F}" srcOrd="0" destOrd="1" presId="urn:microsoft.com/office/officeart/2005/8/layout/chevron2"/>
    <dgm:cxn modelId="{D9EEE7C6-C56F-41EA-85F5-69A0C54940A8}" type="presOf" srcId="{F942372D-D4BF-4D50-843A-190CD598C5D0}" destId="{9301597C-E946-4591-AECA-E53C81275D68}" srcOrd="0" destOrd="0" presId="urn:microsoft.com/office/officeart/2005/8/layout/chevron2"/>
    <dgm:cxn modelId="{FFFE37D6-A875-418D-A0AA-83085FF03606}" type="presOf" srcId="{5E554B10-404B-45EA-B490-FEB64E41D642}" destId="{347FCD36-3EA1-4385-B649-F1F460373534}" srcOrd="0" destOrd="0" presId="urn:microsoft.com/office/officeart/2005/8/layout/chevron2"/>
    <dgm:cxn modelId="{BF2464DA-E20B-4967-8BD6-7F0208A78366}" srcId="{F942372D-D4BF-4D50-843A-190CD598C5D0}" destId="{76C4DE7E-1E8B-4DE0-902E-B8BA0790A9F0}" srcOrd="0" destOrd="0" parTransId="{D35CF2EC-72E5-4CE8-BADF-F96F1DBA2D61}" sibTransId="{54ABE1D7-D5AB-4E5A-B6FF-E1DB7EDF77F7}"/>
    <dgm:cxn modelId="{6BA8A4DE-C0A4-41C3-8726-07A201A88B11}" type="presOf" srcId="{594CAE6A-BAF5-40AD-857E-8945E2C1D82E}" destId="{B2259930-1DF1-47DD-86B2-21B18E49D815}" srcOrd="0" destOrd="0" presId="urn:microsoft.com/office/officeart/2005/8/layout/chevron2"/>
    <dgm:cxn modelId="{589D4EF4-C7C5-49B5-8D8A-F9E7B0C303FC}" type="presOf" srcId="{D803AD97-FB4A-4EC4-86A9-E806A0C4B9E8}" destId="{B2259930-1DF1-47DD-86B2-21B18E49D815}" srcOrd="0" destOrd="3" presId="urn:microsoft.com/office/officeart/2005/8/layout/chevron2"/>
    <dgm:cxn modelId="{BF0C77F9-3F5C-4D2B-9FF5-8BCEFC239734}" srcId="{5E554B10-404B-45EA-B490-FEB64E41D642}" destId="{9A65155D-2A59-494C-AA13-5AEC1EDE37E7}" srcOrd="1" destOrd="0" parTransId="{81FA724B-5D84-43F8-954D-03DFC351C0F9}" sibTransId="{7AACC5CD-68D2-4431-8571-5A0470EC7229}"/>
    <dgm:cxn modelId="{0C9DA327-E53E-4630-912F-A7A16AA82CF8}" type="presParOf" srcId="{9301597C-E946-4591-AECA-E53C81275D68}" destId="{73C91226-C0BD-4722-8668-248510844854}" srcOrd="0" destOrd="0" presId="urn:microsoft.com/office/officeart/2005/8/layout/chevron2"/>
    <dgm:cxn modelId="{87943CF8-BBFC-4F09-BC5A-5B2A0E8BE055}" type="presParOf" srcId="{73C91226-C0BD-4722-8668-248510844854}" destId="{4C0EFAE9-E74E-4384-A22A-10BA8727E3FC}" srcOrd="0" destOrd="0" presId="urn:microsoft.com/office/officeart/2005/8/layout/chevron2"/>
    <dgm:cxn modelId="{F95F02DE-5D8B-44D1-9838-4A43FE3F4C90}" type="presParOf" srcId="{73C91226-C0BD-4722-8668-248510844854}" destId="{6AD7B471-41E9-4E95-B8EB-D4B1D62D8D7F}" srcOrd="1" destOrd="0" presId="urn:microsoft.com/office/officeart/2005/8/layout/chevron2"/>
    <dgm:cxn modelId="{EFE2C676-E2F6-422B-A1A9-8159F126958F}" type="presParOf" srcId="{9301597C-E946-4591-AECA-E53C81275D68}" destId="{173F39A4-F0EE-40D2-89BC-FF7EE0144E61}" srcOrd="1" destOrd="0" presId="urn:microsoft.com/office/officeart/2005/8/layout/chevron2"/>
    <dgm:cxn modelId="{03B1E60B-CA9F-480B-85E0-6C771D43319E}" type="presParOf" srcId="{9301597C-E946-4591-AECA-E53C81275D68}" destId="{1F3F7C08-C023-4941-A82B-2B50D711700A}" srcOrd="2" destOrd="0" presId="urn:microsoft.com/office/officeart/2005/8/layout/chevron2"/>
    <dgm:cxn modelId="{5E1758E2-A1D8-45E5-AAE3-89475579F16E}" type="presParOf" srcId="{1F3F7C08-C023-4941-A82B-2B50D711700A}" destId="{347FCD36-3EA1-4385-B649-F1F460373534}" srcOrd="0" destOrd="0" presId="urn:microsoft.com/office/officeart/2005/8/layout/chevron2"/>
    <dgm:cxn modelId="{E50313E1-EA3C-4E34-B12D-AB7BBBE920EB}" type="presParOf" srcId="{1F3F7C08-C023-4941-A82B-2B50D711700A}" destId="{B2259930-1DF1-47DD-86B2-21B18E49D815}"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942372D-D4BF-4D50-843A-190CD598C5D0}" type="doc">
      <dgm:prSet loTypeId="urn:microsoft.com/office/officeart/2005/8/layout/chevron2" loCatId="list" qsTypeId="urn:microsoft.com/office/officeart/2005/8/quickstyle/simple1" qsCatId="simple" csTypeId="urn:microsoft.com/office/officeart/2005/8/colors/accent2_2" csCatId="accent2" phldr="1"/>
      <dgm:spPr/>
      <dgm:t>
        <a:bodyPr/>
        <a:lstStyle/>
        <a:p>
          <a:endParaRPr lang="en-GB"/>
        </a:p>
      </dgm:t>
    </dgm:pt>
    <dgm:pt modelId="{CDB29730-FF09-4875-B47C-A3B176E57CB2}">
      <dgm:prSet phldrT="[Text]" custT="1"/>
      <dgm:spPr/>
      <dgm:t>
        <a:bodyPr/>
        <a:lstStyle/>
        <a:p>
          <a:r>
            <a:rPr lang="en-GB" sz="1800" b="1" dirty="0">
              <a:latin typeface="Arial" panose="020B0604020202020204" pitchFamily="34" charset="0"/>
              <a:cs typeface="Arial" panose="020B0604020202020204" pitchFamily="34" charset="0"/>
            </a:rPr>
            <a:t>Workgroup Report at Panel</a:t>
          </a:r>
          <a:endParaRPr lang="en-GB" sz="1800" dirty="0">
            <a:latin typeface="Arial" panose="020B0604020202020204" pitchFamily="34" charset="0"/>
            <a:cs typeface="Arial" panose="020B0604020202020204" pitchFamily="34" charset="0"/>
          </a:endParaRPr>
        </a:p>
      </dgm:t>
    </dgm:pt>
    <dgm:pt modelId="{88030D63-E492-4E0C-BF5A-7EA0B4B0EB68}" type="parTrans" cxnId="{5AD814DB-B1B4-4AE5-9478-6B12D6B64D6C}">
      <dgm:prSet/>
      <dgm:spPr/>
      <dgm:t>
        <a:bodyPr/>
        <a:lstStyle/>
        <a:p>
          <a:endParaRPr lang="en-GB"/>
        </a:p>
      </dgm:t>
    </dgm:pt>
    <dgm:pt modelId="{AB664F78-4572-42CF-964C-43F6A4BE3EB1}" type="sibTrans" cxnId="{5AD814DB-B1B4-4AE5-9478-6B12D6B64D6C}">
      <dgm:prSet/>
      <dgm:spPr/>
      <dgm:t>
        <a:bodyPr/>
        <a:lstStyle/>
        <a:p>
          <a:endParaRPr lang="en-GB"/>
        </a:p>
      </dgm:t>
    </dgm:pt>
    <dgm:pt modelId="{BD2DD1C0-E098-444B-8376-292D01BA90CB}">
      <dgm:prSet custT="1"/>
      <dgm:spPr/>
      <dgm:t>
        <a:bodyPr/>
        <a:lstStyle/>
        <a:p>
          <a:r>
            <a:rPr lang="en-GB" sz="1800" dirty="0">
              <a:latin typeface="Arial" panose="020B0604020202020204" pitchFamily="34" charset="0"/>
              <a:cs typeface="Arial" panose="020B0604020202020204" pitchFamily="34" charset="0"/>
            </a:rPr>
            <a:t>Workgroup Report will include commentary on EBGL Interactions (including summary of industry’s thoughts to the 2 EBGL questions posed as part of the Workgroup Consultation</a:t>
          </a:r>
        </a:p>
      </dgm:t>
    </dgm:pt>
    <dgm:pt modelId="{3D2CD18C-8E92-4E02-BE21-33A56CFCEDC7}" type="parTrans" cxnId="{A7341AB1-7F47-4EA7-8807-C75D43F46FB6}">
      <dgm:prSet/>
      <dgm:spPr/>
      <dgm:t>
        <a:bodyPr/>
        <a:lstStyle/>
        <a:p>
          <a:endParaRPr lang="en-GB"/>
        </a:p>
      </dgm:t>
    </dgm:pt>
    <dgm:pt modelId="{D1A597A4-9F5C-45B7-9C17-BA93A44D9ADE}" type="sibTrans" cxnId="{A7341AB1-7F47-4EA7-8807-C75D43F46FB6}">
      <dgm:prSet/>
      <dgm:spPr/>
      <dgm:t>
        <a:bodyPr/>
        <a:lstStyle/>
        <a:p>
          <a:endParaRPr lang="en-GB"/>
        </a:p>
      </dgm:t>
    </dgm:pt>
    <dgm:pt modelId="{196194DA-D72F-4523-9CAC-B91A25F1C82F}">
      <dgm:prSet custT="1"/>
      <dgm:spPr/>
      <dgm:t>
        <a:bodyPr/>
        <a:lstStyle/>
        <a:p>
          <a:r>
            <a:rPr lang="en-GB" sz="1800" dirty="0">
              <a:latin typeface="Arial" panose="020B0604020202020204" pitchFamily="34" charset="0"/>
              <a:cs typeface="Arial" panose="020B0604020202020204" pitchFamily="34" charset="0"/>
            </a:rPr>
            <a:t>“Consider EBGL implications” is a Terms of Reference</a:t>
          </a:r>
        </a:p>
      </dgm:t>
    </dgm:pt>
    <dgm:pt modelId="{20C7178C-091F-40A3-8312-9A9AD2B9F676}" type="parTrans" cxnId="{18795058-BEF3-4DE0-851C-4885D024FC05}">
      <dgm:prSet/>
      <dgm:spPr/>
      <dgm:t>
        <a:bodyPr/>
        <a:lstStyle/>
        <a:p>
          <a:endParaRPr lang="en-GB"/>
        </a:p>
      </dgm:t>
    </dgm:pt>
    <dgm:pt modelId="{CB502774-681E-450E-9CC4-9913E99FAD8E}" type="sibTrans" cxnId="{18795058-BEF3-4DE0-851C-4885D024FC05}">
      <dgm:prSet/>
      <dgm:spPr/>
      <dgm:t>
        <a:bodyPr/>
        <a:lstStyle/>
        <a:p>
          <a:endParaRPr lang="en-GB"/>
        </a:p>
      </dgm:t>
    </dgm:pt>
    <dgm:pt modelId="{8AACF466-27A7-45A8-8405-1DB3ED9D99F7}">
      <dgm:prSet phldrT="[Text]" custT="1"/>
      <dgm:spPr/>
      <dgm:t>
        <a:bodyPr/>
        <a:lstStyle/>
        <a:p>
          <a:r>
            <a:rPr lang="en-GB" sz="1800" b="0" dirty="0">
              <a:latin typeface="Arial" panose="020B0604020202020204" pitchFamily="34" charset="0"/>
              <a:cs typeface="Arial" panose="020B0604020202020204" pitchFamily="34" charset="0"/>
            </a:rPr>
            <a:t>Ask Panel to:</a:t>
          </a:r>
          <a:endParaRPr lang="en-GB" sz="1800" dirty="0">
            <a:latin typeface="Arial" panose="020B0604020202020204" pitchFamily="34" charset="0"/>
            <a:cs typeface="Arial" panose="020B0604020202020204" pitchFamily="34" charset="0"/>
          </a:endParaRPr>
        </a:p>
      </dgm:t>
    </dgm:pt>
    <dgm:pt modelId="{1040FB2C-4E1D-40C4-B21E-42BA35141631}" type="parTrans" cxnId="{3F9B07B3-68A2-415C-A517-2FF0375E031D}">
      <dgm:prSet/>
      <dgm:spPr/>
      <dgm:t>
        <a:bodyPr/>
        <a:lstStyle/>
        <a:p>
          <a:endParaRPr lang="en-GB"/>
        </a:p>
      </dgm:t>
    </dgm:pt>
    <dgm:pt modelId="{5E650457-D05B-4300-A369-E88B7A391453}" type="sibTrans" cxnId="{3F9B07B3-68A2-415C-A517-2FF0375E031D}">
      <dgm:prSet/>
      <dgm:spPr/>
      <dgm:t>
        <a:bodyPr/>
        <a:lstStyle/>
        <a:p>
          <a:endParaRPr lang="en-GB"/>
        </a:p>
      </dgm:t>
    </dgm:pt>
    <dgm:pt modelId="{D803AD97-FB4A-4EC4-86A9-E806A0C4B9E8}">
      <dgm:prSet phldrT="[Text]" custT="1"/>
      <dgm:spPr/>
      <dgm:t>
        <a:bodyPr/>
        <a:lstStyle/>
        <a:p>
          <a:r>
            <a:rPr lang="en-GB" sz="1800" b="1" dirty="0">
              <a:latin typeface="Arial" panose="020B0604020202020204" pitchFamily="34" charset="0"/>
              <a:cs typeface="Arial" panose="020B0604020202020204" pitchFamily="34" charset="0"/>
            </a:rPr>
            <a:t>Workgroup Report</a:t>
          </a:r>
          <a:endParaRPr lang="en-GB" sz="1800" dirty="0">
            <a:latin typeface="Arial" panose="020B0604020202020204" pitchFamily="34" charset="0"/>
            <a:cs typeface="Arial" panose="020B0604020202020204" pitchFamily="34" charset="0"/>
          </a:endParaRPr>
        </a:p>
      </dgm:t>
    </dgm:pt>
    <dgm:pt modelId="{AC7B9C12-8101-4419-ADFD-BB6D3FB955CC}" type="parTrans" cxnId="{7C39F840-9D74-4FB3-AFFA-45C1122329C9}">
      <dgm:prSet/>
      <dgm:spPr/>
      <dgm:t>
        <a:bodyPr/>
        <a:lstStyle/>
        <a:p>
          <a:endParaRPr lang="en-GB"/>
        </a:p>
      </dgm:t>
    </dgm:pt>
    <dgm:pt modelId="{36E127E5-D08C-4F22-8B17-B1F45ED75AD0}" type="sibTrans" cxnId="{7C39F840-9D74-4FB3-AFFA-45C1122329C9}">
      <dgm:prSet/>
      <dgm:spPr/>
      <dgm:t>
        <a:bodyPr/>
        <a:lstStyle/>
        <a:p>
          <a:endParaRPr lang="en-GB"/>
        </a:p>
      </dgm:t>
    </dgm:pt>
    <dgm:pt modelId="{8659509D-272B-49AE-BB2C-AD5DB6B71F93}">
      <dgm:prSet phldrT="[Text]" custT="1"/>
      <dgm:spPr/>
      <dgm:t>
        <a:bodyPr/>
        <a:lstStyle/>
        <a:p>
          <a:pPr>
            <a:buFont typeface="Arial" panose="020B0604020202020204" pitchFamily="34" charset="0"/>
            <a:buChar char="•"/>
          </a:pPr>
          <a:r>
            <a:rPr lang="en-GB" sz="1800" b="1" dirty="0">
              <a:latin typeface="Arial" panose="020B0604020202020204" pitchFamily="34" charset="0"/>
              <a:cs typeface="Arial" panose="020B0604020202020204" pitchFamily="34" charset="0"/>
            </a:rPr>
            <a:t>AGREE</a:t>
          </a:r>
          <a:r>
            <a:rPr lang="en-GB" sz="1800" dirty="0">
              <a:latin typeface="Arial" panose="020B0604020202020204" pitchFamily="34" charset="0"/>
              <a:cs typeface="Arial" panose="020B0604020202020204" pitchFamily="34" charset="0"/>
            </a:rPr>
            <a:t> that </a:t>
          </a:r>
          <a:r>
            <a:rPr lang="en-GB" sz="1800" dirty="0">
              <a:solidFill>
                <a:srgbClr val="454545"/>
              </a:solidFill>
              <a:latin typeface="Arial" panose="020B0604020202020204" pitchFamily="34" charset="0"/>
              <a:cs typeface="Arial" panose="020B0604020202020204" pitchFamily="34" charset="0"/>
            </a:rPr>
            <a:t>this Modification</a:t>
          </a:r>
          <a:r>
            <a:rPr lang="en-GB" sz="1800" dirty="0">
              <a:latin typeface="Arial" panose="020B0604020202020204" pitchFamily="34" charset="0"/>
              <a:cs typeface="Arial" panose="020B0604020202020204" pitchFamily="34" charset="0"/>
            </a:rPr>
            <a:t> does/does not impact the European Electricity Balancing Guideline (EBGL) Article 18 terms and conditions held within the </a:t>
          </a:r>
          <a:r>
            <a:rPr lang="en-GB" sz="1800" dirty="0">
              <a:solidFill>
                <a:srgbClr val="454545"/>
              </a:solidFill>
              <a:latin typeface="Arial" panose="020B0604020202020204"/>
            </a:rPr>
            <a:t>[Code]</a:t>
          </a:r>
          <a:r>
            <a:rPr lang="en-GB" sz="1800" dirty="0">
              <a:latin typeface="Arial" panose="020B0604020202020204" pitchFamily="34" charset="0"/>
              <a:cs typeface="Arial" panose="020B0604020202020204" pitchFamily="34" charset="0"/>
            </a:rPr>
            <a:t>? </a:t>
          </a:r>
        </a:p>
      </dgm:t>
    </dgm:pt>
    <dgm:pt modelId="{33DB7D6F-D226-4954-928D-D31BA9E79148}" type="parTrans" cxnId="{D4C5CE5F-7CAE-4180-911A-F5DB548D706A}">
      <dgm:prSet/>
      <dgm:spPr/>
      <dgm:t>
        <a:bodyPr/>
        <a:lstStyle/>
        <a:p>
          <a:endParaRPr lang="en-GB"/>
        </a:p>
      </dgm:t>
    </dgm:pt>
    <dgm:pt modelId="{C60B1A99-676E-44B2-86ED-671C7CD05EF1}" type="sibTrans" cxnId="{D4C5CE5F-7CAE-4180-911A-F5DB548D706A}">
      <dgm:prSet/>
      <dgm:spPr/>
      <dgm:t>
        <a:bodyPr/>
        <a:lstStyle/>
        <a:p>
          <a:endParaRPr lang="en-GB"/>
        </a:p>
      </dgm:t>
    </dgm:pt>
    <dgm:pt modelId="{DD884594-229C-489B-882E-5D2F0248FA90}">
      <dgm:prSet custT="1"/>
      <dgm:spPr/>
      <dgm:t>
        <a:bodyPr/>
        <a:lstStyle/>
        <a:p>
          <a:r>
            <a:rPr lang="en-GB" sz="1800" dirty="0">
              <a:latin typeface="Arial" panose="020B0604020202020204" pitchFamily="34" charset="0"/>
              <a:cs typeface="Arial" panose="020B0604020202020204" pitchFamily="34" charset="0"/>
            </a:rPr>
            <a:t>If there is an impact on EBGL, </a:t>
          </a:r>
          <a:r>
            <a:rPr lang="en-GB" sz="1800" b="1" dirty="0">
              <a:latin typeface="Arial" panose="020B0604020202020204" pitchFamily="34" charset="0"/>
              <a:cs typeface="Arial" panose="020B0604020202020204" pitchFamily="34" charset="0"/>
            </a:rPr>
            <a:t>AGREE</a:t>
          </a:r>
          <a:r>
            <a:rPr lang="en-GB" sz="1800" dirty="0">
              <a:latin typeface="Arial" panose="020B0604020202020204" pitchFamily="34" charset="0"/>
              <a:cs typeface="Arial" panose="020B0604020202020204" pitchFamily="34" charset="0"/>
            </a:rPr>
            <a:t> the impact on the EBGL Objectives</a:t>
          </a:r>
        </a:p>
      </dgm:t>
    </dgm:pt>
    <dgm:pt modelId="{F57D0464-56EA-4EB3-B7B5-6DDD6AEE40DB}" type="parTrans" cxnId="{BA252D5D-9201-4233-8957-2FFEC57E22AA}">
      <dgm:prSet/>
      <dgm:spPr/>
      <dgm:t>
        <a:bodyPr/>
        <a:lstStyle/>
        <a:p>
          <a:endParaRPr lang="en-GB"/>
        </a:p>
      </dgm:t>
    </dgm:pt>
    <dgm:pt modelId="{6AE013F1-716F-4C90-93BD-1BF9A306306D}" type="sibTrans" cxnId="{BA252D5D-9201-4233-8957-2FFEC57E22AA}">
      <dgm:prSet/>
      <dgm:spPr/>
      <dgm:t>
        <a:bodyPr/>
        <a:lstStyle/>
        <a:p>
          <a:endParaRPr lang="en-GB"/>
        </a:p>
      </dgm:t>
    </dgm:pt>
    <dgm:pt modelId="{9301597C-E946-4591-AECA-E53C81275D68}" type="pres">
      <dgm:prSet presAssocID="{F942372D-D4BF-4D50-843A-190CD598C5D0}" presName="linearFlow" presStyleCnt="0">
        <dgm:presLayoutVars>
          <dgm:dir/>
          <dgm:animLvl val="lvl"/>
          <dgm:resizeHandles val="exact"/>
        </dgm:presLayoutVars>
      </dgm:prSet>
      <dgm:spPr/>
    </dgm:pt>
    <dgm:pt modelId="{07ECE80C-72A2-45FE-A89C-4C42B28D761C}" type="pres">
      <dgm:prSet presAssocID="{D803AD97-FB4A-4EC4-86A9-E806A0C4B9E8}" presName="composite" presStyleCnt="0"/>
      <dgm:spPr/>
    </dgm:pt>
    <dgm:pt modelId="{BF51088E-EC90-4EAF-9D55-6570BAC38D7B}" type="pres">
      <dgm:prSet presAssocID="{D803AD97-FB4A-4EC4-86A9-E806A0C4B9E8}" presName="parentText" presStyleLbl="alignNode1" presStyleIdx="0" presStyleCnt="2">
        <dgm:presLayoutVars>
          <dgm:chMax val="1"/>
          <dgm:bulletEnabled val="1"/>
        </dgm:presLayoutVars>
      </dgm:prSet>
      <dgm:spPr/>
    </dgm:pt>
    <dgm:pt modelId="{06DCBC38-A856-43E3-ACF8-90B8AD004188}" type="pres">
      <dgm:prSet presAssocID="{D803AD97-FB4A-4EC4-86A9-E806A0C4B9E8}" presName="descendantText" presStyleLbl="alignAcc1" presStyleIdx="0" presStyleCnt="2">
        <dgm:presLayoutVars>
          <dgm:bulletEnabled val="1"/>
        </dgm:presLayoutVars>
      </dgm:prSet>
      <dgm:spPr/>
    </dgm:pt>
    <dgm:pt modelId="{BA6826B8-1C0C-4545-AEAD-FCCB021B1231}" type="pres">
      <dgm:prSet presAssocID="{36E127E5-D08C-4F22-8B17-B1F45ED75AD0}" presName="sp" presStyleCnt="0"/>
      <dgm:spPr/>
    </dgm:pt>
    <dgm:pt modelId="{78A7B1AD-EA2E-40E2-A53F-C31136B2DAF0}" type="pres">
      <dgm:prSet presAssocID="{CDB29730-FF09-4875-B47C-A3B176E57CB2}" presName="composite" presStyleCnt="0"/>
      <dgm:spPr/>
    </dgm:pt>
    <dgm:pt modelId="{4F413BDC-3BEE-4DAE-A08B-8A68A832B519}" type="pres">
      <dgm:prSet presAssocID="{CDB29730-FF09-4875-B47C-A3B176E57CB2}" presName="parentText" presStyleLbl="alignNode1" presStyleIdx="1" presStyleCnt="2">
        <dgm:presLayoutVars>
          <dgm:chMax val="1"/>
          <dgm:bulletEnabled val="1"/>
        </dgm:presLayoutVars>
      </dgm:prSet>
      <dgm:spPr/>
    </dgm:pt>
    <dgm:pt modelId="{5834BA90-F89B-4C14-A95D-64D38482554D}" type="pres">
      <dgm:prSet presAssocID="{CDB29730-FF09-4875-B47C-A3B176E57CB2}" presName="descendantText" presStyleLbl="alignAcc1" presStyleIdx="1" presStyleCnt="2">
        <dgm:presLayoutVars>
          <dgm:bulletEnabled val="1"/>
        </dgm:presLayoutVars>
      </dgm:prSet>
      <dgm:spPr/>
    </dgm:pt>
  </dgm:ptLst>
  <dgm:cxnLst>
    <dgm:cxn modelId="{B93D1817-3396-4767-B752-23D9F3ECC3EC}" type="presOf" srcId="{CDB29730-FF09-4875-B47C-A3B176E57CB2}" destId="{4F413BDC-3BEE-4DAE-A08B-8A68A832B519}" srcOrd="0" destOrd="0" presId="urn:microsoft.com/office/officeart/2005/8/layout/chevron2"/>
    <dgm:cxn modelId="{7C39F840-9D74-4FB3-AFFA-45C1122329C9}" srcId="{F942372D-D4BF-4D50-843A-190CD598C5D0}" destId="{D803AD97-FB4A-4EC4-86A9-E806A0C4B9E8}" srcOrd="0" destOrd="0" parTransId="{AC7B9C12-8101-4419-ADFD-BB6D3FB955CC}" sibTransId="{36E127E5-D08C-4F22-8B17-B1F45ED75AD0}"/>
    <dgm:cxn modelId="{BA252D5D-9201-4233-8957-2FFEC57E22AA}" srcId="{8AACF466-27A7-45A8-8405-1DB3ED9D99F7}" destId="{DD884594-229C-489B-882E-5D2F0248FA90}" srcOrd="1" destOrd="0" parTransId="{F57D0464-56EA-4EB3-B7B5-6DDD6AEE40DB}" sibTransId="{6AE013F1-716F-4C90-93BD-1BF9A306306D}"/>
    <dgm:cxn modelId="{D4C5CE5F-7CAE-4180-911A-F5DB548D706A}" srcId="{8AACF466-27A7-45A8-8405-1DB3ED9D99F7}" destId="{8659509D-272B-49AE-BB2C-AD5DB6B71F93}" srcOrd="0" destOrd="0" parTransId="{33DB7D6F-D226-4954-928D-D31BA9E79148}" sibTransId="{C60B1A99-676E-44B2-86ED-671C7CD05EF1}"/>
    <dgm:cxn modelId="{1EAA646C-1661-4892-ABF2-B6A4467FC290}" type="presOf" srcId="{D803AD97-FB4A-4EC4-86A9-E806A0C4B9E8}" destId="{BF51088E-EC90-4EAF-9D55-6570BAC38D7B}" srcOrd="0" destOrd="0" presId="urn:microsoft.com/office/officeart/2005/8/layout/chevron2"/>
    <dgm:cxn modelId="{50478F6D-C92F-487F-87B0-6230FF44CD01}" type="presOf" srcId="{196194DA-D72F-4523-9CAC-B91A25F1C82F}" destId="{5834BA90-F89B-4C14-A95D-64D38482554D}" srcOrd="0" destOrd="0" presId="urn:microsoft.com/office/officeart/2005/8/layout/chevron2"/>
    <dgm:cxn modelId="{18795058-BEF3-4DE0-851C-4885D024FC05}" srcId="{CDB29730-FF09-4875-B47C-A3B176E57CB2}" destId="{196194DA-D72F-4523-9CAC-B91A25F1C82F}" srcOrd="0" destOrd="0" parTransId="{20C7178C-091F-40A3-8312-9A9AD2B9F676}" sibTransId="{CB502774-681E-450E-9CC4-9913E99FAD8E}"/>
    <dgm:cxn modelId="{667B779D-3E54-4CC4-863F-3202A1605DEE}" type="presOf" srcId="{8659509D-272B-49AE-BB2C-AD5DB6B71F93}" destId="{5834BA90-F89B-4C14-A95D-64D38482554D}" srcOrd="0" destOrd="2" presId="urn:microsoft.com/office/officeart/2005/8/layout/chevron2"/>
    <dgm:cxn modelId="{A7341AB1-7F47-4EA7-8807-C75D43F46FB6}" srcId="{D803AD97-FB4A-4EC4-86A9-E806A0C4B9E8}" destId="{BD2DD1C0-E098-444B-8376-292D01BA90CB}" srcOrd="0" destOrd="0" parTransId="{3D2CD18C-8E92-4E02-BE21-33A56CFCEDC7}" sibTransId="{D1A597A4-9F5C-45B7-9C17-BA93A44D9ADE}"/>
    <dgm:cxn modelId="{3F9B07B3-68A2-415C-A517-2FF0375E031D}" srcId="{CDB29730-FF09-4875-B47C-A3B176E57CB2}" destId="{8AACF466-27A7-45A8-8405-1DB3ED9D99F7}" srcOrd="1" destOrd="0" parTransId="{1040FB2C-4E1D-40C4-B21E-42BA35141631}" sibTransId="{5E650457-D05B-4300-A369-E88B7A391453}"/>
    <dgm:cxn modelId="{B491AEB7-B6B9-4913-A6BF-7C58822DBE75}" type="presOf" srcId="{8AACF466-27A7-45A8-8405-1DB3ED9D99F7}" destId="{5834BA90-F89B-4C14-A95D-64D38482554D}" srcOrd="0" destOrd="1" presId="urn:microsoft.com/office/officeart/2005/8/layout/chevron2"/>
    <dgm:cxn modelId="{D9EEE7C6-C56F-41EA-85F5-69A0C54940A8}" type="presOf" srcId="{F942372D-D4BF-4D50-843A-190CD598C5D0}" destId="{9301597C-E946-4591-AECA-E53C81275D68}" srcOrd="0" destOrd="0" presId="urn:microsoft.com/office/officeart/2005/8/layout/chevron2"/>
    <dgm:cxn modelId="{C52747CB-8EBE-4758-846E-26F0773D909C}" type="presOf" srcId="{BD2DD1C0-E098-444B-8376-292D01BA90CB}" destId="{06DCBC38-A856-43E3-ACF8-90B8AD004188}" srcOrd="0" destOrd="0" presId="urn:microsoft.com/office/officeart/2005/8/layout/chevron2"/>
    <dgm:cxn modelId="{5AD814DB-B1B4-4AE5-9478-6B12D6B64D6C}" srcId="{F942372D-D4BF-4D50-843A-190CD598C5D0}" destId="{CDB29730-FF09-4875-B47C-A3B176E57CB2}" srcOrd="1" destOrd="0" parTransId="{88030D63-E492-4E0C-BF5A-7EA0B4B0EB68}" sibTransId="{AB664F78-4572-42CF-964C-43F6A4BE3EB1}"/>
    <dgm:cxn modelId="{9F6100FF-E47C-44BA-8791-35D6ECF78779}" type="presOf" srcId="{DD884594-229C-489B-882E-5D2F0248FA90}" destId="{5834BA90-F89B-4C14-A95D-64D38482554D}" srcOrd="0" destOrd="3" presId="urn:microsoft.com/office/officeart/2005/8/layout/chevron2"/>
    <dgm:cxn modelId="{07FDF44A-E38A-4E62-96C1-264B0F80CD15}" type="presParOf" srcId="{9301597C-E946-4591-AECA-E53C81275D68}" destId="{07ECE80C-72A2-45FE-A89C-4C42B28D761C}" srcOrd="0" destOrd="0" presId="urn:microsoft.com/office/officeart/2005/8/layout/chevron2"/>
    <dgm:cxn modelId="{9BEB5E27-BFFF-4918-86EA-8C59D2E95B13}" type="presParOf" srcId="{07ECE80C-72A2-45FE-A89C-4C42B28D761C}" destId="{BF51088E-EC90-4EAF-9D55-6570BAC38D7B}" srcOrd="0" destOrd="0" presId="urn:microsoft.com/office/officeart/2005/8/layout/chevron2"/>
    <dgm:cxn modelId="{AF497F96-2028-4FFC-91A3-7DA317325B67}" type="presParOf" srcId="{07ECE80C-72A2-45FE-A89C-4C42B28D761C}" destId="{06DCBC38-A856-43E3-ACF8-90B8AD004188}" srcOrd="1" destOrd="0" presId="urn:microsoft.com/office/officeart/2005/8/layout/chevron2"/>
    <dgm:cxn modelId="{AC5DB65C-69F7-4D5E-8779-DBED28DEC6A8}" type="presParOf" srcId="{9301597C-E946-4591-AECA-E53C81275D68}" destId="{BA6826B8-1C0C-4545-AEAD-FCCB021B1231}" srcOrd="1" destOrd="0" presId="urn:microsoft.com/office/officeart/2005/8/layout/chevron2"/>
    <dgm:cxn modelId="{B16EC0EE-A480-402E-9858-47EFFB31ADAC}" type="presParOf" srcId="{9301597C-E946-4591-AECA-E53C81275D68}" destId="{78A7B1AD-EA2E-40E2-A53F-C31136B2DAF0}" srcOrd="2" destOrd="0" presId="urn:microsoft.com/office/officeart/2005/8/layout/chevron2"/>
    <dgm:cxn modelId="{CD646EBC-7E79-4042-A3F6-D3F7D6A31E5A}" type="presParOf" srcId="{78A7B1AD-EA2E-40E2-A53F-C31136B2DAF0}" destId="{4F413BDC-3BEE-4DAE-A08B-8A68A832B519}" srcOrd="0" destOrd="0" presId="urn:microsoft.com/office/officeart/2005/8/layout/chevron2"/>
    <dgm:cxn modelId="{33B9CE02-12E5-4570-AFB7-D2AE752422F1}" type="presParOf" srcId="{78A7B1AD-EA2E-40E2-A53F-C31136B2DAF0}" destId="{5834BA90-F89B-4C14-A95D-64D38482554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42372D-D4BF-4D50-843A-190CD598C5D0}" type="doc">
      <dgm:prSet loTypeId="urn:microsoft.com/office/officeart/2005/8/layout/chevron2" loCatId="list" qsTypeId="urn:microsoft.com/office/officeart/2005/8/quickstyle/simple1" qsCatId="simple" csTypeId="urn:microsoft.com/office/officeart/2005/8/colors/accent2_2" csCatId="accent2" phldr="1"/>
      <dgm:spPr/>
      <dgm:t>
        <a:bodyPr/>
        <a:lstStyle/>
        <a:p>
          <a:endParaRPr lang="en-GB"/>
        </a:p>
      </dgm:t>
    </dgm:pt>
    <dgm:pt modelId="{BD2DD1C0-E098-444B-8376-292D01BA90CB}">
      <dgm:prSet custT="1"/>
      <dgm:spPr/>
      <dgm:t>
        <a:bodyPr/>
        <a:lstStyle/>
        <a:p>
          <a:r>
            <a:rPr lang="en-GB" sz="1800" b="1" dirty="0">
              <a:latin typeface="Arial" panose="020B0604020202020204" pitchFamily="34" charset="0"/>
              <a:cs typeface="Arial" panose="020B0604020202020204" pitchFamily="34" charset="0"/>
            </a:rPr>
            <a:t>Code Administrator Consultation</a:t>
          </a:r>
          <a:endParaRPr lang="en-GB" sz="1800" dirty="0">
            <a:latin typeface="Arial" panose="020B0604020202020204" pitchFamily="34" charset="0"/>
            <a:cs typeface="Arial" panose="020B0604020202020204" pitchFamily="34" charset="0"/>
          </a:endParaRPr>
        </a:p>
      </dgm:t>
    </dgm:pt>
    <dgm:pt modelId="{3D2CD18C-8E92-4E02-BE21-33A56CFCEDC7}" type="parTrans" cxnId="{A7341AB1-7F47-4EA7-8807-C75D43F46FB6}">
      <dgm:prSet/>
      <dgm:spPr/>
      <dgm:t>
        <a:bodyPr/>
        <a:lstStyle/>
        <a:p>
          <a:endParaRPr lang="en-GB"/>
        </a:p>
      </dgm:t>
    </dgm:pt>
    <dgm:pt modelId="{D1A597A4-9F5C-45B7-9C17-BA93A44D9ADE}" type="sibTrans" cxnId="{A7341AB1-7F47-4EA7-8807-C75D43F46FB6}">
      <dgm:prSet/>
      <dgm:spPr/>
      <dgm:t>
        <a:bodyPr/>
        <a:lstStyle/>
        <a:p>
          <a:endParaRPr lang="en-GB"/>
        </a:p>
      </dgm:t>
    </dgm:pt>
    <dgm:pt modelId="{196194DA-D72F-4523-9CAC-B91A25F1C82F}">
      <dgm:prSet custT="1"/>
      <dgm:spPr/>
      <dgm:t>
        <a:bodyPr/>
        <a:lstStyle/>
        <a:p>
          <a:pPr algn="just"/>
          <a:r>
            <a:rPr lang="en-GB" sz="1800" b="0" dirty="0">
              <a:latin typeface="Arial" panose="020B0604020202020204" pitchFamily="34" charset="0"/>
              <a:cs typeface="Arial" panose="020B0604020202020204" pitchFamily="34" charset="0"/>
            </a:rPr>
            <a:t>CUSC: 1 month if EBGL; </a:t>
          </a:r>
          <a:r>
            <a:rPr kumimoji="0" lang="en-US" sz="1800" b="0" i="0" u="none" strike="noStrike"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Grid Code: 1 month for all Modifications</a:t>
          </a:r>
          <a:endParaRPr lang="en-GB" sz="1800" dirty="0">
            <a:latin typeface="Arial" panose="020B0604020202020204" pitchFamily="34" charset="0"/>
            <a:cs typeface="Arial" panose="020B0604020202020204" pitchFamily="34" charset="0"/>
          </a:endParaRPr>
        </a:p>
      </dgm:t>
    </dgm:pt>
    <dgm:pt modelId="{20C7178C-091F-40A3-8312-9A9AD2B9F676}" type="parTrans" cxnId="{18795058-BEF3-4DE0-851C-4885D024FC05}">
      <dgm:prSet/>
      <dgm:spPr/>
      <dgm:t>
        <a:bodyPr/>
        <a:lstStyle/>
        <a:p>
          <a:endParaRPr lang="en-GB"/>
        </a:p>
      </dgm:t>
    </dgm:pt>
    <dgm:pt modelId="{CB502774-681E-450E-9CC4-9913E99FAD8E}" type="sibTrans" cxnId="{18795058-BEF3-4DE0-851C-4885D024FC05}">
      <dgm:prSet/>
      <dgm:spPr/>
      <dgm:t>
        <a:bodyPr/>
        <a:lstStyle/>
        <a:p>
          <a:endParaRPr lang="en-GB"/>
        </a:p>
      </dgm:t>
    </dgm:pt>
    <dgm:pt modelId="{80B40F4A-1C2A-4AE6-A054-4977640C39C2}">
      <dgm:prSet phldrT="[Text]" custT="1"/>
      <dgm:spPr/>
      <dgm:t>
        <a:bodyPr/>
        <a:lstStyle/>
        <a:p>
          <a:pPr algn="just"/>
          <a:r>
            <a:rPr lang="en-GB" sz="1800" dirty="0">
              <a:latin typeface="Arial" panose="020B0604020202020204" pitchFamily="34" charset="0"/>
              <a:cs typeface="Arial" panose="020B0604020202020204" pitchFamily="34" charset="0"/>
            </a:rPr>
            <a:t>If EBGL ask 2 questions:</a:t>
          </a:r>
        </a:p>
      </dgm:t>
    </dgm:pt>
    <dgm:pt modelId="{49C38390-EAC2-44B2-9430-DCF75F7436D9}" type="parTrans" cxnId="{31AD9156-3FE2-4829-9C05-51351C19F32E}">
      <dgm:prSet/>
      <dgm:spPr/>
      <dgm:t>
        <a:bodyPr/>
        <a:lstStyle/>
        <a:p>
          <a:endParaRPr lang="en-GB"/>
        </a:p>
      </dgm:t>
    </dgm:pt>
    <dgm:pt modelId="{3ED0326E-D65B-4EB6-8881-FC6A5E666148}" type="sibTrans" cxnId="{31AD9156-3FE2-4829-9C05-51351C19F32E}">
      <dgm:prSet/>
      <dgm:spPr/>
      <dgm:t>
        <a:bodyPr/>
        <a:lstStyle/>
        <a:p>
          <a:endParaRPr lang="en-GB"/>
        </a:p>
      </dgm:t>
    </dgm:pt>
    <dgm:pt modelId="{264DBE30-AEA6-4780-9386-73A63DB68FD4}">
      <dgm:prSet phldrT="[Text]" custT="1"/>
      <dgm:spPr/>
      <dgm:t>
        <a:bodyPr/>
        <a:lstStyle/>
        <a:p>
          <a:r>
            <a:rPr lang="en-GB" sz="1800" b="1" dirty="0">
              <a:latin typeface="Arial" panose="020B0604020202020204" pitchFamily="34" charset="0"/>
              <a:cs typeface="Arial" panose="020B0604020202020204" pitchFamily="34" charset="0"/>
            </a:rPr>
            <a:t>Draft Final Modification Report </a:t>
          </a:r>
          <a:endParaRPr lang="en-GB" sz="1800" dirty="0">
            <a:latin typeface="Arial" panose="020B0604020202020204" pitchFamily="34" charset="0"/>
            <a:cs typeface="Arial" panose="020B0604020202020204" pitchFamily="34" charset="0"/>
          </a:endParaRPr>
        </a:p>
      </dgm:t>
    </dgm:pt>
    <dgm:pt modelId="{914EBE7C-C185-4257-948F-972F40971319}" type="parTrans" cxnId="{FA88F50A-8B79-487B-9428-ECB9D408F022}">
      <dgm:prSet/>
      <dgm:spPr/>
      <dgm:t>
        <a:bodyPr/>
        <a:lstStyle/>
        <a:p>
          <a:endParaRPr lang="en-GB"/>
        </a:p>
      </dgm:t>
    </dgm:pt>
    <dgm:pt modelId="{87B23A9A-B797-481A-898D-BB9E4A261E28}" type="sibTrans" cxnId="{FA88F50A-8B79-487B-9428-ECB9D408F022}">
      <dgm:prSet/>
      <dgm:spPr/>
      <dgm:t>
        <a:bodyPr/>
        <a:lstStyle/>
        <a:p>
          <a:endParaRPr lang="en-GB"/>
        </a:p>
      </dgm:t>
    </dgm:pt>
    <dgm:pt modelId="{4B63748E-D9DA-4AAB-A9E2-10707C0F7C13}">
      <dgm:prSet phldrT="[Text]" custT="1"/>
      <dgm:spPr/>
      <dgm:t>
        <a:bodyPr/>
        <a:lstStyle/>
        <a:p>
          <a:pPr algn="just"/>
          <a:r>
            <a:rPr lang="en-GB" sz="1800" dirty="0">
              <a:latin typeface="Arial" panose="020B0604020202020204" pitchFamily="34" charset="0"/>
              <a:cs typeface="Arial" panose="020B0604020202020204" pitchFamily="34" charset="0"/>
            </a:rPr>
            <a:t>Do you agree with the Workgroup’s assessment that MODXXX does/does not impact the European Electricity Balancing Guideline (EBGL) Article 18 terms and conditions held within the [Code]? </a:t>
          </a:r>
        </a:p>
      </dgm:t>
    </dgm:pt>
    <dgm:pt modelId="{7F12C4C8-0D78-4435-B3DF-752613E01D22}" type="parTrans" cxnId="{94EBDE7F-C994-4DE6-A414-314F565FA6D8}">
      <dgm:prSet/>
      <dgm:spPr/>
      <dgm:t>
        <a:bodyPr/>
        <a:lstStyle/>
        <a:p>
          <a:endParaRPr lang="en-GB"/>
        </a:p>
      </dgm:t>
    </dgm:pt>
    <dgm:pt modelId="{67848378-2E1F-4732-A6F8-6BC996C780BB}" type="sibTrans" cxnId="{94EBDE7F-C994-4DE6-A414-314F565FA6D8}">
      <dgm:prSet/>
      <dgm:spPr/>
      <dgm:t>
        <a:bodyPr/>
        <a:lstStyle/>
        <a:p>
          <a:endParaRPr lang="en-GB"/>
        </a:p>
      </dgm:t>
    </dgm:pt>
    <dgm:pt modelId="{21B64C93-A82E-43A9-BFAF-2363B0260B64}">
      <dgm:prSet custT="1"/>
      <dgm:spPr/>
      <dgm:t>
        <a:bodyPr/>
        <a:lstStyle/>
        <a:p>
          <a:pPr algn="just"/>
          <a:r>
            <a:rPr lang="en-GB" sz="1800" dirty="0">
              <a:latin typeface="Arial" panose="020B0604020202020204" pitchFamily="34" charset="0"/>
              <a:cs typeface="Arial" panose="020B0604020202020204" pitchFamily="34" charset="0"/>
            </a:rPr>
            <a:t>Do you have any comments on the impact of MODXXX on the EBGL Objectives?</a:t>
          </a:r>
        </a:p>
      </dgm:t>
    </dgm:pt>
    <dgm:pt modelId="{A4DC725E-E916-43D8-8EDD-EC205B5FC8EC}" type="parTrans" cxnId="{0B3FCF9D-FBC1-4471-A3EA-D600BFA39FAD}">
      <dgm:prSet/>
      <dgm:spPr/>
      <dgm:t>
        <a:bodyPr/>
        <a:lstStyle/>
        <a:p>
          <a:endParaRPr lang="en-GB"/>
        </a:p>
      </dgm:t>
    </dgm:pt>
    <dgm:pt modelId="{443EA3E5-EEDC-4F0E-BCC2-E3D8073C2A54}" type="sibTrans" cxnId="{0B3FCF9D-FBC1-4471-A3EA-D600BFA39FAD}">
      <dgm:prSet/>
      <dgm:spPr/>
      <dgm:t>
        <a:bodyPr/>
        <a:lstStyle/>
        <a:p>
          <a:endParaRPr lang="en-GB"/>
        </a:p>
      </dgm:t>
    </dgm:pt>
    <dgm:pt modelId="{4B9B656A-AD6B-45C3-951E-872FB7A08743}">
      <dgm:prSet phldrT="[Text]" custT="1"/>
      <dgm:spPr/>
      <dgm:t>
        <a:bodyPr/>
        <a:lstStyle/>
        <a:p>
          <a:pPr algn="just"/>
          <a:r>
            <a:rPr lang="en-GB" sz="1800" dirty="0">
              <a:latin typeface="Arial" panose="020B0604020202020204" pitchFamily="34" charset="0"/>
              <a:cs typeface="Arial" panose="020B0604020202020204" pitchFamily="34" charset="0"/>
            </a:rPr>
            <a:t>Draft Final Modification Report will include commentary on EBGL Interactions (including summary of industry’s thoughts to the 2 EBGL questions posed as part of the Code Administrator Consultation (CAC)) </a:t>
          </a:r>
        </a:p>
      </dgm:t>
    </dgm:pt>
    <dgm:pt modelId="{A9393B61-0AC0-4D18-B1EC-B1D2E21955BE}" type="parTrans" cxnId="{FF2147E4-2181-46AC-8D92-A1955F7B5542}">
      <dgm:prSet/>
      <dgm:spPr/>
      <dgm:t>
        <a:bodyPr/>
        <a:lstStyle/>
        <a:p>
          <a:endParaRPr lang="en-GB"/>
        </a:p>
      </dgm:t>
    </dgm:pt>
    <dgm:pt modelId="{311396A2-F464-479C-954D-E70252E9759E}" type="sibTrans" cxnId="{FF2147E4-2181-46AC-8D92-A1955F7B5542}">
      <dgm:prSet/>
      <dgm:spPr/>
      <dgm:t>
        <a:bodyPr/>
        <a:lstStyle/>
        <a:p>
          <a:endParaRPr lang="en-GB"/>
        </a:p>
      </dgm:t>
    </dgm:pt>
    <dgm:pt modelId="{4858A718-1BA3-4178-B518-E131C3627DDF}">
      <dgm:prSet phldrT="[Text]" custT="1"/>
      <dgm:spPr/>
      <dgm:t>
        <a:bodyPr/>
        <a:lstStyle/>
        <a:p>
          <a:pPr algn="just"/>
          <a:r>
            <a:rPr lang="en-GB" sz="1800" dirty="0">
              <a:latin typeface="Arial" panose="020B0604020202020204" pitchFamily="34" charset="0"/>
              <a:cs typeface="Arial" panose="020B0604020202020204" pitchFamily="34" charset="0"/>
            </a:rPr>
            <a:t>As well as summary of CAC responses, ESO view on the CAC responses included (particularly justification as to </a:t>
          </a:r>
          <a:r>
            <a:rPr kumimoji="0" lang="en-US" sz="1800" b="0" i="0" u="none" strike="noStrike"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whether they are included or not included </a:t>
          </a:r>
          <a:r>
            <a:rPr lang="en-GB" sz="1800" dirty="0">
              <a:latin typeface="Arial" panose="020B0604020202020204" pitchFamily="34" charset="0"/>
              <a:cs typeface="Arial" panose="020B0604020202020204" pitchFamily="34" charset="0"/>
            </a:rPr>
            <a:t>in the solution(s) proposed)</a:t>
          </a:r>
        </a:p>
      </dgm:t>
    </dgm:pt>
    <dgm:pt modelId="{B69F3F08-76FC-4FCB-9778-3D29422AF131}" type="parTrans" cxnId="{E73BD8F3-1E82-4912-A5C7-8015C7D69B59}">
      <dgm:prSet/>
      <dgm:spPr/>
      <dgm:t>
        <a:bodyPr/>
        <a:lstStyle/>
        <a:p>
          <a:endParaRPr lang="en-GB"/>
        </a:p>
      </dgm:t>
    </dgm:pt>
    <dgm:pt modelId="{48D4072B-3A85-46AD-84CE-1D204E1D35E0}" type="sibTrans" cxnId="{E73BD8F3-1E82-4912-A5C7-8015C7D69B59}">
      <dgm:prSet/>
      <dgm:spPr/>
      <dgm:t>
        <a:bodyPr/>
        <a:lstStyle/>
        <a:p>
          <a:endParaRPr lang="en-GB"/>
        </a:p>
      </dgm:t>
    </dgm:pt>
    <dgm:pt modelId="{F9F89A9A-5FF0-4A40-A23A-D00E04DCB81E}">
      <dgm:prSet phldrT="[Text]" custT="1"/>
      <dgm:spPr/>
      <dgm:t>
        <a:bodyPr/>
        <a:lstStyle/>
        <a:p>
          <a:pPr algn="just"/>
          <a:r>
            <a:rPr lang="en-GB" sz="1800" dirty="0">
              <a:latin typeface="Arial" panose="020B0604020202020204" pitchFamily="34" charset="0"/>
              <a:cs typeface="Arial" panose="020B0604020202020204" pitchFamily="34" charset="0"/>
            </a:rPr>
            <a:t>This is the official EBGL Consultation</a:t>
          </a:r>
        </a:p>
      </dgm:t>
    </dgm:pt>
    <dgm:pt modelId="{6FED1F7C-E2F8-4476-8F23-8CE806C30E53}" type="parTrans" cxnId="{9F5A17FC-CF68-46BE-9E48-4CA7ADEE9C28}">
      <dgm:prSet/>
      <dgm:spPr/>
      <dgm:t>
        <a:bodyPr/>
        <a:lstStyle/>
        <a:p>
          <a:endParaRPr lang="en-GB"/>
        </a:p>
      </dgm:t>
    </dgm:pt>
    <dgm:pt modelId="{20617BD5-FD0A-415B-883E-04B9704575FD}" type="sibTrans" cxnId="{9F5A17FC-CF68-46BE-9E48-4CA7ADEE9C28}">
      <dgm:prSet/>
      <dgm:spPr/>
      <dgm:t>
        <a:bodyPr/>
        <a:lstStyle/>
        <a:p>
          <a:endParaRPr lang="en-GB"/>
        </a:p>
      </dgm:t>
    </dgm:pt>
    <dgm:pt modelId="{D08FA68B-9173-40A7-BB0E-B05201F93D93}" type="pres">
      <dgm:prSet presAssocID="{F942372D-D4BF-4D50-843A-190CD598C5D0}" presName="linearFlow" presStyleCnt="0">
        <dgm:presLayoutVars>
          <dgm:dir/>
          <dgm:animLvl val="lvl"/>
          <dgm:resizeHandles val="exact"/>
        </dgm:presLayoutVars>
      </dgm:prSet>
      <dgm:spPr/>
    </dgm:pt>
    <dgm:pt modelId="{9813653B-CB23-4D44-B332-2FBE5632A810}" type="pres">
      <dgm:prSet presAssocID="{BD2DD1C0-E098-444B-8376-292D01BA90CB}" presName="composite" presStyleCnt="0"/>
      <dgm:spPr/>
    </dgm:pt>
    <dgm:pt modelId="{29299718-EAC3-4335-BB83-474D530B2386}" type="pres">
      <dgm:prSet presAssocID="{BD2DD1C0-E098-444B-8376-292D01BA90CB}" presName="parentText" presStyleLbl="alignNode1" presStyleIdx="0" presStyleCnt="2" custLinFactNeighborX="721" custLinFactNeighborY="-167">
        <dgm:presLayoutVars>
          <dgm:chMax val="1"/>
          <dgm:bulletEnabled val="1"/>
        </dgm:presLayoutVars>
      </dgm:prSet>
      <dgm:spPr/>
    </dgm:pt>
    <dgm:pt modelId="{38514CB4-5B17-434C-B949-6EA1C1BD6325}" type="pres">
      <dgm:prSet presAssocID="{BD2DD1C0-E098-444B-8376-292D01BA90CB}" presName="descendantText" presStyleLbl="alignAcc1" presStyleIdx="0" presStyleCnt="2" custScaleY="105145">
        <dgm:presLayoutVars>
          <dgm:bulletEnabled val="1"/>
        </dgm:presLayoutVars>
      </dgm:prSet>
      <dgm:spPr/>
    </dgm:pt>
    <dgm:pt modelId="{446A483E-1013-4A21-AD31-CB69180B28F1}" type="pres">
      <dgm:prSet presAssocID="{D1A597A4-9F5C-45B7-9C17-BA93A44D9ADE}" presName="sp" presStyleCnt="0"/>
      <dgm:spPr/>
    </dgm:pt>
    <dgm:pt modelId="{2414060F-1965-4113-A026-34AEBD30C25C}" type="pres">
      <dgm:prSet presAssocID="{264DBE30-AEA6-4780-9386-73A63DB68FD4}" presName="composite" presStyleCnt="0"/>
      <dgm:spPr/>
    </dgm:pt>
    <dgm:pt modelId="{DA372832-0CC6-42FC-8BA1-56E936A61706}" type="pres">
      <dgm:prSet presAssocID="{264DBE30-AEA6-4780-9386-73A63DB68FD4}" presName="parentText" presStyleLbl="alignNode1" presStyleIdx="1" presStyleCnt="2" custLinFactNeighborX="-10026" custLinFactNeighborY="3074">
        <dgm:presLayoutVars>
          <dgm:chMax val="1"/>
          <dgm:bulletEnabled val="1"/>
        </dgm:presLayoutVars>
      </dgm:prSet>
      <dgm:spPr/>
    </dgm:pt>
    <dgm:pt modelId="{47133207-BDF0-4E18-8051-4C2D7AADAF03}" type="pres">
      <dgm:prSet presAssocID="{264DBE30-AEA6-4780-9386-73A63DB68FD4}" presName="descendantText" presStyleLbl="alignAcc1" presStyleIdx="1" presStyleCnt="2" custLinFactNeighborX="0" custLinFactNeighborY="3350">
        <dgm:presLayoutVars>
          <dgm:bulletEnabled val="1"/>
        </dgm:presLayoutVars>
      </dgm:prSet>
      <dgm:spPr/>
    </dgm:pt>
  </dgm:ptLst>
  <dgm:cxnLst>
    <dgm:cxn modelId="{FA88F50A-8B79-487B-9428-ECB9D408F022}" srcId="{F942372D-D4BF-4D50-843A-190CD598C5D0}" destId="{264DBE30-AEA6-4780-9386-73A63DB68FD4}" srcOrd="1" destOrd="0" parTransId="{914EBE7C-C185-4257-948F-972F40971319}" sibTransId="{87B23A9A-B797-481A-898D-BB9E4A261E28}"/>
    <dgm:cxn modelId="{08A34325-FFA7-47C0-A740-0585C9F8AC0D}" type="presOf" srcId="{F942372D-D4BF-4D50-843A-190CD598C5D0}" destId="{D08FA68B-9173-40A7-BB0E-B05201F93D93}" srcOrd="0" destOrd="0" presId="urn:microsoft.com/office/officeart/2005/8/layout/chevron2"/>
    <dgm:cxn modelId="{494A9443-65EB-4C65-898D-2428EF312EB9}" type="presOf" srcId="{4B63748E-D9DA-4AAB-A9E2-10707C0F7C13}" destId="{38514CB4-5B17-434C-B949-6EA1C1BD6325}" srcOrd="0" destOrd="3" presId="urn:microsoft.com/office/officeart/2005/8/layout/chevron2"/>
    <dgm:cxn modelId="{9CA33D66-E50F-43AC-9874-77EDD1A07A5E}" type="presOf" srcId="{BD2DD1C0-E098-444B-8376-292D01BA90CB}" destId="{29299718-EAC3-4335-BB83-474D530B2386}" srcOrd="0" destOrd="0" presId="urn:microsoft.com/office/officeart/2005/8/layout/chevron2"/>
    <dgm:cxn modelId="{995CF867-59BD-41AA-B21E-CE83A8417BEF}" type="presOf" srcId="{4858A718-1BA3-4178-B518-E131C3627DDF}" destId="{47133207-BDF0-4E18-8051-4C2D7AADAF03}" srcOrd="0" destOrd="1" presId="urn:microsoft.com/office/officeart/2005/8/layout/chevron2"/>
    <dgm:cxn modelId="{31AD9156-3FE2-4829-9C05-51351C19F32E}" srcId="{BD2DD1C0-E098-444B-8376-292D01BA90CB}" destId="{80B40F4A-1C2A-4AE6-A054-4977640C39C2}" srcOrd="2" destOrd="0" parTransId="{49C38390-EAC2-44B2-9430-DCF75F7436D9}" sibTransId="{3ED0326E-D65B-4EB6-8881-FC6A5E666148}"/>
    <dgm:cxn modelId="{18795058-BEF3-4DE0-851C-4885D024FC05}" srcId="{BD2DD1C0-E098-444B-8376-292D01BA90CB}" destId="{196194DA-D72F-4523-9CAC-B91A25F1C82F}" srcOrd="1" destOrd="0" parTransId="{20C7178C-091F-40A3-8312-9A9AD2B9F676}" sibTransId="{CB502774-681E-450E-9CC4-9913E99FAD8E}"/>
    <dgm:cxn modelId="{94EBDE7F-C994-4DE6-A414-314F565FA6D8}" srcId="{80B40F4A-1C2A-4AE6-A054-4977640C39C2}" destId="{4B63748E-D9DA-4AAB-A9E2-10707C0F7C13}" srcOrd="0" destOrd="0" parTransId="{7F12C4C8-0D78-4435-B3DF-752613E01D22}" sibTransId="{67848378-2E1F-4732-A6F8-6BC996C780BB}"/>
    <dgm:cxn modelId="{0B3FCF9D-FBC1-4471-A3EA-D600BFA39FAD}" srcId="{80B40F4A-1C2A-4AE6-A054-4977640C39C2}" destId="{21B64C93-A82E-43A9-BFAF-2363B0260B64}" srcOrd="1" destOrd="0" parTransId="{A4DC725E-E916-43D8-8EDD-EC205B5FC8EC}" sibTransId="{443EA3E5-EEDC-4F0E-BCC2-E3D8073C2A54}"/>
    <dgm:cxn modelId="{41D801AB-5185-4CDA-8671-B052DFD3595B}" type="presOf" srcId="{264DBE30-AEA6-4780-9386-73A63DB68FD4}" destId="{DA372832-0CC6-42FC-8BA1-56E936A61706}" srcOrd="0" destOrd="0" presId="urn:microsoft.com/office/officeart/2005/8/layout/chevron2"/>
    <dgm:cxn modelId="{0BCF39AC-333A-4BEF-B85C-B3F32508C749}" type="presOf" srcId="{80B40F4A-1C2A-4AE6-A054-4977640C39C2}" destId="{38514CB4-5B17-434C-B949-6EA1C1BD6325}" srcOrd="0" destOrd="2" presId="urn:microsoft.com/office/officeart/2005/8/layout/chevron2"/>
    <dgm:cxn modelId="{A7341AB1-7F47-4EA7-8807-C75D43F46FB6}" srcId="{F942372D-D4BF-4D50-843A-190CD598C5D0}" destId="{BD2DD1C0-E098-444B-8376-292D01BA90CB}" srcOrd="0" destOrd="0" parTransId="{3D2CD18C-8E92-4E02-BE21-33A56CFCEDC7}" sibTransId="{D1A597A4-9F5C-45B7-9C17-BA93A44D9ADE}"/>
    <dgm:cxn modelId="{8C7504B4-FC8A-4C27-9258-A8A0AA5621F6}" type="presOf" srcId="{F9F89A9A-5FF0-4A40-A23A-D00E04DCB81E}" destId="{38514CB4-5B17-434C-B949-6EA1C1BD6325}" srcOrd="0" destOrd="0" presId="urn:microsoft.com/office/officeart/2005/8/layout/chevron2"/>
    <dgm:cxn modelId="{807D8FD4-408A-41D4-8663-402F86B7F921}" type="presOf" srcId="{196194DA-D72F-4523-9CAC-B91A25F1C82F}" destId="{38514CB4-5B17-434C-B949-6EA1C1BD6325}" srcOrd="0" destOrd="1" presId="urn:microsoft.com/office/officeart/2005/8/layout/chevron2"/>
    <dgm:cxn modelId="{E02807E0-DA29-411C-919F-BB3433BA2037}" type="presOf" srcId="{21B64C93-A82E-43A9-BFAF-2363B0260B64}" destId="{38514CB4-5B17-434C-B949-6EA1C1BD6325}" srcOrd="0" destOrd="4" presId="urn:microsoft.com/office/officeart/2005/8/layout/chevron2"/>
    <dgm:cxn modelId="{FF2147E4-2181-46AC-8D92-A1955F7B5542}" srcId="{264DBE30-AEA6-4780-9386-73A63DB68FD4}" destId="{4B9B656A-AD6B-45C3-951E-872FB7A08743}" srcOrd="0" destOrd="0" parTransId="{A9393B61-0AC0-4D18-B1EC-B1D2E21955BE}" sibTransId="{311396A2-F464-479C-954D-E70252E9759E}"/>
    <dgm:cxn modelId="{649FCDEB-172C-4C28-830E-CA3C96653AAA}" type="presOf" srcId="{4B9B656A-AD6B-45C3-951E-872FB7A08743}" destId="{47133207-BDF0-4E18-8051-4C2D7AADAF03}" srcOrd="0" destOrd="0" presId="urn:microsoft.com/office/officeart/2005/8/layout/chevron2"/>
    <dgm:cxn modelId="{E73BD8F3-1E82-4912-A5C7-8015C7D69B59}" srcId="{264DBE30-AEA6-4780-9386-73A63DB68FD4}" destId="{4858A718-1BA3-4178-B518-E131C3627DDF}" srcOrd="1" destOrd="0" parTransId="{B69F3F08-76FC-4FCB-9778-3D29422AF131}" sibTransId="{48D4072B-3A85-46AD-84CE-1D204E1D35E0}"/>
    <dgm:cxn modelId="{9F5A17FC-CF68-46BE-9E48-4CA7ADEE9C28}" srcId="{BD2DD1C0-E098-444B-8376-292D01BA90CB}" destId="{F9F89A9A-5FF0-4A40-A23A-D00E04DCB81E}" srcOrd="0" destOrd="0" parTransId="{6FED1F7C-E2F8-4476-8F23-8CE806C30E53}" sibTransId="{20617BD5-FD0A-415B-883E-04B9704575FD}"/>
    <dgm:cxn modelId="{1D6588CC-613E-42F2-9089-A4F6739EDA6D}" type="presParOf" srcId="{D08FA68B-9173-40A7-BB0E-B05201F93D93}" destId="{9813653B-CB23-4D44-B332-2FBE5632A810}" srcOrd="0" destOrd="0" presId="urn:microsoft.com/office/officeart/2005/8/layout/chevron2"/>
    <dgm:cxn modelId="{FCE861EE-245A-40EF-B512-4E0237A79C6A}" type="presParOf" srcId="{9813653B-CB23-4D44-B332-2FBE5632A810}" destId="{29299718-EAC3-4335-BB83-474D530B2386}" srcOrd="0" destOrd="0" presId="urn:microsoft.com/office/officeart/2005/8/layout/chevron2"/>
    <dgm:cxn modelId="{3276D6F2-3C74-4C79-B170-22415FAA89FA}" type="presParOf" srcId="{9813653B-CB23-4D44-B332-2FBE5632A810}" destId="{38514CB4-5B17-434C-B949-6EA1C1BD6325}" srcOrd="1" destOrd="0" presId="urn:microsoft.com/office/officeart/2005/8/layout/chevron2"/>
    <dgm:cxn modelId="{B4A3DCDA-C564-40D3-9210-13DD028C9A1D}" type="presParOf" srcId="{D08FA68B-9173-40A7-BB0E-B05201F93D93}" destId="{446A483E-1013-4A21-AD31-CB69180B28F1}" srcOrd="1" destOrd="0" presId="urn:microsoft.com/office/officeart/2005/8/layout/chevron2"/>
    <dgm:cxn modelId="{D44CC5C0-D51B-4D80-A126-8D7A48E44221}" type="presParOf" srcId="{D08FA68B-9173-40A7-BB0E-B05201F93D93}" destId="{2414060F-1965-4113-A026-34AEBD30C25C}" srcOrd="2" destOrd="0" presId="urn:microsoft.com/office/officeart/2005/8/layout/chevron2"/>
    <dgm:cxn modelId="{94FDF1E0-40D4-457E-9104-0DB78B737D7D}" type="presParOf" srcId="{2414060F-1965-4113-A026-34AEBD30C25C}" destId="{DA372832-0CC6-42FC-8BA1-56E936A61706}" srcOrd="0" destOrd="0" presId="urn:microsoft.com/office/officeart/2005/8/layout/chevron2"/>
    <dgm:cxn modelId="{22502197-BD4F-4FE3-A281-5D19717A8504}" type="presParOf" srcId="{2414060F-1965-4113-A026-34AEBD30C25C}" destId="{47133207-BDF0-4E18-8051-4C2D7AADAF0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942372D-D4BF-4D50-843A-190CD598C5D0}" type="doc">
      <dgm:prSet loTypeId="urn:microsoft.com/office/officeart/2005/8/layout/chevron2" loCatId="list" qsTypeId="urn:microsoft.com/office/officeart/2005/8/quickstyle/simple1" qsCatId="simple" csTypeId="urn:microsoft.com/office/officeart/2005/8/colors/accent2_2" csCatId="accent2" phldr="1"/>
      <dgm:spPr/>
      <dgm:t>
        <a:bodyPr/>
        <a:lstStyle/>
        <a:p>
          <a:endParaRPr lang="en-GB"/>
        </a:p>
      </dgm:t>
    </dgm:pt>
    <dgm:pt modelId="{EA8C84D6-6D9E-46ED-BB7D-D7D8392ED8F3}">
      <dgm:prSet phldrT="[Text]" custT="1"/>
      <dgm:spPr/>
      <dgm:t>
        <a:bodyPr/>
        <a:lstStyle/>
        <a:p>
          <a:r>
            <a:rPr lang="en-GB" sz="1800" b="1" dirty="0">
              <a:latin typeface="Arial" panose="020B0604020202020204" pitchFamily="34" charset="0"/>
              <a:cs typeface="Arial" panose="020B0604020202020204" pitchFamily="34" charset="0"/>
            </a:rPr>
            <a:t>Final Modification Report</a:t>
          </a:r>
        </a:p>
      </dgm:t>
    </dgm:pt>
    <dgm:pt modelId="{866578B2-D156-45D8-A23A-24B57129C935}" type="parTrans" cxnId="{4D0FE948-7D59-48B6-A7A5-8CDCA20A2FB7}">
      <dgm:prSet/>
      <dgm:spPr/>
      <dgm:t>
        <a:bodyPr/>
        <a:lstStyle/>
        <a:p>
          <a:endParaRPr lang="en-GB"/>
        </a:p>
      </dgm:t>
    </dgm:pt>
    <dgm:pt modelId="{28AEC42F-BC73-44E7-8D27-7FD03BC259E5}" type="sibTrans" cxnId="{4D0FE948-7D59-48B6-A7A5-8CDCA20A2FB7}">
      <dgm:prSet/>
      <dgm:spPr/>
      <dgm:t>
        <a:bodyPr/>
        <a:lstStyle/>
        <a:p>
          <a:endParaRPr lang="en-GB"/>
        </a:p>
      </dgm:t>
    </dgm:pt>
    <dgm:pt modelId="{1A58C1B7-27EB-4646-BCE9-F67C68D3CFD0}">
      <dgm:prSet phldrT="[Text]" custT="1"/>
      <dgm:spPr/>
      <dgm:t>
        <a:bodyPr/>
        <a:lstStyle/>
        <a:p>
          <a:r>
            <a:rPr lang="en-GB" sz="1800" b="0" dirty="0">
              <a:latin typeface="Arial" panose="020B0604020202020204" pitchFamily="34" charset="0"/>
              <a:cs typeface="Arial" panose="020B0604020202020204" pitchFamily="34" charset="0"/>
            </a:rPr>
            <a:t>Panel views on EBGL impacts included in the “Panel Recommendation/Determination Vote” section of the Final Modification Report</a:t>
          </a:r>
        </a:p>
      </dgm:t>
    </dgm:pt>
    <dgm:pt modelId="{0A9AAB4E-999E-4F02-81F3-386D44B1436D}" type="parTrans" cxnId="{48652016-D7EB-4588-ACD7-7D6439D9EE26}">
      <dgm:prSet/>
      <dgm:spPr/>
      <dgm:t>
        <a:bodyPr/>
        <a:lstStyle/>
        <a:p>
          <a:endParaRPr lang="en-GB"/>
        </a:p>
      </dgm:t>
    </dgm:pt>
    <dgm:pt modelId="{D9549AC7-42D8-4432-AF54-0D17091FB800}" type="sibTrans" cxnId="{48652016-D7EB-4588-ACD7-7D6439D9EE26}">
      <dgm:prSet/>
      <dgm:spPr/>
      <dgm:t>
        <a:bodyPr/>
        <a:lstStyle/>
        <a:p>
          <a:endParaRPr lang="en-GB"/>
        </a:p>
      </dgm:t>
    </dgm:pt>
    <dgm:pt modelId="{3E4D0348-FF07-4BE2-A99E-22998DAAFC31}">
      <dgm:prSet phldrT="[Text]" custT="1"/>
      <dgm:spPr/>
      <dgm:t>
        <a:bodyPr/>
        <a:lstStyle/>
        <a:p>
          <a:r>
            <a:rPr lang="en-GB" sz="1800" b="1" dirty="0">
              <a:latin typeface="Arial" panose="020B0604020202020204" pitchFamily="34" charset="0"/>
              <a:cs typeface="Arial" panose="020B0604020202020204" pitchFamily="34" charset="0"/>
            </a:rPr>
            <a:t>Draft Final Modification Report (at Panel)</a:t>
          </a:r>
          <a:endParaRPr lang="en-GB" sz="1800" b="0" dirty="0">
            <a:latin typeface="Arial" panose="020B0604020202020204" pitchFamily="34" charset="0"/>
            <a:cs typeface="Arial" panose="020B0604020202020204" pitchFamily="34" charset="0"/>
          </a:endParaRPr>
        </a:p>
      </dgm:t>
    </dgm:pt>
    <dgm:pt modelId="{BB65BB15-1269-4DE1-A476-C06A1B94B163}" type="parTrans" cxnId="{454C258E-80FE-40AD-B295-C26B5AE35A52}">
      <dgm:prSet/>
      <dgm:spPr/>
      <dgm:t>
        <a:bodyPr/>
        <a:lstStyle/>
        <a:p>
          <a:endParaRPr lang="en-GB"/>
        </a:p>
      </dgm:t>
    </dgm:pt>
    <dgm:pt modelId="{79DBB8B5-DF0C-471D-B044-956D6EEBCA64}" type="sibTrans" cxnId="{454C258E-80FE-40AD-B295-C26B5AE35A52}">
      <dgm:prSet/>
      <dgm:spPr/>
      <dgm:t>
        <a:bodyPr/>
        <a:lstStyle/>
        <a:p>
          <a:endParaRPr lang="en-GB"/>
        </a:p>
      </dgm:t>
    </dgm:pt>
    <dgm:pt modelId="{66285900-DF69-483B-9356-196605BFC0B2}">
      <dgm:prSet phldrT="[Text]" custT="1"/>
      <dgm:spPr/>
      <dgm:t>
        <a:bodyPr/>
        <a:lstStyle/>
        <a:p>
          <a:pPr algn="just"/>
          <a:r>
            <a:rPr lang="en-GB" sz="1800" b="0" dirty="0">
              <a:latin typeface="Arial" panose="020B0604020202020204" pitchFamily="34" charset="0"/>
              <a:cs typeface="Arial" panose="020B0604020202020204" pitchFamily="34" charset="0"/>
            </a:rPr>
            <a:t>Ask Panel to:</a:t>
          </a:r>
        </a:p>
      </dgm:t>
    </dgm:pt>
    <dgm:pt modelId="{7F5A8730-A833-4AA4-B380-7F8C4619DC41}" type="sibTrans" cxnId="{E6F1E7B8-7AE0-434B-8685-20ECE41C2E3A}">
      <dgm:prSet/>
      <dgm:spPr/>
      <dgm:t>
        <a:bodyPr/>
        <a:lstStyle/>
        <a:p>
          <a:endParaRPr lang="en-GB"/>
        </a:p>
      </dgm:t>
    </dgm:pt>
    <dgm:pt modelId="{CC5CCAD8-C75C-4EB3-888C-36E8A38D9F69}" type="parTrans" cxnId="{E6F1E7B8-7AE0-434B-8685-20ECE41C2E3A}">
      <dgm:prSet/>
      <dgm:spPr/>
      <dgm:t>
        <a:bodyPr/>
        <a:lstStyle/>
        <a:p>
          <a:endParaRPr lang="en-GB"/>
        </a:p>
      </dgm:t>
    </dgm:pt>
    <dgm:pt modelId="{E7B3369D-BBB8-4ECB-AA37-207C41C586C3}">
      <dgm:prSet phldrT="[Text]" custT="1"/>
      <dgm:spPr/>
      <dgm:t>
        <a:bodyPr/>
        <a:lstStyle/>
        <a:p>
          <a:pPr algn="just">
            <a:buFont typeface="Arial" panose="020B0604020202020204" pitchFamily="34" charset="0"/>
            <a:buChar char="•"/>
          </a:pPr>
          <a:r>
            <a:rPr kumimoji="0" lang="en-GB" sz="1800" b="1"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GB" sz="1800" b="0"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1800" b="0" i="0" u="none" strike="noStrike"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this Modification</a:t>
          </a:r>
          <a:r>
            <a:rPr kumimoji="0" lang="en-GB" sz="1800" b="0"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does/does not impact the European Electricity Balancing Guideline (EBGL) Article 18 terms and conditions held within the </a:t>
          </a:r>
          <a:r>
            <a:rPr lang="en-GB" sz="1800" dirty="0">
              <a:solidFill>
                <a:srgbClr val="454545"/>
              </a:solidFill>
              <a:latin typeface="Arial" panose="020B0604020202020204"/>
            </a:rPr>
            <a:t>[Code]</a:t>
          </a:r>
          <a:r>
            <a:rPr lang="en-GB" sz="1800" dirty="0">
              <a:latin typeface="Arial" panose="020B0604020202020204" pitchFamily="34" charset="0"/>
              <a:cs typeface="Arial" panose="020B0604020202020204" pitchFamily="34" charset="0"/>
            </a:rPr>
            <a:t>?</a:t>
          </a:r>
          <a:endParaRPr lang="en-GB" sz="1800" b="0" dirty="0">
            <a:latin typeface="Arial" panose="020B0604020202020204" pitchFamily="34" charset="0"/>
            <a:cs typeface="Arial" panose="020B0604020202020204" pitchFamily="34" charset="0"/>
          </a:endParaRPr>
        </a:p>
      </dgm:t>
    </dgm:pt>
    <dgm:pt modelId="{59CFF6C7-105E-44A3-8B5F-D2CBB03EC496}" type="parTrans" cxnId="{7E85516E-8F11-43EF-BE77-D71AB9965E31}">
      <dgm:prSet/>
      <dgm:spPr/>
      <dgm:t>
        <a:bodyPr/>
        <a:lstStyle/>
        <a:p>
          <a:endParaRPr lang="en-GB"/>
        </a:p>
      </dgm:t>
    </dgm:pt>
    <dgm:pt modelId="{2873E3CC-A544-42F5-9C9E-7BD0D54808B7}" type="sibTrans" cxnId="{7E85516E-8F11-43EF-BE77-D71AB9965E31}">
      <dgm:prSet/>
      <dgm:spPr/>
      <dgm:t>
        <a:bodyPr/>
        <a:lstStyle/>
        <a:p>
          <a:endParaRPr lang="en-GB"/>
        </a:p>
      </dgm:t>
    </dgm:pt>
    <dgm:pt modelId="{33F745D8-342B-43D5-B9A2-524F242E21BD}">
      <dgm:prSet custT="1"/>
      <dgm:spPr/>
      <dgm:t>
        <a:bodyPr/>
        <a:lstStyle/>
        <a:p>
          <a:pPr algn="just"/>
          <a:r>
            <a:rPr kumimoji="0" lang="en-GB" sz="1800" b="0"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If there is an impact on EBGL, </a:t>
          </a:r>
          <a:r>
            <a:rPr kumimoji="0" lang="en-GB" sz="1800" b="1"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GB" sz="1800" b="0" i="0" u="none" strike="noStrike"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the impact on the EBGL Objectives</a:t>
          </a:r>
        </a:p>
      </dgm:t>
    </dgm:pt>
    <dgm:pt modelId="{8D715BDF-6EB0-46CB-A6D4-CE666A7A0CE6}" type="parTrans" cxnId="{2EAF6080-70EF-4D22-9E37-FBE2EC60A437}">
      <dgm:prSet/>
      <dgm:spPr/>
      <dgm:t>
        <a:bodyPr/>
        <a:lstStyle/>
        <a:p>
          <a:endParaRPr lang="en-GB"/>
        </a:p>
      </dgm:t>
    </dgm:pt>
    <dgm:pt modelId="{DAB641A2-419D-41C4-B886-B8C34EF285C1}" type="sibTrans" cxnId="{2EAF6080-70EF-4D22-9E37-FBE2EC60A437}">
      <dgm:prSet/>
      <dgm:spPr/>
      <dgm:t>
        <a:bodyPr/>
        <a:lstStyle/>
        <a:p>
          <a:endParaRPr lang="en-GB"/>
        </a:p>
      </dgm:t>
    </dgm:pt>
    <dgm:pt modelId="{D08FA68B-9173-40A7-BB0E-B05201F93D93}" type="pres">
      <dgm:prSet presAssocID="{F942372D-D4BF-4D50-843A-190CD598C5D0}" presName="linearFlow" presStyleCnt="0">
        <dgm:presLayoutVars>
          <dgm:dir/>
          <dgm:animLvl val="lvl"/>
          <dgm:resizeHandles val="exact"/>
        </dgm:presLayoutVars>
      </dgm:prSet>
      <dgm:spPr/>
    </dgm:pt>
    <dgm:pt modelId="{0B8F4A6E-1DDF-4836-B937-02FAE4EFC6D7}" type="pres">
      <dgm:prSet presAssocID="{3E4D0348-FF07-4BE2-A99E-22998DAAFC31}" presName="composite" presStyleCnt="0"/>
      <dgm:spPr/>
    </dgm:pt>
    <dgm:pt modelId="{2C78A516-4534-4A31-BB3A-F9EFB343D7CF}" type="pres">
      <dgm:prSet presAssocID="{3E4D0348-FF07-4BE2-A99E-22998DAAFC31}" presName="parentText" presStyleLbl="alignNode1" presStyleIdx="0" presStyleCnt="2">
        <dgm:presLayoutVars>
          <dgm:chMax val="1"/>
          <dgm:bulletEnabled val="1"/>
        </dgm:presLayoutVars>
      </dgm:prSet>
      <dgm:spPr/>
    </dgm:pt>
    <dgm:pt modelId="{80F828B8-2A40-43D5-8C89-B0402D96E6A2}" type="pres">
      <dgm:prSet presAssocID="{3E4D0348-FF07-4BE2-A99E-22998DAAFC31}" presName="descendantText" presStyleLbl="alignAcc1" presStyleIdx="0" presStyleCnt="2">
        <dgm:presLayoutVars>
          <dgm:bulletEnabled val="1"/>
        </dgm:presLayoutVars>
      </dgm:prSet>
      <dgm:spPr/>
    </dgm:pt>
    <dgm:pt modelId="{41399865-E9F7-4411-8E4D-FF808D6E6D07}" type="pres">
      <dgm:prSet presAssocID="{79DBB8B5-DF0C-471D-B044-956D6EEBCA64}" presName="sp" presStyleCnt="0"/>
      <dgm:spPr/>
    </dgm:pt>
    <dgm:pt modelId="{ABFD05E7-83B2-4745-9619-BDA4D367287F}" type="pres">
      <dgm:prSet presAssocID="{EA8C84D6-6D9E-46ED-BB7D-D7D8392ED8F3}" presName="composite" presStyleCnt="0"/>
      <dgm:spPr/>
    </dgm:pt>
    <dgm:pt modelId="{CE2475BD-7180-4D5D-96A5-B8BE8DED0354}" type="pres">
      <dgm:prSet presAssocID="{EA8C84D6-6D9E-46ED-BB7D-D7D8392ED8F3}" presName="parentText" presStyleLbl="alignNode1" presStyleIdx="1" presStyleCnt="2">
        <dgm:presLayoutVars>
          <dgm:chMax val="1"/>
          <dgm:bulletEnabled val="1"/>
        </dgm:presLayoutVars>
      </dgm:prSet>
      <dgm:spPr/>
    </dgm:pt>
    <dgm:pt modelId="{81D40E99-6955-4B3F-BF98-2C6029CD0FA3}" type="pres">
      <dgm:prSet presAssocID="{EA8C84D6-6D9E-46ED-BB7D-D7D8392ED8F3}" presName="descendantText" presStyleLbl="alignAcc1" presStyleIdx="1" presStyleCnt="2" custLinFactNeighborX="0" custLinFactNeighborY="3239">
        <dgm:presLayoutVars>
          <dgm:bulletEnabled val="1"/>
        </dgm:presLayoutVars>
      </dgm:prSet>
      <dgm:spPr/>
    </dgm:pt>
  </dgm:ptLst>
  <dgm:cxnLst>
    <dgm:cxn modelId="{9C8E3614-B5E9-4CD7-B1EC-9191FECF8601}" type="presOf" srcId="{EA8C84D6-6D9E-46ED-BB7D-D7D8392ED8F3}" destId="{CE2475BD-7180-4D5D-96A5-B8BE8DED0354}" srcOrd="0" destOrd="0" presId="urn:microsoft.com/office/officeart/2005/8/layout/chevron2"/>
    <dgm:cxn modelId="{48652016-D7EB-4588-ACD7-7D6439D9EE26}" srcId="{EA8C84D6-6D9E-46ED-BB7D-D7D8392ED8F3}" destId="{1A58C1B7-27EB-4646-BCE9-F67C68D3CFD0}" srcOrd="0" destOrd="0" parTransId="{0A9AAB4E-999E-4F02-81F3-386D44B1436D}" sibTransId="{D9549AC7-42D8-4432-AF54-0D17091FB800}"/>
    <dgm:cxn modelId="{08A34325-FFA7-47C0-A740-0585C9F8AC0D}" type="presOf" srcId="{F942372D-D4BF-4D50-843A-190CD598C5D0}" destId="{D08FA68B-9173-40A7-BB0E-B05201F93D93}" srcOrd="0" destOrd="0" presId="urn:microsoft.com/office/officeart/2005/8/layout/chevron2"/>
    <dgm:cxn modelId="{0207E741-E9BF-439D-BB9E-4CC508C5D200}" type="presOf" srcId="{1A58C1B7-27EB-4646-BCE9-F67C68D3CFD0}" destId="{81D40E99-6955-4B3F-BF98-2C6029CD0FA3}" srcOrd="0" destOrd="0" presId="urn:microsoft.com/office/officeart/2005/8/layout/chevron2"/>
    <dgm:cxn modelId="{4089D742-427F-4FEC-A802-4E840D8A4356}" type="presOf" srcId="{3E4D0348-FF07-4BE2-A99E-22998DAAFC31}" destId="{2C78A516-4534-4A31-BB3A-F9EFB343D7CF}" srcOrd="0" destOrd="0" presId="urn:microsoft.com/office/officeart/2005/8/layout/chevron2"/>
    <dgm:cxn modelId="{4D0FE948-7D59-48B6-A7A5-8CDCA20A2FB7}" srcId="{F942372D-D4BF-4D50-843A-190CD598C5D0}" destId="{EA8C84D6-6D9E-46ED-BB7D-D7D8392ED8F3}" srcOrd="1" destOrd="0" parTransId="{866578B2-D156-45D8-A23A-24B57129C935}" sibTransId="{28AEC42F-BC73-44E7-8D27-7FD03BC259E5}"/>
    <dgm:cxn modelId="{BAFDA569-EF32-4E7A-8F34-5D897425E449}" type="presOf" srcId="{66285900-DF69-483B-9356-196605BFC0B2}" destId="{80F828B8-2A40-43D5-8C89-B0402D96E6A2}" srcOrd="0" destOrd="0" presId="urn:microsoft.com/office/officeart/2005/8/layout/chevron2"/>
    <dgm:cxn modelId="{C222266B-13E1-490E-87ED-B8D8943C0448}" type="presOf" srcId="{E7B3369D-BBB8-4ECB-AA37-207C41C586C3}" destId="{80F828B8-2A40-43D5-8C89-B0402D96E6A2}" srcOrd="0" destOrd="1" presId="urn:microsoft.com/office/officeart/2005/8/layout/chevron2"/>
    <dgm:cxn modelId="{7E85516E-8F11-43EF-BE77-D71AB9965E31}" srcId="{66285900-DF69-483B-9356-196605BFC0B2}" destId="{E7B3369D-BBB8-4ECB-AA37-207C41C586C3}" srcOrd="0" destOrd="0" parTransId="{59CFF6C7-105E-44A3-8B5F-D2CBB03EC496}" sibTransId="{2873E3CC-A544-42F5-9C9E-7BD0D54808B7}"/>
    <dgm:cxn modelId="{3A479554-72CD-4831-B77F-DAE57908DD88}" type="presOf" srcId="{33F745D8-342B-43D5-B9A2-524F242E21BD}" destId="{80F828B8-2A40-43D5-8C89-B0402D96E6A2}" srcOrd="0" destOrd="2" presId="urn:microsoft.com/office/officeart/2005/8/layout/chevron2"/>
    <dgm:cxn modelId="{2EAF6080-70EF-4D22-9E37-FBE2EC60A437}" srcId="{66285900-DF69-483B-9356-196605BFC0B2}" destId="{33F745D8-342B-43D5-B9A2-524F242E21BD}" srcOrd="1" destOrd="0" parTransId="{8D715BDF-6EB0-46CB-A6D4-CE666A7A0CE6}" sibTransId="{DAB641A2-419D-41C4-B886-B8C34EF285C1}"/>
    <dgm:cxn modelId="{454C258E-80FE-40AD-B295-C26B5AE35A52}" srcId="{F942372D-D4BF-4D50-843A-190CD598C5D0}" destId="{3E4D0348-FF07-4BE2-A99E-22998DAAFC31}" srcOrd="0" destOrd="0" parTransId="{BB65BB15-1269-4DE1-A476-C06A1B94B163}" sibTransId="{79DBB8B5-DF0C-471D-B044-956D6EEBCA64}"/>
    <dgm:cxn modelId="{E6F1E7B8-7AE0-434B-8685-20ECE41C2E3A}" srcId="{3E4D0348-FF07-4BE2-A99E-22998DAAFC31}" destId="{66285900-DF69-483B-9356-196605BFC0B2}" srcOrd="0" destOrd="0" parTransId="{CC5CCAD8-C75C-4EB3-888C-36E8A38D9F69}" sibTransId="{7F5A8730-A833-4AA4-B380-7F8C4619DC41}"/>
    <dgm:cxn modelId="{A4C6186C-6505-43EC-BD1D-F69D490F3678}" type="presParOf" srcId="{D08FA68B-9173-40A7-BB0E-B05201F93D93}" destId="{0B8F4A6E-1DDF-4836-B937-02FAE4EFC6D7}" srcOrd="0" destOrd="0" presId="urn:microsoft.com/office/officeart/2005/8/layout/chevron2"/>
    <dgm:cxn modelId="{7BE334D0-1A9E-402D-82B9-094323CBBE23}" type="presParOf" srcId="{0B8F4A6E-1DDF-4836-B937-02FAE4EFC6D7}" destId="{2C78A516-4534-4A31-BB3A-F9EFB343D7CF}" srcOrd="0" destOrd="0" presId="urn:microsoft.com/office/officeart/2005/8/layout/chevron2"/>
    <dgm:cxn modelId="{99E9F3A0-3711-4012-AA50-F331E1E63F7A}" type="presParOf" srcId="{0B8F4A6E-1DDF-4836-B937-02FAE4EFC6D7}" destId="{80F828B8-2A40-43D5-8C89-B0402D96E6A2}" srcOrd="1" destOrd="0" presId="urn:microsoft.com/office/officeart/2005/8/layout/chevron2"/>
    <dgm:cxn modelId="{979F0AD5-E662-420B-9310-F6CDFC7C1ABB}" type="presParOf" srcId="{D08FA68B-9173-40A7-BB0E-B05201F93D93}" destId="{41399865-E9F7-4411-8E4D-FF808D6E6D07}" srcOrd="1" destOrd="0" presId="urn:microsoft.com/office/officeart/2005/8/layout/chevron2"/>
    <dgm:cxn modelId="{463C3ED9-B1BC-4D03-9FBC-CFA7685853AC}" type="presParOf" srcId="{D08FA68B-9173-40A7-BB0E-B05201F93D93}" destId="{ABFD05E7-83B2-4745-9619-BDA4D367287F}" srcOrd="2" destOrd="0" presId="urn:microsoft.com/office/officeart/2005/8/layout/chevron2"/>
    <dgm:cxn modelId="{8BF1968B-12D9-4E84-B81F-E9C303B2A251}" type="presParOf" srcId="{ABFD05E7-83B2-4745-9619-BDA4D367287F}" destId="{CE2475BD-7180-4D5D-96A5-B8BE8DED0354}" srcOrd="0" destOrd="0" presId="urn:microsoft.com/office/officeart/2005/8/layout/chevron2"/>
    <dgm:cxn modelId="{401D7910-97E5-4936-8228-F4FAD2896D95}" type="presParOf" srcId="{ABFD05E7-83B2-4745-9619-BDA4D367287F}" destId="{81D40E99-6955-4B3F-BF98-2C6029CD0FA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4905F7-9B07-4AF5-A852-B2868459870D}">
      <dsp:nvSpPr>
        <dsp:cNvPr id="0" name=""/>
        <dsp:cNvSpPr/>
      </dsp:nvSpPr>
      <dsp:spPr>
        <a:xfrm>
          <a:off x="5536" y="60849"/>
          <a:ext cx="1716285" cy="3426319"/>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Driven by need to further update GC following Open Governance and the upcoming Energy Codes Review</a:t>
          </a:r>
        </a:p>
      </dsp:txBody>
      <dsp:txXfrm>
        <a:off x="55804" y="111117"/>
        <a:ext cx="1615749" cy="3325783"/>
      </dsp:txXfrm>
    </dsp:sp>
    <dsp:sp modelId="{012D5694-E569-48B0-8CBC-1D3034CDD7F3}">
      <dsp:nvSpPr>
        <dsp:cNvPr id="0" name=""/>
        <dsp:cNvSpPr/>
      </dsp:nvSpPr>
      <dsp:spPr>
        <a:xfrm>
          <a:off x="1893450" y="1561189"/>
          <a:ext cx="363852" cy="42563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dirty="0">
            <a:latin typeface="Arial" panose="020B0604020202020204" pitchFamily="34" charset="0"/>
            <a:cs typeface="Arial" panose="020B0604020202020204" pitchFamily="34" charset="0"/>
          </a:endParaRPr>
        </a:p>
      </dsp:txBody>
      <dsp:txXfrm>
        <a:off x="1893450" y="1646317"/>
        <a:ext cx="254696" cy="255382"/>
      </dsp:txXfrm>
    </dsp:sp>
    <dsp:sp modelId="{C262DCD6-07B8-43AC-AD49-27A1A1E57837}">
      <dsp:nvSpPr>
        <dsp:cNvPr id="0" name=""/>
        <dsp:cNvSpPr/>
      </dsp:nvSpPr>
      <dsp:spPr>
        <a:xfrm>
          <a:off x="2408336" y="60849"/>
          <a:ext cx="1716285" cy="3426319"/>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Presented at TCMF- Sep 19 and Jan 20- with updates to panel through the process </a:t>
          </a:r>
        </a:p>
      </dsp:txBody>
      <dsp:txXfrm>
        <a:off x="2458604" y="111117"/>
        <a:ext cx="1615749" cy="3325783"/>
      </dsp:txXfrm>
    </dsp:sp>
    <dsp:sp modelId="{242E1E81-129B-4ABA-85B8-90EF686EEB83}">
      <dsp:nvSpPr>
        <dsp:cNvPr id="0" name=""/>
        <dsp:cNvSpPr/>
      </dsp:nvSpPr>
      <dsp:spPr>
        <a:xfrm>
          <a:off x="4296251" y="1561189"/>
          <a:ext cx="363852" cy="42563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latin typeface="Arial" panose="020B0604020202020204" pitchFamily="34" charset="0"/>
            <a:cs typeface="Arial" panose="020B0604020202020204" pitchFamily="34" charset="0"/>
          </a:endParaRPr>
        </a:p>
      </dsp:txBody>
      <dsp:txXfrm>
        <a:off x="4296251" y="1646317"/>
        <a:ext cx="254696" cy="255382"/>
      </dsp:txXfrm>
    </dsp:sp>
    <dsp:sp modelId="{F3FC8CD0-A236-47C0-98D0-1C14B4FFE920}">
      <dsp:nvSpPr>
        <dsp:cNvPr id="0" name=""/>
        <dsp:cNvSpPr/>
      </dsp:nvSpPr>
      <dsp:spPr>
        <a:xfrm>
          <a:off x="4811137" y="60849"/>
          <a:ext cx="1716285" cy="3426319"/>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A workgroup was held for Grid Code and an alternate raised</a:t>
          </a:r>
        </a:p>
      </dsp:txBody>
      <dsp:txXfrm>
        <a:off x="4861405" y="111117"/>
        <a:ext cx="1615749" cy="3325783"/>
      </dsp:txXfrm>
    </dsp:sp>
    <dsp:sp modelId="{3679C5BC-41AB-45A7-BA21-D9F844840A37}">
      <dsp:nvSpPr>
        <dsp:cNvPr id="0" name=""/>
        <dsp:cNvSpPr/>
      </dsp:nvSpPr>
      <dsp:spPr>
        <a:xfrm>
          <a:off x="6699051" y="1561189"/>
          <a:ext cx="363852" cy="42563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latin typeface="Arial" panose="020B0604020202020204" pitchFamily="34" charset="0"/>
            <a:cs typeface="Arial" panose="020B0604020202020204" pitchFamily="34" charset="0"/>
          </a:endParaRPr>
        </a:p>
      </dsp:txBody>
      <dsp:txXfrm>
        <a:off x="6699051" y="1646317"/>
        <a:ext cx="254696" cy="255382"/>
      </dsp:txXfrm>
    </dsp:sp>
    <dsp:sp modelId="{31EB1DA0-5B9E-40F4-8ED7-FAB75860DA68}">
      <dsp:nvSpPr>
        <dsp:cNvPr id="0" name=""/>
        <dsp:cNvSpPr/>
      </dsp:nvSpPr>
      <dsp:spPr>
        <a:xfrm>
          <a:off x="7213937" y="60849"/>
          <a:ext cx="1716285" cy="3426319"/>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Ofgem approved the original proposal Nov 2020</a:t>
          </a:r>
        </a:p>
      </dsp:txBody>
      <dsp:txXfrm>
        <a:off x="7264205" y="111117"/>
        <a:ext cx="1615749" cy="3325783"/>
      </dsp:txXfrm>
    </dsp:sp>
    <dsp:sp modelId="{96D66FDD-D68D-423D-A5A6-0B1B174C979E}">
      <dsp:nvSpPr>
        <dsp:cNvPr id="0" name=""/>
        <dsp:cNvSpPr/>
      </dsp:nvSpPr>
      <dsp:spPr>
        <a:xfrm>
          <a:off x="9101851" y="1561189"/>
          <a:ext cx="363852" cy="42563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latin typeface="Arial" panose="020B0604020202020204" pitchFamily="34" charset="0"/>
            <a:cs typeface="Arial" panose="020B0604020202020204" pitchFamily="34" charset="0"/>
          </a:endParaRPr>
        </a:p>
      </dsp:txBody>
      <dsp:txXfrm>
        <a:off x="9101851" y="1646317"/>
        <a:ext cx="254696" cy="255382"/>
      </dsp:txXfrm>
    </dsp:sp>
    <dsp:sp modelId="{5A60D25F-23FA-4664-B4AA-F582ADDD62D1}">
      <dsp:nvSpPr>
        <dsp:cNvPr id="0" name=""/>
        <dsp:cNvSpPr/>
      </dsp:nvSpPr>
      <dsp:spPr>
        <a:xfrm>
          <a:off x="9616737" y="60849"/>
          <a:ext cx="1716285" cy="3426319"/>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Aim to raise this modification to adopt the principles approved by Ofgem to align the Governance rules across the codes</a:t>
          </a:r>
        </a:p>
      </dsp:txBody>
      <dsp:txXfrm>
        <a:off x="9667005" y="111117"/>
        <a:ext cx="1615749" cy="33257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37DC92-91AE-4031-B3F3-A3DBABF69FEA}">
      <dsp:nvSpPr>
        <dsp:cNvPr id="0" name=""/>
        <dsp:cNvSpPr/>
      </dsp:nvSpPr>
      <dsp:spPr>
        <a:xfrm rot="5400000">
          <a:off x="7708987" y="-3334651"/>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sz="2000" kern="1200" dirty="0">
              <a:latin typeface="Arial" panose="020B0604020202020204" pitchFamily="34" charset="0"/>
              <a:cs typeface="Arial" panose="020B0604020202020204" pitchFamily="34" charset="0"/>
            </a:rPr>
            <a:t>Panel can gain more clarity on a proposal</a:t>
          </a:r>
        </a:p>
      </dsp:txBody>
      <dsp:txXfrm rot="-5400000">
        <a:off x="4268419" y="140438"/>
        <a:ext cx="7553779" cy="638121"/>
      </dsp:txXfrm>
    </dsp:sp>
    <dsp:sp modelId="{4AECF1FE-2CE2-4F83-9540-77D537CE721C}">
      <dsp:nvSpPr>
        <dsp:cNvPr id="0" name=""/>
        <dsp:cNvSpPr/>
      </dsp:nvSpPr>
      <dsp:spPr>
        <a:xfrm>
          <a:off x="0" y="1518"/>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Initial assessment of proposals</a:t>
          </a:r>
        </a:p>
      </dsp:txBody>
      <dsp:txXfrm>
        <a:off x="43151" y="44669"/>
        <a:ext cx="4182117" cy="797652"/>
      </dsp:txXfrm>
    </dsp:sp>
    <dsp:sp modelId="{7B1AAD0C-DA86-44F0-B246-3296C7D0DC7D}">
      <dsp:nvSpPr>
        <dsp:cNvPr id="0" name=""/>
        <dsp:cNvSpPr/>
      </dsp:nvSpPr>
      <dsp:spPr>
        <a:xfrm rot="5400000">
          <a:off x="7708987" y="-2422501"/>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lr>
              <a:schemeClr val="accent1"/>
            </a:buClr>
            <a:buFont typeface="Arial" panose="020B0604020202020204" pitchFamily="34" charset="0"/>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Barrier to progress, reduced to 3 members minimum with some additional checks where below the current minimum of 5 members </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sp:txBody>
      <dsp:txXfrm rot="-5400000">
        <a:off x="4268419" y="1052588"/>
        <a:ext cx="7553779" cy="638121"/>
      </dsp:txXfrm>
    </dsp:sp>
    <dsp:sp modelId="{2020132F-A038-43CD-BE2A-20F75EE3E293}">
      <dsp:nvSpPr>
        <dsp:cNvPr id="0" name=""/>
        <dsp:cNvSpPr/>
      </dsp:nvSpPr>
      <dsp:spPr>
        <a:xfrm>
          <a:off x="0" y="929670"/>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Quoracy</a:t>
          </a:r>
        </a:p>
      </dsp:txBody>
      <dsp:txXfrm>
        <a:off x="43151" y="972821"/>
        <a:ext cx="4182117" cy="797652"/>
      </dsp:txXfrm>
    </dsp:sp>
    <dsp:sp modelId="{75FF8467-1245-4260-8CEA-DDC78EAFBD04}">
      <dsp:nvSpPr>
        <dsp:cNvPr id="0" name=""/>
        <dsp:cNvSpPr/>
      </dsp:nvSpPr>
      <dsp:spPr>
        <a:xfrm rot="5400000">
          <a:off x="7708987" y="-1494349"/>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endParaRPr lang="en-GB" sz="12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To allow more workgroup discretion in deciding which alternatives to develop but also to match with licence conditions [see next slide]</a:t>
          </a:r>
        </a:p>
      </dsp:txBody>
      <dsp:txXfrm rot="-5400000">
        <a:off x="4268419" y="1980740"/>
        <a:ext cx="7553779" cy="638121"/>
      </dsp:txXfrm>
    </dsp:sp>
    <dsp:sp modelId="{66804A5B-EF95-4EAE-B71A-33600A503956}">
      <dsp:nvSpPr>
        <dsp:cNvPr id="0" name=""/>
        <dsp:cNvSpPr/>
      </dsp:nvSpPr>
      <dsp:spPr>
        <a:xfrm>
          <a:off x="0" y="1857823"/>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Assessment of alternatives</a:t>
          </a:r>
        </a:p>
      </dsp:txBody>
      <dsp:txXfrm>
        <a:off x="43151" y="1900974"/>
        <a:ext cx="4182117" cy="797652"/>
      </dsp:txXfrm>
    </dsp:sp>
    <dsp:sp modelId="{11146E7E-8108-4C45-ACC8-D263CF62FBDA}">
      <dsp:nvSpPr>
        <dsp:cNvPr id="0" name=""/>
        <dsp:cNvSpPr/>
      </dsp:nvSpPr>
      <dsp:spPr>
        <a:xfrm rot="5400000">
          <a:off x="7708987" y="-566196"/>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endParaRPr lang="en-GB" sz="17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Requirement for Code Admin and Proposer to work together to clarify</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sp:txBody>
      <dsp:txXfrm rot="-5400000">
        <a:off x="4268419" y="2908893"/>
        <a:ext cx="7553779" cy="638121"/>
      </dsp:txXfrm>
    </dsp:sp>
    <dsp:sp modelId="{EC298B2E-1D6A-4807-851D-33DE54882563}">
      <dsp:nvSpPr>
        <dsp:cNvPr id="0" name=""/>
        <dsp:cNvSpPr/>
      </dsp:nvSpPr>
      <dsp:spPr>
        <a:xfrm>
          <a:off x="0" y="2785976"/>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Titles and summaries of proposals</a:t>
          </a:r>
        </a:p>
      </dsp:txBody>
      <dsp:txXfrm>
        <a:off x="43151" y="2829127"/>
        <a:ext cx="4182117" cy="797652"/>
      </dsp:txXfrm>
    </dsp:sp>
    <dsp:sp modelId="{99F319E4-9D9D-49B3-872A-F201BE71E793}">
      <dsp:nvSpPr>
        <dsp:cNvPr id="0" name=""/>
        <dsp:cNvSpPr/>
      </dsp:nvSpPr>
      <dsp:spPr>
        <a:xfrm rot="5400000">
          <a:off x="7708987" y="361956"/>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endParaRPr lang="en-GB" sz="17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Clarifications added to governance route for changes post-CAC</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sp:txBody>
      <dsp:txXfrm rot="-5400000">
        <a:off x="4268419" y="3837046"/>
        <a:ext cx="7553779" cy="638121"/>
      </dsp:txXfrm>
    </dsp:sp>
    <dsp:sp modelId="{CC629A39-D303-4C59-8109-D0B1E1DD47C5}">
      <dsp:nvSpPr>
        <dsp:cNvPr id="0" name=""/>
        <dsp:cNvSpPr/>
      </dsp:nvSpPr>
      <dsp:spPr>
        <a:xfrm>
          <a:off x="0" y="3714129"/>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Role of the Code Administrator Consultation (CAC)</a:t>
          </a:r>
        </a:p>
      </dsp:txBody>
      <dsp:txXfrm>
        <a:off x="43151" y="3757280"/>
        <a:ext cx="4182117" cy="797652"/>
      </dsp:txXfrm>
    </dsp:sp>
    <dsp:sp modelId="{B9A48651-0D43-4E67-9F19-8DA6857C9990}">
      <dsp:nvSpPr>
        <dsp:cNvPr id="0" name=""/>
        <dsp:cNvSpPr/>
      </dsp:nvSpPr>
      <dsp:spPr>
        <a:xfrm rot="5400000">
          <a:off x="7708987" y="1290108"/>
          <a:ext cx="707163" cy="7588300"/>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0" algn="l" defTabSz="755650">
            <a:lnSpc>
              <a:spcPct val="90000"/>
            </a:lnSpc>
            <a:spcBef>
              <a:spcPct val="0"/>
            </a:spcBef>
            <a:spcAft>
              <a:spcPct val="15000"/>
            </a:spcAft>
            <a:buChar char="•"/>
          </a:pPr>
          <a:endParaRPr lang="en-GB" sz="17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Lined up with guidance note; ultimately ESO responsibility as licensee</a:t>
          </a:r>
          <a:endParaRPr lang="en-GB" sz="2000" kern="1200" dirty="0">
            <a:solidFill>
              <a:prstClr val="black">
                <a:hueOff val="0"/>
                <a:satOff val="0"/>
                <a:lumOff val="0"/>
                <a:alphaOff val="0"/>
              </a:prstClr>
            </a:solidFill>
            <a:latin typeface="Arial" panose="020B0604020202020204" pitchFamily="34" charset="0"/>
            <a:ea typeface="+mn-ea"/>
            <a:cs typeface="Arial" panose="020B0604020202020204" pitchFamily="34" charset="0"/>
          </a:endParaRPr>
        </a:p>
      </dsp:txBody>
      <dsp:txXfrm rot="-5400000">
        <a:off x="4268419" y="4765198"/>
        <a:ext cx="7553779" cy="638121"/>
      </dsp:txXfrm>
    </dsp:sp>
    <dsp:sp modelId="{95749914-88C6-4842-876C-BEEF54E1F707}">
      <dsp:nvSpPr>
        <dsp:cNvPr id="0" name=""/>
        <dsp:cNvSpPr/>
      </dsp:nvSpPr>
      <dsp:spPr>
        <a:xfrm>
          <a:off x="0" y="4642281"/>
          <a:ext cx="4268419" cy="8839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Production of draft legal text</a:t>
          </a:r>
        </a:p>
      </dsp:txBody>
      <dsp:txXfrm>
        <a:off x="43151" y="4685432"/>
        <a:ext cx="4182117" cy="7976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D58A9-E806-4B63-AF5E-B4C53CE4E3A4}">
      <dsp:nvSpPr>
        <dsp:cNvPr id="0" name=""/>
        <dsp:cNvSpPr/>
      </dsp:nvSpPr>
      <dsp:spPr>
        <a:xfrm>
          <a:off x="0" y="4950079"/>
          <a:ext cx="6770378" cy="8121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Clr>
              <a:srgbClr val="F26522"/>
            </a:buClr>
            <a:buSzTx/>
            <a:buFont typeface="Arial" panose="020B0604020202020204" pitchFamily="34" charset="0"/>
            <a:buNone/>
          </a:pPr>
          <a:r>
            <a:rPr lang="en-GB" sz="1900" kern="1200" dirty="0">
              <a:latin typeface="Arial" panose="020B0604020202020204" pitchFamily="34" charset="0"/>
              <a:ea typeface="+mn-ea"/>
              <a:cs typeface="Arial" panose="020B0604020202020204" pitchFamily="34" charset="0"/>
            </a:rPr>
            <a:t>Alternative to GC0131 raised to continue with current practice</a:t>
          </a:r>
        </a:p>
      </dsp:txBody>
      <dsp:txXfrm>
        <a:off x="0" y="4950079"/>
        <a:ext cx="6770378" cy="812101"/>
      </dsp:txXfrm>
    </dsp:sp>
    <dsp:sp modelId="{0502B910-8D1D-4A2F-8A8E-86D4341B7D93}">
      <dsp:nvSpPr>
        <dsp:cNvPr id="0" name=""/>
        <dsp:cNvSpPr/>
      </dsp:nvSpPr>
      <dsp:spPr>
        <a:xfrm rot="10800000">
          <a:off x="0" y="3713248"/>
          <a:ext cx="6770378" cy="124901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latin typeface="Arial" panose="020B0604020202020204" pitchFamily="34" charset="0"/>
              <a:ea typeface="+mn-ea"/>
              <a:cs typeface="Arial" panose="020B0604020202020204" pitchFamily="34" charset="0"/>
            </a:rPr>
            <a:t>This mirrors the licence condition text and g</a:t>
          </a:r>
          <a:r>
            <a:rPr lang="en-GB" sz="1900" kern="1200" dirty="0">
              <a:latin typeface="Arial" panose="020B0604020202020204" pitchFamily="34" charset="0"/>
              <a:ea typeface="+mn-ea"/>
              <a:cs typeface="Arial" panose="020B0604020202020204" pitchFamily="34" charset="0"/>
            </a:rPr>
            <a:t>ives the workgroup a little more discretion to choose which alternatives to develop</a:t>
          </a:r>
        </a:p>
      </dsp:txBody>
      <dsp:txXfrm rot="10800000">
        <a:off x="0" y="3713248"/>
        <a:ext cx="6770378" cy="811571"/>
      </dsp:txXfrm>
    </dsp:sp>
    <dsp:sp modelId="{1351D4AB-01FE-4FAB-A4EF-BDCFCA887D97}">
      <dsp:nvSpPr>
        <dsp:cNvPr id="0" name=""/>
        <dsp:cNvSpPr/>
      </dsp:nvSpPr>
      <dsp:spPr>
        <a:xfrm rot="10800000">
          <a:off x="0" y="2476417"/>
          <a:ext cx="6770378" cy="124901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Arial" panose="020B0604020202020204" pitchFamily="34" charset="0"/>
              <a:ea typeface="+mn-ea"/>
              <a:cs typeface="Arial" panose="020B0604020202020204" pitchFamily="34" charset="0"/>
            </a:rPr>
            <a:t>They don’t have to use this discretion…if any doubt remains the workgroup should develop the alternative; and the workgroup chair can also ‘save’ an alternative</a:t>
          </a:r>
        </a:p>
      </dsp:txBody>
      <dsp:txXfrm rot="10800000">
        <a:off x="0" y="2476417"/>
        <a:ext cx="6770378" cy="811571"/>
      </dsp:txXfrm>
    </dsp:sp>
    <dsp:sp modelId="{B0A44319-8F88-424E-A2F4-4D6B4B177D93}">
      <dsp:nvSpPr>
        <dsp:cNvPr id="0" name=""/>
        <dsp:cNvSpPr/>
      </dsp:nvSpPr>
      <dsp:spPr>
        <a:xfrm rot="10800000">
          <a:off x="0" y="1239586"/>
          <a:ext cx="6770378" cy="124901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latin typeface="Arial" panose="020B0604020202020204" pitchFamily="34" charset="0"/>
              <a:ea typeface="+mn-ea"/>
              <a:cs typeface="Arial" panose="020B0604020202020204" pitchFamily="34" charset="0"/>
            </a:rPr>
            <a:t>Proposal was for workgroup to instead assess an alternative against the original proposal. Where it </a:t>
          </a:r>
          <a:r>
            <a:rPr lang="en-US" sz="1900" kern="1200" noProof="0" dirty="0">
              <a:solidFill>
                <a:srgbClr val="FF0000"/>
              </a:solidFill>
              <a:latin typeface="Arial" panose="020B0604020202020204" pitchFamily="34" charset="0"/>
              <a:ea typeface="+mn-ea"/>
              <a:cs typeface="Arial" panose="020B0604020202020204" pitchFamily="34" charset="0"/>
            </a:rPr>
            <a:t>may be better</a:t>
          </a:r>
          <a:r>
            <a:rPr lang="en-US" sz="1900" kern="1200" noProof="0" dirty="0">
              <a:latin typeface="Arial" panose="020B0604020202020204" pitchFamily="34" charset="0"/>
              <a:ea typeface="+mn-ea"/>
              <a:cs typeface="Arial" panose="020B0604020202020204" pitchFamily="34" charset="0"/>
            </a:rPr>
            <a:t> it is developed.</a:t>
          </a:r>
          <a:endParaRPr lang="en-GB" sz="1900" kern="1200" dirty="0">
            <a:latin typeface="Arial" panose="020B0604020202020204" pitchFamily="34" charset="0"/>
            <a:ea typeface="+mn-ea"/>
            <a:cs typeface="Arial" panose="020B0604020202020204" pitchFamily="34" charset="0"/>
          </a:endParaRPr>
        </a:p>
      </dsp:txBody>
      <dsp:txXfrm rot="10800000">
        <a:off x="0" y="1239586"/>
        <a:ext cx="6770378" cy="811571"/>
      </dsp:txXfrm>
    </dsp:sp>
    <dsp:sp modelId="{E53863F1-DB9A-4112-9C1D-E7D060113EE2}">
      <dsp:nvSpPr>
        <dsp:cNvPr id="0" name=""/>
        <dsp:cNvSpPr/>
      </dsp:nvSpPr>
      <dsp:spPr>
        <a:xfrm rot="10800000">
          <a:off x="0" y="2755"/>
          <a:ext cx="6770378" cy="124901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latin typeface="Arial" panose="020B0604020202020204" pitchFamily="34" charset="0"/>
              <a:ea typeface="+mn-ea"/>
              <a:cs typeface="Arial" panose="020B0604020202020204" pitchFamily="34" charset="0"/>
            </a:rPr>
            <a:t>The Grid Code previously required a workgroup to assess an alternative proposal against the baseline. </a:t>
          </a:r>
          <a:r>
            <a:rPr lang="en-US" sz="1900" kern="1200" dirty="0">
              <a:latin typeface="Arial" panose="020B0604020202020204" pitchFamily="34" charset="0"/>
              <a:ea typeface="+mn-ea"/>
              <a:cs typeface="Arial" panose="020B0604020202020204" pitchFamily="34" charset="0"/>
            </a:rPr>
            <a:t>Where it </a:t>
          </a:r>
          <a:r>
            <a:rPr lang="en-US" sz="1900" kern="1200" dirty="0">
              <a:solidFill>
                <a:srgbClr val="FF0000"/>
              </a:solidFill>
              <a:latin typeface="Arial" panose="020B0604020202020204" pitchFamily="34" charset="0"/>
              <a:ea typeface="+mn-ea"/>
              <a:cs typeface="Arial" panose="020B0604020202020204" pitchFamily="34" charset="0"/>
            </a:rPr>
            <a:t>will be better </a:t>
          </a:r>
          <a:r>
            <a:rPr lang="en-US" sz="1900" kern="1200" dirty="0">
              <a:latin typeface="Arial" panose="020B0604020202020204" pitchFamily="34" charset="0"/>
              <a:ea typeface="+mn-ea"/>
              <a:cs typeface="Arial" panose="020B0604020202020204" pitchFamily="34" charset="0"/>
            </a:rPr>
            <a:t>it was accepted by the workgroup and developed</a:t>
          </a:r>
          <a:r>
            <a:rPr lang="en-US" sz="1400" kern="1200" dirty="0">
              <a:latin typeface="Arial" panose="020B0604020202020204" pitchFamily="34" charset="0"/>
              <a:cs typeface="Arial" panose="020B0604020202020204" pitchFamily="34" charset="0"/>
            </a:rPr>
            <a:t>.</a:t>
          </a:r>
          <a:endParaRPr lang="en-GB" sz="1400" kern="1200" dirty="0">
            <a:latin typeface="Arial" panose="020B0604020202020204" pitchFamily="34" charset="0"/>
            <a:cs typeface="Arial" panose="020B0604020202020204" pitchFamily="34" charset="0"/>
          </a:endParaRPr>
        </a:p>
      </dsp:txBody>
      <dsp:txXfrm rot="10800000">
        <a:off x="0" y="2755"/>
        <a:ext cx="6770378" cy="8115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997D28-C7B4-41FA-8941-E78A12688763}">
      <dsp:nvSpPr>
        <dsp:cNvPr id="0" name=""/>
        <dsp:cNvSpPr/>
      </dsp:nvSpPr>
      <dsp:spPr>
        <a:xfrm>
          <a:off x="1631348"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b="1" kern="1200" dirty="0"/>
            <a:t>CMP286/287</a:t>
          </a:r>
        </a:p>
        <a:p>
          <a:pPr marL="0" lvl="0" indent="0" algn="ctr" defTabSz="755650">
            <a:lnSpc>
              <a:spcPct val="90000"/>
            </a:lnSpc>
            <a:spcBef>
              <a:spcPct val="0"/>
            </a:spcBef>
            <a:spcAft>
              <a:spcPct val="35000"/>
            </a:spcAft>
            <a:buNone/>
          </a:pPr>
          <a:r>
            <a:rPr lang="en-GB" sz="1700" kern="1200" dirty="0"/>
            <a:t> </a:t>
          </a:r>
          <a:r>
            <a:rPr lang="en-GB" sz="1700" b="1" kern="1200" dirty="0"/>
            <a:t>ASSESS </a:t>
          </a:r>
          <a:r>
            <a:rPr lang="en-GB" sz="1700" kern="1200" dirty="0"/>
            <a:t>if any change in priority now that TCR decisions are known or imminent</a:t>
          </a:r>
        </a:p>
      </dsp:txBody>
      <dsp:txXfrm>
        <a:off x="1631348" y="3096"/>
        <a:ext cx="3814827" cy="2288896"/>
      </dsp:txXfrm>
    </dsp:sp>
    <dsp:sp modelId="{5E4225A4-F1B8-409A-AC67-6D3DC9D84FF4}">
      <dsp:nvSpPr>
        <dsp:cNvPr id="0" name=""/>
        <dsp:cNvSpPr/>
      </dsp:nvSpPr>
      <dsp:spPr>
        <a:xfrm>
          <a:off x="5827658"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b="1" kern="1200" dirty="0"/>
            <a:t>CMP315</a:t>
          </a:r>
          <a:r>
            <a:rPr lang="en-GB" sz="1700" kern="1200" dirty="0"/>
            <a:t> </a:t>
          </a:r>
        </a:p>
        <a:p>
          <a:pPr marL="0" lvl="0" indent="0" algn="ctr" defTabSz="755650">
            <a:lnSpc>
              <a:spcPct val="90000"/>
            </a:lnSpc>
            <a:spcBef>
              <a:spcPct val="0"/>
            </a:spcBef>
            <a:spcAft>
              <a:spcPct val="35000"/>
            </a:spcAft>
            <a:buNone/>
          </a:pPr>
          <a:r>
            <a:rPr lang="en-GB" sz="1700" b="1" kern="1200" dirty="0"/>
            <a:t>NOTE </a:t>
          </a:r>
          <a:r>
            <a:rPr lang="en-GB" sz="1700" b="0" kern="1200" dirty="0"/>
            <a:t>that </a:t>
          </a:r>
          <a:r>
            <a:rPr lang="en-GB" sz="1700" kern="1200" dirty="0"/>
            <a:t>Code Admin held a call with the Proposer and ESO after ESO's presentation at TCMF to have an initial conversation as to how the ESO’s proposed thinking fits in with CMP315  and the timings of CMP315. It was agreed to have a Workgroup on 21 April 2021 to address this question. </a:t>
          </a:r>
        </a:p>
      </dsp:txBody>
      <dsp:txXfrm>
        <a:off x="5827658" y="3096"/>
        <a:ext cx="3814827" cy="2288896"/>
      </dsp:txXfrm>
    </dsp:sp>
    <dsp:sp modelId="{D4F62DBC-0042-4207-810D-2AFC1C29AFB3}">
      <dsp:nvSpPr>
        <dsp:cNvPr id="0" name=""/>
        <dsp:cNvSpPr/>
      </dsp:nvSpPr>
      <dsp:spPr>
        <a:xfrm>
          <a:off x="1631348" y="267347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GB" sz="1700" b="1" kern="1200" dirty="0">
              <a:cs typeface="Helvetica" charset="0"/>
            </a:rPr>
            <a:t>CMP326</a:t>
          </a:r>
        </a:p>
        <a:p>
          <a:pPr marL="0" lvl="0" indent="0" algn="ctr" defTabSz="755650">
            <a:lnSpc>
              <a:spcPct val="90000"/>
            </a:lnSpc>
            <a:spcBef>
              <a:spcPct val="0"/>
            </a:spcBef>
            <a:spcAft>
              <a:spcPct val="35000"/>
            </a:spcAft>
            <a:buFont typeface="Arial" panose="020B0604020202020204" pitchFamily="34" charset="0"/>
            <a:buNone/>
          </a:pPr>
          <a:r>
            <a:rPr lang="en-US" altLang="en-US" sz="1700" b="1" kern="1200" dirty="0">
              <a:solidFill>
                <a:schemeClr val="bg1"/>
              </a:solidFill>
            </a:rPr>
            <a:t>AGREE </a:t>
          </a:r>
          <a:r>
            <a:rPr lang="en-US" altLang="en-US" sz="1700" b="0" kern="1200" dirty="0">
              <a:solidFill>
                <a:schemeClr val="bg1"/>
              </a:solidFill>
            </a:rPr>
            <a:t>that Workgroup has met its Terms of Reference</a:t>
          </a:r>
          <a:endParaRPr lang="en-GB" sz="1700" kern="1200" dirty="0">
            <a:solidFill>
              <a:schemeClr val="bg1"/>
            </a:solidFill>
          </a:endParaRPr>
        </a:p>
      </dsp:txBody>
      <dsp:txXfrm>
        <a:off x="1631348" y="2673476"/>
        <a:ext cx="3814827" cy="2288896"/>
      </dsp:txXfrm>
    </dsp:sp>
    <dsp:sp modelId="{21B0BDD6-A1B4-481C-A8C7-9BC295CB839B}">
      <dsp:nvSpPr>
        <dsp:cNvPr id="0" name=""/>
        <dsp:cNvSpPr/>
      </dsp:nvSpPr>
      <dsp:spPr>
        <a:xfrm>
          <a:off x="5827658" y="267347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GB" sz="1700" b="1" kern="1200" dirty="0">
              <a:solidFill>
                <a:schemeClr val="bg1"/>
              </a:solidFill>
            </a:rPr>
            <a:t>CMP330</a:t>
          </a:r>
          <a:r>
            <a:rPr lang="en-GB" sz="1700" kern="1200" dirty="0">
              <a:solidFill>
                <a:schemeClr val="bg1"/>
              </a:solidFill>
            </a:rPr>
            <a:t>  </a:t>
          </a:r>
        </a:p>
        <a:p>
          <a:pPr marL="0" lvl="0" indent="0" algn="ctr" defTabSz="755650">
            <a:lnSpc>
              <a:spcPct val="90000"/>
            </a:lnSpc>
            <a:spcBef>
              <a:spcPct val="0"/>
            </a:spcBef>
            <a:spcAft>
              <a:spcPct val="35000"/>
            </a:spcAft>
            <a:buFont typeface="Arial" panose="020B0604020202020204" pitchFamily="34" charset="0"/>
            <a:buNone/>
          </a:pPr>
          <a:r>
            <a:rPr lang="en-GB" sz="1700" b="1" kern="1200" dirty="0">
              <a:solidFill>
                <a:schemeClr val="bg1"/>
              </a:solidFill>
            </a:rPr>
            <a:t>NOTE</a:t>
          </a:r>
          <a:r>
            <a:rPr lang="en-GB" sz="1700" kern="1200" dirty="0">
              <a:solidFill>
                <a:schemeClr val="bg1"/>
              </a:solidFill>
            </a:rPr>
            <a:t> that Workgroup Report will be presented to May 2021 Panel rather than April 2021 Panel</a:t>
          </a:r>
        </a:p>
      </dsp:txBody>
      <dsp:txXfrm>
        <a:off x="5827658" y="2673476"/>
        <a:ext cx="3814827" cy="22888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0EFAE9-E74E-4384-A22A-10BA8727E3FC}">
      <dsp:nvSpPr>
        <dsp:cNvPr id="0" name=""/>
        <dsp:cNvSpPr/>
      </dsp:nvSpPr>
      <dsp:spPr>
        <a:xfrm rot="5400000">
          <a:off x="-380742" y="384219"/>
          <a:ext cx="2538281" cy="1776797"/>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Modification presented at Panel</a:t>
          </a:r>
        </a:p>
      </dsp:txBody>
      <dsp:txXfrm rot="-5400000">
        <a:off x="1" y="891876"/>
        <a:ext cx="1776797" cy="761484"/>
      </dsp:txXfrm>
    </dsp:sp>
    <dsp:sp modelId="{6AD7B471-41E9-4E95-B8EB-D4B1D62D8D7F}">
      <dsp:nvSpPr>
        <dsp:cNvPr id="0" name=""/>
        <dsp:cNvSpPr/>
      </dsp:nvSpPr>
      <dsp:spPr>
        <a:xfrm rot="5400000">
          <a:off x="5868046" y="-4087771"/>
          <a:ext cx="1649883" cy="9832380"/>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Proposal Form will note EBGL Interactions</a:t>
          </a:r>
        </a:p>
        <a:p>
          <a:pPr marL="171450" lvl="1" indent="-171450" algn="just"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Ask Panel to:</a:t>
          </a:r>
        </a:p>
        <a:p>
          <a:pPr marL="342900" lvl="2" indent="-171450" algn="just" defTabSz="800100">
            <a:lnSpc>
              <a:spcPct val="90000"/>
            </a:lnSpc>
            <a:spcBef>
              <a:spcPct val="0"/>
            </a:spcBef>
            <a:spcAft>
              <a:spcPct val="15000"/>
            </a:spcAft>
            <a:buChar char="•"/>
          </a:pPr>
          <a:r>
            <a:rPr lang="en-GB" sz="1800" b="1" kern="1200" dirty="0">
              <a:solidFill>
                <a:srgbClr val="454545"/>
              </a:solidFill>
              <a:latin typeface="Arial" panose="020B0604020202020204" pitchFamily="34" charset="0"/>
              <a:cs typeface="Arial" panose="020B0604020202020204" pitchFamily="34" charset="0"/>
            </a:rPr>
            <a:t>NOTE </a:t>
          </a:r>
          <a:r>
            <a:rPr lang="en-GB" sz="1800" kern="1200" dirty="0">
              <a:solidFill>
                <a:srgbClr val="454545"/>
              </a:solidFill>
              <a:latin typeface="Arial" panose="020B0604020202020204" pitchFamily="34" charset="0"/>
              <a:cs typeface="Arial" panose="020B0604020202020204" pitchFamily="34" charset="0"/>
            </a:rPr>
            <a:t>that there </a:t>
          </a:r>
          <a:r>
            <a:rPr lang="en-GB" sz="1800" kern="1200" dirty="0">
              <a:latin typeface="Arial" panose="020B0604020202020204" pitchFamily="34" charset="0"/>
              <a:cs typeface="Arial" panose="020B0604020202020204" pitchFamily="34" charset="0"/>
            </a:rPr>
            <a:t>[are/aren’t] any impacts anticipated on the European Electricity Balancing Guideline (EBGL) Article 18 terms and conditions held within the [Code]? </a:t>
          </a:r>
          <a:endParaRPr lang="en-GB" sz="1800" b="0" kern="1200" dirty="0">
            <a:latin typeface="Arial" panose="020B0604020202020204" pitchFamily="34" charset="0"/>
            <a:cs typeface="Arial" panose="020B0604020202020204" pitchFamily="34" charset="0"/>
          </a:endParaRPr>
        </a:p>
        <a:p>
          <a:pPr marL="171450" lvl="1" indent="-171450" algn="just"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If Workgroup required, ensure that </a:t>
          </a:r>
          <a:r>
            <a:rPr lang="en-GB" sz="1800" kern="1200" dirty="0">
              <a:latin typeface="Arial" panose="020B0604020202020204" pitchFamily="34" charset="0"/>
              <a:cs typeface="Arial" panose="020B0604020202020204" pitchFamily="34" charset="0"/>
            </a:rPr>
            <a:t>Consider EBGL implications” is added as a Terms of Reference</a:t>
          </a:r>
          <a:endParaRPr lang="en-GB" sz="1800" b="0" kern="1200" dirty="0">
            <a:latin typeface="Arial" panose="020B0604020202020204" pitchFamily="34" charset="0"/>
            <a:cs typeface="Arial" panose="020B0604020202020204" pitchFamily="34" charset="0"/>
          </a:endParaRPr>
        </a:p>
      </dsp:txBody>
      <dsp:txXfrm rot="-5400000">
        <a:off x="1776798" y="84018"/>
        <a:ext cx="9751839" cy="1488801"/>
      </dsp:txXfrm>
    </dsp:sp>
    <dsp:sp modelId="{347FCD36-3EA1-4385-B649-F1F460373534}">
      <dsp:nvSpPr>
        <dsp:cNvPr id="0" name=""/>
        <dsp:cNvSpPr/>
      </dsp:nvSpPr>
      <dsp:spPr>
        <a:xfrm rot="5400000">
          <a:off x="-380742" y="2639244"/>
          <a:ext cx="2538281" cy="1776797"/>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Workgroup Consultation</a:t>
          </a:r>
          <a:endParaRPr lang="en-GB" sz="1800" kern="1200" dirty="0">
            <a:latin typeface="Arial" panose="020B0604020202020204" pitchFamily="34" charset="0"/>
            <a:cs typeface="Arial" panose="020B0604020202020204" pitchFamily="34" charset="0"/>
          </a:endParaRPr>
        </a:p>
      </dsp:txBody>
      <dsp:txXfrm rot="-5400000">
        <a:off x="1" y="3146901"/>
        <a:ext cx="1776797" cy="761484"/>
      </dsp:txXfrm>
    </dsp:sp>
    <dsp:sp modelId="{B2259930-1DF1-47DD-86B2-21B18E49D815}">
      <dsp:nvSpPr>
        <dsp:cNvPr id="0" name=""/>
        <dsp:cNvSpPr/>
      </dsp:nvSpPr>
      <dsp:spPr>
        <a:xfrm rot="5400000">
          <a:off x="5868046" y="-1832746"/>
          <a:ext cx="1649883" cy="9832380"/>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 Workgroup Consultation will include commentary on EBGL Interactions</a:t>
          </a:r>
        </a:p>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2 Questions to be asked where Workgroup believe there are EBGL Interactions:</a:t>
          </a:r>
        </a:p>
        <a:p>
          <a:pPr marL="342900" lvl="2"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Do you agree with the Workgroup’s assessment that MODXXX does/does not impact the European Electricity Balancing Guideline (EBGL) Article 18 terms and conditions held within the [Code]?   </a:t>
          </a:r>
        </a:p>
        <a:p>
          <a:pPr marL="342900" lvl="2"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Do you have any comments on the impact of MODXXX on the EBGL Objectives?</a:t>
          </a:r>
        </a:p>
      </dsp:txBody>
      <dsp:txXfrm rot="-5400000">
        <a:off x="1776798" y="2339043"/>
        <a:ext cx="9751839" cy="14888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51088E-EC90-4EAF-9D55-6570BAC38D7B}">
      <dsp:nvSpPr>
        <dsp:cNvPr id="0" name=""/>
        <dsp:cNvSpPr/>
      </dsp:nvSpPr>
      <dsp:spPr>
        <a:xfrm rot="5400000">
          <a:off x="-381114" y="382248"/>
          <a:ext cx="2540763" cy="1778534"/>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Workgroup Report</a:t>
          </a:r>
          <a:endParaRPr lang="en-GB" sz="1800" kern="1200" dirty="0">
            <a:latin typeface="Arial" panose="020B0604020202020204" pitchFamily="34" charset="0"/>
            <a:cs typeface="Arial" panose="020B0604020202020204" pitchFamily="34" charset="0"/>
          </a:endParaRPr>
        </a:p>
      </dsp:txBody>
      <dsp:txXfrm rot="-5400000">
        <a:off x="1" y="890400"/>
        <a:ext cx="1778534" cy="762229"/>
      </dsp:txXfrm>
    </dsp:sp>
    <dsp:sp modelId="{06DCBC38-A856-43E3-ACF8-90B8AD004188}">
      <dsp:nvSpPr>
        <dsp:cNvPr id="0" name=""/>
        <dsp:cNvSpPr/>
      </dsp:nvSpPr>
      <dsp:spPr>
        <a:xfrm rot="5400000">
          <a:off x="5868108" y="-4088439"/>
          <a:ext cx="1651496" cy="9830643"/>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Workgroup Report will include commentary on EBGL Interactions (including summary of industry’s thoughts to the 2 EBGL questions posed as part of the Workgroup Consultation</a:t>
          </a:r>
        </a:p>
      </dsp:txBody>
      <dsp:txXfrm rot="-5400000">
        <a:off x="1778535" y="81753"/>
        <a:ext cx="9750024" cy="1490258"/>
      </dsp:txXfrm>
    </dsp:sp>
    <dsp:sp modelId="{4F413BDC-3BEE-4DAE-A08B-8A68A832B519}">
      <dsp:nvSpPr>
        <dsp:cNvPr id="0" name=""/>
        <dsp:cNvSpPr/>
      </dsp:nvSpPr>
      <dsp:spPr>
        <a:xfrm rot="5400000">
          <a:off x="-381114" y="2639478"/>
          <a:ext cx="2540763" cy="1778534"/>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Workgroup Report at Panel</a:t>
          </a:r>
          <a:endParaRPr lang="en-GB" sz="1800" kern="1200" dirty="0">
            <a:latin typeface="Arial" panose="020B0604020202020204" pitchFamily="34" charset="0"/>
            <a:cs typeface="Arial" panose="020B0604020202020204" pitchFamily="34" charset="0"/>
          </a:endParaRPr>
        </a:p>
      </dsp:txBody>
      <dsp:txXfrm rot="-5400000">
        <a:off x="1" y="3147630"/>
        <a:ext cx="1778534" cy="762229"/>
      </dsp:txXfrm>
    </dsp:sp>
    <dsp:sp modelId="{5834BA90-F89B-4C14-A95D-64D38482554D}">
      <dsp:nvSpPr>
        <dsp:cNvPr id="0" name=""/>
        <dsp:cNvSpPr/>
      </dsp:nvSpPr>
      <dsp:spPr>
        <a:xfrm rot="5400000">
          <a:off x="5868108" y="-1831210"/>
          <a:ext cx="1651496" cy="9830643"/>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“Consider EBGL implications” is a Terms of Reference</a:t>
          </a:r>
        </a:p>
        <a:p>
          <a:pPr marL="171450" lvl="1" indent="-171450" algn="l"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Ask Panel to:</a:t>
          </a:r>
          <a:endParaRPr lang="en-GB" sz="1800" kern="1200" dirty="0">
            <a:latin typeface="Arial" panose="020B0604020202020204" pitchFamily="34" charset="0"/>
            <a:cs typeface="Arial" panose="020B0604020202020204" pitchFamily="34" charset="0"/>
          </a:endParaRPr>
        </a:p>
        <a:p>
          <a:pPr marL="342900" lvl="2" indent="-171450" algn="l" defTabSz="800100">
            <a:lnSpc>
              <a:spcPct val="90000"/>
            </a:lnSpc>
            <a:spcBef>
              <a:spcPct val="0"/>
            </a:spcBef>
            <a:spcAft>
              <a:spcPct val="15000"/>
            </a:spcAft>
            <a:buFont typeface="Arial" panose="020B0604020202020204" pitchFamily="34" charset="0"/>
            <a:buChar char="•"/>
          </a:pPr>
          <a:r>
            <a:rPr lang="en-GB" sz="1800" b="1" kern="1200" dirty="0">
              <a:latin typeface="Arial" panose="020B0604020202020204" pitchFamily="34" charset="0"/>
              <a:cs typeface="Arial" panose="020B0604020202020204" pitchFamily="34" charset="0"/>
            </a:rPr>
            <a:t>AGREE</a:t>
          </a:r>
          <a:r>
            <a:rPr lang="en-GB" sz="1800" kern="1200" dirty="0">
              <a:latin typeface="Arial" panose="020B0604020202020204" pitchFamily="34" charset="0"/>
              <a:cs typeface="Arial" panose="020B0604020202020204" pitchFamily="34" charset="0"/>
            </a:rPr>
            <a:t> that </a:t>
          </a:r>
          <a:r>
            <a:rPr lang="en-GB" sz="1800" kern="1200" dirty="0">
              <a:solidFill>
                <a:srgbClr val="454545"/>
              </a:solidFill>
              <a:latin typeface="Arial" panose="020B0604020202020204" pitchFamily="34" charset="0"/>
              <a:cs typeface="Arial" panose="020B0604020202020204" pitchFamily="34" charset="0"/>
            </a:rPr>
            <a:t>this Modification</a:t>
          </a:r>
          <a:r>
            <a:rPr lang="en-GB" sz="1800" kern="1200" dirty="0">
              <a:latin typeface="Arial" panose="020B0604020202020204" pitchFamily="34" charset="0"/>
              <a:cs typeface="Arial" panose="020B0604020202020204" pitchFamily="34" charset="0"/>
            </a:rPr>
            <a:t> does/does not impact the European Electricity Balancing Guideline (EBGL) Article 18 terms and conditions held within the </a:t>
          </a:r>
          <a:r>
            <a:rPr lang="en-GB" sz="1800" kern="1200" dirty="0">
              <a:solidFill>
                <a:srgbClr val="454545"/>
              </a:solidFill>
              <a:latin typeface="Arial" panose="020B0604020202020204"/>
            </a:rPr>
            <a:t>[Code]</a:t>
          </a:r>
          <a:r>
            <a:rPr lang="en-GB" sz="1800" kern="1200" dirty="0">
              <a:latin typeface="Arial" panose="020B0604020202020204" pitchFamily="34" charset="0"/>
              <a:cs typeface="Arial" panose="020B0604020202020204" pitchFamily="34" charset="0"/>
            </a:rPr>
            <a:t>? </a:t>
          </a:r>
        </a:p>
        <a:p>
          <a:pPr marL="342900" lvl="2"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If there is an impact on EBGL, </a:t>
          </a:r>
          <a:r>
            <a:rPr lang="en-GB" sz="1800" b="1" kern="1200" dirty="0">
              <a:latin typeface="Arial" panose="020B0604020202020204" pitchFamily="34" charset="0"/>
              <a:cs typeface="Arial" panose="020B0604020202020204" pitchFamily="34" charset="0"/>
            </a:rPr>
            <a:t>AGREE</a:t>
          </a:r>
          <a:r>
            <a:rPr lang="en-GB" sz="1800" kern="1200" dirty="0">
              <a:latin typeface="Arial" panose="020B0604020202020204" pitchFamily="34" charset="0"/>
              <a:cs typeface="Arial" panose="020B0604020202020204" pitchFamily="34" charset="0"/>
            </a:rPr>
            <a:t> the impact on the EBGL Objectives</a:t>
          </a:r>
        </a:p>
      </dsp:txBody>
      <dsp:txXfrm rot="-5400000">
        <a:off x="1778535" y="2338982"/>
        <a:ext cx="9750024" cy="14902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99718-EAC3-4335-BB83-474D530B2386}">
      <dsp:nvSpPr>
        <dsp:cNvPr id="0" name=""/>
        <dsp:cNvSpPr/>
      </dsp:nvSpPr>
      <dsp:spPr>
        <a:xfrm rot="5400000">
          <a:off x="-379295" y="435347"/>
          <a:ext cx="2616676" cy="1831673"/>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Code Administrator Consultation</a:t>
          </a:r>
          <a:endParaRPr lang="en-GB" sz="1800" kern="1200" dirty="0">
            <a:latin typeface="Arial" panose="020B0604020202020204" pitchFamily="34" charset="0"/>
            <a:cs typeface="Arial" panose="020B0604020202020204" pitchFamily="34" charset="0"/>
          </a:endParaRPr>
        </a:p>
      </dsp:txBody>
      <dsp:txXfrm rot="-5400000">
        <a:off x="13207" y="958683"/>
        <a:ext cx="1831673" cy="785003"/>
      </dsp:txXfrm>
    </dsp:sp>
    <dsp:sp modelId="{38514CB4-5B17-434C-B949-6EA1C1BD6325}">
      <dsp:nvSpPr>
        <dsp:cNvPr id="0" name=""/>
        <dsp:cNvSpPr/>
      </dsp:nvSpPr>
      <dsp:spPr>
        <a:xfrm rot="5400000">
          <a:off x="5806270" y="-3971134"/>
          <a:ext cx="1788348" cy="9737542"/>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This is the official EBGL Consultation</a:t>
          </a:r>
        </a:p>
        <a:p>
          <a:pPr marL="171450" lvl="1" indent="-171450" algn="just"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CUSC: 1 month if EBGL; </a:t>
          </a:r>
          <a:r>
            <a:rPr kumimoji="0" lang="en-US" sz="1800" b="0" i="0" u="none" strike="noStrike" kern="1200"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Grid Code: 1 month for all Modifications</a:t>
          </a:r>
          <a:endParaRPr lang="en-GB" sz="1800" kern="1200" dirty="0">
            <a:latin typeface="Arial" panose="020B0604020202020204" pitchFamily="34" charset="0"/>
            <a:cs typeface="Arial" panose="020B0604020202020204" pitchFamily="34" charset="0"/>
          </a:endParaRPr>
        </a:p>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If EBGL ask 2 questions:</a:t>
          </a:r>
        </a:p>
        <a:p>
          <a:pPr marL="342900" lvl="2"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Do you agree with the Workgroup’s assessment that MODXXX does/does not impact the European Electricity Balancing Guideline (EBGL) Article 18 terms and conditions held within the [Code]? </a:t>
          </a:r>
        </a:p>
        <a:p>
          <a:pPr marL="342900" lvl="2"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Do you have any comments on the impact of MODXXX on the EBGL Objectives?</a:t>
          </a:r>
        </a:p>
      </dsp:txBody>
      <dsp:txXfrm rot="-5400000">
        <a:off x="1831673" y="90763"/>
        <a:ext cx="9650242" cy="1613748"/>
      </dsp:txXfrm>
    </dsp:sp>
    <dsp:sp modelId="{DA372832-0CC6-42FC-8BA1-56E936A61706}">
      <dsp:nvSpPr>
        <dsp:cNvPr id="0" name=""/>
        <dsp:cNvSpPr/>
      </dsp:nvSpPr>
      <dsp:spPr>
        <a:xfrm rot="5400000">
          <a:off x="-392501" y="2779735"/>
          <a:ext cx="2616676" cy="1831673"/>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Draft Final Modification Report </a:t>
          </a:r>
          <a:endParaRPr lang="en-GB" sz="1800" kern="1200" dirty="0">
            <a:latin typeface="Arial" panose="020B0604020202020204" pitchFamily="34" charset="0"/>
            <a:cs typeface="Arial" panose="020B0604020202020204" pitchFamily="34" charset="0"/>
          </a:endParaRPr>
        </a:p>
      </dsp:txBody>
      <dsp:txXfrm rot="-5400000">
        <a:off x="1" y="3303071"/>
        <a:ext cx="1831673" cy="785003"/>
      </dsp:txXfrm>
    </dsp:sp>
    <dsp:sp modelId="{47133207-BDF0-4E18-8051-4C2D7AADAF03}">
      <dsp:nvSpPr>
        <dsp:cNvPr id="0" name=""/>
        <dsp:cNvSpPr/>
      </dsp:nvSpPr>
      <dsp:spPr>
        <a:xfrm rot="5400000">
          <a:off x="5850024" y="-1577601"/>
          <a:ext cx="1700839" cy="9737542"/>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Draft Final Modification Report will include commentary on EBGL Interactions (including summary of industry’s thoughts to the 2 EBGL questions posed as part of the Code Administrator Consultation (CAC)) </a:t>
          </a:r>
        </a:p>
        <a:p>
          <a:pPr marL="171450" lvl="1" indent="-171450" algn="just"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As well as summary of CAC responses, ESO view on the CAC responses included (particularly justification as to </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whether they are included or not included </a:t>
          </a:r>
          <a:r>
            <a:rPr lang="en-GB" sz="1800" kern="1200" dirty="0">
              <a:latin typeface="Arial" panose="020B0604020202020204" pitchFamily="34" charset="0"/>
              <a:cs typeface="Arial" panose="020B0604020202020204" pitchFamily="34" charset="0"/>
            </a:rPr>
            <a:t>in the solution(s) proposed)</a:t>
          </a:r>
        </a:p>
      </dsp:txBody>
      <dsp:txXfrm rot="-5400000">
        <a:off x="1831673" y="2523778"/>
        <a:ext cx="9654514" cy="153478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78A516-4534-4A31-BB3A-F9EFB343D7CF}">
      <dsp:nvSpPr>
        <dsp:cNvPr id="0" name=""/>
        <dsp:cNvSpPr/>
      </dsp:nvSpPr>
      <dsp:spPr>
        <a:xfrm rot="5400000">
          <a:off x="-395430" y="402287"/>
          <a:ext cx="2636204" cy="1845342"/>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Draft Final Modification Report (at Panel)</a:t>
          </a:r>
          <a:endParaRPr lang="en-GB" sz="1800" b="0" kern="1200" dirty="0">
            <a:latin typeface="Arial" panose="020B0604020202020204" pitchFamily="34" charset="0"/>
            <a:cs typeface="Arial" panose="020B0604020202020204" pitchFamily="34" charset="0"/>
          </a:endParaRPr>
        </a:p>
      </dsp:txBody>
      <dsp:txXfrm rot="-5400000">
        <a:off x="1" y="929527"/>
        <a:ext cx="1845342" cy="790862"/>
      </dsp:txXfrm>
    </dsp:sp>
    <dsp:sp modelId="{80F828B8-2A40-43D5-8C89-B0402D96E6A2}">
      <dsp:nvSpPr>
        <dsp:cNvPr id="0" name=""/>
        <dsp:cNvSpPr/>
      </dsp:nvSpPr>
      <dsp:spPr>
        <a:xfrm rot="5400000">
          <a:off x="5850062" y="-3997862"/>
          <a:ext cx="1714433" cy="9723873"/>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Ask Panel to:</a:t>
          </a:r>
        </a:p>
        <a:p>
          <a:pPr marL="342900" lvl="2" indent="-171450" algn="just" defTabSz="800100">
            <a:lnSpc>
              <a:spcPct val="90000"/>
            </a:lnSpc>
            <a:spcBef>
              <a:spcPct val="0"/>
            </a:spcBef>
            <a:spcAft>
              <a:spcPct val="15000"/>
            </a:spcAft>
            <a:buFont typeface="Arial" panose="020B0604020202020204" pitchFamily="34" charset="0"/>
            <a:buChar cha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that </a:t>
          </a:r>
          <a:r>
            <a:rPr kumimoji="0" lang="en-GB" sz="18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this Modification</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does/does not impact the European Electricity Balancing Guideline (EBGL) Article 18 terms and conditions held within the </a:t>
          </a:r>
          <a:r>
            <a:rPr lang="en-GB" sz="1800" kern="1200" dirty="0">
              <a:solidFill>
                <a:srgbClr val="454545"/>
              </a:solidFill>
              <a:latin typeface="Arial" panose="020B0604020202020204"/>
            </a:rPr>
            <a:t>[Code]</a:t>
          </a:r>
          <a:r>
            <a:rPr lang="en-GB" sz="1800" kern="1200" dirty="0">
              <a:latin typeface="Arial" panose="020B0604020202020204" pitchFamily="34" charset="0"/>
              <a:cs typeface="Arial" panose="020B0604020202020204" pitchFamily="34" charset="0"/>
            </a:rPr>
            <a:t>?</a:t>
          </a:r>
          <a:endParaRPr lang="en-GB" sz="1800" b="0" kern="1200" dirty="0">
            <a:latin typeface="Arial" panose="020B0604020202020204" pitchFamily="34" charset="0"/>
            <a:cs typeface="Arial" panose="020B0604020202020204" pitchFamily="34" charset="0"/>
          </a:endParaRPr>
        </a:p>
        <a:p>
          <a:pPr marL="342900" lvl="2" indent="-171450" algn="just" defTabSz="800100">
            <a:lnSpc>
              <a:spcPct val="90000"/>
            </a:lnSpc>
            <a:spcBef>
              <a:spcPct val="0"/>
            </a:spcBef>
            <a:spcAft>
              <a:spcPct val="15000"/>
            </a:spcAft>
            <a:buChar cha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If there is an impact on EBGL,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the impact on the EBGL Objectives</a:t>
          </a:r>
        </a:p>
      </dsp:txBody>
      <dsp:txXfrm rot="-5400000">
        <a:off x="1845342" y="90550"/>
        <a:ext cx="9640181" cy="1547049"/>
      </dsp:txXfrm>
    </dsp:sp>
    <dsp:sp modelId="{CE2475BD-7180-4D5D-96A5-B8BE8DED0354}">
      <dsp:nvSpPr>
        <dsp:cNvPr id="0" name=""/>
        <dsp:cNvSpPr/>
      </dsp:nvSpPr>
      <dsp:spPr>
        <a:xfrm rot="5400000">
          <a:off x="-395430" y="2756280"/>
          <a:ext cx="2636204" cy="1845342"/>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Final Modification Report</a:t>
          </a:r>
        </a:p>
      </dsp:txBody>
      <dsp:txXfrm rot="-5400000">
        <a:off x="1" y="3283520"/>
        <a:ext cx="1845342" cy="790862"/>
      </dsp:txXfrm>
    </dsp:sp>
    <dsp:sp modelId="{81D40E99-6955-4B3F-BF98-2C6029CD0FA3}">
      <dsp:nvSpPr>
        <dsp:cNvPr id="0" name=""/>
        <dsp:cNvSpPr/>
      </dsp:nvSpPr>
      <dsp:spPr>
        <a:xfrm rot="5400000">
          <a:off x="5850513" y="-1588819"/>
          <a:ext cx="1713532" cy="9723873"/>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b="0" kern="1200" dirty="0">
              <a:latin typeface="Arial" panose="020B0604020202020204" pitchFamily="34" charset="0"/>
              <a:cs typeface="Arial" panose="020B0604020202020204" pitchFamily="34" charset="0"/>
            </a:rPr>
            <a:t>Panel views on EBGL impacts included in the “Panel Recommendation/Determination Vote” section of the Final Modification Report</a:t>
          </a:r>
        </a:p>
      </dsp:txBody>
      <dsp:txXfrm rot="-5400000">
        <a:off x="1845343" y="2499999"/>
        <a:ext cx="9640225" cy="154623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3/18/2021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3/18/2021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E4AC89-95D2-4F28-B51D-0A1CA7D5A0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913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6626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5478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E4AC89-95D2-4F28-B51D-0A1CA7D5A0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0748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E4AC89-95D2-4F28-B51D-0A1CA7D5A0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713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E4AC89-95D2-4F28-B51D-0A1CA7D5A0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9632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E4AC89-95D2-4F28-B51D-0A1CA7D5A0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003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24</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ct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6009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8140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2744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 Id="rId4" Type="http://schemas.openxmlformats.org/officeDocument/2006/relationships/image" Target="../media/image1.png"/></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 Id="rId4" Type="http://schemas.openxmlformats.org/officeDocument/2006/relationships/image" Target="../media/image1.png"/></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 Id="rId4" Type="http://schemas.openxmlformats.org/officeDocument/2006/relationships/image" Target="../media/image1.png"/></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83430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28980330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9377378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855399230"/>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76547681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3/18/2021</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156421566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5126012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79582678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324728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751564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63933728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410164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64495114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6600862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63380780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32897700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4012576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11939783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3221208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428351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929046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447902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0757577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16341358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98192550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8616854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11544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5318424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6275783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1036472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9913824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44558918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54455163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9191280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121402555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2789627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13103192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82114654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9401389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3/18/2021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731894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30713990"/>
      </p:ext>
    </p:extLst>
  </p:cSld>
  <p:clrMapOvr>
    <a:masterClrMapping/>
  </p:clrMapOvr>
  <p:extLst>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5199281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956033825"/>
      </p:ext>
    </p:extLst>
  </p:cSld>
  <p:clrMapOvr>
    <a:masterClrMapping/>
  </p:clrMapOvr>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05855159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79702353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18954435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66626684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0451037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69839500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687376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65878147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54350856"/>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1EDEA-A6C7-43CA-BE5C-6CFF0B91BD90}" type="datetimeFigureOut">
              <a:rPr lang="en-GB" smtClean="0"/>
              <a:t>18/03/2021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23979020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4203842"/>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48272419"/>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3/18/2021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85738031"/>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3/18/2021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94503236"/>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3/18/2021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3734118"/>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2929876"/>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629210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50655329"/>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6025203"/>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48445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544874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729749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116102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0932917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0890949"/>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677359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62138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7421516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1166893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37583572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561203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5587049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7299049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0686932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079999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2610615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511438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1701822384"/>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951244427"/>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0248687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711062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507160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4037668"/>
      </p:ext>
    </p:extLst>
  </p:cSld>
  <p:clrMapOvr>
    <a:masterClrMapping/>
  </p:clrMapOvr>
  <p:extLst mod="1">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88149865"/>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560827780"/>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9430590"/>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83261869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87545210"/>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8239902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5562191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60541650"/>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64795657"/>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9523302"/>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3/18/2021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17107642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303564711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3099588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842708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09465594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39037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88305048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5949416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0055953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32420010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278796537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5756592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4633044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15067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theme" Target="../theme/theme10.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10" Type="http://schemas.openxmlformats.org/officeDocument/2006/relationships/slideLayout" Target="../slideLayouts/slideLayout115.xml"/><Relationship Id="rId19" Type="http://schemas.openxmlformats.org/officeDocument/2006/relationships/image" Target="../media/image1.png"/><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18" Type="http://schemas.openxmlformats.org/officeDocument/2006/relationships/theme" Target="../theme/theme11.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slideLayout" Target="../slideLayouts/slideLayout139.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10" Type="http://schemas.openxmlformats.org/officeDocument/2006/relationships/slideLayout" Target="../slideLayouts/slideLayout132.xml"/><Relationship Id="rId19" Type="http://schemas.openxmlformats.org/officeDocument/2006/relationships/image" Target="../media/image1.png"/><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7.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theme" Target="../theme/theme12.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oleObject" Target="../embeddings/oleObject1.bin"/><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ags" Target="../tags/tag2.xml"/><Relationship Id="rId2" Type="http://schemas.openxmlformats.org/officeDocument/2006/relationships/slideLayout" Target="../slideLayouts/slideLayout20.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vmlDrawing" Target="../drawings/vmlDrawing1.vml"/><Relationship Id="rId10" Type="http://schemas.openxmlformats.org/officeDocument/2006/relationships/slideLayout" Target="../slideLayouts/slideLayout28.xml"/><Relationship Id="rId19" Type="http://schemas.openxmlformats.org/officeDocument/2006/relationships/image" Target="../media/image8.emf"/><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image" Target="../media/image1.png"/><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theme" Target="../theme/theme6.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theme" Target="../theme/theme8.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image" Target="../media/image13.emf"/><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21" Type="http://schemas.openxmlformats.org/officeDocument/2006/relationships/image" Target="../media/image1.png"/><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theme" Target="../theme/theme9.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5854249"/>
      </p:ext>
    </p:extLst>
  </p:cSld>
  <p:clrMap bg1="lt1" tx1="dk1" bg2="lt2" tx2="dk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 id="2147484235" r:id="rId12"/>
    <p:sldLayoutId id="2147484236" r:id="rId13"/>
    <p:sldLayoutId id="2147484237" r:id="rId14"/>
    <p:sldLayoutId id="2147484238" r:id="rId15"/>
    <p:sldLayoutId id="2147484239" r:id="rId16"/>
    <p:sldLayoutId id="2147484240" r:id="rId17"/>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4188316766"/>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3/18/2021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2169330278"/>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3/18/2021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394858786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3/18/2021</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3470204497"/>
      </p:ext>
    </p:extLst>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903830349"/>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199" r:id="rId14"/>
    <p:sldLayoutId id="2147484200" r:id="rId15"/>
    <p:sldLayoutId id="2147484201" r:id="rId16"/>
    <p:sldLayoutId id="2147484202"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2650864528"/>
      </p:ext>
    </p:extLst>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 id="2147484215" r:id="rId12"/>
    <p:sldLayoutId id="2147484216" r:id="rId13"/>
    <p:sldLayoutId id="2147484217" r:id="rId14"/>
    <p:sldLayoutId id="2147484218" r:id="rId15"/>
    <p:sldLayoutId id="2147484219" r:id="rId16"/>
    <p:sldLayoutId id="2147484220" r:id="rId17"/>
    <p:sldLayoutId id="2147484221" r:id="rId18"/>
    <p:sldLayoutId id="2147484222"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1.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4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4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4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8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6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6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png"/><Relationship Id="rId1" Type="http://schemas.openxmlformats.org/officeDocument/2006/relationships/slideLayout" Target="../slideLayouts/slideLayout6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png"/><Relationship Id="rId1" Type="http://schemas.openxmlformats.org/officeDocument/2006/relationships/slideLayout" Target="../slideLayouts/slideLayout6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4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26 March 2021</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9EACA-0C32-3949-9FD0-2B1FF4F37802}"/>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Picture Placeholder 2">
            <a:extLst>
              <a:ext uri="{FF2B5EF4-FFF2-40B4-BE49-F238E27FC236}">
                <a16:creationId xmlns:a16="http://schemas.microsoft.com/office/drawing/2014/main" id="{98E5176D-C25B-0B4F-9953-18721D7311C3}"/>
              </a:ext>
            </a:extLst>
          </p:cNvPr>
          <p:cNvSpPr>
            <a:spLocks noGrp="1"/>
          </p:cNvSpPr>
          <p:nvPr/>
        </p:nvSpPr>
        <p:spPr>
          <a:xfrm>
            <a:off x="6806508" y="2177307"/>
            <a:ext cx="1643869" cy="1058862"/>
          </a:xfrm>
          <a:prstGeom prst="rect">
            <a:avLst/>
          </a:prstGeom>
          <a:no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6301209-696D-467F-8A77-5A771AF44ABE}"/>
              </a:ext>
            </a:extLst>
          </p:cNvPr>
          <p:cNvSpPr>
            <a:spLocks noGrp="1"/>
          </p:cNvSpPr>
          <p:nvPr>
            <p:ph type="title"/>
          </p:nvPr>
        </p:nvSpPr>
        <p:spPr>
          <a:xfrm>
            <a:off x="0" y="0"/>
            <a:ext cx="12192000" cy="728884"/>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b="1" dirty="0">
                <a:latin typeface="Arial" panose="020B0604020202020204" pitchFamily="34" charset="0"/>
                <a:cs typeface="Arial" panose="020B0604020202020204" pitchFamily="34" charset="0"/>
              </a:rPr>
              <a:t>Why</a:t>
            </a:r>
          </a:p>
        </p:txBody>
      </p:sp>
      <p:sp>
        <p:nvSpPr>
          <p:cNvPr id="4" name="Rectangle 3">
            <a:extLst>
              <a:ext uri="{FF2B5EF4-FFF2-40B4-BE49-F238E27FC236}">
                <a16:creationId xmlns:a16="http://schemas.microsoft.com/office/drawing/2014/main" id="{066E8545-D8FA-423E-A1EE-C1AF21510AFC}"/>
              </a:ext>
            </a:extLst>
          </p:cNvPr>
          <p:cNvSpPr/>
          <p:nvPr/>
        </p:nvSpPr>
        <p:spPr>
          <a:xfrm>
            <a:off x="110308" y="737321"/>
            <a:ext cx="11268891" cy="3416320"/>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Support creating a more efficient process for CUSC modifications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Aligns to the recent changes implemented into the Grid Code through GC0131.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Supporting better use of industry resources and the potential for workgroups and Panel members to respond quickly to drivers for change.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This modification proposal aims to deliver some quick wins to the governance process before any formal changes are made within the energy code review. </a:t>
            </a:r>
          </a:p>
        </p:txBody>
      </p:sp>
    </p:spTree>
    <p:extLst>
      <p:ext uri="{BB962C8B-B14F-4D97-AF65-F5344CB8AC3E}">
        <p14:creationId xmlns:p14="http://schemas.microsoft.com/office/powerpoint/2010/main" val="731258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9EACA-0C32-3949-9FD0-2B1FF4F37802}"/>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Picture Placeholder 2">
            <a:extLst>
              <a:ext uri="{FF2B5EF4-FFF2-40B4-BE49-F238E27FC236}">
                <a16:creationId xmlns:a16="http://schemas.microsoft.com/office/drawing/2014/main" id="{98E5176D-C25B-0B4F-9953-18721D7311C3}"/>
              </a:ext>
            </a:extLst>
          </p:cNvPr>
          <p:cNvSpPr>
            <a:spLocks noGrp="1"/>
          </p:cNvSpPr>
          <p:nvPr/>
        </p:nvSpPr>
        <p:spPr>
          <a:xfrm>
            <a:off x="6806508" y="2177307"/>
            <a:ext cx="1643869" cy="1058862"/>
          </a:xfrm>
          <a:prstGeom prst="rect">
            <a:avLst/>
          </a:prstGeom>
          <a:no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6301209-696D-467F-8A77-5A771AF44ABE}"/>
              </a:ext>
            </a:extLst>
          </p:cNvPr>
          <p:cNvSpPr>
            <a:spLocks noGrp="1"/>
          </p:cNvSpPr>
          <p:nvPr>
            <p:ph type="title"/>
          </p:nvPr>
        </p:nvSpPr>
        <p:spPr>
          <a:xfrm>
            <a:off x="0" y="0"/>
            <a:ext cx="12192000" cy="728884"/>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b="1" dirty="0">
                <a:latin typeface="Arial" panose="020B0604020202020204" pitchFamily="34" charset="0"/>
                <a:cs typeface="Arial" panose="020B0604020202020204" pitchFamily="34" charset="0"/>
              </a:rPr>
              <a:t>Proposed change</a:t>
            </a:r>
          </a:p>
        </p:txBody>
      </p:sp>
      <p:graphicFrame>
        <p:nvGraphicFramePr>
          <p:cNvPr id="3" name="Diagram 2">
            <a:extLst>
              <a:ext uri="{FF2B5EF4-FFF2-40B4-BE49-F238E27FC236}">
                <a16:creationId xmlns:a16="http://schemas.microsoft.com/office/drawing/2014/main" id="{783CDEAE-9CE0-442C-9EB9-06A96018A8BB}"/>
              </a:ext>
            </a:extLst>
          </p:cNvPr>
          <p:cNvGraphicFramePr/>
          <p:nvPr>
            <p:extLst>
              <p:ext uri="{D42A27DB-BD31-4B8C-83A1-F6EECF244321}">
                <p14:modId xmlns:p14="http://schemas.microsoft.com/office/powerpoint/2010/main" val="2641727955"/>
              </p:ext>
            </p:extLst>
          </p:nvPr>
        </p:nvGraphicFramePr>
        <p:xfrm>
          <a:off x="0" y="728884"/>
          <a:ext cx="11856720" cy="55277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518247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9EACA-0C32-3949-9FD0-2B1FF4F37802}"/>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Picture Placeholder 2">
            <a:extLst>
              <a:ext uri="{FF2B5EF4-FFF2-40B4-BE49-F238E27FC236}">
                <a16:creationId xmlns:a16="http://schemas.microsoft.com/office/drawing/2014/main" id="{98E5176D-C25B-0B4F-9953-18721D7311C3}"/>
              </a:ext>
            </a:extLst>
          </p:cNvPr>
          <p:cNvSpPr>
            <a:spLocks noGrp="1"/>
          </p:cNvSpPr>
          <p:nvPr/>
        </p:nvSpPr>
        <p:spPr>
          <a:xfrm>
            <a:off x="6806508" y="2177307"/>
            <a:ext cx="1643869" cy="1058862"/>
          </a:xfrm>
          <a:prstGeom prst="rect">
            <a:avLst/>
          </a:prstGeom>
          <a:no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6301209-696D-467F-8A77-5A771AF44ABE}"/>
              </a:ext>
            </a:extLst>
          </p:cNvPr>
          <p:cNvSpPr>
            <a:spLocks noGrp="1"/>
          </p:cNvSpPr>
          <p:nvPr>
            <p:ph type="title"/>
          </p:nvPr>
        </p:nvSpPr>
        <p:spPr>
          <a:xfrm>
            <a:off x="0" y="0"/>
            <a:ext cx="12192000" cy="681037"/>
          </a:xfrm>
          <a:prstGeom prst="rect">
            <a:avLst/>
          </a:prstGeom>
        </p:spPr>
        <p:txBody>
          <a:bodyPr anchor="t">
            <a:no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b="1" dirty="0">
                <a:latin typeface="Arial" panose="020B0604020202020204" pitchFamily="34" charset="0"/>
                <a:cs typeface="Arial" panose="020B0604020202020204" pitchFamily="34" charset="0"/>
              </a:rPr>
              <a:t>Alternate </a:t>
            </a:r>
            <a:r>
              <a:rPr lang="en-US" b="1">
                <a:latin typeface="Arial" panose="020B0604020202020204" pitchFamily="34" charset="0"/>
                <a:cs typeface="Arial" panose="020B0604020202020204" pitchFamily="34" charset="0"/>
              </a:rPr>
              <a:t>in GC0131 </a:t>
            </a:r>
            <a:r>
              <a:rPr lang="en-US" b="1" dirty="0">
                <a:latin typeface="Arial" panose="020B0604020202020204" pitchFamily="34" charset="0"/>
                <a:cs typeface="Arial" panose="020B0604020202020204" pitchFamily="34" charset="0"/>
              </a:rPr>
              <a:t>Workgroup</a:t>
            </a:r>
          </a:p>
        </p:txBody>
      </p:sp>
      <p:sp>
        <p:nvSpPr>
          <p:cNvPr id="10" name="Content Placeholder 2">
            <a:extLst>
              <a:ext uri="{FF2B5EF4-FFF2-40B4-BE49-F238E27FC236}">
                <a16:creationId xmlns:a16="http://schemas.microsoft.com/office/drawing/2014/main" id="{D2391200-8339-419B-9328-6265E387D3F6}"/>
              </a:ext>
            </a:extLst>
          </p:cNvPr>
          <p:cNvSpPr txBox="1">
            <a:spLocks/>
          </p:cNvSpPr>
          <p:nvPr/>
        </p:nvSpPr>
        <p:spPr>
          <a:xfrm>
            <a:off x="7039812" y="1390711"/>
            <a:ext cx="5004306" cy="369091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8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CUSC text as below with the changes marked up from the baseline</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GB" sz="4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altLang="en-US" sz="6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8.20.</a:t>
            </a:r>
            <a:r>
              <a:rPr kumimoji="0" lang="en-GB" altLang="en-US" sz="64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15</a:t>
            </a:r>
            <a:r>
              <a:rPr kumimoji="0" lang="en-GB" altLang="en-US" sz="6400" b="0"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18</a:t>
            </a:r>
            <a:r>
              <a:rPr kumimoji="0" lang="en-GB" altLang="en-US" sz="6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457200" lvl="1" indent="0">
              <a:lnSpc>
                <a:spcPct val="120000"/>
              </a:lnSpc>
              <a:spcBef>
                <a:spcPts val="1000"/>
              </a:spcBef>
              <a:buNone/>
              <a:defRPr/>
            </a:pP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If a </a:t>
            </a:r>
            <a:r>
              <a:rPr kumimoji="0" lang="en-GB" altLang="en-US" sz="6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majority</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of the members of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or the chairman of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believe that the </a:t>
            </a:r>
            <a:r>
              <a:rPr kumimoji="0" lang="en-GB" altLang="en-US" sz="6000" b="1" i="0" u="none" strike="noStrike" kern="1200" cap="none" spc="0" normalizeH="0" baseline="0" noProof="0" dirty="0" bmk="_BPDCD_152">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Consultation </a:t>
            </a:r>
            <a:r>
              <a:rPr kumimoji="0" lang="en-GB" altLang="en-US" sz="6000" b="1" i="0" u="none" strike="noStrike" kern="1200" cap="none" spc="0" normalizeH="0" baseline="0" noProof="0" dirty="0" bmk="_BPDCD_153">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Alternative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Request</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altLang="en-US" sz="60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will</a:t>
            </a:r>
            <a:r>
              <a:rPr kumimoji="0" lang="en-GB" altLang="en-US" sz="6000" b="0"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may</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better facilitate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Applicable CUSC Objectives</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than the </a:t>
            </a:r>
            <a:r>
              <a:rPr kumimoji="0" lang="en-GB" altLang="en-US" sz="60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current version of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CUSC</a:t>
            </a:r>
            <a:r>
              <a:rPr kumimoji="0" lang="en-GB" altLang="en-US" sz="6000" b="1" i="0" u="none" strike="noStrike" kern="1200" cap="none" spc="0" normalizeH="0" baseline="0" noProof="0" dirty="0">
                <a:ln>
                  <a:noFill/>
                </a:ln>
                <a:solidFill>
                  <a:srgbClr val="00808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altLang="en-US" sz="6000" b="1"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Modification Proposal</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shall develop it as a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Alternative CUSC Modification(s)</a:t>
            </a:r>
            <a:r>
              <a:rPr kumimoji="0" lang="en-GB" altLang="en-US" sz="6000" b="0" i="0" u="none" strike="noStrike" kern="1200" cap="none" spc="0" normalizeH="0" baseline="0" noProof="0" dirty="0" bmk="_BPDCD_154">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or, where the chairman of the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agrees, amalgamate it with one or more other draft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Alternative CUSC Modification(s)</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or </a:t>
            </a:r>
            <a:r>
              <a:rPr kumimoji="0" lang="en-GB" altLang="en-US" sz="6000" b="1" i="0" u="none" strike="noStrike" kern="1200" cap="none" spc="0" normalizeH="0" baseline="0" noProof="0" dirty="0" bmk="_BPDCD_155">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Workgroup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Consultation </a:t>
            </a:r>
            <a:r>
              <a:rPr kumimoji="0" lang="en-GB" altLang="en-US" sz="6000" b="1" i="0" u="none" strike="noStrike" kern="1200" cap="none" spc="0" normalizeH="0" baseline="0" noProof="0" dirty="0" bmk="_BPDCD_156">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Alternative </a:t>
            </a:r>
            <a:r>
              <a:rPr kumimoji="0" lang="en-GB" altLang="en-US" sz="6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Request(s)</a:t>
            </a:r>
            <a:r>
              <a:rPr kumimoji="0" lang="en-GB" altLang="en-US" sz="6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altLang="en-US" sz="7200" b="0" i="0" u="none" strike="noStrike" kern="1200" cap="none" spc="0" normalizeH="0" baseline="0" noProof="0" dirty="0">
              <a:ln>
                <a:noFill/>
              </a:ln>
              <a:solidFill>
                <a:srgbClr val="000000"/>
              </a:solidFill>
              <a:effectLst/>
              <a:uLnTx/>
              <a:uFillTx/>
              <a:latin typeface="Segoe UI Light" panose="020B0502040204020203" pitchFamily="34" charset="0"/>
              <a:ea typeface="Times New Roman" panose="02020603050405020304" pitchFamily="18" charset="0"/>
              <a:cs typeface="Segoe UI Light" panose="020B0502040204020203"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3" name="Diagram 12">
            <a:extLst>
              <a:ext uri="{FF2B5EF4-FFF2-40B4-BE49-F238E27FC236}">
                <a16:creationId xmlns:a16="http://schemas.microsoft.com/office/drawing/2014/main" id="{3F9F61B3-FBD2-4AAF-A168-3482EA3CC3E5}"/>
              </a:ext>
            </a:extLst>
          </p:cNvPr>
          <p:cNvGraphicFramePr/>
          <p:nvPr>
            <p:extLst>
              <p:ext uri="{D42A27DB-BD31-4B8C-83A1-F6EECF244321}">
                <p14:modId xmlns:p14="http://schemas.microsoft.com/office/powerpoint/2010/main" val="1073324030"/>
              </p:ext>
            </p:extLst>
          </p:nvPr>
        </p:nvGraphicFramePr>
        <p:xfrm>
          <a:off x="134717" y="688113"/>
          <a:ext cx="6770378" cy="57649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62683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9EACA-0C32-3949-9FD0-2B1FF4F37802}"/>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Picture Placeholder 2">
            <a:extLst>
              <a:ext uri="{FF2B5EF4-FFF2-40B4-BE49-F238E27FC236}">
                <a16:creationId xmlns:a16="http://schemas.microsoft.com/office/drawing/2014/main" id="{98E5176D-C25B-0B4F-9953-18721D7311C3}"/>
              </a:ext>
            </a:extLst>
          </p:cNvPr>
          <p:cNvSpPr>
            <a:spLocks noGrp="1"/>
          </p:cNvSpPr>
          <p:nvPr/>
        </p:nvSpPr>
        <p:spPr>
          <a:xfrm>
            <a:off x="6806508" y="2177307"/>
            <a:ext cx="1643869" cy="1058862"/>
          </a:xfrm>
          <a:prstGeom prst="rect">
            <a:avLst/>
          </a:prstGeom>
          <a:no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6301209-696D-467F-8A77-5A771AF44ABE}"/>
              </a:ext>
            </a:extLst>
          </p:cNvPr>
          <p:cNvSpPr>
            <a:spLocks noGrp="1"/>
          </p:cNvSpPr>
          <p:nvPr>
            <p:ph type="title"/>
          </p:nvPr>
        </p:nvSpPr>
        <p:spPr>
          <a:xfrm>
            <a:off x="0" y="0"/>
            <a:ext cx="12192000" cy="728884"/>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b="1" dirty="0">
                <a:latin typeface="Arial" panose="020B0604020202020204" pitchFamily="34" charset="0"/>
                <a:cs typeface="Arial" panose="020B0604020202020204" pitchFamily="34" charset="0"/>
              </a:rPr>
              <a:t>Ofgem</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Decision on GC0131</a:t>
            </a:r>
            <a:r>
              <a:rPr lang="en-US" dirty="0">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066E8545-D8FA-423E-A1EE-C1AF21510AFC}"/>
              </a:ext>
            </a:extLst>
          </p:cNvPr>
          <p:cNvSpPr/>
          <p:nvPr/>
        </p:nvSpPr>
        <p:spPr>
          <a:xfrm>
            <a:off x="396239" y="840105"/>
            <a:ext cx="10968447" cy="5149102"/>
          </a:xfrm>
          <a:prstGeom prst="rect">
            <a:avLst/>
          </a:prstGeom>
        </p:spPr>
        <p:txBody>
          <a:bodyPr wrap="square">
            <a:spAutoFit/>
          </a:bodyPr>
          <a:lstStyle/>
          <a:p>
            <a:pPr marL="285750" marR="0" lvl="1" indent="-285750" algn="just" defTabSz="914400" rtl="0" eaLnBrk="1" fontAlgn="auto" latinLnBrk="0" hangingPunct="1">
              <a:lnSpc>
                <a:spcPct val="150000"/>
              </a:lnSpc>
              <a:spcBef>
                <a:spcPts val="0"/>
              </a:spcBef>
              <a:spcAft>
                <a:spcPts val="600"/>
              </a:spcAft>
              <a:buClr>
                <a:srgbClr val="F26522"/>
              </a:buClr>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A majority of the workgroup and Panel voted for the GC0131 alternative (GC0131 WAGCM1)</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Ofgem however approved the GC0131 Original as</a:t>
            </a:r>
            <a:r>
              <a:rPr kumimoji="0" lang="en-US" sz="1800" b="0" i="0" u="none" strike="noStrike" kern="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a:t>
            </a:r>
            <a:r>
              <a:rPr kumimoji="0" lang="en-GB"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endParaRPr>
          </a:p>
          <a:p>
            <a:pPr marL="742950" lvl="1" indent="-285750" algn="just" defTabSz="914400">
              <a:buFont typeface="Arial" panose="020B0604020202020204" pitchFamily="34" charset="0"/>
              <a:buChar char="•"/>
              <a:defRPr/>
            </a:pPr>
            <a:r>
              <a:rPr kumimoji="0" lang="en-US" b="0" i="1" u="none" strike="noStrike" kern="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‘[We] do not consider that this change should negatively impact the ability of a Workgroup to raise WAGCM proposals and may instead encourage additional assessment and consideration of WAGCMs before they enter the change process thereby better facilitating this objective by promoting efficiency. Our preference for the Original proposal is in line with our thinking that the codes should follow the licence provisions where possible. We do not consider the Original proposal to narrow the potential for alternative modifications. The test under GC0131 is that an alternative proposal may better facilitate the Grid Code objectives than the original solution proposed. This test should not act as a barrier for potentially beneficial alternatives. In this respect we consider the Original proposal is in keeping with the intent and spirit of open governance.’</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endParaRPr>
          </a:p>
          <a:p>
            <a:pPr marL="285750" marR="0" lvl="1" indent="-285750" algn="just" defTabSz="914400" rtl="0" eaLnBrk="1" fontAlgn="auto" latinLnBrk="0" hangingPunct="1">
              <a:lnSpc>
                <a:spcPct val="110000"/>
              </a:lnSpc>
              <a:spcBef>
                <a:spcPts val="0"/>
              </a:spcBef>
              <a:spcAft>
                <a:spcPts val="600"/>
              </a:spcAft>
              <a:buClr>
                <a:srgbClr val="F26522"/>
              </a:buClr>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cs typeface="Arial" panose="020B0604020202020204" pitchFamily="34" charset="0"/>
              </a:rPr>
              <a:t>Use in practice so far seems to confirm that the test of where an alternative ‘may’ be better than the original is quite broad and inclusive and encourages engagement and workgroup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684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CMP365 – Proposed Timeline </a:t>
            </a:r>
            <a:r>
              <a:rPr lang="en-GB" sz="2400" b="1" i="1" dirty="0"/>
              <a:t>(Standard-Governance with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26 March 2021</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5 May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29 March 2021 to 21 April 2021</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13 May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22 April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(5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30 April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2301268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CMP365 – the asks of Panel</a:t>
            </a:r>
            <a:br>
              <a:rPr lang="en-GB" altLang="en-US" sz="3733" b="1" dirty="0">
                <a:solidFill>
                  <a:srgbClr val="FFBF22"/>
                </a:solidFill>
                <a:latin typeface="Helvetica Neue Condensed"/>
              </a:rPr>
            </a:b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154984"/>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follow Standard Governance (Ofgem decision) rather than the Self-Governance Criteria (Panel decision)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proceed to Code Administrator Consultation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NOTE </a:t>
            </a:r>
            <a:r>
              <a:rPr kumimoji="0" lang="en-GB"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that there </a:t>
            </a:r>
            <a:r>
              <a:rPr lang="en-GB" sz="2400" dirty="0">
                <a:solidFill>
                  <a:srgbClr val="000000"/>
                </a:solidFill>
                <a:latin typeface="Arial" panose="020B0604020202020204" pitchFamily="34" charset="0"/>
                <a:cs typeface="Arial" panose="020B0604020202020204" pitchFamily="34" charset="0"/>
              </a:rPr>
              <a:t>aren’t</a:t>
            </a: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any impacts anticipated on the European Electricity Balancing Guideline (EBGL) Article 18 terms and conditions held within the CUSC</a:t>
            </a: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n-ea"/>
              <a:cs typeface="Arial" panose="020B0604020202020204" pitchFamily="34" charset="0"/>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the proposed timeline</a:t>
            </a:r>
            <a:endParaRPr kumimoji="0" lang="en-US" altLang="en-US"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60754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cs typeface="Arial" panose="020B0604020202020204" pitchFamily="34" charset="0"/>
              </a:rPr>
              <a:t>CMP366: </a:t>
            </a:r>
            <a:r>
              <a:rPr lang="en-GB" sz="2400" dirty="0">
                <a:latin typeface="Arial" panose="020B0604020202020204" pitchFamily="34" charset="0"/>
                <a:cs typeface="Arial" panose="020B0604020202020204" pitchFamily="34" charset="0"/>
              </a:rPr>
              <a:t>Housekeeping Modification as a result of CMP346 and CMP324/CMP325 implementation</a:t>
            </a:r>
          </a:p>
          <a:p>
            <a:pPr marL="228600" lvl="0" algn="just" defTabSz="914400">
              <a:lnSpc>
                <a:spcPct val="90000"/>
              </a:lnSpc>
              <a:spcAft>
                <a:spcPts val="600"/>
              </a:spcAft>
              <a:defRPr/>
            </a:pPr>
            <a:endParaRPr kumimoji="0" lang="en-GB" sz="240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Ren Walker</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CMP366</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4237196563"/>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Recommended timeline including Implementation Date</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979355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Background</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51AB3540-3E09-4158-89B0-B3764F58CD81}"/>
              </a:ext>
            </a:extLst>
          </p:cNvPr>
          <p:cNvSpPr/>
          <p:nvPr/>
        </p:nvSpPr>
        <p:spPr>
          <a:xfrm>
            <a:off x="217302" y="977735"/>
            <a:ext cx="11660638" cy="2308324"/>
          </a:xfrm>
          <a:prstGeom prst="rect">
            <a:avLst/>
          </a:prstGeom>
        </p:spPr>
        <p:txBody>
          <a:bodyPr wrap="square">
            <a:spAutoFit/>
          </a:bodyPr>
          <a:lstStyle/>
          <a:p>
            <a:pPr algn="just"/>
            <a:r>
              <a:rPr lang="en-GB" b="1" dirty="0">
                <a:latin typeface="Arial" panose="020B0604020202020204" pitchFamily="34" charset="0"/>
                <a:ea typeface="Arial" panose="020B0604020202020204" pitchFamily="34" charset="0"/>
                <a:cs typeface="Times New Roman" panose="02020603050405020304" pitchFamily="18" charset="0"/>
              </a:rPr>
              <a:t>CMP366 seeks to ensure that the legal text in CUSC paragraph 14.14.5 reads correctly, following the implementation of CMP346 and CMP324/CMP325 (WACM2). </a:t>
            </a:r>
          </a:p>
          <a:p>
            <a:pPr algn="just"/>
            <a:endParaRPr lang="en-GB" dirty="0">
              <a:latin typeface="Arial" panose="020B0604020202020204" pitchFamily="34" charset="0"/>
              <a:cs typeface="Times New Roman" panose="02020603050405020304" pitchFamily="18" charset="0"/>
            </a:endParaRPr>
          </a:p>
          <a:p>
            <a:pPr algn="just"/>
            <a:endParaRPr lang="en-GB" dirty="0">
              <a:latin typeface="Arial" panose="020B0604020202020204" pitchFamily="34" charset="0"/>
              <a:cs typeface="Times New Roman" panose="02020603050405020304" pitchFamily="18" charset="0"/>
            </a:endParaRPr>
          </a:p>
          <a:p>
            <a:pPr algn="just"/>
            <a:endParaRPr lang="en-GB" dirty="0">
              <a:latin typeface="Arial" panose="020B0604020202020204" pitchFamily="34" charset="0"/>
              <a:cs typeface="Times New Roman" panose="02020603050405020304" pitchFamily="18" charset="0"/>
            </a:endParaRPr>
          </a:p>
          <a:p>
            <a:pPr algn="just"/>
            <a:endParaRPr lang="en-GB" dirty="0">
              <a:latin typeface="Arial" panose="020B0604020202020204" pitchFamily="34" charset="0"/>
              <a:cs typeface="Times New Roman" panose="02020603050405020304" pitchFamily="18" charset="0"/>
            </a:endParaRPr>
          </a:p>
          <a:p>
            <a:pPr algn="just"/>
            <a:endParaRPr lang="en-GB" dirty="0">
              <a:latin typeface="Arial" panose="020B0604020202020204" pitchFamily="34" charset="0"/>
              <a:cs typeface="Times New Roman" panose="02020603050405020304" pitchFamily="18" charset="0"/>
            </a:endParaRPr>
          </a:p>
          <a:p>
            <a:pPr algn="just"/>
            <a:endParaRPr lang="en-GB" dirty="0"/>
          </a:p>
        </p:txBody>
      </p:sp>
      <p:pic>
        <p:nvPicPr>
          <p:cNvPr id="7" name="Picture 6">
            <a:extLst>
              <a:ext uri="{FF2B5EF4-FFF2-40B4-BE49-F238E27FC236}">
                <a16:creationId xmlns:a16="http://schemas.microsoft.com/office/drawing/2014/main" id="{622DFEEE-6782-4E6F-80D7-19D87CDCC212}"/>
              </a:ext>
            </a:extLst>
          </p:cNvPr>
          <p:cNvPicPr>
            <a:picLocks noChangeAspect="1"/>
          </p:cNvPicPr>
          <p:nvPr/>
        </p:nvPicPr>
        <p:blipFill>
          <a:blip r:embed="rId2"/>
          <a:stretch>
            <a:fillRect/>
          </a:stretch>
        </p:blipFill>
        <p:spPr>
          <a:xfrm>
            <a:off x="314060" y="1731839"/>
            <a:ext cx="9337424" cy="3962192"/>
          </a:xfrm>
          <a:prstGeom prst="rect">
            <a:avLst/>
          </a:prstGeom>
        </p:spPr>
      </p:pic>
    </p:spTree>
    <p:extLst>
      <p:ext uri="{BB962C8B-B14F-4D97-AF65-F5344CB8AC3E}">
        <p14:creationId xmlns:p14="http://schemas.microsoft.com/office/powerpoint/2010/main" val="2958263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3600" b="1" dirty="0"/>
              <a:t>Timeline for CMP366</a:t>
            </a:r>
            <a:endParaRPr lang="en-GB" altLang="en-US" sz="36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3016227532"/>
              </p:ext>
            </p:extLst>
          </p:nvPr>
        </p:nvGraphicFramePr>
        <p:xfrm>
          <a:off x="335360" y="861848"/>
          <a:ext cx="11521280" cy="3100552"/>
        </p:xfrm>
        <a:graphic>
          <a:graphicData uri="http://schemas.openxmlformats.org/drawingml/2006/table">
            <a:tbl>
              <a:tblPr firstRow="1" bandRow="1">
                <a:tableStyleId>{5C22544A-7EE6-4342-B048-85BDC9FD1C3A}</a:tableStyleId>
              </a:tblPr>
              <a:tblGrid>
                <a:gridCol w="6601615">
                  <a:extLst>
                    <a:ext uri="{9D8B030D-6E8A-4147-A177-3AD203B41FA5}">
                      <a16:colId xmlns:a16="http://schemas.microsoft.com/office/drawing/2014/main" val="2043401118"/>
                    </a:ext>
                  </a:extLst>
                </a:gridCol>
                <a:gridCol w="4919665">
                  <a:extLst>
                    <a:ext uri="{9D8B030D-6E8A-4147-A177-3AD203B41FA5}">
                      <a16:colId xmlns:a16="http://schemas.microsoft.com/office/drawing/2014/main" val="149780315"/>
                    </a:ext>
                  </a:extLst>
                </a:gridCol>
              </a:tblGrid>
              <a:tr h="524670">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38476">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cs typeface="Arial" panose="020B0604020202020204" pitchFamily="34" charset="0"/>
                        </a:rPr>
                        <a:t>Draft Fast Track Self- Governance Report issued to Panel </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18 March 2021</a:t>
                      </a:r>
                    </a:p>
                  </a:txBody>
                  <a:tcPr marL="68580" marR="68580" marT="0" marB="0"/>
                </a:tc>
                <a:extLst>
                  <a:ext uri="{0D108BD9-81ED-4DB2-BD59-A6C34878D82A}">
                    <a16:rowId xmlns:a16="http://schemas.microsoft.com/office/drawing/2014/main" val="4083485395"/>
                  </a:ext>
                </a:extLst>
              </a:tr>
              <a:tr h="491417">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cs typeface="Arial" panose="020B0604020202020204" pitchFamily="34" charset="0"/>
                        </a:rPr>
                        <a:t>Draft Fast Track Self-Governance Report presented to Panel </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26 March 2021</a:t>
                      </a:r>
                    </a:p>
                  </a:txBody>
                  <a:tcPr marL="68580" marR="68580" marT="0" marB="0"/>
                </a:tc>
                <a:extLst>
                  <a:ext uri="{0D108BD9-81ED-4DB2-BD59-A6C34878D82A}">
                    <a16:rowId xmlns:a16="http://schemas.microsoft.com/office/drawing/2014/main" val="3713368864"/>
                  </a:ext>
                </a:extLst>
              </a:tr>
              <a:tr h="483398">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cs typeface="Arial" panose="020B0604020202020204" pitchFamily="34" charset="0"/>
                        </a:rPr>
                        <a:t>Modification Panel decision </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lnSpc>
                          <a:spcPct val="110000"/>
                        </a:lnSpc>
                        <a:spcBef>
                          <a:spcPts val="200"/>
                        </a:spcBef>
                        <a:spcAft>
                          <a:spcPts val="200"/>
                        </a:spcAft>
                        <a:tabLst>
                          <a:tab pos="108585"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26 March 2021</a:t>
                      </a:r>
                    </a:p>
                  </a:txBody>
                  <a:tcPr marL="68580" marR="68580" marT="0" marB="0"/>
                </a:tc>
                <a:extLst>
                  <a:ext uri="{0D108BD9-81ED-4DB2-BD59-A6C34878D82A}">
                    <a16:rowId xmlns:a16="http://schemas.microsoft.com/office/drawing/2014/main" val="2790556424"/>
                  </a:ext>
                </a:extLst>
              </a:tr>
              <a:tr h="488225">
                <a:tc>
                  <a:txBody>
                    <a:bodyPr/>
                    <a:lstStyle/>
                    <a:p>
                      <a:pPr algn="l">
                        <a:lnSpc>
                          <a:spcPct val="110000"/>
                        </a:lnSpc>
                        <a:spcBef>
                          <a:spcPts val="200"/>
                        </a:spcBef>
                        <a:spcAft>
                          <a:spcPts val="200"/>
                        </a:spcAft>
                        <a:tabLst>
                          <a:tab pos="108585" algn="l"/>
                        </a:tabLst>
                      </a:pPr>
                      <a:r>
                        <a:rPr lang="en-GB" sz="1600" dirty="0">
                          <a:effectLst/>
                          <a:latin typeface="Helvetica Neue Condensed" panose="02000503000000020004"/>
                          <a:ea typeface="Times New Roman" panose="02020603050405020304" pitchFamily="18" charset="0"/>
                          <a:cs typeface="Arial" panose="020B0604020202020204" pitchFamily="34" charset="0"/>
                        </a:rPr>
                        <a:t>Appeals Window (15 Working Days)</a:t>
                      </a:r>
                      <a:endParaRPr lang="en-GB" sz="1600" dirty="0">
                        <a:effectLst/>
                        <a:latin typeface="Helvetica Neue Condensed" panose="02000503000000020004"/>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10000"/>
                        </a:lnSpc>
                        <a:spcBef>
                          <a:spcPts val="200"/>
                        </a:spcBef>
                        <a:spcAft>
                          <a:spcPts val="200"/>
                        </a:spcAft>
                        <a:tabLst>
                          <a:tab pos="108585" algn="l"/>
                        </a:tabLst>
                      </a:pPr>
                      <a:r>
                        <a:rPr lang="en-GB" sz="1600" dirty="0">
                          <a:effectLst/>
                          <a:latin typeface="Helvetica Neue Condensed" panose="02000503000000020004"/>
                          <a:ea typeface="Times New Roman" panose="02020603050405020304" pitchFamily="18" charset="0"/>
                          <a:cs typeface="Times New Roman" panose="02020603050405020304" pitchFamily="18" charset="0"/>
                        </a:rPr>
                        <a:t>31 March 2021 – 5pm on 23 April 2021</a:t>
                      </a:r>
                    </a:p>
                  </a:txBody>
                  <a:tcPr marL="68580" marR="68580" marT="0" marB="0" anchor="ctr"/>
                </a:tc>
                <a:extLst>
                  <a:ext uri="{0D108BD9-81ED-4DB2-BD59-A6C34878D82A}">
                    <a16:rowId xmlns:a16="http://schemas.microsoft.com/office/drawing/2014/main" val="2726378177"/>
                  </a:ext>
                </a:extLst>
              </a:tr>
              <a:tr h="674366">
                <a:tc>
                  <a:txBody>
                    <a:bodyPr/>
                    <a:lstStyle/>
                    <a:p>
                      <a:pPr algn="l">
                        <a:lnSpc>
                          <a:spcPct val="110000"/>
                        </a:lnSpc>
                        <a:spcBef>
                          <a:spcPts val="200"/>
                        </a:spcBef>
                        <a:spcAft>
                          <a:spcPts val="200"/>
                        </a:spcAft>
                        <a:tabLst>
                          <a:tab pos="108585" algn="l"/>
                        </a:tabLst>
                      </a:pPr>
                      <a:r>
                        <a:rPr lang="en-GB" sz="1600" dirty="0">
                          <a:effectLst/>
                          <a:latin typeface="Helvetica Neue Condensed" panose="02000503000000020004"/>
                          <a:ea typeface="Times New Roman" panose="02020603050405020304" pitchFamily="18" charset="0"/>
                          <a:cs typeface="Arial" panose="020B0604020202020204" pitchFamily="34" charset="0"/>
                        </a:rPr>
                        <a:t>Decision implemented in CUSC</a:t>
                      </a:r>
                      <a:endParaRPr lang="en-GB" sz="1600" dirty="0">
                        <a:effectLst/>
                        <a:latin typeface="Helvetica Neue Condensed" panose="02000503000000020004"/>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10000"/>
                        </a:lnSpc>
                        <a:spcBef>
                          <a:spcPts val="200"/>
                        </a:spcBef>
                        <a:spcAft>
                          <a:spcPts val="200"/>
                        </a:spcAft>
                        <a:tabLst>
                          <a:tab pos="108585" algn="l"/>
                        </a:tabLst>
                      </a:pPr>
                      <a:r>
                        <a:rPr lang="en-GB" sz="1600" dirty="0">
                          <a:effectLst/>
                          <a:latin typeface="Helvetica Neue Condensed" panose="02000503000000020004"/>
                          <a:ea typeface="Times New Roman" panose="02020603050405020304" pitchFamily="18" charset="0"/>
                          <a:cs typeface="Times New Roman" panose="02020603050405020304" pitchFamily="18" charset="0"/>
                        </a:rPr>
                        <a:t>30 April 2021</a:t>
                      </a:r>
                    </a:p>
                  </a:txBody>
                  <a:tcPr marL="68580" marR="68580" marT="0" marB="0" anchor="ctr"/>
                </a:tc>
                <a:extLst>
                  <a:ext uri="{0D108BD9-81ED-4DB2-BD59-A6C34878D82A}">
                    <a16:rowId xmlns:a16="http://schemas.microsoft.com/office/drawing/2014/main" val="439458604"/>
                  </a:ext>
                </a:extLst>
              </a:tr>
            </a:tbl>
          </a:graphicData>
        </a:graphic>
      </p:graphicFrame>
    </p:spTree>
    <p:extLst>
      <p:ext uri="{BB962C8B-B14F-4D97-AF65-F5344CB8AC3E}">
        <p14:creationId xmlns:p14="http://schemas.microsoft.com/office/powerpoint/2010/main" val="1331747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CMP366 – the asks of Panel</a:t>
            </a:r>
            <a:br>
              <a:rPr lang="en-GB" altLang="en-US" sz="3733" b="1" dirty="0">
                <a:solidFill>
                  <a:srgbClr val="FFBF22"/>
                </a:solidFill>
                <a:latin typeface="Helvetica Neue Condensed"/>
              </a:rPr>
            </a:b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2308324"/>
          </a:xfrm>
          <a:prstGeom prst="rect">
            <a:avLst/>
          </a:prstGeom>
        </p:spPr>
        <p:txBody>
          <a:bodyPr wrap="square">
            <a:spAutoFit/>
          </a:bodyPr>
          <a:lstStyle/>
          <a:p>
            <a:pPr marL="342900" lvl="0" indent="-342900" algn="just" defTabSz="415869">
              <a:buFont typeface="Arial" panose="020B0604020202020204" pitchFamily="34" charset="0"/>
              <a:buChar char="•"/>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follow Fast Track Self-Governance Criteria </a:t>
            </a:r>
            <a:r>
              <a:rPr lang="en-GB" sz="2400" dirty="0">
                <a:solidFill>
                  <a:srgbClr val="454545"/>
                </a:solidFill>
                <a:latin typeface="Arial" panose="020B0604020202020204"/>
              </a:rPr>
              <a:t>(Panel decision, which must be unanimous) </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the proposed timeline and that this Modification will be implemented upon conclusion of the Appeals window (if no objections are received from industry)</a:t>
            </a:r>
            <a:endParaRPr kumimoji="0" lang="en-US" altLang="en-US"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70133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altLang="en-US" sz="3600" b="1" dirty="0"/>
              <a:t>CUSC Fast Track Criteria</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8358D4C1-AFB9-4F47-826B-FF58B0AD0704}"/>
              </a:ext>
            </a:extLst>
          </p:cNvPr>
          <p:cNvPicPr>
            <a:picLocks noChangeAspect="1"/>
          </p:cNvPicPr>
          <p:nvPr/>
        </p:nvPicPr>
        <p:blipFill>
          <a:blip r:embed="rId2"/>
          <a:stretch>
            <a:fillRect/>
          </a:stretch>
        </p:blipFill>
        <p:spPr>
          <a:xfrm>
            <a:off x="368191" y="861847"/>
            <a:ext cx="11350920" cy="4449214"/>
          </a:xfrm>
          <a:prstGeom prst="rect">
            <a:avLst/>
          </a:prstGeom>
        </p:spPr>
      </p:pic>
    </p:spTree>
    <p:extLst>
      <p:ext uri="{BB962C8B-B14F-4D97-AF65-F5344CB8AC3E}">
        <p14:creationId xmlns:p14="http://schemas.microsoft.com/office/powerpoint/2010/main" val="1444906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CUSC 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470684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18 March 2021)</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1667412066"/>
              </p:ext>
            </p:extLst>
          </p:nvPr>
        </p:nvGraphicFramePr>
        <p:xfrm>
          <a:off x="251519" y="670927"/>
          <a:ext cx="11805801" cy="5949647"/>
        </p:xfrm>
        <a:graphic>
          <a:graphicData uri="http://schemas.openxmlformats.org/drawingml/2006/table">
            <a:tbl>
              <a:tblPr firstRow="1" bandRow="1">
                <a:tableStyleId>{5C22544A-7EE6-4342-B048-85BDC9FD1C3A}</a:tableStyleId>
              </a:tblPr>
              <a:tblGrid>
                <a:gridCol w="2694740">
                  <a:extLst>
                    <a:ext uri="{9D8B030D-6E8A-4147-A177-3AD203B41FA5}">
                      <a16:colId xmlns:a16="http://schemas.microsoft.com/office/drawing/2014/main" val="1042888888"/>
                    </a:ext>
                  </a:extLst>
                </a:gridCol>
                <a:gridCol w="1159573">
                  <a:extLst>
                    <a:ext uri="{9D8B030D-6E8A-4147-A177-3AD203B41FA5}">
                      <a16:colId xmlns:a16="http://schemas.microsoft.com/office/drawing/2014/main" val="52600907"/>
                    </a:ext>
                  </a:extLst>
                </a:gridCol>
                <a:gridCol w="968527">
                  <a:extLst>
                    <a:ext uri="{9D8B030D-6E8A-4147-A177-3AD203B41FA5}">
                      <a16:colId xmlns:a16="http://schemas.microsoft.com/office/drawing/2014/main" val="2287581551"/>
                    </a:ext>
                  </a:extLst>
                </a:gridCol>
                <a:gridCol w="1052226">
                  <a:extLst>
                    <a:ext uri="{9D8B030D-6E8A-4147-A177-3AD203B41FA5}">
                      <a16:colId xmlns:a16="http://schemas.microsoft.com/office/drawing/2014/main" val="3133976679"/>
                    </a:ext>
                  </a:extLst>
                </a:gridCol>
                <a:gridCol w="1303326">
                  <a:extLst>
                    <a:ext uri="{9D8B030D-6E8A-4147-A177-3AD203B41FA5}">
                      <a16:colId xmlns:a16="http://schemas.microsoft.com/office/drawing/2014/main" val="482854907"/>
                    </a:ext>
                  </a:extLst>
                </a:gridCol>
                <a:gridCol w="1458955">
                  <a:extLst>
                    <a:ext uri="{9D8B030D-6E8A-4147-A177-3AD203B41FA5}">
                      <a16:colId xmlns:a16="http://schemas.microsoft.com/office/drawing/2014/main" val="2221775587"/>
                    </a:ext>
                  </a:extLst>
                </a:gridCol>
                <a:gridCol w="3168454">
                  <a:extLst>
                    <a:ext uri="{9D8B030D-6E8A-4147-A177-3AD203B41FA5}">
                      <a16:colId xmlns:a16="http://schemas.microsoft.com/office/drawing/2014/main" val="2423532118"/>
                    </a:ext>
                  </a:extLst>
                </a:gridCol>
              </a:tblGrid>
              <a:tr h="296650">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tc>
                  <a:txBody>
                    <a:bodyPr/>
                    <a:lstStyle/>
                    <a:p>
                      <a:r>
                        <a:rPr lang="en-US" sz="1200" dirty="0">
                          <a:latin typeface="Arial" panose="020B0604020202020204" pitchFamily="34" charset="0"/>
                          <a:cs typeface="Arial" panose="020B0604020202020204" pitchFamily="34" charset="0"/>
                        </a:rPr>
                        <a:t>Jan</a:t>
                      </a:r>
                    </a:p>
                  </a:txBody>
                  <a:tcPr/>
                </a:tc>
                <a:tc>
                  <a:txBody>
                    <a:bodyPr/>
                    <a:lstStyle/>
                    <a:p>
                      <a:r>
                        <a:rPr lang="en-US" sz="1200" dirty="0">
                          <a:latin typeface="Arial" panose="020B0604020202020204" pitchFamily="34" charset="0"/>
                          <a:cs typeface="Arial" panose="020B0604020202020204" pitchFamily="34" charset="0"/>
                        </a:rPr>
                        <a:t>Feb</a:t>
                      </a:r>
                    </a:p>
                  </a:txBody>
                  <a:tcPr/>
                </a:tc>
                <a:tc>
                  <a:txBody>
                    <a:bodyPr/>
                    <a:lstStyle/>
                    <a:p>
                      <a:r>
                        <a:rPr lang="en-US" sz="1200" dirty="0">
                          <a:latin typeface="Arial" panose="020B0604020202020204" pitchFamily="34" charset="0"/>
                          <a:cs typeface="Arial" panose="020B0604020202020204" pitchFamily="34" charset="0"/>
                        </a:rPr>
                        <a:t>Mar</a:t>
                      </a:r>
                    </a:p>
                  </a:txBody>
                  <a:tcPr/>
                </a:tc>
                <a:extLst>
                  <a:ext uri="{0D108BD9-81ED-4DB2-BD59-A6C34878D82A}">
                    <a16:rowId xmlns:a16="http://schemas.microsoft.com/office/drawing/2014/main" val="4138300220"/>
                  </a:ext>
                </a:extLst>
              </a:tr>
              <a:tr h="30550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4</a:t>
                      </a:r>
                    </a:p>
                  </a:txBody>
                  <a:tcPr/>
                </a:tc>
                <a:tc>
                  <a:txBody>
                    <a:bodyPr/>
                    <a:lstStyle/>
                    <a:p>
                      <a:r>
                        <a:rPr lang="en-US" sz="120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58477330"/>
                  </a:ext>
                </a:extLst>
              </a:tr>
              <a:tr h="692183">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51</a:t>
                      </a:r>
                    </a:p>
                  </a:txBody>
                  <a:tcPr/>
                </a:tc>
                <a:tc>
                  <a:txBody>
                    <a:bodyPr/>
                    <a:lstStyle/>
                    <a:p>
                      <a:r>
                        <a:rPr lang="en-US" sz="1200" dirty="0">
                          <a:latin typeface="Arial" panose="020B0604020202020204" pitchFamily="34" charset="0"/>
                          <a:cs typeface="Arial" panose="020B0604020202020204" pitchFamily="34" charset="0"/>
                        </a:rPr>
                        <a:t>53</a:t>
                      </a:r>
                    </a:p>
                  </a:txBody>
                  <a:tcPr/>
                </a:tc>
                <a:tc>
                  <a:txBody>
                    <a:bodyPr/>
                    <a:lstStyle/>
                    <a:p>
                      <a:r>
                        <a:rPr lang="en-US" sz="1200" i="0" dirty="0">
                          <a:latin typeface="Arial" panose="020B0604020202020204" pitchFamily="34" charset="0"/>
                          <a:cs typeface="Arial" panose="020B0604020202020204" pitchFamily="34" charset="0"/>
                        </a:rPr>
                        <a:t>51</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51</a:t>
                      </a:r>
                      <a:endParaRPr lang="en-US" sz="800" i="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50</a:t>
                      </a:r>
                    </a:p>
                  </a:txBody>
                  <a:tcPr/>
                </a:tc>
                <a:tc>
                  <a:txBody>
                    <a:bodyPr/>
                    <a:lstStyle/>
                    <a:p>
                      <a:r>
                        <a:rPr lang="en-US" sz="1200" i="0" dirty="0">
                          <a:latin typeface="Arial" panose="020B0604020202020204" pitchFamily="34" charset="0"/>
                          <a:cs typeface="Arial" panose="020B0604020202020204" pitchFamily="34" charset="0"/>
                        </a:rPr>
                        <a:t>53</a:t>
                      </a:r>
                    </a:p>
                  </a:txBody>
                  <a:tcPr/>
                </a:tc>
                <a:extLst>
                  <a:ext uri="{0D108BD9-81ED-4DB2-BD59-A6C34878D82A}">
                    <a16:rowId xmlns:a16="http://schemas.microsoft.com/office/drawing/2014/main" val="3963962922"/>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dirty="0">
                          <a:latin typeface="Arial" panose="020B0604020202020204" pitchFamily="34" charset="0"/>
                          <a:cs typeface="Arial" panose="020B0604020202020204" pitchFamily="34" charset="0"/>
                        </a:rPr>
                        <a:t>(CMP357, CMP330) </a:t>
                      </a:r>
                      <a:endParaRPr lang="en-US" sz="8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(CMP326, CMP328)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 </a:t>
                      </a:r>
                      <a:r>
                        <a:rPr lang="en-US" sz="800" i="1" dirty="0">
                          <a:latin typeface="Arial" panose="020B0604020202020204" pitchFamily="34" charset="0"/>
                          <a:cs typeface="Arial" panose="020B0604020202020204" pitchFamily="34" charset="0"/>
                        </a:rPr>
                        <a:t>(CMP308 planned for 30/3)</a:t>
                      </a:r>
                    </a:p>
                  </a:txBody>
                  <a:tcPr/>
                </a:tc>
                <a:extLst>
                  <a:ext uri="{0D108BD9-81ED-4DB2-BD59-A6C34878D82A}">
                    <a16:rowId xmlns:a16="http://schemas.microsoft.com/office/drawing/2014/main" val="1955480604"/>
                  </a:ext>
                </a:extLst>
              </a:tr>
              <a:tr h="6921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(CMP344, CMP354, CMP355/CMP356)</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(CMP357)</a:t>
                      </a:r>
                      <a:endParaRPr lang="en-US" sz="800" i="1" dirty="0">
                        <a:highlight>
                          <a:srgbClr val="FFFF00"/>
                        </a:highlight>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(CMP360)</a:t>
                      </a:r>
                    </a:p>
                  </a:txBody>
                  <a:tcPr/>
                </a:tc>
                <a:tc>
                  <a:txBody>
                    <a:bodyPr/>
                    <a:lstStyle/>
                    <a:p>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5570332"/>
                  </a:ext>
                </a:extLst>
              </a:tr>
              <a:tr h="436292">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endParaRPr kumimoji="0" lang="en-US" sz="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 </a:t>
                      </a:r>
                      <a:r>
                        <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(CMP308 on 19/3, CMP328 may be w/c 29/3)</a:t>
                      </a:r>
                    </a:p>
                  </a:txBody>
                  <a:tcPr/>
                </a:tc>
                <a:extLst>
                  <a:ext uri="{0D108BD9-81ED-4DB2-BD59-A6C34878D82A}">
                    <a16:rowId xmlns:a16="http://schemas.microsoft.com/office/drawing/2014/main" val="2127153991"/>
                  </a:ext>
                </a:extLst>
              </a:tr>
              <a:tr h="692183">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tc>
                  <a:txBody>
                    <a:bodyPr/>
                    <a:lstStyle/>
                    <a:p>
                      <a:r>
                        <a:rPr lang="en-US" sz="1400" i="0" u="none" dirty="0">
                          <a:latin typeface="Arial" panose="020B0604020202020204" pitchFamily="34" charset="0"/>
                          <a:cs typeface="Arial" panose="020B0604020202020204" pitchFamily="34" charset="0"/>
                        </a:rPr>
                        <a:t>3</a:t>
                      </a:r>
                      <a:r>
                        <a:rPr lang="en-US" sz="1200" i="0" u="none" dirty="0">
                          <a:latin typeface="Arial" panose="020B0604020202020204" pitchFamily="34" charset="0"/>
                          <a:cs typeface="Arial" panose="020B0604020202020204" pitchFamily="34" charset="0"/>
                        </a:rPr>
                        <a:t> (</a:t>
                      </a:r>
                      <a:r>
                        <a:rPr lang="en-US" sz="800" i="1" u="none" dirty="0">
                          <a:latin typeface="Arial" panose="020B0604020202020204" pitchFamily="34" charset="0"/>
                          <a:cs typeface="Arial" panose="020B0604020202020204" pitchFamily="34" charset="0"/>
                        </a:rPr>
                        <a:t>CMP355/356, CMP357 and CMP351)</a:t>
                      </a:r>
                      <a:endParaRPr lang="en-US" sz="800" i="1" u="none" dirty="0">
                        <a:highlight>
                          <a:srgbClr val="00FFFF"/>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p>
                      <a:endParaRPr lang="en-US" sz="1200" i="1"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856988">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(CMP334 on 14 Dec, CMP352 on 17 Dec, CMP342 on 23 Dec)</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494416">
                <a:tc>
                  <a:txBody>
                    <a:bodyPr/>
                    <a:lstStyle/>
                    <a:p>
                      <a:r>
                        <a:rPr lang="en-US" sz="1200" dirty="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a:t>
                      </a:r>
                      <a:r>
                        <a:rPr lang="en-US" sz="800" i="1" dirty="0">
                          <a:latin typeface="Arial" panose="020B0604020202020204" pitchFamily="34" charset="0"/>
                          <a:cs typeface="Arial" panose="020B0604020202020204" pitchFamily="34" charset="0"/>
                        </a:rPr>
                        <a:t>(CMP307, CMP309 and CMP310)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12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3</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 </a:t>
                      </a:r>
                      <a:r>
                        <a:rPr lang="en-US" sz="800" i="1" dirty="0">
                          <a:latin typeface="Arial" panose="020B0604020202020204" pitchFamily="34" charset="0"/>
                          <a:cs typeface="Arial" panose="020B0604020202020204" pitchFamily="34" charset="0"/>
                        </a:rPr>
                        <a:t>(CMP271, 276, 305, 309, 310)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p>
                      <a:endParaRPr lang="en-US" sz="1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43462039"/>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(CMP328 from 12 Jan  to 10 Feb)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defTabSz="914400" eaLnBrk="1" fontAlgn="auto" latinLnBrk="0" hangingPunct="1">
                        <a:lnSpc>
                          <a:spcPct val="100000"/>
                        </a:lnSpc>
                        <a:spcBef>
                          <a:spcPts val="0"/>
                        </a:spcBef>
                        <a:spcAft>
                          <a:spcPts val="0"/>
                        </a:spcAft>
                        <a:buClrTx/>
                        <a:buSzTx/>
                        <a:buFontTx/>
                        <a:buNone/>
                        <a:tabLst/>
                        <a:defRPr/>
                      </a:pPr>
                      <a:endParaRPr lang="en-US" sz="1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0081" y="337954"/>
            <a:ext cx="11521280" cy="1344149"/>
          </a:xfrm>
        </p:spPr>
        <p:txBody>
          <a:bodyPr/>
          <a:lstStyle/>
          <a:p>
            <a:r>
              <a:rPr lang="en-GB" altLang="en-US" sz="3733" b="1" dirty="0">
                <a:solidFill>
                  <a:srgbClr val="FFBF22"/>
                </a:solidFill>
                <a:latin typeface="Helvetica Neue Condensed"/>
              </a:rPr>
              <a:t>In flight Modifications – the asks of Panel</a:t>
            </a:r>
            <a:endParaRPr lang="en-GB" altLang="en-US" sz="1867" b="1" dirty="0">
              <a:solidFill>
                <a:srgbClr val="FFBF22"/>
              </a:solidFill>
              <a:latin typeface="Helvetica Neue Condensed"/>
            </a:endParaRPr>
          </a:p>
        </p:txBody>
      </p:sp>
      <p:graphicFrame>
        <p:nvGraphicFramePr>
          <p:cNvPr id="7" name="Diagram 6">
            <a:extLst>
              <a:ext uri="{FF2B5EF4-FFF2-40B4-BE49-F238E27FC236}">
                <a16:creationId xmlns:a16="http://schemas.microsoft.com/office/drawing/2014/main" id="{D0F40F4C-B8B6-4E83-973D-0956BC39EF48}"/>
              </a:ext>
            </a:extLst>
          </p:cNvPr>
          <p:cNvGraphicFramePr/>
          <p:nvPr>
            <p:extLst>
              <p:ext uri="{D42A27DB-BD31-4B8C-83A1-F6EECF244321}">
                <p14:modId xmlns:p14="http://schemas.microsoft.com/office/powerpoint/2010/main" val="2869966102"/>
              </p:ext>
            </p:extLst>
          </p:nvPr>
        </p:nvGraphicFramePr>
        <p:xfrm>
          <a:off x="390081" y="1010028"/>
          <a:ext cx="11273835" cy="4965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64436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452487" y="1544326"/>
            <a:ext cx="10158265" cy="3070205"/>
          </a:xfrm>
          <a:solidFill>
            <a:schemeClr val="bg1"/>
          </a:solidFill>
        </p:spPr>
        <p:txBody>
          <a:bodyPr/>
          <a:lstStyle/>
          <a:p>
            <a:r>
              <a:rPr lang="en-GB" sz="4000" b="1" dirty="0"/>
              <a:t>Discussions on Prioritisation  </a:t>
            </a:r>
          </a:p>
          <a:p>
            <a:pPr marL="571500" indent="-571500">
              <a:buFont typeface="Arial" panose="020B0604020202020204" pitchFamily="34" charset="0"/>
              <a:buChar char="•"/>
            </a:pPr>
            <a:r>
              <a:rPr lang="en-GB" sz="2400" b="1" dirty="0"/>
              <a:t>AGREE where New Modifications that need Workgroups are placed in the prioritisation stack</a:t>
            </a:r>
          </a:p>
          <a:p>
            <a:pPr marL="571500" indent="-571500">
              <a:buFont typeface="Arial" panose="020B0604020202020204" pitchFamily="34" charset="0"/>
              <a:buChar char="•"/>
            </a:pPr>
            <a:r>
              <a:rPr lang="en-GB" sz="2400" b="1" dirty="0"/>
              <a:t>AGREE any movements in the current prioritisation stack (specifically ASSESS </a:t>
            </a:r>
            <a:r>
              <a:rPr lang="en-GB" sz="2400" b="1" dirty="0">
                <a:latin typeface="Arial" panose="020B0604020202020204" pitchFamily="34" charset="0"/>
                <a:cs typeface="Arial" panose="020B0604020202020204" pitchFamily="34" charset="0"/>
              </a:rPr>
              <a:t>if any change in priority for CMP286/287 now that TCR decisions are known or imminent)</a:t>
            </a:r>
          </a:p>
          <a:p>
            <a:pPr marL="1257283" lvl="1" indent="-571500"/>
            <a:endParaRPr lang="en-GB" sz="100" b="1" dirty="0"/>
          </a:p>
          <a:p>
            <a:pPr marL="11" indent="-228600" algn="just" defTabSz="914400">
              <a:spcAft>
                <a:spcPts val="600"/>
              </a:spcAft>
              <a:defRPr/>
            </a:pPr>
            <a:endParaRPr lang="en-US" altLang="en-US" sz="24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624676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0" y="2655526"/>
            <a:ext cx="9700139" cy="3003594"/>
          </a:xfrm>
          <a:solidFill>
            <a:schemeClr val="bg1"/>
          </a:solidFill>
        </p:spPr>
        <p:txBody>
          <a:bodyPr vert="horz" lIns="91440" tIns="45720" rIns="91440" bIns="45720" rtlCol="0">
            <a:noAutofit/>
          </a:bodyPr>
          <a:lstStyle/>
          <a:p>
            <a:br>
              <a:rPr lang="en-US" sz="2000" b="1" dirty="0">
                <a:solidFill>
                  <a:srgbClr val="0079C1"/>
                </a:solidFill>
                <a:latin typeface="Arial" panose="020B0604020202020204" pitchFamily="34" charset="0"/>
                <a:cs typeface="Arial" panose="020B0604020202020204" pitchFamily="34" charset="0"/>
              </a:rPr>
            </a:br>
            <a:r>
              <a:rPr lang="en-GB" sz="2000" b="1" dirty="0">
                <a:solidFill>
                  <a:srgbClr val="0079C1"/>
                </a:solidFill>
                <a:latin typeface="Arial" panose="020B0604020202020204" pitchFamily="34" charset="0"/>
                <a:cs typeface="Arial" panose="020B0604020202020204" pitchFamily="34" charset="0"/>
              </a:rPr>
              <a:t>EBGL Article 18 – Panel asks at each process step; and</a:t>
            </a:r>
          </a:p>
          <a:p>
            <a:r>
              <a:rPr lang="en-GB" sz="2000" b="1" dirty="0">
                <a:solidFill>
                  <a:srgbClr val="0079C1"/>
                </a:solidFill>
                <a:latin typeface="Arial" panose="020B0604020202020204" pitchFamily="34" charset="0"/>
                <a:cs typeface="Arial" panose="020B0604020202020204" pitchFamily="34" charset="0"/>
              </a:rPr>
              <a:t>CMP326  - Introducing a ‘Turbine Availability Factor’ for use in Frequency Response Capacity Calculation for Power Park Modules (PPMs)</a:t>
            </a:r>
          </a:p>
          <a:p>
            <a:r>
              <a:rPr lang="en-GB" sz="2000" b="1" dirty="0">
                <a:solidFill>
                  <a:schemeClr val="tx1"/>
                </a:solidFill>
                <a:latin typeface="Arial" panose="020B0604020202020204" pitchFamily="34" charset="0"/>
                <a:cs typeface="Arial" panose="020B0604020202020204" pitchFamily="34" charset="0"/>
              </a:rPr>
              <a:t>Paul Mullen, </a:t>
            </a:r>
            <a:r>
              <a:rPr lang="en-GB" sz="2000" b="1" dirty="0">
                <a:solidFill>
                  <a:prstClr val="black"/>
                </a:solidFill>
                <a:latin typeface="Arial" panose="020B0604020202020204"/>
              </a:rPr>
              <a:t>Code Administrator</a:t>
            </a:r>
            <a:br>
              <a:rPr lang="en-US" sz="2800" b="1" dirty="0">
                <a:solidFill>
                  <a:schemeClr val="accent1"/>
                </a:solidFill>
                <a:latin typeface="Arial" panose="020B0604020202020204" pitchFamily="34" charset="0"/>
                <a:cs typeface="Arial" panose="020B0604020202020204" pitchFamily="34" charset="0"/>
              </a:rPr>
            </a:br>
            <a:endParaRPr lang="en-GB" sz="2800" b="1" dirty="0">
              <a:solidFill>
                <a:schemeClr val="accent1"/>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0" y="2047176"/>
            <a:ext cx="7079318" cy="759501"/>
          </a:xfrm>
          <a:solidFill>
            <a:schemeClr val="bg1"/>
          </a:solidFill>
        </p:spPr>
        <p:txBody>
          <a:bodyPr>
            <a:normAutofit/>
          </a:bodyPr>
          <a:lstStyle/>
          <a:p>
            <a:r>
              <a:rPr lang="en-GB" sz="4000" b="1" dirty="0"/>
              <a:t>Workgroup Reports</a:t>
            </a:r>
          </a:p>
          <a:p>
            <a:endParaRPr lang="en-GB" sz="4000" b="1" dirty="0"/>
          </a:p>
          <a:p>
            <a:endParaRPr lang="en-GB" sz="4000" b="1" dirty="0"/>
          </a:p>
          <a:p>
            <a:endParaRPr lang="en-GB" sz="4000" b="1" dirty="0"/>
          </a:p>
          <a:p>
            <a:endParaRPr lang="en-GB" sz="4000" b="1" dirty="0"/>
          </a:p>
          <a:p>
            <a:endParaRPr lang="en-GB" sz="4000" b="1" dirty="0"/>
          </a:p>
        </p:txBody>
      </p:sp>
    </p:spTree>
    <p:extLst>
      <p:ext uri="{BB962C8B-B14F-4D97-AF65-F5344CB8AC3E}">
        <p14:creationId xmlns:p14="http://schemas.microsoft.com/office/powerpoint/2010/main" val="3898655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Meetings held 26 February 2021 and 2 March 2021</a:t>
            </a:r>
            <a:endParaRPr lang="en-GB" sz="2400" b="1" dirty="0">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789D7-2924-A240-A8B3-1F46231EA839}"/>
              </a:ext>
            </a:extLst>
          </p:cNvPr>
          <p:cNvSpPr>
            <a:spLocks noGrp="1"/>
          </p:cNvSpPr>
          <p:nvPr>
            <p:ph type="title"/>
          </p:nvPr>
        </p:nvSpPr>
        <p:spPr>
          <a:xfrm>
            <a:off x="517629" y="487300"/>
            <a:ext cx="9739554" cy="1369209"/>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EBGL Article 18 – Panel asks at each process step</a:t>
            </a:r>
            <a:endParaRPr lang="en-US" dirty="0"/>
          </a:p>
        </p:txBody>
      </p:sp>
      <p:pic>
        <p:nvPicPr>
          <p:cNvPr id="3" name="Picture 2" descr="A picture containing indoor, shelf, sitting, book&#10;&#10;Description automatically generated">
            <a:extLst>
              <a:ext uri="{FF2B5EF4-FFF2-40B4-BE49-F238E27FC236}">
                <a16:creationId xmlns:a16="http://schemas.microsoft.com/office/drawing/2014/main" id="{ADDEAE9B-80A8-B942-9CE7-4EEBE97BAF3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4" name="Picture 3">
            <a:extLst>
              <a:ext uri="{FF2B5EF4-FFF2-40B4-BE49-F238E27FC236}">
                <a16:creationId xmlns:a16="http://schemas.microsoft.com/office/drawing/2014/main" id="{AF2C63B2-4E98-9140-8CA9-C9FAAD9024E0}"/>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712804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2" y="79066"/>
            <a:ext cx="6586466"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dirty="0"/>
              <a:t>What is EBGL Article 18?</a:t>
            </a:r>
            <a:endParaRPr lang="en-US" sz="3200"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6162260"/>
            <a:ext cx="12192000" cy="695739"/>
          </a:xfrm>
          <a:prstGeom prst="rect">
            <a:avLst/>
          </a:prstGeom>
        </p:spPr>
      </p:pic>
      <p:sp>
        <p:nvSpPr>
          <p:cNvPr id="4" name="TextBox 3">
            <a:extLst>
              <a:ext uri="{FF2B5EF4-FFF2-40B4-BE49-F238E27FC236}">
                <a16:creationId xmlns:a16="http://schemas.microsoft.com/office/drawing/2014/main" id="{A029ABE0-7D78-FD4F-8793-948A7A1909A9}"/>
              </a:ext>
            </a:extLst>
          </p:cNvPr>
          <p:cNvSpPr txBox="1"/>
          <p:nvPr/>
        </p:nvSpPr>
        <p:spPr>
          <a:xfrm>
            <a:off x="119269" y="631597"/>
            <a:ext cx="11582537" cy="5262979"/>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The Electricity Balancing Guideline (EBGL) is a European Network Code introduced by the Third Energy Package European legislation in late 2017.</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rPr>
              <a:t>T</a:t>
            </a:r>
            <a:r>
              <a:rPr kumimoji="0" lang="en-GB"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rPr>
              <a:t>he EBGL regulation lays down the rules for the integration of balancing markets in Europe, with the objectives of enhancing Europe’s security of supply. The EBGL aims to do this through harmonisation of electricity balancing rules and facilitating the exchange of balancing resources between European </a:t>
            </a: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Transmission System Operators (TSOs)</a:t>
            </a:r>
            <a:endParaRPr kumimoji="0" lang="en-GB"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Article 18 of the EBGL states that TSOs such as the ESO should have terms and conditions developed for balancing services, which are submitted and approved by Ofgem.</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There is a change process outlined in other EBGL Articles 4, 5, 6 &amp; 10 on how a proposal should be submitted, approved by Ofgem, how it should amended, and that there should be a one month public consultation.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ESO submitted terms and conditions for approval to Ofgem that included different sections of different GB network codes, BSC, CUSC and Grid Code, as well as some of the Standard Contract Terms (SCTs).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This means that if any of those sections change through a modification, they will also legally have to go through a change process that meets the criteria set out in EBGL.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mn-cs"/>
            </a:endParaRPr>
          </a:p>
        </p:txBody>
      </p:sp>
    </p:spTree>
    <p:extLst>
      <p:ext uri="{BB962C8B-B14F-4D97-AF65-F5344CB8AC3E}">
        <p14:creationId xmlns:p14="http://schemas.microsoft.com/office/powerpoint/2010/main" val="1546045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What does this mean for our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6" name="Diagram 5">
            <a:extLst>
              <a:ext uri="{FF2B5EF4-FFF2-40B4-BE49-F238E27FC236}">
                <a16:creationId xmlns:a16="http://schemas.microsoft.com/office/drawing/2014/main" id="{036BBA6F-2D11-4235-8360-84267165E021}"/>
              </a:ext>
            </a:extLst>
          </p:cNvPr>
          <p:cNvGraphicFramePr/>
          <p:nvPr>
            <p:extLst/>
          </p:nvPr>
        </p:nvGraphicFramePr>
        <p:xfrm>
          <a:off x="291411" y="914738"/>
          <a:ext cx="11609178" cy="48002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58091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What does this mean for our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6" name="Diagram 5">
            <a:extLst>
              <a:ext uri="{FF2B5EF4-FFF2-40B4-BE49-F238E27FC236}">
                <a16:creationId xmlns:a16="http://schemas.microsoft.com/office/drawing/2014/main" id="{036BBA6F-2D11-4235-8360-84267165E021}"/>
              </a:ext>
            </a:extLst>
          </p:cNvPr>
          <p:cNvGraphicFramePr/>
          <p:nvPr>
            <p:extLst/>
          </p:nvPr>
        </p:nvGraphicFramePr>
        <p:xfrm>
          <a:off x="291411" y="914738"/>
          <a:ext cx="11609178" cy="48002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410202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What does this mean for our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6" name="Diagram 5">
            <a:extLst>
              <a:ext uri="{FF2B5EF4-FFF2-40B4-BE49-F238E27FC236}">
                <a16:creationId xmlns:a16="http://schemas.microsoft.com/office/drawing/2014/main" id="{036BBA6F-2D11-4235-8360-84267165E021}"/>
              </a:ext>
            </a:extLst>
          </p:cNvPr>
          <p:cNvGraphicFramePr/>
          <p:nvPr>
            <p:extLst>
              <p:ext uri="{D42A27DB-BD31-4B8C-83A1-F6EECF244321}">
                <p14:modId xmlns:p14="http://schemas.microsoft.com/office/powerpoint/2010/main" val="1764977623"/>
              </p:ext>
            </p:extLst>
          </p:nvPr>
        </p:nvGraphicFramePr>
        <p:xfrm>
          <a:off x="304732" y="812689"/>
          <a:ext cx="11569216" cy="5003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19382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What does this mean for our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6" name="Diagram 5">
            <a:extLst>
              <a:ext uri="{FF2B5EF4-FFF2-40B4-BE49-F238E27FC236}">
                <a16:creationId xmlns:a16="http://schemas.microsoft.com/office/drawing/2014/main" id="{036BBA6F-2D11-4235-8360-84267165E021}"/>
              </a:ext>
            </a:extLst>
          </p:cNvPr>
          <p:cNvGraphicFramePr/>
          <p:nvPr>
            <p:extLst/>
          </p:nvPr>
        </p:nvGraphicFramePr>
        <p:xfrm>
          <a:off x="304732" y="812689"/>
          <a:ext cx="11569216" cy="5003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737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EBGL Article 3 Objectives</a:t>
            </a:r>
            <a:endParaRPr lang="en-GB" altLang="en-US" sz="1867" b="1" dirty="0">
              <a:solidFill>
                <a:schemeClr val="accent1"/>
              </a:solidFill>
              <a:latin typeface="Helvetica Neue Condensed"/>
            </a:endParaRPr>
          </a:p>
        </p:txBody>
      </p:sp>
      <p:sp>
        <p:nvSpPr>
          <p:cNvPr id="2" name="Rectangle 1">
            <a:extLst>
              <a:ext uri="{FF2B5EF4-FFF2-40B4-BE49-F238E27FC236}">
                <a16:creationId xmlns:a16="http://schemas.microsoft.com/office/drawing/2014/main" id="{DE4F4C97-15DD-41F7-8ECB-4A312F7D5217}"/>
              </a:ext>
            </a:extLst>
          </p:cNvPr>
          <p:cNvSpPr/>
          <p:nvPr/>
        </p:nvSpPr>
        <p:spPr>
          <a:xfrm>
            <a:off x="431371" y="889843"/>
            <a:ext cx="11521280" cy="5647700"/>
          </a:xfrm>
          <a:prstGeom prst="rect">
            <a:avLst/>
          </a:prstGeom>
        </p:spPr>
        <p:txBody>
          <a:bodyPr wrap="square">
            <a:spAutoFit/>
          </a:bodyPr>
          <a:lstStyle/>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For reference, the Electricity Balancing Guideline (EBGL) Article 3 (Objectives and regulatory aspects) are:</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1. This Regulation aims at:</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Fostering effective competition, non-discrimination and transparency in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enhancing efficiency of balancing as well as efficiency of national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integrating balancing markets and promoting the possibilities for exchanges of balancing services while contributing to operational security;</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contributing to the efficient long-term operation and development of the electricity transmission system and electricity sector while facilitating the efficient and consistent functioning of day-ahead, intraday and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ensuring that the procurement of balancing services is fair, objective, transparent and market-based, avoids undue barriers to entry for new entrants, fosters the liquidity of balancing markets while preventing undue market distortions;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demand response including aggregation facilities and energy storage while ensuring they compete with other balancing services at a level playing field and, where necessary, act independently when serving a single demand facility;</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renewable energy sources and supporting the achievement of any target specified in an enactment for the share of energy from renewable sources.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51181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0" y="2655526"/>
            <a:ext cx="9700139" cy="3003594"/>
          </a:xfrm>
          <a:solidFill>
            <a:schemeClr val="bg1"/>
          </a:solidFill>
        </p:spPr>
        <p:txBody>
          <a:bodyPr vert="horz" lIns="91440" tIns="45720" rIns="91440" bIns="45720" rtlCol="0">
            <a:noAutofit/>
          </a:bodyPr>
          <a:lstStyle/>
          <a:p>
            <a:br>
              <a:rPr lang="en-US" sz="2000" b="1" dirty="0">
                <a:solidFill>
                  <a:srgbClr val="0079C1"/>
                </a:solidFill>
                <a:latin typeface="Arial" panose="020B0604020202020204" pitchFamily="34" charset="0"/>
                <a:cs typeface="Arial" panose="020B0604020202020204" pitchFamily="34" charset="0"/>
              </a:rPr>
            </a:br>
            <a:r>
              <a:rPr lang="en-US" sz="2000" b="1" dirty="0">
                <a:solidFill>
                  <a:srgbClr val="0079C1"/>
                </a:solidFill>
                <a:latin typeface="Arial" panose="020B0604020202020204" pitchFamily="34" charset="0"/>
                <a:cs typeface="Arial" panose="020B0604020202020204" pitchFamily="34" charset="0"/>
              </a:rPr>
              <a:t>C</a:t>
            </a:r>
            <a:r>
              <a:rPr lang="en-GB" sz="2000" b="1" dirty="0">
                <a:solidFill>
                  <a:srgbClr val="0079C1"/>
                </a:solidFill>
                <a:latin typeface="Arial" panose="020B0604020202020204" pitchFamily="34" charset="0"/>
                <a:cs typeface="Arial" panose="020B0604020202020204" pitchFamily="34" charset="0"/>
              </a:rPr>
              <a:t>MP326  - Introducing a ‘Turbine Availability Factor’ for use in Frequency Response Capacity Calculation for Power Park Modules (PPMs)</a:t>
            </a:r>
          </a:p>
          <a:p>
            <a:r>
              <a:rPr lang="en-GB" sz="2000" b="1" dirty="0">
                <a:solidFill>
                  <a:schemeClr val="tx1"/>
                </a:solidFill>
                <a:latin typeface="Arial" panose="020B0604020202020204" pitchFamily="34" charset="0"/>
                <a:cs typeface="Arial" panose="020B0604020202020204" pitchFamily="34" charset="0"/>
              </a:rPr>
              <a:t>Paul Mullen, </a:t>
            </a:r>
            <a:r>
              <a:rPr lang="en-GB" sz="2000" b="1" dirty="0">
                <a:solidFill>
                  <a:prstClr val="black"/>
                </a:solidFill>
                <a:latin typeface="Arial" panose="020B0604020202020204"/>
              </a:rPr>
              <a:t>Code Administrator</a:t>
            </a:r>
            <a:br>
              <a:rPr lang="en-US" sz="2800" b="1" dirty="0">
                <a:solidFill>
                  <a:schemeClr val="accent1"/>
                </a:solidFill>
                <a:latin typeface="Arial" panose="020B0604020202020204" pitchFamily="34" charset="0"/>
                <a:cs typeface="Arial" panose="020B0604020202020204" pitchFamily="34" charset="0"/>
              </a:rPr>
            </a:br>
            <a:endParaRPr lang="en-GB" sz="2800" b="1" dirty="0">
              <a:solidFill>
                <a:schemeClr val="accent1"/>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0" y="2047176"/>
            <a:ext cx="7079318" cy="759501"/>
          </a:xfrm>
          <a:solidFill>
            <a:schemeClr val="bg1"/>
          </a:solidFill>
        </p:spPr>
        <p:txBody>
          <a:bodyPr>
            <a:normAutofit/>
          </a:bodyPr>
          <a:lstStyle/>
          <a:p>
            <a:r>
              <a:rPr lang="en-GB" sz="4000" b="1" dirty="0"/>
              <a:t>Workgroup Reports</a:t>
            </a:r>
          </a:p>
          <a:p>
            <a:endParaRPr lang="en-GB" sz="4000" b="1" dirty="0"/>
          </a:p>
          <a:p>
            <a:endParaRPr lang="en-GB" sz="4000" b="1" dirty="0"/>
          </a:p>
          <a:p>
            <a:endParaRPr lang="en-GB" sz="4000" b="1" dirty="0"/>
          </a:p>
          <a:p>
            <a:endParaRPr lang="en-GB" sz="4000" b="1" dirty="0"/>
          </a:p>
          <a:p>
            <a:endParaRPr lang="en-GB" sz="4000" b="1" dirty="0"/>
          </a:p>
        </p:txBody>
      </p:sp>
    </p:spTree>
    <p:extLst>
      <p:ext uri="{BB962C8B-B14F-4D97-AF65-F5344CB8AC3E}">
        <p14:creationId xmlns:p14="http://schemas.microsoft.com/office/powerpoint/2010/main" val="26311120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dirty="0">
                <a:solidFill>
                  <a:srgbClr val="FFC000"/>
                </a:solidFill>
              </a:rPr>
              <a:t>CMP326 Background</a:t>
            </a:r>
            <a:br>
              <a:rPr lang="en-GB" altLang="en-US" dirty="0">
                <a:solidFill>
                  <a:srgbClr val="FFC000"/>
                </a:solidFill>
              </a:rPr>
            </a:br>
            <a:endParaRPr lang="en-GB" altLang="en-US" b="0" dirty="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31371" y="699981"/>
            <a:ext cx="11232545" cy="5396019"/>
          </a:xfrm>
          <a:prstGeom prst="rect">
            <a:avLst/>
          </a:prstGeom>
          <a:solidFill>
            <a:schemeClr val="bg1"/>
          </a:solidFill>
          <a:ln>
            <a:solidFill>
              <a:schemeClr val="accent1"/>
            </a:solidFill>
          </a:ln>
        </p:spPr>
        <p:txBody>
          <a:bodyPr wrap="square" lIns="0" tIns="0" rIns="0" bIns="0" rtlCol="0" anchor="ctr">
            <a:noAutofit/>
          </a:bodyPr>
          <a:lstStyle/>
          <a:p>
            <a:pPr marL="285750" indent="-285750" algn="just">
              <a:buFont typeface="Arial" panose="020B0604020202020204" pitchFamily="34" charset="0"/>
              <a:buChar char="•"/>
            </a:pPr>
            <a:r>
              <a:rPr lang="en-US" dirty="0"/>
              <a:t>CMP326 seeks to introduce a cap on the MW element in the Holding Payment calculation to reflect reduced capability to ramp from de-loaded positions – this will be dependent on proportion of turbines available.</a:t>
            </a:r>
          </a:p>
          <a:p>
            <a:pPr marL="285750" indent="-285750" algn="just">
              <a:buFont typeface="Arial" panose="020B0604020202020204" pitchFamily="34" charset="0"/>
              <a:buChar char="•"/>
            </a:pPr>
            <a:endParaRPr lang="en-US" dirty="0"/>
          </a:p>
          <a:p>
            <a:pPr marL="285750" indent="-285750" algn="just">
              <a:buFont typeface="Arial" panose="020B0604020202020204" pitchFamily="34" charset="0"/>
              <a:buChar char="•"/>
            </a:pPr>
            <a:r>
              <a:rPr lang="en-GB" dirty="0"/>
              <a:t>CMP326 has been assessed by a Workgroup and will require Authority decision (Standard Governance). </a:t>
            </a:r>
          </a:p>
          <a:p>
            <a:pPr marL="285750" indent="-285750" algn="just">
              <a:buFont typeface="Arial" panose="020B0604020202020204" pitchFamily="34" charset="0"/>
              <a:buChar char="•"/>
            </a:pPr>
            <a:endParaRPr lang="en-GB" dirty="0"/>
          </a:p>
          <a:p>
            <a:pPr marL="285750" indent="-285750" algn="just">
              <a:buFont typeface="Arial" panose="020B0604020202020204" pitchFamily="34" charset="0"/>
              <a:buChar char="•"/>
            </a:pPr>
            <a:r>
              <a:rPr lang="en-GB" dirty="0"/>
              <a:t>CMP326 requires changes to CUSC 4.1.3.9, and so impacts on the </a:t>
            </a:r>
            <a:r>
              <a:rPr lang="en-NZ" dirty="0"/>
              <a:t>European Electricity Balancing Guideline (</a:t>
            </a:r>
            <a:r>
              <a:rPr lang="en-GB" dirty="0"/>
              <a:t>EBGL) Article 18 Terms and Conditions. </a:t>
            </a:r>
          </a:p>
          <a:p>
            <a:pPr marL="285750" indent="-285750" algn="just">
              <a:buFont typeface="Arial" panose="020B0604020202020204" pitchFamily="34" charset="0"/>
              <a:buChar char="•"/>
            </a:pPr>
            <a:endParaRPr lang="en-GB" dirty="0"/>
          </a:p>
          <a:p>
            <a:pPr marL="285750" indent="-285750" algn="just">
              <a:buFont typeface="Arial" panose="020B0604020202020204" pitchFamily="34" charset="0"/>
              <a:buChar char="•"/>
            </a:pPr>
            <a:r>
              <a:rPr lang="en-GB" dirty="0"/>
              <a:t>The required system functionality will be introduced for minimal cost as part of the build/scope for the replacement of the Ancillary Services Business (ASB) system (expected to be completed ~ September 2022).</a:t>
            </a:r>
          </a:p>
          <a:p>
            <a:pPr marL="285750" indent="-285750" algn="just">
              <a:buFont typeface="Arial" panose="020B0604020202020204" pitchFamily="34" charset="0"/>
              <a:buChar char="•"/>
            </a:pPr>
            <a:endParaRPr lang="en-GB" dirty="0"/>
          </a:p>
          <a:p>
            <a:pPr marL="285750" indent="-285750" algn="just">
              <a:buFont typeface="Arial" panose="020B0604020202020204" pitchFamily="34" charset="0"/>
              <a:buChar char="•"/>
            </a:pPr>
            <a:r>
              <a:rPr lang="en-GB" dirty="0"/>
              <a:t>Implementation Date is 1 December 2022 - this will allow the ESO to further engage with PPMs and wider industry (via the Wind Advisory Group) in order to develop efficient, proportionate and cost-effective arrangements for response capability reporting and resolve current data accuracy issues.</a:t>
            </a:r>
            <a:endParaRPr lang="en-GB" sz="1600" dirty="0"/>
          </a:p>
          <a:p>
            <a:endParaRPr lang="en-GB" sz="1600" dirty="0">
              <a:highlight>
                <a:srgbClr val="FFFF00"/>
              </a:highlight>
            </a:endParaRPr>
          </a:p>
          <a:p>
            <a:endParaRPr lang="en-GB" dirty="0"/>
          </a:p>
        </p:txBody>
      </p:sp>
    </p:spTree>
    <p:extLst>
      <p:ext uri="{BB962C8B-B14F-4D97-AF65-F5344CB8AC3E}">
        <p14:creationId xmlns:p14="http://schemas.microsoft.com/office/powerpoint/2010/main" val="34959519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2800" dirty="0">
                <a:solidFill>
                  <a:srgbClr val="FFC000"/>
                </a:solidFill>
              </a:rPr>
              <a:t>CMP326 Workgroup Consultation Responses Summary</a:t>
            </a:r>
            <a:br>
              <a:rPr lang="en-GB" altLang="en-US" dirty="0">
                <a:solidFill>
                  <a:srgbClr val="FFC000"/>
                </a:solidFill>
              </a:rPr>
            </a:br>
            <a:endParaRPr lang="en-GB" altLang="en-US" b="0" dirty="0">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431371" y="791658"/>
            <a:ext cx="11232545" cy="5436422"/>
          </a:xfrm>
          <a:prstGeom prst="rect">
            <a:avLst/>
          </a:prstGeom>
          <a:solidFill>
            <a:schemeClr val="bg1"/>
          </a:solidFill>
          <a:ln>
            <a:solidFill>
              <a:schemeClr val="accent1"/>
            </a:solidFill>
          </a:ln>
        </p:spPr>
        <p:txBody>
          <a:bodyPr wrap="square" lIns="0" tIns="0" rIns="0" bIns="0" rtlCol="0" anchor="ctr">
            <a:noAutofit/>
          </a:bodyPr>
          <a:lstStyle/>
          <a:p>
            <a:pPr marL="285750" marR="0" lvl="0" indent="-285750" algn="just"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en-GB" sz="1700" b="0" i="0" u="none" strike="noStrike" kern="1200" cap="none" spc="0" normalizeH="0" baseline="0" noProof="0" dirty="0">
                <a:ln>
                  <a:noFill/>
                </a:ln>
                <a:solidFill>
                  <a:srgbClr val="454545"/>
                </a:solidFill>
                <a:effectLst/>
                <a:uLnTx/>
                <a:uFillTx/>
                <a:latin typeface="Arial" panose="020B0604020202020204"/>
                <a:ea typeface="+mn-ea"/>
                <a:cs typeface="+mn-cs"/>
              </a:rPr>
              <a:t>Workgroup Consultation held between </a:t>
            </a:r>
            <a:r>
              <a:rPr lang="en-GB" sz="1700" dirty="0">
                <a:solidFill>
                  <a:srgbClr val="454545"/>
                </a:solidFill>
                <a:latin typeface="Arial" panose="020B0604020202020204"/>
              </a:rPr>
              <a:t>1 February 2021 and 22 February 2021 </a:t>
            </a:r>
            <a:r>
              <a:rPr kumimoji="0" lang="en-GB" sz="1700" b="0" i="0" u="none" strike="noStrike" kern="1200" cap="none" spc="0" normalizeH="0" baseline="0" noProof="0" dirty="0">
                <a:ln>
                  <a:noFill/>
                </a:ln>
                <a:solidFill>
                  <a:srgbClr val="454545"/>
                </a:solidFill>
                <a:effectLst/>
                <a:uLnTx/>
                <a:uFillTx/>
                <a:latin typeface="Arial" panose="020B0604020202020204"/>
                <a:ea typeface="+mn-ea"/>
                <a:cs typeface="+mn-cs"/>
              </a:rPr>
              <a:t>with 4 responses (none of which were confidential). All respondents supported the change. However:</a:t>
            </a:r>
          </a:p>
          <a:p>
            <a:pPr marL="285750" marR="0" lvl="0" indent="-285750" algn="just" defTabSz="457200" rtl="0" eaLnBrk="1" fontAlgn="auto" latinLnBrk="0" hangingPunct="1">
              <a:lnSpc>
                <a:spcPts val="2400"/>
              </a:lnSpc>
              <a:spcBef>
                <a:spcPts val="0"/>
              </a:spcBef>
              <a:spcAft>
                <a:spcPts val="0"/>
              </a:spcAft>
              <a:buClrTx/>
              <a:buSzTx/>
              <a:buFont typeface="Arial" panose="020B0604020202020204" pitchFamily="34" charset="0"/>
              <a:buChar char="•"/>
              <a:tabLst/>
              <a:defRPr/>
            </a:pPr>
            <a:endParaRPr kumimoji="0" lang="en-GB" sz="17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lvl="0" indent="-285750" algn="just">
              <a:buFont typeface="Arial" panose="020B0604020202020204" pitchFamily="34" charset="0"/>
              <a:buChar char="•"/>
            </a:pPr>
            <a:r>
              <a:rPr lang="en-GB" sz="1700" dirty="0"/>
              <a:t>Some respondents noted the mismatch between the response capability data that windfarms hold versus that of the Power Available (PA) signal and how this may result in windfarms either not being instructed for Frequency Response or the potential for reduced Holding Payments being made using PA signals. Another respondent added that a regular reporting process should be put in place about Providers’ ongoing Power Available signal performance so that they can react in advance and be able to work on improving accuracy.  Although the data accuracy issues are not strictly within the scope of this change, the majority of respondents agreed that these need to be addressed prior to implementation to ensure the expected increased cost savings are realised. Some respondents noted the ongoing work to resolve these issues and the Proposer, in their response, proposed delaying the Implementation Date to December 2022 with a final check that the issues have been resolved before the new functionality is switched on.</a:t>
            </a:r>
          </a:p>
          <a:p>
            <a:pPr algn="just"/>
            <a:r>
              <a:rPr lang="en-GB" sz="1700" dirty="0"/>
              <a:t> </a:t>
            </a:r>
          </a:p>
          <a:p>
            <a:pPr marL="285750" indent="-285750" algn="just">
              <a:buFont typeface="Arial" panose="020B0604020202020204" pitchFamily="34" charset="0"/>
              <a:buChar char="•"/>
            </a:pPr>
            <a:r>
              <a:rPr lang="en-GB" sz="1700" dirty="0"/>
              <a:t>One respondent argued that this change should also be applied to other ancillary services such as Firm Frequency Response to allow Power Park Modules to engage with that market. The respondent recognised this is not within the scope of CMP326; however, there could be merit for a future modification to address this.</a:t>
            </a:r>
          </a:p>
          <a:p>
            <a:pPr marL="285750" indent="-285750" algn="just">
              <a:buFont typeface="Arial" panose="020B0604020202020204" pitchFamily="34" charset="0"/>
              <a:buChar char="•"/>
            </a:pPr>
            <a:endParaRPr kumimoji="0" lang="en-GB" sz="170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indent="-285750" algn="just">
              <a:buFont typeface="Arial" panose="020B0604020202020204" pitchFamily="34" charset="0"/>
              <a:buChar char="•"/>
            </a:pPr>
            <a:r>
              <a:rPr kumimoji="0" lang="en-GB" sz="1700" i="0" u="none" strike="noStrike" kern="1200" cap="none" spc="0" normalizeH="0" baseline="0" noProof="0" dirty="0">
                <a:ln>
                  <a:noFill/>
                </a:ln>
                <a:solidFill>
                  <a:srgbClr val="454545"/>
                </a:solidFill>
                <a:effectLst/>
                <a:uLnTx/>
                <a:uFillTx/>
                <a:latin typeface="Arial" panose="020B0604020202020204"/>
                <a:ea typeface="+mn-ea"/>
                <a:cs typeface="+mn-cs"/>
              </a:rPr>
              <a:t>No Workgroup Alternatives raised</a:t>
            </a:r>
          </a:p>
          <a:p>
            <a:pPr marL="0" marR="0" lvl="0" indent="0" algn="l" defTabSz="457200" rtl="0" eaLnBrk="1" fontAlgn="auto" latinLnBrk="0" hangingPunct="1">
              <a:lnSpc>
                <a:spcPts val="24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2954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CMP326 Workgroup Vote – took place 11 March 2021</a:t>
            </a:r>
            <a:br>
              <a:rPr lang="en-GB" altLang="en-US" dirty="0">
                <a:solidFill>
                  <a:srgbClr val="FFC000"/>
                </a:solidFill>
              </a:rPr>
            </a:br>
            <a:endParaRPr lang="en-GB" altLang="en-US" b="0" dirty="0">
              <a:solidFill>
                <a:srgbClr val="FFC000"/>
              </a:solidFill>
            </a:endParaRPr>
          </a:p>
        </p:txBody>
      </p:sp>
      <p:sp>
        <p:nvSpPr>
          <p:cNvPr id="2" name="Rectangle 1">
            <a:extLst>
              <a:ext uri="{FF2B5EF4-FFF2-40B4-BE49-F238E27FC236}">
                <a16:creationId xmlns:a16="http://schemas.microsoft.com/office/drawing/2014/main" id="{95DEBB24-F805-4F02-B58D-8B62E5E61DF7}"/>
              </a:ext>
            </a:extLst>
          </p:cNvPr>
          <p:cNvSpPr/>
          <p:nvPr/>
        </p:nvSpPr>
        <p:spPr>
          <a:xfrm>
            <a:off x="431370" y="1081114"/>
            <a:ext cx="11181509" cy="873316"/>
          </a:xfrm>
          <a:prstGeom prst="rect">
            <a:avLst/>
          </a:prstGeom>
        </p:spPr>
        <p:txBody>
          <a:bodyPr wrap="square">
            <a:spAutoFit/>
          </a:bodyPr>
          <a:lstStyle/>
          <a:p>
            <a:pPr>
              <a:lnSpc>
                <a:spcPct val="110000"/>
              </a:lnSpc>
              <a:spcBef>
                <a:spcPts val="600"/>
              </a:spcBef>
              <a:spcAft>
                <a:spcPts val="600"/>
              </a:spcAft>
            </a:pPr>
            <a:r>
              <a:rPr lang="en-GB" sz="2400" dirty="0">
                <a:latin typeface="Arial" panose="020B0604020202020204" pitchFamily="34" charset="0"/>
                <a:ea typeface="Times New Roman" panose="02020603050405020304" pitchFamily="18" charset="0"/>
                <a:cs typeface="Times New Roman" panose="02020603050405020304" pitchFamily="18" charset="0"/>
              </a:rPr>
              <a:t>The Workgroup concluded unanimously that the Original better facilitated the Applicable Objective (a) than the Baseline (the current CUSC).</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44246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CMP326 Terms of Reference</a:t>
            </a:r>
            <a:endParaRPr lang="en-GB" altLang="en-US" b="0" dirty="0">
              <a:solidFill>
                <a:srgbClr val="FFC000"/>
              </a:solidFill>
            </a:endParaRPr>
          </a:p>
        </p:txBody>
      </p:sp>
      <p:sp>
        <p:nvSpPr>
          <p:cNvPr id="3" name="Rectangle 2"/>
          <p:cNvSpPr/>
          <p:nvPr/>
        </p:nvSpPr>
        <p:spPr>
          <a:xfrm>
            <a:off x="239349" y="932723"/>
            <a:ext cx="11521280" cy="748795"/>
          </a:xfrm>
          <a:prstGeom prst="rect">
            <a:avLst/>
          </a:prstGeom>
        </p:spPr>
        <p:txBody>
          <a:bodyPr wrap="square">
            <a:spAutoFit/>
          </a:bodyPr>
          <a:lstStyle/>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rPr>
              <a:t>The Workgroup conclude that they have met their Terms of Reference and the references can be located below:</a:t>
            </a: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2" name="Table 1">
            <a:extLst>
              <a:ext uri="{FF2B5EF4-FFF2-40B4-BE49-F238E27FC236}">
                <a16:creationId xmlns:a16="http://schemas.microsoft.com/office/drawing/2014/main" id="{44DB7801-4602-4F50-B090-1DA6549570A7}"/>
              </a:ext>
            </a:extLst>
          </p:cNvPr>
          <p:cNvGraphicFramePr>
            <a:graphicFrameLocks noGrp="1"/>
          </p:cNvGraphicFramePr>
          <p:nvPr>
            <p:extLst>
              <p:ext uri="{D42A27DB-BD31-4B8C-83A1-F6EECF244321}">
                <p14:modId xmlns:p14="http://schemas.microsoft.com/office/powerpoint/2010/main" val="797940826"/>
              </p:ext>
            </p:extLst>
          </p:nvPr>
        </p:nvGraphicFramePr>
        <p:xfrm>
          <a:off x="544830" y="1859183"/>
          <a:ext cx="11027410" cy="4133620"/>
        </p:xfrm>
        <a:graphic>
          <a:graphicData uri="http://schemas.openxmlformats.org/drawingml/2006/table">
            <a:tbl>
              <a:tblPr firstRow="1" firstCol="1" bandRow="1"/>
              <a:tblGrid>
                <a:gridCol w="6039381">
                  <a:extLst>
                    <a:ext uri="{9D8B030D-6E8A-4147-A177-3AD203B41FA5}">
                      <a16:colId xmlns:a16="http://schemas.microsoft.com/office/drawing/2014/main" val="3294398322"/>
                    </a:ext>
                  </a:extLst>
                </a:gridCol>
                <a:gridCol w="4988029">
                  <a:extLst>
                    <a:ext uri="{9D8B030D-6E8A-4147-A177-3AD203B41FA5}">
                      <a16:colId xmlns:a16="http://schemas.microsoft.com/office/drawing/2014/main" val="2587601650"/>
                    </a:ext>
                  </a:extLst>
                </a:gridCol>
              </a:tblGrid>
              <a:tr h="396337">
                <a:tc>
                  <a:txBody>
                    <a:bodyPr/>
                    <a:lstStyle/>
                    <a:p>
                      <a:pPr algn="just">
                        <a:lnSpc>
                          <a:spcPct val="110000"/>
                        </a:lnSpc>
                        <a:spcBef>
                          <a:spcPts val="600"/>
                        </a:spcBef>
                        <a:spcAft>
                          <a:spcPts val="600"/>
                        </a:spcAft>
                      </a:pPr>
                      <a:r>
                        <a:rPr lang="en-NZ" sz="18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Workgroup Term of Reference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tc>
                  <a:txBody>
                    <a:bodyPr/>
                    <a:lstStyle/>
                    <a:p>
                      <a:pPr algn="just">
                        <a:lnSpc>
                          <a:spcPct val="110000"/>
                        </a:lnSpc>
                        <a:spcBef>
                          <a:spcPts val="600"/>
                        </a:spcBef>
                        <a:spcAft>
                          <a:spcPts val="600"/>
                        </a:spcAft>
                      </a:pPr>
                      <a:r>
                        <a:rPr lang="en-NZ" sz="18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Location in Workgroup Report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extLst>
                  <a:ext uri="{0D108BD9-81ED-4DB2-BD59-A6C34878D82A}">
                    <a16:rowId xmlns:a16="http://schemas.microsoft.com/office/drawing/2014/main" val="1366050036"/>
                  </a:ext>
                </a:extLst>
              </a:tr>
              <a:tr h="328810">
                <a:tc>
                  <a:txBody>
                    <a:bodyPr/>
                    <a:lstStyle/>
                    <a:p>
                      <a:pPr marL="342900" lvl="0" indent="-342900" algn="just">
                        <a:lnSpc>
                          <a:spcPct val="110000"/>
                        </a:lnSpc>
                        <a:spcBef>
                          <a:spcPts val="600"/>
                        </a:spcBef>
                        <a:spcAft>
                          <a:spcPts val="600"/>
                        </a:spcAft>
                        <a:buFont typeface="+mj-lt"/>
                        <a:buAutoNum type="alphaLcParenR"/>
                      </a:pPr>
                      <a:r>
                        <a:rPr lang="en-NZ" sz="1800" dirty="0">
                          <a:effectLst/>
                          <a:latin typeface="Arial" panose="020B0604020202020204" pitchFamily="34" charset="0"/>
                          <a:ea typeface="Times New Roman" panose="02020603050405020304" pitchFamily="18" charset="0"/>
                          <a:cs typeface="Times New Roman" panose="02020603050405020304" pitchFamily="18" charset="0"/>
                        </a:rPr>
                        <a:t>Consider EBGL implications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10000"/>
                        </a:lnSpc>
                        <a:spcBef>
                          <a:spcPts val="600"/>
                        </a:spcBef>
                        <a:spcAft>
                          <a:spcPts val="600"/>
                        </a:spcAft>
                      </a:pPr>
                      <a:r>
                        <a:rPr lang="en-NZ" sz="1800" dirty="0">
                          <a:effectLst/>
                          <a:latin typeface="Arial" panose="020B0604020202020204" pitchFamily="34" charset="0"/>
                          <a:ea typeface="Times New Roman" panose="02020603050405020304" pitchFamily="18" charset="0"/>
                          <a:cs typeface="Times New Roman" panose="02020603050405020304" pitchFamily="18" charset="0"/>
                        </a:rPr>
                        <a:t>See “Interactions” section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584743903"/>
                  </a:ext>
                </a:extLst>
              </a:tr>
              <a:tr h="1880573">
                <a:tc>
                  <a:txBody>
                    <a:bodyPr/>
                    <a:lstStyle/>
                    <a:p>
                      <a:pPr marL="0" lvl="0" indent="0" algn="just">
                        <a:lnSpc>
                          <a:spcPct val="110000"/>
                        </a:lnSpc>
                        <a:spcBef>
                          <a:spcPts val="600"/>
                        </a:spcBef>
                        <a:spcAft>
                          <a:spcPts val="0"/>
                        </a:spcAft>
                        <a:buFont typeface="+mj-lt"/>
                        <a:buNone/>
                      </a:pPr>
                      <a:r>
                        <a:rPr lang="en-NZ"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 Consider effect in terms of Frequency Containment Reserve (FCR) and Frequency Restoration Reserve (FRR); and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228600" algn="just">
                        <a:lnSpc>
                          <a:spcPct val="110000"/>
                        </a:lnSpc>
                        <a:spcBef>
                          <a:spcPts val="600"/>
                        </a:spcBef>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10000"/>
                        </a:lnSpc>
                        <a:spcBef>
                          <a:spcPts val="600"/>
                        </a:spcBef>
                        <a:spcAft>
                          <a:spcPts val="600"/>
                        </a:spcAft>
                      </a:pPr>
                      <a:r>
                        <a:rPr lang="en-NZ" sz="1800" dirty="0">
                          <a:effectLst/>
                          <a:latin typeface="Arial" panose="020B0604020202020204" pitchFamily="34" charset="0"/>
                          <a:ea typeface="Times New Roman" panose="02020603050405020304" pitchFamily="18" charset="0"/>
                          <a:cs typeface="Times New Roman" panose="02020603050405020304" pitchFamily="18" charset="0"/>
                        </a:rPr>
                        <a:t>See “What is the Impact of this Change?” section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2447881508"/>
                  </a:ext>
                </a:extLst>
              </a:tr>
              <a:tr h="1527900">
                <a:tc>
                  <a:txBody>
                    <a:bodyPr/>
                    <a:lstStyle/>
                    <a:p>
                      <a:pPr marL="0" lvl="0" indent="0" algn="just">
                        <a:lnSpc>
                          <a:spcPct val="110000"/>
                        </a:lnSpc>
                        <a:spcBef>
                          <a:spcPts val="600"/>
                        </a:spcBef>
                        <a:spcAft>
                          <a:spcPts val="0"/>
                        </a:spcAft>
                        <a:buFont typeface="+mj-lt"/>
                        <a:buNone/>
                      </a:pPr>
                      <a:r>
                        <a:rPr lang="en-NZ"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 Consider evidence of Ramp Rate capability testing if available or desktop analysis if possible.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tc>
                  <a:txBody>
                    <a:bodyPr/>
                    <a:lstStyle/>
                    <a:p>
                      <a:pPr algn="just">
                        <a:lnSpc>
                          <a:spcPct val="110000"/>
                        </a:lnSpc>
                        <a:spcBef>
                          <a:spcPts val="600"/>
                        </a:spcBef>
                        <a:spcAft>
                          <a:spcPts val="600"/>
                        </a:spcAft>
                      </a:pPr>
                      <a:r>
                        <a:rPr lang="en-NZ" sz="1800" dirty="0">
                          <a:effectLst/>
                          <a:latin typeface="Arial" panose="020B0604020202020204" pitchFamily="34" charset="0"/>
                          <a:ea typeface="Times New Roman" panose="02020603050405020304" pitchFamily="18" charset="0"/>
                          <a:cs typeface="Times New Roman" panose="02020603050405020304" pitchFamily="18" charset="0"/>
                        </a:rPr>
                        <a:t>See “What is the Solution” and “Annex 3”</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1997197804"/>
                  </a:ext>
                </a:extLst>
              </a:tr>
            </a:tbl>
          </a:graphicData>
        </a:graphic>
      </p:graphicFrame>
    </p:spTree>
    <p:extLst>
      <p:ext uri="{BB962C8B-B14F-4D97-AF65-F5344CB8AC3E}">
        <p14:creationId xmlns:p14="http://schemas.microsoft.com/office/powerpoint/2010/main" val="2104633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200" b="1" dirty="0">
                <a:solidFill>
                  <a:schemeClr val="accent1"/>
                </a:solidFill>
                <a:latin typeface="Helvetica Neue Condensed"/>
              </a:rPr>
              <a:t>CMP326 Timeline</a:t>
            </a:r>
          </a:p>
        </p:txBody>
      </p:sp>
      <p:sp>
        <p:nvSpPr>
          <p:cNvPr id="3" name="Rectangle 2"/>
          <p:cNvSpPr/>
          <p:nvPr/>
        </p:nvSpPr>
        <p:spPr>
          <a:xfrm>
            <a:off x="239349" y="932723"/>
            <a:ext cx="11521280" cy="1774588"/>
          </a:xfrm>
          <a:prstGeom prst="rect">
            <a:avLst/>
          </a:prstGeom>
        </p:spPr>
        <p:txBody>
          <a:bodyPr wrap="square" anchor="t">
            <a:sp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130530170"/>
              </p:ext>
            </p:extLst>
          </p:nvPr>
        </p:nvGraphicFramePr>
        <p:xfrm>
          <a:off x="558742" y="1028733"/>
          <a:ext cx="11266538" cy="4503992"/>
        </p:xfrm>
        <a:graphic>
          <a:graphicData uri="http://schemas.openxmlformats.org/drawingml/2006/table">
            <a:tbl>
              <a:tblPr firstRow="1" bandRow="1">
                <a:tableStyleId>{5C22544A-7EE6-4342-B048-85BDC9FD1C3A}</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(1 month as impact on EBGL Article 18 Terms and Conditions)</a:t>
                      </a:r>
                    </a:p>
                  </a:txBody>
                  <a:tcPr marL="121920" marR="121920" marT="60960" marB="60960"/>
                </a:tc>
                <a:tc>
                  <a:txBody>
                    <a:bodyPr/>
                    <a:lstStyle/>
                    <a:p>
                      <a:r>
                        <a:rPr lang="en-GB" sz="1600" dirty="0">
                          <a:latin typeface="Arial" panose="020B0604020202020204" pitchFamily="34" charset="0"/>
                          <a:cs typeface="Arial" panose="020B0604020202020204" pitchFamily="34" charset="0"/>
                        </a:rPr>
                        <a:t>6 April 2021 to 6 May 2021</a:t>
                      </a:r>
                    </a:p>
                  </a:txBody>
                  <a:tcPr marL="121920" marR="121920" marT="60960" marB="60960"/>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marL="121920" marR="121920" marT="60960" marB="60960"/>
                </a:tc>
                <a:tc>
                  <a:txBody>
                    <a:bodyPr/>
                    <a:lstStyle/>
                    <a:p>
                      <a:r>
                        <a:rPr lang="en-GB" sz="1600" dirty="0">
                          <a:latin typeface="Arial" panose="020B0604020202020204" pitchFamily="34" charset="0"/>
                          <a:cs typeface="Arial" panose="020B0604020202020204" pitchFamily="34" charset="0"/>
                        </a:rPr>
                        <a:t>20 May 2021</a:t>
                      </a:r>
                    </a:p>
                  </a:txBody>
                  <a:tcPr marL="121920" marR="121920" marT="60960" marB="60960"/>
                </a:tc>
                <a:extLst>
                  <a:ext uri="{0D108BD9-81ED-4DB2-BD59-A6C34878D82A}">
                    <a16:rowId xmlns:a16="http://schemas.microsoft.com/office/drawing/2014/main" val="3713368864"/>
                  </a:ext>
                </a:extLst>
              </a:tr>
              <a:tr h="736131">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a:t>
                      </a:r>
                      <a:endParaRPr lang="en-US" sz="1600" dirty="0">
                        <a:latin typeface="Arial" panose="020B0604020202020204" pitchFamily="34" charset="0"/>
                        <a:cs typeface="Arial" panose="020B0604020202020204" pitchFamily="34" charset="0"/>
                      </a:endParaRPr>
                    </a:p>
                  </a:txBody>
                  <a:tcPr marL="121920" marR="121920" marT="60960" marB="60960"/>
                </a:tc>
                <a:tc>
                  <a:txBody>
                    <a:bodyPr/>
                    <a:lstStyle/>
                    <a:p>
                      <a:r>
                        <a:rPr lang="en-GB" sz="1600" dirty="0">
                          <a:latin typeface="Arial" panose="020B0604020202020204" pitchFamily="34" charset="0"/>
                          <a:cs typeface="Arial" panose="020B0604020202020204" pitchFamily="34" charset="0"/>
                        </a:rPr>
                        <a:t>28 May 2021</a:t>
                      </a:r>
                    </a:p>
                  </a:txBody>
                  <a:tcPr marL="121920" marR="121920" marT="60960" marB="60960"/>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(5 working days)</a:t>
                      </a:r>
                      <a:endParaRPr lang="en-GB" sz="1600" dirty="0">
                        <a:latin typeface="Arial" panose="020B0604020202020204" pitchFamily="34" charset="0"/>
                        <a:cs typeface="Arial" panose="020B0604020202020204" pitchFamily="34" charset="0"/>
                      </a:endParaRP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1 June 2021</a:t>
                      </a:r>
                      <a:endParaRPr lang="en-US" sz="16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marL="121920" marR="121920" marT="60960" marB="60960"/>
                </a:tc>
                <a:tc>
                  <a:txBody>
                    <a:bodyPr/>
                    <a:lstStyle/>
                    <a:p>
                      <a:r>
                        <a:rPr lang="en-GB" sz="1600" dirty="0">
                          <a:latin typeface="Arial" panose="020B0604020202020204" pitchFamily="34" charset="0"/>
                          <a:cs typeface="Arial" panose="020B0604020202020204" pitchFamily="34" charset="0"/>
                        </a:rPr>
                        <a:t>9 June 2021</a:t>
                      </a:r>
                    </a:p>
                  </a:txBody>
                  <a:tcPr marL="121920" marR="121920" marT="60960" marB="60960"/>
                </a:tc>
                <a:extLst>
                  <a:ext uri="{0D108BD9-81ED-4DB2-BD59-A6C34878D82A}">
                    <a16:rowId xmlns:a16="http://schemas.microsoft.com/office/drawing/2014/main" val="1338958629"/>
                  </a:ext>
                </a:extLst>
              </a:tr>
              <a:tr h="53535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Ofgem decision </a:t>
                      </a:r>
                    </a:p>
                  </a:txBody>
                  <a:tcPr/>
                </a:tc>
                <a:tc>
                  <a:txBody>
                    <a:bodyPr/>
                    <a:lstStyle/>
                    <a:p>
                      <a:r>
                        <a:rPr lang="en-GB" sz="1600" dirty="0">
                          <a:latin typeface="Arial" panose="020B0604020202020204" pitchFamily="34" charset="0"/>
                          <a:cs typeface="Arial" panose="020B0604020202020204" pitchFamily="34" charset="0"/>
                        </a:rPr>
                        <a:t>TBC</a:t>
                      </a:r>
                    </a:p>
                  </a:txBody>
                  <a:tcPr marL="121920" marR="121920" marT="60960" marB="60960"/>
                </a:tc>
                <a:extLst>
                  <a:ext uri="{0D108BD9-81ED-4DB2-BD59-A6C34878D82A}">
                    <a16:rowId xmlns:a16="http://schemas.microsoft.com/office/drawing/2014/main" val="5400866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pPr lvl="0"/>
                      <a:r>
                        <a:rPr lang="en-GB" sz="1600" b="0" dirty="0">
                          <a:solidFill>
                            <a:sysClr val="windowText" lastClr="000000"/>
                          </a:solidFill>
                          <a:latin typeface="Arial" panose="020B0604020202020204" pitchFamily="34" charset="0"/>
                          <a:cs typeface="Arial" panose="020B0604020202020204" pitchFamily="34" charset="0"/>
                        </a:rPr>
                        <a:t>1 December 2022</a:t>
                      </a: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0571" y="356659"/>
            <a:ext cx="8640960" cy="537421"/>
          </a:xfrm>
        </p:spPr>
        <p:txBody>
          <a:bodyPr/>
          <a:lstStyle/>
          <a:p>
            <a:r>
              <a:rPr lang="en-GB" altLang="en-US" sz="3600" b="1" dirty="0">
                <a:solidFill>
                  <a:srgbClr val="FFBF22"/>
                </a:solidFill>
                <a:latin typeface="Helvetica Neue LT Std 65 Medium" panose="020B0604020202020204" pitchFamily="34" charset="0"/>
              </a:rPr>
              <a:t>Ask of the Panel</a:t>
            </a:r>
          </a:p>
        </p:txBody>
      </p:sp>
      <p:sp>
        <p:nvSpPr>
          <p:cNvPr id="2" name="Rectangle 1">
            <a:extLst>
              <a:ext uri="{FF2B5EF4-FFF2-40B4-BE49-F238E27FC236}">
                <a16:creationId xmlns:a16="http://schemas.microsoft.com/office/drawing/2014/main" id="{EDC8D283-602F-49B3-89CD-63CF840365F9}"/>
              </a:ext>
            </a:extLst>
          </p:cNvPr>
          <p:cNvSpPr/>
          <p:nvPr/>
        </p:nvSpPr>
        <p:spPr>
          <a:xfrm>
            <a:off x="99060" y="894080"/>
            <a:ext cx="11712369" cy="3210110"/>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rPr>
              <a:t>AGREE</a:t>
            </a:r>
            <a:r>
              <a:rPr kumimoji="0" lang="en-US" sz="24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 that the GC0109 Workgroup have met their Terms of Reference;</a:t>
            </a:r>
          </a:p>
          <a:p>
            <a:pPr marL="228589" marR="0" lvl="1" indent="0" algn="just"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Helvetica Neue Condensed" panose="02000503000000020004"/>
              <a:ea typeface="+mn-ea"/>
              <a:cs typeface="+mn-cs"/>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rPr>
              <a:t>AGREE</a:t>
            </a:r>
            <a:r>
              <a:rPr kumimoji="0" lang="en-US" sz="24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 that GC0109 can proceed to Code Administrator Consultation once Panel have had 5 working days to review the updated legal text; and</a:t>
            </a: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endParaRPr>
          </a:p>
          <a:p>
            <a:pPr marL="457189"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rPr>
              <a:t>NOTE </a:t>
            </a:r>
            <a:r>
              <a:rPr kumimoji="0" lang="en-US" altLang="en-US" sz="24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the ongoing timeline</a:t>
            </a:r>
            <a:endParaRPr kumimoji="0" lang="en-US" altLang="en-US" sz="24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285750" marR="0" lvl="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90641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0571" y="356659"/>
            <a:ext cx="8640960" cy="537421"/>
          </a:xfrm>
        </p:spPr>
        <p:txBody>
          <a:bodyPr/>
          <a:lstStyle/>
          <a:p>
            <a:r>
              <a:rPr lang="en-GB" altLang="en-US" sz="3600" b="1" dirty="0">
                <a:solidFill>
                  <a:srgbClr val="FFBF22"/>
                </a:solidFill>
                <a:latin typeface="Helvetica Neue Condensed"/>
              </a:rPr>
              <a:t>CMP326 - the asks of Panel</a:t>
            </a:r>
            <a:endParaRPr lang="en-GB" altLang="en-US" sz="3600" b="1" dirty="0">
              <a:solidFill>
                <a:srgbClr val="FFBF22"/>
              </a:solidFill>
              <a:latin typeface="Helvetica Neue LT Std 65 Medium" panose="020B0604020202020204" pitchFamily="34" charset="0"/>
            </a:endParaRPr>
          </a:p>
        </p:txBody>
      </p:sp>
      <p:sp>
        <p:nvSpPr>
          <p:cNvPr id="2" name="Rectangle 1">
            <a:extLst>
              <a:ext uri="{FF2B5EF4-FFF2-40B4-BE49-F238E27FC236}">
                <a16:creationId xmlns:a16="http://schemas.microsoft.com/office/drawing/2014/main" id="{EDC8D283-602F-49B3-89CD-63CF840365F9}"/>
              </a:ext>
            </a:extLst>
          </p:cNvPr>
          <p:cNvSpPr/>
          <p:nvPr/>
        </p:nvSpPr>
        <p:spPr>
          <a:xfrm>
            <a:off x="99060" y="894080"/>
            <a:ext cx="11712369" cy="5179880"/>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Helvetica Neue Condensed" panose="02000503000000020004"/>
              <a:ea typeface="+mn-ea"/>
              <a:cs typeface="+mn-cs"/>
            </a:endParaRPr>
          </a:p>
          <a:p>
            <a:pPr marL="457189" lvl="1" indent="-228600" algn="just" defTabSz="914400">
              <a:lnSpc>
                <a:spcPct val="90000"/>
              </a:lnSpc>
              <a:spcAft>
                <a:spcPts val="600"/>
              </a:spcAft>
              <a:buFont typeface="Arial" panose="020B0604020202020204" pitchFamily="34" charset="0"/>
              <a:buChar char="•"/>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AGREE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that the Workgroup have met their Terms of Reference</a:t>
            </a:r>
          </a:p>
          <a:p>
            <a:pPr marL="228589" marR="0" lvl="1" indent="0" algn="just"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457189" lvl="1" indent="-228600" algn="just" defTabSz="914400">
              <a:lnSpc>
                <a:spcPct val="90000"/>
              </a:lnSpc>
              <a:spcAft>
                <a:spcPts val="600"/>
              </a:spcAft>
              <a:buFont typeface="Arial" panose="020B0604020202020204" pitchFamily="34" charset="0"/>
              <a:buChar char="•"/>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AGREE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that </a:t>
            </a:r>
            <a:r>
              <a:rPr lang="en-GB" sz="2400" dirty="0">
                <a:solidFill>
                  <a:srgbClr val="454545"/>
                </a:solidFill>
                <a:latin typeface="Arial" panose="020B0604020202020204" pitchFamily="34" charset="0"/>
                <a:cs typeface="Arial" panose="020B0604020202020204" pitchFamily="34" charset="0"/>
              </a:rPr>
              <a:t>this Modification </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can proceed to Code Administrator Consultation </a:t>
            </a:r>
          </a:p>
          <a:p>
            <a:pPr marL="457189" lvl="1" indent="-228600" algn="just" defTabSz="914400">
              <a:lnSpc>
                <a:spcPct val="90000"/>
              </a:lnSpc>
              <a:spcAft>
                <a:spcPts val="600"/>
              </a:spcAft>
              <a:buFont typeface="Arial" panose="020B0604020202020204" pitchFamily="34" charset="0"/>
              <a:buChar char="•"/>
              <a:defRPr/>
            </a:pPr>
            <a:endParaRPr lang="en-US" sz="2400" dirty="0">
              <a:solidFill>
                <a:srgbClr val="000000"/>
              </a:solidFill>
              <a:latin typeface="Arial" panose="020B0604020202020204" pitchFamily="34" charset="0"/>
              <a:cs typeface="Arial" panose="020B0604020202020204" pitchFamily="34" charset="0"/>
            </a:endParaRPr>
          </a:p>
          <a:p>
            <a:pPr marL="457189" lvl="1" indent="-228600" algn="just" defTabSz="914400">
              <a:lnSpc>
                <a:spcPct val="90000"/>
              </a:lnSpc>
              <a:spcAft>
                <a:spcPts val="600"/>
              </a:spcAft>
              <a:buFont typeface="Arial" panose="020B0604020202020204" pitchFamily="34" charset="0"/>
              <a:buChar char="•"/>
              <a:defRPr/>
            </a:pPr>
            <a:r>
              <a:rPr lang="en-GB" sz="2400" b="1" dirty="0">
                <a:latin typeface="Arial" panose="020B0604020202020204" pitchFamily="34" charset="0"/>
                <a:cs typeface="Arial" panose="020B0604020202020204" pitchFamily="34" charset="0"/>
              </a:rPr>
              <a:t>AGREE</a:t>
            </a:r>
            <a:r>
              <a:rPr lang="en-GB" sz="2400" dirty="0">
                <a:latin typeface="Arial" panose="020B0604020202020204" pitchFamily="34" charset="0"/>
                <a:cs typeface="Arial" panose="020B0604020202020204" pitchFamily="34" charset="0"/>
              </a:rPr>
              <a:t> that </a:t>
            </a:r>
            <a:r>
              <a:rPr lang="en-GB" sz="2400" dirty="0">
                <a:solidFill>
                  <a:srgbClr val="454545"/>
                </a:solidFill>
                <a:latin typeface="Arial" panose="020B0604020202020204" pitchFamily="34" charset="0"/>
                <a:cs typeface="Arial" panose="020B0604020202020204" pitchFamily="34" charset="0"/>
              </a:rPr>
              <a:t>this Modification</a:t>
            </a:r>
            <a:r>
              <a:rPr lang="en-GB" sz="2400" dirty="0">
                <a:latin typeface="Arial" panose="020B0604020202020204" pitchFamily="34" charset="0"/>
                <a:cs typeface="Arial" panose="020B0604020202020204" pitchFamily="34" charset="0"/>
              </a:rPr>
              <a:t> does/does not impact the European Electricity Balancing Guideline (EBGL) Article 18 terms and conditions held within the </a:t>
            </a:r>
            <a:r>
              <a:rPr lang="en-GB" sz="2400" dirty="0">
                <a:solidFill>
                  <a:srgbClr val="454545"/>
                </a:solidFill>
                <a:latin typeface="Arial" panose="020B0604020202020204"/>
              </a:rPr>
              <a:t>CUSC?</a:t>
            </a:r>
            <a:endParaRPr lang="en-GB" sz="2400" dirty="0">
              <a:latin typeface="Arial" panose="020B0604020202020204" pitchFamily="34" charset="0"/>
              <a:cs typeface="Arial" panose="020B0604020202020204" pitchFamily="34" charset="0"/>
            </a:endParaRPr>
          </a:p>
          <a:p>
            <a:pPr marL="228589" lvl="1" algn="just" defTabSz="914400">
              <a:lnSpc>
                <a:spcPct val="90000"/>
              </a:lnSpc>
              <a:spcAft>
                <a:spcPts val="600"/>
              </a:spcAft>
              <a:defRPr/>
            </a:pPr>
            <a:endParaRPr lang="en-GB" sz="2400" dirty="0">
              <a:latin typeface="Arial" panose="020B0604020202020204" pitchFamily="34" charset="0"/>
              <a:cs typeface="Arial" panose="020B0604020202020204" pitchFamily="34" charset="0"/>
            </a:endParaRPr>
          </a:p>
          <a:p>
            <a:pPr marL="457189" lvl="1" indent="-228600" algn="just" defTabSz="914400">
              <a:lnSpc>
                <a:spcPct val="90000"/>
              </a:lnSpc>
              <a:spcAft>
                <a:spcPts val="600"/>
              </a:spcAft>
              <a:buFont typeface="Arial" panose="020B0604020202020204" pitchFamily="34" charset="0"/>
              <a:buChar char="•"/>
              <a:defRPr/>
            </a:pPr>
            <a:r>
              <a:rPr lang="en-GB" sz="2400" dirty="0">
                <a:latin typeface="Arial" panose="020B0604020202020204" pitchFamily="34" charset="0"/>
                <a:cs typeface="Arial" panose="020B0604020202020204" pitchFamily="34" charset="0"/>
              </a:rPr>
              <a:t>If there is an impact on EBGL, </a:t>
            </a:r>
            <a:r>
              <a:rPr lang="en-GB" sz="2400" b="1" dirty="0">
                <a:latin typeface="Arial" panose="020B0604020202020204" pitchFamily="34" charset="0"/>
                <a:cs typeface="Arial" panose="020B0604020202020204" pitchFamily="34" charset="0"/>
              </a:rPr>
              <a:t>AGREE</a:t>
            </a:r>
            <a:r>
              <a:rPr lang="en-GB" sz="2400" dirty="0">
                <a:latin typeface="Arial" panose="020B0604020202020204" pitchFamily="34" charset="0"/>
                <a:cs typeface="Arial" panose="020B0604020202020204" pitchFamily="34" charset="0"/>
              </a:rPr>
              <a:t> the impact on the EBGL Objectives</a:t>
            </a:r>
          </a:p>
          <a:p>
            <a:pPr marL="228589" marR="0" lvl="1" algn="just" defTabSz="914400" rtl="0" eaLnBrk="1" fontAlgn="auto" latinLnBrk="0" hangingPunct="1">
              <a:lnSpc>
                <a:spcPct val="90000"/>
              </a:lnSpc>
              <a:spcBef>
                <a:spcPts val="0"/>
              </a:spcBef>
              <a:spcAft>
                <a:spcPts val="600"/>
              </a:spcAft>
              <a:buClrTx/>
              <a:buSzTx/>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457189" lvl="1" indent="-228600" algn="just" defTabSz="914400">
              <a:lnSpc>
                <a:spcPct val="90000"/>
              </a:lnSpc>
              <a:spcAft>
                <a:spcPts val="600"/>
              </a:spcAft>
              <a:buFont typeface="Arial" panose="020B0604020202020204" pitchFamily="34" charset="0"/>
              <a:buChar char="•"/>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NOTE </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the ongoing timeline</a:t>
            </a: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85750" marR="0" lvl="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66010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EBGL Article 3 Objectives</a:t>
            </a:r>
            <a:endParaRPr lang="en-GB" altLang="en-US" sz="1867" b="1" dirty="0">
              <a:solidFill>
                <a:schemeClr val="accent1"/>
              </a:solidFill>
              <a:latin typeface="Helvetica Neue Condensed"/>
            </a:endParaRPr>
          </a:p>
        </p:txBody>
      </p:sp>
      <p:sp>
        <p:nvSpPr>
          <p:cNvPr id="2" name="Rectangle 1">
            <a:extLst>
              <a:ext uri="{FF2B5EF4-FFF2-40B4-BE49-F238E27FC236}">
                <a16:creationId xmlns:a16="http://schemas.microsoft.com/office/drawing/2014/main" id="{DE4F4C97-15DD-41F7-8ECB-4A312F7D5217}"/>
              </a:ext>
            </a:extLst>
          </p:cNvPr>
          <p:cNvSpPr/>
          <p:nvPr/>
        </p:nvSpPr>
        <p:spPr>
          <a:xfrm>
            <a:off x="431371" y="889843"/>
            <a:ext cx="11521280" cy="5647700"/>
          </a:xfrm>
          <a:prstGeom prst="rect">
            <a:avLst/>
          </a:prstGeom>
        </p:spPr>
        <p:txBody>
          <a:bodyPr wrap="square">
            <a:spAutoFit/>
          </a:bodyPr>
          <a:lstStyle/>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For reference, the Electricity Balancing Guideline (EBGL) Article 3 (Objectives and regulatory aspects) are:</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ts val="2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imes New Roman" panose="02020603050405020304" pitchFamily="18" charset="0"/>
              </a:rPr>
              <a:t>1. This Regulation aims at:</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Fostering effective competition, non-discrimination and transparency in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enhancing efficiency of balancing as well as efficiency of national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integrating balancing markets and promoting the possibilities for exchanges of balancing services while contributing to operational security;</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contributing to the efficient long-term operation and development of the electricity transmission system and electricity sector while facilitating the efficient and consistent functioning of day-ahead, intraday and balancing markets;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ensuring that the procurement of balancing services is fair, objective, transparent and market-based, avoids undue barriers to entry for new entrants, fosters the liquidity of balancing markets while preventing undue market distortions;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demand response including aggregation facilities and energy storage while ensuring they compete with other balancing services at a level playing field and, where necessary, act independently when serving a single demand facility;</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ts val="2000"/>
              </a:lnSpc>
              <a:spcBef>
                <a:spcPts val="0"/>
              </a:spcBef>
              <a:spcAft>
                <a:spcPts val="600"/>
              </a:spcAft>
              <a:buClrTx/>
              <a:buSzTx/>
              <a:buFont typeface="+mj-lt"/>
              <a:buAutoNum type="alphaLcParenBoth"/>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facilitating the participation of renewable energy sources and supporting the achievement of any target specified in an enactment for the share of energy from renewable sources.</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776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solidFill>
                  <a:schemeClr val="tx1"/>
                </a:solidFill>
                <a:latin typeface="Arial" panose="020B0604020202020204" pitchFamily="34" charset="0"/>
                <a:cs typeface="Arial" panose="020B0604020202020204" pitchFamily="34" charset="0"/>
              </a:rPr>
              <a:t>No Draft Final Modification Reports this month</a:t>
            </a:r>
            <a:endParaRPr lang="en-US" altLang="en-US"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549558" y="2101606"/>
            <a:ext cx="9092883" cy="2285456"/>
          </a:xfrm>
          <a:solidFill>
            <a:schemeClr val="bg1"/>
          </a:solidFill>
        </p:spPr>
        <p:txBody>
          <a:bodyPr/>
          <a:lstStyle/>
          <a:p>
            <a:r>
              <a:rPr lang="en-GB" sz="4000" b="1" dirty="0"/>
              <a:t>Forward Plan Update/Customer Journey)</a:t>
            </a:r>
          </a:p>
        </p:txBody>
      </p:sp>
      <p:sp>
        <p:nvSpPr>
          <p:cNvPr id="4" name="Rectangle 3">
            <a:extLst>
              <a:ext uri="{FF2B5EF4-FFF2-40B4-BE49-F238E27FC236}">
                <a16:creationId xmlns:a16="http://schemas.microsoft.com/office/drawing/2014/main" id="{93BBCA40-69AD-4522-886D-4E24988DF3C1}"/>
              </a:ext>
            </a:extLst>
          </p:cNvPr>
          <p:cNvSpPr/>
          <p:nvPr/>
        </p:nvSpPr>
        <p:spPr>
          <a:xfrm>
            <a:off x="1046796" y="3244334"/>
            <a:ext cx="10271444" cy="400110"/>
          </a:xfrm>
          <a:prstGeom prst="rect">
            <a:avLst/>
          </a:prstGeom>
          <a:solidFill>
            <a:schemeClr val="bg1"/>
          </a:solidFill>
        </p:spPr>
        <p:txBody>
          <a:bodyPr wrap="square">
            <a:spAutoFit/>
          </a:bodyPr>
          <a:lstStyle/>
          <a:p>
            <a:pPr marL="800100" lvl="1" indent="-342900">
              <a:buFont typeface="Arial" panose="020B0604020202020204" pitchFamily="34" charset="0"/>
              <a:buChar char="•"/>
              <a:defRPr/>
            </a:pPr>
            <a:r>
              <a:rPr lang="en-GB" sz="2000" b="1" dirty="0">
                <a:latin typeface="Arial" panose="020B0604020202020204" pitchFamily="34" charset="0"/>
                <a:cs typeface="Arial" panose="020B0604020202020204" pitchFamily="34" charset="0"/>
              </a:rPr>
              <a:t>Update on Onboarding (Introduction to Code Change webinars - </a:t>
            </a:r>
            <a:r>
              <a:rPr kumimoji="0" lang="en-GB"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Paul Mullen</a:t>
            </a:r>
            <a:endParaRPr kumimoji="0" lang="en-GB" sz="2000" b="0" i="0" u="none" strike="noStrike" kern="1200" cap="none" spc="0" normalizeH="0" baseline="0" noProof="0" dirty="0">
              <a:ln>
                <a:noFill/>
              </a:ln>
              <a:solidFill>
                <a:prstClr val="black"/>
              </a:solidFill>
              <a:effectLst/>
              <a:uLnTx/>
              <a:uFillTx/>
              <a:latin typeface="Helvetica Neue Condensed"/>
              <a:ea typeface="+mn-ea"/>
              <a:cs typeface="+mn-cs"/>
            </a:endParaRPr>
          </a:p>
        </p:txBody>
      </p:sp>
    </p:spTree>
    <p:extLst>
      <p:ext uri="{BB962C8B-B14F-4D97-AF65-F5344CB8AC3E}">
        <p14:creationId xmlns:p14="http://schemas.microsoft.com/office/powerpoint/2010/main" val="21481107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781443" y="2645031"/>
            <a:ext cx="7385186" cy="1754326"/>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000" b="1" i="1" kern="0" dirty="0">
                <a:latin typeface="Arial" panose="020B0604020202020204" pitchFamily="34" charset="0"/>
                <a:ea typeface="+mj-ea"/>
                <a:cs typeface="Arial" panose="020B0604020202020204" pitchFamily="34" charset="0"/>
              </a:rPr>
              <a:t>General discussion on impacts of coronavirus outbreak (ALL)</a:t>
            </a:r>
          </a:p>
          <a:p>
            <a:pPr marL="342900" indent="-342900">
              <a:buFont typeface="+mj-lt"/>
              <a:buAutoNum type="arabicPeriod"/>
            </a:pPr>
            <a:r>
              <a:rPr lang="en-GB" sz="2000" b="1" i="1" dirty="0">
                <a:latin typeface="Arial" panose="020B0604020202020204" pitchFamily="34" charset="0"/>
                <a:cs typeface="Arial" panose="020B0604020202020204" pitchFamily="34" charset="0"/>
              </a:rPr>
              <a:t>Independent Chairs for Workgroups (GG)</a:t>
            </a:r>
            <a:endParaRPr lang="en-GB" sz="20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30 April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22 April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15 April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8 April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CUSC Panel</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u="sng"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CMP300, CMP335/336, CMP343/340, CMP360 (needed before 1 April 2021)</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CMP365: </a:t>
            </a:r>
            <a:r>
              <a:rPr lang="en-GB" sz="2400" dirty="0">
                <a:latin typeface="Arial" panose="020B0604020202020204" pitchFamily="34" charset="0"/>
                <a:cs typeface="Arial" panose="020B0604020202020204" pitchFamily="34" charset="0"/>
              </a:rPr>
              <a:t>Improvements to CUSC Governance Arrangements</a:t>
            </a:r>
          </a:p>
          <a:p>
            <a:pPr marL="228600" lvl="0" algn="just" defTabSz="914400">
              <a:lnSpc>
                <a:spcPct val="90000"/>
              </a:lnSpc>
              <a:spcAft>
                <a:spcPts val="600"/>
              </a:spcAft>
              <a:defRPr/>
            </a:pPr>
            <a:endParaRPr kumimoji="0" lang="en-GB" sz="2400" i="0" u="none" strike="noStrike" kern="1200" cap="none" spc="0" normalizeH="0" baseline="0" noProof="0" dirty="0">
              <a:ln>
                <a:noFill/>
              </a:ln>
              <a:solidFill>
                <a:srgbClr val="F0B9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Louise Trodden,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205476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CMP365</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2514086678"/>
              </p:ext>
            </p:extLst>
          </p:nvPr>
        </p:nvGraphicFramePr>
        <p:xfrm>
          <a:off x="356662" y="946798"/>
          <a:ext cx="11660639" cy="5596242"/>
        </p:xfrm>
        <a:graphic>
          <a:graphicData uri="http://schemas.openxmlformats.org/drawingml/2006/table">
            <a:tbl>
              <a:tblPr firstRow="1" bandRow="1">
                <a:tableStyleId>{5C22544A-7EE6-4342-B048-85BDC9FD1C3A}</a:tableStyleId>
              </a:tblPr>
              <a:tblGrid>
                <a:gridCol w="6178943">
                  <a:extLst>
                    <a:ext uri="{9D8B030D-6E8A-4147-A177-3AD203B41FA5}">
                      <a16:colId xmlns:a16="http://schemas.microsoft.com/office/drawing/2014/main" val="2500286265"/>
                    </a:ext>
                  </a:extLst>
                </a:gridCol>
                <a:gridCol w="5481696">
                  <a:extLst>
                    <a:ext uri="{9D8B030D-6E8A-4147-A177-3AD203B41FA5}">
                      <a16:colId xmlns:a16="http://schemas.microsoft.com/office/drawing/2014/main" val="477721536"/>
                    </a:ext>
                  </a:extLst>
                </a:gridCol>
              </a:tblGrid>
              <a:tr h="693136">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4903106">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Added timeline and updated Implementation section</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Ensured that reflected standard rather than self-governance</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Proposed shortening some of the wording in the solution particularly on quoracy</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highlight>
                          <a:srgbClr val="FFFF00"/>
                        </a:highlight>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9EACA-0C32-3949-9FD0-2B1FF4F37802}"/>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Picture Placeholder 2">
            <a:extLst>
              <a:ext uri="{FF2B5EF4-FFF2-40B4-BE49-F238E27FC236}">
                <a16:creationId xmlns:a16="http://schemas.microsoft.com/office/drawing/2014/main" id="{98E5176D-C25B-0B4F-9953-18721D7311C3}"/>
              </a:ext>
            </a:extLst>
          </p:cNvPr>
          <p:cNvSpPr>
            <a:spLocks noGrp="1"/>
          </p:cNvSpPr>
          <p:nvPr/>
        </p:nvSpPr>
        <p:spPr>
          <a:xfrm>
            <a:off x="6806508" y="2177307"/>
            <a:ext cx="1643869" cy="1058862"/>
          </a:xfrm>
          <a:prstGeom prst="rect">
            <a:avLst/>
          </a:prstGeom>
          <a:no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6301209-696D-467F-8A77-5A771AF44ABE}"/>
              </a:ext>
            </a:extLst>
          </p:cNvPr>
          <p:cNvSpPr>
            <a:spLocks noGrp="1"/>
          </p:cNvSpPr>
          <p:nvPr>
            <p:ph type="title"/>
          </p:nvPr>
        </p:nvSpPr>
        <p:spPr>
          <a:xfrm>
            <a:off x="0" y="0"/>
            <a:ext cx="12192000" cy="728884"/>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b="1" dirty="0">
                <a:latin typeface="Arial" panose="020B0604020202020204" pitchFamily="34" charset="0"/>
                <a:cs typeface="Arial" panose="020B0604020202020204" pitchFamily="34" charset="0"/>
              </a:rPr>
              <a:t>History and Purpose</a:t>
            </a:r>
          </a:p>
        </p:txBody>
      </p:sp>
      <p:graphicFrame>
        <p:nvGraphicFramePr>
          <p:cNvPr id="10" name="Diagram 9">
            <a:extLst>
              <a:ext uri="{FF2B5EF4-FFF2-40B4-BE49-F238E27FC236}">
                <a16:creationId xmlns:a16="http://schemas.microsoft.com/office/drawing/2014/main" id="{CAAFFBCF-1AD3-4EC5-BE5B-82FCF5B3FA7C}"/>
              </a:ext>
            </a:extLst>
          </p:cNvPr>
          <p:cNvGraphicFramePr/>
          <p:nvPr>
            <p:extLst>
              <p:ext uri="{D42A27DB-BD31-4B8C-83A1-F6EECF244321}">
                <p14:modId xmlns:p14="http://schemas.microsoft.com/office/powerpoint/2010/main" val="3238325750"/>
              </p:ext>
            </p:extLst>
          </p:nvPr>
        </p:nvGraphicFramePr>
        <p:xfrm>
          <a:off x="274320" y="1462160"/>
          <a:ext cx="11338560" cy="35480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968466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9.xml><?xml version="1.0" encoding="utf-8"?>
<a:theme xmlns:a="http://schemas.openxmlformats.org/drawingml/2006/main" name="8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Props1.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DCB36002-CCFD-4C5D-814A-FF8D96969B7A}">
  <ds:schemaRefs>
    <ds:schemaRef ds:uri="http://purl.org/dc/dcmitype/"/>
    <ds:schemaRef ds:uri="http://purl.org/dc/terms/"/>
    <ds:schemaRef ds:uri="f71abe4e-f5ff-49cd-8eff-5f4949acc510"/>
    <ds:schemaRef ds:uri="http://schemas.microsoft.com/office/2006/documentManagement/types"/>
    <ds:schemaRef ds:uri="http://purl.org/dc/elements/1.1/"/>
    <ds:schemaRef ds:uri="97b6fe81-1556-4112-94ca-31043ca39b7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4248</TotalTime>
  <Words>3598</Words>
  <Application>Microsoft Office PowerPoint</Application>
  <PresentationFormat>Widescreen</PresentationFormat>
  <Paragraphs>463</Paragraphs>
  <Slides>56</Slides>
  <Notes>11</Notes>
  <HiddenSlides>0</HiddenSlides>
  <MMClips>0</MMClips>
  <ScaleCrop>false</ScaleCrop>
  <HeadingPairs>
    <vt:vector size="8" baseType="variant">
      <vt:variant>
        <vt:lpstr>Fonts Used</vt:lpstr>
      </vt:variant>
      <vt:variant>
        <vt:i4>19</vt:i4>
      </vt:variant>
      <vt:variant>
        <vt:lpstr>Theme</vt:lpstr>
      </vt:variant>
      <vt:variant>
        <vt:i4>12</vt:i4>
      </vt:variant>
      <vt:variant>
        <vt:lpstr>Embedded OLE Servers</vt:lpstr>
      </vt:variant>
      <vt:variant>
        <vt:i4>1</vt:i4>
      </vt:variant>
      <vt:variant>
        <vt:lpstr>Slide Titles</vt:lpstr>
      </vt:variant>
      <vt:variant>
        <vt:i4>56</vt:i4>
      </vt:variant>
    </vt:vector>
  </HeadingPairs>
  <TitlesOfParts>
    <vt:vector size="88" baseType="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Segoe UI Light</vt:lpstr>
      <vt:lpstr>Symbol</vt:lpstr>
      <vt:lpstr>Verdana</vt:lpstr>
      <vt:lpstr>Wingdings</vt:lpstr>
      <vt:lpstr>Wingdings 2</vt:lpstr>
      <vt:lpstr>Office Theme</vt:lpstr>
      <vt:lpstr>Orsted</vt:lpstr>
      <vt:lpstr>FirstSlideMaster</vt:lpstr>
      <vt:lpstr>PresentationOfgem2015</vt:lpstr>
      <vt:lpstr>1_PresentationOfgem2015</vt:lpstr>
      <vt:lpstr>5_Office Theme</vt:lpstr>
      <vt:lpstr>2_Office Theme</vt:lpstr>
      <vt:lpstr>7_Office Theme</vt:lpstr>
      <vt:lpstr>8_Office Theme</vt:lpstr>
      <vt:lpstr>9_Office Theme</vt:lpstr>
      <vt:lpstr>1_Office Theme</vt:lpstr>
      <vt:lpstr>3_Office Theme</vt:lpstr>
      <vt:lpstr>think-cell Slide</vt:lpstr>
      <vt:lpstr>Friday 26 March 2021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CMP365</vt:lpstr>
      <vt:lpstr>History and Purpose</vt:lpstr>
      <vt:lpstr>Why</vt:lpstr>
      <vt:lpstr>Proposed change</vt:lpstr>
      <vt:lpstr>Alternate in GC0131 Workgroup</vt:lpstr>
      <vt:lpstr>Ofgem Decision on GC0131 </vt:lpstr>
      <vt:lpstr>Timeline for CMP365 – Proposed Timeline (Standard-Governance with Code Administrator Consultation)</vt:lpstr>
      <vt:lpstr>CMP365 – the asks of Panel </vt:lpstr>
      <vt:lpstr>PowerPoint Presentation</vt:lpstr>
      <vt:lpstr>Critical Friend Feedback – CMP366</vt:lpstr>
      <vt:lpstr>Background</vt:lpstr>
      <vt:lpstr>Timeline for CMP366</vt:lpstr>
      <vt:lpstr>CMP366 – the asks of Panel </vt:lpstr>
      <vt:lpstr>CUSC Fast Track Criteria</vt:lpstr>
      <vt:lpstr>CUSC Self-Governance Criteria</vt:lpstr>
      <vt:lpstr>PowerPoint Presentation</vt:lpstr>
      <vt:lpstr>PowerPoint Presentation</vt:lpstr>
      <vt:lpstr>In flight Modifications – the asks of Panel</vt:lpstr>
      <vt:lpstr>PowerPoint Presentation</vt:lpstr>
      <vt:lpstr>Prioritisation Principles</vt:lpstr>
      <vt:lpstr>BREAK</vt:lpstr>
      <vt:lpstr>PowerPoint Presentation</vt:lpstr>
      <vt:lpstr>EBGL Article 18 – Panel asks at each process step</vt:lpstr>
      <vt:lpstr>What is EBGL Article 18?</vt:lpstr>
      <vt:lpstr>What does this mean for our process</vt:lpstr>
      <vt:lpstr>What does this mean for our process</vt:lpstr>
      <vt:lpstr>What does this mean for our process</vt:lpstr>
      <vt:lpstr>What does this mean for our process</vt:lpstr>
      <vt:lpstr>EBGL Article 3 Objectives</vt:lpstr>
      <vt:lpstr>PowerPoint Presentation</vt:lpstr>
      <vt:lpstr>CMP326 Background </vt:lpstr>
      <vt:lpstr>CMP326 Workgroup Consultation Responses Summary </vt:lpstr>
      <vt:lpstr>CMP326 Workgroup Vote – took place 11 March 2021 </vt:lpstr>
      <vt:lpstr>CMP326 Terms of Reference</vt:lpstr>
      <vt:lpstr>CMP326 Timeline</vt:lpstr>
      <vt:lpstr>Ask of the Panel</vt:lpstr>
      <vt:lpstr>CMP326 - the asks of Panel</vt:lpstr>
      <vt:lpstr>EBGL Article 3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76</cp:revision>
  <dcterms:created xsi:type="dcterms:W3CDTF">2020-11-18T21:12:56Z</dcterms:created>
  <dcterms:modified xsi:type="dcterms:W3CDTF">2021-03-18T17:12:23Z</dcterms:modified>
</cp:coreProperties>
</file>