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7" r:id="rId4"/>
    <p:sldMasterId id="2147483648" r:id="rId5"/>
  </p:sldMasterIdLst>
  <p:notesMasterIdLst>
    <p:notesMasterId r:id="rId12"/>
  </p:notesMasterIdLst>
  <p:handoutMasterIdLst>
    <p:handoutMasterId r:id="rId13"/>
  </p:handoutMasterIdLst>
  <p:sldIdLst>
    <p:sldId id="256" r:id="rId6"/>
    <p:sldId id="284" r:id="rId7"/>
    <p:sldId id="285" r:id="rId8"/>
    <p:sldId id="286" r:id="rId9"/>
    <p:sldId id="312" r:id="rId10"/>
    <p:sldId id="278"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horat(ESO), Haarith" initials="DH" lastIdx="6" clrIdx="0">
    <p:extLst>
      <p:ext uri="{19B8F6BF-5375-455C-9EA6-DF929625EA0E}">
        <p15:presenceInfo xmlns:p15="http://schemas.microsoft.com/office/powerpoint/2012/main" userId="S-1-5-21-852109325-4236797708-1392725387-303398" providerId="AD"/>
      </p:ext>
    </p:extLst>
  </p:cmAuthor>
  <p:cmAuthor id="2" name="Dhorat(ESO), Haarith" initials="DH [2]" lastIdx="2" clrIdx="1">
    <p:extLst>
      <p:ext uri="{19B8F6BF-5375-455C-9EA6-DF929625EA0E}">
        <p15:presenceInfo xmlns:p15="http://schemas.microsoft.com/office/powerpoint/2012/main" userId="S::Haarith.Dhorat@uk.nationalgrid.com::0cd168d0-143e-4c03-83f3-99dd3e4257b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9C1"/>
    <a:srgbClr val="20201E"/>
    <a:srgbClr val="FFBF22"/>
    <a:srgbClr val="C85412"/>
    <a:srgbClr val="E61E84"/>
    <a:srgbClr val="FFCE2C"/>
    <a:srgbClr val="FF5D00"/>
    <a:srgbClr val="6A2C91"/>
    <a:srgbClr val="E75400"/>
    <a:srgbClr val="5BCB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8E0409-985B-46C4-99CA-3654CE4EB698}" v="10" dt="2021-03-18T11:45:47.2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89"/>
    <p:restoredTop sz="94694"/>
  </p:normalViewPr>
  <p:slideViewPr>
    <p:cSldViewPr snapToGrid="0" snapToObjects="1">
      <p:cViewPr varScale="1">
        <p:scale>
          <a:sx n="92" d="100"/>
          <a:sy n="92" d="100"/>
        </p:scale>
        <p:origin x="84" y="360"/>
      </p:cViewPr>
      <p:guideLst/>
    </p:cSldViewPr>
  </p:slideViewPr>
  <p:notesTextViewPr>
    <p:cViewPr>
      <p:scale>
        <a:sx n="40" d="100"/>
        <a:sy n="40" d="100"/>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horat(ESO), Haarith" userId="0cd168d0-143e-4c03-83f3-99dd3e4257b3" providerId="ADAL" clId="{30983791-F565-4195-81FE-B72895DF44EE}"/>
  </pc:docChgLst>
  <pc:docChgLst>
    <pc:chgData name="Dhorat(ESO), Haarith" userId="0cd168d0-143e-4c03-83f3-99dd3e4257b3" providerId="ADAL" clId="{0C8E0409-985B-46C4-99CA-3654CE4EB698}"/>
    <pc:docChg chg="undo custSel modSld">
      <pc:chgData name="Dhorat(ESO), Haarith" userId="0cd168d0-143e-4c03-83f3-99dd3e4257b3" providerId="ADAL" clId="{0C8E0409-985B-46C4-99CA-3654CE4EB698}" dt="2021-03-18T11:45:47.295" v="469"/>
      <pc:docMkLst>
        <pc:docMk/>
      </pc:docMkLst>
      <pc:sldChg chg="modSp">
        <pc:chgData name="Dhorat(ESO), Haarith" userId="0cd168d0-143e-4c03-83f3-99dd3e4257b3" providerId="ADAL" clId="{0C8E0409-985B-46C4-99CA-3654CE4EB698}" dt="2021-03-10T14:41:50.260" v="23" actId="20577"/>
        <pc:sldMkLst>
          <pc:docMk/>
          <pc:sldMk cId="2704666972" sldId="256"/>
        </pc:sldMkLst>
        <pc:spChg chg="mod">
          <ac:chgData name="Dhorat(ESO), Haarith" userId="0cd168d0-143e-4c03-83f3-99dd3e4257b3" providerId="ADAL" clId="{0C8E0409-985B-46C4-99CA-3654CE4EB698}" dt="2021-03-10T14:41:50.260" v="23" actId="20577"/>
          <ac:spMkLst>
            <pc:docMk/>
            <pc:sldMk cId="2704666972" sldId="256"/>
            <ac:spMk id="3" creationId="{3725927B-5908-1547-880E-85792FD199F7}"/>
          </ac:spMkLst>
        </pc:spChg>
      </pc:sldChg>
      <pc:sldChg chg="modSp addCm modCm">
        <pc:chgData name="Dhorat(ESO), Haarith" userId="0cd168d0-143e-4c03-83f3-99dd3e4257b3" providerId="ADAL" clId="{0C8E0409-985B-46C4-99CA-3654CE4EB698}" dt="2021-03-18T11:45:47.295" v="469"/>
        <pc:sldMkLst>
          <pc:docMk/>
          <pc:sldMk cId="3854792685" sldId="285"/>
        </pc:sldMkLst>
        <pc:graphicFrameChg chg="modGraphic">
          <ac:chgData name="Dhorat(ESO), Haarith" userId="0cd168d0-143e-4c03-83f3-99dd3e4257b3" providerId="ADAL" clId="{0C8E0409-985B-46C4-99CA-3654CE4EB698}" dt="2021-03-10T14:42:01.918" v="37" actId="20577"/>
          <ac:graphicFrameMkLst>
            <pc:docMk/>
            <pc:sldMk cId="3854792685" sldId="285"/>
            <ac:graphicFrameMk id="5" creationId="{00000000-0000-0000-0000-000000000000}"/>
          </ac:graphicFrameMkLst>
        </pc:graphicFrameChg>
      </pc:sldChg>
      <pc:sldChg chg="addSp delSp modSp">
        <pc:chgData name="Dhorat(ESO), Haarith" userId="0cd168d0-143e-4c03-83f3-99dd3e4257b3" providerId="ADAL" clId="{0C8E0409-985B-46C4-99CA-3654CE4EB698}" dt="2021-03-12T11:54:28.284" v="337" actId="1038"/>
        <pc:sldMkLst>
          <pc:docMk/>
          <pc:sldMk cId="136231941" sldId="286"/>
        </pc:sldMkLst>
        <pc:spChg chg="mod">
          <ac:chgData name="Dhorat(ESO), Haarith" userId="0cd168d0-143e-4c03-83f3-99dd3e4257b3" providerId="ADAL" clId="{0C8E0409-985B-46C4-99CA-3654CE4EB698}" dt="2021-03-10T14:43:31.182" v="149" actId="20577"/>
          <ac:spMkLst>
            <pc:docMk/>
            <pc:sldMk cId="136231941" sldId="286"/>
            <ac:spMk id="6" creationId="{00000000-0000-0000-0000-000000000000}"/>
          </ac:spMkLst>
        </pc:spChg>
        <pc:spChg chg="add mod">
          <ac:chgData name="Dhorat(ESO), Haarith" userId="0cd168d0-143e-4c03-83f3-99dd3e4257b3" providerId="ADAL" clId="{0C8E0409-985B-46C4-99CA-3654CE4EB698}" dt="2021-03-12T11:53:41.895" v="259" actId="1036"/>
          <ac:spMkLst>
            <pc:docMk/>
            <pc:sldMk cId="136231941" sldId="286"/>
            <ac:spMk id="24" creationId="{F7CF20C3-9431-4C06-9C9F-B12F9C9BB6D5}"/>
          </ac:spMkLst>
        </pc:spChg>
        <pc:spChg chg="add mod">
          <ac:chgData name="Dhorat(ESO), Haarith" userId="0cd168d0-143e-4c03-83f3-99dd3e4257b3" providerId="ADAL" clId="{0C8E0409-985B-46C4-99CA-3654CE4EB698}" dt="2021-03-12T11:54:15.946" v="331" actId="1076"/>
          <ac:spMkLst>
            <pc:docMk/>
            <pc:sldMk cId="136231941" sldId="286"/>
            <ac:spMk id="25" creationId="{2BA3A258-998F-442D-9E56-A611F7FA7524}"/>
          </ac:spMkLst>
        </pc:spChg>
        <pc:spChg chg="add mod">
          <ac:chgData name="Dhorat(ESO), Haarith" userId="0cd168d0-143e-4c03-83f3-99dd3e4257b3" providerId="ADAL" clId="{0C8E0409-985B-46C4-99CA-3654CE4EB698}" dt="2021-03-12T11:53:41.895" v="259" actId="1036"/>
          <ac:spMkLst>
            <pc:docMk/>
            <pc:sldMk cId="136231941" sldId="286"/>
            <ac:spMk id="26" creationId="{EA9DC8EE-1113-4567-BB51-B4951B5BB92A}"/>
          </ac:spMkLst>
        </pc:spChg>
        <pc:spChg chg="add mod">
          <ac:chgData name="Dhorat(ESO), Haarith" userId="0cd168d0-143e-4c03-83f3-99dd3e4257b3" providerId="ADAL" clId="{0C8E0409-985B-46C4-99CA-3654CE4EB698}" dt="2021-03-12T11:54:10.947" v="330" actId="1038"/>
          <ac:spMkLst>
            <pc:docMk/>
            <pc:sldMk cId="136231941" sldId="286"/>
            <ac:spMk id="27" creationId="{2A051CCB-86C6-4A02-ADA4-9E39C9155ACC}"/>
          </ac:spMkLst>
        </pc:spChg>
        <pc:spChg chg="add mod">
          <ac:chgData name="Dhorat(ESO), Haarith" userId="0cd168d0-143e-4c03-83f3-99dd3e4257b3" providerId="ADAL" clId="{0C8E0409-985B-46C4-99CA-3654CE4EB698}" dt="2021-03-12T11:54:10.947" v="330" actId="1038"/>
          <ac:spMkLst>
            <pc:docMk/>
            <pc:sldMk cId="136231941" sldId="286"/>
            <ac:spMk id="28" creationId="{FC276C7D-A27B-47BC-ADFA-363E981CC2A2}"/>
          </ac:spMkLst>
        </pc:spChg>
        <pc:spChg chg="add mod">
          <ac:chgData name="Dhorat(ESO), Haarith" userId="0cd168d0-143e-4c03-83f3-99dd3e4257b3" providerId="ADAL" clId="{0C8E0409-985B-46C4-99CA-3654CE4EB698}" dt="2021-03-12T11:54:28.284" v="337" actId="1038"/>
          <ac:spMkLst>
            <pc:docMk/>
            <pc:sldMk cId="136231941" sldId="286"/>
            <ac:spMk id="29" creationId="{647DFC62-CDFB-4A17-BE0C-6B38474DBC3B}"/>
          </ac:spMkLst>
        </pc:spChg>
        <pc:spChg chg="add mod">
          <ac:chgData name="Dhorat(ESO), Haarith" userId="0cd168d0-143e-4c03-83f3-99dd3e4257b3" providerId="ADAL" clId="{0C8E0409-985B-46C4-99CA-3654CE4EB698}" dt="2021-03-12T11:54:28.284" v="337" actId="1038"/>
          <ac:spMkLst>
            <pc:docMk/>
            <pc:sldMk cId="136231941" sldId="286"/>
            <ac:spMk id="30" creationId="{2CA9E130-4A5B-4960-A500-EF3567F1BFDE}"/>
          </ac:spMkLst>
        </pc:spChg>
        <pc:spChg chg="del">
          <ac:chgData name="Dhorat(ESO), Haarith" userId="0cd168d0-143e-4c03-83f3-99dd3e4257b3" providerId="ADAL" clId="{0C8E0409-985B-46C4-99CA-3654CE4EB698}" dt="2021-03-12T11:52:09.293" v="226" actId="478"/>
          <ac:spMkLst>
            <pc:docMk/>
            <pc:sldMk cId="136231941" sldId="286"/>
            <ac:spMk id="43" creationId="{048F8489-04B3-4211-A0E9-5769499A05BF}"/>
          </ac:spMkLst>
        </pc:spChg>
        <pc:spChg chg="del">
          <ac:chgData name="Dhorat(ESO), Haarith" userId="0cd168d0-143e-4c03-83f3-99dd3e4257b3" providerId="ADAL" clId="{0C8E0409-985B-46C4-99CA-3654CE4EB698}" dt="2021-03-12T11:52:09.293" v="226" actId="478"/>
          <ac:spMkLst>
            <pc:docMk/>
            <pc:sldMk cId="136231941" sldId="286"/>
            <ac:spMk id="44" creationId="{505DFE37-DE41-46C1-915B-5F2ABFE59607}"/>
          </ac:spMkLst>
        </pc:spChg>
        <pc:spChg chg="del">
          <ac:chgData name="Dhorat(ESO), Haarith" userId="0cd168d0-143e-4c03-83f3-99dd3e4257b3" providerId="ADAL" clId="{0C8E0409-985B-46C4-99CA-3654CE4EB698}" dt="2021-03-12T11:52:09.293" v="226" actId="478"/>
          <ac:spMkLst>
            <pc:docMk/>
            <pc:sldMk cId="136231941" sldId="286"/>
            <ac:spMk id="45" creationId="{A6AA3AB7-4A36-46AF-8C9B-16122CECE80C}"/>
          </ac:spMkLst>
        </pc:spChg>
        <pc:spChg chg="del">
          <ac:chgData name="Dhorat(ESO), Haarith" userId="0cd168d0-143e-4c03-83f3-99dd3e4257b3" providerId="ADAL" clId="{0C8E0409-985B-46C4-99CA-3654CE4EB698}" dt="2021-03-12T11:52:09.293" v="226" actId="478"/>
          <ac:spMkLst>
            <pc:docMk/>
            <pc:sldMk cId="136231941" sldId="286"/>
            <ac:spMk id="46" creationId="{66B1BDDE-D0EA-4B70-8456-441FEFF5D9A6}"/>
          </ac:spMkLst>
        </pc:spChg>
        <pc:spChg chg="del">
          <ac:chgData name="Dhorat(ESO), Haarith" userId="0cd168d0-143e-4c03-83f3-99dd3e4257b3" providerId="ADAL" clId="{0C8E0409-985B-46C4-99CA-3654CE4EB698}" dt="2021-03-12T11:52:09.293" v="226" actId="478"/>
          <ac:spMkLst>
            <pc:docMk/>
            <pc:sldMk cId="136231941" sldId="286"/>
            <ac:spMk id="47" creationId="{B07B8D2B-115E-4583-A67F-82E0E195036C}"/>
          </ac:spMkLst>
        </pc:spChg>
        <pc:spChg chg="del">
          <ac:chgData name="Dhorat(ESO), Haarith" userId="0cd168d0-143e-4c03-83f3-99dd3e4257b3" providerId="ADAL" clId="{0C8E0409-985B-46C4-99CA-3654CE4EB698}" dt="2021-03-12T11:52:09.293" v="226" actId="478"/>
          <ac:spMkLst>
            <pc:docMk/>
            <pc:sldMk cId="136231941" sldId="286"/>
            <ac:spMk id="48" creationId="{6FB49CA0-91CC-4AFC-A745-B851363F88CE}"/>
          </ac:spMkLst>
        </pc:spChg>
        <pc:spChg chg="del">
          <ac:chgData name="Dhorat(ESO), Haarith" userId="0cd168d0-143e-4c03-83f3-99dd3e4257b3" providerId="ADAL" clId="{0C8E0409-985B-46C4-99CA-3654CE4EB698}" dt="2021-03-12T11:52:09.293" v="226" actId="478"/>
          <ac:spMkLst>
            <pc:docMk/>
            <pc:sldMk cId="136231941" sldId="286"/>
            <ac:spMk id="49" creationId="{53A6441E-CDAD-4277-8AE9-F7F2EBEC5E27}"/>
          </ac:spMkLst>
        </pc:spChg>
        <pc:spChg chg="del">
          <ac:chgData name="Dhorat(ESO), Haarith" userId="0cd168d0-143e-4c03-83f3-99dd3e4257b3" providerId="ADAL" clId="{0C8E0409-985B-46C4-99CA-3654CE4EB698}" dt="2021-03-12T11:52:09.293" v="226" actId="478"/>
          <ac:spMkLst>
            <pc:docMk/>
            <pc:sldMk cId="136231941" sldId="286"/>
            <ac:spMk id="50" creationId="{FC6E3309-6EA7-4C7C-A1BD-51D07190AFB5}"/>
          </ac:spMkLst>
        </pc:spChg>
        <pc:spChg chg="del">
          <ac:chgData name="Dhorat(ESO), Haarith" userId="0cd168d0-143e-4c03-83f3-99dd3e4257b3" providerId="ADAL" clId="{0C8E0409-985B-46C4-99CA-3654CE4EB698}" dt="2021-03-12T11:52:09.293" v="226" actId="478"/>
          <ac:spMkLst>
            <pc:docMk/>
            <pc:sldMk cId="136231941" sldId="286"/>
            <ac:spMk id="51" creationId="{E3A3E1EF-CB8C-4FCC-A248-8232B1499B98}"/>
          </ac:spMkLst>
        </pc:spChg>
        <pc:spChg chg="del">
          <ac:chgData name="Dhorat(ESO), Haarith" userId="0cd168d0-143e-4c03-83f3-99dd3e4257b3" providerId="ADAL" clId="{0C8E0409-985B-46C4-99CA-3654CE4EB698}" dt="2021-03-12T11:52:09.293" v="226" actId="478"/>
          <ac:spMkLst>
            <pc:docMk/>
            <pc:sldMk cId="136231941" sldId="286"/>
            <ac:spMk id="52" creationId="{C6D880BF-D152-4768-95C6-C21C53352D0E}"/>
          </ac:spMkLst>
        </pc:spChg>
        <pc:spChg chg="del">
          <ac:chgData name="Dhorat(ESO), Haarith" userId="0cd168d0-143e-4c03-83f3-99dd3e4257b3" providerId="ADAL" clId="{0C8E0409-985B-46C4-99CA-3654CE4EB698}" dt="2021-03-12T11:52:09.293" v="226" actId="478"/>
          <ac:spMkLst>
            <pc:docMk/>
            <pc:sldMk cId="136231941" sldId="286"/>
            <ac:spMk id="53" creationId="{077C10DF-79AD-4657-B19B-2E851217A4C3}"/>
          </ac:spMkLst>
        </pc:spChg>
        <pc:spChg chg="del">
          <ac:chgData name="Dhorat(ESO), Haarith" userId="0cd168d0-143e-4c03-83f3-99dd3e4257b3" providerId="ADAL" clId="{0C8E0409-985B-46C4-99CA-3654CE4EB698}" dt="2021-03-12T11:52:09.293" v="226" actId="478"/>
          <ac:spMkLst>
            <pc:docMk/>
            <pc:sldMk cId="136231941" sldId="286"/>
            <ac:spMk id="54" creationId="{72AC0F91-9BE5-4084-A5D5-E27D46611861}"/>
          </ac:spMkLst>
        </pc:spChg>
        <pc:spChg chg="del">
          <ac:chgData name="Dhorat(ESO), Haarith" userId="0cd168d0-143e-4c03-83f3-99dd3e4257b3" providerId="ADAL" clId="{0C8E0409-985B-46C4-99CA-3654CE4EB698}" dt="2021-03-12T11:52:09.293" v="226" actId="478"/>
          <ac:spMkLst>
            <pc:docMk/>
            <pc:sldMk cId="136231941" sldId="286"/>
            <ac:spMk id="55" creationId="{B341E61A-2D49-40DE-BF31-B4C51D423F52}"/>
          </ac:spMkLst>
        </pc:spChg>
        <pc:spChg chg="del">
          <ac:chgData name="Dhorat(ESO), Haarith" userId="0cd168d0-143e-4c03-83f3-99dd3e4257b3" providerId="ADAL" clId="{0C8E0409-985B-46C4-99CA-3654CE4EB698}" dt="2021-03-12T11:52:09.293" v="226" actId="478"/>
          <ac:spMkLst>
            <pc:docMk/>
            <pc:sldMk cId="136231941" sldId="286"/>
            <ac:spMk id="56" creationId="{2DA64AFD-F733-4B65-B865-CF4D4469CD9C}"/>
          </ac:spMkLst>
        </pc:spChg>
        <pc:graphicFrameChg chg="add mod modGraphic">
          <ac:chgData name="Dhorat(ESO), Haarith" userId="0cd168d0-143e-4c03-83f3-99dd3e4257b3" providerId="ADAL" clId="{0C8E0409-985B-46C4-99CA-3654CE4EB698}" dt="2021-03-12T11:53:10.755" v="236" actId="14100"/>
          <ac:graphicFrameMkLst>
            <pc:docMk/>
            <pc:sldMk cId="136231941" sldId="286"/>
            <ac:graphicFrameMk id="23" creationId="{611307FC-5AEA-4DD8-A22C-A6D5987B9A94}"/>
          </ac:graphicFrameMkLst>
        </pc:graphicFrameChg>
        <pc:graphicFrameChg chg="del">
          <ac:chgData name="Dhorat(ESO), Haarith" userId="0cd168d0-143e-4c03-83f3-99dd3e4257b3" providerId="ADAL" clId="{0C8E0409-985B-46C4-99CA-3654CE4EB698}" dt="2021-03-12T11:52:09.293" v="226" actId="478"/>
          <ac:graphicFrameMkLst>
            <pc:docMk/>
            <pc:sldMk cId="136231941" sldId="286"/>
            <ac:graphicFrameMk id="42" creationId="{7C516482-D7A3-4A91-B7AB-36557627E2EA}"/>
          </ac:graphicFrameMkLst>
        </pc:graphicFrameChg>
      </pc:sldChg>
      <pc:sldChg chg="modSp addCm modCm">
        <pc:chgData name="Dhorat(ESO), Haarith" userId="0cd168d0-143e-4c03-83f3-99dd3e4257b3" providerId="ADAL" clId="{0C8E0409-985B-46C4-99CA-3654CE4EB698}" dt="2021-03-18T11:45:37.270" v="467"/>
        <pc:sldMkLst>
          <pc:docMk/>
          <pc:sldMk cId="3772930682" sldId="312"/>
        </pc:sldMkLst>
        <pc:spChg chg="mod">
          <ac:chgData name="Dhorat(ESO), Haarith" userId="0cd168d0-143e-4c03-83f3-99dd3e4257b3" providerId="ADAL" clId="{0C8E0409-985B-46C4-99CA-3654CE4EB698}" dt="2021-03-18T11:45:15.122" v="465" actId="20577"/>
          <ac:spMkLst>
            <pc:docMk/>
            <pc:sldMk cId="3772930682" sldId="312"/>
            <ac:spMk id="10" creationId="{00000000-0000-0000-0000-000000000000}"/>
          </ac:spMkLst>
        </pc:spChg>
      </pc:sldChg>
    </pc:docChg>
  </pc:docChgLst>
  <pc:docChgLst>
    <pc:chgData name="Dhorat(ESO), Haarith" userId="S::haarith.dhorat@uk.nationalgrid.com::0cd168d0-143e-4c03-83f3-99dd3e4257b3" providerId="AD" clId="Web-{78AD7097-F740-E52B-260C-382AF5C6D635}"/>
  </pc:docChgLst>
  <pc:docChgLst>
    <pc:chgData name="Dhorat(ESO), Haarith" userId="S::haarith.dhorat@uk.nationalgrid.com::0cd168d0-143e-4c03-83f3-99dd3e4257b3" providerId="AD" clId="Web-{3D955242-9599-033D-3DEE-76AC1E0B0083}"/>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2" dt="2021-03-18T11:45:41.118" idx="2">
    <p:pos x="1977" y="1728"/>
    <p:text>Update date of publication</p:text>
    <p:extLst>
      <p:ext uri="{C676402C-5697-4E1C-873F-D02D1690AC5C}">
        <p15:threadingInfo xmlns:p15="http://schemas.microsoft.com/office/powerpoint/2012/main" timeZoneBias="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21-03-18T11:45:30.704" idx="1">
    <p:pos x="7191" y="2601"/>
    <p:text>Clarify webinar details</p:text>
    <p:extLst>
      <p:ext uri="{C676402C-5697-4E1C-873F-D02D1690AC5C}">
        <p15:threadingInfo xmlns:p15="http://schemas.microsoft.com/office/powerpoint/2012/main" timeZoneBias="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3/18/2021</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3/18/2021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90C2C620-7572-4B4B-9EC2-35F91289E79C}"/>
              </a:ext>
            </a:extLst>
          </p:cNvPr>
          <p:cNvPicPr>
            <a:picLocks noChangeAspect="1"/>
          </p:cNvPicPr>
          <p:nvPr userDrawn="1"/>
        </p:nvPicPr>
        <p:blipFill>
          <a:blip r:embed="rId2"/>
          <a:srcRect/>
          <a:stretch/>
        </p:blipFill>
        <p:spPr>
          <a:xfrm>
            <a:off x="0" y="0"/>
            <a:ext cx="12192000" cy="6858000"/>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dirty="0"/>
              <a:t>Click to edit Master text styles</a:t>
            </a:r>
          </a:p>
        </p:txBody>
      </p:sp>
      <p:pic>
        <p:nvPicPr>
          <p:cNvPr id="6" name="Picture 5">
            <a:extLst>
              <a:ext uri="{FF2B5EF4-FFF2-40B4-BE49-F238E27FC236}">
                <a16:creationId xmlns:a16="http://schemas.microsoft.com/office/drawing/2014/main" id="{E7AA0B1D-EF40-6A47-9A35-39D47E157AE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416592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 Neue LT Std 55 Roman"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6" name="Picture 5">
            <a:extLst>
              <a:ext uri="{FF2B5EF4-FFF2-40B4-BE49-F238E27FC236}">
                <a16:creationId xmlns:a16="http://schemas.microsoft.com/office/drawing/2014/main" id="{41AC7A00-DB93-444C-B44B-5D4749E8226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335386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65DB93-84BA-6F4E-867A-6C9DDF392ED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4088"/>
            <a:ext cx="12192000" cy="6843912"/>
          </a:xfrm>
          <a:prstGeom prst="rect">
            <a:avLst/>
          </a:prstGeom>
        </p:spPr>
      </p:pic>
      <p:sp>
        <p:nvSpPr>
          <p:cNvPr id="3" name="Title 1">
            <a:extLst>
              <a:ext uri="{FF2B5EF4-FFF2-40B4-BE49-F238E27FC236}">
                <a16:creationId xmlns:a16="http://schemas.microsoft.com/office/drawing/2014/main" id="{D55661EB-4104-4747-B2EB-2D0E05A2DD4D}"/>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a:t>
            </a:r>
            <a:endParaRPr lang="en-US" dirty="0"/>
          </a:p>
        </p:txBody>
      </p:sp>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98563"/>
            <a:ext cx="3968051" cy="620712"/>
          </a:xfrm>
          <a:prstGeom prst="rect">
            <a:avLst/>
          </a:prstGeom>
        </p:spPr>
        <p:txBody>
          <a:bodyPr/>
          <a:lstStyle>
            <a:lvl1pPr marL="0" indent="0">
              <a:buNone/>
              <a:defRPr sz="2200" b="0" i="0">
                <a:solidFill>
                  <a:srgbClr val="FFBF22"/>
                </a:solidFill>
                <a:latin typeface="Helvetica Neue LT Std 65 Medium" panose="020B0604020202020204" pitchFamily="34" charset="0"/>
              </a:defRPr>
            </a:lvl1pPr>
            <a:lvl2pPr marL="457189" indent="0">
              <a:buNone/>
              <a:defRPr b="0" i="0">
                <a:solidFill>
                  <a:srgbClr val="E8BC28"/>
                </a:solidFill>
                <a:latin typeface="Helvetica Neue LT Std 65 Medium" panose="020B0604020202020204" pitchFamily="34" charset="0"/>
              </a:defRPr>
            </a:lvl2pPr>
            <a:lvl3pPr marL="914377" indent="0">
              <a:buNone/>
              <a:defRPr b="0" i="0">
                <a:solidFill>
                  <a:srgbClr val="E8BC28"/>
                </a:solidFill>
                <a:latin typeface="Helvetica Neue LT Std 65 Medium" panose="020B0604020202020204" pitchFamily="34" charset="0"/>
              </a:defRPr>
            </a:lvl3pPr>
            <a:lvl4pPr marL="1371566" indent="0">
              <a:buNone/>
              <a:defRPr b="0" i="0">
                <a:solidFill>
                  <a:srgbClr val="E8BC28"/>
                </a:solidFill>
                <a:latin typeface="Helvetica Neue LT Std 65 Medium" panose="020B0604020202020204" pitchFamily="34" charset="0"/>
              </a:defRPr>
            </a:lvl4pPr>
            <a:lvl5pPr marL="1828755" indent="0">
              <a:buNone/>
              <a:defRPr b="0" i="0">
                <a:solidFill>
                  <a:srgbClr val="E8BC28"/>
                </a:solidFill>
                <a:latin typeface="Helvetica Neue LT Std 65 Medium" panose="020B0604020202020204" pitchFamily="34" charset="0"/>
              </a:defRPr>
            </a:lvl5pPr>
          </a:lstStyle>
          <a:p>
            <a:pPr lvl="0"/>
            <a:r>
              <a:rPr lang="en-GB" dirty="0"/>
              <a:t>Click to edit Master</a:t>
            </a:r>
            <a:endParaRPr lang="en-US" dirty="0"/>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1" name="Picture 10">
            <a:extLst>
              <a:ext uri="{FF2B5EF4-FFF2-40B4-BE49-F238E27FC236}">
                <a16:creationId xmlns:a16="http://schemas.microsoft.com/office/drawing/2014/main" id="{07269F8E-8F8B-4449-8532-8C5C5BA8ABD2}"/>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606543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4" name="Picture 3" descr="A picture containing table&#10;&#10;Description automatically generated">
            <a:extLst>
              <a:ext uri="{FF2B5EF4-FFF2-40B4-BE49-F238E27FC236}">
                <a16:creationId xmlns:a16="http://schemas.microsoft.com/office/drawing/2014/main" id="{1234C049-7FBE-5B46-833A-66DEB25DA9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627025" y="1439107"/>
            <a:ext cx="4754880" cy="1288051"/>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5" name="Title 1">
            <a:extLst>
              <a:ext uri="{FF2B5EF4-FFF2-40B4-BE49-F238E27FC236}">
                <a16:creationId xmlns:a16="http://schemas.microsoft.com/office/drawing/2014/main" id="{4F259E3B-5DA7-3643-B801-D0107A195AB3}"/>
              </a:ext>
            </a:extLst>
          </p:cNvPr>
          <p:cNvSpPr>
            <a:spLocks noGrp="1"/>
          </p:cNvSpPr>
          <p:nvPr>
            <p:ph type="title"/>
          </p:nvPr>
        </p:nvSpPr>
        <p:spPr>
          <a:xfrm>
            <a:off x="627025" y="560117"/>
            <a:ext cx="8292386"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7" name="Picture 6">
            <a:extLst>
              <a:ext uri="{FF2B5EF4-FFF2-40B4-BE49-F238E27FC236}">
                <a16:creationId xmlns:a16="http://schemas.microsoft.com/office/drawing/2014/main" id="{F4342FF0-A2BC-4140-9E7B-8727884F9D1D}"/>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572112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3141702"/>
            <a:ext cx="8371840" cy="2111018"/>
          </a:xfrm>
          <a:prstGeom prst="rect">
            <a:avLst/>
          </a:prstGeom>
          <a:ln>
            <a:noFill/>
          </a:ln>
        </p:spPr>
        <p:txBody>
          <a:bodyPr numCol="3"/>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pic>
        <p:nvPicPr>
          <p:cNvPr id="11" name="Picture 10">
            <a:extLst>
              <a:ext uri="{FF2B5EF4-FFF2-40B4-BE49-F238E27FC236}">
                <a16:creationId xmlns:a16="http://schemas.microsoft.com/office/drawing/2014/main" id="{D056BF34-B32E-6243-A274-74B4622666D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392883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9" name="Picture 8">
            <a:extLst>
              <a:ext uri="{FF2B5EF4-FFF2-40B4-BE49-F238E27FC236}">
                <a16:creationId xmlns:a16="http://schemas.microsoft.com/office/drawing/2014/main" id="{9E0884E4-790D-0849-8A73-02723BA090E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81102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7067793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4" name="Picture 13">
            <a:extLst>
              <a:ext uri="{FF2B5EF4-FFF2-40B4-BE49-F238E27FC236}">
                <a16:creationId xmlns:a16="http://schemas.microsoft.com/office/drawing/2014/main" id="{02A2B536-236F-3243-8EA5-4436DB5B365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67582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p>
            <a:endParaRPr lang="en-US"/>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9" name="Picture 8">
            <a:extLst>
              <a:ext uri="{FF2B5EF4-FFF2-40B4-BE49-F238E27FC236}">
                <a16:creationId xmlns:a16="http://schemas.microsoft.com/office/drawing/2014/main" id="{CEF1F2AE-F16D-334D-BE92-FE5B4774467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4457422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dirty="0"/>
          </a:p>
        </p:txBody>
      </p:sp>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6947966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martArt - Timelin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dirty="0"/>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
        <p:nvSpPr>
          <p:cNvPr id="4" name="SmartArt Placeholder 3">
            <a:extLst>
              <a:ext uri="{FF2B5EF4-FFF2-40B4-BE49-F238E27FC236}">
                <a16:creationId xmlns:a16="http://schemas.microsoft.com/office/drawing/2014/main" id="{38D9C6C5-DE52-D147-ACCA-7392BF61B517}"/>
              </a:ext>
            </a:extLst>
          </p:cNvPr>
          <p:cNvSpPr>
            <a:spLocks noGrp="1"/>
          </p:cNvSpPr>
          <p:nvPr>
            <p:ph type="dgm" sz="quarter" idx="11"/>
          </p:nvPr>
        </p:nvSpPr>
        <p:spPr>
          <a:xfrm>
            <a:off x="497523" y="1437480"/>
            <a:ext cx="11064875" cy="4440805"/>
          </a:xfrm>
          <a:prstGeom prst="rect">
            <a:avLst/>
          </a:prstGeom>
        </p:spPr>
        <p:txBody>
          <a:bodyPr/>
          <a:lstStyle/>
          <a:p>
            <a:endParaRPr lang="en-GB"/>
          </a:p>
        </p:txBody>
      </p:sp>
    </p:spTree>
    <p:extLst>
      <p:ext uri="{BB962C8B-B14F-4D97-AF65-F5344CB8AC3E}">
        <p14:creationId xmlns:p14="http://schemas.microsoft.com/office/powerpoint/2010/main" val="2465020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3" name="Rectangle 12">
            <a:extLst>
              <a:ext uri="{FF2B5EF4-FFF2-40B4-BE49-F238E27FC236}">
                <a16:creationId xmlns:a16="http://schemas.microsoft.com/office/drawing/2014/main" id="{E11FBAF8-F67E-8C4F-93C7-5212A8CCAF34}"/>
              </a:ext>
            </a:extLst>
          </p:cNvPr>
          <p:cNvSpPr/>
          <p:nvPr userDrawn="1"/>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dirty="0"/>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468338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6" name="Picture 5">
            <a:extLst>
              <a:ext uri="{FF2B5EF4-FFF2-40B4-BE49-F238E27FC236}">
                <a16:creationId xmlns:a16="http://schemas.microsoft.com/office/drawing/2014/main" id="{071BAFEB-D91F-3A4F-A0E0-FE66512EF0C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772469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a:p>
        </p:txBody>
      </p:sp>
      <p:pic>
        <p:nvPicPr>
          <p:cNvPr id="6" name="Picture 5">
            <a:extLst>
              <a:ext uri="{FF2B5EF4-FFF2-40B4-BE49-F238E27FC236}">
                <a16:creationId xmlns:a16="http://schemas.microsoft.com/office/drawing/2014/main" id="{719EF13E-F668-A44D-9AA6-5C56CA0C4E75}"/>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921671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6" name="Picture 5">
            <a:extLst>
              <a:ext uri="{FF2B5EF4-FFF2-40B4-BE49-F238E27FC236}">
                <a16:creationId xmlns:a16="http://schemas.microsoft.com/office/drawing/2014/main" id="{F978B2CD-D59C-5F4F-997D-1D4C2E1CF0F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0368605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3745967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2" name="Picture 11">
            <a:extLst>
              <a:ext uri="{FF2B5EF4-FFF2-40B4-BE49-F238E27FC236}">
                <a16:creationId xmlns:a16="http://schemas.microsoft.com/office/drawing/2014/main" id="{8DC90A15-43F4-434E-B610-95865C3630C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2158218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7" name="Picture 6">
            <a:extLst>
              <a:ext uri="{FF2B5EF4-FFF2-40B4-BE49-F238E27FC236}">
                <a16:creationId xmlns:a16="http://schemas.microsoft.com/office/drawing/2014/main" id="{A7A25618-713B-ED41-9861-A24288A5C9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6189933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object 6">
            <a:extLst>
              <a:ext uri="{FF2B5EF4-FFF2-40B4-BE49-F238E27FC236}">
                <a16:creationId xmlns:a16="http://schemas.microsoft.com/office/drawing/2014/main" id="{F74AEC0D-EADD-DE4F-AD46-CFF19F8A58D2}"/>
              </a:ext>
            </a:extLst>
          </p:cNvPr>
          <p:cNvSpPr/>
          <p:nvPr userDrawn="1"/>
        </p:nvSpPr>
        <p:spPr>
          <a:xfrm>
            <a:off x="6168836" y="4962021"/>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6274715" y="5012580"/>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300  </a:t>
            </a:r>
            <a:r>
              <a:rPr sz="806" b="1" spc="-28" dirty="0">
                <a:solidFill>
                  <a:srgbClr val="FFFFFF"/>
                </a:solidFill>
                <a:latin typeface="HelveticaNeueLTPro-Blk"/>
                <a:cs typeface="HelveticaNeueLTPro-Blk"/>
              </a:rPr>
              <a:t>C</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M</a:t>
            </a:r>
            <a:r>
              <a:rPr sz="806" b="1" spc="8" dirty="0">
                <a:solidFill>
                  <a:srgbClr val="FFFFFF"/>
                </a:solidFill>
                <a:latin typeface="HelveticaNeueLTPro-Blk"/>
                <a:cs typeface="HelveticaNeueLTPro-Blk"/>
              </a:rPr>
              <a:t>4</a:t>
            </a:r>
            <a:r>
              <a:rPr sz="806" b="1" spc="4" dirty="0">
                <a:solidFill>
                  <a:srgbClr val="FFFFFF"/>
                </a:solidFill>
                <a:latin typeface="HelveticaNeueLTPro-Blk"/>
                <a:cs typeface="HelveticaNeueLTPro-Blk"/>
              </a:rPr>
              <a:t>4</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20" dirty="0">
                <a:solidFill>
                  <a:srgbClr val="FFFFFF"/>
                </a:solidFill>
                <a:latin typeface="HelveticaNeueLTPro-Blk"/>
                <a:cs typeface="HelveticaNeueLTPro-Blk"/>
              </a:rPr>
              <a:t>R0/G121/B193</a:t>
            </a:r>
            <a:endParaRPr sz="806" dirty="0">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2223666"/>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297  C55/M0/Y0/K0  </a:t>
            </a:r>
            <a:r>
              <a:rPr sz="806" b="1" spc="12" dirty="0">
                <a:solidFill>
                  <a:srgbClr val="FFFFFF"/>
                </a:solidFill>
                <a:latin typeface="HelveticaNeueLTPro-Blk"/>
                <a:cs typeface="HelveticaNeueLTPro-Blk"/>
              </a:rPr>
              <a:t>R</a:t>
            </a:r>
            <a:r>
              <a:rPr sz="806" b="1" spc="-28" dirty="0">
                <a:solidFill>
                  <a:srgbClr val="FFFFFF"/>
                </a:solidFill>
                <a:latin typeface="HelveticaNeueLTPro-Blk"/>
                <a:cs typeface="HelveticaNeueLTPro-Blk"/>
              </a:rPr>
              <a:t>9</a:t>
            </a:r>
            <a:r>
              <a:rPr sz="806" b="1" spc="-40" dirty="0">
                <a:solidFill>
                  <a:srgbClr val="FFFFFF"/>
                </a:solidFill>
                <a:latin typeface="HelveticaNeueLTPro-Blk"/>
                <a:cs typeface="HelveticaNeueLTPro-Blk"/>
              </a:rPr>
              <a:t>1</a:t>
            </a:r>
            <a:r>
              <a:rPr sz="806" b="1" spc="-20" dirty="0">
                <a:solidFill>
                  <a:srgbClr val="FFFFFF"/>
                </a:solidFill>
                <a:latin typeface="HelveticaNeueLTPro-Blk"/>
                <a:cs typeface="HelveticaNeueLTPro-Blk"/>
              </a:rPr>
              <a:t>/</a:t>
            </a:r>
            <a:r>
              <a:rPr sz="806" b="1" spc="8" dirty="0">
                <a:solidFill>
                  <a:srgbClr val="FFFFFF"/>
                </a:solidFill>
                <a:latin typeface="HelveticaNeueLTPro-Blk"/>
                <a:cs typeface="HelveticaNeueLTPro-Blk"/>
              </a:rPr>
              <a:t>G2</a:t>
            </a:r>
            <a:r>
              <a:rPr sz="806" b="1" spc="4" dirty="0">
                <a:solidFill>
                  <a:srgbClr val="FFFFFF"/>
                </a:solidFill>
                <a:latin typeface="HelveticaNeueLTPro-Blk"/>
                <a:cs typeface="HelveticaNeueLTPro-Blk"/>
              </a:rPr>
              <a:t>0</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dirty="0">
                <a:solidFill>
                  <a:srgbClr val="FFFFFF"/>
                </a:solidFill>
                <a:latin typeface="HelveticaNeueLTPro-Blk"/>
                <a:cs typeface="HelveticaNeueLTPro-Blk"/>
              </a:rPr>
              <a:t>B</a:t>
            </a:r>
            <a:r>
              <a:rPr sz="806" b="1" spc="8" dirty="0">
                <a:solidFill>
                  <a:srgbClr val="FFFFFF"/>
                </a:solidFill>
                <a:latin typeface="HelveticaNeueLTPro-Blk"/>
                <a:cs typeface="HelveticaNeueLTPro-Blk"/>
              </a:rPr>
              <a:t>2</a:t>
            </a:r>
            <a:r>
              <a:rPr sz="806" b="1" spc="16" dirty="0">
                <a:solidFill>
                  <a:srgbClr val="FFFFFF"/>
                </a:solidFill>
                <a:latin typeface="HelveticaNeueLTPro-Blk"/>
                <a:cs typeface="HelveticaNeueLTPro-Blk"/>
              </a:rPr>
              <a:t>4</a:t>
            </a:r>
            <a:r>
              <a:rPr sz="806" b="1" dirty="0">
                <a:solidFill>
                  <a:srgbClr val="FFFFFF"/>
                </a:solidFill>
                <a:latin typeface="HelveticaNeueLTPro-Blk"/>
                <a:cs typeface="HelveticaNeueLTPro-Blk"/>
              </a:rPr>
              <a:t>5</a:t>
            </a:r>
            <a:endParaRPr sz="806">
              <a:solidFill>
                <a:prstClr val="black"/>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3042335"/>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3118919"/>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390  </a:t>
            </a:r>
            <a:r>
              <a:rPr sz="806" b="1" dirty="0">
                <a:solidFill>
                  <a:srgbClr val="FFFFFF"/>
                </a:solidFill>
                <a:latin typeface="HelveticaNeueLTPro-Blk"/>
                <a:cs typeface="HelveticaNeueLTPro-Blk"/>
              </a:rPr>
              <a:t>C</a:t>
            </a:r>
            <a:r>
              <a:rPr sz="806" b="1" spc="12" dirty="0">
                <a:solidFill>
                  <a:srgbClr val="FFFFFF"/>
                </a:solidFill>
                <a:latin typeface="HelveticaNeueLTPro-Blk"/>
                <a:cs typeface="HelveticaNeueLTPro-Blk"/>
              </a:rPr>
              <a:t>2</a:t>
            </a:r>
            <a:r>
              <a:rPr sz="806" b="1" spc="20" dirty="0">
                <a:solidFill>
                  <a:srgbClr val="FFFFFF"/>
                </a:solidFill>
                <a:latin typeface="HelveticaNeueLTPro-Blk"/>
                <a:cs typeface="HelveticaNeueLTPro-Blk"/>
              </a:rPr>
              <a:t>2</a:t>
            </a:r>
            <a:r>
              <a:rPr sz="806" b="1" spc="8"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M</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36" dirty="0">
                <a:solidFill>
                  <a:srgbClr val="FFFFFF"/>
                </a:solidFill>
                <a:latin typeface="HelveticaNeueLTPro-Blk"/>
                <a:cs typeface="HelveticaNeueLTPro-Blk"/>
              </a:rPr>
              <a:t>Y1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K</a:t>
            </a:r>
            <a:r>
              <a:rPr sz="806" b="1" dirty="0">
                <a:solidFill>
                  <a:srgbClr val="FFFFFF"/>
                </a:solidFill>
                <a:latin typeface="HelveticaNeueLTPro-Blk"/>
                <a:cs typeface="HelveticaNeueLTPro-Blk"/>
              </a:rPr>
              <a:t>8  </a:t>
            </a:r>
            <a:r>
              <a:rPr sz="806" b="1" spc="-4" dirty="0">
                <a:solidFill>
                  <a:srgbClr val="FFFFFF"/>
                </a:solidFill>
                <a:latin typeface="HelveticaNeueLTPro-Blk"/>
                <a:cs typeface="HelveticaNeueLTPro-Blk"/>
              </a:rPr>
              <a:t>R194/G205/B35</a:t>
            </a:r>
            <a:endParaRPr sz="806">
              <a:solidFill>
                <a:prstClr val="black"/>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395446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031050"/>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527  </a:t>
            </a:r>
            <a:r>
              <a:rPr sz="806" b="1" spc="-12" dirty="0">
                <a:solidFill>
                  <a:srgbClr val="FFFFFF"/>
                </a:solidFill>
                <a:latin typeface="HelveticaNeueLTPro-Blk"/>
                <a:cs typeface="HelveticaNeueLTPro-Blk"/>
              </a:rPr>
              <a:t>C</a:t>
            </a:r>
            <a:r>
              <a:rPr sz="806" b="1" spc="-16" dirty="0">
                <a:solidFill>
                  <a:srgbClr val="FFFFFF"/>
                </a:solidFill>
                <a:latin typeface="HelveticaNeueLTPro-Blk"/>
                <a:cs typeface="HelveticaNeueLTPro-Blk"/>
              </a:rPr>
              <a:t>7</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spc="-32" dirty="0">
                <a:solidFill>
                  <a:srgbClr val="FFFFFF"/>
                </a:solidFill>
                <a:latin typeface="HelveticaNeueLTPro-Blk"/>
                <a:cs typeface="HelveticaNeueLTPro-Blk"/>
              </a:rPr>
              <a:t>M</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R106/G44/B145</a:t>
            </a:r>
            <a:endParaRPr sz="806" dirty="0">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8968399" y="493599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9074277" y="5012580"/>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425  </a:t>
            </a:r>
            <a:r>
              <a:rPr sz="806" b="1" spc="-4" dirty="0">
                <a:solidFill>
                  <a:srgbClr val="FFFFFF"/>
                </a:solidFill>
                <a:latin typeface="HelveticaNeueLTPro-Blk"/>
                <a:cs typeface="HelveticaNeueLTPro-Blk"/>
              </a:rPr>
              <a:t>C67/M60/Y58/K43  </a:t>
            </a:r>
            <a:r>
              <a:rPr sz="806" b="1" spc="-8" dirty="0">
                <a:solidFill>
                  <a:srgbClr val="FFFFFF"/>
                </a:solidFill>
                <a:latin typeface="HelveticaNeueLTPro-Blk"/>
                <a:cs typeface="HelveticaNeueLTPro-Blk"/>
              </a:rPr>
              <a:t>R69/G69/B70</a:t>
            </a:r>
            <a:endParaRPr sz="806" dirty="0">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63393" y="3050863"/>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9273" y="3127447"/>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12" dirty="0">
                <a:solidFill>
                  <a:srgbClr val="FFFFFF"/>
                </a:solidFill>
                <a:latin typeface="HelveticaNeueLTPro-Blk"/>
                <a:cs typeface="HelveticaNeueLTPro-Blk"/>
              </a:rPr>
              <a:t>7408  </a:t>
            </a:r>
            <a:r>
              <a:rPr sz="806" b="1" spc="4" dirty="0">
                <a:solidFill>
                  <a:srgbClr val="FFFFFF"/>
                </a:solidFill>
                <a:latin typeface="HelveticaNeueLTPro-Blk"/>
                <a:cs typeface="HelveticaNeueLTPro-Blk"/>
              </a:rPr>
              <a:t>C</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M2</a:t>
            </a:r>
            <a:r>
              <a:rPr sz="806" b="1" spc="-12" dirty="0">
                <a:solidFill>
                  <a:srgbClr val="FFFFFF"/>
                </a:solidFill>
                <a:latin typeface="HelveticaNeueLTPro-Blk"/>
                <a:cs typeface="HelveticaNeueLTPro-Blk"/>
              </a:rPr>
              <a:t>5</a:t>
            </a:r>
            <a:r>
              <a:rPr sz="806" b="1" spc="44"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Y</a:t>
            </a:r>
            <a:r>
              <a:rPr sz="806" b="1" spc="4" dirty="0">
                <a:solidFill>
                  <a:srgbClr val="FFFFFF"/>
                </a:solidFill>
                <a:latin typeface="HelveticaNeueLTPro-Blk"/>
                <a:cs typeface="HelveticaNeueLTPro-Blk"/>
              </a:rPr>
              <a:t>9</a:t>
            </a:r>
            <a:r>
              <a:rPr sz="806" b="1" spc="-12" dirty="0">
                <a:solidFill>
                  <a:srgbClr val="FFFFFF"/>
                </a:solidFill>
                <a:latin typeface="HelveticaNeueLTPro-Blk"/>
                <a:cs typeface="HelveticaNeueLTPro-Blk"/>
              </a:rPr>
              <a:t>5</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R255/G191/B34</a:t>
            </a:r>
            <a:endParaRPr sz="806" dirty="0">
              <a:solidFill>
                <a:prstClr val="black"/>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6168836" y="395045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6274714" y="4027039"/>
            <a:ext cx="1053807" cy="369414"/>
          </a:xfrm>
          <a:prstGeom prst="rect">
            <a:avLst/>
          </a:prstGeom>
        </p:spPr>
        <p:txBody>
          <a:bodyPr vert="horz" wrap="square" lIns="0" tIns="10241" rIns="0" bIns="0" rtlCol="0">
            <a:spAutoFit/>
          </a:bodyPr>
          <a:lstStyle/>
          <a:p>
            <a:pPr marL="10241" defTabSz="368686">
              <a:lnSpc>
                <a:spcPts val="927"/>
              </a:lnSpc>
              <a:spcBef>
                <a:spcPts val="81"/>
              </a:spcBef>
            </a:pPr>
            <a:r>
              <a:rPr sz="806" b="1" dirty="0">
                <a:solidFill>
                  <a:srgbClr val="FFFFFF"/>
                </a:solidFill>
                <a:latin typeface="HelveticaNeueLTPro-Blk"/>
                <a:cs typeface="HelveticaNeueLTPro-Blk"/>
              </a:rPr>
              <a:t>PANTONE</a:t>
            </a:r>
            <a:r>
              <a:rPr sz="806" b="1" spc="-8" dirty="0">
                <a:solidFill>
                  <a:srgbClr val="FFFFFF"/>
                </a:solidFill>
                <a:latin typeface="HelveticaNeueLTPro-Blk"/>
                <a:cs typeface="HelveticaNeueLTPro-Blk"/>
              </a:rPr>
              <a:t> </a:t>
            </a:r>
            <a:r>
              <a:rPr sz="806" b="1" spc="-16" dirty="0">
                <a:solidFill>
                  <a:srgbClr val="FFFFFF"/>
                </a:solidFill>
                <a:latin typeface="HelveticaNeueLTPro-Blk"/>
                <a:cs typeface="HelveticaNeueLTPro-Blk"/>
              </a:rPr>
              <a:t>166</a:t>
            </a:r>
            <a:endParaRPr sz="806" dirty="0">
              <a:solidFill>
                <a:prstClr val="black"/>
              </a:solidFill>
              <a:latin typeface="HelveticaNeueLTPro-Blk"/>
              <a:cs typeface="HelveticaNeueLTPro-Blk"/>
            </a:endParaRPr>
          </a:p>
          <a:p>
            <a:pPr marL="10241" marR="4097" defTabSz="368686">
              <a:lnSpc>
                <a:spcPts val="887"/>
              </a:lnSpc>
              <a:spcBef>
                <a:spcPts val="56"/>
              </a:spcBef>
            </a:pPr>
            <a:r>
              <a:rPr sz="806" b="1" spc="4" dirty="0">
                <a:solidFill>
                  <a:srgbClr val="FFFFFF"/>
                </a:solidFill>
                <a:latin typeface="HelveticaNeueLTPro-Blk"/>
                <a:cs typeface="HelveticaNeueLTPro-Blk"/>
              </a:rPr>
              <a:t>C:0 </a:t>
            </a:r>
            <a:r>
              <a:rPr sz="806" b="1" spc="-8" dirty="0">
                <a:solidFill>
                  <a:srgbClr val="FFFFFF"/>
                </a:solidFill>
                <a:latin typeface="HelveticaNeueLTPro-Blk"/>
                <a:cs typeface="HelveticaNeueLTPro-Blk"/>
              </a:rPr>
              <a:t>M:75 </a:t>
            </a:r>
            <a:r>
              <a:rPr sz="806" b="1" spc="-20" dirty="0">
                <a:solidFill>
                  <a:srgbClr val="FFFFFF"/>
                </a:solidFill>
                <a:latin typeface="HelveticaNeueLTPro-Blk"/>
                <a:cs typeface="HelveticaNeueLTPro-Blk"/>
              </a:rPr>
              <a:t>Y:100</a:t>
            </a:r>
            <a:r>
              <a:rPr sz="806" b="1" spc="-48" dirty="0">
                <a:solidFill>
                  <a:srgbClr val="FFFFFF"/>
                </a:solidFill>
                <a:latin typeface="HelveticaNeueLTPro-Blk"/>
                <a:cs typeface="HelveticaNeueLTPro-Blk"/>
              </a:rPr>
              <a:t> </a:t>
            </a:r>
            <a:r>
              <a:rPr sz="806" b="1" spc="4" dirty="0">
                <a:solidFill>
                  <a:srgbClr val="FFFFFF"/>
                </a:solidFill>
                <a:latin typeface="HelveticaNeueLTPro-Blk"/>
                <a:cs typeface="HelveticaNeueLTPro-Blk"/>
              </a:rPr>
              <a:t>K:0  R:242 </a:t>
            </a:r>
            <a:r>
              <a:rPr sz="806" b="1" spc="-20" dirty="0">
                <a:solidFill>
                  <a:srgbClr val="FFFFFF"/>
                </a:solidFill>
                <a:latin typeface="HelveticaNeueLTPro-Blk"/>
                <a:cs typeface="HelveticaNeueLTPro-Blk"/>
              </a:rPr>
              <a:t>G:101</a:t>
            </a:r>
            <a:r>
              <a:rPr sz="806" b="1" spc="-28" dirty="0">
                <a:solidFill>
                  <a:srgbClr val="FFFFFF"/>
                </a:solidFill>
                <a:latin typeface="HelveticaNeueLTPro-Blk"/>
                <a:cs typeface="HelveticaNeueLTPro-Blk"/>
              </a:rPr>
              <a:t> </a:t>
            </a:r>
            <a:r>
              <a:rPr sz="806" b="1" spc="4" dirty="0">
                <a:solidFill>
                  <a:srgbClr val="FFFFFF"/>
                </a:solidFill>
                <a:latin typeface="HelveticaNeueLTPro-Blk"/>
                <a:cs typeface="HelveticaNeueLTPro-Blk"/>
              </a:rPr>
              <a:t>B:34</a:t>
            </a:r>
            <a:endParaRPr sz="806" dirty="0">
              <a:solidFill>
                <a:prstClr val="black"/>
              </a:solidFill>
              <a:latin typeface="HelveticaNeueLTPro-Blk"/>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68836"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dirty="0">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74714" y="22236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6D6E71"/>
                </a:solidFill>
                <a:latin typeface="HelveticaNeueLTPro-Blk"/>
                <a:cs typeface="HelveticaNeueLTPro-Blk"/>
              </a:rPr>
              <a:t>PANTONE </a:t>
            </a:r>
            <a:r>
              <a:rPr sz="806" b="1" spc="-12" dirty="0">
                <a:solidFill>
                  <a:srgbClr val="6D6E71"/>
                </a:solidFill>
                <a:latin typeface="HelveticaNeueLTPro-Blk"/>
                <a:cs typeface="HelveticaNeueLTPro-Blk"/>
              </a:rPr>
              <a:t>108  </a:t>
            </a:r>
            <a:r>
              <a:rPr sz="806" b="1" spc="4" dirty="0">
                <a:solidFill>
                  <a:srgbClr val="6D6E71"/>
                </a:solidFill>
                <a:latin typeface="HelveticaNeueLTPro-Blk"/>
                <a:cs typeface="HelveticaNeueLTPro-Blk"/>
              </a:rPr>
              <a:t>C:0 </a:t>
            </a:r>
            <a:r>
              <a:rPr sz="806" b="1" spc="8" dirty="0">
                <a:solidFill>
                  <a:srgbClr val="6D6E71"/>
                </a:solidFill>
                <a:latin typeface="HelveticaNeueLTPro-Blk"/>
                <a:cs typeface="HelveticaNeueLTPro-Blk"/>
              </a:rPr>
              <a:t>M:0 </a:t>
            </a:r>
            <a:r>
              <a:rPr sz="806" b="1" spc="-20" dirty="0">
                <a:solidFill>
                  <a:srgbClr val="6D6E71"/>
                </a:solidFill>
                <a:latin typeface="HelveticaNeueLTPro-Blk"/>
                <a:cs typeface="HelveticaNeueLTPro-Blk"/>
              </a:rPr>
              <a:t>Y:100</a:t>
            </a:r>
            <a:r>
              <a:rPr sz="806" b="1" spc="-69" dirty="0">
                <a:solidFill>
                  <a:srgbClr val="6D6E71"/>
                </a:solidFill>
                <a:latin typeface="HelveticaNeueLTPro-Blk"/>
                <a:cs typeface="HelveticaNeueLTPro-Blk"/>
              </a:rPr>
              <a:t> </a:t>
            </a:r>
            <a:r>
              <a:rPr sz="806" b="1" spc="4" dirty="0">
                <a:solidFill>
                  <a:srgbClr val="6D6E71"/>
                </a:solidFill>
                <a:latin typeface="HelveticaNeueLTPro-Blk"/>
                <a:cs typeface="HelveticaNeueLTPro-Blk"/>
              </a:rPr>
              <a:t>K:0  </a:t>
            </a:r>
            <a:r>
              <a:rPr sz="806" b="1" spc="8" dirty="0">
                <a:solidFill>
                  <a:srgbClr val="6D6E71"/>
                </a:solidFill>
                <a:latin typeface="HelveticaNeueLTPro-Blk"/>
                <a:cs typeface="HelveticaNeueLTPro-Blk"/>
              </a:rPr>
              <a:t>R:255 </a:t>
            </a:r>
            <a:r>
              <a:rPr sz="806" b="1" spc="4" dirty="0">
                <a:solidFill>
                  <a:srgbClr val="6D6E71"/>
                </a:solidFill>
                <a:latin typeface="HelveticaNeueLTPro-Blk"/>
                <a:cs typeface="HelveticaNeueLTPro-Blk"/>
              </a:rPr>
              <a:t>G:230</a:t>
            </a:r>
            <a:r>
              <a:rPr sz="806" b="1" spc="-40" dirty="0">
                <a:solidFill>
                  <a:srgbClr val="6D6E71"/>
                </a:solidFill>
                <a:latin typeface="HelveticaNeueLTPro-Blk"/>
                <a:cs typeface="HelveticaNeueLTPro-Blk"/>
              </a:rPr>
              <a:t> </a:t>
            </a:r>
            <a:r>
              <a:rPr sz="806" b="1" spc="8" dirty="0">
                <a:solidFill>
                  <a:srgbClr val="6D6E71"/>
                </a:solidFill>
                <a:latin typeface="HelveticaNeueLTPro-Blk"/>
                <a:cs typeface="HelveticaNeueLTPro-Blk"/>
              </a:rPr>
              <a:t>B:0</a:t>
            </a:r>
            <a:endParaRPr sz="806" dirty="0">
              <a:solidFill>
                <a:prstClr val="black"/>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dirty="0">
                <a:solidFill>
                  <a:srgbClr val="FFBF22"/>
                </a:solidFill>
                <a:latin typeface="HelveticaNeueLTPro-Hv"/>
                <a:cs typeface="HelveticaNeueLTPro-Hv"/>
              </a:rPr>
              <a:t>Primary</a:t>
            </a:r>
            <a:endParaRPr sz="968" dirty="0">
              <a:solidFill>
                <a:srgbClr val="FFBF22"/>
              </a:solidFill>
              <a:latin typeface="HelveticaNeueLTPro-Hv"/>
              <a:cs typeface="HelveticaNeueLTPro-Hv"/>
            </a:endParaRPr>
          </a:p>
          <a:p>
            <a:pPr marL="10241" marR="4097" defTabSz="737372">
              <a:lnSpc>
                <a:spcPct val="125000"/>
              </a:lnSpc>
              <a:spcAft>
                <a:spcPts val="484"/>
              </a:spcAft>
            </a:pPr>
            <a:r>
              <a:rPr sz="806" spc="-4" dirty="0">
                <a:solidFill>
                  <a:srgbClr val="6D6E71"/>
                </a:solidFill>
                <a:latin typeface="HelveticaNeueLTPro-Roman"/>
                <a:cs typeface="HelveticaNeueLTPro-Roman"/>
              </a:rPr>
              <a:t>This </a:t>
            </a:r>
            <a:r>
              <a:rPr sz="806" spc="-8" dirty="0">
                <a:solidFill>
                  <a:srgbClr val="6D6E71"/>
                </a:solidFill>
                <a:latin typeface="HelveticaNeueLTPro-Roman"/>
                <a:cs typeface="HelveticaNeueLTPro-Roman"/>
              </a:rPr>
              <a:t>palette </a:t>
            </a:r>
            <a:r>
              <a:rPr sz="806" spc="-4" dirty="0">
                <a:solidFill>
                  <a:srgbClr val="6D6E71"/>
                </a:solidFill>
                <a:latin typeface="HelveticaNeueLTPro-Roman"/>
                <a:cs typeface="HelveticaNeueLTPro-Roman"/>
              </a:rPr>
              <a:t>consists </a:t>
            </a:r>
            <a:r>
              <a:rPr sz="806" spc="-8" dirty="0">
                <a:solidFill>
                  <a:srgbClr val="6D6E71"/>
                </a:solidFill>
                <a:latin typeface="HelveticaNeueLTPro-Roman"/>
                <a:cs typeface="HelveticaNeueLTPro-Roman"/>
              </a:rPr>
              <a:t>of </a:t>
            </a:r>
            <a:r>
              <a:rPr sz="806" spc="-12" dirty="0">
                <a:solidFill>
                  <a:srgbClr val="6D6E71"/>
                </a:solidFill>
                <a:latin typeface="HelveticaNeueLTPro-Roman"/>
                <a:cs typeface="HelveticaNeueLTPro-Roman"/>
              </a:rPr>
              <a:t>yellows </a:t>
            </a:r>
            <a:r>
              <a:rPr sz="806" spc="-4" dirty="0">
                <a:solidFill>
                  <a:srgbClr val="6D6E71"/>
                </a:solidFill>
                <a:latin typeface="HelveticaNeueLTPro-Roman"/>
                <a:cs typeface="HelveticaNeueLTPro-Roman"/>
              </a:rPr>
              <a:t>and oranges, which </a:t>
            </a:r>
            <a:r>
              <a:rPr sz="806" spc="-12" dirty="0">
                <a:solidFill>
                  <a:srgbClr val="6D6E71"/>
                </a:solidFill>
                <a:latin typeface="HelveticaNeueLTPro-Roman"/>
                <a:cs typeface="HelveticaNeueLTPro-Roman"/>
              </a:rPr>
              <a:t>radiate </a:t>
            </a:r>
            <a:r>
              <a:rPr sz="806" spc="-8" dirty="0">
                <a:solidFill>
                  <a:srgbClr val="6D6E71"/>
                </a:solidFill>
                <a:latin typeface="HelveticaNeueLTPro-Roman"/>
                <a:cs typeface="HelveticaNeueLTPro-Roman"/>
              </a:rPr>
              <a:t>ambition, </a:t>
            </a:r>
            <a:r>
              <a:rPr sz="806" spc="-12" dirty="0">
                <a:solidFill>
                  <a:srgbClr val="6D6E71"/>
                </a:solidFill>
                <a:latin typeface="HelveticaNeueLTPro-Roman"/>
                <a:cs typeface="HelveticaNeueLTPro-Roman"/>
              </a:rPr>
              <a:t>energy, </a:t>
            </a:r>
            <a:r>
              <a:rPr sz="806" spc="-8" dirty="0">
                <a:solidFill>
                  <a:srgbClr val="6D6E71"/>
                </a:solidFill>
                <a:latin typeface="HelveticaNeueLTPro-Roman"/>
                <a:cs typeface="HelveticaNeueLTPro-Roman"/>
              </a:rPr>
              <a:t>warmth, </a:t>
            </a:r>
            <a:r>
              <a:rPr sz="806" spc="-4" dirty="0">
                <a:solidFill>
                  <a:srgbClr val="6D6E71"/>
                </a:solidFill>
                <a:latin typeface="HelveticaNeueLTPro-Roman"/>
                <a:cs typeface="HelveticaNeueLTPro-Roman"/>
              </a:rPr>
              <a:t>passion and </a:t>
            </a:r>
            <a:r>
              <a:rPr sz="806" spc="-12" dirty="0">
                <a:solidFill>
                  <a:srgbClr val="6D6E71"/>
                </a:solidFill>
                <a:latin typeface="HelveticaNeueLTPro-Roman"/>
                <a:cs typeface="HelveticaNeueLTPro-Roman"/>
              </a:rPr>
              <a:t>originality. </a:t>
            </a:r>
            <a:br>
              <a:rPr lang="en-GB" sz="806" spc="-12" dirty="0">
                <a:solidFill>
                  <a:srgbClr val="6D6E71"/>
                </a:solidFill>
                <a:latin typeface="HelveticaNeueLTPro-Roman"/>
                <a:cs typeface="HelveticaNeueLTPro-Roman"/>
              </a:rPr>
            </a:br>
            <a:r>
              <a:rPr sz="806" spc="-32" dirty="0">
                <a:solidFill>
                  <a:srgbClr val="6D6E71"/>
                </a:solidFill>
                <a:latin typeface="HelveticaNeueLTPro-Roman"/>
                <a:cs typeface="HelveticaNeueLTPro-Roman"/>
              </a:rPr>
              <a:t>You </a:t>
            </a:r>
            <a:r>
              <a:rPr sz="806" dirty="0">
                <a:solidFill>
                  <a:srgbClr val="6D6E71"/>
                </a:solidFill>
                <a:latin typeface="HelveticaNeueLTPro-Roman"/>
                <a:cs typeface="HelveticaNeueLTPro-Roman"/>
              </a:rPr>
              <a:t>can </a:t>
            </a:r>
            <a:r>
              <a:rPr sz="806" spc="-4" dirty="0">
                <a:solidFill>
                  <a:srgbClr val="6D6E71"/>
                </a:solidFill>
                <a:latin typeface="HelveticaNeueLTPro-Roman"/>
                <a:cs typeface="HelveticaNeueLTPro-Roman"/>
              </a:rPr>
              <a:t>use </a:t>
            </a:r>
            <a:r>
              <a:rPr sz="806" dirty="0">
                <a:solidFill>
                  <a:srgbClr val="6D6E71"/>
                </a:solidFill>
                <a:latin typeface="HelveticaNeueLTPro-Roman"/>
                <a:cs typeface="HelveticaNeueLTPro-Roman"/>
              </a:rPr>
              <a:t>a </a:t>
            </a:r>
            <a:r>
              <a:rPr sz="806" spc="-8" dirty="0">
                <a:solidFill>
                  <a:srgbClr val="6D6E71"/>
                </a:solidFill>
                <a:latin typeface="HelveticaNeueLTPro-Roman"/>
                <a:cs typeface="HelveticaNeueLTPro-Roman"/>
              </a:rPr>
              <a:t>gradient of </a:t>
            </a:r>
            <a:r>
              <a:rPr sz="806" spc="-4" dirty="0">
                <a:solidFill>
                  <a:srgbClr val="6D6E71"/>
                </a:solidFill>
                <a:latin typeface="HelveticaNeueLTPro-Roman"/>
                <a:cs typeface="HelveticaNeueLTPro-Roman"/>
              </a:rPr>
              <a:t>these colours </a:t>
            </a:r>
            <a:r>
              <a:rPr sz="806" dirty="0">
                <a:solidFill>
                  <a:srgbClr val="6D6E71"/>
                </a:solidFill>
                <a:latin typeface="HelveticaNeueLTPro-Roman"/>
                <a:cs typeface="HelveticaNeueLTPro-Roman"/>
              </a:rPr>
              <a:t>as a</a:t>
            </a:r>
            <a:r>
              <a:rPr sz="806" spc="20" dirty="0">
                <a:solidFill>
                  <a:srgbClr val="6D6E71"/>
                </a:solidFill>
                <a:latin typeface="HelveticaNeueLTPro-Roman"/>
                <a:cs typeface="HelveticaNeueLTPro-Roman"/>
              </a:rPr>
              <a:t> </a:t>
            </a:r>
            <a:r>
              <a:rPr sz="806" spc="-8" dirty="0">
                <a:solidFill>
                  <a:srgbClr val="6D6E71"/>
                </a:solidFill>
                <a:latin typeface="HelveticaNeueLTPro-Roman"/>
                <a:cs typeface="HelveticaNeueLTPro-Roman"/>
              </a:rPr>
              <a:t>background.</a:t>
            </a:r>
            <a:endParaRPr lang="en-GB" sz="806" spc="-8" dirty="0">
              <a:solidFill>
                <a:srgbClr val="6D6E71"/>
              </a:solidFill>
              <a:latin typeface="HelveticaNeueLTPro-Roman"/>
              <a:cs typeface="HelveticaNeueLTPro-Roman"/>
            </a:endParaRPr>
          </a:p>
          <a:p>
            <a:pPr marL="10241" defTabSz="737372"/>
            <a:r>
              <a:rPr lang="en-GB" sz="968" b="1" dirty="0">
                <a:solidFill>
                  <a:srgbClr val="FFBF22"/>
                </a:solidFill>
                <a:latin typeface="HelveticaNeueLTPro-Hv"/>
                <a:cs typeface="HelveticaNeueLTPro-Hv"/>
              </a:rPr>
              <a:t>Complementary</a:t>
            </a:r>
            <a:endParaRPr lang="en-GB" sz="968" dirty="0">
              <a:solidFill>
                <a:srgbClr val="FFBF22"/>
              </a:solidFill>
              <a:latin typeface="HelveticaNeueLTPro-Hv"/>
              <a:cs typeface="HelveticaNeueLTPro-Hv"/>
            </a:endParaRPr>
          </a:p>
          <a:p>
            <a:pPr marL="10241" marR="4097" defTabSz="737372">
              <a:lnSpc>
                <a:spcPct val="125000"/>
              </a:lnSpc>
              <a:spcAft>
                <a:spcPts val="484"/>
              </a:spcAft>
            </a:pPr>
            <a:r>
              <a:rPr lang="en-GB" sz="806" spc="-8" dirty="0">
                <a:solidFill>
                  <a:srgbClr val="6D6E71"/>
                </a:solidFill>
                <a:latin typeface="HelveticaNeueLTPro-Roman"/>
                <a:cs typeface="HelveticaNeueLTPro-Roman"/>
              </a:rPr>
              <a:t>Consisting of </a:t>
            </a:r>
            <a:r>
              <a:rPr lang="en-GB" sz="806" dirty="0">
                <a:solidFill>
                  <a:srgbClr val="6D6E71"/>
                </a:solidFill>
                <a:latin typeface="HelveticaNeueLTPro-Roman"/>
                <a:cs typeface="HelveticaNeueLTPro-Roman"/>
              </a:rPr>
              <a:t>a secondary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tertiary </a:t>
            </a:r>
            <a:r>
              <a:rPr lang="en-GB" sz="806" spc="-8" dirty="0">
                <a:solidFill>
                  <a:srgbClr val="6D6E71"/>
                </a:solidFill>
                <a:latin typeface="HelveticaNeueLTPro-Roman"/>
                <a:cs typeface="HelveticaNeueLTPro-Roman"/>
              </a:rPr>
              <a:t>palette. </a:t>
            </a:r>
            <a:r>
              <a:rPr lang="en-GB" sz="806" spc="-4" dirty="0">
                <a:solidFill>
                  <a:srgbClr val="6D6E71"/>
                </a:solidFill>
                <a:latin typeface="HelveticaNeueLTPro-Roman"/>
                <a:cs typeface="HelveticaNeueLTPro-Roman"/>
              </a:rPr>
              <a:t>This </a:t>
            </a:r>
            <a:r>
              <a:rPr lang="en-GB" sz="806" spc="-8" dirty="0">
                <a:solidFill>
                  <a:srgbClr val="6D6E71"/>
                </a:solidFill>
                <a:latin typeface="HelveticaNeueLTPro-Roman"/>
                <a:cs typeface="HelveticaNeueLTPro-Roman"/>
              </a:rPr>
              <a:t>palette </a:t>
            </a:r>
            <a:r>
              <a:rPr lang="en-GB" sz="806" spc="-4" dirty="0">
                <a:solidFill>
                  <a:srgbClr val="6D6E71"/>
                </a:solidFill>
                <a:latin typeface="HelveticaNeueLTPro-Roman"/>
                <a:cs typeface="HelveticaNeueLTPro-Roman"/>
              </a:rPr>
              <a:t>is  designed </a:t>
            </a:r>
            <a:r>
              <a:rPr lang="en-GB" sz="806" spc="-12" dirty="0">
                <a:solidFill>
                  <a:srgbClr val="6D6E71"/>
                </a:solidFill>
                <a:latin typeface="HelveticaNeueLTPro-Roman"/>
                <a:cs typeface="HelveticaNeueLTPro-Roman"/>
              </a:rPr>
              <a:t>to </a:t>
            </a:r>
            <a:r>
              <a:rPr lang="en-GB" sz="806" dirty="0">
                <a:solidFill>
                  <a:srgbClr val="6D6E71"/>
                </a:solidFill>
                <a:latin typeface="HelveticaNeueLTPro-Roman"/>
                <a:cs typeface="HelveticaNeueLTPro-Roman"/>
              </a:rPr>
              <a:t>support </a:t>
            </a:r>
            <a:r>
              <a:rPr lang="en-GB" sz="806" spc="-8" dirty="0">
                <a:solidFill>
                  <a:srgbClr val="6D6E71"/>
                </a:solidFill>
                <a:latin typeface="HelveticaNeueLTPro-Roman"/>
                <a:cs typeface="HelveticaNeueLTPro-Roman"/>
              </a:rPr>
              <a:t>the </a:t>
            </a:r>
            <a:r>
              <a:rPr lang="en-GB" sz="806" dirty="0">
                <a:solidFill>
                  <a:srgbClr val="6D6E71"/>
                </a:solidFill>
                <a:latin typeface="HelveticaNeueLTPro-Roman"/>
                <a:cs typeface="HelveticaNeueLTPro-Roman"/>
              </a:rPr>
              <a:t>primary </a:t>
            </a:r>
            <a:r>
              <a:rPr lang="en-GB" sz="806" spc="-4" dirty="0">
                <a:solidFill>
                  <a:srgbClr val="6D6E71"/>
                </a:solidFill>
                <a:latin typeface="HelveticaNeueLTPro-Roman"/>
                <a:cs typeface="HelveticaNeueLTPro-Roman"/>
              </a:rPr>
              <a:t>colours. Ideal if </a:t>
            </a:r>
            <a:r>
              <a:rPr lang="en-GB" sz="806" spc="-8" dirty="0">
                <a:solidFill>
                  <a:srgbClr val="6D6E71"/>
                </a:solidFill>
                <a:latin typeface="HelveticaNeueLTPro-Roman"/>
                <a:cs typeface="HelveticaNeueLTPro-Roman"/>
              </a:rPr>
              <a:t>communication </a:t>
            </a:r>
            <a:r>
              <a:rPr lang="en-GB" sz="806" dirty="0">
                <a:solidFill>
                  <a:srgbClr val="6D6E71"/>
                </a:solidFill>
                <a:latin typeface="HelveticaNeueLTPro-Roman"/>
                <a:cs typeface="HelveticaNeueLTPro-Roman"/>
              </a:rPr>
              <a:t>needs further </a:t>
            </a:r>
            <a:r>
              <a:rPr lang="en-GB" sz="806" spc="-4" dirty="0">
                <a:solidFill>
                  <a:srgbClr val="6D6E71"/>
                </a:solidFill>
                <a:latin typeface="HelveticaNeueLTPro-Roman"/>
                <a:cs typeface="HelveticaNeueLTPro-Roman"/>
              </a:rPr>
              <a:t>stand out. </a:t>
            </a:r>
            <a:r>
              <a:rPr lang="en-GB" sz="806" dirty="0">
                <a:solidFill>
                  <a:srgbClr val="6D6E71"/>
                </a:solidFill>
                <a:latin typeface="HelveticaNeueLTPro-Roman"/>
                <a:cs typeface="HelveticaNeueLTPro-Roman"/>
              </a:rPr>
              <a:t>These </a:t>
            </a:r>
            <a:r>
              <a:rPr lang="en-GB" sz="806" spc="-4" dirty="0">
                <a:solidFill>
                  <a:srgbClr val="6D6E71"/>
                </a:solidFill>
                <a:latin typeface="HelveticaNeueLTPro-Roman"/>
                <a:cs typeface="HelveticaNeueLTPro-Roman"/>
              </a:rPr>
              <a:t>colours are also designed </a:t>
            </a:r>
            <a:r>
              <a:rPr lang="en-GB" sz="806" spc="-8" dirty="0">
                <a:solidFill>
                  <a:srgbClr val="6D6E71"/>
                </a:solidFill>
                <a:latin typeface="HelveticaNeueLTPro-Roman"/>
                <a:cs typeface="HelveticaNeueLTPro-Roman"/>
              </a:rPr>
              <a:t>with </a:t>
            </a:r>
            <a:r>
              <a:rPr lang="en-GB" sz="806" dirty="0">
                <a:solidFill>
                  <a:srgbClr val="6D6E71"/>
                </a:solidFill>
                <a:latin typeface="HelveticaNeueLTPro-Roman"/>
                <a:cs typeface="HelveticaNeueLTPro-Roman"/>
              </a:rPr>
              <a:t>charts </a:t>
            </a:r>
            <a:r>
              <a:rPr lang="en-GB" sz="806" spc="-4" dirty="0">
                <a:solidFill>
                  <a:srgbClr val="6D6E71"/>
                </a:solidFill>
                <a:latin typeface="HelveticaNeueLTPro-Roman"/>
                <a:cs typeface="HelveticaNeueLTPro-Roman"/>
              </a:rPr>
              <a:t>and colour </a:t>
            </a:r>
            <a:r>
              <a:rPr lang="en-GB" sz="806" spc="-8" dirty="0">
                <a:solidFill>
                  <a:srgbClr val="6D6E71"/>
                </a:solidFill>
                <a:latin typeface="HelveticaNeueLTPro-Roman"/>
                <a:cs typeface="HelveticaNeueLTPro-Roman"/>
              </a:rPr>
              <a:t>coordinating </a:t>
            </a:r>
            <a:r>
              <a:rPr lang="en-GB" sz="806" spc="-4" dirty="0">
                <a:solidFill>
                  <a:srgbClr val="6D6E71"/>
                </a:solidFill>
                <a:latin typeface="HelveticaNeueLTPro-Roman"/>
                <a:cs typeface="HelveticaNeueLTPro-Roman"/>
              </a:rPr>
              <a:t>in</a:t>
            </a:r>
            <a:r>
              <a:rPr lang="en-GB" sz="806" spc="8" dirty="0">
                <a:solidFill>
                  <a:srgbClr val="6D6E71"/>
                </a:solidFill>
                <a:latin typeface="HelveticaNeueLTPro-Roman"/>
                <a:cs typeface="HelveticaNeueLTPro-Roman"/>
              </a:rPr>
              <a:t> </a:t>
            </a:r>
            <a:r>
              <a:rPr lang="en-GB" sz="806" spc="-8" dirty="0">
                <a:solidFill>
                  <a:srgbClr val="6D6E71"/>
                </a:solidFill>
                <a:latin typeface="HelveticaNeueLTPro-Roman"/>
                <a:cs typeface="HelveticaNeueLTPro-Roman"/>
              </a:rPr>
              <a:t>mind.</a:t>
            </a:r>
          </a:p>
          <a:p>
            <a:pPr marL="10241" defTabSz="737372">
              <a:spcBef>
                <a:spcPts val="81"/>
              </a:spcBef>
            </a:pPr>
            <a:r>
              <a:rPr lang="en-GB" sz="968" b="1" spc="-4" dirty="0">
                <a:solidFill>
                  <a:srgbClr val="FFBF22"/>
                </a:solidFill>
                <a:latin typeface="HelveticaNeueLTPro-Hv"/>
                <a:cs typeface="HelveticaNeueLTPro-Hv"/>
              </a:rPr>
              <a:t>Note</a:t>
            </a:r>
            <a:endParaRPr lang="en-GB" sz="968" dirty="0">
              <a:solidFill>
                <a:srgbClr val="FFBF22"/>
              </a:solidFill>
              <a:latin typeface="HelveticaNeueLTPro-Hv"/>
              <a:cs typeface="HelveticaNeueLTPro-Hv"/>
            </a:endParaRPr>
          </a:p>
          <a:p>
            <a:pPr marL="10241" marR="4097" defTabSz="737372">
              <a:lnSpc>
                <a:spcPct val="125000"/>
              </a:lnSpc>
            </a:pPr>
            <a:r>
              <a:rPr lang="en-GB" sz="806" spc="-4" dirty="0">
                <a:solidFill>
                  <a:srgbClr val="6D6E71"/>
                </a:solidFill>
                <a:latin typeface="HelveticaNeueLTPro-Roman"/>
                <a:cs typeface="HelveticaNeueLTPro-Roman"/>
              </a:rPr>
              <a:t>When using </a:t>
            </a:r>
            <a:r>
              <a:rPr lang="en-GB" sz="806" spc="-8" dirty="0">
                <a:solidFill>
                  <a:srgbClr val="6D6E71"/>
                </a:solidFill>
                <a:latin typeface="HelveticaNeueLTPro-Roman"/>
                <a:cs typeface="HelveticaNeueLTPro-Roman"/>
              </a:rPr>
              <a:t>the </a:t>
            </a:r>
            <a:r>
              <a:rPr lang="en-GB" sz="806" spc="-4" dirty="0">
                <a:solidFill>
                  <a:srgbClr val="6D6E71"/>
                </a:solidFill>
                <a:latin typeface="HelveticaNeueLTPro-Roman"/>
                <a:cs typeface="HelveticaNeueLTPro-Roman"/>
              </a:rPr>
              <a:t>colour </a:t>
            </a:r>
            <a:r>
              <a:rPr lang="en-GB" sz="806" spc="-8" dirty="0">
                <a:solidFill>
                  <a:srgbClr val="6D6E71"/>
                </a:solidFill>
                <a:latin typeface="HelveticaNeueLTPro-Roman"/>
                <a:cs typeface="HelveticaNeueLTPro-Roman"/>
              </a:rPr>
              <a:t>palette, refer </a:t>
            </a:r>
            <a:r>
              <a:rPr lang="en-GB" sz="806" spc="-12" dirty="0">
                <a:solidFill>
                  <a:srgbClr val="6D6E71"/>
                </a:solidFill>
                <a:latin typeface="HelveticaNeueLTPro-Roman"/>
                <a:cs typeface="HelveticaNeueLTPro-Roman"/>
              </a:rPr>
              <a:t>to </a:t>
            </a:r>
            <a:r>
              <a:rPr lang="en-GB" sz="806" spc="-8" dirty="0">
                <a:solidFill>
                  <a:srgbClr val="6D6E71"/>
                </a:solidFill>
                <a:latin typeface="HelveticaNeueLTPro-Roman"/>
                <a:cs typeface="HelveticaNeueLTPro-Roman"/>
              </a:rPr>
              <a:t>the templates provided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be </a:t>
            </a:r>
            <a:r>
              <a:rPr lang="en-GB" sz="806" spc="-8" dirty="0">
                <a:solidFill>
                  <a:srgbClr val="6D6E71"/>
                </a:solidFill>
                <a:latin typeface="HelveticaNeueLTPro-Roman"/>
                <a:cs typeface="HelveticaNeueLTPro-Roman"/>
              </a:rPr>
              <a:t>mindful of </a:t>
            </a:r>
            <a:r>
              <a:rPr lang="en-GB" sz="806" spc="-4" dirty="0">
                <a:solidFill>
                  <a:srgbClr val="6D6E71"/>
                </a:solidFill>
                <a:latin typeface="HelveticaNeueLTPro-Roman"/>
                <a:cs typeface="HelveticaNeueLTPro-Roman"/>
              </a:rPr>
              <a:t>using </a:t>
            </a:r>
            <a:r>
              <a:rPr lang="en-GB" sz="806" spc="-8" dirty="0">
                <a:solidFill>
                  <a:srgbClr val="6D6E71"/>
                </a:solidFill>
                <a:latin typeface="HelveticaNeueLTPro-Roman"/>
                <a:cs typeface="HelveticaNeueLTPro-Roman"/>
              </a:rPr>
              <a:t>too many </a:t>
            </a:r>
            <a:r>
              <a:rPr lang="en-GB" sz="806" spc="-4" dirty="0">
                <a:solidFill>
                  <a:srgbClr val="6D6E71"/>
                </a:solidFill>
                <a:latin typeface="HelveticaNeueLTPro-Roman"/>
                <a:cs typeface="HelveticaNeueLTPro-Roman"/>
              </a:rPr>
              <a:t>colours on one </a:t>
            </a:r>
            <a:br>
              <a:rPr lang="en-GB" sz="806" spc="-4" dirty="0">
                <a:solidFill>
                  <a:srgbClr val="6D6E71"/>
                </a:solidFill>
                <a:latin typeface="HelveticaNeueLTPro-Roman"/>
                <a:cs typeface="HelveticaNeueLTPro-Roman"/>
              </a:rPr>
            </a:br>
            <a:r>
              <a:rPr lang="en-GB" sz="806" spc="-4" dirty="0">
                <a:solidFill>
                  <a:srgbClr val="6D6E71"/>
                </a:solidFill>
                <a:latin typeface="HelveticaNeueLTPro-Roman"/>
                <a:cs typeface="HelveticaNeueLTPro-Roman"/>
              </a:rPr>
              <a:t>piece </a:t>
            </a:r>
            <a:r>
              <a:rPr lang="en-GB" sz="806" spc="-8" dirty="0">
                <a:solidFill>
                  <a:srgbClr val="6D6E71"/>
                </a:solidFill>
                <a:latin typeface="HelveticaNeueLTPro-Roman"/>
                <a:cs typeface="HelveticaNeueLTPro-Roman"/>
              </a:rPr>
              <a:t>of communication. </a:t>
            </a:r>
            <a:r>
              <a:rPr lang="en-GB" sz="806" spc="-12" dirty="0">
                <a:solidFill>
                  <a:srgbClr val="6D6E71"/>
                </a:solidFill>
                <a:latin typeface="HelveticaNeueLTPro-Roman"/>
                <a:cs typeface="HelveticaNeueLTPro-Roman"/>
              </a:rPr>
              <a:t>Make </a:t>
            </a:r>
            <a:r>
              <a:rPr lang="en-GB" sz="806" spc="-4" dirty="0">
                <a:solidFill>
                  <a:srgbClr val="6D6E71"/>
                </a:solidFill>
                <a:latin typeface="HelveticaNeueLTPro-Roman"/>
                <a:cs typeface="HelveticaNeueLTPro-Roman"/>
              </a:rPr>
              <a:t>sure </a:t>
            </a:r>
            <a:r>
              <a:rPr lang="en-GB" sz="806" spc="-8" dirty="0">
                <a:solidFill>
                  <a:srgbClr val="6D6E71"/>
                </a:solidFill>
                <a:latin typeface="HelveticaNeueLTPro-Roman"/>
                <a:cs typeface="HelveticaNeueLTPro-Roman"/>
              </a:rPr>
              <a:t>the copy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imagery </a:t>
            </a:r>
            <a:r>
              <a:rPr lang="en-GB" sz="806" spc="-4" dirty="0">
                <a:solidFill>
                  <a:srgbClr val="6D6E71"/>
                </a:solidFill>
                <a:latin typeface="HelveticaNeueLTPro-Roman"/>
                <a:cs typeface="HelveticaNeueLTPro-Roman"/>
              </a:rPr>
              <a:t>are </a:t>
            </a:r>
            <a:r>
              <a:rPr lang="en-GB" sz="806" spc="-8">
                <a:solidFill>
                  <a:srgbClr val="6D6E71"/>
                </a:solidFill>
                <a:latin typeface="HelveticaNeueLTPro-Roman"/>
                <a:cs typeface="HelveticaNeueLTPro-Roman"/>
              </a:rPr>
              <a:t>legible </a:t>
            </a:r>
            <a:r>
              <a:rPr lang="en-GB" sz="806" spc="-4">
                <a:solidFill>
                  <a:srgbClr val="6D6E71"/>
                </a:solidFill>
                <a:latin typeface="HelveticaNeueLTPro-Roman"/>
                <a:cs typeface="HelveticaNeueLTPro-Roman"/>
              </a:rPr>
              <a:t>and </a:t>
            </a:r>
            <a:r>
              <a:rPr lang="en-GB" sz="806" spc="-8" dirty="0">
                <a:solidFill>
                  <a:srgbClr val="6D6E71"/>
                </a:solidFill>
                <a:latin typeface="HelveticaNeueLTPro-Roman"/>
                <a:cs typeface="HelveticaNeueLTPro-Roman"/>
              </a:rPr>
              <a:t>that </a:t>
            </a:r>
            <a:r>
              <a:rPr lang="en-GB" sz="806" spc="-4" dirty="0">
                <a:solidFill>
                  <a:srgbClr val="6D6E71"/>
                </a:solidFill>
                <a:latin typeface="HelveticaNeueLTPro-Roman"/>
                <a:cs typeface="HelveticaNeueLTPro-Roman"/>
              </a:rPr>
              <a:t>colours are used</a:t>
            </a:r>
            <a:r>
              <a:rPr lang="en-GB" sz="806" spc="16" dirty="0">
                <a:solidFill>
                  <a:srgbClr val="6D6E71"/>
                </a:solidFill>
                <a:latin typeface="HelveticaNeueLTPro-Roman"/>
                <a:cs typeface="HelveticaNeueLTPro-Roman"/>
              </a:rPr>
              <a:t> </a:t>
            </a:r>
            <a:r>
              <a:rPr lang="en-GB" sz="806" spc="-12" dirty="0">
                <a:solidFill>
                  <a:srgbClr val="6D6E71"/>
                </a:solidFill>
                <a:latin typeface="HelveticaNeueLTPro-Roman"/>
                <a:cs typeface="HelveticaNeueLTPro-Roman"/>
              </a:rPr>
              <a:t>sparingly.</a:t>
            </a:r>
            <a:endParaRPr lang="en-GB" sz="806" dirty="0">
              <a:solidFill>
                <a:prstClr val="black"/>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80046"/>
            <a:ext cx="579646"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Primary</a:t>
            </a:r>
            <a:endParaRPr lang="en-GB" sz="806" dirty="0">
              <a:solidFill>
                <a:srgbClr val="FFBF22"/>
              </a:solidFill>
              <a:latin typeface="HelveticaNeueLTPro-Hv"/>
              <a:cs typeface="HelveticaNeueLTPro-Hv"/>
            </a:endParaRPr>
          </a:p>
        </p:txBody>
      </p:sp>
      <p:sp>
        <p:nvSpPr>
          <p:cNvPr id="21" name="Rectangle 20">
            <a:extLst>
              <a:ext uri="{FF2B5EF4-FFF2-40B4-BE49-F238E27FC236}">
                <a16:creationId xmlns:a16="http://schemas.microsoft.com/office/drawing/2014/main" id="{2D20D11B-5369-8A4D-B36F-6DC0DC12C1CF}"/>
              </a:ext>
            </a:extLst>
          </p:cNvPr>
          <p:cNvSpPr/>
          <p:nvPr userDrawn="1"/>
        </p:nvSpPr>
        <p:spPr>
          <a:xfrm>
            <a:off x="6105333" y="4801764"/>
            <a:ext cx="973985"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Complementary</a:t>
            </a:r>
            <a:endParaRPr lang="en-GB" sz="806" dirty="0">
              <a:solidFill>
                <a:srgbClr val="FFBF22"/>
              </a:solidFill>
              <a:latin typeface="HelveticaNeueLTPro-Hv"/>
              <a:cs typeface="HelveticaNeueLTPro-Hv"/>
            </a:endParaRP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74306"/>
            <a:ext cx="973985"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Complementary</a:t>
            </a:r>
            <a:endParaRPr lang="en-GB" sz="806" dirty="0">
              <a:solidFill>
                <a:srgbClr val="FFBF22"/>
              </a:solidFill>
              <a:latin typeface="HelveticaNeueLTPro-Hv"/>
              <a:cs typeface="HelveticaNeueLTPro-Hv"/>
            </a:endParaRP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05619" y="109691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3548" dirty="0">
                <a:latin typeface="Helvetica Neue LT Pro 55 Roman" panose="020B0604020202020204" pitchFamily="34" charset="77"/>
              </a:rPr>
              <a:t>Title Slide Header</a:t>
            </a:r>
          </a:p>
          <a:p>
            <a:pPr defTabSz="737354"/>
            <a:r>
              <a:rPr lang="en-US" sz="1129" dirty="0">
                <a:solidFill>
                  <a:prstClr val="black">
                    <a:lumMod val="65000"/>
                    <a:lumOff val="35000"/>
                  </a:prstClr>
                </a:solidFill>
                <a:latin typeface="Helvetica Neue LT Pro 55 Roman" panose="020B0604020202020204" pitchFamily="34" charset="77"/>
              </a:rPr>
              <a:t>Helvetica Neue Lt Pro – 44pt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05620" y="2199132"/>
            <a:ext cx="4399855" cy="1827906"/>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Lorem ipsum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dolor</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sit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amet</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consectetuer</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adipiscing</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urna</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t>
            </a:r>
          </a:p>
          <a:p>
            <a:pPr defTabSz="737354">
              <a:spcBef>
                <a:spcPts val="806"/>
              </a:spcBef>
              <a:defRPr/>
            </a:pPr>
            <a:r>
              <a:rPr lang="en-GB" sz="1290" dirty="0">
                <a:solidFill>
                  <a:srgbClr val="000000">
                    <a:lumMod val="65000"/>
                    <a:lumOff val="35000"/>
                  </a:srgbClr>
                </a:solidFill>
                <a:latin typeface="Helvetica Neue LT Pro 55 Roman" panose="020B0604020202020204" pitchFamily="34" charset="77"/>
              </a:rPr>
              <a:t>Lorem ipsum dolor sit amet, consectetuer adipiscing elit. Maecenas porttitor congue massa. Fusce posuere, magna sed pulvinar ultricies, purus lectus malesuada libero, sit amet commodo magna eros quis </a:t>
            </a:r>
            <a:r>
              <a:rPr lang="en-GB" sz="1290" dirty="0" err="1">
                <a:solidFill>
                  <a:srgbClr val="000000">
                    <a:lumMod val="65000"/>
                    <a:lumOff val="35000"/>
                  </a:srgbClr>
                </a:solidFill>
                <a:latin typeface="Helvetica Neue LT Pro 55 Roman" panose="020B0604020202020204" pitchFamily="34" charset="77"/>
              </a:rPr>
              <a:t>urna</a:t>
            </a:r>
            <a:r>
              <a:rPr lang="en-GB" sz="1290" dirty="0">
                <a:solidFill>
                  <a:srgbClr val="000000">
                    <a:lumMod val="65000"/>
                    <a:lumOff val="35000"/>
                  </a:srgbClr>
                </a:solidFill>
                <a:latin typeface="Helvetica Neue LT Pro 55 Roman" panose="020B0604020202020204" pitchFamily="34" charset="77"/>
              </a:rPr>
              <a:t>.</a:t>
            </a:r>
          </a:p>
          <a:p>
            <a:pPr defTabSz="737354">
              <a:spcBef>
                <a:spcPts val="806"/>
              </a:spcBef>
              <a:defRPr/>
            </a:pPr>
            <a:r>
              <a:rPr lang="en-GB" sz="1290" dirty="0">
                <a:latin typeface="Helvetica Neue LT Pro 55 Roman" panose="020B0604020202020204" pitchFamily="34" charset="77"/>
              </a:rPr>
              <a:t>Intro copy – Helvetica Neue LT Pro – 16pt </a:t>
            </a:r>
          </a:p>
          <a:p>
            <a:pPr defTabSz="737354">
              <a:spcBef>
                <a:spcPts val="806"/>
              </a:spcBef>
              <a:defRPr/>
            </a:pPr>
            <a:endParaRPr lang="en-GB" sz="1290" dirty="0">
              <a:solidFill>
                <a:srgbClr val="000000">
                  <a:lumMod val="65000"/>
                  <a:lumOff val="35000"/>
                </a:srgbClr>
              </a:solidFill>
              <a:latin typeface="Helvetica Neue LT Pro 55 Roman" panose="020B0604020202020204" pitchFamily="34" charset="77"/>
            </a:endParaRPr>
          </a:p>
        </p:txBody>
      </p:sp>
      <p:sp>
        <p:nvSpPr>
          <p:cNvPr id="25" name="Text Placeholder 4">
            <a:extLst>
              <a:ext uri="{FF2B5EF4-FFF2-40B4-BE49-F238E27FC236}">
                <a16:creationId xmlns:a16="http://schemas.microsoft.com/office/drawing/2014/main" id="{8E220FFE-5FDA-3849-836D-ACB2EF7024F9}"/>
              </a:ext>
            </a:extLst>
          </p:cNvPr>
          <p:cNvSpPr txBox="1">
            <a:spLocks/>
          </p:cNvSpPr>
          <p:nvPr userDrawn="1"/>
        </p:nvSpPr>
        <p:spPr>
          <a:xfrm>
            <a:off x="505620" y="4392704"/>
            <a:ext cx="4179168" cy="216972"/>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200" b="1" i="1" kern="1200">
                <a:solidFill>
                  <a:srgbClr val="E75400"/>
                </a:solidFill>
                <a:latin typeface="Helvetica Neue LT Std 97 Black " panose="020B0604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pPr>
            <a:r>
              <a:rPr lang="en-GB" sz="1290" b="0" i="0" dirty="0">
                <a:solidFill>
                  <a:srgbClr val="F26522"/>
                </a:solidFill>
                <a:latin typeface="Helvetica Neue LT Pro 55 Roman" panose="020B0604020202020204" pitchFamily="34" charset="77"/>
              </a:rPr>
              <a:t>Sub Header Copy Here – Helvetica Neue Lt Pro – 16pt</a:t>
            </a:r>
          </a:p>
          <a:p>
            <a:pPr defTabSz="737354">
              <a:spcBef>
                <a:spcPts val="806"/>
              </a:spcBef>
            </a:pPr>
            <a:endParaRPr lang="en-US" sz="1290" b="0" i="0" dirty="0">
              <a:latin typeface="Helvetica Neue LT Std 65 Medium" panose="020B0604020202020204" pitchFamily="34" charset="0"/>
            </a:endParaRPr>
          </a:p>
        </p:txBody>
      </p:sp>
      <p:sp>
        <p:nvSpPr>
          <p:cNvPr id="26" name="Text Placeholder 5">
            <a:extLst>
              <a:ext uri="{FF2B5EF4-FFF2-40B4-BE49-F238E27FC236}">
                <a16:creationId xmlns:a16="http://schemas.microsoft.com/office/drawing/2014/main" id="{7E28C139-CAD0-5C49-9F98-ED8F66B34D0B}"/>
              </a:ext>
            </a:extLst>
          </p:cNvPr>
          <p:cNvSpPr txBox="1">
            <a:spLocks/>
          </p:cNvSpPr>
          <p:nvPr userDrawn="1"/>
        </p:nvSpPr>
        <p:spPr>
          <a:xfrm>
            <a:off x="505619" y="4787365"/>
            <a:ext cx="4256373" cy="948457"/>
          </a:xfrm>
          <a:prstGeom prst="rect">
            <a:avLst/>
          </a:prstGeom>
          <a:ln>
            <a:noFill/>
          </a:ln>
        </p:spPr>
        <p:txBody>
          <a:bodyPr numCol="2"/>
          <a:lstStyle>
            <a:lvl1pPr marL="285750" indent="-285750" algn="l" defTabSz="914377" rtl="0" eaLnBrk="1" latinLnBrk="0" hangingPunct="1">
              <a:lnSpc>
                <a:spcPct val="90000"/>
              </a:lnSpc>
              <a:spcBef>
                <a:spcPts val="1000"/>
              </a:spcBef>
              <a:buFont typeface="Arial" panose="020B0604020202020204" pitchFamily="34" charset="0"/>
              <a:buChar char="•"/>
              <a:defRPr sz="1200" b="0" i="0" kern="1200">
                <a:solidFill>
                  <a:schemeClr val="tx1">
                    <a:lumMod val="65000"/>
                    <a:lumOff val="35000"/>
                  </a:schemeClr>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29" indent="-230429" defTabSz="737354">
              <a:spcBef>
                <a:spcPts val="806"/>
              </a:spcBef>
            </a:pPr>
            <a:r>
              <a:rPr lang="en-US" sz="887" dirty="0">
                <a:solidFill>
                  <a:prstClr val="black">
                    <a:lumMod val="65000"/>
                    <a:lumOff val="35000"/>
                  </a:prstClr>
                </a:solidFill>
                <a:latin typeface="Helvetica Neue LT Pro 45 Light" panose="020B0403020202020204" pitchFamily="34" charset="77"/>
              </a:rPr>
              <a:t>Ab </a:t>
            </a:r>
            <a:r>
              <a:rPr lang="en-US" sz="887" dirty="0" err="1">
                <a:solidFill>
                  <a:prstClr val="black">
                    <a:lumMod val="65000"/>
                    <a:lumOff val="35000"/>
                  </a:prstClr>
                </a:solidFill>
                <a:latin typeface="Helvetica Neue LT Pro 45 Light" panose="020B0403020202020204" pitchFamily="34" charset="77"/>
              </a:rPr>
              <a:t>inis</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voloriae</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Genesseria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ipicatur</a:t>
            </a:r>
            <a:r>
              <a:rPr lang="en-US" sz="887" dirty="0">
                <a:solidFill>
                  <a:prstClr val="black">
                    <a:lumMod val="65000"/>
                    <a:lumOff val="35000"/>
                  </a:prstClr>
                </a:solidFill>
                <a:latin typeface="Helvetica Neue LT Pro 45 Light" panose="020B0403020202020204" pitchFamily="34" charset="77"/>
              </a:rPr>
              <a:t> ad </a:t>
            </a:r>
            <a:r>
              <a:rPr lang="en-US" sz="887" dirty="0" err="1">
                <a:solidFill>
                  <a:prstClr val="black">
                    <a:lumMod val="65000"/>
                    <a:lumOff val="35000"/>
                  </a:prstClr>
                </a:solidFill>
                <a:latin typeface="Helvetica Neue LT Pro 45 Light" panose="020B0403020202020204" pitchFamily="34" charset="77"/>
              </a:rPr>
              <a:t>quia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dit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eatur</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repudae</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doluptat</a:t>
            </a:r>
            <a:br>
              <a:rPr lang="en-GB" sz="887" dirty="0">
                <a:solidFill>
                  <a:srgbClr val="000000">
                    <a:lumMod val="65000"/>
                    <a:lumOff val="35000"/>
                  </a:srgbClr>
                </a:solidFill>
                <a:latin typeface="Helvetica Neue LT Pro 45 Light" panose="020B0403020202020204" pitchFamily="34" charset="77"/>
              </a:rPr>
            </a:br>
            <a:br>
              <a:rPr lang="en-GB" sz="887" dirty="0">
                <a:solidFill>
                  <a:srgbClr val="000000">
                    <a:lumMod val="65000"/>
                    <a:lumOff val="35000"/>
                  </a:srgbClr>
                </a:solidFill>
                <a:latin typeface="Helvetica Neue LT Pro 45 Light" panose="020B0403020202020204" pitchFamily="34" charset="77"/>
              </a:rPr>
            </a:br>
            <a:r>
              <a:rPr lang="en-US" sz="887" dirty="0">
                <a:solidFill>
                  <a:prstClr val="black">
                    <a:lumMod val="65000"/>
                    <a:lumOff val="35000"/>
                  </a:prstClr>
                </a:solidFill>
                <a:latin typeface="Helvetica Neue LT Pro 45 Light" panose="020B0403020202020204" pitchFamily="34" charset="77"/>
              </a:rPr>
              <a:t>Quid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sunti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officiist</a:t>
            </a:r>
            <a:r>
              <a:rPr lang="en-US" sz="887" dirty="0">
                <a:solidFill>
                  <a:prstClr val="black">
                    <a:lumMod val="65000"/>
                    <a:lumOff val="35000"/>
                  </a:prstClr>
                </a:solidFill>
                <a:latin typeface="Helvetica Neue LT Pro 45 Light" panose="020B0403020202020204" pitchFamily="34" charset="77"/>
              </a:rPr>
              <a:t>, to </a:t>
            </a:r>
            <a:r>
              <a:rPr lang="en-US" sz="887" dirty="0" err="1">
                <a:solidFill>
                  <a:prstClr val="black">
                    <a:lumMod val="65000"/>
                    <a:lumOff val="35000"/>
                  </a:prstClr>
                </a:solidFill>
                <a:latin typeface="Helvetica Neue LT Pro 45 Light" panose="020B0403020202020204" pitchFamily="34" charset="77"/>
              </a:rPr>
              <a:t>volut</a:t>
            </a:r>
            <a:r>
              <a:rPr lang="en-US" sz="887" dirty="0">
                <a:solidFill>
                  <a:prstClr val="black">
                    <a:lumMod val="65000"/>
                    <a:lumOff val="35000"/>
                  </a:prstClr>
                </a:solidFill>
                <a:latin typeface="Helvetica Neue LT Pro 45 Light" panose="020B0403020202020204" pitchFamily="34" charset="77"/>
              </a:rPr>
              <a:t> </a:t>
            </a:r>
            <a:br>
              <a:rPr lang="en-US" sz="887" dirty="0">
                <a:solidFill>
                  <a:prstClr val="black">
                    <a:lumMod val="65000"/>
                    <a:lumOff val="35000"/>
                  </a:prstClr>
                </a:solidFill>
                <a:latin typeface="Helvetica Neue LT Pro 45 Light" panose="020B0403020202020204" pitchFamily="34" charset="77"/>
              </a:rPr>
            </a:b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et qui </a:t>
            </a:r>
          </a:p>
          <a:p>
            <a:pPr marL="230429" indent="-230429" defTabSz="737354">
              <a:spcBef>
                <a:spcPts val="806"/>
              </a:spcBef>
            </a:pPr>
            <a:r>
              <a:rPr lang="en-US" sz="887" dirty="0">
                <a:solidFill>
                  <a:prstClr val="black">
                    <a:lumMod val="65000"/>
                    <a:lumOff val="35000"/>
                  </a:prstClr>
                </a:solidFill>
                <a:latin typeface="Helvetica Neue LT Pro 45 Light" panose="020B0403020202020204" pitchFamily="34" charset="77"/>
              </a:rPr>
              <a:t>Quid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sunti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officiist</a:t>
            </a:r>
            <a:r>
              <a:rPr lang="en-US" sz="887" dirty="0">
                <a:solidFill>
                  <a:prstClr val="black">
                    <a:lumMod val="65000"/>
                    <a:lumOff val="35000"/>
                  </a:prstClr>
                </a:solidFill>
                <a:latin typeface="Helvetica Neue LT Pro 45 Light" panose="020B0403020202020204" pitchFamily="34" charset="77"/>
              </a:rPr>
              <a:t>, to </a:t>
            </a:r>
            <a:r>
              <a:rPr lang="en-US" sz="887" dirty="0" err="1">
                <a:solidFill>
                  <a:prstClr val="black">
                    <a:lumMod val="65000"/>
                    <a:lumOff val="35000"/>
                  </a:prstClr>
                </a:solidFill>
                <a:latin typeface="Helvetica Neue LT Pro 45 Light" panose="020B0403020202020204" pitchFamily="34" charset="77"/>
              </a:rPr>
              <a:t>volut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et qui </a:t>
            </a:r>
            <a:r>
              <a:rPr lang="en-US" sz="887" dirty="0" err="1">
                <a:solidFill>
                  <a:prstClr val="black">
                    <a:lumMod val="65000"/>
                    <a:lumOff val="35000"/>
                  </a:prstClr>
                </a:solidFill>
                <a:latin typeface="Helvetica Neue LT Pro 45 Light" panose="020B0403020202020204" pitchFamily="34" charset="77"/>
              </a:rPr>
              <a:t>dolupta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cus</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velecti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berios</a:t>
            </a:r>
            <a:r>
              <a:rPr lang="en-US" sz="887" dirty="0">
                <a:solidFill>
                  <a:prstClr val="black">
                    <a:lumMod val="65000"/>
                    <a:lumOff val="35000"/>
                  </a:prstClr>
                </a:solidFill>
                <a:latin typeface="Helvetica Neue LT Pro 45 Light" panose="020B0403020202020204" pitchFamily="34" charset="77"/>
              </a:rPr>
              <a:t> se </a:t>
            </a:r>
            <a:r>
              <a:rPr lang="en-US" sz="887" dirty="0" err="1">
                <a:solidFill>
                  <a:prstClr val="black">
                    <a:lumMod val="65000"/>
                    <a:lumOff val="35000"/>
                  </a:prstClr>
                </a:solidFill>
                <a:latin typeface="Helvetica Neue LT Pro 45 Light" panose="020B0403020202020204" pitchFamily="34" charset="77"/>
              </a:rPr>
              <a:t>laborporitio</a:t>
            </a:r>
            <a:endParaRPr lang="en-US" sz="887" dirty="0">
              <a:solidFill>
                <a:prstClr val="black">
                  <a:lumMod val="65000"/>
                  <a:lumOff val="35000"/>
                </a:prstClr>
              </a:solidFill>
              <a:latin typeface="Helvetica Neue LT Pro 45 Light" panose="020B0403020202020204" pitchFamily="34" charset="77"/>
            </a:endParaRPr>
          </a:p>
          <a:p>
            <a:pPr marL="230429" indent="-230429" defTabSz="737354">
              <a:spcBef>
                <a:spcPts val="806"/>
              </a:spcBef>
            </a:pPr>
            <a:r>
              <a:rPr lang="en-US" sz="1129" dirty="0">
                <a:solidFill>
                  <a:srgbClr val="000000">
                    <a:lumMod val="65000"/>
                    <a:lumOff val="35000"/>
                  </a:srgbClr>
                </a:solidFill>
                <a:latin typeface="Helvetica Neue LT Pro 45 Light" panose="020B0403020202020204" pitchFamily="34" charset="77"/>
              </a:rPr>
              <a:t>Body Copy – </a:t>
            </a:r>
            <a:br>
              <a:rPr lang="en-US" sz="1129" dirty="0">
                <a:solidFill>
                  <a:srgbClr val="000000">
                    <a:lumMod val="65000"/>
                    <a:lumOff val="35000"/>
                  </a:srgbClr>
                </a:solidFill>
                <a:latin typeface="Helvetica Neue LT Pro 45 Light" panose="020B0403020202020204" pitchFamily="34" charset="77"/>
              </a:rPr>
            </a:br>
            <a:r>
              <a:rPr lang="en-US" sz="1129" dirty="0" err="1">
                <a:solidFill>
                  <a:srgbClr val="000000">
                    <a:lumMod val="65000"/>
                    <a:lumOff val="35000"/>
                  </a:srgbClr>
                </a:solidFill>
                <a:latin typeface="Helvetica Neue LT Pro 45 Light" panose="020B0403020202020204" pitchFamily="34" charset="77"/>
              </a:rPr>
              <a:t>Hevetica</a:t>
            </a:r>
            <a:r>
              <a:rPr lang="en-US" sz="1129" dirty="0">
                <a:solidFill>
                  <a:srgbClr val="000000">
                    <a:lumMod val="65000"/>
                    <a:lumOff val="35000"/>
                  </a:srgbClr>
                </a:solidFill>
                <a:latin typeface="Helvetica Neue LT Pro 45 Light" panose="020B0403020202020204" pitchFamily="34" charset="77"/>
              </a:rPr>
              <a:t> Neue Lt Pro – 14pt</a:t>
            </a: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464341" y="282971"/>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dirty="0">
                <a:solidFill>
                  <a:prstClr val="black">
                    <a:lumMod val="65000"/>
                    <a:lumOff val="35000"/>
                  </a:prstClr>
                </a:solidFill>
                <a:latin typeface="Helvetica Neue LT Std 65 Medium" panose="020B0604020202020204" pitchFamily="34" charset="0"/>
              </a:rPr>
              <a:t>PowerPoint Template Guide</a:t>
            </a:r>
          </a:p>
        </p:txBody>
      </p:sp>
    </p:spTree>
    <p:extLst>
      <p:ext uri="{BB962C8B-B14F-4D97-AF65-F5344CB8AC3E}">
        <p14:creationId xmlns:p14="http://schemas.microsoft.com/office/powerpoint/2010/main" val="25680268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4" name="Picture 3">
            <a:extLst>
              <a:ext uri="{FF2B5EF4-FFF2-40B4-BE49-F238E27FC236}">
                <a16:creationId xmlns:a16="http://schemas.microsoft.com/office/drawing/2014/main" id="{D31E50F2-9DE1-2E46-9E9D-F3A789C485F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5433138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0822B-4360-F14B-B55B-2D0306F62B4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D06DA2E-B613-4946-ADEE-C88A4A240F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431F407-3692-3745-BFFA-A0BF309C9C1C}"/>
              </a:ext>
            </a:extLst>
          </p:cNvPr>
          <p:cNvSpPr>
            <a:spLocks noGrp="1"/>
          </p:cNvSpPr>
          <p:nvPr>
            <p:ph type="dt" sz="half" idx="10"/>
          </p:nvPr>
        </p:nvSpPr>
        <p:spPr/>
        <p:txBody>
          <a:bodyPr/>
          <a:lstStyle/>
          <a:p>
            <a:fld id="{90E77183-0F02-4AF8-8CBB-1E64DC7ADF0B}" type="datetime1">
              <a:rPr lang="en-US" smtClean="0"/>
              <a:t>3/18/2021</a:t>
            </a:fld>
            <a:endParaRPr lang="en-US"/>
          </a:p>
        </p:txBody>
      </p:sp>
      <p:sp>
        <p:nvSpPr>
          <p:cNvPr id="5" name="Footer Placeholder 4">
            <a:extLst>
              <a:ext uri="{FF2B5EF4-FFF2-40B4-BE49-F238E27FC236}">
                <a16:creationId xmlns:a16="http://schemas.microsoft.com/office/drawing/2014/main" id="{7315F847-ADB5-6242-B858-2FB18E6065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47029A-908F-FD48-9A26-2DE4D38498A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5480518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CEAEB-6DC3-3542-9480-B6D3E028BCD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AA20E8A-16DD-B942-B4A4-42DF145A754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3768B85-CFA2-384C-B493-44E757675127}"/>
              </a:ext>
            </a:extLst>
          </p:cNvPr>
          <p:cNvSpPr>
            <a:spLocks noGrp="1"/>
          </p:cNvSpPr>
          <p:nvPr>
            <p:ph type="dt" sz="half" idx="10"/>
          </p:nvPr>
        </p:nvSpPr>
        <p:spPr/>
        <p:txBody>
          <a:bodyPr/>
          <a:lstStyle/>
          <a:p>
            <a:fld id="{32A6781D-B890-4248-B435-33A40C29FCA1}" type="datetime1">
              <a:rPr lang="en-US" smtClean="0"/>
              <a:t>3/18/2021</a:t>
            </a:fld>
            <a:endParaRPr lang="en-US"/>
          </a:p>
        </p:txBody>
      </p:sp>
      <p:sp>
        <p:nvSpPr>
          <p:cNvPr id="5" name="Footer Placeholder 4">
            <a:extLst>
              <a:ext uri="{FF2B5EF4-FFF2-40B4-BE49-F238E27FC236}">
                <a16:creationId xmlns:a16="http://schemas.microsoft.com/office/drawing/2014/main" id="{B6C3BF09-8F93-1441-A4DA-0CAFF7D8CC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E40BCF-D7D4-0F4A-A492-E4FA90DCEE67}"/>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16017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Tree>
    <p:extLst>
      <p:ext uri="{BB962C8B-B14F-4D97-AF65-F5344CB8AC3E}">
        <p14:creationId xmlns:p14="http://schemas.microsoft.com/office/powerpoint/2010/main" val="41539022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0C8A5-F65E-DB42-AA4F-1D0FA9B325B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2E8CEEA-864C-CF46-B568-86ABD54077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A0C6BB-6CC7-9048-9741-E20EF239D118}"/>
              </a:ext>
            </a:extLst>
          </p:cNvPr>
          <p:cNvSpPr>
            <a:spLocks noGrp="1"/>
          </p:cNvSpPr>
          <p:nvPr>
            <p:ph type="dt" sz="half" idx="10"/>
          </p:nvPr>
        </p:nvSpPr>
        <p:spPr/>
        <p:txBody>
          <a:bodyPr/>
          <a:lstStyle/>
          <a:p>
            <a:fld id="{EE77D330-9786-4CAF-B2C2-DDBEFDEFA59C}" type="datetime1">
              <a:rPr lang="en-US" smtClean="0"/>
              <a:t>3/18/2021</a:t>
            </a:fld>
            <a:endParaRPr lang="en-US"/>
          </a:p>
        </p:txBody>
      </p:sp>
      <p:sp>
        <p:nvSpPr>
          <p:cNvPr id="5" name="Footer Placeholder 4">
            <a:extLst>
              <a:ext uri="{FF2B5EF4-FFF2-40B4-BE49-F238E27FC236}">
                <a16:creationId xmlns:a16="http://schemas.microsoft.com/office/drawing/2014/main" id="{2C8C480C-600F-D74C-B673-D61A2D3C7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9D67A-57DD-9C4B-ACEE-DEEAD6200D5F}"/>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558621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82C0E-7772-7840-8715-15C603BDB8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90037C7-F4FE-6346-983D-09CC0D4159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D5AAE32-7479-E448-AFD0-A75A2F74808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6F9F98B-6A4B-1544-8AA2-C075F8DFFD95}"/>
              </a:ext>
            </a:extLst>
          </p:cNvPr>
          <p:cNvSpPr>
            <a:spLocks noGrp="1"/>
          </p:cNvSpPr>
          <p:nvPr>
            <p:ph type="dt" sz="half" idx="10"/>
          </p:nvPr>
        </p:nvSpPr>
        <p:spPr/>
        <p:txBody>
          <a:bodyPr/>
          <a:lstStyle/>
          <a:p>
            <a:fld id="{3A0B1A00-6929-435A-BA83-7C9F6A3048C6}" type="datetime1">
              <a:rPr lang="en-US" smtClean="0"/>
              <a:t>3/18/2021</a:t>
            </a:fld>
            <a:endParaRPr lang="en-US"/>
          </a:p>
        </p:txBody>
      </p:sp>
      <p:sp>
        <p:nvSpPr>
          <p:cNvPr id="6" name="Footer Placeholder 5">
            <a:extLst>
              <a:ext uri="{FF2B5EF4-FFF2-40B4-BE49-F238E27FC236}">
                <a16:creationId xmlns:a16="http://schemas.microsoft.com/office/drawing/2014/main" id="{2B520516-477D-B940-A1CD-B3AEFEBB70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BA7A84-2D64-7443-9C2F-BB8E196060A5}"/>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40424602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F4FCD-8ED2-EE43-8B96-25DF5698E5F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7A5A689-234B-CA4D-AF41-C76E3E2AAF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40161BA-430C-DB44-A614-166457B5641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214A8B2-628C-584F-8A5D-F69C8DFEA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10C80BA-3DFA-5D44-8157-F51D5F1B8A1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0BFB669-2DB0-4846-BDF7-FE3D6DB74C83}"/>
              </a:ext>
            </a:extLst>
          </p:cNvPr>
          <p:cNvSpPr>
            <a:spLocks noGrp="1"/>
          </p:cNvSpPr>
          <p:nvPr>
            <p:ph type="dt" sz="half" idx="10"/>
          </p:nvPr>
        </p:nvSpPr>
        <p:spPr/>
        <p:txBody>
          <a:bodyPr/>
          <a:lstStyle/>
          <a:p>
            <a:fld id="{1B7B8BD0-D370-43D1-88AB-7867E7755D75}" type="datetime1">
              <a:rPr lang="en-US" smtClean="0"/>
              <a:t>3/18/2021</a:t>
            </a:fld>
            <a:endParaRPr lang="en-US"/>
          </a:p>
        </p:txBody>
      </p:sp>
      <p:sp>
        <p:nvSpPr>
          <p:cNvPr id="8" name="Footer Placeholder 7">
            <a:extLst>
              <a:ext uri="{FF2B5EF4-FFF2-40B4-BE49-F238E27FC236}">
                <a16:creationId xmlns:a16="http://schemas.microsoft.com/office/drawing/2014/main" id="{F719D54D-A01A-524A-8699-0728230EC2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23A1B0-937F-2E46-9073-ABA171708159}"/>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098707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42469-AB4F-5040-A62D-B6A7ADD5D1C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5E4B596-FAD7-3F4C-94F2-C2E0B638A406}"/>
              </a:ext>
            </a:extLst>
          </p:cNvPr>
          <p:cNvSpPr>
            <a:spLocks noGrp="1"/>
          </p:cNvSpPr>
          <p:nvPr>
            <p:ph type="dt" sz="half" idx="10"/>
          </p:nvPr>
        </p:nvSpPr>
        <p:spPr/>
        <p:txBody>
          <a:bodyPr/>
          <a:lstStyle/>
          <a:p>
            <a:fld id="{91EFD071-D44D-4F33-9EF3-FFD9287A0395}" type="datetime1">
              <a:rPr lang="en-US" smtClean="0"/>
              <a:t>3/18/2021</a:t>
            </a:fld>
            <a:endParaRPr lang="en-US"/>
          </a:p>
        </p:txBody>
      </p:sp>
      <p:sp>
        <p:nvSpPr>
          <p:cNvPr id="4" name="Footer Placeholder 3">
            <a:extLst>
              <a:ext uri="{FF2B5EF4-FFF2-40B4-BE49-F238E27FC236}">
                <a16:creationId xmlns:a16="http://schemas.microsoft.com/office/drawing/2014/main" id="{A1329402-4C9A-5B42-9B07-C38D7EC558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1FAB7D-7B39-AA46-802F-A8FEFB2F8E0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635692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44B70A-30C2-1348-96BB-863B3D372E10}"/>
              </a:ext>
            </a:extLst>
          </p:cNvPr>
          <p:cNvSpPr>
            <a:spLocks noGrp="1"/>
          </p:cNvSpPr>
          <p:nvPr>
            <p:ph type="dt" sz="half" idx="10"/>
          </p:nvPr>
        </p:nvSpPr>
        <p:spPr/>
        <p:txBody>
          <a:bodyPr/>
          <a:lstStyle/>
          <a:p>
            <a:fld id="{A6CFC462-36E6-47BA-AB78-2C51925753F0}" type="datetime1">
              <a:rPr lang="en-US" smtClean="0"/>
              <a:t>3/18/2021</a:t>
            </a:fld>
            <a:endParaRPr lang="en-US"/>
          </a:p>
        </p:txBody>
      </p:sp>
      <p:sp>
        <p:nvSpPr>
          <p:cNvPr id="3" name="Footer Placeholder 2">
            <a:extLst>
              <a:ext uri="{FF2B5EF4-FFF2-40B4-BE49-F238E27FC236}">
                <a16:creationId xmlns:a16="http://schemas.microsoft.com/office/drawing/2014/main" id="{6965E792-344D-FB40-AA10-F108370936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5BB02C-5BDE-2641-BC0A-064C1189FB9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1368505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A75B7-71BF-A047-88E3-53EF41413F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B2DC888-7134-E04C-95D8-F7FE8D4B8C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62F1A79-7F33-7C40-94F3-09EC39CC14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5A330F9-358A-9544-9DD2-740AC39154A9}"/>
              </a:ext>
            </a:extLst>
          </p:cNvPr>
          <p:cNvSpPr>
            <a:spLocks noGrp="1"/>
          </p:cNvSpPr>
          <p:nvPr>
            <p:ph type="dt" sz="half" idx="10"/>
          </p:nvPr>
        </p:nvSpPr>
        <p:spPr/>
        <p:txBody>
          <a:bodyPr/>
          <a:lstStyle/>
          <a:p>
            <a:fld id="{02083E5C-805F-47C9-95C0-E97EA737B64F}" type="datetime1">
              <a:rPr lang="en-US" smtClean="0"/>
              <a:t>3/18/2021</a:t>
            </a:fld>
            <a:endParaRPr lang="en-US"/>
          </a:p>
        </p:txBody>
      </p:sp>
      <p:sp>
        <p:nvSpPr>
          <p:cNvPr id="6" name="Footer Placeholder 5">
            <a:extLst>
              <a:ext uri="{FF2B5EF4-FFF2-40B4-BE49-F238E27FC236}">
                <a16:creationId xmlns:a16="http://schemas.microsoft.com/office/drawing/2014/main" id="{7B716174-A682-9948-88FA-A447212340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BEB07-9D65-DD41-A545-E3BD82C0219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4283275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BEB07-60EE-1545-9020-3C211B5C5C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14CF85A-D1BF-A84D-8797-6F90A48A9B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1066FB-FABF-3B46-8DF2-BE34AD793C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8F1162-73FB-FC49-A3B6-D9672735DE34}"/>
              </a:ext>
            </a:extLst>
          </p:cNvPr>
          <p:cNvSpPr>
            <a:spLocks noGrp="1"/>
          </p:cNvSpPr>
          <p:nvPr>
            <p:ph type="dt" sz="half" idx="10"/>
          </p:nvPr>
        </p:nvSpPr>
        <p:spPr/>
        <p:txBody>
          <a:bodyPr/>
          <a:lstStyle/>
          <a:p>
            <a:fld id="{26C5BFB8-F462-4C6B-A2DF-B315A640BD0F}" type="datetime1">
              <a:rPr lang="en-US" smtClean="0"/>
              <a:t>3/18/2021</a:t>
            </a:fld>
            <a:endParaRPr lang="en-US"/>
          </a:p>
        </p:txBody>
      </p:sp>
      <p:sp>
        <p:nvSpPr>
          <p:cNvPr id="6" name="Footer Placeholder 5">
            <a:extLst>
              <a:ext uri="{FF2B5EF4-FFF2-40B4-BE49-F238E27FC236}">
                <a16:creationId xmlns:a16="http://schemas.microsoft.com/office/drawing/2014/main" id="{1446DE8D-3BD1-8641-9D9E-4FA15B1A60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AB4883-85B4-9445-A223-9624A6A070E3}"/>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2224549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2EF98-FC58-2140-9AFE-27D5E2AA49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69D57C3-1C63-9447-AFB0-4AB83FDFC4C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5DC114E-F9EE-3940-8DF8-20EC57F93C4F}"/>
              </a:ext>
            </a:extLst>
          </p:cNvPr>
          <p:cNvSpPr>
            <a:spLocks noGrp="1"/>
          </p:cNvSpPr>
          <p:nvPr>
            <p:ph type="dt" sz="half" idx="10"/>
          </p:nvPr>
        </p:nvSpPr>
        <p:spPr/>
        <p:txBody>
          <a:bodyPr/>
          <a:lstStyle/>
          <a:p>
            <a:fld id="{0430E290-6FEC-4667-809C-DF4FFD1D59E5}" type="datetime1">
              <a:rPr lang="en-US" smtClean="0"/>
              <a:t>3/18/2021</a:t>
            </a:fld>
            <a:endParaRPr lang="en-US"/>
          </a:p>
        </p:txBody>
      </p:sp>
      <p:sp>
        <p:nvSpPr>
          <p:cNvPr id="5" name="Footer Placeholder 4">
            <a:extLst>
              <a:ext uri="{FF2B5EF4-FFF2-40B4-BE49-F238E27FC236}">
                <a16:creationId xmlns:a16="http://schemas.microsoft.com/office/drawing/2014/main" id="{43F214CF-79D0-2546-B254-317E3104E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D56B3B-34C1-FC4B-A93E-9B15B28F251A}"/>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830464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B45026-8D98-D04B-ABDA-CE46E277283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CB3F92F-1294-DB48-BF93-2EA171920B4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1EF0D70-67B3-4245-A4E8-A27D0DDECB95}"/>
              </a:ext>
            </a:extLst>
          </p:cNvPr>
          <p:cNvSpPr>
            <a:spLocks noGrp="1"/>
          </p:cNvSpPr>
          <p:nvPr>
            <p:ph type="dt" sz="half" idx="10"/>
          </p:nvPr>
        </p:nvSpPr>
        <p:spPr/>
        <p:txBody>
          <a:bodyPr/>
          <a:lstStyle/>
          <a:p>
            <a:fld id="{A896C8ED-001C-44DF-B92A-94A253163471}" type="datetime1">
              <a:rPr lang="en-US" smtClean="0"/>
              <a:t>3/18/2021</a:t>
            </a:fld>
            <a:endParaRPr lang="en-US"/>
          </a:p>
        </p:txBody>
      </p:sp>
      <p:sp>
        <p:nvSpPr>
          <p:cNvPr id="5" name="Footer Placeholder 4">
            <a:extLst>
              <a:ext uri="{FF2B5EF4-FFF2-40B4-BE49-F238E27FC236}">
                <a16:creationId xmlns:a16="http://schemas.microsoft.com/office/drawing/2014/main" id="{958A4D30-C83E-CE44-A367-8BBFB3D4BA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BAC2FB-76FD-4B49-B0ED-EB805ECECC8B}"/>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71019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C01519A-E7B1-1C41-A435-871AB9D32E6D}"/>
              </a:ext>
            </a:extLst>
          </p:cNvPr>
          <p:cNvPicPr>
            <a:picLocks noChangeAspect="1"/>
          </p:cNvPicPr>
          <p:nvPr userDrawn="1"/>
        </p:nvPicPr>
        <p:blipFill>
          <a:blip r:embed="rId2"/>
          <a:stretch>
            <a:fillRect/>
          </a:stretch>
        </p:blipFill>
        <p:spPr>
          <a:xfrm>
            <a:off x="0" y="5815579"/>
            <a:ext cx="12192000" cy="1042421"/>
          </a:xfrm>
          <a:prstGeom prst="rect">
            <a:avLst/>
          </a:prstGeom>
        </p:spPr>
      </p:pic>
    </p:spTree>
    <p:extLst>
      <p:ext uri="{BB962C8B-B14F-4D97-AF65-F5344CB8AC3E}">
        <p14:creationId xmlns:p14="http://schemas.microsoft.com/office/powerpoint/2010/main" val="1978043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dirty="0"/>
              <a:t>Second level</a:t>
            </a:r>
          </a:p>
          <a:p>
            <a:pPr lvl="1"/>
            <a:r>
              <a:rPr lang="en-GB" dirty="0"/>
              <a:t>Third level</a:t>
            </a:r>
          </a:p>
          <a:p>
            <a:pPr lvl="2"/>
            <a:r>
              <a:rPr lang="en-GB" dirty="0"/>
              <a:t>Fourth level</a:t>
            </a:r>
          </a:p>
          <a:p>
            <a:pPr lvl="3"/>
            <a:r>
              <a:rPr lang="en-GB" dirty="0"/>
              <a:t>Fifth level</a:t>
            </a:r>
            <a:endParaRPr lang="en-US" dirty="0"/>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30708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3429000"/>
            <a:ext cx="12192000" cy="2306782"/>
          </a:xfrm>
          <a:prstGeom prst="rect">
            <a:avLst/>
          </a:prstGeom>
        </p:spPr>
      </p:pic>
      <p:pic>
        <p:nvPicPr>
          <p:cNvPr id="6" name="Picture 5">
            <a:extLst>
              <a:ext uri="{FF2B5EF4-FFF2-40B4-BE49-F238E27FC236}">
                <a16:creationId xmlns:a16="http://schemas.microsoft.com/office/drawing/2014/main" id="{70EDFE59-AE3F-D944-82B6-B50946DF4B2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670308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dirty="0"/>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dirty="0"/>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dirty="0"/>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dirty="0"/>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dirty="0"/>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dirty="0"/>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dirty="0"/>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dirty="0"/>
          </a:p>
        </p:txBody>
      </p:sp>
      <p:pic>
        <p:nvPicPr>
          <p:cNvPr id="51" name="Picture 50">
            <a:extLst>
              <a:ext uri="{FF2B5EF4-FFF2-40B4-BE49-F238E27FC236}">
                <a16:creationId xmlns:a16="http://schemas.microsoft.com/office/drawing/2014/main" id="{557146A8-C6A5-974F-A80C-0D6180B310C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408355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3" name="Picture 12">
            <a:extLst>
              <a:ext uri="{FF2B5EF4-FFF2-40B4-BE49-F238E27FC236}">
                <a16:creationId xmlns:a16="http://schemas.microsoft.com/office/drawing/2014/main" id="{51C126A1-39C9-0641-91C2-B4B94AB26E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053373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1029439"/>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a:t>
            </a:r>
            <a:endParaRPr lang="en-US" dirty="0"/>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363133"/>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676250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203438"/>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a:t>
            </a:r>
            <a:endParaRPr lang="en-US" dirty="0"/>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7" name="Picture 6">
            <a:extLst>
              <a:ext uri="{FF2B5EF4-FFF2-40B4-BE49-F238E27FC236}">
                <a16:creationId xmlns:a16="http://schemas.microsoft.com/office/drawing/2014/main" id="{E578A5C3-04DF-D048-947C-652A68DDAA73}"/>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40993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2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4" r:id="rId4"/>
    <p:sldLayoutId id="2147483665" r:id="rId5"/>
    <p:sldLayoutId id="2147483666" r:id="rId6"/>
    <p:sldLayoutId id="2147483667" r:id="rId7"/>
    <p:sldLayoutId id="2147483674" r:id="rId8"/>
    <p:sldLayoutId id="2147483686" r:id="rId9"/>
    <p:sldLayoutId id="2147483675" r:id="rId10"/>
    <p:sldLayoutId id="2147483676" r:id="rId11"/>
    <p:sldLayoutId id="2147483684" r:id="rId12"/>
    <p:sldLayoutId id="2147483677" r:id="rId13"/>
    <p:sldLayoutId id="2147483681" r:id="rId14"/>
    <p:sldLayoutId id="2147483687" r:id="rId15"/>
    <p:sldLayoutId id="2147483683" r:id="rId16"/>
    <p:sldLayoutId id="2147483685" r:id="rId17"/>
    <p:sldLayoutId id="2147483682" r:id="rId18"/>
    <p:sldLayoutId id="2147483706" r:id="rId19"/>
    <p:sldLayoutId id="2147483680" r:id="rId20"/>
    <p:sldLayoutId id="2147483690" r:id="rId21"/>
    <p:sldLayoutId id="2147483691" r:id="rId22"/>
    <p:sldLayoutId id="2147483688" r:id="rId23"/>
    <p:sldLayoutId id="2147483678" r:id="rId24"/>
    <p:sldLayoutId id="2147483679" r:id="rId25"/>
    <p:sldLayoutId id="2147483705" r:id="rId26"/>
    <p:sldLayoutId id="2147483693" r:id="rId2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889F8-86FA-4749-B26A-BF0765D2B0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5C5784B-0091-9C48-8CA2-30E74D2920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C31A17C-E3E7-DD48-A5EC-483E1C4B2A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A58318-8D90-4C16-A00B-BB3D60E59180}" type="datetime1">
              <a:rPr lang="en-US" smtClean="0"/>
              <a:t>3/18/2021</a:t>
            </a:fld>
            <a:endParaRPr lang="en-US"/>
          </a:p>
        </p:txBody>
      </p:sp>
      <p:sp>
        <p:nvSpPr>
          <p:cNvPr id="5" name="Footer Placeholder 4">
            <a:extLst>
              <a:ext uri="{FF2B5EF4-FFF2-40B4-BE49-F238E27FC236}">
                <a16:creationId xmlns:a16="http://schemas.microsoft.com/office/drawing/2014/main" id="{E9128330-871B-F74C-B2E9-F9B8F2CE89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EE469A4-BD5E-8142-8047-53CFFF2380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27484-AE73-8842-A104-636AE1E6D574}" type="slidenum">
              <a:rPr lang="en-US" smtClean="0"/>
              <a:t>‹#›</a:t>
            </a:fld>
            <a:endParaRPr lang="en-US"/>
          </a:p>
        </p:txBody>
      </p:sp>
    </p:spTree>
    <p:extLst>
      <p:ext uri="{BB962C8B-B14F-4D97-AF65-F5344CB8AC3E}">
        <p14:creationId xmlns:p14="http://schemas.microsoft.com/office/powerpoint/2010/main" val="3442331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hyperlink" Target="https://www.nationalgrideso.com/document/187931/download" TargetMode="External"/><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hyperlink" Target="https://www.nationalgrideso.com/future-of-energy/projects/pathfinders/constraint-management/noa-constraint-management-pathfinder-phase-1" TargetMode="External"/><Relationship Id="rId2" Type="http://schemas.openxmlformats.org/officeDocument/2006/relationships/image" Target="../media/image11.png"/><Relationship Id="rId1" Type="http://schemas.openxmlformats.org/officeDocument/2006/relationships/slideLayout" Target="../slideLayouts/slideLayout29.xml"/><Relationship Id="rId6" Type="http://schemas.openxmlformats.org/officeDocument/2006/relationships/comments" Target="../comments/comment2.xml"/><Relationship Id="rId5" Type="http://schemas.openxmlformats.org/officeDocument/2006/relationships/hyperlink" Target="mailto:commercial.operation@nationalgrideso.com?cc=haarith.dhorat@nationalgrideso.com&amp;subject=CMP%20Contract%20Terms%20Consultation%20-%20[Company%20Name]" TargetMode="External"/><Relationship Id="rId4" Type="http://schemas.openxmlformats.org/officeDocument/2006/relationships/hyperlink" Target="https://www.eventbrite.co.uk/e/noa-stability-pathfinder-phase-2-contract-terms-consultation-tickets-126777467819"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725927B-5908-1547-880E-85792FD199F7}"/>
              </a:ext>
            </a:extLst>
          </p:cNvPr>
          <p:cNvSpPr>
            <a:spLocks noGrp="1"/>
          </p:cNvSpPr>
          <p:nvPr>
            <p:ph type="body" sz="quarter" idx="10"/>
          </p:nvPr>
        </p:nvSpPr>
        <p:spPr>
          <a:xfrm>
            <a:off x="319259" y="5463234"/>
            <a:ext cx="8197799" cy="1020763"/>
          </a:xfrm>
        </p:spPr>
        <p:txBody>
          <a:bodyPr lIns="91440" tIns="45720" rIns="91440" bIns="45720" anchor="t"/>
          <a:lstStyle/>
          <a:p>
            <a:r>
              <a:rPr lang="en-GB" dirty="0">
                <a:latin typeface="Helvetica Neue LT Std 65 Medium"/>
              </a:rPr>
              <a:t>NOA Constraint Management </a:t>
            </a:r>
          </a:p>
          <a:p>
            <a:r>
              <a:rPr lang="en-GB" dirty="0">
                <a:latin typeface="Helvetica Neue LT Std 65 Medium"/>
              </a:rPr>
              <a:t>Contract Terms Consultation</a:t>
            </a:r>
            <a:endParaRPr lang="en-GB" dirty="0"/>
          </a:p>
        </p:txBody>
      </p:sp>
    </p:spTree>
    <p:extLst>
      <p:ext uri="{BB962C8B-B14F-4D97-AF65-F5344CB8AC3E}">
        <p14:creationId xmlns:p14="http://schemas.microsoft.com/office/powerpoint/2010/main" val="2704666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3" y="780175"/>
            <a:ext cx="7702580"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Legal disclaimer and copyright</a:t>
            </a:r>
            <a:endParaRPr lang="en-US" dirty="0"/>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sp>
        <p:nvSpPr>
          <p:cNvPr id="7" name="Text Placeholder 4"/>
          <p:cNvSpPr txBox="1">
            <a:spLocks/>
          </p:cNvSpPr>
          <p:nvPr/>
        </p:nvSpPr>
        <p:spPr>
          <a:xfrm>
            <a:off x="725781" y="2646793"/>
            <a:ext cx="11119855" cy="3183949"/>
          </a:xfrm>
          <a:prstGeom prst="rect">
            <a:avLst/>
          </a:prstGeom>
        </p:spPr>
        <p:txBody>
          <a:bodyPr vert="horz" wrap="square" lIns="0" tIns="0" rIns="0" bIns="0" rtlCol="0"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dirty="0">
                <a:solidFill>
                  <a:schemeClr val="accent4"/>
                </a:solidFill>
              </a:rPr>
              <a:t>Disclaimer </a:t>
            </a:r>
          </a:p>
          <a:p>
            <a:pPr marL="0" lvl="1" indent="0">
              <a:buNone/>
            </a:pPr>
            <a:r>
              <a:rPr lang="en-US" sz="1800" dirty="0">
                <a:latin typeface="Helvetica Neue Light" panose="02000403000000020004" pitchFamily="2" charset="0"/>
                <a:ea typeface="Helvetica Neue Light" panose="02000403000000020004" pitchFamily="2" charset="0"/>
              </a:rPr>
              <a:t>This guidance document has been prepared by National Grid Electricity System Operator (NGESO) and is provided voluntarily and without charge. Whilst NGESO has taken all reasonable care in preparing this document, no representation or warranty either expressed or implied is made as to the accuracy or completeness of the information that it contains and parties using information within the document should make their own enquiries as to its accuracy and suitability for the purpose for which they use it. Neither NGESO nor any other companies in the National Grid plc group, nor any directors or employees of any such company shall be liable for any error or misstatement or opinion on which the recipient of this document relies or seeks to rely other than fraudulent misstatement or fraudulent misrepresentation and does not accept any responsibility for any use which is made of the information or the document or (to the extent permitted by law) for any damages or losses incurred. </a:t>
            </a:r>
          </a:p>
          <a:p>
            <a:pPr marL="0" lvl="1"/>
            <a:endParaRPr lang="en-US" sz="1800" dirty="0">
              <a:latin typeface="Helvetica Neue Light" panose="02000403000000020004" pitchFamily="2" charset="0"/>
              <a:ea typeface="Helvetica Neue Light" panose="02000403000000020004" pitchFamily="2" charset="0"/>
            </a:endParaRPr>
          </a:p>
          <a:p>
            <a:pPr marL="0" lvl="1" indent="0">
              <a:buNone/>
            </a:pPr>
            <a:r>
              <a:rPr lang="en-US" sz="1800" dirty="0">
                <a:latin typeface="Helvetica Neue Light" panose="02000403000000020004" pitchFamily="2" charset="0"/>
                <a:ea typeface="Helvetica Neue Light" panose="02000403000000020004" pitchFamily="2" charset="0"/>
              </a:rPr>
              <a:t>Copyright National Grid ESO 2020, all rights reserved.</a:t>
            </a:r>
            <a:endParaRPr lang="en-GB" dirty="0">
              <a:cs typeface="Arial"/>
            </a:endParaRPr>
          </a:p>
        </p:txBody>
      </p:sp>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2</a:t>
            </a:fld>
            <a:endParaRPr lang="en-US"/>
          </a:p>
        </p:txBody>
      </p:sp>
    </p:spTree>
    <p:extLst>
      <p:ext uri="{BB962C8B-B14F-4D97-AF65-F5344CB8AC3E}">
        <p14:creationId xmlns:p14="http://schemas.microsoft.com/office/powerpoint/2010/main" val="1596924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3" y="780175"/>
            <a:ext cx="5043199"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Version control</a:t>
            </a:r>
            <a:endParaRPr lang="en-US"/>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2788415049"/>
              </p:ext>
            </p:extLst>
          </p:nvPr>
        </p:nvGraphicFramePr>
        <p:xfrm>
          <a:off x="697923" y="1907663"/>
          <a:ext cx="10427277" cy="1166599"/>
        </p:xfrm>
        <a:graphic>
          <a:graphicData uri="http://schemas.openxmlformats.org/drawingml/2006/table">
            <a:tbl>
              <a:tblPr bandRow="1">
                <a:tableStyleId>{21E4AEA4-8DFA-4A89-87EB-49C32662AFE0}</a:tableStyleId>
              </a:tblPr>
              <a:tblGrid>
                <a:gridCol w="1502112">
                  <a:extLst>
                    <a:ext uri="{9D8B030D-6E8A-4147-A177-3AD203B41FA5}">
                      <a16:colId xmlns:a16="http://schemas.microsoft.com/office/drawing/2014/main" val="1544089968"/>
                    </a:ext>
                  </a:extLst>
                </a:gridCol>
                <a:gridCol w="1866766">
                  <a:extLst>
                    <a:ext uri="{9D8B030D-6E8A-4147-A177-3AD203B41FA5}">
                      <a16:colId xmlns:a16="http://schemas.microsoft.com/office/drawing/2014/main" val="1488031463"/>
                    </a:ext>
                  </a:extLst>
                </a:gridCol>
                <a:gridCol w="1261238">
                  <a:extLst>
                    <a:ext uri="{9D8B030D-6E8A-4147-A177-3AD203B41FA5}">
                      <a16:colId xmlns:a16="http://schemas.microsoft.com/office/drawing/2014/main" val="1996065559"/>
                    </a:ext>
                  </a:extLst>
                </a:gridCol>
                <a:gridCol w="5797161">
                  <a:extLst>
                    <a:ext uri="{9D8B030D-6E8A-4147-A177-3AD203B41FA5}">
                      <a16:colId xmlns:a16="http://schemas.microsoft.com/office/drawing/2014/main" val="1824168729"/>
                    </a:ext>
                  </a:extLst>
                </a:gridCol>
              </a:tblGrid>
              <a:tr h="795759">
                <a:tc>
                  <a:txBody>
                    <a:bodyPr/>
                    <a:lstStyle/>
                    <a:p>
                      <a:r>
                        <a:rPr lang="en-GB" b="0">
                          <a:solidFill>
                            <a:schemeClr val="accent4"/>
                          </a:solidFill>
                          <a:latin typeface="Helvetica Neue LT Std 65 Medium" panose="020B0604020202020204"/>
                        </a:rPr>
                        <a:t>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b="0">
                          <a:solidFill>
                            <a:schemeClr val="accent4"/>
                          </a:solidFill>
                          <a:latin typeface="Helvetica Neue LT Std 65 Medium" panose="020B0604020202020204"/>
                        </a:rPr>
                        <a:t>Date published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b="0">
                          <a:solidFill>
                            <a:schemeClr val="accent4"/>
                          </a:solidFill>
                          <a:latin typeface="Helvetica Neue LT Std 65 Medium" panose="020B0604020202020204"/>
                        </a:rPr>
                        <a:t>Page 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b="0">
                          <a:solidFill>
                            <a:schemeClr val="accent4"/>
                          </a:solidFill>
                          <a:latin typeface="Helvetica Neue LT Std 65 Medium" panose="020B0604020202020204"/>
                        </a:rPr>
                        <a:t>Comments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98790071"/>
                  </a:ext>
                </a:extLst>
              </a:tr>
              <a:tr h="370840">
                <a:tc>
                  <a:txBody>
                    <a:bodyPr/>
                    <a:lstStyle/>
                    <a:p>
                      <a:r>
                        <a:rPr lang="en-GB" sz="1200" dirty="0">
                          <a:latin typeface="Helvetica Neue LT Std 65 Medium" panose="020B0604020202020204"/>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200" dirty="0">
                          <a:highlight>
                            <a:srgbClr val="FFFF00"/>
                          </a:highlight>
                          <a:latin typeface="Helvetica Neue LT Std 65 Medium" panose="020B0604020202020204"/>
                        </a:rPr>
                        <a:t>DD/03/2021</a:t>
                      </a:r>
                      <a:endParaRPr lang="en-GB" sz="1200" dirty="0">
                        <a:latin typeface="Helvetica Neue LT Std 65 Medium" panose="020B0604020202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latin typeface="Helvetica Neue LT Std 65 Medium" panose="020B0604020202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latin typeface="Helvetica Neue LT Std 65 Medium" panose="020B0604020202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40100522"/>
                  </a:ext>
                </a:extLst>
              </a:tr>
            </a:tbl>
          </a:graphicData>
        </a:graphic>
      </p:graphicFrame>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3</a:t>
            </a:fld>
            <a:endParaRPr lang="en-US"/>
          </a:p>
        </p:txBody>
      </p:sp>
    </p:spTree>
    <p:extLst>
      <p:ext uri="{BB962C8B-B14F-4D97-AF65-F5344CB8AC3E}">
        <p14:creationId xmlns:p14="http://schemas.microsoft.com/office/powerpoint/2010/main" val="3854792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3" y="780175"/>
            <a:ext cx="5043199"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Introduction</a:t>
            </a:r>
            <a:endParaRPr lang="en-US"/>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sp>
        <p:nvSpPr>
          <p:cNvPr id="6" name="Content Placeholder 2"/>
          <p:cNvSpPr>
            <a:spLocks noGrp="1"/>
          </p:cNvSpPr>
          <p:nvPr>
            <p:ph idx="1"/>
          </p:nvPr>
        </p:nvSpPr>
        <p:spPr>
          <a:xfrm>
            <a:off x="608359" y="1687351"/>
            <a:ext cx="11386995" cy="2379113"/>
          </a:xfrm>
          <a:ln>
            <a:noFill/>
          </a:ln>
        </p:spPr>
        <p:txBody>
          <a:bodyPr vert="horz" wrap="square" lIns="0" tIns="0" rIns="0" bIns="0" rtlCol="0" anchor="t">
            <a:spAutoFit/>
          </a:bodyPr>
          <a:lstStyle/>
          <a:p>
            <a:pPr marL="0" indent="0">
              <a:buNone/>
            </a:pPr>
            <a:r>
              <a:rPr lang="en-US" sz="1800" dirty="0">
                <a:latin typeface="Helvetica Neue LT Std 65 Medium" panose="020B0604020202020204"/>
                <a:cs typeface="Arial"/>
              </a:rPr>
              <a:t>This consultation document invites market participants to comment on the draft contract terms for NOA Constraint Management Pathfinder by completing the feedback spreadsheet. </a:t>
            </a:r>
          </a:p>
          <a:p>
            <a:pPr marL="0" indent="0">
              <a:buNone/>
            </a:pPr>
            <a:r>
              <a:rPr lang="en-US" sz="1800" dirty="0">
                <a:latin typeface="Helvetica Neue LT Std 65 Medium" panose="020B0604020202020204"/>
                <a:cs typeface="Arial"/>
              </a:rPr>
              <a:t>This follows on from the publication of the </a:t>
            </a:r>
            <a:r>
              <a:rPr lang="en-US" sz="1800" dirty="0">
                <a:latin typeface="Helvetica Neue LT Std 65 Medium" panose="020B0604020202020204"/>
                <a:cs typeface="Arial"/>
                <a:hlinkClick r:id="rId3"/>
              </a:rPr>
              <a:t>Expression of Interest</a:t>
            </a:r>
            <a:r>
              <a:rPr lang="en-US" sz="1800" dirty="0">
                <a:latin typeface="Helvetica Neue LT Std 65 Medium" panose="020B0604020202020204"/>
                <a:cs typeface="Arial"/>
              </a:rPr>
              <a:t> pack on 8</a:t>
            </a:r>
            <a:r>
              <a:rPr lang="en-US" sz="1800" baseline="30000" dirty="0">
                <a:latin typeface="Helvetica Neue LT Std 65 Medium" panose="020B0604020202020204"/>
                <a:cs typeface="Arial"/>
              </a:rPr>
              <a:t>th</a:t>
            </a:r>
            <a:r>
              <a:rPr lang="en-US" sz="1800" dirty="0">
                <a:latin typeface="Helvetica Neue LT Std 65 Medium" panose="020B0604020202020204"/>
                <a:cs typeface="Arial"/>
              </a:rPr>
              <a:t> March, which outlined the key principles that we intend to apply to the service.</a:t>
            </a:r>
          </a:p>
          <a:p>
            <a:pPr marL="0" indent="0">
              <a:buNone/>
            </a:pPr>
            <a:r>
              <a:rPr lang="en-US" sz="1800" dirty="0">
                <a:latin typeface="Helvetica Neue LT Std 65 Medium" panose="020B0604020202020204"/>
                <a:cs typeface="Arial"/>
              </a:rPr>
              <a:t>The draft contract terms informs market participants of the terms that they will be expected to deliver under and also to inform their tender decisions.</a:t>
            </a:r>
          </a:p>
          <a:p>
            <a:pPr marL="0" indent="0">
              <a:buNone/>
            </a:pPr>
            <a:r>
              <a:rPr lang="en-US" sz="1800" dirty="0">
                <a:latin typeface="Helvetica Neue LT Std 65 Medium" panose="020B0604020202020204"/>
                <a:cs typeface="Arial"/>
              </a:rPr>
              <a:t>The contract terms will apply to commercial service providers should they be successful in the commercial tender later this year.</a:t>
            </a:r>
          </a:p>
        </p:txBody>
      </p:sp>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4</a:t>
            </a:fld>
            <a:endParaRPr lang="en-US"/>
          </a:p>
        </p:txBody>
      </p:sp>
      <p:sp>
        <p:nvSpPr>
          <p:cNvPr id="58" name="Arrow: Pentagon 57">
            <a:extLst>
              <a:ext uri="{FF2B5EF4-FFF2-40B4-BE49-F238E27FC236}">
                <a16:creationId xmlns:a16="http://schemas.microsoft.com/office/drawing/2014/main" id="{DE26BBED-D66D-455E-BD3D-5EA326EC5D32}"/>
              </a:ext>
            </a:extLst>
          </p:cNvPr>
          <p:cNvSpPr/>
          <p:nvPr/>
        </p:nvSpPr>
        <p:spPr>
          <a:xfrm>
            <a:off x="9816543" y="5201264"/>
            <a:ext cx="2178811" cy="408863"/>
          </a:xfrm>
          <a:prstGeom prst="homePlate">
            <a:avLst/>
          </a:prstGeom>
          <a:solidFill>
            <a:schemeClr val="accent2"/>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366685" rtl="0" eaLnBrk="1" fontAlgn="auto" latinLnBrk="0" hangingPunct="1">
              <a:lnSpc>
                <a:spcPct val="90000"/>
              </a:lnSpc>
              <a:spcBef>
                <a:spcPts val="0"/>
              </a:spcBef>
              <a:spcAft>
                <a:spcPct val="35000"/>
              </a:spcAft>
              <a:buClrTx/>
              <a:buSzTx/>
              <a:buFontTx/>
              <a:buNone/>
              <a:tabLst/>
              <a:defRPr/>
            </a:pPr>
            <a:r>
              <a:rPr lang="en-GB" sz="1100" dirty="0">
                <a:solidFill>
                  <a:srgbClr val="FFFFFF"/>
                </a:solidFill>
                <a:latin typeface="Helvetica Neue LT Std 65 Medium" panose="020B0604020202020204"/>
              </a:rPr>
              <a:t>Commercial Provider</a:t>
            </a:r>
            <a:endParaRPr kumimoji="0" lang="en-GB" sz="1100" b="0" i="0" u="none" strike="noStrike" kern="1200" cap="none" spc="0" normalizeH="0" baseline="0" noProof="0" dirty="0">
              <a:ln>
                <a:noFill/>
              </a:ln>
              <a:solidFill>
                <a:srgbClr val="FFFFFF"/>
              </a:solidFill>
              <a:effectLst/>
              <a:uLnTx/>
              <a:uFillTx/>
              <a:latin typeface="Helvetica Neue LT Std 65 Medium" panose="020B0604020202020204"/>
            </a:endParaRPr>
          </a:p>
        </p:txBody>
      </p:sp>
      <p:sp>
        <p:nvSpPr>
          <p:cNvPr id="59" name="Arrow: Pentagon 58">
            <a:extLst>
              <a:ext uri="{FF2B5EF4-FFF2-40B4-BE49-F238E27FC236}">
                <a16:creationId xmlns:a16="http://schemas.microsoft.com/office/drawing/2014/main" id="{EEF55552-C399-499F-AB27-2DC8B02E318C}"/>
              </a:ext>
            </a:extLst>
          </p:cNvPr>
          <p:cNvSpPr/>
          <p:nvPr/>
        </p:nvSpPr>
        <p:spPr>
          <a:xfrm>
            <a:off x="9816543" y="4650160"/>
            <a:ext cx="2178810" cy="408863"/>
          </a:xfrm>
          <a:prstGeom prst="homePlate">
            <a:avLst/>
          </a:prstGeom>
          <a:solidFill>
            <a:schemeClr val="accent4"/>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66685">
              <a:lnSpc>
                <a:spcPct val="90000"/>
              </a:lnSpc>
              <a:spcAft>
                <a:spcPct val="35000"/>
              </a:spcAft>
              <a:defRPr/>
            </a:pPr>
            <a:r>
              <a:rPr lang="en-GB" sz="1100" dirty="0">
                <a:solidFill>
                  <a:schemeClr val="bg1"/>
                </a:solidFill>
                <a:latin typeface="Helvetica Neue LT Std 65 Medium" panose="020B0604020202020204"/>
              </a:rPr>
              <a:t>NGESO</a:t>
            </a:r>
            <a:endParaRPr lang="en-GB" sz="1100" b="0" i="0" u="none" strike="noStrike" kern="1200" cap="none" spc="0" normalizeH="0" baseline="0" noProof="0" dirty="0">
              <a:ln>
                <a:noFill/>
              </a:ln>
              <a:solidFill>
                <a:schemeClr val="bg1"/>
              </a:solidFill>
              <a:effectLst/>
              <a:uLnTx/>
              <a:uFillTx/>
              <a:latin typeface="Helvetica Neue LT Std 65 Medium" panose="020B0604020202020204"/>
              <a:cs typeface="Arial"/>
            </a:endParaRPr>
          </a:p>
        </p:txBody>
      </p:sp>
      <p:graphicFrame>
        <p:nvGraphicFramePr>
          <p:cNvPr id="23" name="Table 22">
            <a:extLst>
              <a:ext uri="{FF2B5EF4-FFF2-40B4-BE49-F238E27FC236}">
                <a16:creationId xmlns:a16="http://schemas.microsoft.com/office/drawing/2014/main" id="{611307FC-5AEA-4DD8-A22C-A6D5987B9A94}"/>
              </a:ext>
            </a:extLst>
          </p:cNvPr>
          <p:cNvGraphicFramePr>
            <a:graphicFrameLocks noGrp="1"/>
          </p:cNvGraphicFramePr>
          <p:nvPr>
            <p:extLst>
              <p:ext uri="{D42A27DB-BD31-4B8C-83A1-F6EECF244321}">
                <p14:modId xmlns:p14="http://schemas.microsoft.com/office/powerpoint/2010/main" val="2910285430"/>
              </p:ext>
            </p:extLst>
          </p:nvPr>
        </p:nvGraphicFramePr>
        <p:xfrm>
          <a:off x="136472" y="4066464"/>
          <a:ext cx="8240910" cy="2288154"/>
        </p:xfrm>
        <a:graphic>
          <a:graphicData uri="http://schemas.openxmlformats.org/drawingml/2006/table">
            <a:tbl>
              <a:tblPr firstRow="1" bandRow="1">
                <a:tableStyleId>{F5AB1C69-6EDB-4FF4-983F-18BD219EF322}</a:tableStyleId>
              </a:tblPr>
              <a:tblGrid>
                <a:gridCol w="1415106">
                  <a:extLst>
                    <a:ext uri="{9D8B030D-6E8A-4147-A177-3AD203B41FA5}">
                      <a16:colId xmlns:a16="http://schemas.microsoft.com/office/drawing/2014/main" val="990743786"/>
                    </a:ext>
                  </a:extLst>
                </a:gridCol>
                <a:gridCol w="1431755">
                  <a:extLst>
                    <a:ext uri="{9D8B030D-6E8A-4147-A177-3AD203B41FA5}">
                      <a16:colId xmlns:a16="http://schemas.microsoft.com/office/drawing/2014/main" val="2866582282"/>
                    </a:ext>
                  </a:extLst>
                </a:gridCol>
                <a:gridCol w="1431755">
                  <a:extLst>
                    <a:ext uri="{9D8B030D-6E8A-4147-A177-3AD203B41FA5}">
                      <a16:colId xmlns:a16="http://schemas.microsoft.com/office/drawing/2014/main" val="116793992"/>
                    </a:ext>
                  </a:extLst>
                </a:gridCol>
                <a:gridCol w="1365160">
                  <a:extLst>
                    <a:ext uri="{9D8B030D-6E8A-4147-A177-3AD203B41FA5}">
                      <a16:colId xmlns:a16="http://schemas.microsoft.com/office/drawing/2014/main" val="1983797520"/>
                    </a:ext>
                  </a:extLst>
                </a:gridCol>
                <a:gridCol w="1298567">
                  <a:extLst>
                    <a:ext uri="{9D8B030D-6E8A-4147-A177-3AD203B41FA5}">
                      <a16:colId xmlns:a16="http://schemas.microsoft.com/office/drawing/2014/main" val="3641572799"/>
                    </a:ext>
                  </a:extLst>
                </a:gridCol>
                <a:gridCol w="1298567">
                  <a:extLst>
                    <a:ext uri="{9D8B030D-6E8A-4147-A177-3AD203B41FA5}">
                      <a16:colId xmlns:a16="http://schemas.microsoft.com/office/drawing/2014/main" val="2338865728"/>
                    </a:ext>
                  </a:extLst>
                </a:gridCol>
              </a:tblGrid>
              <a:tr h="355138">
                <a:tc>
                  <a:txBody>
                    <a:bodyPr/>
                    <a:lstStyle/>
                    <a:p>
                      <a:pPr algn="ctr" fontAlgn="base"/>
                      <a:r>
                        <a:rPr lang="en-GB" sz="1200" dirty="0">
                          <a:effectLst/>
                        </a:rPr>
                        <a:t>Jan 21​</a:t>
                      </a:r>
                      <a:endParaRPr lang="en-GB" dirty="0">
                        <a:effectLst/>
                      </a:endParaRPr>
                    </a:p>
                  </a:txBody>
                  <a:tcPr anchor="ctr"/>
                </a:tc>
                <a:tc>
                  <a:txBody>
                    <a:bodyPr/>
                    <a:lstStyle/>
                    <a:p>
                      <a:pPr algn="ctr" fontAlgn="base"/>
                      <a:r>
                        <a:rPr lang="en-GB" sz="1200">
                          <a:effectLst/>
                        </a:rPr>
                        <a:t>Feb 21​</a:t>
                      </a:r>
                      <a:endParaRPr lang="en-GB">
                        <a:effectLst/>
                      </a:endParaRPr>
                    </a:p>
                  </a:txBody>
                  <a:tcPr anchor="ctr"/>
                </a:tc>
                <a:tc>
                  <a:txBody>
                    <a:bodyPr/>
                    <a:lstStyle/>
                    <a:p>
                      <a:pPr algn="ctr" fontAlgn="base"/>
                      <a:r>
                        <a:rPr lang="en-GB" sz="1200">
                          <a:effectLst/>
                        </a:rPr>
                        <a:t>Mar 21</a:t>
                      </a:r>
                      <a:endParaRPr lang="en-GB">
                        <a:effectLst/>
                      </a:endParaRPr>
                    </a:p>
                  </a:txBody>
                  <a:tcPr anchor="ctr"/>
                </a:tc>
                <a:tc>
                  <a:txBody>
                    <a:bodyPr/>
                    <a:lstStyle/>
                    <a:p>
                      <a:pPr algn="ctr" fontAlgn="base"/>
                      <a:r>
                        <a:rPr lang="en-GB" sz="1200">
                          <a:effectLst/>
                        </a:rPr>
                        <a:t>Apr 21</a:t>
                      </a:r>
                      <a:endParaRPr lang="en-GB">
                        <a:effectLst/>
                      </a:endParaRPr>
                    </a:p>
                  </a:txBody>
                  <a:tcPr anchor="ctr"/>
                </a:tc>
                <a:tc>
                  <a:txBody>
                    <a:bodyPr/>
                    <a:lstStyle/>
                    <a:p>
                      <a:pPr algn="ctr" fontAlgn="base"/>
                      <a:r>
                        <a:rPr lang="en-GB" sz="1200">
                          <a:effectLst/>
                        </a:rPr>
                        <a:t>May 21</a:t>
                      </a:r>
                      <a:endParaRPr lang="en-GB">
                        <a:effectLst/>
                      </a:endParaRPr>
                    </a:p>
                  </a:txBody>
                  <a:tcPr anchor="ctr"/>
                </a:tc>
                <a:tc>
                  <a:txBody>
                    <a:bodyPr/>
                    <a:lstStyle/>
                    <a:p>
                      <a:pPr lvl="0" algn="ctr">
                        <a:buNone/>
                      </a:pPr>
                      <a:r>
                        <a:rPr lang="en-GB" sz="1200">
                          <a:effectLst/>
                        </a:rPr>
                        <a:t>Jun 21</a:t>
                      </a:r>
                    </a:p>
                  </a:txBody>
                  <a:tcPr anchor="ctr"/>
                </a:tc>
                <a:extLst>
                  <a:ext uri="{0D108BD9-81ED-4DB2-BD59-A6C34878D82A}">
                    <a16:rowId xmlns:a16="http://schemas.microsoft.com/office/drawing/2014/main" val="2229093157"/>
                  </a:ext>
                </a:extLst>
              </a:tr>
              <a:tr h="1933016">
                <a:tc>
                  <a:txBody>
                    <a:bodyPr/>
                    <a:lstStyle/>
                    <a:p>
                      <a:pPr fontAlgn="auto"/>
                      <a:r>
                        <a:rPr lang="en-GB" sz="1000" dirty="0">
                          <a:effectLst/>
                        </a:rPr>
                        <a:t>​</a:t>
                      </a:r>
                    </a:p>
                  </a:txBody>
                  <a:tcPr/>
                </a:tc>
                <a:tc>
                  <a:txBody>
                    <a:bodyPr/>
                    <a:lstStyle/>
                    <a:p>
                      <a:pPr fontAlgn="auto"/>
                      <a:r>
                        <a:rPr lang="en-GB" sz="1000" dirty="0">
                          <a:effectLst/>
                        </a:rPr>
                        <a:t>​</a:t>
                      </a:r>
                    </a:p>
                  </a:txBody>
                  <a:tcPr/>
                </a:tc>
                <a:tc>
                  <a:txBody>
                    <a:bodyPr/>
                    <a:lstStyle/>
                    <a:p>
                      <a:pPr fontAlgn="auto"/>
                      <a:r>
                        <a:rPr lang="en-GB" sz="1000" dirty="0">
                          <a:effectLst/>
                        </a:rPr>
                        <a:t>​</a:t>
                      </a:r>
                    </a:p>
                  </a:txBody>
                  <a:tcPr/>
                </a:tc>
                <a:tc>
                  <a:txBody>
                    <a:bodyPr/>
                    <a:lstStyle/>
                    <a:p>
                      <a:pPr fontAlgn="auto"/>
                      <a:r>
                        <a:rPr lang="en-GB" sz="1000">
                          <a:effectLst/>
                        </a:rPr>
                        <a:t>​</a:t>
                      </a:r>
                    </a:p>
                  </a:txBody>
                  <a:tcPr/>
                </a:tc>
                <a:tc>
                  <a:txBody>
                    <a:bodyPr/>
                    <a:lstStyle/>
                    <a:p>
                      <a:pPr fontAlgn="auto"/>
                      <a:r>
                        <a:rPr lang="en-GB" sz="1000">
                          <a:effectLst/>
                        </a:rPr>
                        <a:t>​</a:t>
                      </a:r>
                    </a:p>
                  </a:txBody>
                  <a:tcPr/>
                </a:tc>
                <a:tc>
                  <a:txBody>
                    <a:bodyPr/>
                    <a:lstStyle/>
                    <a:p>
                      <a:pPr lvl="0">
                        <a:buNone/>
                      </a:pPr>
                      <a:endParaRPr lang="en-GB" sz="1000" dirty="0">
                        <a:effectLst/>
                      </a:endParaRPr>
                    </a:p>
                  </a:txBody>
                  <a:tcPr/>
                </a:tc>
                <a:extLst>
                  <a:ext uri="{0D108BD9-81ED-4DB2-BD59-A6C34878D82A}">
                    <a16:rowId xmlns:a16="http://schemas.microsoft.com/office/drawing/2014/main" val="386881985"/>
                  </a:ext>
                </a:extLst>
              </a:tr>
            </a:tbl>
          </a:graphicData>
        </a:graphic>
      </p:graphicFrame>
      <p:sp>
        <p:nvSpPr>
          <p:cNvPr id="24" name="Arrow: Pentagon 23">
            <a:extLst>
              <a:ext uri="{FF2B5EF4-FFF2-40B4-BE49-F238E27FC236}">
                <a16:creationId xmlns:a16="http://schemas.microsoft.com/office/drawing/2014/main" id="{F7CF20C3-9431-4C06-9C9F-B12F9C9BB6D5}"/>
              </a:ext>
            </a:extLst>
          </p:cNvPr>
          <p:cNvSpPr/>
          <p:nvPr/>
        </p:nvSpPr>
        <p:spPr>
          <a:xfrm>
            <a:off x="3362368" y="4544398"/>
            <a:ext cx="1782287" cy="725252"/>
          </a:xfrm>
          <a:prstGeom prst="homePlate">
            <a:avLst/>
          </a:prstGeom>
          <a:solidFill>
            <a:schemeClr val="accent2"/>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66685">
              <a:lnSpc>
                <a:spcPct val="90000"/>
              </a:lnSpc>
              <a:spcAft>
                <a:spcPct val="35000"/>
              </a:spcAft>
              <a:defRPr/>
            </a:pPr>
            <a:r>
              <a:rPr lang="en-GB" sz="1100" dirty="0">
                <a:solidFill>
                  <a:srgbClr val="FFFFFF"/>
                </a:solidFill>
                <a:latin typeface="Helvetica Neue LT Std 65 Medium" panose="020B0604020202020204"/>
              </a:rPr>
              <a:t>Consultation window on contract terms</a:t>
            </a:r>
            <a:endParaRPr kumimoji="0" lang="en-GB" sz="1100" b="0" i="0" u="none" strike="noStrike" kern="1200" cap="none" spc="0" normalizeH="0" baseline="0" noProof="0" dirty="0">
              <a:ln>
                <a:noFill/>
              </a:ln>
              <a:solidFill>
                <a:srgbClr val="FFFFFF"/>
              </a:solidFill>
              <a:effectLst/>
              <a:uLnTx/>
              <a:uFillTx/>
              <a:latin typeface="Helvetica Neue LT Std 65 Medium" panose="020B0604020202020204"/>
            </a:endParaRPr>
          </a:p>
        </p:txBody>
      </p:sp>
      <p:sp>
        <p:nvSpPr>
          <p:cNvPr id="25" name="Arrow: Pentagon 24">
            <a:extLst>
              <a:ext uri="{FF2B5EF4-FFF2-40B4-BE49-F238E27FC236}">
                <a16:creationId xmlns:a16="http://schemas.microsoft.com/office/drawing/2014/main" id="{2BA3A258-998F-442D-9E56-A611F7FA7524}"/>
              </a:ext>
            </a:extLst>
          </p:cNvPr>
          <p:cNvSpPr/>
          <p:nvPr/>
        </p:nvSpPr>
        <p:spPr>
          <a:xfrm>
            <a:off x="5144655" y="4545233"/>
            <a:ext cx="1896328" cy="724417"/>
          </a:xfrm>
          <a:prstGeom prst="homePlate">
            <a:avLst/>
          </a:prstGeom>
          <a:solidFill>
            <a:schemeClr val="accent4"/>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66685">
              <a:lnSpc>
                <a:spcPct val="90000"/>
              </a:lnSpc>
              <a:spcAft>
                <a:spcPct val="35000"/>
              </a:spcAft>
              <a:defRPr/>
            </a:pPr>
            <a:r>
              <a:rPr lang="en-GB" sz="1100" dirty="0">
                <a:solidFill>
                  <a:schemeClr val="bg1"/>
                </a:solidFill>
                <a:latin typeface="Helvetica Neue LT Std 65 Medium" panose="020B0604020202020204"/>
              </a:rPr>
              <a:t>Finalise Commercial documents</a:t>
            </a:r>
            <a:endParaRPr lang="en-GB" sz="1100" b="0" i="0" u="none" strike="noStrike" kern="1200" cap="none" spc="0" normalizeH="0" baseline="0" noProof="0" dirty="0">
              <a:ln>
                <a:noFill/>
              </a:ln>
              <a:solidFill>
                <a:schemeClr val="bg1"/>
              </a:solidFill>
              <a:effectLst/>
              <a:uLnTx/>
              <a:uFillTx/>
              <a:latin typeface="Helvetica Neue LT Std 65 Medium" panose="020B0604020202020204"/>
            </a:endParaRPr>
          </a:p>
        </p:txBody>
      </p:sp>
      <p:sp>
        <p:nvSpPr>
          <p:cNvPr id="26" name="Arrow: Pentagon 25">
            <a:extLst>
              <a:ext uri="{FF2B5EF4-FFF2-40B4-BE49-F238E27FC236}">
                <a16:creationId xmlns:a16="http://schemas.microsoft.com/office/drawing/2014/main" id="{EA9DC8EE-1113-4567-BB51-B4951B5BB92A}"/>
              </a:ext>
            </a:extLst>
          </p:cNvPr>
          <p:cNvSpPr/>
          <p:nvPr/>
        </p:nvSpPr>
        <p:spPr>
          <a:xfrm>
            <a:off x="136472" y="4544398"/>
            <a:ext cx="3047411" cy="723984"/>
          </a:xfrm>
          <a:prstGeom prst="homePlate">
            <a:avLst/>
          </a:prstGeom>
          <a:solidFill>
            <a:schemeClr val="accent4"/>
          </a:solidFill>
        </p:spPr>
        <p:txBody>
          <a:bodyPr wrap="square" lIns="0" tIns="0" rIns="0" bIns="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66685">
              <a:lnSpc>
                <a:spcPct val="90000"/>
              </a:lnSpc>
              <a:spcAft>
                <a:spcPct val="35000"/>
              </a:spcAft>
              <a:defRPr/>
            </a:pPr>
            <a:r>
              <a:rPr lang="en-GB" sz="1100" dirty="0">
                <a:solidFill>
                  <a:schemeClr val="bg1"/>
                </a:solidFill>
                <a:latin typeface="Helvetica Neue LT Std 65 Medium" panose="020B0604020202020204"/>
              </a:rPr>
              <a:t>Develop commercial documents</a:t>
            </a:r>
            <a:endParaRPr lang="en-GB" sz="1100" b="0" i="0" u="none" strike="noStrike" kern="1200" cap="none" spc="0" normalizeH="0" baseline="0" noProof="0" dirty="0">
              <a:ln>
                <a:noFill/>
              </a:ln>
              <a:solidFill>
                <a:schemeClr val="bg1"/>
              </a:solidFill>
              <a:effectLst/>
              <a:uLnTx/>
              <a:uFillTx/>
              <a:latin typeface="Helvetica Neue LT Std 65 Medium" panose="020B0604020202020204"/>
              <a:cs typeface="Arial"/>
            </a:endParaRPr>
          </a:p>
        </p:txBody>
      </p:sp>
      <p:sp>
        <p:nvSpPr>
          <p:cNvPr id="27" name="Star: 5 Points 26">
            <a:extLst>
              <a:ext uri="{FF2B5EF4-FFF2-40B4-BE49-F238E27FC236}">
                <a16:creationId xmlns:a16="http://schemas.microsoft.com/office/drawing/2014/main" id="{2A051CCB-86C6-4A02-ADA4-9E39C9155ACC}"/>
              </a:ext>
            </a:extLst>
          </p:cNvPr>
          <p:cNvSpPr/>
          <p:nvPr/>
        </p:nvSpPr>
        <p:spPr>
          <a:xfrm>
            <a:off x="4000279" y="5499714"/>
            <a:ext cx="313150" cy="240082"/>
          </a:xfrm>
          <a:prstGeom prst="star5">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FC276C7D-A27B-47BC-ADFA-363E981CC2A2}"/>
              </a:ext>
            </a:extLst>
          </p:cNvPr>
          <p:cNvSpPr txBox="1"/>
          <p:nvPr/>
        </p:nvSpPr>
        <p:spPr>
          <a:xfrm>
            <a:off x="3267008" y="5741675"/>
            <a:ext cx="1782694"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dirty="0">
                <a:cs typeface="Calibri"/>
              </a:rPr>
              <a:t>EOI webinar (including contract terms)</a:t>
            </a:r>
          </a:p>
        </p:txBody>
      </p:sp>
      <p:sp>
        <p:nvSpPr>
          <p:cNvPr id="29" name="Star: 5 Points 28">
            <a:extLst>
              <a:ext uri="{FF2B5EF4-FFF2-40B4-BE49-F238E27FC236}">
                <a16:creationId xmlns:a16="http://schemas.microsoft.com/office/drawing/2014/main" id="{647DFC62-CDFB-4A17-BE0C-6B38474DBC3B}"/>
              </a:ext>
            </a:extLst>
          </p:cNvPr>
          <p:cNvSpPr/>
          <p:nvPr/>
        </p:nvSpPr>
        <p:spPr>
          <a:xfrm>
            <a:off x="6913930" y="5421453"/>
            <a:ext cx="313150" cy="240082"/>
          </a:xfrm>
          <a:prstGeom prst="star5">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2CA9E130-4A5B-4960-A500-EF3567F1BFDE}"/>
              </a:ext>
            </a:extLst>
          </p:cNvPr>
          <p:cNvSpPr txBox="1"/>
          <p:nvPr/>
        </p:nvSpPr>
        <p:spPr>
          <a:xfrm>
            <a:off x="6298372" y="5734311"/>
            <a:ext cx="1577581"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100"/>
              <a:t>Publish final version of commercial documents</a:t>
            </a:r>
            <a:endParaRPr lang="en-US" sz="1100" err="1">
              <a:cs typeface="Calibri"/>
            </a:endParaRPr>
          </a:p>
        </p:txBody>
      </p:sp>
    </p:spTree>
    <p:extLst>
      <p:ext uri="{BB962C8B-B14F-4D97-AF65-F5344CB8AC3E}">
        <p14:creationId xmlns:p14="http://schemas.microsoft.com/office/powerpoint/2010/main" val="136231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DAA63-17E6-FD43-9303-8D1A375F3F61}"/>
              </a:ext>
            </a:extLst>
          </p:cNvPr>
          <p:cNvSpPr>
            <a:spLocks noGrp="1"/>
          </p:cNvSpPr>
          <p:nvPr>
            <p:ph type="title"/>
          </p:nvPr>
        </p:nvSpPr>
        <p:spPr>
          <a:xfrm>
            <a:off x="497522" y="780175"/>
            <a:ext cx="11418553" cy="637747"/>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latin typeface="Helvetica Neue LT Std 65 Medium"/>
              </a:rPr>
              <a:t>Feedback to this consultation</a:t>
            </a:r>
            <a:endParaRPr lang="en-US" dirty="0">
              <a:latin typeface="Helvetica Neue LT Std 65 Medium"/>
            </a:endParaRPr>
          </a:p>
        </p:txBody>
      </p:sp>
      <p:pic>
        <p:nvPicPr>
          <p:cNvPr id="3" name="Picture 2">
            <a:extLst>
              <a:ext uri="{FF2B5EF4-FFF2-40B4-BE49-F238E27FC236}">
                <a16:creationId xmlns:a16="http://schemas.microsoft.com/office/drawing/2014/main" id="{399EE161-532F-1A48-875C-6AF5FC151962}"/>
              </a:ext>
            </a:extLst>
          </p:cNvPr>
          <p:cNvPicPr>
            <a:picLocks noChangeAspect="1"/>
          </p:cNvPicPr>
          <p:nvPr/>
        </p:nvPicPr>
        <p:blipFill>
          <a:blip r:embed="rId2"/>
          <a:stretch>
            <a:fillRect/>
          </a:stretch>
        </p:blipFill>
        <p:spPr>
          <a:xfrm>
            <a:off x="0" y="5816600"/>
            <a:ext cx="12192000" cy="1041400"/>
          </a:xfrm>
          <a:prstGeom prst="rect">
            <a:avLst/>
          </a:prstGeom>
        </p:spPr>
      </p:pic>
      <p:sp>
        <p:nvSpPr>
          <p:cNvPr id="10" name="Content Placeholder 2"/>
          <p:cNvSpPr txBox="1">
            <a:spLocks/>
          </p:cNvSpPr>
          <p:nvPr/>
        </p:nvSpPr>
        <p:spPr>
          <a:xfrm>
            <a:off x="497523" y="1764234"/>
            <a:ext cx="11167502" cy="4698722"/>
          </a:xfrm>
          <a:prstGeom prst="rect">
            <a:avLst/>
          </a:prstGeom>
        </p:spPr>
        <p:txBody>
          <a:bodyPr vert="horz" wrap="square" lIns="0" tIns="0" rIns="0" bIns="0" rtlCol="0" anchor="t">
            <a:spAutoFit/>
          </a:bodyPr>
          <a:lstStyle>
            <a:lvl1pPr marL="0" indent="0">
              <a:spcAft>
                <a:spcPts val="600"/>
              </a:spcAft>
              <a:buClr>
                <a:srgbClr val="0C63B4"/>
              </a:buClr>
              <a:buFont typeface="Wingdings 2" panose="05020102010507070707" pitchFamily="18" charset="2"/>
              <a:buNone/>
              <a:defRPr sz="1800" b="1">
                <a:solidFill>
                  <a:schemeClr val="accent1"/>
                </a:solidFill>
                <a:latin typeface="+mn-lt"/>
                <a:ea typeface="+mn-ea"/>
                <a:cs typeface="+mn-cs"/>
              </a:defRPr>
            </a:lvl1pPr>
            <a:lvl2pPr marL="0" indent="0">
              <a:spcAft>
                <a:spcPts val="600"/>
              </a:spcAft>
              <a:buClr>
                <a:srgbClr val="0C63B4"/>
              </a:buClr>
              <a:buFont typeface="Wingdings 2" panose="05020102010507070707" pitchFamily="18" charset="2"/>
              <a:buNone/>
              <a:defRPr sz="1600">
                <a:solidFill>
                  <a:schemeClr val="tx1"/>
                </a:solidFill>
                <a:latin typeface="+mn-lt"/>
                <a:ea typeface="+mn-ea"/>
                <a:cs typeface="+mn-cs"/>
              </a:defRPr>
            </a:lvl2pPr>
            <a:lvl3pPr marL="180000" indent="-180000">
              <a:spcAft>
                <a:spcPts val="600"/>
              </a:spcAft>
              <a:buClr>
                <a:srgbClr val="0C63B4"/>
              </a:buClr>
              <a:buFont typeface="Wingdings 2" panose="05020102010507070707" pitchFamily="18" charset="2"/>
              <a:buChar char=""/>
              <a:defRPr sz="1600">
                <a:solidFill>
                  <a:schemeClr val="tx1"/>
                </a:solidFill>
                <a:latin typeface="+mn-lt"/>
                <a:ea typeface="+mn-ea"/>
                <a:cs typeface="+mn-cs"/>
              </a:defRPr>
            </a:lvl3pPr>
            <a:lvl4pPr marL="360000" indent="-180000">
              <a:spcAft>
                <a:spcPts val="600"/>
              </a:spcAft>
              <a:buClr>
                <a:srgbClr val="0C63B4"/>
              </a:buClr>
              <a:buFont typeface="Symbol" panose="05050102010706020507" pitchFamily="18" charset="2"/>
              <a:buChar char=""/>
              <a:defRPr sz="1600">
                <a:solidFill>
                  <a:schemeClr val="tx1"/>
                </a:solidFill>
                <a:latin typeface="+mn-lt"/>
                <a:ea typeface="+mn-ea"/>
                <a:cs typeface="+mn-cs"/>
              </a:defRPr>
            </a:lvl4pPr>
            <a:lvl5pPr marL="876212" indent="-203577">
              <a:spcAft>
                <a:spcPts val="600"/>
              </a:spcAft>
              <a:buClr>
                <a:srgbClr val="0C63B4"/>
              </a:buClr>
              <a:buFont typeface="Symbol" panose="05050102010706020507" pitchFamily="18" charset="2"/>
              <a:buChar char=""/>
              <a:defRPr sz="1600">
                <a:solidFill>
                  <a:schemeClr val="tx1"/>
                </a:solidFill>
                <a:latin typeface="+mn-lt"/>
                <a:ea typeface="+mn-ea"/>
                <a:cs typeface="+mn-cs"/>
              </a:defRPr>
            </a:lvl5pPr>
            <a:lvl6pPr marL="180000" indent="-180000">
              <a:spcAft>
                <a:spcPts val="600"/>
              </a:spcAft>
              <a:buFont typeface="+mj-lt"/>
              <a:buAutoNum type="arabicPeriod"/>
              <a:defRPr sz="1600">
                <a:solidFill>
                  <a:schemeClr val="tx1"/>
                </a:solidFill>
                <a:latin typeface="+mn-lt"/>
                <a:ea typeface="+mn-ea"/>
                <a:cs typeface="+mn-cs"/>
              </a:defRPr>
            </a:lvl6pPr>
            <a:lvl7pPr marL="360000" indent="-180000">
              <a:spcAft>
                <a:spcPts val="600"/>
              </a:spcAft>
              <a:buFont typeface="+mj-lt"/>
              <a:buAutoNum type="alphaLcPeriod"/>
              <a:defRPr sz="1600">
                <a:solidFill>
                  <a:schemeClr val="tx1"/>
                </a:solidFill>
                <a:latin typeface="+mn-lt"/>
                <a:ea typeface="+mn-ea"/>
                <a:cs typeface="+mn-cs"/>
              </a:defRPr>
            </a:lvl7pPr>
            <a:lvl8pPr marL="540000" indent="-180000">
              <a:spcAft>
                <a:spcPts val="600"/>
              </a:spcAft>
              <a:buFont typeface="+mj-lt"/>
              <a:buAutoNum type="romanLcPeriod"/>
              <a:defRPr sz="1600">
                <a:solidFill>
                  <a:schemeClr val="tx1"/>
                </a:solidFill>
                <a:latin typeface="+mn-lt"/>
                <a:ea typeface="+mn-ea"/>
                <a:cs typeface="+mn-cs"/>
              </a:defRPr>
            </a:lvl8pPr>
            <a:lvl9pPr marL="0" indent="0">
              <a:spcAft>
                <a:spcPts val="600"/>
              </a:spcAft>
              <a:defRPr sz="2400">
                <a:solidFill>
                  <a:schemeClr val="accent1"/>
                </a:solidFill>
                <a:latin typeface="+mn-lt"/>
                <a:ea typeface="+mn-ea"/>
                <a:cs typeface="+mn-cs"/>
              </a:defRPr>
            </a:lvl9pPr>
          </a:lstStyle>
          <a:p>
            <a:pPr marL="171450" indent="-171450">
              <a:spcAft>
                <a:spcPts val="450"/>
              </a:spcAft>
              <a:buClrTx/>
              <a:buFont typeface="Arial" panose="020B0604020202020204" pitchFamily="34" charset="0"/>
              <a:buChar char="•"/>
            </a:pPr>
            <a:r>
              <a:rPr lang="en-GB" sz="1400" b="0" dirty="0">
                <a:solidFill>
                  <a:srgbClr val="20201E"/>
                </a:solidFill>
                <a:latin typeface="Helvetica Neue LT Std 45 Light"/>
              </a:rPr>
              <a:t>The draft contract terms and feedback spreadsheet are published alongside this document on our </a:t>
            </a:r>
            <a:r>
              <a:rPr lang="en-GB" sz="1400" b="0" dirty="0">
                <a:solidFill>
                  <a:srgbClr val="20201E"/>
                </a:solidFill>
                <a:latin typeface="Helvetica Neue LT Std 45 Light"/>
                <a:hlinkClick r:id="rId3"/>
              </a:rPr>
              <a:t>website</a:t>
            </a:r>
            <a:r>
              <a:rPr lang="en-GB" sz="1400" b="0" dirty="0">
                <a:solidFill>
                  <a:srgbClr val="20201E"/>
                </a:solidFill>
                <a:latin typeface="Helvetica Neue LT Std 45 Light"/>
              </a:rPr>
              <a:t>.</a:t>
            </a:r>
          </a:p>
          <a:p>
            <a:pPr marL="171450" indent="-171450">
              <a:spcAft>
                <a:spcPts val="450"/>
              </a:spcAft>
              <a:buClrTx/>
              <a:buFont typeface="Arial" panose="020B0604020202020204" pitchFamily="34" charset="0"/>
              <a:buChar char="•"/>
            </a:pPr>
            <a:r>
              <a:rPr lang="en-GB" sz="1400" b="0" dirty="0">
                <a:solidFill>
                  <a:srgbClr val="20201E"/>
                </a:solidFill>
                <a:latin typeface="Helvetica Neue LT Std 45 Light"/>
              </a:rPr>
              <a:t>In the spreadsheet, please separate into the relevant sections of the terms that they apply to.</a:t>
            </a:r>
          </a:p>
          <a:p>
            <a:pPr marL="171450" indent="-171450">
              <a:spcAft>
                <a:spcPts val="450"/>
              </a:spcAft>
              <a:buClrTx/>
              <a:buFont typeface="Arial" panose="020B0604020202020204" pitchFamily="34" charset="0"/>
              <a:buChar char="•"/>
            </a:pPr>
            <a:r>
              <a:rPr lang="en-GB" sz="1400" b="0" dirty="0">
                <a:solidFill>
                  <a:srgbClr val="20201E"/>
                </a:solidFill>
                <a:latin typeface="Helvetica Neue LT Std 45 Light"/>
              </a:rPr>
              <a:t>Feedback may be submitted at any time prior to the submission deadline, though any late responses will not be considered.</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As well as submitting feedback, providers are able to include marked changes to the draft terms to support any comments they may have. This will support in any amendments that are required to the contract terms as they are finalised.</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The terms will be finalised ahead of the tender later in the year as indicated in the timeline on the previous slide.</a:t>
            </a: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Once the contract terms are finalised, we will not consider any material changes to ensure consistency across all successful providers and avoid any delays in the process.</a:t>
            </a:r>
          </a:p>
          <a:p>
            <a:pPr marL="171450" indent="-171450" fontAlgn="base">
              <a:spcAft>
                <a:spcPts val="450"/>
              </a:spcAft>
              <a:buClrTx/>
              <a:buFont typeface="Arial" panose="020B0604020202020204" pitchFamily="34" charset="0"/>
              <a:buChar char="•"/>
            </a:pPr>
            <a:endParaRPr lang="en-GB" sz="1400" b="0" dirty="0">
              <a:solidFill>
                <a:srgbClr val="20201E"/>
              </a:solidFill>
              <a:latin typeface="Helvetica Neue LT Std 45 Light"/>
            </a:endParaRPr>
          </a:p>
          <a:p>
            <a:pPr marL="171450" indent="-171450" fontAlgn="base">
              <a:spcAft>
                <a:spcPts val="450"/>
              </a:spcAft>
              <a:buClrTx/>
              <a:buFont typeface="Arial" panose="020B0604020202020204" pitchFamily="34" charset="0"/>
              <a:buChar char="•"/>
            </a:pPr>
            <a:r>
              <a:rPr lang="en-GB" sz="1400" b="0" dirty="0">
                <a:solidFill>
                  <a:srgbClr val="20201E"/>
                </a:solidFill>
                <a:latin typeface="Helvetica Neue LT Std 45 Light"/>
              </a:rPr>
              <a:t>We will be hosting a webinar on the EOI as a whole and will include a section on the contract terms. Details of the webinar will be shared shortly/ on DD March </a:t>
            </a:r>
            <a:r>
              <a:rPr lang="en-GB" sz="1400" b="0" dirty="0">
                <a:solidFill>
                  <a:srgbClr val="20201E"/>
                </a:solidFill>
                <a:highlight>
                  <a:srgbClr val="FFFF00"/>
                </a:highlight>
                <a:latin typeface="Helvetica Neue LT Std 45 Light"/>
              </a:rPr>
              <a:t>start time/end time</a:t>
            </a:r>
            <a:r>
              <a:rPr lang="en-GB" sz="1400" b="0" dirty="0">
                <a:solidFill>
                  <a:srgbClr val="20201E"/>
                </a:solidFill>
                <a:latin typeface="Helvetica Neue LT Std 45 Light"/>
              </a:rPr>
              <a:t> to provide an overview of the draft terms and you can register for this </a:t>
            </a:r>
            <a:r>
              <a:rPr lang="en-GB" sz="1400" b="0" dirty="0">
                <a:solidFill>
                  <a:srgbClr val="20201E"/>
                </a:solidFill>
                <a:latin typeface="Helvetica Neue LT Std 45 Light"/>
                <a:hlinkClick r:id="rId4"/>
              </a:rPr>
              <a:t>here</a:t>
            </a:r>
            <a:r>
              <a:rPr lang="en-GB" sz="1400" b="0" dirty="0">
                <a:solidFill>
                  <a:srgbClr val="20201E"/>
                </a:solidFill>
                <a:latin typeface="Helvetica Neue LT Std 45 Light"/>
              </a:rPr>
              <a:t>.</a:t>
            </a:r>
          </a:p>
          <a:p>
            <a:pPr>
              <a:buClr>
                <a:schemeClr val="accent5"/>
              </a:buClr>
            </a:pPr>
            <a:br>
              <a:rPr lang="en-GB" sz="1400" b="0" kern="0" dirty="0">
                <a:solidFill>
                  <a:schemeClr val="tx1"/>
                </a:solidFill>
                <a:latin typeface="Helvetica Neue LT Std 45 Light"/>
              </a:rPr>
            </a:br>
            <a:endParaRPr lang="en-GB" sz="1400" b="0" kern="0" dirty="0">
              <a:solidFill>
                <a:schemeClr val="tx1"/>
              </a:solidFill>
              <a:latin typeface="Helvetica Neue LT Std 45 Light"/>
            </a:endParaRPr>
          </a:p>
          <a:p>
            <a:pPr>
              <a:buClr>
                <a:schemeClr val="accent5"/>
              </a:buClr>
            </a:pPr>
            <a:r>
              <a:rPr lang="en-GB" sz="1400" kern="0" dirty="0">
                <a:solidFill>
                  <a:schemeClr val="tx1"/>
                </a:solidFill>
                <a:latin typeface="Helvetica Neue LT Std 45 Light"/>
              </a:rPr>
              <a:t>The deadline for submission is </a:t>
            </a:r>
            <a:r>
              <a:rPr lang="en-GB" sz="1400" kern="0" dirty="0">
                <a:solidFill>
                  <a:srgbClr val="FF0000"/>
                </a:solidFill>
                <a:latin typeface="Helvetica Neue LT Std 45 Light"/>
              </a:rPr>
              <a:t>17:00 on 16 April 2021</a:t>
            </a:r>
            <a:r>
              <a:rPr lang="en-GB" sz="1400" kern="0" dirty="0">
                <a:solidFill>
                  <a:schemeClr val="tx1"/>
                </a:solidFill>
                <a:latin typeface="Helvetica Neue LT Std 45 Light"/>
              </a:rPr>
              <a:t>. Please send your feedback form, and marked changes to the draft terms via </a:t>
            </a:r>
            <a:r>
              <a:rPr lang="en-GB" sz="1400" kern="0" dirty="0">
                <a:solidFill>
                  <a:srgbClr val="0079C1"/>
                </a:solidFill>
                <a:latin typeface="Helvetica Neue LT Std 45 Light"/>
                <a:hlinkClick r:id="rId5">
                  <a:extLst>
                    <a:ext uri="{A12FA001-AC4F-418D-AE19-62706E023703}">
                      <ahyp:hlinkClr xmlns:ahyp="http://schemas.microsoft.com/office/drawing/2018/hyperlinkcolor" val="tx"/>
                    </a:ext>
                  </a:extLst>
                </a:hlinkClick>
              </a:rPr>
              <a:t>email</a:t>
            </a:r>
            <a:r>
              <a:rPr lang="en-GB" sz="1400" kern="0" dirty="0">
                <a:solidFill>
                  <a:schemeClr val="tx1"/>
                </a:solidFill>
                <a:latin typeface="Helvetica Neue LT Std 45 Light"/>
              </a:rPr>
              <a:t> including your company name in the subject line.</a:t>
            </a:r>
            <a:endParaRPr lang="en-GB" sz="1400" kern="0" dirty="0">
              <a:solidFill>
                <a:schemeClr val="tx1"/>
              </a:solidFill>
              <a:highlight>
                <a:srgbClr val="FFFF00"/>
              </a:highlight>
              <a:latin typeface="Helvetica Neue LT Std 45 Light"/>
            </a:endParaRPr>
          </a:p>
          <a:p>
            <a:pPr>
              <a:buClr>
                <a:schemeClr val="bg2"/>
              </a:buClr>
            </a:pPr>
            <a:endParaRPr lang="en-GB" sz="1400" b="0" kern="0" dirty="0">
              <a:solidFill>
                <a:schemeClr val="tx1"/>
              </a:solidFill>
              <a:latin typeface="Helvetica Neue LT Std 45 Light"/>
            </a:endParaRPr>
          </a:p>
          <a:p>
            <a:pPr>
              <a:buClr>
                <a:schemeClr val="bg2"/>
              </a:buClr>
            </a:pPr>
            <a:endParaRPr lang="en-GB" sz="1400" b="0" kern="0" dirty="0">
              <a:solidFill>
                <a:schemeClr val="tx1"/>
              </a:solidFill>
              <a:latin typeface="Helvetica Neue LT Std 65 Medium" panose="020B0604020202020204"/>
            </a:endParaRPr>
          </a:p>
          <a:p>
            <a:pPr>
              <a:buClr>
                <a:schemeClr val="bg2"/>
              </a:buClr>
            </a:pPr>
            <a:endParaRPr lang="en-GB" sz="1400" b="0" kern="0" dirty="0">
              <a:solidFill>
                <a:schemeClr val="tx1"/>
              </a:solidFill>
              <a:latin typeface="Helvetica Neue LT Std 65 Medium" panose="020B0604020202020204"/>
              <a:cs typeface="Arial"/>
            </a:endParaRPr>
          </a:p>
        </p:txBody>
      </p:sp>
      <p:sp>
        <p:nvSpPr>
          <p:cNvPr id="4" name="Slide Number Placeholder 3"/>
          <p:cNvSpPr>
            <a:spLocks noGrp="1"/>
          </p:cNvSpPr>
          <p:nvPr>
            <p:ph type="sldNum" sz="quarter" idx="12"/>
          </p:nvPr>
        </p:nvSpPr>
        <p:spPr>
          <a:xfrm>
            <a:off x="9448800" y="6492875"/>
            <a:ext cx="2743200" cy="365125"/>
          </a:xfrm>
        </p:spPr>
        <p:txBody>
          <a:bodyPr/>
          <a:lstStyle/>
          <a:p>
            <a:fld id="{15227484-AE73-8842-A104-636AE1E6D574}" type="slidenum">
              <a:rPr lang="en-US" smtClean="0"/>
              <a:t>5</a:t>
            </a:fld>
            <a:endParaRPr lang="en-US" dirty="0"/>
          </a:p>
        </p:txBody>
      </p:sp>
    </p:spTree>
    <p:extLst>
      <p:ext uri="{BB962C8B-B14F-4D97-AF65-F5344CB8AC3E}">
        <p14:creationId xmlns:p14="http://schemas.microsoft.com/office/powerpoint/2010/main" val="3772930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1633C-59FA-494A-8FC7-9EE70BCDBF3F}"/>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8EAECCF0-DCBF-114B-8F76-B38F0CB94969}"/>
              </a:ext>
            </a:extLst>
          </p:cNvPr>
          <p:cNvSpPr>
            <a:spLocks noGrp="1"/>
          </p:cNvSpPr>
          <p:nvPr>
            <p:ph type="body" sz="quarter" idx="12"/>
          </p:nvPr>
        </p:nvSpPr>
        <p:spPr/>
        <p:txBody>
          <a:bodyPr/>
          <a:lstStyle/>
          <a:p>
            <a:endParaRPr lang="en-US"/>
          </a:p>
        </p:txBody>
      </p:sp>
      <p:sp>
        <p:nvSpPr>
          <p:cNvPr id="4" name="Picture Placeholder 3">
            <a:extLst>
              <a:ext uri="{FF2B5EF4-FFF2-40B4-BE49-F238E27FC236}">
                <a16:creationId xmlns:a16="http://schemas.microsoft.com/office/drawing/2014/main" id="{8BF47EDE-D190-6641-909C-6784CF0E2A1E}"/>
              </a:ext>
            </a:extLst>
          </p:cNvPr>
          <p:cNvSpPr>
            <a:spLocks noGrp="1"/>
          </p:cNvSpPr>
          <p:nvPr>
            <p:ph type="pic" sz="quarter" idx="13"/>
          </p:nvPr>
        </p:nvSpPr>
        <p:spPr/>
      </p:sp>
      <p:sp>
        <p:nvSpPr>
          <p:cNvPr id="5" name="Text Placeholder 4">
            <a:extLst>
              <a:ext uri="{FF2B5EF4-FFF2-40B4-BE49-F238E27FC236}">
                <a16:creationId xmlns:a16="http://schemas.microsoft.com/office/drawing/2014/main" id="{CF128206-5B3A-2748-BE8D-88232C23944A}"/>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816521495"/>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d0213948-975b-4ece-a893-89b637ecad96">
      <UserInfo>
        <DisplayName>Davies(ESO), Gareth</DisplayName>
        <AccountId>145</AccountId>
        <AccountType/>
      </UserInfo>
      <UserInfo>
        <DisplayName>Douet (ESO), Jennifer</DisplayName>
        <AccountId>512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955273338ECB94893036D23AC483B36" ma:contentTypeVersion="10" ma:contentTypeDescription="Create a new document." ma:contentTypeScope="" ma:versionID="70bf7f9d0918542394168f9fbc45b2ab">
  <xsd:schema xmlns:xsd="http://www.w3.org/2001/XMLSchema" xmlns:xs="http://www.w3.org/2001/XMLSchema" xmlns:p="http://schemas.microsoft.com/office/2006/metadata/properties" xmlns:ns2="eb8cff42-5652-403d-9370-86925285bf53" xmlns:ns3="d0213948-975b-4ece-a893-89b637ecad96" targetNamespace="http://schemas.microsoft.com/office/2006/metadata/properties" ma:root="true" ma:fieldsID="f6aae21e3926b9d33829707e43a08211" ns2:_="" ns3:_="">
    <xsd:import namespace="eb8cff42-5652-403d-9370-86925285bf53"/>
    <xsd:import namespace="d0213948-975b-4ece-a893-89b637ecad9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8cff42-5652-403d-9370-86925285bf5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0213948-975b-4ece-a893-89b637ecad9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9898A8F-1615-4279-BF08-1AD25581FA40}">
  <ds:schemaRefs>
    <ds:schemaRef ds:uri="http://schemas.microsoft.com/office/2006/metadata/properties"/>
    <ds:schemaRef ds:uri="http://schemas.microsoft.com/office/infopath/2007/PartnerControls"/>
    <ds:schemaRef ds:uri="d0213948-975b-4ece-a893-89b637ecad96"/>
  </ds:schemaRefs>
</ds:datastoreItem>
</file>

<file path=customXml/itemProps2.xml><?xml version="1.0" encoding="utf-8"?>
<ds:datastoreItem xmlns:ds="http://schemas.openxmlformats.org/officeDocument/2006/customXml" ds:itemID="{169490C1-47B1-41E5-8BE8-C0C9ED2DBB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b8cff42-5652-403d-9370-86925285bf53"/>
    <ds:schemaRef ds:uri="d0213948-975b-4ece-a893-89b637ecad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C161246-11E8-4016-8F71-9AB9FF5E0DF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11471</TotalTime>
  <Words>386</Words>
  <Application>Microsoft Office PowerPoint</Application>
  <PresentationFormat>Widescreen</PresentationFormat>
  <Paragraphs>53</Paragraphs>
  <Slides>6</Slides>
  <Notes>0</Notes>
  <HiddenSlides>0</HiddenSlides>
  <MMClips>0</MMClips>
  <ScaleCrop>false</ScaleCrop>
  <HeadingPairs>
    <vt:vector size="6" baseType="variant">
      <vt:variant>
        <vt:lpstr>Fonts Used</vt:lpstr>
      </vt:variant>
      <vt:variant>
        <vt:i4>18</vt:i4>
      </vt:variant>
      <vt:variant>
        <vt:lpstr>Theme</vt:lpstr>
      </vt:variant>
      <vt:variant>
        <vt:i4>2</vt:i4>
      </vt:variant>
      <vt:variant>
        <vt:lpstr>Slide Titles</vt:lpstr>
      </vt:variant>
      <vt:variant>
        <vt:i4>6</vt:i4>
      </vt:variant>
    </vt:vector>
  </HeadingPairs>
  <TitlesOfParts>
    <vt:vector size="26" baseType="lpstr">
      <vt:lpstr>Arial</vt:lpstr>
      <vt:lpstr>Calibri</vt:lpstr>
      <vt:lpstr>Calibri Light</vt:lpstr>
      <vt:lpstr>Helvetica Neue Light</vt:lpstr>
      <vt:lpstr>Helvetica Neue LT Pro 45 Light</vt:lpstr>
      <vt:lpstr>Helvetica Neue LT Pro 55 Roman</vt:lpstr>
      <vt:lpstr>Helvetica Neue LT Pro 65 Medium</vt:lpstr>
      <vt:lpstr>Helvetica Neue LT Std 35 Thin</vt:lpstr>
      <vt:lpstr>Helvetica Neue LT Std 45 Light</vt:lpstr>
      <vt:lpstr>Helvetica Neue LT Std 55 Roman</vt:lpstr>
      <vt:lpstr>Helvetica Neue LT Std 65 Medium</vt:lpstr>
      <vt:lpstr>Helvetica Neue LT Std 77 Bold C</vt:lpstr>
      <vt:lpstr>Helvetica Neue LT Std 87 Heavy </vt:lpstr>
      <vt:lpstr>Helvetica Neue LT Std 97 Black </vt:lpstr>
      <vt:lpstr>HelveticaNeueLTPro-Blk</vt:lpstr>
      <vt:lpstr>HelveticaNeueLTPro-Hv</vt:lpstr>
      <vt:lpstr>HelveticaNeueLTPro-Roman</vt:lpstr>
      <vt:lpstr>Wingdings 2</vt:lpstr>
      <vt:lpstr>Office Theme</vt:lpstr>
      <vt:lpstr>Office Theme</vt:lpstr>
      <vt:lpstr>PowerPoint Presentation</vt:lpstr>
      <vt:lpstr>Legal disclaimer and copyright</vt:lpstr>
      <vt:lpstr>Version control</vt:lpstr>
      <vt:lpstr>Introduction</vt:lpstr>
      <vt:lpstr>Feedback to this consultation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Stability Phase 2 Consultation Document</dc:title>
  <dc:creator>Haarith dhorat</dc:creator>
  <cp:lastModifiedBy>Dhorat(ESO), Haarith</cp:lastModifiedBy>
  <cp:revision>217</cp:revision>
  <dcterms:created xsi:type="dcterms:W3CDTF">2020-01-24T09:38:08Z</dcterms:created>
  <dcterms:modified xsi:type="dcterms:W3CDTF">2021-03-18T11:45:50Z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0x0101008955273338ECB94893036D23AC483B36</vt:lpwstr>
  </property>
</Properties>
</file>