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5.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10.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60" r:id="rId4"/>
    <p:sldMasterId id="2147483713" r:id="rId5"/>
    <p:sldMasterId id="2147483831" r:id="rId6"/>
    <p:sldMasterId id="2147483833" r:id="rId7"/>
    <p:sldMasterId id="2147483839" r:id="rId8"/>
    <p:sldMasterId id="2147483993" r:id="rId9"/>
    <p:sldMasterId id="2147484071" r:id="rId10"/>
    <p:sldMasterId id="2147484107" r:id="rId11"/>
    <p:sldMasterId id="2147484127" r:id="rId12"/>
    <p:sldMasterId id="2147484139" r:id="rId13"/>
    <p:sldMasterId id="2147484167" r:id="rId14"/>
  </p:sldMasterIdLst>
  <p:notesMasterIdLst>
    <p:notesMasterId r:id="rId64"/>
  </p:notesMasterIdLst>
  <p:handoutMasterIdLst>
    <p:handoutMasterId r:id="rId65"/>
  </p:handoutMasterIdLst>
  <p:sldIdLst>
    <p:sldId id="1323" r:id="rId15"/>
    <p:sldId id="256" r:id="rId16"/>
    <p:sldId id="1403" r:id="rId17"/>
    <p:sldId id="1431" r:id="rId18"/>
    <p:sldId id="1373" r:id="rId19"/>
    <p:sldId id="1432" r:id="rId20"/>
    <p:sldId id="1376" r:id="rId21"/>
    <p:sldId id="1433" r:id="rId22"/>
    <p:sldId id="1200" r:id="rId23"/>
    <p:sldId id="266" r:id="rId24"/>
    <p:sldId id="1201" r:id="rId25"/>
    <p:sldId id="286" r:id="rId26"/>
    <p:sldId id="1412" r:id="rId27"/>
    <p:sldId id="273" r:id="rId28"/>
    <p:sldId id="276" r:id="rId29"/>
    <p:sldId id="1430" r:id="rId30"/>
    <p:sldId id="280" r:id="rId31"/>
    <p:sldId id="281" r:id="rId32"/>
    <p:sldId id="1123" r:id="rId33"/>
    <p:sldId id="1418" r:id="rId34"/>
    <p:sldId id="1138" r:id="rId35"/>
    <p:sldId id="1384" r:id="rId36"/>
    <p:sldId id="1335" r:id="rId37"/>
    <p:sldId id="1419" r:id="rId38"/>
    <p:sldId id="277" r:id="rId39"/>
    <p:sldId id="274" r:id="rId40"/>
    <p:sldId id="278" r:id="rId41"/>
    <p:sldId id="1420" r:id="rId42"/>
    <p:sldId id="1407" r:id="rId43"/>
    <p:sldId id="1135" r:id="rId44"/>
    <p:sldId id="648" r:id="rId45"/>
    <p:sldId id="1217" r:id="rId46"/>
    <p:sldId id="1429" r:id="rId47"/>
    <p:sldId id="1428" r:id="rId48"/>
    <p:sldId id="1136" r:id="rId49"/>
    <p:sldId id="1374" r:id="rId50"/>
    <p:sldId id="1324" r:id="rId51"/>
    <p:sldId id="1140" r:id="rId52"/>
    <p:sldId id="1240" r:id="rId53"/>
    <p:sldId id="1241" r:id="rId54"/>
    <p:sldId id="1144" r:id="rId55"/>
    <p:sldId id="1242" r:id="rId56"/>
    <p:sldId id="1145" r:id="rId57"/>
    <p:sldId id="1334" r:id="rId58"/>
    <p:sldId id="1094" r:id="rId59"/>
    <p:sldId id="1425" r:id="rId60"/>
    <p:sldId id="1154" r:id="rId61"/>
    <p:sldId id="745" r:id="rId62"/>
    <p:sldId id="1202" r:id="rId6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022A349-25CC-4002-92AD-1B4A7269185D}">
          <p14:sldIdLst>
            <p14:sldId id="1323"/>
            <p14:sldId id="256"/>
            <p14:sldId id="1403"/>
            <p14:sldId id="1431"/>
            <p14:sldId id="1373"/>
            <p14:sldId id="1432"/>
            <p14:sldId id="1376"/>
            <p14:sldId id="1433"/>
            <p14:sldId id="1200"/>
            <p14:sldId id="266"/>
            <p14:sldId id="1201"/>
            <p14:sldId id="286"/>
            <p14:sldId id="1412"/>
            <p14:sldId id="273"/>
            <p14:sldId id="276"/>
            <p14:sldId id="1430"/>
            <p14:sldId id="280"/>
            <p14:sldId id="281"/>
            <p14:sldId id="1123"/>
            <p14:sldId id="1418"/>
            <p14:sldId id="1138"/>
            <p14:sldId id="1384"/>
            <p14:sldId id="1335"/>
            <p14:sldId id="1419"/>
            <p14:sldId id="277"/>
            <p14:sldId id="274"/>
            <p14:sldId id="278"/>
            <p14:sldId id="1420"/>
            <p14:sldId id="1407"/>
          </p14:sldIdLst>
        </p14:section>
        <p14:section name="Default Section" id="{F83FAB5C-860E-4D4B-ABE7-16AD061686E9}">
          <p14:sldIdLst>
            <p14:sldId id="1135"/>
            <p14:sldId id="648"/>
            <p14:sldId id="1217"/>
            <p14:sldId id="1429"/>
            <p14:sldId id="1428"/>
            <p14:sldId id="1136"/>
            <p14:sldId id="1374"/>
            <p14:sldId id="1324"/>
            <p14:sldId id="1140"/>
            <p14:sldId id="1240"/>
            <p14:sldId id="1241"/>
            <p14:sldId id="1144"/>
            <p14:sldId id="1242"/>
            <p14:sldId id="1145"/>
            <p14:sldId id="1334"/>
            <p14:sldId id="1094"/>
            <p14:sldId id="1425"/>
            <p14:sldId id="1154"/>
            <p14:sldId id="745"/>
            <p14:sldId id="120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BF22"/>
    <a:srgbClr val="0079C1"/>
    <a:srgbClr val="FCF3E7"/>
    <a:srgbClr val="C85412"/>
    <a:srgbClr val="E61E84"/>
    <a:srgbClr val="FFCE2C"/>
    <a:srgbClr val="FF5D00"/>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6C38DA5-F2D6-473D-B0A8-7609DA6B1D0A}" v="5" dt="2021-02-22T09:55:01.8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12" autoAdjust="0"/>
    <p:restoredTop sz="93883" autoAdjust="0"/>
  </p:normalViewPr>
  <p:slideViewPr>
    <p:cSldViewPr snapToGrid="0" snapToObjects="1">
      <p:cViewPr>
        <p:scale>
          <a:sx n="60" d="100"/>
          <a:sy n="60" d="100"/>
        </p:scale>
        <p:origin x="672" y="108"/>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slide" Target="slides/slide33.xml"/><Relationship Id="rId50" Type="http://schemas.openxmlformats.org/officeDocument/2006/relationships/slide" Target="slides/slide36.xml"/><Relationship Id="rId55" Type="http://schemas.openxmlformats.org/officeDocument/2006/relationships/slide" Target="slides/slide41.xml"/><Relationship Id="rId63" Type="http://schemas.openxmlformats.org/officeDocument/2006/relationships/slide" Target="slides/slide49.xml"/><Relationship Id="rId68" Type="http://schemas.openxmlformats.org/officeDocument/2006/relationships/viewProps" Target="viewProps.xml"/><Relationship Id="rId7" Type="http://schemas.openxmlformats.org/officeDocument/2006/relationships/slideMaster" Target="slideMasters/slideMaster4.xml"/><Relationship Id="rId71"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2.xml"/><Relationship Id="rId29"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slide" Target="slides/slide31.xml"/><Relationship Id="rId53" Type="http://schemas.openxmlformats.org/officeDocument/2006/relationships/slide" Target="slides/slide39.xml"/><Relationship Id="rId58" Type="http://schemas.openxmlformats.org/officeDocument/2006/relationships/slide" Target="slides/slide44.xml"/><Relationship Id="rId66"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slide" Target="slides/slide43.xml"/><Relationship Id="rId61" Type="http://schemas.openxmlformats.org/officeDocument/2006/relationships/slide" Target="slides/slide47.xml"/><Relationship Id="rId10" Type="http://schemas.openxmlformats.org/officeDocument/2006/relationships/slideMaster" Target="slideMasters/slideMaster7.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60" Type="http://schemas.openxmlformats.org/officeDocument/2006/relationships/slide" Target="slides/slide46.xml"/><Relationship Id="rId65"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slide" Target="slides/slide34.xml"/><Relationship Id="rId56" Type="http://schemas.openxmlformats.org/officeDocument/2006/relationships/slide" Target="slides/slide42.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37.xml"/><Relationship Id="rId72"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59" Type="http://schemas.openxmlformats.org/officeDocument/2006/relationships/slide" Target="slides/slide45.xml"/><Relationship Id="rId67" Type="http://schemas.openxmlformats.org/officeDocument/2006/relationships/presProps" Target="presProps.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slide" Target="slides/slide40.xml"/><Relationship Id="rId62" Type="http://schemas.openxmlformats.org/officeDocument/2006/relationships/slide" Target="slides/slide48.xml"/><Relationship Id="rId7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en (ESO), Paul J" userId="bf3d1d73-b4d7-4bb4-8793-c91dcec30622" providerId="ADAL" clId="{37EF5D7F-A053-4791-9A4B-E6740C705C66}"/>
    <pc:docChg chg="addSld delSld modSld modSection">
      <pc:chgData name="Mullen (ESO), Paul J" userId="bf3d1d73-b4d7-4bb4-8793-c91dcec30622" providerId="ADAL" clId="{37EF5D7F-A053-4791-9A4B-E6740C705C66}" dt="2021-02-20T09:52:39.805" v="3" actId="2696"/>
      <pc:docMkLst>
        <pc:docMk/>
      </pc:docMkLst>
      <pc:sldChg chg="add">
        <pc:chgData name="Mullen (ESO), Paul J" userId="bf3d1d73-b4d7-4bb4-8793-c91dcec30622" providerId="ADAL" clId="{37EF5D7F-A053-4791-9A4B-E6740C705C66}" dt="2021-02-20T09:52:35.737" v="0"/>
        <pc:sldMkLst>
          <pc:docMk/>
          <pc:sldMk cId="885789381" sldId="1428"/>
        </pc:sldMkLst>
      </pc:sldChg>
    </pc:docChg>
  </pc:docChgLst>
  <pc:docChgLst>
    <pc:chgData name="Mullen (ESO), Paul J" userId="bf3d1d73-b4d7-4bb4-8793-c91dcec30622" providerId="ADAL" clId="{C6C38DA5-F2D6-473D-B0A8-7609DA6B1D0A}"/>
    <pc:docChg chg="undo custSel addSld delSld modSld delMainMaster modSection">
      <pc:chgData name="Mullen (ESO), Paul J" userId="bf3d1d73-b4d7-4bb4-8793-c91dcec30622" providerId="ADAL" clId="{C6C38DA5-F2D6-473D-B0A8-7609DA6B1D0A}" dt="2021-02-26T10:36:22.112" v="128" actId="20577"/>
      <pc:docMkLst>
        <pc:docMk/>
      </pc:docMkLst>
      <pc:sldChg chg="modSp add">
        <pc:chgData name="Mullen (ESO), Paul J" userId="bf3d1d73-b4d7-4bb4-8793-c91dcec30622" providerId="ADAL" clId="{C6C38DA5-F2D6-473D-B0A8-7609DA6B1D0A}" dt="2021-02-24T16:30:31.712" v="107" actId="255"/>
        <pc:sldMkLst>
          <pc:docMk/>
          <pc:sldMk cId="834311233" sldId="273"/>
        </pc:sldMkLst>
        <pc:spChg chg="mod">
          <ac:chgData name="Mullen (ESO), Paul J" userId="bf3d1d73-b4d7-4bb4-8793-c91dcec30622" providerId="ADAL" clId="{C6C38DA5-F2D6-473D-B0A8-7609DA6B1D0A}" dt="2021-02-24T16:30:31.712" v="107" actId="255"/>
          <ac:spMkLst>
            <pc:docMk/>
            <pc:sldMk cId="834311233" sldId="273"/>
            <ac:spMk id="3" creationId="{4CFB6DCC-2806-DF4F-897A-4A27CC3E4A41}"/>
          </ac:spMkLst>
        </pc:spChg>
      </pc:sldChg>
      <pc:sldChg chg="modSp add del">
        <pc:chgData name="Mullen (ESO), Paul J" userId="bf3d1d73-b4d7-4bb4-8793-c91dcec30622" providerId="ADAL" clId="{C6C38DA5-F2D6-473D-B0A8-7609DA6B1D0A}" dt="2021-02-24T15:31:29.279" v="35" actId="123"/>
        <pc:sldMkLst>
          <pc:docMk/>
          <pc:sldMk cId="1224966521" sldId="274"/>
        </pc:sldMkLst>
        <pc:spChg chg="mod">
          <ac:chgData name="Mullen (ESO), Paul J" userId="bf3d1d73-b4d7-4bb4-8793-c91dcec30622" providerId="ADAL" clId="{C6C38DA5-F2D6-473D-B0A8-7609DA6B1D0A}" dt="2021-02-22T09:56:15.879" v="19" actId="1076"/>
          <ac:spMkLst>
            <pc:docMk/>
            <pc:sldMk cId="1224966521" sldId="274"/>
            <ac:spMk id="2" creationId="{CF00B107-AE59-E849-9637-3B6D6BDCB684}"/>
          </ac:spMkLst>
        </pc:spChg>
        <pc:spChg chg="mod">
          <ac:chgData name="Mullen (ESO), Paul J" userId="bf3d1d73-b4d7-4bb4-8793-c91dcec30622" providerId="ADAL" clId="{C6C38DA5-F2D6-473D-B0A8-7609DA6B1D0A}" dt="2021-02-24T15:31:29.279" v="35" actId="123"/>
          <ac:spMkLst>
            <pc:docMk/>
            <pc:sldMk cId="1224966521" sldId="274"/>
            <ac:spMk id="4" creationId="{4DB5A5BA-D789-46F5-9B10-603883E31ADC}"/>
          </ac:spMkLst>
        </pc:spChg>
      </pc:sldChg>
      <pc:sldChg chg="add">
        <pc:chgData name="Mullen (ESO), Paul J" userId="bf3d1d73-b4d7-4bb4-8793-c91dcec30622" providerId="ADAL" clId="{C6C38DA5-F2D6-473D-B0A8-7609DA6B1D0A}" dt="2021-02-24T16:30:20.081" v="106"/>
        <pc:sldMkLst>
          <pc:docMk/>
          <pc:sldMk cId="2136369059" sldId="276"/>
        </pc:sldMkLst>
      </pc:sldChg>
      <pc:sldChg chg="modSp add del">
        <pc:chgData name="Mullen (ESO), Paul J" userId="bf3d1d73-b4d7-4bb4-8793-c91dcec30622" providerId="ADAL" clId="{C6C38DA5-F2D6-473D-B0A8-7609DA6B1D0A}" dt="2021-02-22T09:55:23.362" v="9" actId="123"/>
        <pc:sldMkLst>
          <pc:docMk/>
          <pc:sldMk cId="3337313467" sldId="277"/>
        </pc:sldMkLst>
        <pc:spChg chg="mod">
          <ac:chgData name="Mullen (ESO), Paul J" userId="bf3d1d73-b4d7-4bb4-8793-c91dcec30622" providerId="ADAL" clId="{C6C38DA5-F2D6-473D-B0A8-7609DA6B1D0A}" dt="2021-02-22T09:55:19.683" v="8" actId="1076"/>
          <ac:spMkLst>
            <pc:docMk/>
            <pc:sldMk cId="3337313467" sldId="277"/>
            <ac:spMk id="2" creationId="{CF00B107-AE59-E849-9637-3B6D6BDCB684}"/>
          </ac:spMkLst>
        </pc:spChg>
        <pc:spChg chg="mod">
          <ac:chgData name="Mullen (ESO), Paul J" userId="bf3d1d73-b4d7-4bb4-8793-c91dcec30622" providerId="ADAL" clId="{C6C38DA5-F2D6-473D-B0A8-7609DA6B1D0A}" dt="2021-02-22T09:55:23.362" v="9" actId="123"/>
          <ac:spMkLst>
            <pc:docMk/>
            <pc:sldMk cId="3337313467" sldId="277"/>
            <ac:spMk id="4" creationId="{4DB5A5BA-D789-46F5-9B10-603883E31ADC}"/>
          </ac:spMkLst>
        </pc:spChg>
      </pc:sldChg>
      <pc:sldChg chg="modSp add del">
        <pc:chgData name="Mullen (ESO), Paul J" userId="bf3d1d73-b4d7-4bb4-8793-c91dcec30622" providerId="ADAL" clId="{C6C38DA5-F2D6-473D-B0A8-7609DA6B1D0A}" dt="2021-02-24T15:31:21.979" v="33" actId="123"/>
        <pc:sldMkLst>
          <pc:docMk/>
          <pc:sldMk cId="425611848" sldId="278"/>
        </pc:sldMkLst>
        <pc:spChg chg="mod">
          <ac:chgData name="Mullen (ESO), Paul J" userId="bf3d1d73-b4d7-4bb4-8793-c91dcec30622" providerId="ADAL" clId="{C6C38DA5-F2D6-473D-B0A8-7609DA6B1D0A}" dt="2021-02-22T09:56:10.947" v="18" actId="1076"/>
          <ac:spMkLst>
            <pc:docMk/>
            <pc:sldMk cId="425611848" sldId="278"/>
            <ac:spMk id="2" creationId="{CF00B107-AE59-E849-9637-3B6D6BDCB684}"/>
          </ac:spMkLst>
        </pc:spChg>
        <pc:spChg chg="mod">
          <ac:chgData name="Mullen (ESO), Paul J" userId="bf3d1d73-b4d7-4bb4-8793-c91dcec30622" providerId="ADAL" clId="{C6C38DA5-F2D6-473D-B0A8-7609DA6B1D0A}" dt="2021-02-24T15:31:21.979" v="33" actId="123"/>
          <ac:spMkLst>
            <pc:docMk/>
            <pc:sldMk cId="425611848" sldId="278"/>
            <ac:spMk id="4" creationId="{4DB5A5BA-D789-46F5-9B10-603883E31ADC}"/>
          </ac:spMkLst>
        </pc:spChg>
      </pc:sldChg>
      <pc:sldChg chg="add">
        <pc:chgData name="Mullen (ESO), Paul J" userId="bf3d1d73-b4d7-4bb4-8793-c91dcec30622" providerId="ADAL" clId="{C6C38DA5-F2D6-473D-B0A8-7609DA6B1D0A}" dt="2021-02-24T16:30:20.081" v="106"/>
        <pc:sldMkLst>
          <pc:docMk/>
          <pc:sldMk cId="1863673237" sldId="280"/>
        </pc:sldMkLst>
      </pc:sldChg>
      <pc:sldChg chg="add">
        <pc:chgData name="Mullen (ESO), Paul J" userId="bf3d1d73-b4d7-4bb4-8793-c91dcec30622" providerId="ADAL" clId="{C6C38DA5-F2D6-473D-B0A8-7609DA6B1D0A}" dt="2021-02-24T16:30:20.081" v="106"/>
        <pc:sldMkLst>
          <pc:docMk/>
          <pc:sldMk cId="3989925836" sldId="281"/>
        </pc:sldMkLst>
      </pc:sldChg>
      <pc:sldChg chg="modSp">
        <pc:chgData name="Mullen (ESO), Paul J" userId="bf3d1d73-b4d7-4bb4-8793-c91dcec30622" providerId="ADAL" clId="{C6C38DA5-F2D6-473D-B0A8-7609DA6B1D0A}" dt="2021-02-24T16:29:25.881" v="51" actId="20577"/>
        <pc:sldMkLst>
          <pc:docMk/>
          <pc:sldMk cId="3437504145" sldId="648"/>
        </pc:sldMkLst>
        <pc:spChg chg="mod">
          <ac:chgData name="Mullen (ESO), Paul J" userId="bf3d1d73-b4d7-4bb4-8793-c91dcec30622" providerId="ADAL" clId="{C6C38DA5-F2D6-473D-B0A8-7609DA6B1D0A}" dt="2021-02-24T16:28:48.624" v="37" actId="20577"/>
          <ac:spMkLst>
            <pc:docMk/>
            <pc:sldMk cId="3437504145" sldId="648"/>
            <ac:spMk id="6" creationId="{00000000-0000-0000-0000-000000000000}"/>
          </ac:spMkLst>
        </pc:spChg>
        <pc:graphicFrameChg chg="modGraphic">
          <ac:chgData name="Mullen (ESO), Paul J" userId="bf3d1d73-b4d7-4bb4-8793-c91dcec30622" providerId="ADAL" clId="{C6C38DA5-F2D6-473D-B0A8-7609DA6B1D0A}" dt="2021-02-24T16:29:25.881" v="51" actId="20577"/>
          <ac:graphicFrameMkLst>
            <pc:docMk/>
            <pc:sldMk cId="3437504145" sldId="648"/>
            <ac:graphicFrameMk id="3" creationId="{46055E2C-026B-4547-AD80-522F870CD14D}"/>
          </ac:graphicFrameMkLst>
        </pc:graphicFrameChg>
      </pc:sldChg>
      <pc:sldChg chg="add">
        <pc:chgData name="Mullen (ESO), Paul J" userId="bf3d1d73-b4d7-4bb4-8793-c91dcec30622" providerId="ADAL" clId="{C6C38DA5-F2D6-473D-B0A8-7609DA6B1D0A}" dt="2021-02-24T16:30:20.081" v="106"/>
        <pc:sldMkLst>
          <pc:docMk/>
          <pc:sldMk cId="4247947045" sldId="1123"/>
        </pc:sldMkLst>
      </pc:sldChg>
      <pc:sldChg chg="add">
        <pc:chgData name="Mullen (ESO), Paul J" userId="bf3d1d73-b4d7-4bb4-8793-c91dcec30622" providerId="ADAL" clId="{C6C38DA5-F2D6-473D-B0A8-7609DA6B1D0A}" dt="2021-02-24T16:31:31.009" v="109"/>
        <pc:sldMkLst>
          <pc:docMk/>
          <pc:sldMk cId="3770015659" sldId="1138"/>
        </pc:sldMkLst>
      </pc:sldChg>
      <pc:sldChg chg="add">
        <pc:chgData name="Mullen (ESO), Paul J" userId="bf3d1d73-b4d7-4bb4-8793-c91dcec30622" providerId="ADAL" clId="{C6C38DA5-F2D6-473D-B0A8-7609DA6B1D0A}" dt="2021-02-23T20:47:39.456" v="23"/>
        <pc:sldMkLst>
          <pc:docMk/>
          <pc:sldMk cId="1389666575" sldId="1217"/>
        </pc:sldMkLst>
      </pc:sldChg>
      <pc:sldChg chg="add">
        <pc:chgData name="Mullen (ESO), Paul J" userId="bf3d1d73-b4d7-4bb4-8793-c91dcec30622" providerId="ADAL" clId="{C6C38DA5-F2D6-473D-B0A8-7609DA6B1D0A}" dt="2021-02-24T16:41:35.084" v="113"/>
        <pc:sldMkLst>
          <pc:docMk/>
          <pc:sldMk cId="3110812526" sldId="1373"/>
        </pc:sldMkLst>
      </pc:sldChg>
      <pc:sldChg chg="modSp add">
        <pc:chgData name="Mullen (ESO), Paul J" userId="bf3d1d73-b4d7-4bb4-8793-c91dcec30622" providerId="ADAL" clId="{C6C38DA5-F2D6-473D-B0A8-7609DA6B1D0A}" dt="2021-02-25T21:17:56.134" v="118" actId="2711"/>
        <pc:sldMkLst>
          <pc:docMk/>
          <pc:sldMk cId="2490900136" sldId="1376"/>
        </pc:sldMkLst>
        <pc:spChg chg="mod">
          <ac:chgData name="Mullen (ESO), Paul J" userId="bf3d1d73-b4d7-4bb4-8793-c91dcec30622" providerId="ADAL" clId="{C6C38DA5-F2D6-473D-B0A8-7609DA6B1D0A}" dt="2021-02-25T21:17:56.134" v="118" actId="2711"/>
          <ac:spMkLst>
            <pc:docMk/>
            <pc:sldMk cId="2490900136" sldId="1376"/>
            <ac:spMk id="8" creationId="{3D4F0963-83B6-446E-B20E-CC86D67B2AA3}"/>
          </ac:spMkLst>
        </pc:spChg>
      </pc:sldChg>
      <pc:sldChg chg="modSp">
        <pc:chgData name="Mullen (ESO), Paul J" userId="bf3d1d73-b4d7-4bb4-8793-c91dcec30622" providerId="ADAL" clId="{C6C38DA5-F2D6-473D-B0A8-7609DA6B1D0A}" dt="2021-02-24T16:31:50.973" v="112" actId="20577"/>
        <pc:sldMkLst>
          <pc:docMk/>
          <pc:sldMk cId="2148110708" sldId="1403"/>
        </pc:sldMkLst>
        <pc:spChg chg="mod">
          <ac:chgData name="Mullen (ESO), Paul J" userId="bf3d1d73-b4d7-4bb4-8793-c91dcec30622" providerId="ADAL" clId="{C6C38DA5-F2D6-473D-B0A8-7609DA6B1D0A}" dt="2021-02-24T16:31:50.973" v="112" actId="20577"/>
          <ac:spMkLst>
            <pc:docMk/>
            <pc:sldMk cId="2148110708" sldId="1403"/>
            <ac:spMk id="4" creationId="{93BBCA40-69AD-4522-886D-4E24988DF3C1}"/>
          </ac:spMkLst>
        </pc:spChg>
      </pc:sldChg>
      <pc:sldChg chg="modSp add">
        <pc:chgData name="Mullen (ESO), Paul J" userId="bf3d1d73-b4d7-4bb4-8793-c91dcec30622" providerId="ADAL" clId="{C6C38DA5-F2D6-473D-B0A8-7609DA6B1D0A}" dt="2021-02-26T10:36:22.112" v="128" actId="20577"/>
        <pc:sldMkLst>
          <pc:docMk/>
          <pc:sldMk cId="2205476608" sldId="1412"/>
        </pc:sldMkLst>
        <pc:spChg chg="mod">
          <ac:chgData name="Mullen (ESO), Paul J" userId="bf3d1d73-b4d7-4bb4-8793-c91dcec30622" providerId="ADAL" clId="{C6C38DA5-F2D6-473D-B0A8-7609DA6B1D0A}" dt="2021-02-26T10:36:22.112" v="128" actId="20577"/>
          <ac:spMkLst>
            <pc:docMk/>
            <pc:sldMk cId="2205476608" sldId="1412"/>
            <ac:spMk id="6" creationId="{82E07708-617F-494B-96D2-84F4EF516508}"/>
          </ac:spMkLst>
        </pc:spChg>
      </pc:sldChg>
      <pc:sldChg chg="add">
        <pc:chgData name="Mullen (ESO), Paul J" userId="bf3d1d73-b4d7-4bb4-8793-c91dcec30622" providerId="ADAL" clId="{C6C38DA5-F2D6-473D-B0A8-7609DA6B1D0A}" dt="2021-02-24T16:30:20.081" v="106"/>
        <pc:sldMkLst>
          <pc:docMk/>
          <pc:sldMk cId="2838986934" sldId="1418"/>
        </pc:sldMkLst>
      </pc:sldChg>
      <pc:sldChg chg="add">
        <pc:chgData name="Mullen (ESO), Paul J" userId="bf3d1d73-b4d7-4bb4-8793-c91dcec30622" providerId="ADAL" clId="{C6C38DA5-F2D6-473D-B0A8-7609DA6B1D0A}" dt="2021-02-23T20:47:39.456" v="23"/>
        <pc:sldMkLst>
          <pc:docMk/>
          <pc:sldMk cId="2744709098" sldId="1429"/>
        </pc:sldMkLst>
      </pc:sldChg>
      <pc:sldChg chg="add">
        <pc:chgData name="Mullen (ESO), Paul J" userId="bf3d1d73-b4d7-4bb4-8793-c91dcec30622" providerId="ADAL" clId="{C6C38DA5-F2D6-473D-B0A8-7609DA6B1D0A}" dt="2021-02-24T16:30:20.081" v="106"/>
        <pc:sldMkLst>
          <pc:docMk/>
          <pc:sldMk cId="2810760177" sldId="1430"/>
        </pc:sldMkLst>
      </pc:sldChg>
      <pc:sldChg chg="add">
        <pc:chgData name="Mullen (ESO), Paul J" userId="bf3d1d73-b4d7-4bb4-8793-c91dcec30622" providerId="ADAL" clId="{C6C38DA5-F2D6-473D-B0A8-7609DA6B1D0A}" dt="2021-02-24T16:41:35.084" v="113"/>
        <pc:sldMkLst>
          <pc:docMk/>
          <pc:sldMk cId="3490089315" sldId="1431"/>
        </pc:sldMkLst>
      </pc:sldChg>
      <pc:sldChg chg="add">
        <pc:chgData name="Mullen (ESO), Paul J" userId="bf3d1d73-b4d7-4bb4-8793-c91dcec30622" providerId="ADAL" clId="{C6C38DA5-F2D6-473D-B0A8-7609DA6B1D0A}" dt="2021-02-24T16:41:35.084" v="113"/>
        <pc:sldMkLst>
          <pc:docMk/>
          <pc:sldMk cId="2471299114" sldId="1432"/>
        </pc:sldMkLst>
      </pc:sldChg>
      <pc:sldChg chg="add">
        <pc:chgData name="Mullen (ESO), Paul J" userId="bf3d1d73-b4d7-4bb4-8793-c91dcec30622" providerId="ADAL" clId="{C6C38DA5-F2D6-473D-B0A8-7609DA6B1D0A}" dt="2021-02-24T16:41:35.084" v="113"/>
        <pc:sldMkLst>
          <pc:docMk/>
          <pc:sldMk cId="1608701926" sldId="1433"/>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nationalgridplc.sharepoint.com/sites/GRP-INT-UK-CodeAdministrator/Team%20documents/Code%20Admin%202020%20Survey/Annual%20Survey%20scores%20comparison%20JG.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60" b="0" i="0" u="none" strike="noStrike" kern="1200" spc="0" baseline="0">
                <a:solidFill>
                  <a:schemeClr val="tx1">
                    <a:lumMod val="65000"/>
                    <a:lumOff val="35000"/>
                  </a:schemeClr>
                </a:solidFill>
                <a:latin typeface="+mn-lt"/>
                <a:ea typeface="+mn-ea"/>
                <a:cs typeface="+mn-cs"/>
              </a:defRPr>
            </a:pPr>
            <a:r>
              <a:rPr lang="en-US" dirty="0"/>
              <a:t>How satisfied are you with the service you have received? </a:t>
            </a:r>
          </a:p>
        </c:rich>
      </c:tx>
      <c:overlay val="0"/>
      <c:spPr>
        <a:noFill/>
        <a:ln>
          <a:noFill/>
        </a:ln>
        <a:effectLst/>
      </c:spPr>
      <c:txPr>
        <a:bodyPr rot="0" spcFirstLastPara="1" vertOverflow="ellipsis" vert="horz" wrap="square" anchor="ctr" anchorCtr="1"/>
        <a:lstStyle/>
        <a:p>
          <a:pPr>
            <a:defRPr sz="216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Sheet1!$O$18</c:f>
              <c:strCache>
                <c:ptCount val="1"/>
                <c:pt idx="0">
                  <c:v>Net satisfied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Sheet1!$N$19:$N$22</c:f>
              <c:numCache>
                <c:formatCode>General</c:formatCode>
                <c:ptCount val="4"/>
                <c:pt idx="0">
                  <c:v>2017</c:v>
                </c:pt>
                <c:pt idx="1">
                  <c:v>2018</c:v>
                </c:pt>
                <c:pt idx="2">
                  <c:v>2019</c:v>
                </c:pt>
                <c:pt idx="3">
                  <c:v>2020</c:v>
                </c:pt>
              </c:numCache>
            </c:numRef>
          </c:cat>
          <c:val>
            <c:numRef>
              <c:f>Sheet1!$O$19:$O$22</c:f>
              <c:numCache>
                <c:formatCode>0%</c:formatCode>
                <c:ptCount val="4"/>
                <c:pt idx="0">
                  <c:v>0.50333333333333297</c:v>
                </c:pt>
                <c:pt idx="1">
                  <c:v>0.63</c:v>
                </c:pt>
                <c:pt idx="2">
                  <c:v>0.44333333333333302</c:v>
                </c:pt>
                <c:pt idx="3">
                  <c:v>0.69</c:v>
                </c:pt>
              </c:numCache>
            </c:numRef>
          </c:val>
          <c:extLst>
            <c:ext xmlns:c16="http://schemas.microsoft.com/office/drawing/2014/chart" uri="{C3380CC4-5D6E-409C-BE32-E72D297353CC}">
              <c16:uniqueId val="{00000000-5DEF-4F2C-9AA3-BD78DDBF6462}"/>
            </c:ext>
          </c:extLst>
        </c:ser>
        <c:dLbls>
          <c:dLblPos val="outEnd"/>
          <c:showLegendKey val="0"/>
          <c:showVal val="1"/>
          <c:showCatName val="0"/>
          <c:showSerName val="0"/>
          <c:showPercent val="0"/>
          <c:showBubbleSize val="0"/>
        </c:dLbls>
        <c:gapWidth val="219"/>
        <c:overlap val="-27"/>
        <c:axId val="639222776"/>
        <c:axId val="639226056"/>
      </c:barChart>
      <c:catAx>
        <c:axId val="6392227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639226056"/>
        <c:crosses val="autoZero"/>
        <c:auto val="1"/>
        <c:lblAlgn val="ctr"/>
        <c:lblOffset val="100"/>
        <c:noMultiLvlLbl val="0"/>
      </c:catAx>
      <c:valAx>
        <c:axId val="63922605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GB" dirty="0"/>
                  <a:t>Net Satisfied</a:t>
                </a:r>
              </a:p>
            </c:rich>
          </c:tx>
          <c:overlay val="0"/>
          <c:spPr>
            <a:noFill/>
            <a:ln>
              <a:noFill/>
            </a:ln>
            <a:effectLst/>
          </c:spPr>
          <c:txPr>
            <a:bodyPr rot="-54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crossAx val="639222776"/>
        <c:crosses val="autoZero"/>
        <c:crossBetween val="between"/>
      </c:valAx>
      <c:spPr>
        <a:noFill/>
        <a:ln>
          <a:noFill/>
        </a:ln>
        <a:effectLst/>
      </c:spPr>
    </c:plotArea>
    <c:plotVisOnly val="1"/>
    <c:dispBlanksAs val="gap"/>
    <c:showDLblsOverMax val="0"/>
  </c:chart>
  <c:spPr>
    <a:noFill/>
    <a:ln>
      <a:noFill/>
    </a:ln>
    <a:effectLst/>
  </c:spPr>
  <c:txPr>
    <a:bodyPr/>
    <a:lstStyle/>
    <a:p>
      <a:pPr>
        <a:defRPr sz="18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2" qsCatId="simple" csTypeId="urn:microsoft.com/office/officeart/2005/8/colors/accent1_2" csCatId="accent1" phldr="1"/>
      <dgm:spPr/>
    </dgm:pt>
    <dgm:pt modelId="{E03710FF-E186-447F-90B9-02E2AC1026D2}">
      <dgm:prSet phldrT="[Text]" custT="1"/>
      <dgm:spPr/>
      <dgm:t>
        <a:bodyPr/>
        <a:lstStyle/>
        <a:p>
          <a:r>
            <a:rPr lang="en-GB" sz="1400" b="1" dirty="0">
              <a:latin typeface="Arial" panose="020B0604020202020204" pitchFamily="34" charset="0"/>
              <a:cs typeface="Arial" panose="020B0604020202020204" pitchFamily="34" charset="0"/>
            </a:rPr>
            <a:t>February</a:t>
          </a:r>
          <a:r>
            <a:rPr lang="en-GB" sz="1400" b="0" dirty="0">
              <a:latin typeface="Arial" panose="020B0604020202020204" pitchFamily="34" charset="0"/>
              <a:cs typeface="Arial" panose="020B0604020202020204" pitchFamily="34" charset="0"/>
            </a:rPr>
            <a:t> </a:t>
          </a:r>
          <a:r>
            <a:rPr lang="en-GB" sz="1400" b="1" dirty="0">
              <a:latin typeface="Arial" panose="020B0604020202020204" pitchFamily="34" charset="0"/>
              <a:cs typeface="Arial" panose="020B0604020202020204" pitchFamily="34" charset="0"/>
            </a:rPr>
            <a:t>(total = 4)</a:t>
          </a:r>
        </a:p>
      </dgm:t>
    </dgm:pt>
    <dgm:pt modelId="{D274EC9F-EB56-454D-B49E-9B32C14790FE}" type="parTrans" cxnId="{F3F19841-D386-4720-B2D4-66F9276D8581}">
      <dgm:prSet/>
      <dgm:spPr/>
      <dgm:t>
        <a:bodyPr/>
        <a:lstStyle/>
        <a:p>
          <a:endParaRPr lang="en-GB"/>
        </a:p>
      </dgm:t>
    </dgm:pt>
    <dgm:pt modelId="{F36BCD33-CEB8-42AA-BC11-29D90F87DCFA}" type="sibTrans" cxnId="{F3F19841-D386-4720-B2D4-66F9276D8581}">
      <dgm:prSet/>
      <dgm:spPr/>
      <dgm:t>
        <a:bodyPr/>
        <a:lstStyle/>
        <a:p>
          <a:endParaRPr lang="en-GB"/>
        </a:p>
      </dgm:t>
    </dgm:pt>
    <dgm:pt modelId="{D7CD9C8E-C881-44A5-8431-859A73238472}">
      <dgm:prSet phldrT="[Text]" custT="1"/>
      <dgm:spPr/>
      <dgm:t>
        <a:bodyPr/>
        <a:lstStyle/>
        <a:p>
          <a:r>
            <a:rPr lang="en-GB" sz="1400" b="1" dirty="0">
              <a:latin typeface="Arial" panose="020B0604020202020204" pitchFamily="34" charset="0"/>
              <a:cs typeface="Arial" panose="020B0604020202020204" pitchFamily="34" charset="0"/>
            </a:rPr>
            <a:t>March (total = 6 so far)</a:t>
          </a:r>
        </a:p>
      </dgm:t>
    </dgm:pt>
    <dgm:pt modelId="{A75D1DD0-8297-4718-9ED2-0A3EB4252536}" type="parTrans" cxnId="{EFE3161C-995B-4666-B2B2-E7C1F60088A6}">
      <dgm:prSet/>
      <dgm:spPr/>
      <dgm:t>
        <a:bodyPr/>
        <a:lstStyle/>
        <a:p>
          <a:endParaRPr lang="en-GB"/>
        </a:p>
      </dgm:t>
    </dgm:pt>
    <dgm:pt modelId="{A0412181-8AA5-4559-9726-10F6655ACB98}" type="sibTrans" cxnId="{EFE3161C-995B-4666-B2B2-E7C1F60088A6}">
      <dgm:prSet/>
      <dgm:spPr/>
      <dgm:t>
        <a:bodyPr/>
        <a:lstStyle/>
        <a:p>
          <a:endParaRPr lang="en-GB"/>
        </a:p>
      </dgm:t>
    </dgm:pt>
    <dgm:pt modelId="{EE0F6860-1B18-4060-864D-C7E536CBC221}">
      <dgm:prSet phldrT="[Text]" custT="1"/>
      <dgm:spPr/>
      <dgm:t>
        <a:bodyPr/>
        <a:lstStyle/>
        <a:p>
          <a:r>
            <a:rPr lang="en-GB" sz="1400" b="0" dirty="0">
              <a:latin typeface="Arial" panose="020B0604020202020204" pitchFamily="34" charset="0"/>
              <a:cs typeface="Arial" panose="020B0604020202020204" pitchFamily="34" charset="0"/>
            </a:rPr>
            <a:t>CMP361/362 – 23 Mar</a:t>
          </a:r>
          <a:endParaRPr lang="en-GB" sz="1400" b="1" dirty="0">
            <a:latin typeface="Arial" panose="020B0604020202020204" pitchFamily="34" charset="0"/>
            <a:cs typeface="Arial" panose="020B0604020202020204" pitchFamily="34" charset="0"/>
          </a:endParaRPr>
        </a:p>
      </dgm:t>
    </dgm:pt>
    <dgm:pt modelId="{DAC86743-6F2A-4393-BE0D-99C0C2A3529E}" type="parTrans" cxnId="{C2FC770E-9B82-46F1-8C1E-A21E8A71F3A0}">
      <dgm:prSet/>
      <dgm:spPr/>
      <dgm:t>
        <a:bodyPr/>
        <a:lstStyle/>
        <a:p>
          <a:endParaRPr lang="en-GB"/>
        </a:p>
      </dgm:t>
    </dgm:pt>
    <dgm:pt modelId="{8E8CC5B0-4929-4754-B3D0-BFB8EFDC496A}" type="sibTrans" cxnId="{C2FC770E-9B82-46F1-8C1E-A21E8A71F3A0}">
      <dgm:prSet/>
      <dgm:spPr/>
      <dgm:t>
        <a:bodyPr/>
        <a:lstStyle/>
        <a:p>
          <a:endParaRPr lang="en-GB"/>
        </a:p>
      </dgm:t>
    </dgm:pt>
    <dgm:pt modelId="{6028988F-D25D-4B1C-B4AC-608BA5779E4F}">
      <dgm:prSet custT="1"/>
      <dgm:spPr/>
      <dgm:t>
        <a:bodyPr/>
        <a:lstStyle/>
        <a:p>
          <a:r>
            <a:rPr lang="en-GB" sz="1400" b="0" dirty="0">
              <a:latin typeface="Arial" panose="020B0604020202020204" pitchFamily="34" charset="0"/>
              <a:cs typeface="Arial" panose="020B0604020202020204" pitchFamily="34" charset="0"/>
            </a:rPr>
            <a:t>CMP328 x 2?</a:t>
          </a:r>
        </a:p>
      </dgm:t>
    </dgm:pt>
    <dgm:pt modelId="{9F81E53D-AC75-4FBB-B0B8-D668E1AD1AD3}" type="parTrans" cxnId="{A3DEC272-CF6C-4785-916D-FED51AF60164}">
      <dgm:prSet/>
      <dgm:spPr/>
      <dgm:t>
        <a:bodyPr/>
        <a:lstStyle/>
        <a:p>
          <a:endParaRPr lang="en-GB"/>
        </a:p>
      </dgm:t>
    </dgm:pt>
    <dgm:pt modelId="{9A303E8B-34B9-4F9F-8AE7-7CE40BC34363}" type="sibTrans" cxnId="{A3DEC272-CF6C-4785-916D-FED51AF60164}">
      <dgm:prSet/>
      <dgm:spPr/>
      <dgm:t>
        <a:bodyPr/>
        <a:lstStyle/>
        <a:p>
          <a:endParaRPr lang="en-GB"/>
        </a:p>
      </dgm:t>
    </dgm:pt>
    <dgm:pt modelId="{937260BF-69DA-4ADB-97D6-E2837DF3A2D4}">
      <dgm:prSet phldrT="[Text]" custT="1"/>
      <dgm:spPr/>
      <dgm:t>
        <a:bodyPr/>
        <a:lstStyle/>
        <a:p>
          <a:r>
            <a:rPr lang="en-GB" sz="1400" b="0" dirty="0">
              <a:latin typeface="Arial" panose="020B0604020202020204" pitchFamily="34" charset="0"/>
              <a:cs typeface="Arial" panose="020B0604020202020204" pitchFamily="34" charset="0"/>
            </a:rPr>
            <a:t>CMP315 – 24 Mar</a:t>
          </a:r>
          <a:endParaRPr lang="en-GB" sz="1400" b="1" dirty="0">
            <a:latin typeface="Arial" panose="020B0604020202020204" pitchFamily="34" charset="0"/>
            <a:cs typeface="Arial" panose="020B0604020202020204" pitchFamily="34" charset="0"/>
          </a:endParaRPr>
        </a:p>
      </dgm:t>
    </dgm:pt>
    <dgm:pt modelId="{F92F17D7-52FE-4811-8C80-F282BB224A7A}" type="parTrans" cxnId="{4720F049-A226-4F27-BC35-28F735287499}">
      <dgm:prSet/>
      <dgm:spPr/>
      <dgm:t>
        <a:bodyPr/>
        <a:lstStyle/>
        <a:p>
          <a:endParaRPr lang="en-GB"/>
        </a:p>
      </dgm:t>
    </dgm:pt>
    <dgm:pt modelId="{5986A9DF-4F5A-4B72-8922-F1DF5C272788}" type="sibTrans" cxnId="{4720F049-A226-4F27-BC35-28F735287499}">
      <dgm:prSet/>
      <dgm:spPr/>
      <dgm:t>
        <a:bodyPr/>
        <a:lstStyle/>
        <a:p>
          <a:endParaRPr lang="en-GB"/>
        </a:p>
      </dgm:t>
    </dgm:pt>
    <dgm:pt modelId="{9D6E31CF-D705-446D-B534-B646DDB19970}">
      <dgm:prSet phldrT="[Text]" custT="1"/>
      <dgm:spPr/>
      <dgm:t>
        <a:bodyPr/>
        <a:lstStyle/>
        <a:p>
          <a:r>
            <a:rPr lang="en-GB" sz="1400" b="0" dirty="0">
              <a:latin typeface="Arial" panose="020B0604020202020204" pitchFamily="34" charset="0"/>
              <a:cs typeface="Arial" panose="020B0604020202020204" pitchFamily="34" charset="0"/>
            </a:rPr>
            <a:t>CMP328 – 10 and 17 Feb</a:t>
          </a:r>
        </a:p>
      </dgm:t>
    </dgm:pt>
    <dgm:pt modelId="{A7B7FC56-3A13-42D8-965E-709B234DF8DD}" type="parTrans" cxnId="{67638B71-9E1F-485F-9EC2-E227E35FFF57}">
      <dgm:prSet/>
      <dgm:spPr/>
      <dgm:t>
        <a:bodyPr/>
        <a:lstStyle/>
        <a:p>
          <a:endParaRPr lang="en-GB"/>
        </a:p>
      </dgm:t>
    </dgm:pt>
    <dgm:pt modelId="{7C84A308-C163-4396-8D2F-0C9814AF123E}" type="sibTrans" cxnId="{67638B71-9E1F-485F-9EC2-E227E35FFF57}">
      <dgm:prSet/>
      <dgm:spPr/>
      <dgm:t>
        <a:bodyPr/>
        <a:lstStyle/>
        <a:p>
          <a:endParaRPr lang="en-GB"/>
        </a:p>
      </dgm:t>
    </dgm:pt>
    <dgm:pt modelId="{0517B501-F94C-486E-B9F3-4C5374D9C840}">
      <dgm:prSet phldrT="[Text]" custT="1"/>
      <dgm:spPr/>
      <dgm:t>
        <a:bodyPr/>
        <a:lstStyle/>
        <a:p>
          <a:r>
            <a:rPr lang="en-GB" sz="1400" b="0" dirty="0">
              <a:latin typeface="Arial" panose="020B0604020202020204" pitchFamily="34" charset="0"/>
              <a:cs typeface="Arial" panose="020B0604020202020204" pitchFamily="34" charset="0"/>
            </a:rPr>
            <a:t>CMP298 -  23 Feb</a:t>
          </a:r>
        </a:p>
      </dgm:t>
    </dgm:pt>
    <dgm:pt modelId="{626D2C42-5612-4F97-B4B4-64DB9964E899}" type="parTrans" cxnId="{0AFC2E77-0954-4E5A-9829-BBD303ECC877}">
      <dgm:prSet/>
      <dgm:spPr/>
      <dgm:t>
        <a:bodyPr/>
        <a:lstStyle/>
        <a:p>
          <a:endParaRPr lang="en-GB"/>
        </a:p>
      </dgm:t>
    </dgm:pt>
    <dgm:pt modelId="{BEEA6A5C-64A9-4344-AF7D-7C4260892C0C}" type="sibTrans" cxnId="{0AFC2E77-0954-4E5A-9829-BBD303ECC877}">
      <dgm:prSet/>
      <dgm:spPr/>
      <dgm:t>
        <a:bodyPr/>
        <a:lstStyle/>
        <a:p>
          <a:endParaRPr lang="en-GB"/>
        </a:p>
      </dgm:t>
    </dgm:pt>
    <dgm:pt modelId="{B2BC69C7-79A3-4403-926A-F3E5AA819B7A}">
      <dgm:prSet phldrT="[Text]" custT="1"/>
      <dgm:spPr/>
      <dgm:t>
        <a:bodyPr/>
        <a:lstStyle/>
        <a:p>
          <a:r>
            <a:rPr lang="en-GB" sz="1400" b="0" dirty="0">
              <a:latin typeface="Arial" panose="020B0604020202020204" pitchFamily="34" charset="0"/>
              <a:cs typeface="Arial" panose="020B0604020202020204" pitchFamily="34" charset="0"/>
            </a:rPr>
            <a:t>CMP308 – 16 Feb</a:t>
          </a:r>
        </a:p>
      </dgm:t>
    </dgm:pt>
    <dgm:pt modelId="{814FA22A-3F34-4B5D-A445-76794F5CF507}" type="parTrans" cxnId="{96999693-12AB-418F-9F7F-D7A74291054C}">
      <dgm:prSet/>
      <dgm:spPr/>
      <dgm:t>
        <a:bodyPr/>
        <a:lstStyle/>
        <a:p>
          <a:endParaRPr lang="en-GB"/>
        </a:p>
      </dgm:t>
    </dgm:pt>
    <dgm:pt modelId="{59DEA809-01BE-4D7D-81C0-A1846A8AB6AF}" type="sibTrans" cxnId="{96999693-12AB-418F-9F7F-D7A74291054C}">
      <dgm:prSet/>
      <dgm:spPr/>
      <dgm:t>
        <a:bodyPr/>
        <a:lstStyle/>
        <a:p>
          <a:endParaRPr lang="en-GB"/>
        </a:p>
      </dgm:t>
    </dgm:pt>
    <dgm:pt modelId="{24D0AEDF-E44E-4494-8F78-88C5D17AA5E9}">
      <dgm:prSet phldrT="[Text]" custT="1"/>
      <dgm:spPr/>
      <dgm:t>
        <a:bodyPr/>
        <a:lstStyle/>
        <a:p>
          <a:r>
            <a:rPr lang="en-GB" sz="1400" b="0" dirty="0">
              <a:latin typeface="Arial" panose="020B0604020202020204" pitchFamily="34" charset="0"/>
              <a:cs typeface="Arial" panose="020B0604020202020204" pitchFamily="34" charset="0"/>
            </a:rPr>
            <a:t>CMP326 – 2 Mar</a:t>
          </a:r>
        </a:p>
      </dgm:t>
    </dgm:pt>
    <dgm:pt modelId="{4CA0E842-3BC8-45FD-817F-9B6E2A674A93}" type="parTrans" cxnId="{0F48442D-AE4F-4A13-BA61-F435B192919E}">
      <dgm:prSet/>
      <dgm:spPr/>
      <dgm:t>
        <a:bodyPr/>
        <a:lstStyle/>
        <a:p>
          <a:endParaRPr lang="en-GB"/>
        </a:p>
      </dgm:t>
    </dgm:pt>
    <dgm:pt modelId="{DB5276B4-338B-4C8F-94A3-A87E2366C8C1}" type="sibTrans" cxnId="{0F48442D-AE4F-4A13-BA61-F435B192919E}">
      <dgm:prSet/>
      <dgm:spPr/>
      <dgm:t>
        <a:bodyPr/>
        <a:lstStyle/>
        <a:p>
          <a:endParaRPr lang="en-GB"/>
        </a:p>
      </dgm:t>
    </dgm:pt>
    <dgm:pt modelId="{E100BB55-FDB5-49C6-B0E0-08309057CDF3}">
      <dgm:prSet phldrT="[Text]" custT="1"/>
      <dgm:spPr/>
      <dgm:t>
        <a:bodyPr/>
        <a:lstStyle/>
        <a:p>
          <a:r>
            <a:rPr lang="en-GB" sz="1400" b="1" dirty="0">
              <a:latin typeface="Arial" panose="020B0604020202020204" pitchFamily="34" charset="0"/>
              <a:cs typeface="Arial" panose="020B0604020202020204" pitchFamily="34" charset="0"/>
            </a:rPr>
            <a:t>April (total = 6 so far)</a:t>
          </a:r>
          <a:endParaRPr lang="en-GB" sz="1400" b="0" dirty="0">
            <a:latin typeface="Arial" panose="020B0604020202020204" pitchFamily="34" charset="0"/>
            <a:cs typeface="Arial" panose="020B0604020202020204" pitchFamily="34" charset="0"/>
          </a:endParaRPr>
        </a:p>
      </dgm:t>
    </dgm:pt>
    <dgm:pt modelId="{B6DA834E-D556-4DA7-A4B3-E9FBB7C61EB0}" type="parTrans" cxnId="{7FA0831A-3853-467C-9564-0313D90DE39E}">
      <dgm:prSet/>
      <dgm:spPr/>
      <dgm:t>
        <a:bodyPr/>
        <a:lstStyle/>
        <a:p>
          <a:endParaRPr lang="en-GB"/>
        </a:p>
      </dgm:t>
    </dgm:pt>
    <dgm:pt modelId="{D727A92A-9F4E-4A18-BA91-292BE2A3B23B}" type="sibTrans" cxnId="{7FA0831A-3853-467C-9564-0313D90DE39E}">
      <dgm:prSet/>
      <dgm:spPr/>
      <dgm:t>
        <a:bodyPr/>
        <a:lstStyle/>
        <a:p>
          <a:endParaRPr lang="en-GB"/>
        </a:p>
      </dgm:t>
    </dgm:pt>
    <dgm:pt modelId="{B0E08359-290C-4B3F-8BB5-9FF4E1C6337F}">
      <dgm:prSet phldrT="[Text]" custT="1"/>
      <dgm:spPr/>
      <dgm:t>
        <a:bodyPr/>
        <a:lstStyle/>
        <a:p>
          <a:r>
            <a:rPr lang="en-GB" sz="1400" b="0" dirty="0">
              <a:latin typeface="Arial" panose="020B0604020202020204" pitchFamily="34" charset="0"/>
              <a:cs typeface="Arial" panose="020B0604020202020204" pitchFamily="34" charset="0"/>
            </a:rPr>
            <a:t>CMP363/364 – 1 and 15 Apr</a:t>
          </a:r>
        </a:p>
      </dgm:t>
    </dgm:pt>
    <dgm:pt modelId="{183A9DAA-F29E-4F8C-BCFF-1698E9CE5E0E}" type="parTrans" cxnId="{CB4ACCA3-A860-469B-A56B-58EFAEB1743C}">
      <dgm:prSet/>
      <dgm:spPr/>
      <dgm:t>
        <a:bodyPr/>
        <a:lstStyle/>
        <a:p>
          <a:endParaRPr lang="en-GB"/>
        </a:p>
      </dgm:t>
    </dgm:pt>
    <dgm:pt modelId="{8A29033B-3318-4803-94B7-E8DA7991926E}" type="sibTrans" cxnId="{CB4ACCA3-A860-469B-A56B-58EFAEB1743C}">
      <dgm:prSet/>
      <dgm:spPr/>
      <dgm:t>
        <a:bodyPr/>
        <a:lstStyle/>
        <a:p>
          <a:endParaRPr lang="en-GB"/>
        </a:p>
      </dgm:t>
    </dgm:pt>
    <dgm:pt modelId="{AB25F797-AAF8-44E4-B32F-1CF1F25234D3}">
      <dgm:prSet phldrT="[Text]" custT="1"/>
      <dgm:spPr/>
      <dgm:t>
        <a:bodyPr/>
        <a:lstStyle/>
        <a:p>
          <a:r>
            <a:rPr lang="en-GB" sz="1400" b="0" dirty="0">
              <a:latin typeface="Arial" panose="020B0604020202020204" pitchFamily="34" charset="0"/>
              <a:cs typeface="Arial" panose="020B0604020202020204" pitchFamily="34" charset="0"/>
            </a:rPr>
            <a:t>CMP361/362 – 13 Apr</a:t>
          </a:r>
        </a:p>
      </dgm:t>
    </dgm:pt>
    <dgm:pt modelId="{6309B92D-D4C6-4B87-9442-BCD46C70F7AC}" type="parTrans" cxnId="{B101FDB4-9A85-4805-B920-94C458CD5177}">
      <dgm:prSet/>
      <dgm:spPr/>
      <dgm:t>
        <a:bodyPr/>
        <a:lstStyle/>
        <a:p>
          <a:endParaRPr lang="en-GB"/>
        </a:p>
      </dgm:t>
    </dgm:pt>
    <dgm:pt modelId="{4D284568-741C-4956-9430-C86DA170C6BC}" type="sibTrans" cxnId="{B101FDB4-9A85-4805-B920-94C458CD5177}">
      <dgm:prSet/>
      <dgm:spPr/>
      <dgm:t>
        <a:bodyPr/>
        <a:lstStyle/>
        <a:p>
          <a:endParaRPr lang="en-GB"/>
        </a:p>
      </dgm:t>
    </dgm:pt>
    <dgm:pt modelId="{4C7BE213-F98F-48C4-AE58-80D59D851B08}">
      <dgm:prSet phldrT="[Text]" custT="1"/>
      <dgm:spPr/>
      <dgm:t>
        <a:bodyPr/>
        <a:lstStyle/>
        <a:p>
          <a:r>
            <a:rPr lang="en-GB" sz="1400" b="0" dirty="0">
              <a:latin typeface="Arial" panose="020B0604020202020204" pitchFamily="34" charset="0"/>
              <a:cs typeface="Arial" panose="020B0604020202020204" pitchFamily="34" charset="0"/>
            </a:rPr>
            <a:t>CMP298 – 7 Apr</a:t>
          </a:r>
        </a:p>
      </dgm:t>
    </dgm:pt>
    <dgm:pt modelId="{5131C5A6-5711-433D-9480-584987C82D58}" type="parTrans" cxnId="{6F8E875C-08B7-4102-8C87-25BF0F5F4E04}">
      <dgm:prSet/>
      <dgm:spPr/>
      <dgm:t>
        <a:bodyPr/>
        <a:lstStyle/>
        <a:p>
          <a:endParaRPr lang="en-GB"/>
        </a:p>
      </dgm:t>
    </dgm:pt>
    <dgm:pt modelId="{B4FD3992-0AFC-40DB-B367-744169B85EA1}" type="sibTrans" cxnId="{6F8E875C-08B7-4102-8C87-25BF0F5F4E04}">
      <dgm:prSet/>
      <dgm:spPr/>
      <dgm:t>
        <a:bodyPr/>
        <a:lstStyle/>
        <a:p>
          <a:endParaRPr lang="en-GB"/>
        </a:p>
      </dgm:t>
    </dgm:pt>
    <dgm:pt modelId="{F9FF199E-B9C4-480B-906C-1C8997790A84}">
      <dgm:prSet phldrT="[Text]" custT="1"/>
      <dgm:spPr/>
      <dgm:t>
        <a:bodyPr/>
        <a:lstStyle/>
        <a:p>
          <a:r>
            <a:rPr lang="en-GB" sz="1400" b="0" dirty="0">
              <a:latin typeface="Arial" panose="020B0604020202020204" pitchFamily="34" charset="0"/>
              <a:cs typeface="Arial" panose="020B0604020202020204" pitchFamily="34" charset="0"/>
            </a:rPr>
            <a:t>CMP308 – w/c 19 Apr</a:t>
          </a:r>
        </a:p>
      </dgm:t>
    </dgm:pt>
    <dgm:pt modelId="{B2E657B1-D706-4BA5-85A4-4DF4AB9D06EF}" type="parTrans" cxnId="{F0E507A3-C331-4A28-B7F1-D0A7A9DCB182}">
      <dgm:prSet/>
      <dgm:spPr/>
      <dgm:t>
        <a:bodyPr/>
        <a:lstStyle/>
        <a:p>
          <a:endParaRPr lang="en-GB"/>
        </a:p>
      </dgm:t>
    </dgm:pt>
    <dgm:pt modelId="{AB7060FE-EEDB-46D8-9F68-44193E47F9C8}" type="sibTrans" cxnId="{F0E507A3-C331-4A28-B7F1-D0A7A9DCB182}">
      <dgm:prSet/>
      <dgm:spPr/>
      <dgm:t>
        <a:bodyPr/>
        <a:lstStyle/>
        <a:p>
          <a:endParaRPr lang="en-GB"/>
        </a:p>
      </dgm:t>
    </dgm:pt>
    <dgm:pt modelId="{C075201F-5509-4EC3-8E48-D6A15A58A957}">
      <dgm:prSet phldrT="[Text]" custT="1"/>
      <dgm:spPr/>
      <dgm:t>
        <a:bodyPr/>
        <a:lstStyle/>
        <a:p>
          <a:r>
            <a:rPr lang="en-GB" sz="1400" b="0" dirty="0">
              <a:latin typeface="Arial" panose="020B0604020202020204" pitchFamily="34" charset="0"/>
              <a:cs typeface="Arial" panose="020B0604020202020204" pitchFamily="34" charset="0"/>
            </a:rPr>
            <a:t>CMP315 – 21 Apr</a:t>
          </a:r>
        </a:p>
      </dgm:t>
    </dgm:pt>
    <dgm:pt modelId="{DE9ED74B-BFEF-4C4D-82B3-CFA9B7F971D7}" type="parTrans" cxnId="{E3CA6BA3-0B5D-41FA-9E63-09AE0B083672}">
      <dgm:prSet/>
      <dgm:spPr/>
      <dgm:t>
        <a:bodyPr/>
        <a:lstStyle/>
        <a:p>
          <a:endParaRPr lang="en-GB"/>
        </a:p>
      </dgm:t>
    </dgm:pt>
    <dgm:pt modelId="{D1B91186-03D9-45C1-BED1-03BD33D794D7}" type="sibTrans" cxnId="{E3CA6BA3-0B5D-41FA-9E63-09AE0B083672}">
      <dgm:prSet/>
      <dgm:spPr/>
      <dgm:t>
        <a:bodyPr/>
        <a:lstStyle/>
        <a:p>
          <a:endParaRPr lang="en-GB"/>
        </a:p>
      </dgm:t>
    </dgm:pt>
    <dgm:pt modelId="{A4C3FCA8-E63F-40EC-9ED7-8BB17F0CA035}">
      <dgm:prSet phldrT="[Text]" custT="1"/>
      <dgm:spPr/>
      <dgm:t>
        <a:bodyPr/>
        <a:lstStyle/>
        <a:p>
          <a:r>
            <a:rPr lang="en-GB" sz="1400" b="0" dirty="0">
              <a:latin typeface="Arial" panose="020B0604020202020204" pitchFamily="34" charset="0"/>
              <a:cs typeface="Arial" panose="020B0604020202020204" pitchFamily="34" charset="0"/>
            </a:rPr>
            <a:t>CMP330 – 11 Mar</a:t>
          </a:r>
        </a:p>
      </dgm:t>
    </dgm:pt>
    <dgm:pt modelId="{ED6F1D6A-77CE-46E5-8AA9-F6C75C087155}" type="parTrans" cxnId="{800FD3C8-969B-4117-AEA8-2512D7B535C7}">
      <dgm:prSet/>
      <dgm:spPr/>
      <dgm:t>
        <a:bodyPr/>
        <a:lstStyle/>
        <a:p>
          <a:endParaRPr lang="en-GB"/>
        </a:p>
      </dgm:t>
    </dgm:pt>
    <dgm:pt modelId="{A1179F89-FA1C-4CFD-A01C-B14B44B8E532}" type="sibTrans" cxnId="{800FD3C8-969B-4117-AEA8-2512D7B535C7}">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custLinFactNeighborY="-3795"/>
      <dgm:spPr>
        <a:solidFill>
          <a:schemeClr val="accent2">
            <a:lumMod val="20000"/>
            <a:lumOff val="80000"/>
          </a:schemeClr>
        </a:solidFill>
      </dgm:spPr>
    </dgm:pt>
    <dgm:pt modelId="{7C29544A-5B95-4706-92CC-754F2DA6E449}" type="pres">
      <dgm:prSet presAssocID="{B32BE603-0F34-465F-9929-BD40BCCABAB0}" presName="points" presStyleCnt="0"/>
      <dgm:spPr/>
    </dgm:pt>
    <dgm:pt modelId="{9A68125D-B7CD-4DCB-912C-274B546F0E23}" type="pres">
      <dgm:prSet presAssocID="{E03710FF-E186-447F-90B9-02E2AC1026D2}" presName="compositeA" presStyleCnt="0"/>
      <dgm:spPr/>
    </dgm:pt>
    <dgm:pt modelId="{C72A29C8-410D-452B-A429-E2C955D36837}" type="pres">
      <dgm:prSet presAssocID="{E03710FF-E186-447F-90B9-02E2AC1026D2}" presName="textA" presStyleLbl="revTx" presStyleIdx="0" presStyleCnt="3">
        <dgm:presLayoutVars>
          <dgm:bulletEnabled val="1"/>
        </dgm:presLayoutVars>
      </dgm:prSet>
      <dgm:spPr/>
    </dgm:pt>
    <dgm:pt modelId="{71DB8901-8D93-4D8A-A105-56E9F2D332D1}" type="pres">
      <dgm:prSet presAssocID="{E03710FF-E186-447F-90B9-02E2AC1026D2}" presName="circleA" presStyleLbl="node1" presStyleIdx="0" presStyleCnt="3"/>
      <dgm:spPr/>
    </dgm:pt>
    <dgm:pt modelId="{2732A147-41C5-4CF7-B60E-22DB9FEF11DD}" type="pres">
      <dgm:prSet presAssocID="{E03710FF-E186-447F-90B9-02E2AC1026D2}" presName="spaceA" presStyleCnt="0"/>
      <dgm:spPr/>
    </dgm:pt>
    <dgm:pt modelId="{0BF530DB-9F20-4FF6-B3FF-0C7A6BA2E6E2}" type="pres">
      <dgm:prSet presAssocID="{F36BCD33-CEB8-42AA-BC11-29D90F87DCFA}" presName="space" presStyleCnt="0"/>
      <dgm:spPr/>
    </dgm:pt>
    <dgm:pt modelId="{53ACA56A-F8D5-4B2B-844E-C11BBB7103D7}" type="pres">
      <dgm:prSet presAssocID="{D7CD9C8E-C881-44A5-8431-859A73238472}" presName="compositeB" presStyleCnt="0"/>
      <dgm:spPr/>
    </dgm:pt>
    <dgm:pt modelId="{BC545C3C-FBD6-44C1-AFC9-6C740BDE2A27}" type="pres">
      <dgm:prSet presAssocID="{D7CD9C8E-C881-44A5-8431-859A73238472}" presName="textB" presStyleLbl="revTx" presStyleIdx="1" presStyleCnt="3">
        <dgm:presLayoutVars>
          <dgm:bulletEnabled val="1"/>
        </dgm:presLayoutVars>
      </dgm:prSet>
      <dgm:spPr/>
    </dgm:pt>
    <dgm:pt modelId="{6A597A92-FCA6-4733-9A8B-D033E92E9C08}" type="pres">
      <dgm:prSet presAssocID="{D7CD9C8E-C881-44A5-8431-859A73238472}" presName="circleB" presStyleLbl="node1" presStyleIdx="1" presStyleCnt="3"/>
      <dgm:spPr/>
    </dgm:pt>
    <dgm:pt modelId="{A2A23594-5FEF-4237-9143-75222937344A}" type="pres">
      <dgm:prSet presAssocID="{D7CD9C8E-C881-44A5-8431-859A73238472}" presName="spaceB" presStyleCnt="0"/>
      <dgm:spPr/>
    </dgm:pt>
    <dgm:pt modelId="{C187B820-DB50-4701-958B-39EBB7CE2E5C}" type="pres">
      <dgm:prSet presAssocID="{A0412181-8AA5-4559-9726-10F6655ACB98}" presName="space" presStyleCnt="0"/>
      <dgm:spPr/>
    </dgm:pt>
    <dgm:pt modelId="{71247AC7-27CD-429A-A503-286BD0D167E5}" type="pres">
      <dgm:prSet presAssocID="{E100BB55-FDB5-49C6-B0E0-08309057CDF3}" presName="compositeA" presStyleCnt="0"/>
      <dgm:spPr/>
    </dgm:pt>
    <dgm:pt modelId="{0725E5D4-7B44-491F-A93E-CA6141FB8444}" type="pres">
      <dgm:prSet presAssocID="{E100BB55-FDB5-49C6-B0E0-08309057CDF3}" presName="textA" presStyleLbl="revTx" presStyleIdx="2" presStyleCnt="3">
        <dgm:presLayoutVars>
          <dgm:bulletEnabled val="1"/>
        </dgm:presLayoutVars>
      </dgm:prSet>
      <dgm:spPr/>
    </dgm:pt>
    <dgm:pt modelId="{2498DDDE-0B71-45EE-9BFC-DC2F4FD62025}" type="pres">
      <dgm:prSet presAssocID="{E100BB55-FDB5-49C6-B0E0-08309057CDF3}" presName="circleA" presStyleLbl="node1" presStyleIdx="2" presStyleCnt="3"/>
      <dgm:spPr/>
    </dgm:pt>
    <dgm:pt modelId="{C2ED2E61-70F7-4CE2-9271-1F0CB2FEBBD3}" type="pres">
      <dgm:prSet presAssocID="{E100BB55-FDB5-49C6-B0E0-08309057CDF3}" presName="spaceA" presStyleCnt="0"/>
      <dgm:spPr/>
    </dgm:pt>
  </dgm:ptLst>
  <dgm:cxnLst>
    <dgm:cxn modelId="{C86ADA00-72A7-49DC-B0EF-BF37B59FCB0B}" type="presOf" srcId="{C075201F-5509-4EC3-8E48-D6A15A58A957}" destId="{0725E5D4-7B44-491F-A93E-CA6141FB8444}" srcOrd="0" destOrd="5" presId="urn:microsoft.com/office/officeart/2005/8/layout/hProcess11"/>
    <dgm:cxn modelId="{BD257504-AFE0-4742-B45A-5FBFE5E7C345}" type="presOf" srcId="{24D0AEDF-E44E-4494-8F78-88C5D17AA5E9}" destId="{BC545C3C-FBD6-44C1-AFC9-6C740BDE2A27}" srcOrd="0" destOrd="1" presId="urn:microsoft.com/office/officeart/2005/8/layout/hProcess11"/>
    <dgm:cxn modelId="{C2FC770E-9B82-46F1-8C1E-A21E8A71F3A0}" srcId="{D7CD9C8E-C881-44A5-8431-859A73238472}" destId="{EE0F6860-1B18-4060-864D-C7E536CBC221}" srcOrd="2" destOrd="0" parTransId="{DAC86743-6F2A-4393-BE0D-99C0C2A3529E}" sibTransId="{8E8CC5B0-4929-4754-B3D0-BFB8EFDC496A}"/>
    <dgm:cxn modelId="{7FA0831A-3853-467C-9564-0313D90DE39E}" srcId="{B32BE603-0F34-465F-9929-BD40BCCABAB0}" destId="{E100BB55-FDB5-49C6-B0E0-08309057CDF3}" srcOrd="2" destOrd="0" parTransId="{B6DA834E-D556-4DA7-A4B3-E9FBB7C61EB0}" sibTransId="{D727A92A-9F4E-4A18-BA91-292BE2A3B23B}"/>
    <dgm:cxn modelId="{EFE3161C-995B-4666-B2B2-E7C1F60088A6}" srcId="{B32BE603-0F34-465F-9929-BD40BCCABAB0}" destId="{D7CD9C8E-C881-44A5-8431-859A73238472}" srcOrd="1" destOrd="0" parTransId="{A75D1DD0-8297-4718-9ED2-0A3EB4252536}" sibTransId="{A0412181-8AA5-4559-9726-10F6655ACB98}"/>
    <dgm:cxn modelId="{0F48442D-AE4F-4A13-BA61-F435B192919E}" srcId="{D7CD9C8E-C881-44A5-8431-859A73238472}" destId="{24D0AEDF-E44E-4494-8F78-88C5D17AA5E9}" srcOrd="0" destOrd="0" parTransId="{4CA0E842-3BC8-45FD-817F-9B6E2A674A93}" sibTransId="{DB5276B4-338B-4C8F-94A3-A87E2366C8C1}"/>
    <dgm:cxn modelId="{1C6FC03F-E7AE-4964-A48C-58D54E59CF91}" type="presOf" srcId="{EE0F6860-1B18-4060-864D-C7E536CBC221}" destId="{BC545C3C-FBD6-44C1-AFC9-6C740BDE2A27}" srcOrd="0" destOrd="3" presId="urn:microsoft.com/office/officeart/2005/8/layout/hProcess11"/>
    <dgm:cxn modelId="{6F8E875C-08B7-4102-8C87-25BF0F5F4E04}" srcId="{E100BB55-FDB5-49C6-B0E0-08309057CDF3}" destId="{4C7BE213-F98F-48C4-AE58-80D59D851B08}" srcOrd="1" destOrd="0" parTransId="{5131C5A6-5711-433D-9480-584987C82D58}" sibTransId="{B4FD3992-0AFC-40DB-B367-744169B85EA1}"/>
    <dgm:cxn modelId="{F3F19841-D386-4720-B2D4-66F9276D8581}" srcId="{B32BE603-0F34-465F-9929-BD40BCCABAB0}" destId="{E03710FF-E186-447F-90B9-02E2AC1026D2}" srcOrd="0" destOrd="0" parTransId="{D274EC9F-EB56-454D-B49E-9B32C14790FE}" sibTransId="{F36BCD33-CEB8-42AA-BC11-29D90F87DCFA}"/>
    <dgm:cxn modelId="{E2023166-7E98-422B-8411-2B7590421385}" type="presOf" srcId="{6028988F-D25D-4B1C-B4AC-608BA5779E4F}" destId="{BC545C3C-FBD6-44C1-AFC9-6C740BDE2A27}" srcOrd="0" destOrd="5" presId="urn:microsoft.com/office/officeart/2005/8/layout/hProcess11"/>
    <dgm:cxn modelId="{14B27E47-60E5-442B-9721-E5A7BE93DCA6}" type="presOf" srcId="{937260BF-69DA-4ADB-97D6-E2837DF3A2D4}" destId="{BC545C3C-FBD6-44C1-AFC9-6C740BDE2A27}" srcOrd="0" destOrd="4" presId="urn:microsoft.com/office/officeart/2005/8/layout/hProcess11"/>
    <dgm:cxn modelId="{4720F049-A226-4F27-BC35-28F735287499}" srcId="{D7CD9C8E-C881-44A5-8431-859A73238472}" destId="{937260BF-69DA-4ADB-97D6-E2837DF3A2D4}" srcOrd="3" destOrd="0" parTransId="{F92F17D7-52FE-4811-8C80-F282BB224A7A}" sibTransId="{5986A9DF-4F5A-4B72-8922-F1DF5C272788}"/>
    <dgm:cxn modelId="{843A4A4B-6CCF-4053-8F25-0DDF3119667A}" type="presOf" srcId="{B2BC69C7-79A3-4403-926A-F3E5AA819B7A}" destId="{C72A29C8-410D-452B-A429-E2C955D36837}" srcOrd="0" destOrd="2" presId="urn:microsoft.com/office/officeart/2005/8/layout/hProcess11"/>
    <dgm:cxn modelId="{BC100A4C-A811-43CB-9A98-E0950FEE4E56}" type="presOf" srcId="{B0E08359-290C-4B3F-8BB5-9FF4E1C6337F}" destId="{0725E5D4-7B44-491F-A93E-CA6141FB8444}" srcOrd="0" destOrd="1" presId="urn:microsoft.com/office/officeart/2005/8/layout/hProcess11"/>
    <dgm:cxn modelId="{67638B71-9E1F-485F-9EC2-E227E35FFF57}" srcId="{E03710FF-E186-447F-90B9-02E2AC1026D2}" destId="{9D6E31CF-D705-446D-B534-B646DDB19970}" srcOrd="0" destOrd="0" parTransId="{A7B7FC56-3A13-42D8-965E-709B234DF8DD}" sibTransId="{7C84A308-C163-4396-8D2F-0C9814AF123E}"/>
    <dgm:cxn modelId="{253AAF52-F14C-4229-B0E1-410F50DBB790}" type="presOf" srcId="{D7CD9C8E-C881-44A5-8431-859A73238472}" destId="{BC545C3C-FBD6-44C1-AFC9-6C740BDE2A27}" srcOrd="0" destOrd="0" presId="urn:microsoft.com/office/officeart/2005/8/layout/hProcess11"/>
    <dgm:cxn modelId="{A3DEC272-CF6C-4785-916D-FED51AF60164}" srcId="{D7CD9C8E-C881-44A5-8431-859A73238472}" destId="{6028988F-D25D-4B1C-B4AC-608BA5779E4F}" srcOrd="4" destOrd="0" parTransId="{9F81E53D-AC75-4FBB-B0B8-D668E1AD1AD3}" sibTransId="{9A303E8B-34B9-4F9F-8AE7-7CE40BC34363}"/>
    <dgm:cxn modelId="{0AFC2E77-0954-4E5A-9829-BBD303ECC877}" srcId="{E03710FF-E186-447F-90B9-02E2AC1026D2}" destId="{0517B501-F94C-486E-B9F3-4C5374D9C840}" srcOrd="2" destOrd="0" parTransId="{626D2C42-5612-4F97-B4B4-64DB9964E899}" sibTransId="{BEEA6A5C-64A9-4344-AF7D-7C4260892C0C}"/>
    <dgm:cxn modelId="{CF7CB08B-EB90-4E36-A720-905E6716E374}" type="presOf" srcId="{B32BE603-0F34-465F-9929-BD40BCCABAB0}" destId="{8AF3F1BA-5969-43C5-8BFB-077865A2A651}" srcOrd="0" destOrd="0" presId="urn:microsoft.com/office/officeart/2005/8/layout/hProcess11"/>
    <dgm:cxn modelId="{96999693-12AB-418F-9F7F-D7A74291054C}" srcId="{E03710FF-E186-447F-90B9-02E2AC1026D2}" destId="{B2BC69C7-79A3-4403-926A-F3E5AA819B7A}" srcOrd="1" destOrd="0" parTransId="{814FA22A-3F34-4B5D-A445-76794F5CF507}" sibTransId="{59DEA809-01BE-4D7D-81C0-A1846A8AB6AF}"/>
    <dgm:cxn modelId="{3C4D3C9D-A563-4A18-AE98-A671147FDB67}" type="presOf" srcId="{E03710FF-E186-447F-90B9-02E2AC1026D2}" destId="{C72A29C8-410D-452B-A429-E2C955D36837}" srcOrd="0" destOrd="0" presId="urn:microsoft.com/office/officeart/2005/8/layout/hProcess11"/>
    <dgm:cxn modelId="{F0E507A3-C331-4A28-B7F1-D0A7A9DCB182}" srcId="{E100BB55-FDB5-49C6-B0E0-08309057CDF3}" destId="{F9FF199E-B9C4-480B-906C-1C8997790A84}" srcOrd="3" destOrd="0" parTransId="{B2E657B1-D706-4BA5-85A4-4DF4AB9D06EF}" sibTransId="{AB7060FE-EEDB-46D8-9F68-44193E47F9C8}"/>
    <dgm:cxn modelId="{E3CA6BA3-0B5D-41FA-9E63-09AE0B083672}" srcId="{E100BB55-FDB5-49C6-B0E0-08309057CDF3}" destId="{C075201F-5509-4EC3-8E48-D6A15A58A957}" srcOrd="4" destOrd="0" parTransId="{DE9ED74B-BFEF-4C4D-82B3-CFA9B7F971D7}" sibTransId="{D1B91186-03D9-45C1-BED1-03BD33D794D7}"/>
    <dgm:cxn modelId="{CB4ACCA3-A860-469B-A56B-58EFAEB1743C}" srcId="{E100BB55-FDB5-49C6-B0E0-08309057CDF3}" destId="{B0E08359-290C-4B3F-8BB5-9FF4E1C6337F}" srcOrd="0" destOrd="0" parTransId="{183A9DAA-F29E-4F8C-BCFF-1698E9CE5E0E}" sibTransId="{8A29033B-3318-4803-94B7-E8DA7991926E}"/>
    <dgm:cxn modelId="{B101FDB4-9A85-4805-B920-94C458CD5177}" srcId="{E100BB55-FDB5-49C6-B0E0-08309057CDF3}" destId="{AB25F797-AAF8-44E4-B32F-1CF1F25234D3}" srcOrd="2" destOrd="0" parTransId="{6309B92D-D4C6-4B87-9442-BCD46C70F7AC}" sibTransId="{4D284568-741C-4956-9430-C86DA170C6BC}"/>
    <dgm:cxn modelId="{20CB37C1-B417-4CFC-A7E0-FD6F482EBF9B}" type="presOf" srcId="{4C7BE213-F98F-48C4-AE58-80D59D851B08}" destId="{0725E5D4-7B44-491F-A93E-CA6141FB8444}" srcOrd="0" destOrd="2" presId="urn:microsoft.com/office/officeart/2005/8/layout/hProcess11"/>
    <dgm:cxn modelId="{800FD3C8-969B-4117-AEA8-2512D7B535C7}" srcId="{D7CD9C8E-C881-44A5-8431-859A73238472}" destId="{A4C3FCA8-E63F-40EC-9ED7-8BB17F0CA035}" srcOrd="1" destOrd="0" parTransId="{ED6F1D6A-77CE-46E5-8AA9-F6C75C087155}" sibTransId="{A1179F89-FA1C-4CFD-A01C-B14B44B8E532}"/>
    <dgm:cxn modelId="{B2F70DD3-A0C6-4EFF-BC76-DBD8108CB4EE}" type="presOf" srcId="{0517B501-F94C-486E-B9F3-4C5374D9C840}" destId="{C72A29C8-410D-452B-A429-E2C955D36837}" srcOrd="0" destOrd="3" presId="urn:microsoft.com/office/officeart/2005/8/layout/hProcess11"/>
    <dgm:cxn modelId="{EB13CDD6-FE6C-44F4-B624-E407983A2731}" type="presOf" srcId="{A4C3FCA8-E63F-40EC-9ED7-8BB17F0CA035}" destId="{BC545C3C-FBD6-44C1-AFC9-6C740BDE2A27}" srcOrd="0" destOrd="2" presId="urn:microsoft.com/office/officeart/2005/8/layout/hProcess11"/>
    <dgm:cxn modelId="{B6CC1ADE-FC72-41F5-B355-AF7A91482A2A}" type="presOf" srcId="{9D6E31CF-D705-446D-B534-B646DDB19970}" destId="{C72A29C8-410D-452B-A429-E2C955D36837}" srcOrd="0" destOrd="1" presId="urn:microsoft.com/office/officeart/2005/8/layout/hProcess11"/>
    <dgm:cxn modelId="{E59FFAEE-58A5-4813-B076-1054D5E165AE}" type="presOf" srcId="{AB25F797-AAF8-44E4-B32F-1CF1F25234D3}" destId="{0725E5D4-7B44-491F-A93E-CA6141FB8444}" srcOrd="0" destOrd="3" presId="urn:microsoft.com/office/officeart/2005/8/layout/hProcess11"/>
    <dgm:cxn modelId="{3A7EB8F0-BBE4-471E-AB16-EDAE36D8137E}" type="presOf" srcId="{F9FF199E-B9C4-480B-906C-1C8997790A84}" destId="{0725E5D4-7B44-491F-A93E-CA6141FB8444}" srcOrd="0" destOrd="4" presId="urn:microsoft.com/office/officeart/2005/8/layout/hProcess11"/>
    <dgm:cxn modelId="{CC5779F9-3DF1-4534-BAB6-B72705FF15BB}" type="presOf" srcId="{E100BB55-FDB5-49C6-B0E0-08309057CDF3}" destId="{0725E5D4-7B44-491F-A93E-CA6141FB8444}" srcOrd="0" destOrd="0"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47E953DE-5693-4D53-A95D-A641A3876261}" type="presParOf" srcId="{7C29544A-5B95-4706-92CC-754F2DA6E449}" destId="{9A68125D-B7CD-4DCB-912C-274B546F0E23}" srcOrd="0" destOrd="0" presId="urn:microsoft.com/office/officeart/2005/8/layout/hProcess11"/>
    <dgm:cxn modelId="{10A46371-FA3A-4293-BA62-A8E846B9035A}" type="presParOf" srcId="{9A68125D-B7CD-4DCB-912C-274B546F0E23}" destId="{C72A29C8-410D-452B-A429-E2C955D36837}" srcOrd="0" destOrd="0" presId="urn:microsoft.com/office/officeart/2005/8/layout/hProcess11"/>
    <dgm:cxn modelId="{D01685C4-65BD-41FC-94D1-82F27AE15402}" type="presParOf" srcId="{9A68125D-B7CD-4DCB-912C-274B546F0E23}" destId="{71DB8901-8D93-4D8A-A105-56E9F2D332D1}" srcOrd="1" destOrd="0" presId="urn:microsoft.com/office/officeart/2005/8/layout/hProcess11"/>
    <dgm:cxn modelId="{BA62B489-2A80-4089-972B-C5B20996DE4E}" type="presParOf" srcId="{9A68125D-B7CD-4DCB-912C-274B546F0E23}" destId="{2732A147-41C5-4CF7-B60E-22DB9FEF11DD}" srcOrd="2" destOrd="0" presId="urn:microsoft.com/office/officeart/2005/8/layout/hProcess11"/>
    <dgm:cxn modelId="{5549C803-332A-4188-87D1-37ED3E90D3E5}" type="presParOf" srcId="{7C29544A-5B95-4706-92CC-754F2DA6E449}" destId="{0BF530DB-9F20-4FF6-B3FF-0C7A6BA2E6E2}" srcOrd="1" destOrd="0" presId="urn:microsoft.com/office/officeart/2005/8/layout/hProcess11"/>
    <dgm:cxn modelId="{C60130E0-442D-44B4-90A7-812031A622D9}" type="presParOf" srcId="{7C29544A-5B95-4706-92CC-754F2DA6E449}" destId="{53ACA56A-F8D5-4B2B-844E-C11BBB7103D7}" srcOrd="2" destOrd="0" presId="urn:microsoft.com/office/officeart/2005/8/layout/hProcess11"/>
    <dgm:cxn modelId="{48C63DF9-400B-4BD9-B822-E8584BEBB7FB}" type="presParOf" srcId="{53ACA56A-F8D5-4B2B-844E-C11BBB7103D7}" destId="{BC545C3C-FBD6-44C1-AFC9-6C740BDE2A27}" srcOrd="0" destOrd="0" presId="urn:microsoft.com/office/officeart/2005/8/layout/hProcess11"/>
    <dgm:cxn modelId="{F49510D9-C6F4-42D8-9710-B196BCD82DA1}" type="presParOf" srcId="{53ACA56A-F8D5-4B2B-844E-C11BBB7103D7}" destId="{6A597A92-FCA6-4733-9A8B-D033E92E9C08}" srcOrd="1" destOrd="0" presId="urn:microsoft.com/office/officeart/2005/8/layout/hProcess11"/>
    <dgm:cxn modelId="{6B1D9BC9-4723-4295-9EAE-B50143686452}" type="presParOf" srcId="{53ACA56A-F8D5-4B2B-844E-C11BBB7103D7}" destId="{A2A23594-5FEF-4237-9143-75222937344A}" srcOrd="2" destOrd="0" presId="urn:microsoft.com/office/officeart/2005/8/layout/hProcess11"/>
    <dgm:cxn modelId="{B3C493C0-ED8D-4A21-9588-0FCADF308652}" type="presParOf" srcId="{7C29544A-5B95-4706-92CC-754F2DA6E449}" destId="{C187B820-DB50-4701-958B-39EBB7CE2E5C}" srcOrd="3" destOrd="0" presId="urn:microsoft.com/office/officeart/2005/8/layout/hProcess11"/>
    <dgm:cxn modelId="{6D8E9681-51FD-40A1-86FE-47E5A28F59B6}" type="presParOf" srcId="{7C29544A-5B95-4706-92CC-754F2DA6E449}" destId="{71247AC7-27CD-429A-A503-286BD0D167E5}" srcOrd="4" destOrd="0" presId="urn:microsoft.com/office/officeart/2005/8/layout/hProcess11"/>
    <dgm:cxn modelId="{2CAE8AE9-DFE8-47C2-BE25-C12CAB994831}" type="presParOf" srcId="{71247AC7-27CD-429A-A503-286BD0D167E5}" destId="{0725E5D4-7B44-491F-A93E-CA6141FB8444}" srcOrd="0" destOrd="0" presId="urn:microsoft.com/office/officeart/2005/8/layout/hProcess11"/>
    <dgm:cxn modelId="{612A28C3-4C1A-4A46-8D69-62BED46B12A9}" type="presParOf" srcId="{71247AC7-27CD-429A-A503-286BD0D167E5}" destId="{2498DDDE-0B71-45EE-9BFC-DC2F4FD62025}" srcOrd="1" destOrd="0" presId="urn:microsoft.com/office/officeart/2005/8/layout/hProcess11"/>
    <dgm:cxn modelId="{9776AA1E-D761-4E6C-87E0-ED3B93CDDA6B}" type="presParOf" srcId="{71247AC7-27CD-429A-A503-286BD0D167E5}" destId="{C2ED2E61-70F7-4CE2-9271-1F0CB2FEBBD3}"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BB5A071A-1023-48B7-92C2-057C207EFDFB}">
      <dgm:prSet phldrT="[Text]" custT="1"/>
      <dgm:spPr/>
      <dgm:t>
        <a:bodyPr/>
        <a:lstStyle/>
        <a:p>
          <a:r>
            <a:rPr lang="en-GB" sz="1400" b="1" dirty="0">
              <a:latin typeface="Arial" panose="020B0604020202020204" pitchFamily="34" charset="0"/>
              <a:cs typeface="Arial" panose="020B0604020202020204" pitchFamily="34" charset="0"/>
            </a:rPr>
            <a:t>February (total = 5)</a:t>
          </a:r>
          <a:endParaRPr lang="en-US" sz="1400" dirty="0">
            <a:latin typeface="Arial" panose="020B0604020202020204" pitchFamily="34" charset="0"/>
            <a:cs typeface="Arial" panose="020B0604020202020204" pitchFamily="34" charset="0"/>
          </a:endParaRPr>
        </a:p>
      </dgm:t>
    </dgm:pt>
    <dgm:pt modelId="{7EA6B976-4F77-446D-95CF-A2C6DF7EC79D}" type="parTrans" cxnId="{92928164-4B7E-47B8-B8E9-02CD8CB057C0}">
      <dgm:prSet/>
      <dgm:spPr/>
      <dgm:t>
        <a:bodyPr/>
        <a:lstStyle/>
        <a:p>
          <a:endParaRPr lang="en-GB"/>
        </a:p>
      </dgm:t>
    </dgm:pt>
    <dgm:pt modelId="{B1A1C6FA-0632-4BBC-B49E-46D37A5FE5C1}" type="sibTrans" cxnId="{92928164-4B7E-47B8-B8E9-02CD8CB057C0}">
      <dgm:prSet/>
      <dgm:spPr/>
      <dgm:t>
        <a:bodyPr/>
        <a:lstStyle/>
        <a:p>
          <a:endParaRPr lang="en-GB"/>
        </a:p>
      </dgm:t>
    </dgm:pt>
    <dgm:pt modelId="{6970AFC8-A135-42E5-B49D-F6C8D2FA9D37}">
      <dgm:prSet phldrT="[Text]" custT="1"/>
      <dgm:spPr/>
      <dgm:t>
        <a:bodyPr/>
        <a:lstStyle/>
        <a:p>
          <a:r>
            <a:rPr lang="en-GB" sz="1400" b="1" dirty="0">
              <a:latin typeface="Arial" panose="020B0604020202020204" pitchFamily="34" charset="0"/>
              <a:cs typeface="Arial" panose="020B0604020202020204" pitchFamily="34" charset="0"/>
            </a:rPr>
            <a:t>March (total = 2 so far)</a:t>
          </a:r>
          <a:endParaRPr lang="en-US" sz="1400" dirty="0">
            <a:latin typeface="Arial" panose="020B0604020202020204" pitchFamily="34" charset="0"/>
            <a:cs typeface="Arial" panose="020B0604020202020204" pitchFamily="34" charset="0"/>
          </a:endParaRPr>
        </a:p>
      </dgm:t>
    </dgm:pt>
    <dgm:pt modelId="{66D82EBB-C52C-4E6D-94F3-2041925FDFB7}" type="parTrans" cxnId="{D7DD8B97-7F04-4A4E-91C0-D9E4E8006774}">
      <dgm:prSet/>
      <dgm:spPr/>
      <dgm:t>
        <a:bodyPr/>
        <a:lstStyle/>
        <a:p>
          <a:endParaRPr lang="en-GB"/>
        </a:p>
      </dgm:t>
    </dgm:pt>
    <dgm:pt modelId="{B5F8BA3A-C1A5-4818-BC09-81B5A549088F}" type="sibTrans" cxnId="{D7DD8B97-7F04-4A4E-91C0-D9E4E8006774}">
      <dgm:prSet/>
      <dgm:spPr/>
      <dgm:t>
        <a:bodyPr/>
        <a:lstStyle/>
        <a:p>
          <a:endParaRPr lang="en-GB"/>
        </a:p>
      </dgm:t>
    </dgm:pt>
    <dgm:pt modelId="{16FA5049-613D-444F-83E1-C12510E0D4DD}">
      <dgm:prSet phldrT="[Text]" custT="1"/>
      <dgm:spPr/>
      <dgm:t>
        <a:bodyPr/>
        <a:lstStyle/>
        <a:p>
          <a:r>
            <a:rPr lang="en-GB" sz="1400" b="0" dirty="0">
              <a:latin typeface="Arial" panose="020B0604020202020204" pitchFamily="34" charset="0"/>
              <a:cs typeface="Arial" panose="020B0604020202020204" pitchFamily="34" charset="0"/>
            </a:rPr>
            <a:t>GC0109 – 5 Feb</a:t>
          </a:r>
          <a:endParaRPr lang="en-US" sz="1400" dirty="0">
            <a:latin typeface="Arial" panose="020B0604020202020204" pitchFamily="34" charset="0"/>
            <a:cs typeface="Arial" panose="020B0604020202020204" pitchFamily="34" charset="0"/>
          </a:endParaRPr>
        </a:p>
      </dgm:t>
    </dgm:pt>
    <dgm:pt modelId="{6352D380-D188-4413-B730-9F63860614BE}" type="sibTrans" cxnId="{445689E2-C14D-464C-B8EF-2A46D7AF5758}">
      <dgm:prSet/>
      <dgm:spPr/>
      <dgm:t>
        <a:bodyPr/>
        <a:lstStyle/>
        <a:p>
          <a:endParaRPr lang="en-GB"/>
        </a:p>
      </dgm:t>
    </dgm:pt>
    <dgm:pt modelId="{88F390F5-5881-4202-B1A3-F6ED726A119E}" type="parTrans" cxnId="{445689E2-C14D-464C-B8EF-2A46D7AF5758}">
      <dgm:prSet/>
      <dgm:spPr/>
      <dgm:t>
        <a:bodyPr/>
        <a:lstStyle/>
        <a:p>
          <a:endParaRPr lang="en-GB"/>
        </a:p>
      </dgm:t>
    </dgm:pt>
    <dgm:pt modelId="{0EA4428C-1570-403C-8D98-7C9F947D7543}">
      <dgm:prSet phldrT="[Text]" custT="1"/>
      <dgm:spPr/>
      <dgm:t>
        <a:bodyPr/>
        <a:lstStyle/>
        <a:p>
          <a:r>
            <a:rPr lang="en-US" sz="1400" dirty="0">
              <a:latin typeface="Arial" panose="020B0604020202020204" pitchFamily="34" charset="0"/>
              <a:cs typeface="Arial" panose="020B0604020202020204" pitchFamily="34" charset="0"/>
            </a:rPr>
            <a:t>GC0133 – 10 Mar</a:t>
          </a:r>
        </a:p>
      </dgm:t>
    </dgm:pt>
    <dgm:pt modelId="{A32642AE-9CC7-41EE-AA88-A7B412CF31CB}" type="parTrans" cxnId="{D179DC78-BF21-4C17-81DF-4287A7D34CB0}">
      <dgm:prSet/>
      <dgm:spPr/>
      <dgm:t>
        <a:bodyPr/>
        <a:lstStyle/>
        <a:p>
          <a:endParaRPr lang="en-GB"/>
        </a:p>
      </dgm:t>
    </dgm:pt>
    <dgm:pt modelId="{6490B1A8-CD9F-4BA6-9C1E-A9668FB61343}" type="sibTrans" cxnId="{D179DC78-BF21-4C17-81DF-4287A7D34CB0}">
      <dgm:prSet/>
      <dgm:spPr/>
      <dgm:t>
        <a:bodyPr/>
        <a:lstStyle/>
        <a:p>
          <a:endParaRPr lang="en-GB"/>
        </a:p>
      </dgm:t>
    </dgm:pt>
    <dgm:pt modelId="{949EF762-D2F8-4022-AD35-5D9C39A20C65}">
      <dgm:prSet phldrT="[Text]" custT="1"/>
      <dgm:spPr/>
      <dgm:t>
        <a:bodyPr/>
        <a:lstStyle/>
        <a:p>
          <a:r>
            <a:rPr lang="en-US" sz="1400" dirty="0">
              <a:latin typeface="Arial" panose="020B0604020202020204" pitchFamily="34" charset="0"/>
              <a:cs typeface="Arial" panose="020B0604020202020204" pitchFamily="34" charset="0"/>
            </a:rPr>
            <a:t>GC0134 x 2  -11 Feb and w/c 22 Feb</a:t>
          </a:r>
          <a:endParaRPr lang="en-US" sz="1400" dirty="0">
            <a:highlight>
              <a:srgbClr val="FFFF00"/>
            </a:highlight>
            <a:latin typeface="Arial" panose="020B0604020202020204" pitchFamily="34" charset="0"/>
            <a:cs typeface="Arial" panose="020B0604020202020204" pitchFamily="34" charset="0"/>
          </a:endParaRPr>
        </a:p>
      </dgm:t>
    </dgm:pt>
    <dgm:pt modelId="{2336ECBA-368C-414C-96E4-5EC4F0FBCEAC}" type="parTrans" cxnId="{D21B4445-44E5-4417-9994-CDFC498919E6}">
      <dgm:prSet/>
      <dgm:spPr/>
      <dgm:t>
        <a:bodyPr/>
        <a:lstStyle/>
        <a:p>
          <a:endParaRPr lang="en-GB"/>
        </a:p>
      </dgm:t>
    </dgm:pt>
    <dgm:pt modelId="{482A4388-371B-4947-BA4C-0CA124F512A3}" type="sibTrans" cxnId="{D21B4445-44E5-4417-9994-CDFC498919E6}">
      <dgm:prSet/>
      <dgm:spPr/>
      <dgm:t>
        <a:bodyPr/>
        <a:lstStyle/>
        <a:p>
          <a:endParaRPr lang="en-GB"/>
        </a:p>
      </dgm:t>
    </dgm:pt>
    <dgm:pt modelId="{B16F829D-DE2B-4875-A9AF-38B2B63E47A1}">
      <dgm:prSet phldrT="[Text]" custT="1"/>
      <dgm:spPr/>
      <dgm:t>
        <a:bodyPr/>
        <a:lstStyle/>
        <a:p>
          <a:r>
            <a:rPr lang="en-US" sz="1400" dirty="0">
              <a:latin typeface="Arial" panose="020B0604020202020204" pitchFamily="34" charset="0"/>
              <a:cs typeface="Arial" panose="020B0604020202020204" pitchFamily="34" charset="0"/>
            </a:rPr>
            <a:t>GC0138/141 – 9 Feb</a:t>
          </a:r>
        </a:p>
      </dgm:t>
    </dgm:pt>
    <dgm:pt modelId="{FB1C25CB-EABD-4C93-A7DB-3CAB265B3947}" type="parTrans" cxnId="{51DF9437-0F31-4322-8AD7-3009A1DCCBCA}">
      <dgm:prSet/>
      <dgm:spPr/>
      <dgm:t>
        <a:bodyPr/>
        <a:lstStyle/>
        <a:p>
          <a:endParaRPr lang="en-GB"/>
        </a:p>
      </dgm:t>
    </dgm:pt>
    <dgm:pt modelId="{5188F1C9-2B0D-4859-9BF5-DAD27D7F8F37}" type="sibTrans" cxnId="{51DF9437-0F31-4322-8AD7-3009A1DCCBCA}">
      <dgm:prSet/>
      <dgm:spPr/>
      <dgm:t>
        <a:bodyPr/>
        <a:lstStyle/>
        <a:p>
          <a:endParaRPr lang="en-GB"/>
        </a:p>
      </dgm:t>
    </dgm:pt>
    <dgm:pt modelId="{7F0C6D21-F7D1-426F-9207-17395D698256}">
      <dgm:prSet phldrT="[Text]" custT="1"/>
      <dgm:spPr/>
      <dgm:t>
        <a:bodyPr/>
        <a:lstStyle/>
        <a:p>
          <a:r>
            <a:rPr lang="en-US" sz="1400" b="1" dirty="0">
              <a:latin typeface="Arial" panose="020B0604020202020204" pitchFamily="34" charset="0"/>
              <a:cs typeface="Arial" panose="020B0604020202020204" pitchFamily="34" charset="0"/>
            </a:rPr>
            <a:t>April (total = 3 so far)</a:t>
          </a:r>
        </a:p>
      </dgm:t>
    </dgm:pt>
    <dgm:pt modelId="{51099E66-E8D4-4017-9C0A-59F22DAE5FC8}" type="parTrans" cxnId="{04A3FCC2-76F9-4C98-9ACB-2D2922DD80D6}">
      <dgm:prSet/>
      <dgm:spPr/>
      <dgm:t>
        <a:bodyPr/>
        <a:lstStyle/>
        <a:p>
          <a:endParaRPr lang="en-GB"/>
        </a:p>
      </dgm:t>
    </dgm:pt>
    <dgm:pt modelId="{68810C46-61AF-4E40-871B-37C7DAFF1485}" type="sibTrans" cxnId="{04A3FCC2-76F9-4C98-9ACB-2D2922DD80D6}">
      <dgm:prSet/>
      <dgm:spPr/>
      <dgm:t>
        <a:bodyPr/>
        <a:lstStyle/>
        <a:p>
          <a:endParaRPr lang="en-GB"/>
        </a:p>
      </dgm:t>
    </dgm:pt>
    <dgm:pt modelId="{F32D12B6-0B96-4E70-B7E5-E328498BF747}">
      <dgm:prSet phldrT="[Text]" custT="1"/>
      <dgm:spPr/>
      <dgm:t>
        <a:bodyPr/>
        <a:lstStyle/>
        <a:p>
          <a:r>
            <a:rPr lang="en-US" sz="1400" dirty="0">
              <a:latin typeface="Arial" panose="020B0604020202020204" pitchFamily="34" charset="0"/>
              <a:cs typeface="Arial" panose="020B0604020202020204" pitchFamily="34" charset="0"/>
            </a:rPr>
            <a:t>GC0137</a:t>
          </a:r>
        </a:p>
      </dgm:t>
    </dgm:pt>
    <dgm:pt modelId="{409F07C7-6A0A-4489-A3BB-6DF0E7392D00}" type="parTrans" cxnId="{73D7CE39-4B85-47C6-A5C9-88B49552F218}">
      <dgm:prSet/>
      <dgm:spPr/>
      <dgm:t>
        <a:bodyPr/>
        <a:lstStyle/>
        <a:p>
          <a:endParaRPr lang="en-GB"/>
        </a:p>
      </dgm:t>
    </dgm:pt>
    <dgm:pt modelId="{B25936C8-422A-485B-B5DD-356F6DA22A7C}" type="sibTrans" cxnId="{73D7CE39-4B85-47C6-A5C9-88B49552F218}">
      <dgm:prSet/>
      <dgm:spPr/>
      <dgm:t>
        <a:bodyPr/>
        <a:lstStyle/>
        <a:p>
          <a:endParaRPr lang="en-GB"/>
        </a:p>
      </dgm:t>
    </dgm:pt>
    <dgm:pt modelId="{B8A0726E-3BD5-42D6-8AE3-69EFCC84E9DF}">
      <dgm:prSet phldrT="[Text]" custT="1"/>
      <dgm:spPr/>
      <dgm:t>
        <a:bodyPr/>
        <a:lstStyle/>
        <a:p>
          <a:r>
            <a:rPr lang="en-US" sz="1400" dirty="0">
              <a:latin typeface="Arial" panose="020B0604020202020204" pitchFamily="34" charset="0"/>
              <a:cs typeface="Arial" panose="020B0604020202020204" pitchFamily="34" charset="0"/>
            </a:rPr>
            <a:t>GC0139</a:t>
          </a:r>
        </a:p>
      </dgm:t>
    </dgm:pt>
    <dgm:pt modelId="{33D3EB85-185A-45D9-83BF-91225C8C5766}" type="parTrans" cxnId="{394D4868-09D4-40A2-8104-8B1F85749869}">
      <dgm:prSet/>
      <dgm:spPr/>
      <dgm:t>
        <a:bodyPr/>
        <a:lstStyle/>
        <a:p>
          <a:endParaRPr lang="en-GB"/>
        </a:p>
      </dgm:t>
    </dgm:pt>
    <dgm:pt modelId="{F9326CFC-7729-48A6-A174-38D2BB818037}" type="sibTrans" cxnId="{394D4868-09D4-40A2-8104-8B1F85749869}">
      <dgm:prSet/>
      <dgm:spPr/>
      <dgm:t>
        <a:bodyPr/>
        <a:lstStyle/>
        <a:p>
          <a:endParaRPr lang="en-GB"/>
        </a:p>
      </dgm:t>
    </dgm:pt>
    <dgm:pt modelId="{938FA861-9962-4BB9-83D3-5DF4D6253001}">
      <dgm:prSet phldrT="[Text]" custT="1"/>
      <dgm:spPr/>
      <dgm:t>
        <a:bodyPr/>
        <a:lstStyle/>
        <a:p>
          <a:r>
            <a:rPr lang="en-US" sz="1400" dirty="0">
              <a:latin typeface="Arial" panose="020B0604020202020204" pitchFamily="34" charset="0"/>
              <a:cs typeface="Arial" panose="020B0604020202020204" pitchFamily="34" charset="0"/>
            </a:rPr>
            <a:t>GC0139 – 24 Feb</a:t>
          </a:r>
        </a:p>
      </dgm:t>
    </dgm:pt>
    <dgm:pt modelId="{A4FE2A15-BA86-465D-81F3-D12BA41D7A7E}" type="parTrans" cxnId="{FEDC77AD-B715-4396-87CD-DB1909AC030D}">
      <dgm:prSet/>
      <dgm:spPr/>
      <dgm:t>
        <a:bodyPr/>
        <a:lstStyle/>
        <a:p>
          <a:endParaRPr lang="en-GB"/>
        </a:p>
      </dgm:t>
    </dgm:pt>
    <dgm:pt modelId="{BBD1EBBA-0FAE-4AE7-B3C0-2315B890A297}" type="sibTrans" cxnId="{FEDC77AD-B715-4396-87CD-DB1909AC030D}">
      <dgm:prSet/>
      <dgm:spPr/>
      <dgm:t>
        <a:bodyPr/>
        <a:lstStyle/>
        <a:p>
          <a:endParaRPr lang="en-GB"/>
        </a:p>
      </dgm:t>
    </dgm:pt>
    <dgm:pt modelId="{DAB21F9F-DAC6-46C0-BD4C-32CF53E7481A}">
      <dgm:prSet phldrT="[Text]" custT="1"/>
      <dgm:spPr/>
      <dgm:t>
        <a:bodyPr/>
        <a:lstStyle/>
        <a:p>
          <a:r>
            <a:rPr lang="en-US" sz="1400" dirty="0">
              <a:latin typeface="Arial" panose="020B0604020202020204" pitchFamily="34" charset="0"/>
              <a:cs typeface="Arial" panose="020B0604020202020204" pitchFamily="34" charset="0"/>
            </a:rPr>
            <a:t>GC0133 – 15 Apr</a:t>
          </a:r>
        </a:p>
      </dgm:t>
    </dgm:pt>
    <dgm:pt modelId="{26930CA4-9FA1-47CD-9B38-6004D1AEC9B4}" type="parTrans" cxnId="{691EC879-FC45-4C54-BEC5-B7EBA37334CD}">
      <dgm:prSet/>
      <dgm:spPr/>
      <dgm:t>
        <a:bodyPr/>
        <a:lstStyle/>
        <a:p>
          <a:endParaRPr lang="en-GB"/>
        </a:p>
      </dgm:t>
    </dgm:pt>
    <dgm:pt modelId="{816EAE6A-2245-4559-BB92-AB1A58675E07}" type="sibTrans" cxnId="{691EC879-FC45-4C54-BEC5-B7EBA37334CD}">
      <dgm:prSet/>
      <dgm:spPr/>
      <dgm:t>
        <a:bodyPr/>
        <a:lstStyle/>
        <a:p>
          <a:endParaRPr lang="en-GB"/>
        </a:p>
      </dgm:t>
    </dgm:pt>
    <dgm:pt modelId="{B39111B3-8AE3-4EBF-91F9-DD515FE05C9B}">
      <dgm:prSet phldrT="[Text]" custT="1"/>
      <dgm:spPr/>
      <dgm:t>
        <a:bodyPr/>
        <a:lstStyle/>
        <a:p>
          <a:r>
            <a:rPr lang="en-US" sz="1400" dirty="0">
              <a:latin typeface="Arial" panose="020B0604020202020204" pitchFamily="34" charset="0"/>
              <a:cs typeface="Arial" panose="020B0604020202020204" pitchFamily="34" charset="0"/>
            </a:rPr>
            <a:t>GC0138/141 – early/mid Apr</a:t>
          </a:r>
        </a:p>
      </dgm:t>
    </dgm:pt>
    <dgm:pt modelId="{C47F18BE-5BC8-4CCD-913C-68C8C207F0AF}" type="parTrans" cxnId="{DBAFCBC2-55E2-4FC8-B01D-4CEB5E43A84A}">
      <dgm:prSet/>
      <dgm:spPr/>
      <dgm:t>
        <a:bodyPr/>
        <a:lstStyle/>
        <a:p>
          <a:endParaRPr lang="en-GB"/>
        </a:p>
      </dgm:t>
    </dgm:pt>
    <dgm:pt modelId="{88F5AB5F-40BA-4FE4-A016-90DDDBC4E772}" type="sibTrans" cxnId="{DBAFCBC2-55E2-4FC8-B01D-4CEB5E43A84A}">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a:solidFill>
          <a:schemeClr val="accent2">
            <a:lumMod val="20000"/>
            <a:lumOff val="80000"/>
          </a:schemeClr>
        </a:solidFill>
      </dgm:spPr>
    </dgm:pt>
    <dgm:pt modelId="{7C29544A-5B95-4706-92CC-754F2DA6E449}" type="pres">
      <dgm:prSet presAssocID="{B32BE603-0F34-465F-9929-BD40BCCABAB0}" presName="points" presStyleCnt="0"/>
      <dgm:spPr/>
    </dgm:pt>
    <dgm:pt modelId="{2C0D177B-57E0-49F0-840A-5DBECC9BC1F1}" type="pres">
      <dgm:prSet presAssocID="{BB5A071A-1023-48B7-92C2-057C207EFDFB}" presName="compositeA" presStyleCnt="0"/>
      <dgm:spPr/>
    </dgm:pt>
    <dgm:pt modelId="{F78F66A2-4805-444F-B10E-6EBFCF87777B}" type="pres">
      <dgm:prSet presAssocID="{BB5A071A-1023-48B7-92C2-057C207EFDFB}" presName="textA" presStyleLbl="revTx" presStyleIdx="0" presStyleCnt="3">
        <dgm:presLayoutVars>
          <dgm:bulletEnabled val="1"/>
        </dgm:presLayoutVars>
      </dgm:prSet>
      <dgm:spPr/>
    </dgm:pt>
    <dgm:pt modelId="{5136F824-BC5C-412D-BC15-CFCEF264E258}" type="pres">
      <dgm:prSet presAssocID="{BB5A071A-1023-48B7-92C2-057C207EFDFB}" presName="circleA" presStyleLbl="node1" presStyleIdx="0" presStyleCnt="3"/>
      <dgm:spPr/>
    </dgm:pt>
    <dgm:pt modelId="{A0D881E1-4E17-4506-8CB6-F50F47578577}" type="pres">
      <dgm:prSet presAssocID="{BB5A071A-1023-48B7-92C2-057C207EFDFB}" presName="spaceA" presStyleCnt="0"/>
      <dgm:spPr/>
    </dgm:pt>
    <dgm:pt modelId="{31A643D9-A2CA-45D3-A337-3C2A3FDF47A4}" type="pres">
      <dgm:prSet presAssocID="{B1A1C6FA-0632-4BBC-B49E-46D37A5FE5C1}" presName="space" presStyleCnt="0"/>
      <dgm:spPr/>
    </dgm:pt>
    <dgm:pt modelId="{34E82ED3-368E-44B7-B3E1-059CA7C771B8}" type="pres">
      <dgm:prSet presAssocID="{6970AFC8-A135-42E5-B49D-F6C8D2FA9D37}" presName="compositeB" presStyleCnt="0"/>
      <dgm:spPr/>
    </dgm:pt>
    <dgm:pt modelId="{3C9255FE-D3C3-49BD-A456-E78818995878}" type="pres">
      <dgm:prSet presAssocID="{6970AFC8-A135-42E5-B49D-F6C8D2FA9D37}" presName="textB" presStyleLbl="revTx" presStyleIdx="1" presStyleCnt="3">
        <dgm:presLayoutVars>
          <dgm:bulletEnabled val="1"/>
        </dgm:presLayoutVars>
      </dgm:prSet>
      <dgm:spPr/>
    </dgm:pt>
    <dgm:pt modelId="{7024258D-FFBA-4589-8365-5038AB0AC139}" type="pres">
      <dgm:prSet presAssocID="{6970AFC8-A135-42E5-B49D-F6C8D2FA9D37}" presName="circleB" presStyleLbl="node1" presStyleIdx="1" presStyleCnt="3"/>
      <dgm:spPr/>
    </dgm:pt>
    <dgm:pt modelId="{92927739-9FE9-4026-B01D-DA2E3B31AEF7}" type="pres">
      <dgm:prSet presAssocID="{6970AFC8-A135-42E5-B49D-F6C8D2FA9D37}" presName="spaceB" presStyleCnt="0"/>
      <dgm:spPr/>
    </dgm:pt>
    <dgm:pt modelId="{AD0D5607-FBD4-423F-BCF9-2F7CEC0D7E63}" type="pres">
      <dgm:prSet presAssocID="{B5F8BA3A-C1A5-4818-BC09-81B5A549088F}" presName="space" presStyleCnt="0"/>
      <dgm:spPr/>
    </dgm:pt>
    <dgm:pt modelId="{C237179D-3F08-4AA8-9DD0-8EA8F86484E5}" type="pres">
      <dgm:prSet presAssocID="{7F0C6D21-F7D1-426F-9207-17395D698256}" presName="compositeA" presStyleCnt="0"/>
      <dgm:spPr/>
    </dgm:pt>
    <dgm:pt modelId="{769C4A26-7787-4732-A436-C3B1B07FF604}" type="pres">
      <dgm:prSet presAssocID="{7F0C6D21-F7D1-426F-9207-17395D698256}" presName="textA" presStyleLbl="revTx" presStyleIdx="2" presStyleCnt="3">
        <dgm:presLayoutVars>
          <dgm:bulletEnabled val="1"/>
        </dgm:presLayoutVars>
      </dgm:prSet>
      <dgm:spPr/>
    </dgm:pt>
    <dgm:pt modelId="{002565B2-F220-4991-9FBB-EABD641A21B6}" type="pres">
      <dgm:prSet presAssocID="{7F0C6D21-F7D1-426F-9207-17395D698256}" presName="circleA" presStyleLbl="node1" presStyleIdx="2" presStyleCnt="3"/>
      <dgm:spPr/>
    </dgm:pt>
    <dgm:pt modelId="{90C7845D-2C5F-4FA2-9380-40CC20505D73}" type="pres">
      <dgm:prSet presAssocID="{7F0C6D21-F7D1-426F-9207-17395D698256}" presName="spaceA" presStyleCnt="0"/>
      <dgm:spPr/>
    </dgm:pt>
  </dgm:ptLst>
  <dgm:cxnLst>
    <dgm:cxn modelId="{9F9B7035-AA63-432F-9254-DF5878C07F22}" type="presOf" srcId="{0EA4428C-1570-403C-8D98-7C9F947D7543}" destId="{3C9255FE-D3C3-49BD-A456-E78818995878}" srcOrd="0" destOrd="1" presId="urn:microsoft.com/office/officeart/2005/8/layout/hProcess11"/>
    <dgm:cxn modelId="{F1278A35-47A1-401F-9955-C81565A50D34}" type="presOf" srcId="{F32D12B6-0B96-4E70-B7E5-E328498BF747}" destId="{769C4A26-7787-4732-A436-C3B1B07FF604}" srcOrd="0" destOrd="3" presId="urn:microsoft.com/office/officeart/2005/8/layout/hProcess11"/>
    <dgm:cxn modelId="{51DF9437-0F31-4322-8AD7-3009A1DCCBCA}" srcId="{BB5A071A-1023-48B7-92C2-057C207EFDFB}" destId="{B16F829D-DE2B-4875-A9AF-38B2B63E47A1}" srcOrd="1" destOrd="0" parTransId="{FB1C25CB-EABD-4C93-A7DB-3CAB265B3947}" sibTransId="{5188F1C9-2B0D-4859-9BF5-DAD27D7F8F37}"/>
    <dgm:cxn modelId="{73D7CE39-4B85-47C6-A5C9-88B49552F218}" srcId="{7F0C6D21-F7D1-426F-9207-17395D698256}" destId="{F32D12B6-0B96-4E70-B7E5-E328498BF747}" srcOrd="2" destOrd="0" parTransId="{409F07C7-6A0A-4489-A3BB-6DF0E7392D00}" sibTransId="{B25936C8-422A-485B-B5DD-356F6DA22A7C}"/>
    <dgm:cxn modelId="{F304D440-07A7-42F2-A77E-BBF503529FFC}" type="presOf" srcId="{938FA861-9962-4BB9-83D3-5DF4D6253001}" destId="{F78F66A2-4805-444F-B10E-6EBFCF87777B}" srcOrd="0" destOrd="4" presId="urn:microsoft.com/office/officeart/2005/8/layout/hProcess11"/>
    <dgm:cxn modelId="{92928164-4B7E-47B8-B8E9-02CD8CB057C0}" srcId="{B32BE603-0F34-465F-9929-BD40BCCABAB0}" destId="{BB5A071A-1023-48B7-92C2-057C207EFDFB}" srcOrd="0" destOrd="0" parTransId="{7EA6B976-4F77-446D-95CF-A2C6DF7EC79D}" sibTransId="{B1A1C6FA-0632-4BBC-B49E-46D37A5FE5C1}"/>
    <dgm:cxn modelId="{D21B4445-44E5-4417-9994-CDFC498919E6}" srcId="{BB5A071A-1023-48B7-92C2-057C207EFDFB}" destId="{949EF762-D2F8-4022-AD35-5D9C39A20C65}" srcOrd="2" destOrd="0" parTransId="{2336ECBA-368C-414C-96E4-5EC4F0FBCEAC}" sibTransId="{482A4388-371B-4947-BA4C-0CA124F512A3}"/>
    <dgm:cxn modelId="{394D4868-09D4-40A2-8104-8B1F85749869}" srcId="{6970AFC8-A135-42E5-B49D-F6C8D2FA9D37}" destId="{B8A0726E-3BD5-42D6-8AE3-69EFCC84E9DF}" srcOrd="1" destOrd="0" parTransId="{33D3EB85-185A-45D9-83BF-91225C8C5766}" sibTransId="{F9326CFC-7729-48A6-A174-38D2BB818037}"/>
    <dgm:cxn modelId="{3D3E1E57-A346-4402-B62E-F99A1CD3808B}" type="presOf" srcId="{949EF762-D2F8-4022-AD35-5D9C39A20C65}" destId="{F78F66A2-4805-444F-B10E-6EBFCF87777B}" srcOrd="0" destOrd="3" presId="urn:microsoft.com/office/officeart/2005/8/layout/hProcess11"/>
    <dgm:cxn modelId="{69B9B677-B945-4D79-9F52-61385EB08495}" type="presOf" srcId="{B8A0726E-3BD5-42D6-8AE3-69EFCC84E9DF}" destId="{3C9255FE-D3C3-49BD-A456-E78818995878}" srcOrd="0" destOrd="2" presId="urn:microsoft.com/office/officeart/2005/8/layout/hProcess11"/>
    <dgm:cxn modelId="{D179DC78-BF21-4C17-81DF-4287A7D34CB0}" srcId="{6970AFC8-A135-42E5-B49D-F6C8D2FA9D37}" destId="{0EA4428C-1570-403C-8D98-7C9F947D7543}" srcOrd="0" destOrd="0" parTransId="{A32642AE-9CC7-41EE-AA88-A7B412CF31CB}" sibTransId="{6490B1A8-CD9F-4BA6-9C1E-A9668FB61343}"/>
    <dgm:cxn modelId="{691EC879-FC45-4C54-BEC5-B7EBA37334CD}" srcId="{7F0C6D21-F7D1-426F-9207-17395D698256}" destId="{DAB21F9F-DAC6-46C0-BD4C-32CF53E7481A}" srcOrd="0" destOrd="0" parTransId="{26930CA4-9FA1-47CD-9B38-6004D1AEC9B4}" sibTransId="{816EAE6A-2245-4559-BB92-AB1A58675E07}"/>
    <dgm:cxn modelId="{8B11A87C-6EF1-4005-AA9E-8EC6D3BA0B40}" type="presOf" srcId="{7F0C6D21-F7D1-426F-9207-17395D698256}" destId="{769C4A26-7787-4732-A436-C3B1B07FF604}" srcOrd="0" destOrd="0" presId="urn:microsoft.com/office/officeart/2005/8/layout/hProcess11"/>
    <dgm:cxn modelId="{CF7CB08B-EB90-4E36-A720-905E6716E374}" type="presOf" srcId="{B32BE603-0F34-465F-9929-BD40BCCABAB0}" destId="{8AF3F1BA-5969-43C5-8BFB-077865A2A651}" srcOrd="0" destOrd="0" presId="urn:microsoft.com/office/officeart/2005/8/layout/hProcess11"/>
    <dgm:cxn modelId="{E58F0E96-68E2-484F-89CE-ABF04BDD0382}" type="presOf" srcId="{B16F829D-DE2B-4875-A9AF-38B2B63E47A1}" destId="{F78F66A2-4805-444F-B10E-6EBFCF87777B}" srcOrd="0" destOrd="2" presId="urn:microsoft.com/office/officeart/2005/8/layout/hProcess11"/>
    <dgm:cxn modelId="{D7DD8B97-7F04-4A4E-91C0-D9E4E8006774}" srcId="{B32BE603-0F34-465F-9929-BD40BCCABAB0}" destId="{6970AFC8-A135-42E5-B49D-F6C8D2FA9D37}" srcOrd="1" destOrd="0" parTransId="{66D82EBB-C52C-4E6D-94F3-2041925FDFB7}" sibTransId="{B5F8BA3A-C1A5-4818-BC09-81B5A549088F}"/>
    <dgm:cxn modelId="{FEDC77AD-B715-4396-87CD-DB1909AC030D}" srcId="{BB5A071A-1023-48B7-92C2-057C207EFDFB}" destId="{938FA861-9962-4BB9-83D3-5DF4D6253001}" srcOrd="3" destOrd="0" parTransId="{A4FE2A15-BA86-465D-81F3-D12BA41D7A7E}" sibTransId="{BBD1EBBA-0FAE-4AE7-B3C0-2315B890A297}"/>
    <dgm:cxn modelId="{4E2BD5BA-15A8-453A-953F-747A93A03FB3}" type="presOf" srcId="{6970AFC8-A135-42E5-B49D-F6C8D2FA9D37}" destId="{3C9255FE-D3C3-49BD-A456-E78818995878}" srcOrd="0" destOrd="0" presId="urn:microsoft.com/office/officeart/2005/8/layout/hProcess11"/>
    <dgm:cxn modelId="{DBAFCBC2-55E2-4FC8-B01D-4CEB5E43A84A}" srcId="{7F0C6D21-F7D1-426F-9207-17395D698256}" destId="{B39111B3-8AE3-4EBF-91F9-DD515FE05C9B}" srcOrd="1" destOrd="0" parTransId="{C47F18BE-5BC8-4CCD-913C-68C8C207F0AF}" sibTransId="{88F5AB5F-40BA-4FE4-A016-90DDDBC4E772}"/>
    <dgm:cxn modelId="{04A3FCC2-76F9-4C98-9ACB-2D2922DD80D6}" srcId="{B32BE603-0F34-465F-9929-BD40BCCABAB0}" destId="{7F0C6D21-F7D1-426F-9207-17395D698256}" srcOrd="2" destOrd="0" parTransId="{51099E66-E8D4-4017-9C0A-59F22DAE5FC8}" sibTransId="{68810C46-61AF-4E40-871B-37C7DAFF1485}"/>
    <dgm:cxn modelId="{F6EF07D5-D301-4978-886F-D6B7109C722F}" type="presOf" srcId="{DAB21F9F-DAC6-46C0-BD4C-32CF53E7481A}" destId="{769C4A26-7787-4732-A436-C3B1B07FF604}" srcOrd="0" destOrd="1" presId="urn:microsoft.com/office/officeart/2005/8/layout/hProcess11"/>
    <dgm:cxn modelId="{445689E2-C14D-464C-B8EF-2A46D7AF5758}" srcId="{BB5A071A-1023-48B7-92C2-057C207EFDFB}" destId="{16FA5049-613D-444F-83E1-C12510E0D4DD}" srcOrd="0" destOrd="0" parTransId="{88F390F5-5881-4202-B1A3-F6ED726A119E}" sibTransId="{6352D380-D188-4413-B730-9F63860614BE}"/>
    <dgm:cxn modelId="{CB4F1EE5-BE37-44A1-BBD6-022C188C6915}" type="presOf" srcId="{16FA5049-613D-444F-83E1-C12510E0D4DD}" destId="{F78F66A2-4805-444F-B10E-6EBFCF87777B}" srcOrd="0" destOrd="1" presId="urn:microsoft.com/office/officeart/2005/8/layout/hProcess11"/>
    <dgm:cxn modelId="{CB7214F2-C686-47D4-9E0C-89B0FFA822C1}" type="presOf" srcId="{BB5A071A-1023-48B7-92C2-057C207EFDFB}" destId="{F78F66A2-4805-444F-B10E-6EBFCF87777B}" srcOrd="0" destOrd="0" presId="urn:microsoft.com/office/officeart/2005/8/layout/hProcess11"/>
    <dgm:cxn modelId="{FCF3CFFC-94A2-4EFD-94A5-B8508365BE32}" type="presOf" srcId="{B39111B3-8AE3-4EBF-91F9-DD515FE05C9B}" destId="{769C4A26-7787-4732-A436-C3B1B07FF604}" srcOrd="0" destOrd="2"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C9C8B55F-7205-4913-AD67-593BCE94EF04}" type="presParOf" srcId="{7C29544A-5B95-4706-92CC-754F2DA6E449}" destId="{2C0D177B-57E0-49F0-840A-5DBECC9BC1F1}" srcOrd="0" destOrd="0" presId="urn:microsoft.com/office/officeart/2005/8/layout/hProcess11"/>
    <dgm:cxn modelId="{274403B8-A2BB-4B2C-8CCB-5A25963CC896}" type="presParOf" srcId="{2C0D177B-57E0-49F0-840A-5DBECC9BC1F1}" destId="{F78F66A2-4805-444F-B10E-6EBFCF87777B}" srcOrd="0" destOrd="0" presId="urn:microsoft.com/office/officeart/2005/8/layout/hProcess11"/>
    <dgm:cxn modelId="{428E707F-35CF-442C-BF7E-BDCF740AA058}" type="presParOf" srcId="{2C0D177B-57E0-49F0-840A-5DBECC9BC1F1}" destId="{5136F824-BC5C-412D-BC15-CFCEF264E258}" srcOrd="1" destOrd="0" presId="urn:microsoft.com/office/officeart/2005/8/layout/hProcess11"/>
    <dgm:cxn modelId="{58ED9E40-699C-494A-B955-C4DEE58FCCB0}" type="presParOf" srcId="{2C0D177B-57E0-49F0-840A-5DBECC9BC1F1}" destId="{A0D881E1-4E17-4506-8CB6-F50F47578577}" srcOrd="2" destOrd="0" presId="urn:microsoft.com/office/officeart/2005/8/layout/hProcess11"/>
    <dgm:cxn modelId="{A36FB6C1-BF4D-4939-80E4-614380B5FF9B}" type="presParOf" srcId="{7C29544A-5B95-4706-92CC-754F2DA6E449}" destId="{31A643D9-A2CA-45D3-A337-3C2A3FDF47A4}" srcOrd="1" destOrd="0" presId="urn:microsoft.com/office/officeart/2005/8/layout/hProcess11"/>
    <dgm:cxn modelId="{6C29F33E-CC1F-4E5E-BEF5-58A47F3EFD30}" type="presParOf" srcId="{7C29544A-5B95-4706-92CC-754F2DA6E449}" destId="{34E82ED3-368E-44B7-B3E1-059CA7C771B8}" srcOrd="2" destOrd="0" presId="urn:microsoft.com/office/officeart/2005/8/layout/hProcess11"/>
    <dgm:cxn modelId="{DF0DDE8A-749A-4FD7-B377-386DFE82B38F}" type="presParOf" srcId="{34E82ED3-368E-44B7-B3E1-059CA7C771B8}" destId="{3C9255FE-D3C3-49BD-A456-E78818995878}" srcOrd="0" destOrd="0" presId="urn:microsoft.com/office/officeart/2005/8/layout/hProcess11"/>
    <dgm:cxn modelId="{24D88E60-EA37-4308-9C07-B23A6EB3F54F}" type="presParOf" srcId="{34E82ED3-368E-44B7-B3E1-059CA7C771B8}" destId="{7024258D-FFBA-4589-8365-5038AB0AC139}" srcOrd="1" destOrd="0" presId="urn:microsoft.com/office/officeart/2005/8/layout/hProcess11"/>
    <dgm:cxn modelId="{2746EF8B-2F80-4EFD-AEB7-2DD563B089AA}" type="presParOf" srcId="{34E82ED3-368E-44B7-B3E1-059CA7C771B8}" destId="{92927739-9FE9-4026-B01D-DA2E3B31AEF7}" srcOrd="2" destOrd="0" presId="urn:microsoft.com/office/officeart/2005/8/layout/hProcess11"/>
    <dgm:cxn modelId="{5CF61657-FD3D-4CF6-81FB-0ADEB62EA435}" type="presParOf" srcId="{7C29544A-5B95-4706-92CC-754F2DA6E449}" destId="{AD0D5607-FBD4-423F-BCF9-2F7CEC0D7E63}" srcOrd="3" destOrd="0" presId="urn:microsoft.com/office/officeart/2005/8/layout/hProcess11"/>
    <dgm:cxn modelId="{DF438FF1-66E6-4966-9B68-8D5F7501A3D8}" type="presParOf" srcId="{7C29544A-5B95-4706-92CC-754F2DA6E449}" destId="{C237179D-3F08-4AA8-9DD0-8EA8F86484E5}" srcOrd="4" destOrd="0" presId="urn:microsoft.com/office/officeart/2005/8/layout/hProcess11"/>
    <dgm:cxn modelId="{06401308-8ECF-4F10-A317-7354DF035584}" type="presParOf" srcId="{C237179D-3F08-4AA8-9DD0-8EA8F86484E5}" destId="{769C4A26-7787-4732-A436-C3B1B07FF604}" srcOrd="0" destOrd="0" presId="urn:microsoft.com/office/officeart/2005/8/layout/hProcess11"/>
    <dgm:cxn modelId="{F319F364-3801-4A8D-8296-40F12A4E0CC6}" type="presParOf" srcId="{C237179D-3F08-4AA8-9DD0-8EA8F86484E5}" destId="{002565B2-F220-4991-9FBB-EABD641A21B6}" srcOrd="1" destOrd="0" presId="urn:microsoft.com/office/officeart/2005/8/layout/hProcess11"/>
    <dgm:cxn modelId="{B49849B9-57F5-4C58-B538-2FB24358F0B8}" type="presParOf" srcId="{C237179D-3F08-4AA8-9DD0-8EA8F86484E5}" destId="{90C7845D-2C5F-4FA2-9380-40CC20505D73}"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2" qsCatId="simple" csTypeId="urn:microsoft.com/office/officeart/2005/8/colors/accent2_5" csCatId="accent2" phldr="1"/>
      <dgm:spPr/>
    </dgm:pt>
    <dgm:pt modelId="{FB1E6296-C4CB-46AC-A72B-CCC6EA6D5AC7}">
      <dgm:prSet phldrT="[Text]" custT="1"/>
      <dgm:spPr/>
      <dgm:t>
        <a:bodyPr/>
        <a:lstStyle/>
        <a:p>
          <a:r>
            <a:rPr lang="en-GB" sz="1400" b="1" dirty="0">
              <a:latin typeface="Arial" panose="020B0604020202020204" pitchFamily="34" charset="0"/>
              <a:cs typeface="Arial" panose="020B0604020202020204" pitchFamily="34" charset="0"/>
            </a:rPr>
            <a:t>March</a:t>
          </a:r>
        </a:p>
      </dgm:t>
    </dgm:pt>
    <dgm:pt modelId="{0D027524-3769-4F77-AD53-A95E95C43486}" type="parTrans" cxnId="{CBE1062F-5E69-4D51-B281-256BC93B10CC}">
      <dgm:prSet/>
      <dgm:spPr/>
      <dgm:t>
        <a:bodyPr/>
        <a:lstStyle/>
        <a:p>
          <a:endParaRPr lang="en-GB"/>
        </a:p>
      </dgm:t>
    </dgm:pt>
    <dgm:pt modelId="{81C677F3-DEB1-4396-B3DA-1D88CAA5F507}" type="sibTrans" cxnId="{CBE1062F-5E69-4D51-B281-256BC93B10CC}">
      <dgm:prSet/>
      <dgm:spPr/>
      <dgm:t>
        <a:bodyPr/>
        <a:lstStyle/>
        <a:p>
          <a:endParaRPr lang="en-GB"/>
        </a:p>
      </dgm:t>
    </dgm:pt>
    <dgm:pt modelId="{BED9E366-1E87-4E19-9794-0377D57DA1F2}">
      <dgm:prSet phldrT="[Text]" custT="1"/>
      <dgm:spPr/>
      <dgm:t>
        <a:bodyPr/>
        <a:lstStyle/>
        <a:p>
          <a:r>
            <a:rPr lang="en-GB" sz="1400" b="1" dirty="0">
              <a:latin typeface="Arial" panose="020B0604020202020204" pitchFamily="34" charset="0"/>
              <a:cs typeface="Arial" panose="020B0604020202020204" pitchFamily="34" charset="0"/>
            </a:rPr>
            <a:t>February</a:t>
          </a:r>
        </a:p>
      </dgm:t>
    </dgm:pt>
    <dgm:pt modelId="{6E77A513-8938-4155-93A8-F7B9111F4ABD}" type="parTrans" cxnId="{25D653EE-C5D5-47D9-8D86-D5D8875C0E7E}">
      <dgm:prSet/>
      <dgm:spPr/>
      <dgm:t>
        <a:bodyPr/>
        <a:lstStyle/>
        <a:p>
          <a:endParaRPr lang="en-GB"/>
        </a:p>
      </dgm:t>
    </dgm:pt>
    <dgm:pt modelId="{A1114D89-1139-49B5-8E18-8B7A718C5843}" type="sibTrans" cxnId="{25D653EE-C5D5-47D9-8D86-D5D8875C0E7E}">
      <dgm:prSet/>
      <dgm:spPr/>
      <dgm:t>
        <a:bodyPr/>
        <a:lstStyle/>
        <a:p>
          <a:endParaRPr lang="en-GB"/>
        </a:p>
      </dgm:t>
    </dgm:pt>
    <dgm:pt modelId="{4CD6C028-8FF9-475A-AE26-317CC5149656}">
      <dgm:prSet phldrT="[Text]" custT="1"/>
      <dgm:spPr/>
      <dgm:t>
        <a:bodyPr/>
        <a:lstStyle/>
        <a:p>
          <a:r>
            <a:rPr lang="en-GB" sz="1400" b="1" dirty="0">
              <a:latin typeface="Arial" panose="020B0604020202020204" pitchFamily="34" charset="0"/>
              <a:cs typeface="Arial" panose="020B0604020202020204" pitchFamily="34" charset="0"/>
            </a:rPr>
            <a:t>April</a:t>
          </a:r>
        </a:p>
      </dgm:t>
    </dgm:pt>
    <dgm:pt modelId="{1D50B4CD-DE37-4F34-BF17-F9B650119A67}" type="parTrans" cxnId="{5DF9EDAA-4831-4FE1-B242-F615653CE476}">
      <dgm:prSet/>
      <dgm:spPr/>
      <dgm:t>
        <a:bodyPr/>
        <a:lstStyle/>
        <a:p>
          <a:endParaRPr lang="en-GB"/>
        </a:p>
      </dgm:t>
    </dgm:pt>
    <dgm:pt modelId="{51A25801-A13E-4CCC-8D29-7813263BC3AD}" type="sibTrans" cxnId="{5DF9EDAA-4831-4FE1-B242-F615653CE476}">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464D103D-82C9-4337-8106-C86FF89C057C}" type="pres">
      <dgm:prSet presAssocID="{BED9E366-1E87-4E19-9794-0377D57DA1F2}" presName="compositeA" presStyleCnt="0"/>
      <dgm:spPr/>
    </dgm:pt>
    <dgm:pt modelId="{710038A7-0FD0-474F-A20F-3258B49D881C}" type="pres">
      <dgm:prSet presAssocID="{BED9E366-1E87-4E19-9794-0377D57DA1F2}" presName="textA" presStyleLbl="revTx" presStyleIdx="0" presStyleCnt="3">
        <dgm:presLayoutVars>
          <dgm:bulletEnabled val="1"/>
        </dgm:presLayoutVars>
      </dgm:prSet>
      <dgm:spPr/>
    </dgm:pt>
    <dgm:pt modelId="{51EFC4C4-E5C6-40F5-8451-0091C11DB2EA}" type="pres">
      <dgm:prSet presAssocID="{BED9E366-1E87-4E19-9794-0377D57DA1F2}" presName="circleA" presStyleLbl="node1" presStyleIdx="0" presStyleCnt="3"/>
      <dgm:spPr>
        <a:solidFill>
          <a:srgbClr val="0070C0">
            <a:alpha val="90000"/>
          </a:srgbClr>
        </a:solidFill>
      </dgm:spPr>
    </dgm:pt>
    <dgm:pt modelId="{C09A15E1-323D-4A8C-8BF5-15295F2BB103}" type="pres">
      <dgm:prSet presAssocID="{BED9E366-1E87-4E19-9794-0377D57DA1F2}" presName="spaceA" presStyleCnt="0"/>
      <dgm:spPr/>
    </dgm:pt>
    <dgm:pt modelId="{AA0B713B-A5BC-4A33-A8D7-E815C08D44E5}" type="pres">
      <dgm:prSet presAssocID="{A1114D89-1139-49B5-8E18-8B7A718C5843}" presName="space" presStyleCnt="0"/>
      <dgm:spPr/>
    </dgm:pt>
    <dgm:pt modelId="{56B3F1D7-9B16-4A73-899B-A9A4C28C9BB3}" type="pres">
      <dgm:prSet presAssocID="{FB1E6296-C4CB-46AC-A72B-CCC6EA6D5AC7}" presName="compositeB" presStyleCnt="0"/>
      <dgm:spPr/>
    </dgm:pt>
    <dgm:pt modelId="{14F90BA9-7EAC-4DD3-8F8A-1B95BA1DD2D2}" type="pres">
      <dgm:prSet presAssocID="{FB1E6296-C4CB-46AC-A72B-CCC6EA6D5AC7}" presName="textB" presStyleLbl="revTx" presStyleIdx="1" presStyleCnt="3">
        <dgm:presLayoutVars>
          <dgm:bulletEnabled val="1"/>
        </dgm:presLayoutVars>
      </dgm:prSet>
      <dgm:spPr/>
    </dgm:pt>
    <dgm:pt modelId="{47616D60-80A9-42C8-BA86-9D5EBAEB203C}" type="pres">
      <dgm:prSet presAssocID="{FB1E6296-C4CB-46AC-A72B-CCC6EA6D5AC7}" presName="circleB" presStyleLbl="node1" presStyleIdx="1" presStyleCnt="3"/>
      <dgm:spPr>
        <a:solidFill>
          <a:srgbClr val="0070C0">
            <a:alpha val="70000"/>
          </a:srgbClr>
        </a:solidFill>
      </dgm:spPr>
    </dgm:pt>
    <dgm:pt modelId="{0A2C5439-BBAF-47F1-9A9F-521126B2E328}" type="pres">
      <dgm:prSet presAssocID="{FB1E6296-C4CB-46AC-A72B-CCC6EA6D5AC7}" presName="spaceB" presStyleCnt="0"/>
      <dgm:spPr/>
    </dgm:pt>
    <dgm:pt modelId="{AE35A7F4-E587-4B85-AF2C-496DFCB18FD6}" type="pres">
      <dgm:prSet presAssocID="{81C677F3-DEB1-4396-B3DA-1D88CAA5F507}" presName="space" presStyleCnt="0"/>
      <dgm:spPr/>
    </dgm:pt>
    <dgm:pt modelId="{F5642ABD-8EC7-4C48-BD11-3178AF05277D}" type="pres">
      <dgm:prSet presAssocID="{4CD6C028-8FF9-475A-AE26-317CC5149656}" presName="compositeA" presStyleCnt="0"/>
      <dgm:spPr/>
    </dgm:pt>
    <dgm:pt modelId="{376C3C6C-3D7A-4FE7-88EF-B89C78DC6792}" type="pres">
      <dgm:prSet presAssocID="{4CD6C028-8FF9-475A-AE26-317CC5149656}" presName="textA" presStyleLbl="revTx" presStyleIdx="2" presStyleCnt="3">
        <dgm:presLayoutVars>
          <dgm:bulletEnabled val="1"/>
        </dgm:presLayoutVars>
      </dgm:prSet>
      <dgm:spPr/>
    </dgm:pt>
    <dgm:pt modelId="{CB3B5631-6B4A-4BC7-A892-220B3DF7D486}" type="pres">
      <dgm:prSet presAssocID="{4CD6C028-8FF9-475A-AE26-317CC5149656}" presName="circleA" presStyleLbl="node1" presStyleIdx="2" presStyleCnt="3"/>
      <dgm:spPr>
        <a:solidFill>
          <a:srgbClr val="0070C0">
            <a:alpha val="50000"/>
          </a:srgbClr>
        </a:solidFill>
      </dgm:spPr>
    </dgm:pt>
    <dgm:pt modelId="{8B248500-DC47-4FCF-B595-9A5EEF1C6D6E}" type="pres">
      <dgm:prSet presAssocID="{4CD6C028-8FF9-475A-AE26-317CC5149656}" presName="spaceA" presStyleCnt="0"/>
      <dgm:spPr/>
    </dgm:pt>
  </dgm:ptLst>
  <dgm:cxnLst>
    <dgm:cxn modelId="{8F5A1801-5F82-4CF5-8179-3F98C193B403}" type="presOf" srcId="{BED9E366-1E87-4E19-9794-0377D57DA1F2}" destId="{710038A7-0FD0-474F-A20F-3258B49D881C}" srcOrd="0" destOrd="0" presId="urn:microsoft.com/office/officeart/2005/8/layout/hProcess11"/>
    <dgm:cxn modelId="{CBE1062F-5E69-4D51-B281-256BC93B10CC}" srcId="{B32BE603-0F34-465F-9929-BD40BCCABAB0}" destId="{FB1E6296-C4CB-46AC-A72B-CCC6EA6D5AC7}" srcOrd="1" destOrd="0" parTransId="{0D027524-3769-4F77-AD53-A95E95C43486}" sibTransId="{81C677F3-DEB1-4396-B3DA-1D88CAA5F507}"/>
    <dgm:cxn modelId="{ECD66542-3E9F-436E-B35A-C910018C5EE7}" type="presOf" srcId="{FB1E6296-C4CB-46AC-A72B-CCC6EA6D5AC7}" destId="{14F90BA9-7EAC-4DD3-8F8A-1B95BA1DD2D2}" srcOrd="0" destOrd="0" presId="urn:microsoft.com/office/officeart/2005/8/layout/hProcess11"/>
    <dgm:cxn modelId="{1A363467-7E3C-41AC-8290-DD4268B7B6E3}" type="presOf" srcId="{4CD6C028-8FF9-475A-AE26-317CC5149656}" destId="{376C3C6C-3D7A-4FE7-88EF-B89C78DC6792}" srcOrd="0" destOrd="0" presId="urn:microsoft.com/office/officeart/2005/8/layout/hProcess11"/>
    <dgm:cxn modelId="{CF7CB08B-EB90-4E36-A720-905E6716E374}" type="presOf" srcId="{B32BE603-0F34-465F-9929-BD40BCCABAB0}" destId="{8AF3F1BA-5969-43C5-8BFB-077865A2A651}" srcOrd="0" destOrd="0" presId="urn:microsoft.com/office/officeart/2005/8/layout/hProcess11"/>
    <dgm:cxn modelId="{5DF9EDAA-4831-4FE1-B242-F615653CE476}" srcId="{B32BE603-0F34-465F-9929-BD40BCCABAB0}" destId="{4CD6C028-8FF9-475A-AE26-317CC5149656}" srcOrd="2" destOrd="0" parTransId="{1D50B4CD-DE37-4F34-BF17-F9B650119A67}" sibTransId="{51A25801-A13E-4CCC-8D29-7813263BC3AD}"/>
    <dgm:cxn modelId="{25D653EE-C5D5-47D9-8D86-D5D8875C0E7E}" srcId="{B32BE603-0F34-465F-9929-BD40BCCABAB0}" destId="{BED9E366-1E87-4E19-9794-0377D57DA1F2}" srcOrd="0" destOrd="0" parTransId="{6E77A513-8938-4155-93A8-F7B9111F4ABD}" sibTransId="{A1114D89-1139-49B5-8E18-8B7A718C5843}"/>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94FF21EC-0186-4819-A605-84569E698E39}" type="presParOf" srcId="{7C29544A-5B95-4706-92CC-754F2DA6E449}" destId="{464D103D-82C9-4337-8106-C86FF89C057C}" srcOrd="0" destOrd="0" presId="urn:microsoft.com/office/officeart/2005/8/layout/hProcess11"/>
    <dgm:cxn modelId="{EDA8B3B0-B7D4-404F-9B5A-E4AB367282EB}" type="presParOf" srcId="{464D103D-82C9-4337-8106-C86FF89C057C}" destId="{710038A7-0FD0-474F-A20F-3258B49D881C}" srcOrd="0" destOrd="0" presId="urn:microsoft.com/office/officeart/2005/8/layout/hProcess11"/>
    <dgm:cxn modelId="{1DCC2F77-B82D-44E9-9FC3-DC2724052A1B}" type="presParOf" srcId="{464D103D-82C9-4337-8106-C86FF89C057C}" destId="{51EFC4C4-E5C6-40F5-8451-0091C11DB2EA}" srcOrd="1" destOrd="0" presId="urn:microsoft.com/office/officeart/2005/8/layout/hProcess11"/>
    <dgm:cxn modelId="{8873B5CF-3427-4542-A4FC-59C75E9C778B}" type="presParOf" srcId="{464D103D-82C9-4337-8106-C86FF89C057C}" destId="{C09A15E1-323D-4A8C-8BF5-15295F2BB103}" srcOrd="2" destOrd="0" presId="urn:microsoft.com/office/officeart/2005/8/layout/hProcess11"/>
    <dgm:cxn modelId="{F6414783-CCBD-4F3A-BD78-57111CCE55BC}" type="presParOf" srcId="{7C29544A-5B95-4706-92CC-754F2DA6E449}" destId="{AA0B713B-A5BC-4A33-A8D7-E815C08D44E5}" srcOrd="1" destOrd="0" presId="urn:microsoft.com/office/officeart/2005/8/layout/hProcess11"/>
    <dgm:cxn modelId="{935676B0-9669-45B2-9310-44D606197061}" type="presParOf" srcId="{7C29544A-5B95-4706-92CC-754F2DA6E449}" destId="{56B3F1D7-9B16-4A73-899B-A9A4C28C9BB3}" srcOrd="2" destOrd="0" presId="urn:microsoft.com/office/officeart/2005/8/layout/hProcess11"/>
    <dgm:cxn modelId="{09DFA318-764E-41FC-82AB-8CC5AD33E0B6}" type="presParOf" srcId="{56B3F1D7-9B16-4A73-899B-A9A4C28C9BB3}" destId="{14F90BA9-7EAC-4DD3-8F8A-1B95BA1DD2D2}" srcOrd="0" destOrd="0" presId="urn:microsoft.com/office/officeart/2005/8/layout/hProcess11"/>
    <dgm:cxn modelId="{BDE2E3E5-B7F5-4646-920F-0ECCD5FF4E9D}" type="presParOf" srcId="{56B3F1D7-9B16-4A73-899B-A9A4C28C9BB3}" destId="{47616D60-80A9-42C8-BA86-9D5EBAEB203C}" srcOrd="1" destOrd="0" presId="urn:microsoft.com/office/officeart/2005/8/layout/hProcess11"/>
    <dgm:cxn modelId="{49E68D9E-20F2-438E-84C5-4ECE55D01B03}" type="presParOf" srcId="{56B3F1D7-9B16-4A73-899B-A9A4C28C9BB3}" destId="{0A2C5439-BBAF-47F1-9A9F-521126B2E328}" srcOrd="2" destOrd="0" presId="urn:microsoft.com/office/officeart/2005/8/layout/hProcess11"/>
    <dgm:cxn modelId="{E499CF3E-A2CB-4304-97D6-6CC0977790EC}" type="presParOf" srcId="{7C29544A-5B95-4706-92CC-754F2DA6E449}" destId="{AE35A7F4-E587-4B85-AF2C-496DFCB18FD6}" srcOrd="3" destOrd="0" presId="urn:microsoft.com/office/officeart/2005/8/layout/hProcess11"/>
    <dgm:cxn modelId="{16EB6E78-C280-45F4-AC4D-5C80342A99CB}" type="presParOf" srcId="{7C29544A-5B95-4706-92CC-754F2DA6E449}" destId="{F5642ABD-8EC7-4C48-BD11-3178AF05277D}" srcOrd="4" destOrd="0" presId="urn:microsoft.com/office/officeart/2005/8/layout/hProcess11"/>
    <dgm:cxn modelId="{C98A5519-357F-4E3C-9165-EC81B042A437}" type="presParOf" srcId="{F5642ABD-8EC7-4C48-BD11-3178AF05277D}" destId="{376C3C6C-3D7A-4FE7-88EF-B89C78DC6792}" srcOrd="0" destOrd="0" presId="urn:microsoft.com/office/officeart/2005/8/layout/hProcess11"/>
    <dgm:cxn modelId="{5D8B00AE-D8AA-41B1-ABCC-7F36BC194ED6}" type="presParOf" srcId="{F5642ABD-8EC7-4C48-BD11-3178AF05277D}" destId="{CB3B5631-6B4A-4BC7-A892-220B3DF7D486}" srcOrd="1" destOrd="0" presId="urn:microsoft.com/office/officeart/2005/8/layout/hProcess11"/>
    <dgm:cxn modelId="{1A8EC5E6-EEA6-4778-A7C0-BBFFB1C5D1ED}" type="presParOf" srcId="{F5642ABD-8EC7-4C48-BD11-3178AF05277D}" destId="{8B248500-DC47-4FCF-B595-9A5EEF1C6D6E}"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355953"/>
          <a:ext cx="11565691" cy="1904294"/>
        </a:xfrm>
        <a:prstGeom prst="notchedRightArrow">
          <a:avLst/>
        </a:prstGeom>
        <a:solidFill>
          <a:schemeClr val="accent2">
            <a:lumMod val="20000"/>
            <a:lumOff val="80000"/>
          </a:schemeClr>
        </a:solidFill>
        <a:ln>
          <a:noFill/>
        </a:ln>
        <a:effectLst/>
      </dsp:spPr>
      <dsp:style>
        <a:lnRef idx="0">
          <a:scrgbClr r="0" g="0" b="0"/>
        </a:lnRef>
        <a:fillRef idx="1">
          <a:scrgbClr r="0" g="0" b="0"/>
        </a:fillRef>
        <a:effectRef idx="0">
          <a:scrgbClr r="0" g="0" b="0"/>
        </a:effectRef>
        <a:fontRef idx="minor"/>
      </dsp:style>
    </dsp:sp>
    <dsp:sp modelId="{C72A29C8-410D-452B-A429-E2C955D36837}">
      <dsp:nvSpPr>
        <dsp:cNvPr id="0" name=""/>
        <dsp:cNvSpPr/>
      </dsp:nvSpPr>
      <dsp:spPr>
        <a:xfrm>
          <a:off x="5082" y="0"/>
          <a:ext cx="3354502" cy="1904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a:t>
          </a:r>
          <a:r>
            <a:rPr lang="en-GB" sz="1400" b="0" kern="1200" dirty="0">
              <a:latin typeface="Arial" panose="020B0604020202020204" pitchFamily="34" charset="0"/>
              <a:cs typeface="Arial" panose="020B0604020202020204" pitchFamily="34" charset="0"/>
            </a:rPr>
            <a:t> </a:t>
          </a:r>
          <a:r>
            <a:rPr lang="en-GB" sz="1400" b="1" kern="1200" dirty="0">
              <a:latin typeface="Arial" panose="020B0604020202020204" pitchFamily="34" charset="0"/>
              <a:cs typeface="Arial" panose="020B0604020202020204" pitchFamily="34" charset="0"/>
            </a:rPr>
            <a:t>(total = 4)</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 – 10 and 17 Feb</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CMP308 – 16 Feb</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CMP298 -  23 Feb</a:t>
          </a:r>
        </a:p>
      </dsp:txBody>
      <dsp:txXfrm>
        <a:off x="5082" y="0"/>
        <a:ext cx="3354502" cy="1904294"/>
      </dsp:txXfrm>
    </dsp:sp>
    <dsp:sp modelId="{71DB8901-8D93-4D8A-A105-56E9F2D332D1}">
      <dsp:nvSpPr>
        <dsp:cNvPr id="0" name=""/>
        <dsp:cNvSpPr/>
      </dsp:nvSpPr>
      <dsp:spPr>
        <a:xfrm>
          <a:off x="1444296" y="2142331"/>
          <a:ext cx="476073" cy="47607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BC545C3C-FBD6-44C1-AFC9-6C740BDE2A27}">
      <dsp:nvSpPr>
        <dsp:cNvPr id="0" name=""/>
        <dsp:cNvSpPr/>
      </dsp:nvSpPr>
      <dsp:spPr>
        <a:xfrm>
          <a:off x="3527310" y="2856442"/>
          <a:ext cx="3354502" cy="1904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March (total = 6 so far)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 – 2 Mar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 – 11 Mar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CMP361/362 – 23 Mar</a:t>
          </a:r>
          <a:endParaRPr lang="en-GB"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CMP315 – 24 Mar</a:t>
          </a:r>
          <a:endParaRPr lang="en-GB"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 x 2?</a:t>
          </a:r>
        </a:p>
      </dsp:txBody>
      <dsp:txXfrm>
        <a:off x="3527310" y="2856442"/>
        <a:ext cx="3354502" cy="1904294"/>
      </dsp:txXfrm>
    </dsp:sp>
    <dsp:sp modelId="{6A597A92-FCA6-4733-9A8B-D033E92E9C08}">
      <dsp:nvSpPr>
        <dsp:cNvPr id="0" name=""/>
        <dsp:cNvSpPr/>
      </dsp:nvSpPr>
      <dsp:spPr>
        <a:xfrm>
          <a:off x="4966524" y="2142331"/>
          <a:ext cx="476073" cy="47607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0725E5D4-7B44-491F-A93E-CA6141FB8444}">
      <dsp:nvSpPr>
        <dsp:cNvPr id="0" name=""/>
        <dsp:cNvSpPr/>
      </dsp:nvSpPr>
      <dsp:spPr>
        <a:xfrm>
          <a:off x="7049537" y="0"/>
          <a:ext cx="3354502" cy="19042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April (total = 6 so far)</a:t>
          </a:r>
          <a:endParaRPr lang="en-GB" sz="1400" b="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CMP363/364 – 1 and 15 Apr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CMP298 – 7 Apr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CMP361/362 – 13 Apr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CMP308 – w/c 19 Apr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CMP315 – 21 Apr</a:t>
          </a:r>
        </a:p>
      </dsp:txBody>
      <dsp:txXfrm>
        <a:off x="7049537" y="0"/>
        <a:ext cx="3354502" cy="1904294"/>
      </dsp:txXfrm>
    </dsp:sp>
    <dsp:sp modelId="{2498DDDE-0B71-45EE-9BFC-DC2F4FD62025}">
      <dsp:nvSpPr>
        <dsp:cNvPr id="0" name=""/>
        <dsp:cNvSpPr/>
      </dsp:nvSpPr>
      <dsp:spPr>
        <a:xfrm>
          <a:off x="8488752" y="2142331"/>
          <a:ext cx="476073" cy="47607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296144"/>
          <a:ext cx="11307044" cy="1728192"/>
        </a:xfrm>
        <a:prstGeom prst="notchedRightArrow">
          <a:avLst/>
        </a:prstGeom>
        <a:solidFill>
          <a:schemeClr val="accent2">
            <a:lumMod val="20000"/>
            <a:lumOff val="80000"/>
          </a:schemeClr>
        </a:solidFill>
        <a:ln>
          <a:noFill/>
        </a:ln>
        <a:effectLst/>
      </dsp:spPr>
      <dsp:style>
        <a:lnRef idx="0">
          <a:scrgbClr r="0" g="0" b="0"/>
        </a:lnRef>
        <a:fillRef idx="1">
          <a:scrgbClr r="0" g="0" b="0"/>
        </a:fillRef>
        <a:effectRef idx="0">
          <a:scrgbClr r="0" g="0" b="0"/>
        </a:effectRef>
        <a:fontRef idx="minor"/>
      </dsp:style>
    </dsp:sp>
    <dsp:sp modelId="{F78F66A2-4805-444F-B10E-6EBFCF87777B}">
      <dsp:nvSpPr>
        <dsp:cNvPr id="0" name=""/>
        <dsp:cNvSpPr/>
      </dsp:nvSpPr>
      <dsp:spPr>
        <a:xfrm>
          <a:off x="4968" y="0"/>
          <a:ext cx="3279484"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 (total = 5)</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a:latin typeface="Arial" panose="020B0604020202020204" pitchFamily="34" charset="0"/>
              <a:cs typeface="Arial" panose="020B0604020202020204" pitchFamily="34" charset="0"/>
            </a:rPr>
            <a:t>GC0109 – 5 Feb</a:t>
          </a:r>
          <a:endParaRPr lang="en-US" sz="1400" kern="120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a:latin typeface="Arial" panose="020B0604020202020204" pitchFamily="34" charset="0"/>
              <a:cs typeface="Arial" panose="020B0604020202020204" pitchFamily="34" charset="0"/>
            </a:rPr>
            <a:t>GC0138/141 – 9 Feb</a:t>
          </a:r>
        </a:p>
        <a:p>
          <a:pPr marL="114300" lvl="1" indent="-114300" algn="l" defTabSz="622300">
            <a:lnSpc>
              <a:spcPct val="90000"/>
            </a:lnSpc>
            <a:spcBef>
              <a:spcPct val="0"/>
            </a:spcBef>
            <a:spcAft>
              <a:spcPct val="15000"/>
            </a:spcAft>
            <a:buChar char="•"/>
          </a:pPr>
          <a:r>
            <a:rPr lang="en-US" sz="1400" kern="1200">
              <a:latin typeface="Arial" panose="020B0604020202020204" pitchFamily="34" charset="0"/>
              <a:cs typeface="Arial" panose="020B0604020202020204" pitchFamily="34" charset="0"/>
            </a:rPr>
            <a:t>GC0134 x 2  -11 Feb and w/c 22 Feb</a:t>
          </a:r>
          <a:endParaRPr lang="en-US" sz="1400" kern="1200">
            <a:highlight>
              <a:srgbClr val="FFFF00"/>
            </a:highlight>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GC0139 – 24 Feb</a:t>
          </a:r>
        </a:p>
      </dsp:txBody>
      <dsp:txXfrm>
        <a:off x="4968" y="0"/>
        <a:ext cx="3279484" cy="1728192"/>
      </dsp:txXfrm>
    </dsp:sp>
    <dsp:sp modelId="{5136F824-BC5C-412D-BC15-CFCEF264E258}">
      <dsp:nvSpPr>
        <dsp:cNvPr id="0" name=""/>
        <dsp:cNvSpPr/>
      </dsp:nvSpPr>
      <dsp:spPr>
        <a:xfrm>
          <a:off x="1428687"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C9255FE-D3C3-49BD-A456-E78818995878}">
      <dsp:nvSpPr>
        <dsp:cNvPr id="0" name=""/>
        <dsp:cNvSpPr/>
      </dsp:nvSpPr>
      <dsp:spPr>
        <a:xfrm>
          <a:off x="3448427" y="2592288"/>
          <a:ext cx="3279484"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March (total = 2 so far)</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GC0133 – 10 Mar</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GC0139</a:t>
          </a:r>
        </a:p>
      </dsp:txBody>
      <dsp:txXfrm>
        <a:off x="3448427" y="2592288"/>
        <a:ext cx="3279484" cy="1728192"/>
      </dsp:txXfrm>
    </dsp:sp>
    <dsp:sp modelId="{7024258D-FFBA-4589-8365-5038AB0AC139}">
      <dsp:nvSpPr>
        <dsp:cNvPr id="0" name=""/>
        <dsp:cNvSpPr/>
      </dsp:nvSpPr>
      <dsp:spPr>
        <a:xfrm>
          <a:off x="4872145"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9C4A26-7787-4732-A436-C3B1B07FF604}">
      <dsp:nvSpPr>
        <dsp:cNvPr id="0" name=""/>
        <dsp:cNvSpPr/>
      </dsp:nvSpPr>
      <dsp:spPr>
        <a:xfrm>
          <a:off x="6891886" y="0"/>
          <a:ext cx="3279484"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US" sz="1400" b="1" kern="1200" dirty="0">
              <a:latin typeface="Arial" panose="020B0604020202020204" pitchFamily="34" charset="0"/>
              <a:cs typeface="Arial" panose="020B0604020202020204" pitchFamily="34" charset="0"/>
            </a:rPr>
            <a:t>April (total = 3 so far)</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GC0133 – 15 Apr</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GC0138/141 – early/mid Apr</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GC0137</a:t>
          </a:r>
        </a:p>
      </dsp:txBody>
      <dsp:txXfrm>
        <a:off x="6891886" y="0"/>
        <a:ext cx="3279484" cy="1728192"/>
      </dsp:txXfrm>
    </dsp:sp>
    <dsp:sp modelId="{002565B2-F220-4991-9FBB-EABD641A21B6}">
      <dsp:nvSpPr>
        <dsp:cNvPr id="0" name=""/>
        <dsp:cNvSpPr/>
      </dsp:nvSpPr>
      <dsp:spPr>
        <a:xfrm>
          <a:off x="8315604"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963948"/>
          <a:ext cx="11158965" cy="1285264"/>
        </a:xfrm>
        <a:prstGeom prst="notched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10038A7-0FD0-474F-A20F-3258B49D881C}">
      <dsp:nvSpPr>
        <dsp:cNvPr id="0" name=""/>
        <dsp:cNvSpPr/>
      </dsp:nvSpPr>
      <dsp:spPr>
        <a:xfrm>
          <a:off x="4903" y="0"/>
          <a:ext cx="3236535"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a:t>
          </a:r>
        </a:p>
      </dsp:txBody>
      <dsp:txXfrm>
        <a:off x="4903" y="0"/>
        <a:ext cx="3236535" cy="1285264"/>
      </dsp:txXfrm>
    </dsp:sp>
    <dsp:sp modelId="{51EFC4C4-E5C6-40F5-8451-0091C11DB2EA}">
      <dsp:nvSpPr>
        <dsp:cNvPr id="0" name=""/>
        <dsp:cNvSpPr/>
      </dsp:nvSpPr>
      <dsp:spPr>
        <a:xfrm>
          <a:off x="1462513" y="1445922"/>
          <a:ext cx="321316" cy="321316"/>
        </a:xfrm>
        <a:prstGeom prst="ellipse">
          <a:avLst/>
        </a:prstGeom>
        <a:solidFill>
          <a:srgbClr val="0070C0">
            <a:alpha val="90000"/>
          </a:srgb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14F90BA9-7EAC-4DD3-8F8A-1B95BA1DD2D2}">
      <dsp:nvSpPr>
        <dsp:cNvPr id="0" name=""/>
        <dsp:cNvSpPr/>
      </dsp:nvSpPr>
      <dsp:spPr>
        <a:xfrm>
          <a:off x="3403266" y="1927896"/>
          <a:ext cx="3236535"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March</a:t>
          </a:r>
        </a:p>
      </dsp:txBody>
      <dsp:txXfrm>
        <a:off x="3403266" y="1927896"/>
        <a:ext cx="3236535" cy="1285264"/>
      </dsp:txXfrm>
    </dsp:sp>
    <dsp:sp modelId="{47616D60-80A9-42C8-BA86-9D5EBAEB203C}">
      <dsp:nvSpPr>
        <dsp:cNvPr id="0" name=""/>
        <dsp:cNvSpPr/>
      </dsp:nvSpPr>
      <dsp:spPr>
        <a:xfrm>
          <a:off x="4860876" y="1445922"/>
          <a:ext cx="321316" cy="321316"/>
        </a:xfrm>
        <a:prstGeom prst="ellipse">
          <a:avLst/>
        </a:prstGeom>
        <a:solidFill>
          <a:srgbClr val="0070C0">
            <a:alpha val="70000"/>
          </a:srgb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376C3C6C-3D7A-4FE7-88EF-B89C78DC6792}">
      <dsp:nvSpPr>
        <dsp:cNvPr id="0" name=""/>
        <dsp:cNvSpPr/>
      </dsp:nvSpPr>
      <dsp:spPr>
        <a:xfrm>
          <a:off x="6801628" y="0"/>
          <a:ext cx="3236535"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April</a:t>
          </a:r>
        </a:p>
      </dsp:txBody>
      <dsp:txXfrm>
        <a:off x="6801628" y="0"/>
        <a:ext cx="3236535" cy="1285264"/>
      </dsp:txXfrm>
    </dsp:sp>
    <dsp:sp modelId="{CB3B5631-6B4A-4BC7-A892-220B3DF7D486}">
      <dsp:nvSpPr>
        <dsp:cNvPr id="0" name=""/>
        <dsp:cNvSpPr/>
      </dsp:nvSpPr>
      <dsp:spPr>
        <a:xfrm>
          <a:off x="8259238" y="1445922"/>
          <a:ext cx="321316" cy="321316"/>
        </a:xfrm>
        <a:prstGeom prst="ellipse">
          <a:avLst/>
        </a:prstGeom>
        <a:solidFill>
          <a:srgbClr val="0070C0">
            <a:alpha val="50000"/>
          </a:srgb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2/26/2021</a:t>
            </a:fld>
            <a:endParaRPr lang="en-US" dirty="0"/>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dirty="0"/>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2/26/2021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dirty="0"/>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4496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2266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5233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6FCA07C-FE74-4C1C-A4D3-F6305EAD77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4833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31</a:t>
            </a:fld>
            <a:endParaRPr lang="en-US" dirty="0"/>
          </a:p>
        </p:txBody>
      </p:sp>
    </p:spTree>
    <p:extLst>
      <p:ext uri="{BB962C8B-B14F-4D97-AF65-F5344CB8AC3E}">
        <p14:creationId xmlns:p14="http://schemas.microsoft.com/office/powerpoint/2010/main" val="36354778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32</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017218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51270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92204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png"/><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0.jpeg"/><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1.png"/><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2.jpeg"/><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3.jpeg"/><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8.emf"/><Relationship Id="rId5" Type="http://schemas.openxmlformats.org/officeDocument/2006/relationships/oleObject" Target="../embeddings/oleObject7.bin"/><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vmlDrawing" Target="../drawings/vmlDrawing8.vml"/><Relationship Id="rId6" Type="http://schemas.openxmlformats.org/officeDocument/2006/relationships/image" Target="../media/image8.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9.vml"/><Relationship Id="rId5" Type="http://schemas.openxmlformats.org/officeDocument/2006/relationships/image" Target="../media/image10.emf"/><Relationship Id="rId4" Type="http://schemas.openxmlformats.org/officeDocument/2006/relationships/oleObject" Target="../embeddings/oleObject9.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oleObject" Target="../embeddings/oleObject10.bin"/></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11.vml"/><Relationship Id="rId6" Type="http://schemas.openxmlformats.org/officeDocument/2006/relationships/image" Target="../media/image8.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12.vml"/><Relationship Id="rId6" Type="http://schemas.openxmlformats.org/officeDocument/2006/relationships/image" Target="../media/image8.emf"/><Relationship Id="rId5" Type="http://schemas.openxmlformats.org/officeDocument/2006/relationships/oleObject" Target="../embeddings/oleObject12.bin"/><Relationship Id="rId4"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13.vml"/><Relationship Id="rId5" Type="http://schemas.openxmlformats.org/officeDocument/2006/relationships/image" Target="../media/image8.emf"/><Relationship Id="rId4" Type="http://schemas.openxmlformats.org/officeDocument/2006/relationships/oleObject" Target="../embeddings/oleObject13.bin"/></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8.xml"/><Relationship Id="rId4" Type="http://schemas.openxmlformats.org/officeDocument/2006/relationships/image" Target="../media/image1.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416592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6947966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B45026-8D98-D04B-ABDA-CE46E277283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CB3F92F-1294-DB48-BF93-2EA171920B4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1EF0D70-67B3-4245-A4E8-A27D0DDECB95}"/>
              </a:ext>
            </a:extLst>
          </p:cNvPr>
          <p:cNvSpPr>
            <a:spLocks noGrp="1"/>
          </p:cNvSpPr>
          <p:nvPr>
            <p:ph type="dt" sz="half" idx="10"/>
          </p:nvPr>
        </p:nvSpPr>
        <p:spPr/>
        <p:txBody>
          <a:bodyPr/>
          <a:lstStyle/>
          <a:p>
            <a:fld id="{1D16A791-F316-2046-87D5-FE464BA318EF}" type="datetimeFigureOut">
              <a:rPr lang="en-US" smtClean="0"/>
              <a:t>2/26/2021</a:t>
            </a:fld>
            <a:endParaRPr lang="en-US" dirty="0"/>
          </a:p>
        </p:txBody>
      </p:sp>
      <p:sp>
        <p:nvSpPr>
          <p:cNvPr id="5" name="Footer Placeholder 4">
            <a:extLst>
              <a:ext uri="{FF2B5EF4-FFF2-40B4-BE49-F238E27FC236}">
                <a16:creationId xmlns:a16="http://schemas.microsoft.com/office/drawing/2014/main" id="{958A4D30-C83E-CE44-A367-8BBFB3D4BA3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FBAC2FB-76FD-4B49-B0ED-EB805ECECC8B}"/>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51143849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90C2C620-7572-4B4B-9EC2-35F91289E79C}"/>
              </a:ext>
            </a:extLst>
          </p:cNvPr>
          <p:cNvPicPr>
            <a:picLocks noChangeAspect="1"/>
          </p:cNvPicPr>
          <p:nvPr userDrawn="1"/>
        </p:nvPicPr>
        <p:blipFill>
          <a:blip r:embed="rId2"/>
          <a:srcRect/>
          <a:stretch/>
        </p:blipFill>
        <p:spPr>
          <a:xfrm>
            <a:off x="0" y="0"/>
            <a:ext cx="12192000" cy="6858000"/>
          </a:xfrm>
          <a:prstGeom prst="rect">
            <a:avLst/>
          </a:prstGeom>
        </p:spPr>
      </p:pic>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pic>
        <p:nvPicPr>
          <p:cNvPr id="6" name="Picture 5">
            <a:extLst>
              <a:ext uri="{FF2B5EF4-FFF2-40B4-BE49-F238E27FC236}">
                <a16:creationId xmlns:a16="http://schemas.microsoft.com/office/drawing/2014/main" id="{E7AA0B1D-EF40-6A47-9A35-39D47E157AE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59707899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userDrawn="1"/>
        </p:nvPicPr>
        <p:blipFill>
          <a:blip r:embed="rId2" cstate="email">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3" name="Rectangle 12">
            <a:extLst>
              <a:ext uri="{FF2B5EF4-FFF2-40B4-BE49-F238E27FC236}">
                <a16:creationId xmlns:a16="http://schemas.microsoft.com/office/drawing/2014/main" id="{E11FBAF8-F67E-8C4F-93C7-5212A8CCAF34}"/>
              </a:ext>
            </a:extLst>
          </p:cNvPr>
          <p:cNvSpPr/>
          <p:nvPr userDrawn="1"/>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userDrawn="1"/>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298324988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Tree>
    <p:extLst>
      <p:ext uri="{BB962C8B-B14F-4D97-AF65-F5344CB8AC3E}">
        <p14:creationId xmlns:p14="http://schemas.microsoft.com/office/powerpoint/2010/main" val="58969802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05372584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3429000"/>
            <a:ext cx="12192000" cy="2306782"/>
          </a:xfrm>
          <a:prstGeom prst="rect">
            <a:avLst/>
          </a:prstGeom>
        </p:spPr>
      </p:pic>
      <p:pic>
        <p:nvPicPr>
          <p:cNvPr id="6" name="Picture 5">
            <a:extLst>
              <a:ext uri="{FF2B5EF4-FFF2-40B4-BE49-F238E27FC236}">
                <a16:creationId xmlns:a16="http://schemas.microsoft.com/office/drawing/2014/main" id="{70EDFE59-AE3F-D944-82B6-B50946DF4B2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29672661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1" name="Picture 50">
            <a:extLst>
              <a:ext uri="{FF2B5EF4-FFF2-40B4-BE49-F238E27FC236}">
                <a16:creationId xmlns:a16="http://schemas.microsoft.com/office/drawing/2014/main" id="{557146A8-C6A5-974F-A80C-0D6180B310C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55729489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3" name="Picture 12">
            <a:extLst>
              <a:ext uri="{FF2B5EF4-FFF2-40B4-BE49-F238E27FC236}">
                <a16:creationId xmlns:a16="http://schemas.microsoft.com/office/drawing/2014/main" id="{51C126A1-39C9-0641-91C2-B4B94AB26EC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66130819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423332" y="1029439"/>
            <a:ext cx="5466532" cy="4822721"/>
          </a:xfrm>
          <a:prstGeom prst="rect">
            <a:avLst/>
          </a:prstGeom>
        </p:spPr>
        <p:txBody>
          <a:bodyPr anchor="t"/>
          <a:lstStyle>
            <a:lvl1pPr algn="r">
              <a:defRPr sz="8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a:t>
            </a:r>
            <a:endParaRPr lang="en-US" dirty="0"/>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7603067" y="1363133"/>
            <a:ext cx="4199466" cy="4131734"/>
          </a:xfrm>
          <a:prstGeom prst="rect">
            <a:avLst/>
          </a:prstGeom>
          <a:ln>
            <a:noFill/>
          </a:ln>
        </p:spPr>
        <p:txBody>
          <a:bodyPr anchor="ctr"/>
          <a:lstStyle>
            <a:lvl1pPr marL="171450" indent="-171450">
              <a:buFont typeface="Arial" panose="020B0604020202020204" pitchFamily="34" charset="0"/>
              <a:buChar char="•"/>
              <a:defRPr sz="20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281400078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203438"/>
            <a:ext cx="12192000" cy="68580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423332" y="714006"/>
            <a:ext cx="5466532" cy="4822721"/>
          </a:xfrm>
          <a:prstGeom prst="rect">
            <a:avLst/>
          </a:prstGeom>
        </p:spPr>
        <p:txBody>
          <a:bodyPr anchor="t"/>
          <a:lstStyle>
            <a:lvl1pPr algn="r">
              <a:defRPr sz="8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a:t>
            </a:r>
            <a:endParaRPr lang="en-US" dirty="0"/>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7603067" y="1047700"/>
            <a:ext cx="4199466" cy="4131734"/>
          </a:xfrm>
          <a:prstGeom prst="rect">
            <a:avLst/>
          </a:prstGeom>
          <a:ln>
            <a:noFill/>
          </a:ln>
        </p:spPr>
        <p:txBody>
          <a:bodyPr anchor="ctr"/>
          <a:lstStyle>
            <a:lvl1pPr marL="171450" indent="-171450">
              <a:buFont typeface="Arial" panose="020B0604020202020204" pitchFamily="34" charset="0"/>
              <a:buChar char="•"/>
              <a:defRPr sz="20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7" name="Picture 6">
            <a:extLst>
              <a:ext uri="{FF2B5EF4-FFF2-40B4-BE49-F238E27FC236}">
                <a16:creationId xmlns:a16="http://schemas.microsoft.com/office/drawing/2014/main" id="{E578A5C3-04DF-D048-947C-652A68DDAA7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914402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7246941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Our Mission">
    <p:spTree>
      <p:nvGrpSpPr>
        <p:cNvPr id="1" name=""/>
        <p:cNvGrpSpPr/>
        <p:nvPr/>
      </p:nvGrpSpPr>
      <p:grpSpPr>
        <a:xfrm>
          <a:off x="0" y="0"/>
          <a:ext cx="0" cy="0"/>
          <a:chOff x="0" y="0"/>
          <a:chExt cx="0" cy="0"/>
        </a:xfrm>
      </p:grpSpPr>
      <p:pic>
        <p:nvPicPr>
          <p:cNvPr id="4" name="Picture 3" descr="A picture containing food&#10;&#10;Description automatically generated">
            <a:extLst>
              <a:ext uri="{FF2B5EF4-FFF2-40B4-BE49-F238E27FC236}">
                <a16:creationId xmlns:a16="http://schemas.microsoft.com/office/drawing/2014/main" id="{8881344E-252E-1646-BC72-BAFC365E04B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603C7099-7BDF-EF49-AD35-BAF172AFBFE7}"/>
              </a:ext>
            </a:extLst>
          </p:cNvPr>
          <p:cNvSpPr>
            <a:spLocks noGrp="1"/>
          </p:cNvSpPr>
          <p:nvPr>
            <p:ph type="title"/>
          </p:nvPr>
        </p:nvSpPr>
        <p:spPr>
          <a:xfrm>
            <a:off x="3910848" y="4353172"/>
            <a:ext cx="4419336" cy="1480071"/>
          </a:xfrm>
          <a:prstGeom prst="rect">
            <a:avLst/>
          </a:prstGeom>
        </p:spPr>
        <p:txBody>
          <a:bodyPr anchor="t"/>
          <a:lstStyle>
            <a:lvl1pPr algn="ctr">
              <a:defRPr sz="1600" b="0" i="0">
                <a:solidFill>
                  <a:schemeClr val="bg1"/>
                </a:solidFill>
                <a:latin typeface="Helvetica Neue LT Std 55 Roman"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41AC7A00-DB93-444C-B44B-5D4749E8226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62028150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7269F8E-8F8B-4449-8532-8C5C5BA8ABD2}"/>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25637736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4" name="Picture 3" descr="A picture containing table&#10;&#10;Description automatically generated">
            <a:extLst>
              <a:ext uri="{FF2B5EF4-FFF2-40B4-BE49-F238E27FC236}">
                <a16:creationId xmlns:a16="http://schemas.microsoft.com/office/drawing/2014/main" id="{1234C049-7FBE-5B46-833A-66DEB25DA9C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Text Placeholder 11">
            <a:extLst>
              <a:ext uri="{FF2B5EF4-FFF2-40B4-BE49-F238E27FC236}">
                <a16:creationId xmlns:a16="http://schemas.microsoft.com/office/drawing/2014/main" id="{E7F5ABC0-2EBF-7E4B-8636-DA45497EE8B7}"/>
              </a:ext>
            </a:extLst>
          </p:cNvPr>
          <p:cNvSpPr>
            <a:spLocks noGrp="1"/>
          </p:cNvSpPr>
          <p:nvPr>
            <p:ph type="body" sz="quarter" idx="11"/>
          </p:nvPr>
        </p:nvSpPr>
        <p:spPr>
          <a:xfrm>
            <a:off x="627025" y="1439107"/>
            <a:ext cx="4754880" cy="1288051"/>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itle 1">
            <a:extLst>
              <a:ext uri="{FF2B5EF4-FFF2-40B4-BE49-F238E27FC236}">
                <a16:creationId xmlns:a16="http://schemas.microsoft.com/office/drawing/2014/main" id="{4F259E3B-5DA7-3643-B801-D0107A195AB3}"/>
              </a:ext>
            </a:extLst>
          </p:cNvPr>
          <p:cNvSpPr>
            <a:spLocks noGrp="1"/>
          </p:cNvSpPr>
          <p:nvPr>
            <p:ph type="title"/>
          </p:nvPr>
        </p:nvSpPr>
        <p:spPr>
          <a:xfrm>
            <a:off x="627025" y="560117"/>
            <a:ext cx="8292386"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7" name="Picture 6">
            <a:extLst>
              <a:ext uri="{FF2B5EF4-FFF2-40B4-BE49-F238E27FC236}">
                <a16:creationId xmlns:a16="http://schemas.microsoft.com/office/drawing/2014/main" id="{F4342FF0-A2BC-4140-9E7B-8727884F9D1D}"/>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96613733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Icon_3Col_Layout">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3190240"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3190240" y="3141702"/>
            <a:ext cx="8371840" cy="2111018"/>
          </a:xfrm>
          <a:prstGeom prst="rect">
            <a:avLst/>
          </a:prstGeom>
          <a:ln>
            <a:noFill/>
          </a:ln>
        </p:spPr>
        <p:txBody>
          <a:bodyPr numCol="3"/>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pic>
        <p:nvPicPr>
          <p:cNvPr id="11" name="Picture 10">
            <a:extLst>
              <a:ext uri="{FF2B5EF4-FFF2-40B4-BE49-F238E27FC236}">
                <a16:creationId xmlns:a16="http://schemas.microsoft.com/office/drawing/2014/main" id="{D056BF34-B32E-6243-A274-74B4622666D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1154527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9" name="Picture 8">
            <a:extLst>
              <a:ext uri="{FF2B5EF4-FFF2-40B4-BE49-F238E27FC236}">
                <a16:creationId xmlns:a16="http://schemas.microsoft.com/office/drawing/2014/main" id="{9E0884E4-790D-0849-8A73-02723BA090E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94409554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05748393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4" name="Picture 13">
            <a:extLst>
              <a:ext uri="{FF2B5EF4-FFF2-40B4-BE49-F238E27FC236}">
                <a16:creationId xmlns:a16="http://schemas.microsoft.com/office/drawing/2014/main" id="{02A2B536-236F-3243-8EA5-4436DB5B365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7528929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Intro_Bullet_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509098" y="3758494"/>
            <a:ext cx="4743305" cy="1762631"/>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97523" y="3175722"/>
            <a:ext cx="2764515"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4" name="Picture Placeholder 8">
            <a:extLst>
              <a:ext uri="{FF2B5EF4-FFF2-40B4-BE49-F238E27FC236}">
                <a16:creationId xmlns:a16="http://schemas.microsoft.com/office/drawing/2014/main" id="{DD16F5DD-B45A-ED4E-8E7E-33263E4BB0FD}"/>
              </a:ext>
            </a:extLst>
          </p:cNvPr>
          <p:cNvSpPr>
            <a:spLocks noGrp="1"/>
          </p:cNvSpPr>
          <p:nvPr>
            <p:ph type="pic" sz="quarter" idx="16"/>
          </p:nvPr>
        </p:nvSpPr>
        <p:spPr>
          <a:xfrm>
            <a:off x="6287075" y="780175"/>
            <a:ext cx="5395827" cy="4740950"/>
          </a:xfrm>
          <a:prstGeom prst="rect">
            <a:avLst/>
          </a:prstGeom>
        </p:spPr>
        <p:txBody>
          <a:bodyPr/>
          <a:lstStyle/>
          <a:p>
            <a:endParaRPr lang="en-US" dirty="0"/>
          </a:p>
        </p:txBody>
      </p:sp>
      <p:sp>
        <p:nvSpPr>
          <p:cNvPr id="16" name="Text Placeholder 11">
            <a:extLst>
              <a:ext uri="{FF2B5EF4-FFF2-40B4-BE49-F238E27FC236}">
                <a16:creationId xmlns:a16="http://schemas.microsoft.com/office/drawing/2014/main" id="{F13ADBC8-7EAF-6F47-94A8-57843CEAD9D0}"/>
              </a:ext>
            </a:extLst>
          </p:cNvPr>
          <p:cNvSpPr>
            <a:spLocks noGrp="1"/>
          </p:cNvSpPr>
          <p:nvPr>
            <p:ph type="body" sz="quarter" idx="17"/>
          </p:nvPr>
        </p:nvSpPr>
        <p:spPr>
          <a:xfrm>
            <a:off x="497523" y="2298492"/>
            <a:ext cx="5043198"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9" name="Picture 8">
            <a:extLst>
              <a:ext uri="{FF2B5EF4-FFF2-40B4-BE49-F238E27FC236}">
                <a16:creationId xmlns:a16="http://schemas.microsoft.com/office/drawing/2014/main" id="{CEF1F2AE-F16D-334D-BE92-FE5B4774467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49267531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pic>
        <p:nvPicPr>
          <p:cNvPr id="5" name="Picture 4">
            <a:extLst>
              <a:ext uri="{FF2B5EF4-FFF2-40B4-BE49-F238E27FC236}">
                <a16:creationId xmlns:a16="http://schemas.microsoft.com/office/drawing/2014/main" id="{66C6C745-44D8-1B43-841E-546B305709C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78378667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_SmartArt - Timelin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5" name="Picture 4">
            <a:extLst>
              <a:ext uri="{FF2B5EF4-FFF2-40B4-BE49-F238E27FC236}">
                <a16:creationId xmlns:a16="http://schemas.microsoft.com/office/drawing/2014/main" id="{66C6C745-44D8-1B43-841E-546B305709C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
        <p:nvSpPr>
          <p:cNvPr id="4" name="SmartArt Placeholder 3">
            <a:extLst>
              <a:ext uri="{FF2B5EF4-FFF2-40B4-BE49-F238E27FC236}">
                <a16:creationId xmlns:a16="http://schemas.microsoft.com/office/drawing/2014/main" id="{38D9C6C5-DE52-D147-ACCA-7392BF61B517}"/>
              </a:ext>
            </a:extLst>
          </p:cNvPr>
          <p:cNvSpPr>
            <a:spLocks noGrp="1"/>
          </p:cNvSpPr>
          <p:nvPr>
            <p:ph type="dgm" sz="quarter" idx="11"/>
          </p:nvPr>
        </p:nvSpPr>
        <p:spPr>
          <a:xfrm>
            <a:off x="497523" y="1437480"/>
            <a:ext cx="11064875" cy="4440805"/>
          </a:xfrm>
          <a:prstGeom prst="rect">
            <a:avLst/>
          </a:prstGeom>
        </p:spPr>
        <p:txBody>
          <a:bodyPr/>
          <a:lstStyle/>
          <a:p>
            <a:endParaRPr lang="en-GB" dirty="0"/>
          </a:p>
        </p:txBody>
      </p:sp>
    </p:spTree>
    <p:extLst>
      <p:ext uri="{BB962C8B-B14F-4D97-AF65-F5344CB8AC3E}">
        <p14:creationId xmlns:p14="http://schemas.microsoft.com/office/powerpoint/2010/main" val="28240264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99216713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071BAFEB-D91F-3A4F-A0E0-FE66512EF0C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3216820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pic>
        <p:nvPicPr>
          <p:cNvPr id="6" name="Picture 5">
            <a:extLst>
              <a:ext uri="{FF2B5EF4-FFF2-40B4-BE49-F238E27FC236}">
                <a16:creationId xmlns:a16="http://schemas.microsoft.com/office/drawing/2014/main" id="{719EF13E-F668-A44D-9AA6-5C56CA0C4E7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74099815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F978B2CD-D59C-5F4F-997D-1D4C2E1CF0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41888020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413257269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2" name="Picture 11">
            <a:extLst>
              <a:ext uri="{FF2B5EF4-FFF2-40B4-BE49-F238E27FC236}">
                <a16:creationId xmlns:a16="http://schemas.microsoft.com/office/drawing/2014/main" id="{8DC90A15-43F4-434E-B610-95865C3630C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92992959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7" name="Picture 6">
            <a:extLst>
              <a:ext uri="{FF2B5EF4-FFF2-40B4-BE49-F238E27FC236}">
                <a16:creationId xmlns:a16="http://schemas.microsoft.com/office/drawing/2014/main" id="{A7A25618-713B-ED41-9861-A24288A5C9C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90431290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object 6">
            <a:extLst>
              <a:ext uri="{FF2B5EF4-FFF2-40B4-BE49-F238E27FC236}">
                <a16:creationId xmlns:a16="http://schemas.microsoft.com/office/drawing/2014/main" id="{F74AEC0D-EADD-DE4F-AD46-CFF19F8A58D2}"/>
              </a:ext>
            </a:extLst>
          </p:cNvPr>
          <p:cNvSpPr/>
          <p:nvPr userDrawn="1"/>
        </p:nvSpPr>
        <p:spPr>
          <a:xfrm>
            <a:off x="6168836" y="4962021"/>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0079C1"/>
          </a:solidFill>
        </p:spPr>
        <p:txBody>
          <a:bodyPr wrap="square" lIns="0" tIns="0" rIns="0" bIns="0" rtlCol="0"/>
          <a:lstStyle/>
          <a:p>
            <a:pPr defTabSz="368686"/>
            <a:endParaRPr sz="1452" dirty="0">
              <a:solidFill>
                <a:srgbClr val="0079C1"/>
              </a:solidFill>
              <a:latin typeface="Calibri" panose="020F0502020204030204"/>
            </a:endParaRPr>
          </a:p>
        </p:txBody>
      </p:sp>
      <p:sp>
        <p:nvSpPr>
          <p:cNvPr id="4" name="object 7">
            <a:extLst>
              <a:ext uri="{FF2B5EF4-FFF2-40B4-BE49-F238E27FC236}">
                <a16:creationId xmlns:a16="http://schemas.microsoft.com/office/drawing/2014/main" id="{24BA2B66-2CA1-364E-9811-5B7B8DAC180B}"/>
              </a:ext>
            </a:extLst>
          </p:cNvPr>
          <p:cNvSpPr txBox="1"/>
          <p:nvPr userDrawn="1"/>
        </p:nvSpPr>
        <p:spPr>
          <a:xfrm>
            <a:off x="6274715" y="5012580"/>
            <a:ext cx="94781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300  </a:t>
            </a:r>
            <a:r>
              <a:rPr sz="806" b="1" spc="-28" dirty="0">
                <a:solidFill>
                  <a:srgbClr val="FFFFFF"/>
                </a:solidFill>
                <a:latin typeface="HelveticaNeueLTPro-Blk"/>
                <a:cs typeface="HelveticaNeueLTPro-Blk"/>
              </a:rPr>
              <a:t>C</a:t>
            </a:r>
            <a:r>
              <a:rPr sz="806" b="1" spc="-36" dirty="0">
                <a:solidFill>
                  <a:srgbClr val="FFFFFF"/>
                </a:solidFill>
                <a:latin typeface="HelveticaNeueLTPro-Blk"/>
                <a:cs typeface="HelveticaNeueLTPro-Blk"/>
              </a:rPr>
              <a:t>1</a:t>
            </a:r>
            <a:r>
              <a:rPr sz="806" b="1" spc="8" dirty="0">
                <a:solidFill>
                  <a:srgbClr val="FFFFFF"/>
                </a:solidFill>
                <a:latin typeface="HelveticaNeueLTPro-Blk"/>
                <a:cs typeface="HelveticaNeueLTPro-Blk"/>
              </a:rPr>
              <a:t>0</a:t>
            </a:r>
            <a:r>
              <a:rPr sz="806" b="1" spc="-20" dirty="0">
                <a:solidFill>
                  <a:srgbClr val="FFFFFF"/>
                </a:solidFill>
                <a:latin typeface="HelveticaNeueLTPro-Blk"/>
                <a:cs typeface="HelveticaNeueLTPro-Blk"/>
              </a:rPr>
              <a:t>0</a:t>
            </a:r>
            <a:r>
              <a:rPr sz="806" b="1" spc="8" dirty="0">
                <a:solidFill>
                  <a:srgbClr val="FFFFFF"/>
                </a:solidFill>
                <a:latin typeface="HelveticaNeueLTPro-Blk"/>
                <a:cs typeface="HelveticaNeueLTPro-Blk"/>
              </a:rPr>
              <a:t>/</a:t>
            </a:r>
            <a:r>
              <a:rPr sz="806" b="1" spc="4" dirty="0">
                <a:solidFill>
                  <a:srgbClr val="FFFFFF"/>
                </a:solidFill>
                <a:latin typeface="HelveticaNeueLTPro-Blk"/>
                <a:cs typeface="HelveticaNeueLTPro-Blk"/>
              </a:rPr>
              <a:t>M</a:t>
            </a:r>
            <a:r>
              <a:rPr sz="806" b="1" spc="8" dirty="0">
                <a:solidFill>
                  <a:srgbClr val="FFFFFF"/>
                </a:solidFill>
                <a:latin typeface="HelveticaNeueLTPro-Blk"/>
                <a:cs typeface="HelveticaNeueLTPro-Blk"/>
              </a:rPr>
              <a:t>4</a:t>
            </a:r>
            <a:r>
              <a:rPr sz="806" b="1" spc="4" dirty="0">
                <a:solidFill>
                  <a:srgbClr val="FFFFFF"/>
                </a:solidFill>
                <a:latin typeface="HelveticaNeueLTPro-Blk"/>
                <a:cs typeface="HelveticaNeueLTPro-Blk"/>
              </a:rPr>
              <a:t>4</a:t>
            </a:r>
            <a:r>
              <a:rPr sz="806" b="1" spc="44" dirty="0">
                <a:solidFill>
                  <a:srgbClr val="FFFFFF"/>
                </a:solidFill>
                <a:latin typeface="HelveticaNeueLTPro-Blk"/>
                <a:cs typeface="HelveticaNeueLTPro-Blk"/>
              </a:rPr>
              <a:t>/</a:t>
            </a:r>
            <a:r>
              <a:rPr sz="806" b="1" spc="-20" dirty="0">
                <a:solidFill>
                  <a:srgbClr val="FFFFFF"/>
                </a:solidFill>
                <a:latin typeface="HelveticaNeueLTPro-Blk"/>
                <a:cs typeface="HelveticaNeueLTPro-Blk"/>
              </a:rPr>
              <a:t>Y0</a:t>
            </a:r>
            <a:r>
              <a:rPr sz="806" b="1" spc="8" dirty="0">
                <a:solidFill>
                  <a:srgbClr val="FFFFFF"/>
                </a:solidFill>
                <a:latin typeface="HelveticaNeueLTPro-Blk"/>
                <a:cs typeface="HelveticaNeueLTPro-Blk"/>
              </a:rPr>
              <a:t>/</a:t>
            </a:r>
            <a:r>
              <a:rPr sz="806" b="1" spc="-24" dirty="0">
                <a:solidFill>
                  <a:srgbClr val="FFFFFF"/>
                </a:solidFill>
                <a:latin typeface="HelveticaNeueLTPro-Blk"/>
                <a:cs typeface="HelveticaNeueLTPro-Blk"/>
              </a:rPr>
              <a:t>K</a:t>
            </a:r>
            <a:r>
              <a:rPr sz="806" b="1" dirty="0">
                <a:solidFill>
                  <a:srgbClr val="FFFFFF"/>
                </a:solidFill>
                <a:latin typeface="HelveticaNeueLTPro-Blk"/>
                <a:cs typeface="HelveticaNeueLTPro-Blk"/>
              </a:rPr>
              <a:t>0  </a:t>
            </a:r>
            <a:r>
              <a:rPr sz="806" b="1" spc="-20" dirty="0">
                <a:solidFill>
                  <a:srgbClr val="FFFFFF"/>
                </a:solidFill>
                <a:latin typeface="HelveticaNeueLTPro-Blk"/>
                <a:cs typeface="HelveticaNeueLTPro-Blk"/>
              </a:rPr>
              <a:t>R0/G121/B193</a:t>
            </a:r>
            <a:endParaRPr sz="806" dirty="0">
              <a:solidFill>
                <a:prstClr val="black"/>
              </a:solidFill>
              <a:latin typeface="HelveticaNeueLTPro-Blk"/>
              <a:cs typeface="HelveticaNeueLTPro-Blk"/>
            </a:endParaRPr>
          </a:p>
        </p:txBody>
      </p:sp>
      <p:sp>
        <p:nvSpPr>
          <p:cNvPr id="5" name="object 8">
            <a:extLst>
              <a:ext uri="{FF2B5EF4-FFF2-40B4-BE49-F238E27FC236}">
                <a16:creationId xmlns:a16="http://schemas.microsoft.com/office/drawing/2014/main" id="{831F543C-499B-744B-A87D-57D5B1E0767A}"/>
              </a:ext>
            </a:extLst>
          </p:cNvPr>
          <p:cNvSpPr/>
          <p:nvPr userDrawn="1"/>
        </p:nvSpPr>
        <p:spPr>
          <a:xfrm>
            <a:off x="8968399" y="2147082"/>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5BCBF5"/>
          </a:solidFill>
        </p:spPr>
        <p:txBody>
          <a:bodyPr wrap="square" lIns="0" tIns="0" rIns="0" bIns="0" rtlCol="0"/>
          <a:lstStyle/>
          <a:p>
            <a:pPr defTabSz="368686"/>
            <a:endParaRPr sz="1452" dirty="0">
              <a:solidFill>
                <a:srgbClr val="5BCBF5"/>
              </a:solidFill>
              <a:latin typeface="Calibri" panose="020F0502020204030204"/>
            </a:endParaRPr>
          </a:p>
        </p:txBody>
      </p:sp>
      <p:sp>
        <p:nvSpPr>
          <p:cNvPr id="6" name="object 9">
            <a:extLst>
              <a:ext uri="{FF2B5EF4-FFF2-40B4-BE49-F238E27FC236}">
                <a16:creationId xmlns:a16="http://schemas.microsoft.com/office/drawing/2014/main" id="{4DFA57B9-DE2B-6D44-A190-E8E6A11BF5C3}"/>
              </a:ext>
            </a:extLst>
          </p:cNvPr>
          <p:cNvSpPr txBox="1"/>
          <p:nvPr userDrawn="1"/>
        </p:nvSpPr>
        <p:spPr>
          <a:xfrm>
            <a:off x="9074278" y="2223666"/>
            <a:ext cx="885341"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297  C55/M0/Y0/K0  </a:t>
            </a:r>
            <a:r>
              <a:rPr sz="806" b="1" spc="12" dirty="0">
                <a:solidFill>
                  <a:srgbClr val="FFFFFF"/>
                </a:solidFill>
                <a:latin typeface="HelveticaNeueLTPro-Blk"/>
                <a:cs typeface="HelveticaNeueLTPro-Blk"/>
              </a:rPr>
              <a:t>R</a:t>
            </a:r>
            <a:r>
              <a:rPr sz="806" b="1" spc="-28" dirty="0">
                <a:solidFill>
                  <a:srgbClr val="FFFFFF"/>
                </a:solidFill>
                <a:latin typeface="HelveticaNeueLTPro-Blk"/>
                <a:cs typeface="HelveticaNeueLTPro-Blk"/>
              </a:rPr>
              <a:t>9</a:t>
            </a:r>
            <a:r>
              <a:rPr sz="806" b="1" spc="-40" dirty="0">
                <a:solidFill>
                  <a:srgbClr val="FFFFFF"/>
                </a:solidFill>
                <a:latin typeface="HelveticaNeueLTPro-Blk"/>
                <a:cs typeface="HelveticaNeueLTPro-Blk"/>
              </a:rPr>
              <a:t>1</a:t>
            </a:r>
            <a:r>
              <a:rPr sz="806" b="1" spc="-20" dirty="0">
                <a:solidFill>
                  <a:srgbClr val="FFFFFF"/>
                </a:solidFill>
                <a:latin typeface="HelveticaNeueLTPro-Blk"/>
                <a:cs typeface="HelveticaNeueLTPro-Blk"/>
              </a:rPr>
              <a:t>/</a:t>
            </a:r>
            <a:r>
              <a:rPr sz="806" b="1" spc="8" dirty="0">
                <a:solidFill>
                  <a:srgbClr val="FFFFFF"/>
                </a:solidFill>
                <a:latin typeface="HelveticaNeueLTPro-Blk"/>
                <a:cs typeface="HelveticaNeueLTPro-Blk"/>
              </a:rPr>
              <a:t>G2</a:t>
            </a:r>
            <a:r>
              <a:rPr sz="806" b="1" spc="4" dirty="0">
                <a:solidFill>
                  <a:srgbClr val="FFFFFF"/>
                </a:solidFill>
                <a:latin typeface="HelveticaNeueLTPro-Blk"/>
                <a:cs typeface="HelveticaNeueLTPro-Blk"/>
              </a:rPr>
              <a:t>0</a:t>
            </a:r>
            <a:r>
              <a:rPr sz="806" b="1" spc="-4" dirty="0">
                <a:solidFill>
                  <a:srgbClr val="FFFFFF"/>
                </a:solidFill>
                <a:latin typeface="HelveticaNeueLTPro-Blk"/>
                <a:cs typeface="HelveticaNeueLTPro-Blk"/>
              </a:rPr>
              <a:t>3</a:t>
            </a:r>
            <a:r>
              <a:rPr sz="806" b="1" spc="8" dirty="0">
                <a:solidFill>
                  <a:srgbClr val="FFFFFF"/>
                </a:solidFill>
                <a:latin typeface="HelveticaNeueLTPro-Blk"/>
                <a:cs typeface="HelveticaNeueLTPro-Blk"/>
              </a:rPr>
              <a:t>/</a:t>
            </a:r>
            <a:r>
              <a:rPr sz="806" b="1" dirty="0">
                <a:solidFill>
                  <a:srgbClr val="FFFFFF"/>
                </a:solidFill>
                <a:latin typeface="HelveticaNeueLTPro-Blk"/>
                <a:cs typeface="HelveticaNeueLTPro-Blk"/>
              </a:rPr>
              <a:t>B</a:t>
            </a:r>
            <a:r>
              <a:rPr sz="806" b="1" spc="8" dirty="0">
                <a:solidFill>
                  <a:srgbClr val="FFFFFF"/>
                </a:solidFill>
                <a:latin typeface="HelveticaNeueLTPro-Blk"/>
                <a:cs typeface="HelveticaNeueLTPro-Blk"/>
              </a:rPr>
              <a:t>2</a:t>
            </a:r>
            <a:r>
              <a:rPr sz="806" b="1" spc="16" dirty="0">
                <a:solidFill>
                  <a:srgbClr val="FFFFFF"/>
                </a:solidFill>
                <a:latin typeface="HelveticaNeueLTPro-Blk"/>
                <a:cs typeface="HelveticaNeueLTPro-Blk"/>
              </a:rPr>
              <a:t>4</a:t>
            </a:r>
            <a:r>
              <a:rPr sz="806" b="1" dirty="0">
                <a:solidFill>
                  <a:srgbClr val="FFFFFF"/>
                </a:solidFill>
                <a:latin typeface="HelveticaNeueLTPro-Blk"/>
                <a:cs typeface="HelveticaNeueLTPro-Blk"/>
              </a:rPr>
              <a:t>5</a:t>
            </a:r>
            <a:endParaRPr sz="806" dirty="0">
              <a:solidFill>
                <a:prstClr val="black"/>
              </a:solidFill>
              <a:latin typeface="HelveticaNeueLTPro-Blk"/>
              <a:cs typeface="HelveticaNeueLTPro-Blk"/>
            </a:endParaRPr>
          </a:p>
        </p:txBody>
      </p:sp>
      <p:sp>
        <p:nvSpPr>
          <p:cNvPr id="7" name="object 10">
            <a:extLst>
              <a:ext uri="{FF2B5EF4-FFF2-40B4-BE49-F238E27FC236}">
                <a16:creationId xmlns:a16="http://schemas.microsoft.com/office/drawing/2014/main" id="{9401C43E-DFF6-454A-BDF9-568D026B2F28}"/>
              </a:ext>
            </a:extLst>
          </p:cNvPr>
          <p:cNvSpPr/>
          <p:nvPr userDrawn="1"/>
        </p:nvSpPr>
        <p:spPr>
          <a:xfrm>
            <a:off x="8968399" y="3042335"/>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C2CD23"/>
          </a:solidFill>
        </p:spPr>
        <p:txBody>
          <a:bodyPr wrap="square" lIns="0" tIns="0" rIns="0" bIns="0" rtlCol="0"/>
          <a:lstStyle/>
          <a:p>
            <a:pPr defTabSz="368686"/>
            <a:endParaRPr sz="1452" dirty="0">
              <a:solidFill>
                <a:srgbClr val="C2CD23"/>
              </a:solidFill>
              <a:latin typeface="Calibri" panose="020F0502020204030204"/>
            </a:endParaRPr>
          </a:p>
        </p:txBody>
      </p:sp>
      <p:sp>
        <p:nvSpPr>
          <p:cNvPr id="8" name="object 11">
            <a:extLst>
              <a:ext uri="{FF2B5EF4-FFF2-40B4-BE49-F238E27FC236}">
                <a16:creationId xmlns:a16="http://schemas.microsoft.com/office/drawing/2014/main" id="{275BEDB3-E27B-794E-82D5-BF3FF313762E}"/>
              </a:ext>
            </a:extLst>
          </p:cNvPr>
          <p:cNvSpPr txBox="1"/>
          <p:nvPr userDrawn="1"/>
        </p:nvSpPr>
        <p:spPr>
          <a:xfrm>
            <a:off x="9074278" y="3118919"/>
            <a:ext cx="954980"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390  </a:t>
            </a:r>
            <a:r>
              <a:rPr sz="806" b="1" dirty="0">
                <a:solidFill>
                  <a:srgbClr val="FFFFFF"/>
                </a:solidFill>
                <a:latin typeface="HelveticaNeueLTPro-Blk"/>
                <a:cs typeface="HelveticaNeueLTPro-Blk"/>
              </a:rPr>
              <a:t>C</a:t>
            </a:r>
            <a:r>
              <a:rPr sz="806" b="1" spc="12" dirty="0">
                <a:solidFill>
                  <a:srgbClr val="FFFFFF"/>
                </a:solidFill>
                <a:latin typeface="HelveticaNeueLTPro-Blk"/>
                <a:cs typeface="HelveticaNeueLTPro-Blk"/>
              </a:rPr>
              <a:t>2</a:t>
            </a:r>
            <a:r>
              <a:rPr sz="806" b="1" spc="20" dirty="0">
                <a:solidFill>
                  <a:srgbClr val="FFFFFF"/>
                </a:solidFill>
                <a:latin typeface="HelveticaNeueLTPro-Blk"/>
                <a:cs typeface="HelveticaNeueLTPro-Blk"/>
              </a:rPr>
              <a:t>2</a:t>
            </a:r>
            <a:r>
              <a:rPr sz="806" b="1" spc="8" dirty="0">
                <a:solidFill>
                  <a:srgbClr val="FFFFFF"/>
                </a:solidFill>
                <a:latin typeface="HelveticaNeueLTPro-Blk"/>
                <a:cs typeface="HelveticaNeueLTPro-Blk"/>
              </a:rPr>
              <a:t>/</a:t>
            </a:r>
            <a:r>
              <a:rPr sz="806" b="1" spc="12" dirty="0">
                <a:solidFill>
                  <a:srgbClr val="FFFFFF"/>
                </a:solidFill>
                <a:latin typeface="HelveticaNeueLTPro-Blk"/>
                <a:cs typeface="HelveticaNeueLTPro-Blk"/>
              </a:rPr>
              <a:t>M</a:t>
            </a:r>
            <a:r>
              <a:rPr sz="806" b="1" spc="-20" dirty="0">
                <a:solidFill>
                  <a:srgbClr val="FFFFFF"/>
                </a:solidFill>
                <a:latin typeface="HelveticaNeueLTPro-Blk"/>
                <a:cs typeface="HelveticaNeueLTPro-Blk"/>
              </a:rPr>
              <a:t>0</a:t>
            </a:r>
            <a:r>
              <a:rPr sz="806" b="1" spc="44" dirty="0">
                <a:solidFill>
                  <a:srgbClr val="FFFFFF"/>
                </a:solidFill>
                <a:latin typeface="HelveticaNeueLTPro-Blk"/>
                <a:cs typeface="HelveticaNeueLTPro-Blk"/>
              </a:rPr>
              <a:t>/</a:t>
            </a:r>
            <a:r>
              <a:rPr sz="806" b="1" spc="-36" dirty="0">
                <a:solidFill>
                  <a:srgbClr val="FFFFFF"/>
                </a:solidFill>
                <a:latin typeface="HelveticaNeueLTPro-Blk"/>
                <a:cs typeface="HelveticaNeueLTPro-Blk"/>
              </a:rPr>
              <a:t>Y1</a:t>
            </a:r>
            <a:r>
              <a:rPr sz="806" b="1" spc="8" dirty="0">
                <a:solidFill>
                  <a:srgbClr val="FFFFFF"/>
                </a:solidFill>
                <a:latin typeface="HelveticaNeueLTPro-Blk"/>
                <a:cs typeface="HelveticaNeueLTPro-Blk"/>
              </a:rPr>
              <a:t>0</a:t>
            </a:r>
            <a:r>
              <a:rPr sz="806" b="1" spc="-20" dirty="0">
                <a:solidFill>
                  <a:srgbClr val="FFFFFF"/>
                </a:solidFill>
                <a:latin typeface="HelveticaNeueLTPro-Blk"/>
                <a:cs typeface="HelveticaNeueLTPro-Blk"/>
              </a:rPr>
              <a:t>0</a:t>
            </a:r>
            <a:r>
              <a:rPr sz="806" b="1" spc="8" dirty="0">
                <a:solidFill>
                  <a:srgbClr val="FFFFFF"/>
                </a:solidFill>
                <a:latin typeface="HelveticaNeueLTPro-Blk"/>
                <a:cs typeface="HelveticaNeueLTPro-Blk"/>
              </a:rPr>
              <a:t>/</a:t>
            </a:r>
            <a:r>
              <a:rPr sz="806" b="1" spc="-4" dirty="0">
                <a:solidFill>
                  <a:srgbClr val="FFFFFF"/>
                </a:solidFill>
                <a:latin typeface="HelveticaNeueLTPro-Blk"/>
                <a:cs typeface="HelveticaNeueLTPro-Blk"/>
              </a:rPr>
              <a:t>K</a:t>
            </a:r>
            <a:r>
              <a:rPr sz="806" b="1" dirty="0">
                <a:solidFill>
                  <a:srgbClr val="FFFFFF"/>
                </a:solidFill>
                <a:latin typeface="HelveticaNeueLTPro-Blk"/>
                <a:cs typeface="HelveticaNeueLTPro-Blk"/>
              </a:rPr>
              <a:t>8  </a:t>
            </a:r>
            <a:r>
              <a:rPr sz="806" b="1" spc="-4" dirty="0">
                <a:solidFill>
                  <a:srgbClr val="FFFFFF"/>
                </a:solidFill>
                <a:latin typeface="HelveticaNeueLTPro-Blk"/>
                <a:cs typeface="HelveticaNeueLTPro-Blk"/>
              </a:rPr>
              <a:t>R194/G205/B35</a:t>
            </a:r>
            <a:endParaRPr sz="806" dirty="0">
              <a:solidFill>
                <a:prstClr val="black"/>
              </a:solidFill>
              <a:latin typeface="HelveticaNeueLTPro-Blk"/>
              <a:cs typeface="HelveticaNeueLTPro-Blk"/>
            </a:endParaRPr>
          </a:p>
        </p:txBody>
      </p:sp>
      <p:sp>
        <p:nvSpPr>
          <p:cNvPr id="9" name="object 12">
            <a:extLst>
              <a:ext uri="{FF2B5EF4-FFF2-40B4-BE49-F238E27FC236}">
                <a16:creationId xmlns:a16="http://schemas.microsoft.com/office/drawing/2014/main" id="{55755B21-7CF9-3A4D-BCF8-CD464741CC86}"/>
              </a:ext>
            </a:extLst>
          </p:cNvPr>
          <p:cNvSpPr/>
          <p:nvPr userDrawn="1"/>
        </p:nvSpPr>
        <p:spPr>
          <a:xfrm>
            <a:off x="8968399" y="3954466"/>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6A2C91"/>
          </a:solidFill>
        </p:spPr>
        <p:txBody>
          <a:bodyPr wrap="square" lIns="0" tIns="0" rIns="0" bIns="0" rtlCol="0"/>
          <a:lstStyle/>
          <a:p>
            <a:pPr defTabSz="368686"/>
            <a:endParaRPr sz="1452" dirty="0">
              <a:solidFill>
                <a:srgbClr val="6A2C91"/>
              </a:solidFill>
              <a:latin typeface="Calibri" panose="020F0502020204030204"/>
            </a:endParaRPr>
          </a:p>
        </p:txBody>
      </p:sp>
      <p:sp>
        <p:nvSpPr>
          <p:cNvPr id="10" name="object 13">
            <a:extLst>
              <a:ext uri="{FF2B5EF4-FFF2-40B4-BE49-F238E27FC236}">
                <a16:creationId xmlns:a16="http://schemas.microsoft.com/office/drawing/2014/main" id="{DF4D1B1C-4C72-3A45-AAF0-F0752AD88B2D}"/>
              </a:ext>
            </a:extLst>
          </p:cNvPr>
          <p:cNvSpPr txBox="1"/>
          <p:nvPr userDrawn="1"/>
        </p:nvSpPr>
        <p:spPr>
          <a:xfrm>
            <a:off x="9074277" y="4031050"/>
            <a:ext cx="941155"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527  </a:t>
            </a:r>
            <a:r>
              <a:rPr sz="806" b="1" spc="-12" dirty="0">
                <a:solidFill>
                  <a:srgbClr val="FFFFFF"/>
                </a:solidFill>
                <a:latin typeface="HelveticaNeueLTPro-Blk"/>
                <a:cs typeface="HelveticaNeueLTPro-Blk"/>
              </a:rPr>
              <a:t>C</a:t>
            </a:r>
            <a:r>
              <a:rPr sz="806" b="1" spc="-16" dirty="0">
                <a:solidFill>
                  <a:srgbClr val="FFFFFF"/>
                </a:solidFill>
                <a:latin typeface="HelveticaNeueLTPro-Blk"/>
                <a:cs typeface="HelveticaNeueLTPro-Blk"/>
              </a:rPr>
              <a:t>7</a:t>
            </a:r>
            <a:r>
              <a:rPr sz="806" b="1" spc="-4" dirty="0">
                <a:solidFill>
                  <a:srgbClr val="FFFFFF"/>
                </a:solidFill>
                <a:latin typeface="HelveticaNeueLTPro-Blk"/>
                <a:cs typeface="HelveticaNeueLTPro-Blk"/>
              </a:rPr>
              <a:t>3</a:t>
            </a:r>
            <a:r>
              <a:rPr sz="806" b="1" spc="8" dirty="0">
                <a:solidFill>
                  <a:srgbClr val="FFFFFF"/>
                </a:solidFill>
                <a:latin typeface="HelveticaNeueLTPro-Blk"/>
                <a:cs typeface="HelveticaNeueLTPro-Blk"/>
              </a:rPr>
              <a:t>/</a:t>
            </a:r>
            <a:r>
              <a:rPr sz="806" b="1" spc="-32" dirty="0">
                <a:solidFill>
                  <a:srgbClr val="FFFFFF"/>
                </a:solidFill>
                <a:latin typeface="HelveticaNeueLTPro-Blk"/>
                <a:cs typeface="HelveticaNeueLTPro-Blk"/>
              </a:rPr>
              <a:t>M</a:t>
            </a:r>
            <a:r>
              <a:rPr sz="806" b="1" spc="-36" dirty="0">
                <a:solidFill>
                  <a:srgbClr val="FFFFFF"/>
                </a:solidFill>
                <a:latin typeface="HelveticaNeueLTPro-Blk"/>
                <a:cs typeface="HelveticaNeueLTPro-Blk"/>
              </a:rPr>
              <a:t>1</a:t>
            </a:r>
            <a:r>
              <a:rPr sz="806" b="1" spc="8" dirty="0">
                <a:solidFill>
                  <a:srgbClr val="FFFFFF"/>
                </a:solidFill>
                <a:latin typeface="HelveticaNeueLTPro-Blk"/>
                <a:cs typeface="HelveticaNeueLTPro-Blk"/>
              </a:rPr>
              <a:t>0</a:t>
            </a:r>
            <a:r>
              <a:rPr sz="806" b="1" spc="-20" dirty="0">
                <a:solidFill>
                  <a:srgbClr val="FFFFFF"/>
                </a:solidFill>
                <a:latin typeface="HelveticaNeueLTPro-Blk"/>
                <a:cs typeface="HelveticaNeueLTPro-Blk"/>
              </a:rPr>
              <a:t>0</a:t>
            </a:r>
            <a:r>
              <a:rPr sz="806" b="1" spc="44" dirty="0">
                <a:solidFill>
                  <a:srgbClr val="FFFFFF"/>
                </a:solidFill>
                <a:latin typeface="HelveticaNeueLTPro-Blk"/>
                <a:cs typeface="HelveticaNeueLTPro-Blk"/>
              </a:rPr>
              <a:t>/</a:t>
            </a:r>
            <a:r>
              <a:rPr sz="806" b="1" spc="-20" dirty="0">
                <a:solidFill>
                  <a:srgbClr val="FFFFFF"/>
                </a:solidFill>
                <a:latin typeface="HelveticaNeueLTPro-Blk"/>
                <a:cs typeface="HelveticaNeueLTPro-Blk"/>
              </a:rPr>
              <a:t>Y0</a:t>
            </a:r>
            <a:r>
              <a:rPr sz="806" b="1" spc="8" dirty="0">
                <a:solidFill>
                  <a:srgbClr val="FFFFFF"/>
                </a:solidFill>
                <a:latin typeface="HelveticaNeueLTPro-Blk"/>
                <a:cs typeface="HelveticaNeueLTPro-Blk"/>
              </a:rPr>
              <a:t>/</a:t>
            </a:r>
            <a:r>
              <a:rPr sz="806" b="1" spc="-24" dirty="0">
                <a:solidFill>
                  <a:srgbClr val="FFFFFF"/>
                </a:solidFill>
                <a:latin typeface="HelveticaNeueLTPro-Blk"/>
                <a:cs typeface="HelveticaNeueLTPro-Blk"/>
              </a:rPr>
              <a:t>K</a:t>
            </a:r>
            <a:r>
              <a:rPr sz="806" b="1" dirty="0">
                <a:solidFill>
                  <a:srgbClr val="FFFFFF"/>
                </a:solidFill>
                <a:latin typeface="HelveticaNeueLTPro-Blk"/>
                <a:cs typeface="HelveticaNeueLTPro-Blk"/>
              </a:rPr>
              <a:t>0  </a:t>
            </a:r>
            <a:r>
              <a:rPr sz="806" b="1" spc="-12" dirty="0">
                <a:solidFill>
                  <a:srgbClr val="FFFFFF"/>
                </a:solidFill>
                <a:latin typeface="HelveticaNeueLTPro-Blk"/>
                <a:cs typeface="HelveticaNeueLTPro-Blk"/>
              </a:rPr>
              <a:t>R106/G44/B145</a:t>
            </a:r>
            <a:endParaRPr sz="806" dirty="0">
              <a:solidFill>
                <a:prstClr val="black"/>
              </a:solidFill>
              <a:latin typeface="HelveticaNeueLTPro-Blk"/>
              <a:cs typeface="HelveticaNeueLTPro-Blk"/>
            </a:endParaRPr>
          </a:p>
        </p:txBody>
      </p:sp>
      <p:sp>
        <p:nvSpPr>
          <p:cNvPr id="11" name="object 14">
            <a:extLst>
              <a:ext uri="{FF2B5EF4-FFF2-40B4-BE49-F238E27FC236}">
                <a16:creationId xmlns:a16="http://schemas.microsoft.com/office/drawing/2014/main" id="{066B0DD8-7104-6F47-81C6-F16C668E5FB2}"/>
              </a:ext>
            </a:extLst>
          </p:cNvPr>
          <p:cNvSpPr/>
          <p:nvPr userDrawn="1"/>
        </p:nvSpPr>
        <p:spPr>
          <a:xfrm>
            <a:off x="8968399" y="4935996"/>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454546"/>
          </a:solidFill>
        </p:spPr>
        <p:txBody>
          <a:bodyPr wrap="square" lIns="0" tIns="0" rIns="0" bIns="0" rtlCol="0"/>
          <a:lstStyle/>
          <a:p>
            <a:pPr defTabSz="368686"/>
            <a:endParaRPr sz="1452" dirty="0">
              <a:solidFill>
                <a:srgbClr val="454546"/>
              </a:solidFill>
              <a:latin typeface="Calibri" panose="020F0502020204030204"/>
            </a:endParaRPr>
          </a:p>
        </p:txBody>
      </p:sp>
      <p:sp>
        <p:nvSpPr>
          <p:cNvPr id="12" name="object 15">
            <a:extLst>
              <a:ext uri="{FF2B5EF4-FFF2-40B4-BE49-F238E27FC236}">
                <a16:creationId xmlns:a16="http://schemas.microsoft.com/office/drawing/2014/main" id="{2CB91BC2-4E5C-104F-89D0-8746DC661FD6}"/>
              </a:ext>
            </a:extLst>
          </p:cNvPr>
          <p:cNvSpPr txBox="1"/>
          <p:nvPr userDrawn="1"/>
        </p:nvSpPr>
        <p:spPr>
          <a:xfrm>
            <a:off x="9074277" y="5012580"/>
            <a:ext cx="102513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425  </a:t>
            </a:r>
            <a:r>
              <a:rPr sz="806" b="1" spc="-4" dirty="0">
                <a:solidFill>
                  <a:srgbClr val="FFFFFF"/>
                </a:solidFill>
                <a:latin typeface="HelveticaNeueLTPro-Blk"/>
                <a:cs typeface="HelveticaNeueLTPro-Blk"/>
              </a:rPr>
              <a:t>C67/M60/Y58/K43  </a:t>
            </a:r>
            <a:r>
              <a:rPr sz="806" b="1" spc="-8" dirty="0">
                <a:solidFill>
                  <a:srgbClr val="FFFFFF"/>
                </a:solidFill>
                <a:latin typeface="HelveticaNeueLTPro-Blk"/>
                <a:cs typeface="HelveticaNeueLTPro-Blk"/>
              </a:rPr>
              <a:t>R69/G69/B70</a:t>
            </a:r>
            <a:endParaRPr sz="806" dirty="0">
              <a:solidFill>
                <a:prstClr val="black"/>
              </a:solidFill>
              <a:latin typeface="HelveticaNeueLTPro-Blk"/>
              <a:cs typeface="HelveticaNeueLTPro-Blk"/>
            </a:endParaRPr>
          </a:p>
        </p:txBody>
      </p:sp>
      <p:sp>
        <p:nvSpPr>
          <p:cNvPr id="13" name="object 16">
            <a:extLst>
              <a:ext uri="{FF2B5EF4-FFF2-40B4-BE49-F238E27FC236}">
                <a16:creationId xmlns:a16="http://schemas.microsoft.com/office/drawing/2014/main" id="{3389566B-8668-B543-B8C2-A6C3E321DB7F}"/>
              </a:ext>
            </a:extLst>
          </p:cNvPr>
          <p:cNvSpPr/>
          <p:nvPr userDrawn="1"/>
        </p:nvSpPr>
        <p:spPr>
          <a:xfrm>
            <a:off x="6163393" y="3050863"/>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BF22"/>
          </a:solidFill>
        </p:spPr>
        <p:txBody>
          <a:bodyPr wrap="square" lIns="0" tIns="0" rIns="0" bIns="0" rtlCol="0"/>
          <a:lstStyle/>
          <a:p>
            <a:pPr defTabSz="368686"/>
            <a:endParaRPr sz="1452" dirty="0">
              <a:solidFill>
                <a:prstClr val="black"/>
              </a:solidFill>
              <a:latin typeface="Calibri" panose="020F0502020204030204"/>
            </a:endParaRPr>
          </a:p>
        </p:txBody>
      </p:sp>
      <p:sp>
        <p:nvSpPr>
          <p:cNvPr id="14" name="object 17">
            <a:extLst>
              <a:ext uri="{FF2B5EF4-FFF2-40B4-BE49-F238E27FC236}">
                <a16:creationId xmlns:a16="http://schemas.microsoft.com/office/drawing/2014/main" id="{67D5F6A2-CDE4-6D4F-870A-4298B994B815}"/>
              </a:ext>
            </a:extLst>
          </p:cNvPr>
          <p:cNvSpPr txBox="1"/>
          <p:nvPr userDrawn="1"/>
        </p:nvSpPr>
        <p:spPr>
          <a:xfrm>
            <a:off x="6269273" y="3127447"/>
            <a:ext cx="889437"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12" dirty="0">
                <a:solidFill>
                  <a:srgbClr val="FFFFFF"/>
                </a:solidFill>
                <a:latin typeface="HelveticaNeueLTPro-Blk"/>
                <a:cs typeface="HelveticaNeueLTPro-Blk"/>
              </a:rPr>
              <a:t>7408  </a:t>
            </a:r>
            <a:r>
              <a:rPr sz="806" b="1" spc="4" dirty="0">
                <a:solidFill>
                  <a:srgbClr val="FFFFFF"/>
                </a:solidFill>
                <a:latin typeface="HelveticaNeueLTPro-Blk"/>
                <a:cs typeface="HelveticaNeueLTPro-Blk"/>
              </a:rPr>
              <a:t>C</a:t>
            </a:r>
            <a:r>
              <a:rPr sz="806" b="1" spc="-20" dirty="0">
                <a:solidFill>
                  <a:srgbClr val="FFFFFF"/>
                </a:solidFill>
                <a:latin typeface="HelveticaNeueLTPro-Blk"/>
                <a:cs typeface="HelveticaNeueLTPro-Blk"/>
              </a:rPr>
              <a:t>0</a:t>
            </a:r>
            <a:r>
              <a:rPr sz="806" b="1" spc="8" dirty="0">
                <a:solidFill>
                  <a:srgbClr val="FFFFFF"/>
                </a:solidFill>
                <a:latin typeface="HelveticaNeueLTPro-Blk"/>
                <a:cs typeface="HelveticaNeueLTPro-Blk"/>
              </a:rPr>
              <a:t>/</a:t>
            </a:r>
            <a:r>
              <a:rPr sz="806" b="1" spc="12" dirty="0">
                <a:solidFill>
                  <a:srgbClr val="FFFFFF"/>
                </a:solidFill>
                <a:latin typeface="HelveticaNeueLTPro-Blk"/>
                <a:cs typeface="HelveticaNeueLTPro-Blk"/>
              </a:rPr>
              <a:t>M2</a:t>
            </a:r>
            <a:r>
              <a:rPr sz="806" b="1" spc="-12" dirty="0">
                <a:solidFill>
                  <a:srgbClr val="FFFFFF"/>
                </a:solidFill>
                <a:latin typeface="HelveticaNeueLTPro-Blk"/>
                <a:cs typeface="HelveticaNeueLTPro-Blk"/>
              </a:rPr>
              <a:t>5</a:t>
            </a:r>
            <a:r>
              <a:rPr sz="806" b="1" spc="44" dirty="0">
                <a:solidFill>
                  <a:srgbClr val="FFFFFF"/>
                </a:solidFill>
                <a:latin typeface="HelveticaNeueLTPro-Blk"/>
                <a:cs typeface="HelveticaNeueLTPro-Blk"/>
              </a:rPr>
              <a:t>/</a:t>
            </a:r>
            <a:r>
              <a:rPr sz="806" b="1" spc="-12" dirty="0">
                <a:solidFill>
                  <a:srgbClr val="FFFFFF"/>
                </a:solidFill>
                <a:latin typeface="HelveticaNeueLTPro-Blk"/>
                <a:cs typeface="HelveticaNeueLTPro-Blk"/>
              </a:rPr>
              <a:t>Y</a:t>
            </a:r>
            <a:r>
              <a:rPr sz="806" b="1" spc="4" dirty="0">
                <a:solidFill>
                  <a:srgbClr val="FFFFFF"/>
                </a:solidFill>
                <a:latin typeface="HelveticaNeueLTPro-Blk"/>
                <a:cs typeface="HelveticaNeueLTPro-Blk"/>
              </a:rPr>
              <a:t>9</a:t>
            </a:r>
            <a:r>
              <a:rPr sz="806" b="1" spc="-12" dirty="0">
                <a:solidFill>
                  <a:srgbClr val="FFFFFF"/>
                </a:solidFill>
                <a:latin typeface="HelveticaNeueLTPro-Blk"/>
                <a:cs typeface="HelveticaNeueLTPro-Blk"/>
              </a:rPr>
              <a:t>5</a:t>
            </a:r>
            <a:r>
              <a:rPr sz="806" b="1" spc="8" dirty="0">
                <a:solidFill>
                  <a:srgbClr val="FFFFFF"/>
                </a:solidFill>
                <a:latin typeface="HelveticaNeueLTPro-Blk"/>
                <a:cs typeface="HelveticaNeueLTPro-Blk"/>
              </a:rPr>
              <a:t>/</a:t>
            </a:r>
            <a:r>
              <a:rPr sz="806" b="1" spc="-24" dirty="0">
                <a:solidFill>
                  <a:srgbClr val="FFFFFF"/>
                </a:solidFill>
                <a:latin typeface="HelveticaNeueLTPro-Blk"/>
                <a:cs typeface="HelveticaNeueLTPro-Blk"/>
              </a:rPr>
              <a:t>K</a:t>
            </a:r>
            <a:r>
              <a:rPr sz="806" b="1" dirty="0">
                <a:solidFill>
                  <a:srgbClr val="FFFFFF"/>
                </a:solidFill>
                <a:latin typeface="HelveticaNeueLTPro-Blk"/>
                <a:cs typeface="HelveticaNeueLTPro-Blk"/>
              </a:rPr>
              <a:t>0  </a:t>
            </a:r>
            <a:r>
              <a:rPr sz="806" b="1" spc="-12" dirty="0">
                <a:solidFill>
                  <a:srgbClr val="FFFFFF"/>
                </a:solidFill>
                <a:latin typeface="HelveticaNeueLTPro-Blk"/>
                <a:cs typeface="HelveticaNeueLTPro-Blk"/>
              </a:rPr>
              <a:t>R255/G191/B34</a:t>
            </a:r>
            <a:endParaRPr sz="806" dirty="0">
              <a:solidFill>
                <a:prstClr val="black"/>
              </a:solidFill>
              <a:latin typeface="HelveticaNeueLTPro-Blk"/>
              <a:cs typeface="HelveticaNeueLTPro-Blk"/>
            </a:endParaRPr>
          </a:p>
        </p:txBody>
      </p:sp>
      <p:sp>
        <p:nvSpPr>
          <p:cNvPr id="15" name="object 18">
            <a:extLst>
              <a:ext uri="{FF2B5EF4-FFF2-40B4-BE49-F238E27FC236}">
                <a16:creationId xmlns:a16="http://schemas.microsoft.com/office/drawing/2014/main" id="{94062D12-7027-7540-B2D0-91D1F654F299}"/>
              </a:ext>
            </a:extLst>
          </p:cNvPr>
          <p:cNvSpPr/>
          <p:nvPr userDrawn="1"/>
        </p:nvSpPr>
        <p:spPr>
          <a:xfrm>
            <a:off x="6168836" y="3950454"/>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26522"/>
          </a:solidFill>
        </p:spPr>
        <p:txBody>
          <a:bodyPr wrap="square" lIns="0" tIns="0" rIns="0" bIns="0" rtlCol="0"/>
          <a:lstStyle/>
          <a:p>
            <a:pPr defTabSz="368686"/>
            <a:endParaRPr sz="1452" dirty="0">
              <a:solidFill>
                <a:srgbClr val="F26522"/>
              </a:solidFill>
              <a:latin typeface="Calibri" panose="020F0502020204030204"/>
            </a:endParaRPr>
          </a:p>
        </p:txBody>
      </p:sp>
      <p:sp>
        <p:nvSpPr>
          <p:cNvPr id="16" name="object 19">
            <a:extLst>
              <a:ext uri="{FF2B5EF4-FFF2-40B4-BE49-F238E27FC236}">
                <a16:creationId xmlns:a16="http://schemas.microsoft.com/office/drawing/2014/main" id="{7E4B378D-CF56-5E41-9003-17C347983F94}"/>
              </a:ext>
            </a:extLst>
          </p:cNvPr>
          <p:cNvSpPr txBox="1"/>
          <p:nvPr userDrawn="1"/>
        </p:nvSpPr>
        <p:spPr>
          <a:xfrm>
            <a:off x="6274714" y="4027039"/>
            <a:ext cx="1053807" cy="369414"/>
          </a:xfrm>
          <a:prstGeom prst="rect">
            <a:avLst/>
          </a:prstGeom>
        </p:spPr>
        <p:txBody>
          <a:bodyPr vert="horz" wrap="square" lIns="0" tIns="10241" rIns="0" bIns="0" rtlCol="0">
            <a:spAutoFit/>
          </a:bodyPr>
          <a:lstStyle/>
          <a:p>
            <a:pPr marL="10241" defTabSz="368686">
              <a:lnSpc>
                <a:spcPts val="927"/>
              </a:lnSpc>
              <a:spcBef>
                <a:spcPts val="81"/>
              </a:spcBef>
            </a:pPr>
            <a:r>
              <a:rPr sz="806" b="1" dirty="0">
                <a:solidFill>
                  <a:srgbClr val="FFFFFF"/>
                </a:solidFill>
                <a:latin typeface="HelveticaNeueLTPro-Blk"/>
                <a:cs typeface="HelveticaNeueLTPro-Blk"/>
              </a:rPr>
              <a:t>PANTONE</a:t>
            </a:r>
            <a:r>
              <a:rPr sz="806" b="1" spc="-8" dirty="0">
                <a:solidFill>
                  <a:srgbClr val="FFFFFF"/>
                </a:solidFill>
                <a:latin typeface="HelveticaNeueLTPro-Blk"/>
                <a:cs typeface="HelveticaNeueLTPro-Blk"/>
              </a:rPr>
              <a:t> </a:t>
            </a:r>
            <a:r>
              <a:rPr sz="806" b="1" spc="-16" dirty="0">
                <a:solidFill>
                  <a:srgbClr val="FFFFFF"/>
                </a:solidFill>
                <a:latin typeface="HelveticaNeueLTPro-Blk"/>
                <a:cs typeface="HelveticaNeueLTPro-Blk"/>
              </a:rPr>
              <a:t>166</a:t>
            </a:r>
            <a:endParaRPr sz="806" dirty="0">
              <a:solidFill>
                <a:prstClr val="black"/>
              </a:solidFill>
              <a:latin typeface="HelveticaNeueLTPro-Blk"/>
              <a:cs typeface="HelveticaNeueLTPro-Blk"/>
            </a:endParaRPr>
          </a:p>
          <a:p>
            <a:pPr marL="10241" marR="4097" defTabSz="368686">
              <a:lnSpc>
                <a:spcPts val="887"/>
              </a:lnSpc>
              <a:spcBef>
                <a:spcPts val="56"/>
              </a:spcBef>
            </a:pPr>
            <a:r>
              <a:rPr sz="806" b="1" spc="4" dirty="0">
                <a:solidFill>
                  <a:srgbClr val="FFFFFF"/>
                </a:solidFill>
                <a:latin typeface="HelveticaNeueLTPro-Blk"/>
                <a:cs typeface="HelveticaNeueLTPro-Blk"/>
              </a:rPr>
              <a:t>C:0 </a:t>
            </a:r>
            <a:r>
              <a:rPr sz="806" b="1" spc="-8" dirty="0">
                <a:solidFill>
                  <a:srgbClr val="FFFFFF"/>
                </a:solidFill>
                <a:latin typeface="HelveticaNeueLTPro-Blk"/>
                <a:cs typeface="HelveticaNeueLTPro-Blk"/>
              </a:rPr>
              <a:t>M:75 </a:t>
            </a:r>
            <a:r>
              <a:rPr sz="806" b="1" spc="-20" dirty="0">
                <a:solidFill>
                  <a:srgbClr val="FFFFFF"/>
                </a:solidFill>
                <a:latin typeface="HelveticaNeueLTPro-Blk"/>
                <a:cs typeface="HelveticaNeueLTPro-Blk"/>
              </a:rPr>
              <a:t>Y:100</a:t>
            </a:r>
            <a:r>
              <a:rPr sz="806" b="1" spc="-48" dirty="0">
                <a:solidFill>
                  <a:srgbClr val="FFFFFF"/>
                </a:solidFill>
                <a:latin typeface="HelveticaNeueLTPro-Blk"/>
                <a:cs typeface="HelveticaNeueLTPro-Blk"/>
              </a:rPr>
              <a:t> </a:t>
            </a:r>
            <a:r>
              <a:rPr sz="806" b="1" spc="4" dirty="0">
                <a:solidFill>
                  <a:srgbClr val="FFFFFF"/>
                </a:solidFill>
                <a:latin typeface="HelveticaNeueLTPro-Blk"/>
                <a:cs typeface="HelveticaNeueLTPro-Blk"/>
              </a:rPr>
              <a:t>K:0  R:242 </a:t>
            </a:r>
            <a:r>
              <a:rPr sz="806" b="1" spc="-20" dirty="0">
                <a:solidFill>
                  <a:srgbClr val="FFFFFF"/>
                </a:solidFill>
                <a:latin typeface="HelveticaNeueLTPro-Blk"/>
                <a:cs typeface="HelveticaNeueLTPro-Blk"/>
              </a:rPr>
              <a:t>G:101</a:t>
            </a:r>
            <a:r>
              <a:rPr sz="806" b="1" spc="-28" dirty="0">
                <a:solidFill>
                  <a:srgbClr val="FFFFFF"/>
                </a:solidFill>
                <a:latin typeface="HelveticaNeueLTPro-Blk"/>
                <a:cs typeface="HelveticaNeueLTPro-Blk"/>
              </a:rPr>
              <a:t> </a:t>
            </a:r>
            <a:r>
              <a:rPr sz="806" b="1" spc="4" dirty="0">
                <a:solidFill>
                  <a:srgbClr val="FFFFFF"/>
                </a:solidFill>
                <a:latin typeface="HelveticaNeueLTPro-Blk"/>
                <a:cs typeface="HelveticaNeueLTPro-Blk"/>
              </a:rPr>
              <a:t>B:34</a:t>
            </a:r>
            <a:endParaRPr sz="806" dirty="0">
              <a:solidFill>
                <a:prstClr val="black"/>
              </a:solidFill>
              <a:latin typeface="HelveticaNeueLTPro-Blk"/>
              <a:cs typeface="HelveticaNeueLTPro-Blk"/>
            </a:endParaRPr>
          </a:p>
        </p:txBody>
      </p:sp>
      <p:sp>
        <p:nvSpPr>
          <p:cNvPr id="17" name="object 20">
            <a:extLst>
              <a:ext uri="{FF2B5EF4-FFF2-40B4-BE49-F238E27FC236}">
                <a16:creationId xmlns:a16="http://schemas.microsoft.com/office/drawing/2014/main" id="{A84E9A33-66B1-8D43-AAFE-E75634F30D0B}"/>
              </a:ext>
            </a:extLst>
          </p:cNvPr>
          <p:cNvSpPr/>
          <p:nvPr userDrawn="1"/>
        </p:nvSpPr>
        <p:spPr>
          <a:xfrm>
            <a:off x="6168836" y="2147082"/>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E600"/>
          </a:solidFill>
          <a:ln>
            <a:noFill/>
          </a:ln>
        </p:spPr>
        <p:txBody>
          <a:bodyPr wrap="square" lIns="0" tIns="0" rIns="0" bIns="0" rtlCol="0"/>
          <a:lstStyle/>
          <a:p>
            <a:pPr defTabSz="368686"/>
            <a:endParaRPr sz="1452" dirty="0">
              <a:solidFill>
                <a:srgbClr val="FFBF22"/>
              </a:solidFill>
              <a:latin typeface="Calibri" panose="020F0502020204030204"/>
            </a:endParaRPr>
          </a:p>
        </p:txBody>
      </p:sp>
      <p:sp>
        <p:nvSpPr>
          <p:cNvPr id="18" name="object 21">
            <a:extLst>
              <a:ext uri="{FF2B5EF4-FFF2-40B4-BE49-F238E27FC236}">
                <a16:creationId xmlns:a16="http://schemas.microsoft.com/office/drawing/2014/main" id="{2EDC15B3-02D3-E144-849D-495D1E925D32}"/>
              </a:ext>
            </a:extLst>
          </p:cNvPr>
          <p:cNvSpPr txBox="1"/>
          <p:nvPr userDrawn="1"/>
        </p:nvSpPr>
        <p:spPr>
          <a:xfrm>
            <a:off x="6274714" y="2223666"/>
            <a:ext cx="991848"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6D6E71"/>
                </a:solidFill>
                <a:latin typeface="HelveticaNeueLTPro-Blk"/>
                <a:cs typeface="HelveticaNeueLTPro-Blk"/>
              </a:rPr>
              <a:t>PANTONE </a:t>
            </a:r>
            <a:r>
              <a:rPr sz="806" b="1" spc="-12" dirty="0">
                <a:solidFill>
                  <a:srgbClr val="6D6E71"/>
                </a:solidFill>
                <a:latin typeface="HelveticaNeueLTPro-Blk"/>
                <a:cs typeface="HelveticaNeueLTPro-Blk"/>
              </a:rPr>
              <a:t>108  </a:t>
            </a:r>
            <a:r>
              <a:rPr sz="806" b="1" spc="4" dirty="0">
                <a:solidFill>
                  <a:srgbClr val="6D6E71"/>
                </a:solidFill>
                <a:latin typeface="HelveticaNeueLTPro-Blk"/>
                <a:cs typeface="HelveticaNeueLTPro-Blk"/>
              </a:rPr>
              <a:t>C:0 </a:t>
            </a:r>
            <a:r>
              <a:rPr sz="806" b="1" spc="8" dirty="0">
                <a:solidFill>
                  <a:srgbClr val="6D6E71"/>
                </a:solidFill>
                <a:latin typeface="HelveticaNeueLTPro-Blk"/>
                <a:cs typeface="HelveticaNeueLTPro-Blk"/>
              </a:rPr>
              <a:t>M:0 </a:t>
            </a:r>
            <a:r>
              <a:rPr sz="806" b="1" spc="-20" dirty="0">
                <a:solidFill>
                  <a:srgbClr val="6D6E71"/>
                </a:solidFill>
                <a:latin typeface="HelveticaNeueLTPro-Blk"/>
                <a:cs typeface="HelveticaNeueLTPro-Blk"/>
              </a:rPr>
              <a:t>Y:100</a:t>
            </a:r>
            <a:r>
              <a:rPr sz="806" b="1" spc="-69" dirty="0">
                <a:solidFill>
                  <a:srgbClr val="6D6E71"/>
                </a:solidFill>
                <a:latin typeface="HelveticaNeueLTPro-Blk"/>
                <a:cs typeface="HelveticaNeueLTPro-Blk"/>
              </a:rPr>
              <a:t> </a:t>
            </a:r>
            <a:r>
              <a:rPr sz="806" b="1" spc="4" dirty="0">
                <a:solidFill>
                  <a:srgbClr val="6D6E71"/>
                </a:solidFill>
                <a:latin typeface="HelveticaNeueLTPro-Blk"/>
                <a:cs typeface="HelveticaNeueLTPro-Blk"/>
              </a:rPr>
              <a:t>K:0  </a:t>
            </a:r>
            <a:r>
              <a:rPr sz="806" b="1" spc="8" dirty="0">
                <a:solidFill>
                  <a:srgbClr val="6D6E71"/>
                </a:solidFill>
                <a:latin typeface="HelveticaNeueLTPro-Blk"/>
                <a:cs typeface="HelveticaNeueLTPro-Blk"/>
              </a:rPr>
              <a:t>R:255 </a:t>
            </a:r>
            <a:r>
              <a:rPr sz="806" b="1" spc="4" dirty="0">
                <a:solidFill>
                  <a:srgbClr val="6D6E71"/>
                </a:solidFill>
                <a:latin typeface="HelveticaNeueLTPro-Blk"/>
                <a:cs typeface="HelveticaNeueLTPro-Blk"/>
              </a:rPr>
              <a:t>G:230</a:t>
            </a:r>
            <a:r>
              <a:rPr sz="806" b="1" spc="-40" dirty="0">
                <a:solidFill>
                  <a:srgbClr val="6D6E71"/>
                </a:solidFill>
                <a:latin typeface="HelveticaNeueLTPro-Blk"/>
                <a:cs typeface="HelveticaNeueLTPro-Blk"/>
              </a:rPr>
              <a:t> </a:t>
            </a:r>
            <a:r>
              <a:rPr sz="806" b="1" spc="8" dirty="0">
                <a:solidFill>
                  <a:srgbClr val="6D6E71"/>
                </a:solidFill>
                <a:latin typeface="HelveticaNeueLTPro-Blk"/>
                <a:cs typeface="HelveticaNeueLTPro-Blk"/>
              </a:rPr>
              <a:t>B:0</a:t>
            </a:r>
            <a:endParaRPr sz="806" dirty="0">
              <a:solidFill>
                <a:prstClr val="black"/>
              </a:solidFill>
              <a:latin typeface="HelveticaNeueLTPro-Blk"/>
              <a:cs typeface="HelveticaNeueLTPro-Blk"/>
            </a:endParaRPr>
          </a:p>
        </p:txBody>
      </p:sp>
      <p:sp>
        <p:nvSpPr>
          <p:cNvPr id="19" name="object 2">
            <a:extLst>
              <a:ext uri="{FF2B5EF4-FFF2-40B4-BE49-F238E27FC236}">
                <a16:creationId xmlns:a16="http://schemas.microsoft.com/office/drawing/2014/main" id="{D65B0A28-BEED-464F-B891-E16761BDB641}"/>
              </a:ext>
            </a:extLst>
          </p:cNvPr>
          <p:cNvSpPr txBox="1"/>
          <p:nvPr userDrawn="1"/>
        </p:nvSpPr>
        <p:spPr>
          <a:xfrm>
            <a:off x="6159910" y="285729"/>
            <a:ext cx="5443296" cy="1513253"/>
          </a:xfrm>
          <a:prstGeom prst="rect">
            <a:avLst/>
          </a:prstGeom>
        </p:spPr>
        <p:txBody>
          <a:bodyPr vert="horz" wrap="square" lIns="0" tIns="10241" rIns="0" bIns="0" rtlCol="0">
            <a:spAutoFit/>
          </a:bodyPr>
          <a:lstStyle/>
          <a:p>
            <a:pPr marL="10241" defTabSz="737372">
              <a:spcBef>
                <a:spcPts val="81"/>
              </a:spcBef>
            </a:pPr>
            <a:r>
              <a:rPr sz="968" b="1" dirty="0">
                <a:solidFill>
                  <a:srgbClr val="FFBF22"/>
                </a:solidFill>
                <a:latin typeface="HelveticaNeueLTPro-Hv"/>
                <a:cs typeface="HelveticaNeueLTPro-Hv"/>
              </a:rPr>
              <a:t>Primary</a:t>
            </a:r>
            <a:endParaRPr sz="968" dirty="0">
              <a:solidFill>
                <a:srgbClr val="FFBF22"/>
              </a:solidFill>
              <a:latin typeface="HelveticaNeueLTPro-Hv"/>
              <a:cs typeface="HelveticaNeueLTPro-Hv"/>
            </a:endParaRPr>
          </a:p>
          <a:p>
            <a:pPr marL="10241" marR="4097" defTabSz="737372">
              <a:lnSpc>
                <a:spcPct val="125000"/>
              </a:lnSpc>
              <a:spcAft>
                <a:spcPts val="484"/>
              </a:spcAft>
            </a:pPr>
            <a:r>
              <a:rPr sz="806" spc="-4" dirty="0">
                <a:solidFill>
                  <a:srgbClr val="6D6E71"/>
                </a:solidFill>
                <a:latin typeface="HelveticaNeueLTPro-Roman"/>
                <a:cs typeface="HelveticaNeueLTPro-Roman"/>
              </a:rPr>
              <a:t>This </a:t>
            </a:r>
            <a:r>
              <a:rPr sz="806" spc="-8" dirty="0">
                <a:solidFill>
                  <a:srgbClr val="6D6E71"/>
                </a:solidFill>
                <a:latin typeface="HelveticaNeueLTPro-Roman"/>
                <a:cs typeface="HelveticaNeueLTPro-Roman"/>
              </a:rPr>
              <a:t>palette </a:t>
            </a:r>
            <a:r>
              <a:rPr sz="806" spc="-4" dirty="0">
                <a:solidFill>
                  <a:srgbClr val="6D6E71"/>
                </a:solidFill>
                <a:latin typeface="HelveticaNeueLTPro-Roman"/>
                <a:cs typeface="HelveticaNeueLTPro-Roman"/>
              </a:rPr>
              <a:t>consists </a:t>
            </a:r>
            <a:r>
              <a:rPr sz="806" spc="-8" dirty="0">
                <a:solidFill>
                  <a:srgbClr val="6D6E71"/>
                </a:solidFill>
                <a:latin typeface="HelveticaNeueLTPro-Roman"/>
                <a:cs typeface="HelveticaNeueLTPro-Roman"/>
              </a:rPr>
              <a:t>of </a:t>
            </a:r>
            <a:r>
              <a:rPr sz="806" spc="-12" dirty="0">
                <a:solidFill>
                  <a:srgbClr val="6D6E71"/>
                </a:solidFill>
                <a:latin typeface="HelveticaNeueLTPro-Roman"/>
                <a:cs typeface="HelveticaNeueLTPro-Roman"/>
              </a:rPr>
              <a:t>yellows </a:t>
            </a:r>
            <a:r>
              <a:rPr sz="806" spc="-4" dirty="0">
                <a:solidFill>
                  <a:srgbClr val="6D6E71"/>
                </a:solidFill>
                <a:latin typeface="HelveticaNeueLTPro-Roman"/>
                <a:cs typeface="HelveticaNeueLTPro-Roman"/>
              </a:rPr>
              <a:t>and oranges, which </a:t>
            </a:r>
            <a:r>
              <a:rPr sz="806" spc="-12" dirty="0">
                <a:solidFill>
                  <a:srgbClr val="6D6E71"/>
                </a:solidFill>
                <a:latin typeface="HelveticaNeueLTPro-Roman"/>
                <a:cs typeface="HelveticaNeueLTPro-Roman"/>
              </a:rPr>
              <a:t>radiate </a:t>
            </a:r>
            <a:r>
              <a:rPr sz="806" spc="-8" dirty="0">
                <a:solidFill>
                  <a:srgbClr val="6D6E71"/>
                </a:solidFill>
                <a:latin typeface="HelveticaNeueLTPro-Roman"/>
                <a:cs typeface="HelveticaNeueLTPro-Roman"/>
              </a:rPr>
              <a:t>ambition, </a:t>
            </a:r>
            <a:r>
              <a:rPr sz="806" spc="-12" dirty="0">
                <a:solidFill>
                  <a:srgbClr val="6D6E71"/>
                </a:solidFill>
                <a:latin typeface="HelveticaNeueLTPro-Roman"/>
                <a:cs typeface="HelveticaNeueLTPro-Roman"/>
              </a:rPr>
              <a:t>energy, </a:t>
            </a:r>
            <a:r>
              <a:rPr sz="806" spc="-8" dirty="0">
                <a:solidFill>
                  <a:srgbClr val="6D6E71"/>
                </a:solidFill>
                <a:latin typeface="HelveticaNeueLTPro-Roman"/>
                <a:cs typeface="HelveticaNeueLTPro-Roman"/>
              </a:rPr>
              <a:t>warmth, </a:t>
            </a:r>
            <a:r>
              <a:rPr sz="806" spc="-4" dirty="0">
                <a:solidFill>
                  <a:srgbClr val="6D6E71"/>
                </a:solidFill>
                <a:latin typeface="HelveticaNeueLTPro-Roman"/>
                <a:cs typeface="HelveticaNeueLTPro-Roman"/>
              </a:rPr>
              <a:t>passion and </a:t>
            </a:r>
            <a:r>
              <a:rPr sz="806" spc="-12" dirty="0">
                <a:solidFill>
                  <a:srgbClr val="6D6E71"/>
                </a:solidFill>
                <a:latin typeface="HelveticaNeueLTPro-Roman"/>
                <a:cs typeface="HelveticaNeueLTPro-Roman"/>
              </a:rPr>
              <a:t>originality. </a:t>
            </a:r>
            <a:br>
              <a:rPr lang="en-GB" sz="806" spc="-12" dirty="0">
                <a:solidFill>
                  <a:srgbClr val="6D6E71"/>
                </a:solidFill>
                <a:latin typeface="HelveticaNeueLTPro-Roman"/>
                <a:cs typeface="HelveticaNeueLTPro-Roman"/>
              </a:rPr>
            </a:br>
            <a:r>
              <a:rPr sz="806" spc="-32" dirty="0">
                <a:solidFill>
                  <a:srgbClr val="6D6E71"/>
                </a:solidFill>
                <a:latin typeface="HelveticaNeueLTPro-Roman"/>
                <a:cs typeface="HelveticaNeueLTPro-Roman"/>
              </a:rPr>
              <a:t>You </a:t>
            </a:r>
            <a:r>
              <a:rPr sz="806" dirty="0">
                <a:solidFill>
                  <a:srgbClr val="6D6E71"/>
                </a:solidFill>
                <a:latin typeface="HelveticaNeueLTPro-Roman"/>
                <a:cs typeface="HelveticaNeueLTPro-Roman"/>
              </a:rPr>
              <a:t>can </a:t>
            </a:r>
            <a:r>
              <a:rPr sz="806" spc="-4" dirty="0">
                <a:solidFill>
                  <a:srgbClr val="6D6E71"/>
                </a:solidFill>
                <a:latin typeface="HelveticaNeueLTPro-Roman"/>
                <a:cs typeface="HelveticaNeueLTPro-Roman"/>
              </a:rPr>
              <a:t>use </a:t>
            </a:r>
            <a:r>
              <a:rPr sz="806" dirty="0">
                <a:solidFill>
                  <a:srgbClr val="6D6E71"/>
                </a:solidFill>
                <a:latin typeface="HelveticaNeueLTPro-Roman"/>
                <a:cs typeface="HelveticaNeueLTPro-Roman"/>
              </a:rPr>
              <a:t>a </a:t>
            </a:r>
            <a:r>
              <a:rPr sz="806" spc="-8" dirty="0">
                <a:solidFill>
                  <a:srgbClr val="6D6E71"/>
                </a:solidFill>
                <a:latin typeface="HelveticaNeueLTPro-Roman"/>
                <a:cs typeface="HelveticaNeueLTPro-Roman"/>
              </a:rPr>
              <a:t>gradient of </a:t>
            </a:r>
            <a:r>
              <a:rPr sz="806" spc="-4" dirty="0">
                <a:solidFill>
                  <a:srgbClr val="6D6E71"/>
                </a:solidFill>
                <a:latin typeface="HelveticaNeueLTPro-Roman"/>
                <a:cs typeface="HelveticaNeueLTPro-Roman"/>
              </a:rPr>
              <a:t>these colours </a:t>
            </a:r>
            <a:r>
              <a:rPr sz="806" dirty="0">
                <a:solidFill>
                  <a:srgbClr val="6D6E71"/>
                </a:solidFill>
                <a:latin typeface="HelveticaNeueLTPro-Roman"/>
                <a:cs typeface="HelveticaNeueLTPro-Roman"/>
              </a:rPr>
              <a:t>as a</a:t>
            </a:r>
            <a:r>
              <a:rPr sz="806" spc="20" dirty="0">
                <a:solidFill>
                  <a:srgbClr val="6D6E71"/>
                </a:solidFill>
                <a:latin typeface="HelveticaNeueLTPro-Roman"/>
                <a:cs typeface="HelveticaNeueLTPro-Roman"/>
              </a:rPr>
              <a:t> </a:t>
            </a:r>
            <a:r>
              <a:rPr sz="806" spc="-8" dirty="0">
                <a:solidFill>
                  <a:srgbClr val="6D6E71"/>
                </a:solidFill>
                <a:latin typeface="HelveticaNeueLTPro-Roman"/>
                <a:cs typeface="HelveticaNeueLTPro-Roman"/>
              </a:rPr>
              <a:t>background.</a:t>
            </a:r>
            <a:endParaRPr lang="en-GB" sz="806" spc="-8" dirty="0">
              <a:solidFill>
                <a:srgbClr val="6D6E71"/>
              </a:solidFill>
              <a:latin typeface="HelveticaNeueLTPro-Roman"/>
              <a:cs typeface="HelveticaNeueLTPro-Roman"/>
            </a:endParaRPr>
          </a:p>
          <a:p>
            <a:pPr marL="10241" defTabSz="737372"/>
            <a:r>
              <a:rPr lang="en-GB" sz="968" b="1" dirty="0">
                <a:solidFill>
                  <a:srgbClr val="FFBF22"/>
                </a:solidFill>
                <a:latin typeface="HelveticaNeueLTPro-Hv"/>
                <a:cs typeface="HelveticaNeueLTPro-Hv"/>
              </a:rPr>
              <a:t>Complementary</a:t>
            </a:r>
            <a:endParaRPr lang="en-GB" sz="968" dirty="0">
              <a:solidFill>
                <a:srgbClr val="FFBF22"/>
              </a:solidFill>
              <a:latin typeface="HelveticaNeueLTPro-Hv"/>
              <a:cs typeface="HelveticaNeueLTPro-Hv"/>
            </a:endParaRPr>
          </a:p>
          <a:p>
            <a:pPr marL="10241" marR="4097" defTabSz="737372">
              <a:lnSpc>
                <a:spcPct val="125000"/>
              </a:lnSpc>
              <a:spcAft>
                <a:spcPts val="484"/>
              </a:spcAft>
            </a:pPr>
            <a:r>
              <a:rPr lang="en-GB" sz="806" spc="-8" dirty="0">
                <a:solidFill>
                  <a:srgbClr val="6D6E71"/>
                </a:solidFill>
                <a:latin typeface="HelveticaNeueLTPro-Roman"/>
                <a:cs typeface="HelveticaNeueLTPro-Roman"/>
              </a:rPr>
              <a:t>Consisting of </a:t>
            </a:r>
            <a:r>
              <a:rPr lang="en-GB" sz="806" dirty="0">
                <a:solidFill>
                  <a:srgbClr val="6D6E71"/>
                </a:solidFill>
                <a:latin typeface="HelveticaNeueLTPro-Roman"/>
                <a:cs typeface="HelveticaNeueLTPro-Roman"/>
              </a:rPr>
              <a:t>a secondary </a:t>
            </a:r>
            <a:r>
              <a:rPr lang="en-GB" sz="806" spc="-4" dirty="0">
                <a:solidFill>
                  <a:srgbClr val="6D6E71"/>
                </a:solidFill>
                <a:latin typeface="HelveticaNeueLTPro-Roman"/>
                <a:cs typeface="HelveticaNeueLTPro-Roman"/>
              </a:rPr>
              <a:t>and </a:t>
            </a:r>
            <a:r>
              <a:rPr lang="en-GB" sz="806" dirty="0">
                <a:solidFill>
                  <a:srgbClr val="6D6E71"/>
                </a:solidFill>
                <a:latin typeface="HelveticaNeueLTPro-Roman"/>
                <a:cs typeface="HelveticaNeueLTPro-Roman"/>
              </a:rPr>
              <a:t>tertiary </a:t>
            </a:r>
            <a:r>
              <a:rPr lang="en-GB" sz="806" spc="-8" dirty="0">
                <a:solidFill>
                  <a:srgbClr val="6D6E71"/>
                </a:solidFill>
                <a:latin typeface="HelveticaNeueLTPro-Roman"/>
                <a:cs typeface="HelveticaNeueLTPro-Roman"/>
              </a:rPr>
              <a:t>palette. </a:t>
            </a:r>
            <a:r>
              <a:rPr lang="en-GB" sz="806" spc="-4" dirty="0">
                <a:solidFill>
                  <a:srgbClr val="6D6E71"/>
                </a:solidFill>
                <a:latin typeface="HelveticaNeueLTPro-Roman"/>
                <a:cs typeface="HelveticaNeueLTPro-Roman"/>
              </a:rPr>
              <a:t>This </a:t>
            </a:r>
            <a:r>
              <a:rPr lang="en-GB" sz="806" spc="-8" dirty="0">
                <a:solidFill>
                  <a:srgbClr val="6D6E71"/>
                </a:solidFill>
                <a:latin typeface="HelveticaNeueLTPro-Roman"/>
                <a:cs typeface="HelveticaNeueLTPro-Roman"/>
              </a:rPr>
              <a:t>palette </a:t>
            </a:r>
            <a:r>
              <a:rPr lang="en-GB" sz="806" spc="-4" dirty="0">
                <a:solidFill>
                  <a:srgbClr val="6D6E71"/>
                </a:solidFill>
                <a:latin typeface="HelveticaNeueLTPro-Roman"/>
                <a:cs typeface="HelveticaNeueLTPro-Roman"/>
              </a:rPr>
              <a:t>is  designed </a:t>
            </a:r>
            <a:r>
              <a:rPr lang="en-GB" sz="806" spc="-12" dirty="0">
                <a:solidFill>
                  <a:srgbClr val="6D6E71"/>
                </a:solidFill>
                <a:latin typeface="HelveticaNeueLTPro-Roman"/>
                <a:cs typeface="HelveticaNeueLTPro-Roman"/>
              </a:rPr>
              <a:t>to </a:t>
            </a:r>
            <a:r>
              <a:rPr lang="en-GB" sz="806" dirty="0">
                <a:solidFill>
                  <a:srgbClr val="6D6E71"/>
                </a:solidFill>
                <a:latin typeface="HelveticaNeueLTPro-Roman"/>
                <a:cs typeface="HelveticaNeueLTPro-Roman"/>
              </a:rPr>
              <a:t>support </a:t>
            </a:r>
            <a:r>
              <a:rPr lang="en-GB" sz="806" spc="-8" dirty="0">
                <a:solidFill>
                  <a:srgbClr val="6D6E71"/>
                </a:solidFill>
                <a:latin typeface="HelveticaNeueLTPro-Roman"/>
                <a:cs typeface="HelveticaNeueLTPro-Roman"/>
              </a:rPr>
              <a:t>the </a:t>
            </a:r>
            <a:r>
              <a:rPr lang="en-GB" sz="806" dirty="0">
                <a:solidFill>
                  <a:srgbClr val="6D6E71"/>
                </a:solidFill>
                <a:latin typeface="HelveticaNeueLTPro-Roman"/>
                <a:cs typeface="HelveticaNeueLTPro-Roman"/>
              </a:rPr>
              <a:t>primary </a:t>
            </a:r>
            <a:r>
              <a:rPr lang="en-GB" sz="806" spc="-4" dirty="0">
                <a:solidFill>
                  <a:srgbClr val="6D6E71"/>
                </a:solidFill>
                <a:latin typeface="HelveticaNeueLTPro-Roman"/>
                <a:cs typeface="HelveticaNeueLTPro-Roman"/>
              </a:rPr>
              <a:t>colours. Ideal if </a:t>
            </a:r>
            <a:r>
              <a:rPr lang="en-GB" sz="806" spc="-8" dirty="0">
                <a:solidFill>
                  <a:srgbClr val="6D6E71"/>
                </a:solidFill>
                <a:latin typeface="HelveticaNeueLTPro-Roman"/>
                <a:cs typeface="HelveticaNeueLTPro-Roman"/>
              </a:rPr>
              <a:t>communication </a:t>
            </a:r>
            <a:r>
              <a:rPr lang="en-GB" sz="806" dirty="0">
                <a:solidFill>
                  <a:srgbClr val="6D6E71"/>
                </a:solidFill>
                <a:latin typeface="HelveticaNeueLTPro-Roman"/>
                <a:cs typeface="HelveticaNeueLTPro-Roman"/>
              </a:rPr>
              <a:t>needs further </a:t>
            </a:r>
            <a:r>
              <a:rPr lang="en-GB" sz="806" spc="-4" dirty="0">
                <a:solidFill>
                  <a:srgbClr val="6D6E71"/>
                </a:solidFill>
                <a:latin typeface="HelveticaNeueLTPro-Roman"/>
                <a:cs typeface="HelveticaNeueLTPro-Roman"/>
              </a:rPr>
              <a:t>stand out. </a:t>
            </a:r>
            <a:r>
              <a:rPr lang="en-GB" sz="806" dirty="0">
                <a:solidFill>
                  <a:srgbClr val="6D6E71"/>
                </a:solidFill>
                <a:latin typeface="HelveticaNeueLTPro-Roman"/>
                <a:cs typeface="HelveticaNeueLTPro-Roman"/>
              </a:rPr>
              <a:t>These </a:t>
            </a:r>
            <a:r>
              <a:rPr lang="en-GB" sz="806" spc="-4" dirty="0">
                <a:solidFill>
                  <a:srgbClr val="6D6E71"/>
                </a:solidFill>
                <a:latin typeface="HelveticaNeueLTPro-Roman"/>
                <a:cs typeface="HelveticaNeueLTPro-Roman"/>
              </a:rPr>
              <a:t>colours are also designed </a:t>
            </a:r>
            <a:r>
              <a:rPr lang="en-GB" sz="806" spc="-8" dirty="0">
                <a:solidFill>
                  <a:srgbClr val="6D6E71"/>
                </a:solidFill>
                <a:latin typeface="HelveticaNeueLTPro-Roman"/>
                <a:cs typeface="HelveticaNeueLTPro-Roman"/>
              </a:rPr>
              <a:t>with </a:t>
            </a:r>
            <a:r>
              <a:rPr lang="en-GB" sz="806" dirty="0">
                <a:solidFill>
                  <a:srgbClr val="6D6E71"/>
                </a:solidFill>
                <a:latin typeface="HelveticaNeueLTPro-Roman"/>
                <a:cs typeface="HelveticaNeueLTPro-Roman"/>
              </a:rPr>
              <a:t>charts </a:t>
            </a:r>
            <a:r>
              <a:rPr lang="en-GB" sz="806" spc="-4" dirty="0">
                <a:solidFill>
                  <a:srgbClr val="6D6E71"/>
                </a:solidFill>
                <a:latin typeface="HelveticaNeueLTPro-Roman"/>
                <a:cs typeface="HelveticaNeueLTPro-Roman"/>
              </a:rPr>
              <a:t>and colour </a:t>
            </a:r>
            <a:r>
              <a:rPr lang="en-GB" sz="806" spc="-8" dirty="0">
                <a:solidFill>
                  <a:srgbClr val="6D6E71"/>
                </a:solidFill>
                <a:latin typeface="HelveticaNeueLTPro-Roman"/>
                <a:cs typeface="HelveticaNeueLTPro-Roman"/>
              </a:rPr>
              <a:t>coordinating </a:t>
            </a:r>
            <a:r>
              <a:rPr lang="en-GB" sz="806" spc="-4" dirty="0">
                <a:solidFill>
                  <a:srgbClr val="6D6E71"/>
                </a:solidFill>
                <a:latin typeface="HelveticaNeueLTPro-Roman"/>
                <a:cs typeface="HelveticaNeueLTPro-Roman"/>
              </a:rPr>
              <a:t>in</a:t>
            </a:r>
            <a:r>
              <a:rPr lang="en-GB" sz="806" spc="8" dirty="0">
                <a:solidFill>
                  <a:srgbClr val="6D6E71"/>
                </a:solidFill>
                <a:latin typeface="HelveticaNeueLTPro-Roman"/>
                <a:cs typeface="HelveticaNeueLTPro-Roman"/>
              </a:rPr>
              <a:t> </a:t>
            </a:r>
            <a:r>
              <a:rPr lang="en-GB" sz="806" spc="-8" dirty="0">
                <a:solidFill>
                  <a:srgbClr val="6D6E71"/>
                </a:solidFill>
                <a:latin typeface="HelveticaNeueLTPro-Roman"/>
                <a:cs typeface="HelveticaNeueLTPro-Roman"/>
              </a:rPr>
              <a:t>mind.</a:t>
            </a:r>
          </a:p>
          <a:p>
            <a:pPr marL="10241" defTabSz="737372">
              <a:spcBef>
                <a:spcPts val="81"/>
              </a:spcBef>
            </a:pPr>
            <a:r>
              <a:rPr lang="en-GB" sz="968" b="1" spc="-4" dirty="0">
                <a:solidFill>
                  <a:srgbClr val="FFBF22"/>
                </a:solidFill>
                <a:latin typeface="HelveticaNeueLTPro-Hv"/>
                <a:cs typeface="HelveticaNeueLTPro-Hv"/>
              </a:rPr>
              <a:t>Note</a:t>
            </a:r>
            <a:endParaRPr lang="en-GB" sz="968" dirty="0">
              <a:solidFill>
                <a:srgbClr val="FFBF22"/>
              </a:solidFill>
              <a:latin typeface="HelveticaNeueLTPro-Hv"/>
              <a:cs typeface="HelveticaNeueLTPro-Hv"/>
            </a:endParaRPr>
          </a:p>
          <a:p>
            <a:pPr marL="10241" marR="4097" defTabSz="737372">
              <a:lnSpc>
                <a:spcPct val="125000"/>
              </a:lnSpc>
            </a:pPr>
            <a:r>
              <a:rPr lang="en-GB" sz="806" spc="-4" dirty="0">
                <a:solidFill>
                  <a:srgbClr val="6D6E71"/>
                </a:solidFill>
                <a:latin typeface="HelveticaNeueLTPro-Roman"/>
                <a:cs typeface="HelveticaNeueLTPro-Roman"/>
              </a:rPr>
              <a:t>When using </a:t>
            </a:r>
            <a:r>
              <a:rPr lang="en-GB" sz="806" spc="-8" dirty="0">
                <a:solidFill>
                  <a:srgbClr val="6D6E71"/>
                </a:solidFill>
                <a:latin typeface="HelveticaNeueLTPro-Roman"/>
                <a:cs typeface="HelveticaNeueLTPro-Roman"/>
              </a:rPr>
              <a:t>the </a:t>
            </a:r>
            <a:r>
              <a:rPr lang="en-GB" sz="806" spc="-4" dirty="0">
                <a:solidFill>
                  <a:srgbClr val="6D6E71"/>
                </a:solidFill>
                <a:latin typeface="HelveticaNeueLTPro-Roman"/>
                <a:cs typeface="HelveticaNeueLTPro-Roman"/>
              </a:rPr>
              <a:t>colour </a:t>
            </a:r>
            <a:r>
              <a:rPr lang="en-GB" sz="806" spc="-8" dirty="0">
                <a:solidFill>
                  <a:srgbClr val="6D6E71"/>
                </a:solidFill>
                <a:latin typeface="HelveticaNeueLTPro-Roman"/>
                <a:cs typeface="HelveticaNeueLTPro-Roman"/>
              </a:rPr>
              <a:t>palette, refer </a:t>
            </a:r>
            <a:r>
              <a:rPr lang="en-GB" sz="806" spc="-12" dirty="0">
                <a:solidFill>
                  <a:srgbClr val="6D6E71"/>
                </a:solidFill>
                <a:latin typeface="HelveticaNeueLTPro-Roman"/>
                <a:cs typeface="HelveticaNeueLTPro-Roman"/>
              </a:rPr>
              <a:t>to </a:t>
            </a:r>
            <a:r>
              <a:rPr lang="en-GB" sz="806" spc="-8" dirty="0">
                <a:solidFill>
                  <a:srgbClr val="6D6E71"/>
                </a:solidFill>
                <a:latin typeface="HelveticaNeueLTPro-Roman"/>
                <a:cs typeface="HelveticaNeueLTPro-Roman"/>
              </a:rPr>
              <a:t>the templates provided  </a:t>
            </a:r>
            <a:r>
              <a:rPr lang="en-GB" sz="806" spc="-4" dirty="0">
                <a:solidFill>
                  <a:srgbClr val="6D6E71"/>
                </a:solidFill>
                <a:latin typeface="HelveticaNeueLTPro-Roman"/>
                <a:cs typeface="HelveticaNeueLTPro-Roman"/>
              </a:rPr>
              <a:t>and </a:t>
            </a:r>
            <a:r>
              <a:rPr lang="en-GB" sz="806" dirty="0">
                <a:solidFill>
                  <a:srgbClr val="6D6E71"/>
                </a:solidFill>
                <a:latin typeface="HelveticaNeueLTPro-Roman"/>
                <a:cs typeface="HelveticaNeueLTPro-Roman"/>
              </a:rPr>
              <a:t>be </a:t>
            </a:r>
            <a:r>
              <a:rPr lang="en-GB" sz="806" spc="-8" dirty="0">
                <a:solidFill>
                  <a:srgbClr val="6D6E71"/>
                </a:solidFill>
                <a:latin typeface="HelveticaNeueLTPro-Roman"/>
                <a:cs typeface="HelveticaNeueLTPro-Roman"/>
              </a:rPr>
              <a:t>mindful of </a:t>
            </a:r>
            <a:r>
              <a:rPr lang="en-GB" sz="806" spc="-4" dirty="0">
                <a:solidFill>
                  <a:srgbClr val="6D6E71"/>
                </a:solidFill>
                <a:latin typeface="HelveticaNeueLTPro-Roman"/>
                <a:cs typeface="HelveticaNeueLTPro-Roman"/>
              </a:rPr>
              <a:t>using </a:t>
            </a:r>
            <a:r>
              <a:rPr lang="en-GB" sz="806" spc="-8" dirty="0">
                <a:solidFill>
                  <a:srgbClr val="6D6E71"/>
                </a:solidFill>
                <a:latin typeface="HelveticaNeueLTPro-Roman"/>
                <a:cs typeface="HelveticaNeueLTPro-Roman"/>
              </a:rPr>
              <a:t>too many </a:t>
            </a:r>
            <a:r>
              <a:rPr lang="en-GB" sz="806" spc="-4" dirty="0">
                <a:solidFill>
                  <a:srgbClr val="6D6E71"/>
                </a:solidFill>
                <a:latin typeface="HelveticaNeueLTPro-Roman"/>
                <a:cs typeface="HelveticaNeueLTPro-Roman"/>
              </a:rPr>
              <a:t>colours on one </a:t>
            </a:r>
            <a:br>
              <a:rPr lang="en-GB" sz="806" spc="-4" dirty="0">
                <a:solidFill>
                  <a:srgbClr val="6D6E71"/>
                </a:solidFill>
                <a:latin typeface="HelveticaNeueLTPro-Roman"/>
                <a:cs typeface="HelveticaNeueLTPro-Roman"/>
              </a:rPr>
            </a:br>
            <a:r>
              <a:rPr lang="en-GB" sz="806" spc="-4" dirty="0">
                <a:solidFill>
                  <a:srgbClr val="6D6E71"/>
                </a:solidFill>
                <a:latin typeface="HelveticaNeueLTPro-Roman"/>
                <a:cs typeface="HelveticaNeueLTPro-Roman"/>
              </a:rPr>
              <a:t>piece </a:t>
            </a:r>
            <a:r>
              <a:rPr lang="en-GB" sz="806" spc="-8" dirty="0">
                <a:solidFill>
                  <a:srgbClr val="6D6E71"/>
                </a:solidFill>
                <a:latin typeface="HelveticaNeueLTPro-Roman"/>
                <a:cs typeface="HelveticaNeueLTPro-Roman"/>
              </a:rPr>
              <a:t>of communication. </a:t>
            </a:r>
            <a:r>
              <a:rPr lang="en-GB" sz="806" spc="-12" dirty="0">
                <a:solidFill>
                  <a:srgbClr val="6D6E71"/>
                </a:solidFill>
                <a:latin typeface="HelveticaNeueLTPro-Roman"/>
                <a:cs typeface="HelveticaNeueLTPro-Roman"/>
              </a:rPr>
              <a:t>Make </a:t>
            </a:r>
            <a:r>
              <a:rPr lang="en-GB" sz="806" spc="-4" dirty="0">
                <a:solidFill>
                  <a:srgbClr val="6D6E71"/>
                </a:solidFill>
                <a:latin typeface="HelveticaNeueLTPro-Roman"/>
                <a:cs typeface="HelveticaNeueLTPro-Roman"/>
              </a:rPr>
              <a:t>sure </a:t>
            </a:r>
            <a:r>
              <a:rPr lang="en-GB" sz="806" spc="-8" dirty="0">
                <a:solidFill>
                  <a:srgbClr val="6D6E71"/>
                </a:solidFill>
                <a:latin typeface="HelveticaNeueLTPro-Roman"/>
                <a:cs typeface="HelveticaNeueLTPro-Roman"/>
              </a:rPr>
              <a:t>the copy </a:t>
            </a:r>
            <a:r>
              <a:rPr lang="en-GB" sz="806" spc="-4" dirty="0">
                <a:solidFill>
                  <a:srgbClr val="6D6E71"/>
                </a:solidFill>
                <a:latin typeface="HelveticaNeueLTPro-Roman"/>
                <a:cs typeface="HelveticaNeueLTPro-Roman"/>
              </a:rPr>
              <a:t>and </a:t>
            </a:r>
            <a:r>
              <a:rPr lang="en-GB" sz="806" dirty="0">
                <a:solidFill>
                  <a:srgbClr val="6D6E71"/>
                </a:solidFill>
                <a:latin typeface="HelveticaNeueLTPro-Roman"/>
                <a:cs typeface="HelveticaNeueLTPro-Roman"/>
              </a:rPr>
              <a:t>imagery </a:t>
            </a:r>
            <a:r>
              <a:rPr lang="en-GB" sz="806" spc="-4" dirty="0">
                <a:solidFill>
                  <a:srgbClr val="6D6E71"/>
                </a:solidFill>
                <a:latin typeface="HelveticaNeueLTPro-Roman"/>
                <a:cs typeface="HelveticaNeueLTPro-Roman"/>
              </a:rPr>
              <a:t>are </a:t>
            </a:r>
            <a:r>
              <a:rPr lang="en-GB" sz="806" spc="-8" dirty="0">
                <a:solidFill>
                  <a:srgbClr val="6D6E71"/>
                </a:solidFill>
                <a:latin typeface="HelveticaNeueLTPro-Roman"/>
                <a:cs typeface="HelveticaNeueLTPro-Roman"/>
              </a:rPr>
              <a:t>legible </a:t>
            </a:r>
            <a:r>
              <a:rPr lang="en-GB" sz="806" spc="-4" dirty="0">
                <a:solidFill>
                  <a:srgbClr val="6D6E71"/>
                </a:solidFill>
                <a:latin typeface="HelveticaNeueLTPro-Roman"/>
                <a:cs typeface="HelveticaNeueLTPro-Roman"/>
              </a:rPr>
              <a:t>and </a:t>
            </a:r>
            <a:r>
              <a:rPr lang="en-GB" sz="806" spc="-8" dirty="0">
                <a:solidFill>
                  <a:srgbClr val="6D6E71"/>
                </a:solidFill>
                <a:latin typeface="HelveticaNeueLTPro-Roman"/>
                <a:cs typeface="HelveticaNeueLTPro-Roman"/>
              </a:rPr>
              <a:t>that </a:t>
            </a:r>
            <a:r>
              <a:rPr lang="en-GB" sz="806" spc="-4" dirty="0">
                <a:solidFill>
                  <a:srgbClr val="6D6E71"/>
                </a:solidFill>
                <a:latin typeface="HelveticaNeueLTPro-Roman"/>
                <a:cs typeface="HelveticaNeueLTPro-Roman"/>
              </a:rPr>
              <a:t>colours are used</a:t>
            </a:r>
            <a:r>
              <a:rPr lang="en-GB" sz="806" spc="16" dirty="0">
                <a:solidFill>
                  <a:srgbClr val="6D6E71"/>
                </a:solidFill>
                <a:latin typeface="HelveticaNeueLTPro-Roman"/>
                <a:cs typeface="HelveticaNeueLTPro-Roman"/>
              </a:rPr>
              <a:t> </a:t>
            </a:r>
            <a:r>
              <a:rPr lang="en-GB" sz="806" spc="-12" dirty="0">
                <a:solidFill>
                  <a:srgbClr val="6D6E71"/>
                </a:solidFill>
                <a:latin typeface="HelveticaNeueLTPro-Roman"/>
                <a:cs typeface="HelveticaNeueLTPro-Roman"/>
              </a:rPr>
              <a:t>sparingly.</a:t>
            </a:r>
            <a:endParaRPr lang="en-GB" sz="806" dirty="0">
              <a:solidFill>
                <a:prstClr val="black"/>
              </a:solidFill>
              <a:latin typeface="HelveticaNeueLTPro-Roman"/>
              <a:cs typeface="HelveticaNeueLTPro-Roman"/>
            </a:endParaRPr>
          </a:p>
        </p:txBody>
      </p:sp>
      <p:sp>
        <p:nvSpPr>
          <p:cNvPr id="20" name="Rectangle 19">
            <a:extLst>
              <a:ext uri="{FF2B5EF4-FFF2-40B4-BE49-F238E27FC236}">
                <a16:creationId xmlns:a16="http://schemas.microsoft.com/office/drawing/2014/main" id="{1A785225-9A48-D846-BA65-07C0DF0D6E51}"/>
              </a:ext>
            </a:extLst>
          </p:cNvPr>
          <p:cNvSpPr/>
          <p:nvPr userDrawn="1"/>
        </p:nvSpPr>
        <p:spPr>
          <a:xfrm>
            <a:off x="6096000" y="1980046"/>
            <a:ext cx="579646" cy="216341"/>
          </a:xfrm>
          <a:prstGeom prst="rect">
            <a:avLst/>
          </a:prstGeom>
        </p:spPr>
        <p:txBody>
          <a:bodyPr wrap="none">
            <a:spAutoFit/>
          </a:bodyPr>
          <a:lstStyle/>
          <a:p>
            <a:pPr marL="10241" defTabSz="737372">
              <a:spcBef>
                <a:spcPts val="81"/>
              </a:spcBef>
            </a:pPr>
            <a:r>
              <a:rPr lang="en-GB" sz="806" b="1" dirty="0">
                <a:solidFill>
                  <a:srgbClr val="FFBF22"/>
                </a:solidFill>
                <a:latin typeface="HelveticaNeueLTPro-Hv"/>
                <a:cs typeface="HelveticaNeueLTPro-Hv"/>
              </a:rPr>
              <a:t>Primary</a:t>
            </a:r>
            <a:endParaRPr lang="en-GB" sz="806" dirty="0">
              <a:solidFill>
                <a:srgbClr val="FFBF22"/>
              </a:solidFill>
              <a:latin typeface="HelveticaNeueLTPro-Hv"/>
              <a:cs typeface="HelveticaNeueLTPro-Hv"/>
            </a:endParaRPr>
          </a:p>
        </p:txBody>
      </p:sp>
      <p:sp>
        <p:nvSpPr>
          <p:cNvPr id="21" name="Rectangle 20">
            <a:extLst>
              <a:ext uri="{FF2B5EF4-FFF2-40B4-BE49-F238E27FC236}">
                <a16:creationId xmlns:a16="http://schemas.microsoft.com/office/drawing/2014/main" id="{2D20D11B-5369-8A4D-B36F-6DC0DC12C1CF}"/>
              </a:ext>
            </a:extLst>
          </p:cNvPr>
          <p:cNvSpPr/>
          <p:nvPr userDrawn="1"/>
        </p:nvSpPr>
        <p:spPr>
          <a:xfrm>
            <a:off x="6105333" y="4801764"/>
            <a:ext cx="973985" cy="216341"/>
          </a:xfrm>
          <a:prstGeom prst="rect">
            <a:avLst/>
          </a:prstGeom>
        </p:spPr>
        <p:txBody>
          <a:bodyPr wrap="none">
            <a:spAutoFit/>
          </a:bodyPr>
          <a:lstStyle/>
          <a:p>
            <a:pPr marL="10241" defTabSz="737372">
              <a:spcBef>
                <a:spcPts val="81"/>
              </a:spcBef>
            </a:pPr>
            <a:r>
              <a:rPr lang="en-GB" sz="806" b="1" dirty="0">
                <a:solidFill>
                  <a:srgbClr val="FFBF22"/>
                </a:solidFill>
                <a:latin typeface="HelveticaNeueLTPro-Hv"/>
                <a:cs typeface="HelveticaNeueLTPro-Hv"/>
              </a:rPr>
              <a:t>Complementary</a:t>
            </a:r>
            <a:endParaRPr lang="en-GB" sz="806" dirty="0">
              <a:solidFill>
                <a:srgbClr val="FFBF22"/>
              </a:solidFill>
              <a:latin typeface="HelveticaNeueLTPro-Hv"/>
              <a:cs typeface="HelveticaNeueLTPro-Hv"/>
            </a:endParaRPr>
          </a:p>
        </p:txBody>
      </p:sp>
      <p:sp>
        <p:nvSpPr>
          <p:cNvPr id="22" name="Rectangle 21">
            <a:extLst>
              <a:ext uri="{FF2B5EF4-FFF2-40B4-BE49-F238E27FC236}">
                <a16:creationId xmlns:a16="http://schemas.microsoft.com/office/drawing/2014/main" id="{80EBBE67-735C-BC45-9397-22C2FACEDCE8}"/>
              </a:ext>
            </a:extLst>
          </p:cNvPr>
          <p:cNvSpPr/>
          <p:nvPr userDrawn="1"/>
        </p:nvSpPr>
        <p:spPr>
          <a:xfrm>
            <a:off x="8885405" y="1974306"/>
            <a:ext cx="973985" cy="216341"/>
          </a:xfrm>
          <a:prstGeom prst="rect">
            <a:avLst/>
          </a:prstGeom>
        </p:spPr>
        <p:txBody>
          <a:bodyPr wrap="none">
            <a:spAutoFit/>
          </a:bodyPr>
          <a:lstStyle/>
          <a:p>
            <a:pPr marL="10241" defTabSz="737372">
              <a:spcBef>
                <a:spcPts val="81"/>
              </a:spcBef>
            </a:pPr>
            <a:r>
              <a:rPr lang="en-GB" sz="806" b="1" dirty="0">
                <a:solidFill>
                  <a:srgbClr val="FFBF22"/>
                </a:solidFill>
                <a:latin typeface="HelveticaNeueLTPro-Hv"/>
                <a:cs typeface="HelveticaNeueLTPro-Hv"/>
              </a:rPr>
              <a:t>Complementary</a:t>
            </a:r>
            <a:endParaRPr lang="en-GB" sz="806" dirty="0">
              <a:solidFill>
                <a:srgbClr val="FFBF22"/>
              </a:solidFill>
              <a:latin typeface="HelveticaNeueLTPro-Hv"/>
              <a:cs typeface="HelveticaNeueLTPro-Hv"/>
            </a:endParaRPr>
          </a:p>
        </p:txBody>
      </p:sp>
      <p:sp>
        <p:nvSpPr>
          <p:cNvPr id="23" name="Title 2">
            <a:extLst>
              <a:ext uri="{FF2B5EF4-FFF2-40B4-BE49-F238E27FC236}">
                <a16:creationId xmlns:a16="http://schemas.microsoft.com/office/drawing/2014/main" id="{705249DA-C75A-454C-80D2-291C9ADA6187}"/>
              </a:ext>
            </a:extLst>
          </p:cNvPr>
          <p:cNvSpPr txBox="1">
            <a:spLocks/>
          </p:cNvSpPr>
          <p:nvPr userDrawn="1"/>
        </p:nvSpPr>
        <p:spPr>
          <a:xfrm>
            <a:off x="505619" y="1096912"/>
            <a:ext cx="3961895" cy="824764"/>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defTabSz="737354"/>
            <a:r>
              <a:rPr lang="en-GB" sz="3548" dirty="0">
                <a:latin typeface="Helvetica Neue LT Pro 55 Roman" panose="020B0604020202020204" pitchFamily="34" charset="77"/>
              </a:rPr>
              <a:t>Title Slide Header</a:t>
            </a:r>
          </a:p>
          <a:p>
            <a:pPr defTabSz="737354"/>
            <a:r>
              <a:rPr lang="en-US" sz="1129" dirty="0">
                <a:solidFill>
                  <a:prstClr val="black">
                    <a:lumMod val="65000"/>
                    <a:lumOff val="35000"/>
                  </a:prstClr>
                </a:solidFill>
                <a:latin typeface="Helvetica Neue LT Pro 55 Roman" panose="020B0604020202020204" pitchFamily="34" charset="77"/>
              </a:rPr>
              <a:t>Helvetica Neue Lt Pro – 44pt</a:t>
            </a:r>
          </a:p>
        </p:txBody>
      </p:sp>
      <p:sp>
        <p:nvSpPr>
          <p:cNvPr id="24" name="Text Placeholder 3">
            <a:extLst>
              <a:ext uri="{FF2B5EF4-FFF2-40B4-BE49-F238E27FC236}">
                <a16:creationId xmlns:a16="http://schemas.microsoft.com/office/drawing/2014/main" id="{897AA2E2-E1CF-3541-A4BF-B5E6E7D34363}"/>
              </a:ext>
            </a:extLst>
          </p:cNvPr>
          <p:cNvSpPr txBox="1">
            <a:spLocks/>
          </p:cNvSpPr>
          <p:nvPr userDrawn="1"/>
        </p:nvSpPr>
        <p:spPr>
          <a:xfrm>
            <a:off x="505620" y="2199132"/>
            <a:ext cx="4399855" cy="1827906"/>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4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37354">
              <a:spcBef>
                <a:spcPts val="806"/>
              </a:spcBef>
              <a:defRPr/>
            </a:pPr>
            <a:r>
              <a:rPr lang="en-GB" sz="1290" dirty="0">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Lorem ipsum dolor sit amet, consectetuer adipiscing elit. Maecenas porttitor congue massa. Fusce posuere, magna sed pulvinar ultricies, purus lectus malesuada libero, sit amet commodo magna eros quis urna.</a:t>
            </a:r>
          </a:p>
          <a:p>
            <a:pPr defTabSz="737354">
              <a:spcBef>
                <a:spcPts val="806"/>
              </a:spcBef>
              <a:defRPr/>
            </a:pPr>
            <a:r>
              <a:rPr lang="en-GB" sz="1290" dirty="0">
                <a:solidFill>
                  <a:srgbClr val="000000">
                    <a:lumMod val="65000"/>
                    <a:lumOff val="35000"/>
                  </a:srgbClr>
                </a:solidFill>
                <a:latin typeface="Helvetica Neue LT Pro 55 Roman" panose="020B0604020202020204" pitchFamily="34" charset="77"/>
              </a:rPr>
              <a:t>Lorem ipsum dolor sit amet, consectetuer adipiscing elit. Maecenas porttitor congue massa. Fusce posuere, magna sed pulvinar ultricies, purus lectus malesuada libero, sit amet commodo magna eros quis urna.</a:t>
            </a:r>
          </a:p>
          <a:p>
            <a:pPr defTabSz="737354">
              <a:spcBef>
                <a:spcPts val="806"/>
              </a:spcBef>
              <a:defRPr/>
            </a:pPr>
            <a:r>
              <a:rPr lang="en-GB" sz="1290" dirty="0">
                <a:latin typeface="Helvetica Neue LT Pro 55 Roman" panose="020B0604020202020204" pitchFamily="34" charset="77"/>
              </a:rPr>
              <a:t>Intro copy – Helvetica Neue LT Pro – 16pt </a:t>
            </a:r>
          </a:p>
          <a:p>
            <a:pPr defTabSz="737354">
              <a:spcBef>
                <a:spcPts val="806"/>
              </a:spcBef>
              <a:defRPr/>
            </a:pPr>
            <a:endParaRPr lang="en-GB" sz="1290" dirty="0">
              <a:solidFill>
                <a:srgbClr val="000000">
                  <a:lumMod val="65000"/>
                  <a:lumOff val="35000"/>
                </a:srgbClr>
              </a:solidFill>
              <a:latin typeface="Helvetica Neue LT Pro 55 Roman" panose="020B0604020202020204" pitchFamily="34" charset="77"/>
            </a:endParaRPr>
          </a:p>
        </p:txBody>
      </p:sp>
      <p:sp>
        <p:nvSpPr>
          <p:cNvPr id="25" name="Text Placeholder 4">
            <a:extLst>
              <a:ext uri="{FF2B5EF4-FFF2-40B4-BE49-F238E27FC236}">
                <a16:creationId xmlns:a16="http://schemas.microsoft.com/office/drawing/2014/main" id="{8E220FFE-5FDA-3849-836D-ACB2EF7024F9}"/>
              </a:ext>
            </a:extLst>
          </p:cNvPr>
          <p:cNvSpPr txBox="1">
            <a:spLocks/>
          </p:cNvSpPr>
          <p:nvPr userDrawn="1"/>
        </p:nvSpPr>
        <p:spPr>
          <a:xfrm>
            <a:off x="505620" y="4392704"/>
            <a:ext cx="4179168" cy="216972"/>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200" b="1" i="1" kern="1200">
                <a:solidFill>
                  <a:srgbClr val="E75400"/>
                </a:solidFill>
                <a:latin typeface="Helvetica Neue LT Std 97 Black " panose="020B0604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37354">
              <a:spcBef>
                <a:spcPts val="806"/>
              </a:spcBef>
            </a:pPr>
            <a:r>
              <a:rPr lang="en-GB" sz="1290" b="0" i="0" dirty="0">
                <a:solidFill>
                  <a:srgbClr val="F26522"/>
                </a:solidFill>
                <a:latin typeface="Helvetica Neue LT Pro 55 Roman" panose="020B0604020202020204" pitchFamily="34" charset="77"/>
              </a:rPr>
              <a:t>Sub Header Copy Here – Helvetica Neue Lt Pro – 16pt</a:t>
            </a:r>
          </a:p>
          <a:p>
            <a:pPr defTabSz="737354">
              <a:spcBef>
                <a:spcPts val="806"/>
              </a:spcBef>
            </a:pPr>
            <a:endParaRPr lang="en-US" sz="1290" b="0" i="0" dirty="0">
              <a:latin typeface="Helvetica Neue LT Std 65 Medium" panose="020B0604020202020204" pitchFamily="34" charset="0"/>
            </a:endParaRPr>
          </a:p>
        </p:txBody>
      </p:sp>
      <p:sp>
        <p:nvSpPr>
          <p:cNvPr id="26" name="Text Placeholder 5">
            <a:extLst>
              <a:ext uri="{FF2B5EF4-FFF2-40B4-BE49-F238E27FC236}">
                <a16:creationId xmlns:a16="http://schemas.microsoft.com/office/drawing/2014/main" id="{7E28C139-CAD0-5C49-9F98-ED8F66B34D0B}"/>
              </a:ext>
            </a:extLst>
          </p:cNvPr>
          <p:cNvSpPr txBox="1">
            <a:spLocks/>
          </p:cNvSpPr>
          <p:nvPr userDrawn="1"/>
        </p:nvSpPr>
        <p:spPr>
          <a:xfrm>
            <a:off x="505619" y="4787365"/>
            <a:ext cx="4256373" cy="948457"/>
          </a:xfrm>
          <a:prstGeom prst="rect">
            <a:avLst/>
          </a:prstGeom>
          <a:ln>
            <a:noFill/>
          </a:ln>
        </p:spPr>
        <p:txBody>
          <a:bodyPr numCol="2"/>
          <a:lstStyle>
            <a:lvl1pPr marL="285750" indent="-285750" algn="l" defTabSz="914377" rtl="0" eaLnBrk="1" latinLnBrk="0" hangingPunct="1">
              <a:lnSpc>
                <a:spcPct val="90000"/>
              </a:lnSpc>
              <a:spcBef>
                <a:spcPts val="1000"/>
              </a:spcBef>
              <a:buFont typeface="Arial" panose="020B0604020202020204" pitchFamily="34" charset="0"/>
              <a:buChar char="•"/>
              <a:defRPr sz="1200" b="0" i="0" kern="1200">
                <a:solidFill>
                  <a:schemeClr val="tx1">
                    <a:lumMod val="65000"/>
                    <a:lumOff val="35000"/>
                  </a:schemeClr>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20201E"/>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20201E"/>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0429" indent="-230429" defTabSz="737354">
              <a:spcBef>
                <a:spcPts val="806"/>
              </a:spcBef>
            </a:pPr>
            <a:r>
              <a:rPr lang="en-US" sz="887" dirty="0">
                <a:solidFill>
                  <a:prstClr val="black">
                    <a:lumMod val="65000"/>
                    <a:lumOff val="35000"/>
                  </a:prstClr>
                </a:solidFill>
                <a:latin typeface="Helvetica Neue LT Pro 45 Light" panose="020B0403020202020204" pitchFamily="34" charset="77"/>
              </a:rPr>
              <a:t>Ab inis est aut voloriae. Genesseria ipicatur ad quia dit eatur repudae doluptat</a:t>
            </a:r>
            <a:br>
              <a:rPr lang="en-GB" sz="887" dirty="0">
                <a:solidFill>
                  <a:srgbClr val="000000">
                    <a:lumMod val="65000"/>
                    <a:lumOff val="35000"/>
                  </a:srgbClr>
                </a:solidFill>
                <a:latin typeface="Helvetica Neue LT Pro 45 Light" panose="020B0403020202020204" pitchFamily="34" charset="77"/>
              </a:rPr>
            </a:br>
            <a:br>
              <a:rPr lang="en-GB" sz="887" dirty="0">
                <a:solidFill>
                  <a:srgbClr val="000000">
                    <a:lumMod val="65000"/>
                    <a:lumOff val="35000"/>
                  </a:srgbClr>
                </a:solidFill>
                <a:latin typeface="Helvetica Neue LT Pro 45 Light" panose="020B0403020202020204" pitchFamily="34" charset="77"/>
              </a:rPr>
            </a:br>
            <a:r>
              <a:rPr lang="en-US" sz="887" dirty="0">
                <a:solidFill>
                  <a:prstClr val="black">
                    <a:lumMod val="65000"/>
                    <a:lumOff val="35000"/>
                  </a:prstClr>
                </a:solidFill>
                <a:latin typeface="Helvetica Neue LT Pro 45 Light" panose="020B0403020202020204" pitchFamily="34" charset="77"/>
              </a:rPr>
              <a:t>Quid est, sunti officiist, to volut </a:t>
            </a:r>
            <a:br>
              <a:rPr lang="en-US" sz="887" dirty="0">
                <a:solidFill>
                  <a:prstClr val="black">
                    <a:lumMod val="65000"/>
                    <a:lumOff val="35000"/>
                  </a:prstClr>
                </a:solidFill>
                <a:latin typeface="Helvetica Neue LT Pro 45 Light" panose="020B0403020202020204" pitchFamily="34" charset="77"/>
              </a:rPr>
            </a:br>
            <a:r>
              <a:rPr lang="en-US" sz="887" dirty="0">
                <a:solidFill>
                  <a:prstClr val="black">
                    <a:lumMod val="65000"/>
                    <a:lumOff val="35000"/>
                  </a:prstClr>
                </a:solidFill>
                <a:latin typeface="Helvetica Neue LT Pro 45 Light" panose="020B0403020202020204" pitchFamily="34" charset="77"/>
              </a:rPr>
              <a:t>aut et qui </a:t>
            </a:r>
          </a:p>
          <a:p>
            <a:pPr marL="230429" indent="-230429" defTabSz="737354">
              <a:spcBef>
                <a:spcPts val="806"/>
              </a:spcBef>
            </a:pPr>
            <a:r>
              <a:rPr lang="en-US" sz="887" dirty="0">
                <a:solidFill>
                  <a:prstClr val="black">
                    <a:lumMod val="65000"/>
                    <a:lumOff val="35000"/>
                  </a:prstClr>
                </a:solidFill>
                <a:latin typeface="Helvetica Neue LT Pro 45 Light" panose="020B0403020202020204" pitchFamily="34" charset="77"/>
              </a:rPr>
              <a:t>Quid est, sunti officiist, to volut aut et qui dolupta cus velecti berios se laborporitio</a:t>
            </a:r>
          </a:p>
          <a:p>
            <a:pPr marL="230429" indent="-230429" defTabSz="737354">
              <a:spcBef>
                <a:spcPts val="806"/>
              </a:spcBef>
            </a:pPr>
            <a:r>
              <a:rPr lang="en-US" sz="1129" dirty="0">
                <a:solidFill>
                  <a:srgbClr val="000000">
                    <a:lumMod val="65000"/>
                    <a:lumOff val="35000"/>
                  </a:srgbClr>
                </a:solidFill>
                <a:latin typeface="Helvetica Neue LT Pro 45 Light" panose="020B0403020202020204" pitchFamily="34" charset="77"/>
              </a:rPr>
              <a:t>Body Copy – </a:t>
            </a:r>
            <a:br>
              <a:rPr lang="en-US" sz="1129" dirty="0">
                <a:solidFill>
                  <a:srgbClr val="000000">
                    <a:lumMod val="65000"/>
                    <a:lumOff val="35000"/>
                  </a:srgbClr>
                </a:solidFill>
                <a:latin typeface="Helvetica Neue LT Pro 45 Light" panose="020B0403020202020204" pitchFamily="34" charset="77"/>
              </a:rPr>
            </a:br>
            <a:r>
              <a:rPr lang="en-US" sz="1129" dirty="0">
                <a:solidFill>
                  <a:srgbClr val="000000">
                    <a:lumMod val="65000"/>
                    <a:lumOff val="35000"/>
                  </a:srgbClr>
                </a:solidFill>
                <a:latin typeface="Helvetica Neue LT Pro 45 Light" panose="020B0403020202020204" pitchFamily="34" charset="77"/>
              </a:rPr>
              <a:t>Hevetica Neue Lt Pro – 14pt</a:t>
            </a:r>
          </a:p>
        </p:txBody>
      </p:sp>
      <p:sp>
        <p:nvSpPr>
          <p:cNvPr id="27" name="Title 1">
            <a:extLst>
              <a:ext uri="{FF2B5EF4-FFF2-40B4-BE49-F238E27FC236}">
                <a16:creationId xmlns:a16="http://schemas.microsoft.com/office/drawing/2014/main" id="{D4A9DA12-082B-A34C-8468-11587E48967B}"/>
              </a:ext>
            </a:extLst>
          </p:cNvPr>
          <p:cNvSpPr txBox="1">
            <a:spLocks/>
          </p:cNvSpPr>
          <p:nvPr userDrawn="1"/>
        </p:nvSpPr>
        <p:spPr>
          <a:xfrm>
            <a:off x="464341" y="282971"/>
            <a:ext cx="3914022" cy="390715"/>
          </a:xfrm>
          <a:prstGeom prst="rect">
            <a:avLst/>
          </a:prstGeom>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737354"/>
            <a:r>
              <a:rPr lang="en-US" sz="1613" dirty="0">
                <a:solidFill>
                  <a:prstClr val="black">
                    <a:lumMod val="65000"/>
                    <a:lumOff val="35000"/>
                  </a:prstClr>
                </a:solidFill>
                <a:latin typeface="Helvetica Neue LT Std 65 Medium" panose="020B0604020202020204" pitchFamily="34" charset="0"/>
              </a:rPr>
              <a:t>PowerPoint Template Guide</a:t>
            </a:r>
          </a:p>
        </p:txBody>
      </p:sp>
    </p:spTree>
    <p:extLst>
      <p:ext uri="{BB962C8B-B14F-4D97-AF65-F5344CB8AC3E}">
        <p14:creationId xmlns:p14="http://schemas.microsoft.com/office/powerpoint/2010/main" val="350173261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FFACF0BA-FCB8-2D4A-9836-FD816C771AFC}"/>
              </a:ext>
            </a:extLst>
          </p:cNvPr>
          <p:cNvPicPr>
            <a:picLocks noChangeAspect="1"/>
          </p:cNvPicPr>
          <p:nvPr userDrawn="1"/>
        </p:nvPicPr>
        <p:blipFill>
          <a:blip r:embed="rId2"/>
          <a:srcRect/>
          <a:stretch/>
        </p:blipFill>
        <p:spPr>
          <a:xfrm>
            <a:off x="0" y="3363"/>
            <a:ext cx="12192000" cy="6858000"/>
          </a:xfrm>
          <a:prstGeom prst="rect">
            <a:avLst/>
          </a:prstGeom>
        </p:spPr>
      </p:pic>
      <p:pic>
        <p:nvPicPr>
          <p:cNvPr id="4" name="Picture 3">
            <a:extLst>
              <a:ext uri="{FF2B5EF4-FFF2-40B4-BE49-F238E27FC236}">
                <a16:creationId xmlns:a16="http://schemas.microsoft.com/office/drawing/2014/main" id="{D31E50F2-9DE1-2E46-9E9D-F3A789C485F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4438985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3629631293"/>
      </p:ext>
    </p:extLst>
  </p:cSld>
  <p:clrMapOvr>
    <a:masterClrMapping/>
  </p:clrMapOvr>
  <p:extLst mod="1">
    <p:ext uri="{DCECCB84-F9BA-43D5-87BE-67443E8EF086}">
      <p15:sldGuideLst xmlns:p15="http://schemas.microsoft.com/office/powerpoint/2012/main"/>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2402690295"/>
      </p:ext>
    </p:extLst>
  </p:cSld>
  <p:clrMapOvr>
    <a:masterClrMapping/>
  </p:clrMapOvr>
  <p:extLst mod="1">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3686052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133953265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372227925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98695554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717649155"/>
      </p:ext>
    </p:extLst>
  </p:cSld>
  <p:clrMapOvr>
    <a:masterClrMapping/>
  </p:clrMapOvr>
  <p:extLst mod="1">
    <p:ext uri="{DCECCB84-F9BA-43D5-87BE-67443E8EF086}">
      <p15:sldGuideLst xmlns:p15="http://schemas.microsoft.com/office/powerpoint/2012/main"/>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899853978"/>
      </p:ext>
    </p:extLst>
  </p:cSld>
  <p:clrMapOvr>
    <a:masterClrMapping/>
  </p:clrMapOvr>
  <p:extLst mod="1">
    <p:ext uri="{DCECCB84-F9BA-43D5-87BE-67443E8EF086}">
      <p15:sldGuideLst xmlns:p15="http://schemas.microsoft.com/office/powerpoint/2012/main"/>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85260432"/>
      </p:ext>
    </p:extLst>
  </p:cSld>
  <p:clrMapOvr>
    <a:masterClrMapping/>
  </p:clrMapOvr>
  <p:extLst mod="1">
    <p:ext uri="{DCECCB84-F9BA-43D5-87BE-67443E8EF086}">
      <p15:sldGuideLst xmlns:p15="http://schemas.microsoft.com/office/powerpoint/2012/main"/>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706379513"/>
      </p:ext>
    </p:extLst>
  </p:cSld>
  <p:clrMapOvr>
    <a:masterClrMapping/>
  </p:clrMapOvr>
  <p:extLst mod="1">
    <p:ext uri="{DCECCB84-F9BA-43D5-87BE-67443E8EF086}">
      <p15:sldGuideLst xmlns:p15="http://schemas.microsoft.com/office/powerpoint/2012/main"/>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355549577"/>
      </p:ext>
    </p:extLst>
  </p:cSld>
  <p:clrMapOvr>
    <a:masterClrMapping/>
  </p:clrMapOvr>
  <p:extLst mod="1">
    <p:ext uri="{DCECCB84-F9BA-43D5-87BE-67443E8EF086}">
      <p15:sldGuideLst xmlns:p15="http://schemas.microsoft.com/office/powerpoint/2012/main"/>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527988789"/>
      </p:ext>
    </p:extLst>
  </p:cSld>
  <p:clrMapOvr>
    <a:masterClrMapping/>
  </p:clrMapOvr>
  <p:extLst mod="1">
    <p:ext uri="{DCECCB84-F9BA-43D5-87BE-67443E8EF086}">
      <p15:sldGuideLst xmlns:p15="http://schemas.microsoft.com/office/powerpoint/2012/main"/>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588788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7459675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039005759"/>
      </p:ext>
    </p:extLst>
  </p:cSld>
  <p:clrMapOvr>
    <a:masterClrMapping/>
  </p:clrMapOvr>
  <p:extLst mod="1">
    <p:ext uri="{DCECCB84-F9BA-43D5-87BE-67443E8EF086}">
      <p15:sldGuideLst xmlns:p15="http://schemas.microsoft.com/office/powerpoint/2012/main"/>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90834557"/>
      </p:ext>
    </p:extLst>
  </p:cSld>
  <p:clrMapOvr>
    <a:masterClrMapping/>
  </p:clrMapOvr>
  <p:extLst mod="1">
    <p:ext uri="{DCECCB84-F9BA-43D5-87BE-67443E8EF086}">
      <p15:sldGuideLst xmlns:p15="http://schemas.microsoft.com/office/powerpoint/2012/main"/>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445235045"/>
      </p:ext>
    </p:extLst>
  </p:cSld>
  <p:clrMapOvr>
    <a:masterClrMapping/>
  </p:clrMapOvr>
  <p:extLst mod="1">
    <p:ext uri="{DCECCB84-F9BA-43D5-87BE-67443E8EF086}">
      <p15:sldGuideLst xmlns:p15="http://schemas.microsoft.com/office/powerpoint/2012/main"/>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48410470"/>
      </p:ext>
    </p:extLst>
  </p:cSld>
  <p:clrMapOvr>
    <a:masterClrMapping/>
  </p:clrMapOvr>
  <p:extLst mod="1">
    <p:ext uri="{DCECCB84-F9BA-43D5-87BE-67443E8EF086}">
      <p15:sldGuideLst xmlns:p15="http://schemas.microsoft.com/office/powerpoint/2012/main"/>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2/26/2021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15336968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215821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6189933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303514433"/>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196999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2/26/2021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3932465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68338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050" name="think-cell Slide" r:id="rId4" imgW="592" imgH="595" progId="TCLayout.ActiveDocument.1">
                  <p:embed/>
                </p:oleObj>
              </mc:Choice>
              <mc:Fallback>
                <p:oleObj name="think-cell Slide" r:id="rId4" imgW="592" imgH="595" progId="TCLayout.ActiveDocument.1">
                  <p:embed/>
                  <p:pic>
                    <p:nvPicPr>
                      <p:cNvPr id="12" name="Object 11" hidden="1"/>
                      <p:cNvPicPr/>
                      <p:nvPr/>
                    </p:nvPicPr>
                    <p:blipFill>
                      <a:blip r:embed="rId5"/>
                      <a:stretch>
                        <a:fillRect/>
                      </a:stretch>
                    </p:blipFill>
                    <p:spPr>
                      <a:xfrm>
                        <a:off x="1813" y="1441"/>
                        <a:ext cx="1809" cy="1440"/>
                      </a:xfrm>
                      <a:prstGeom prst="rect">
                        <a:avLst/>
                      </a:prstGeom>
                    </p:spPr>
                  </p:pic>
                </p:oleObj>
              </mc:Fallback>
            </mc:AlternateContent>
          </a:graphicData>
        </a:graphic>
      </p:graphicFrame>
      <p:sp>
        <p:nvSpPr>
          <p:cNvPr id="2" name="Title 1"/>
          <p:cNvSpPr>
            <a:spLocks noGrp="1"/>
          </p:cNvSpPr>
          <p:nvPr>
            <p:ph type="ctrTitle"/>
          </p:nvPr>
        </p:nvSpPr>
        <p:spPr>
          <a:xfrm>
            <a:off x="577850" y="672000"/>
            <a:ext cx="11038148" cy="2640000"/>
          </a:xfrm>
        </p:spPr>
        <p:txBody>
          <a:bodyPr anchor="t"/>
          <a:lstStyle>
            <a:lvl1pPr algn="l" eaLnBrk="1">
              <a:lnSpc>
                <a:spcPct val="95000"/>
              </a:lnSpc>
              <a:defRPr sz="8533">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Subtitle 2"/>
          <p:cNvSpPr>
            <a:spLocks noGrp="1"/>
          </p:cNvSpPr>
          <p:nvPr>
            <p:ph type="subTitle" idx="1"/>
          </p:nvPr>
        </p:nvSpPr>
        <p:spPr>
          <a:xfrm>
            <a:off x="575999" y="3377572"/>
            <a:ext cx="11040000" cy="720000"/>
          </a:xfrm>
        </p:spPr>
        <p:txBody>
          <a:bodyPr/>
          <a:lstStyle>
            <a:lvl1pPr marL="0" indent="0" algn="l" eaLnBrk="1">
              <a:lnSpc>
                <a:spcPct val="95000"/>
              </a:lnSpc>
              <a:spcBef>
                <a:spcPts val="0"/>
              </a:spcBef>
              <a:buFont typeface="Arial" panose="020B0604020202020204" pitchFamily="34" charset="0"/>
              <a:buChar char="​"/>
              <a:defRPr sz="2800" b="0" baseline="0">
                <a:solidFill>
                  <a:srgbClr val="8ECDC8"/>
                </a:solidFill>
                <a:latin typeface="Arial" panose="020B0604020202020204" pitchFamily="34" charset="0"/>
                <a:cs typeface="Arial" panose="020B0604020202020204" pitchFamily="34" charset="0"/>
                <a:sym typeface="Arial" panose="020B0604020202020204" pitchFamily="34" charset="0"/>
              </a:defRPr>
            </a:lvl1pPr>
            <a:lvl2pPr marL="0" indent="0" algn="l">
              <a:lnSpc>
                <a:spcPct val="95000"/>
              </a:lnSpc>
              <a:spcBef>
                <a:spcPts val="0"/>
              </a:spcBef>
              <a:buFont typeface="Arial" panose="020B0604020202020204" pitchFamily="34" charset="0"/>
              <a:buChar char="​"/>
              <a:defRPr sz="2000"/>
            </a:lvl2pPr>
            <a:lvl3pPr marL="0" indent="0" algn="l">
              <a:lnSpc>
                <a:spcPct val="95000"/>
              </a:lnSpc>
              <a:spcBef>
                <a:spcPts val="0"/>
              </a:spcBef>
              <a:buFont typeface="Arial" panose="020B0604020202020204" pitchFamily="34" charset="0"/>
              <a:buChar char="​"/>
              <a:defRPr sz="2000"/>
            </a:lvl3pPr>
            <a:lvl4pPr marL="0" indent="0" algn="l">
              <a:lnSpc>
                <a:spcPct val="95000"/>
              </a:lnSpc>
              <a:spcBef>
                <a:spcPts val="0"/>
              </a:spcBef>
              <a:buFont typeface="Arial" panose="020B0604020202020204" pitchFamily="34" charset="0"/>
              <a:buChar char="​"/>
              <a:defRPr sz="2000"/>
            </a:lvl4pPr>
            <a:lvl5pPr marL="0" indent="0" algn="l">
              <a:lnSpc>
                <a:spcPct val="95000"/>
              </a:lnSpc>
              <a:spcBef>
                <a:spcPts val="0"/>
              </a:spcBef>
              <a:buFont typeface="Arial" panose="020B0604020202020204" pitchFamily="34" charset="0"/>
              <a:buChar char="​"/>
              <a:defRPr sz="2000"/>
            </a:lvl5pPr>
            <a:lvl6pPr marL="0" indent="0" algn="l">
              <a:lnSpc>
                <a:spcPct val="95000"/>
              </a:lnSpc>
              <a:spcBef>
                <a:spcPts val="0"/>
              </a:spcBef>
              <a:buFont typeface="Arial" panose="020B0604020202020204" pitchFamily="34" charset="0"/>
              <a:buChar char="​"/>
              <a:defRPr sz="2000"/>
            </a:lvl6pPr>
            <a:lvl7pPr marL="0" indent="0" algn="l">
              <a:lnSpc>
                <a:spcPct val="95000"/>
              </a:lnSpc>
              <a:spcBef>
                <a:spcPts val="0"/>
              </a:spcBef>
              <a:buFont typeface="Arial" panose="020B0604020202020204" pitchFamily="34" charset="0"/>
              <a:buChar char="​"/>
              <a:defRPr sz="2000"/>
            </a:lvl7pPr>
            <a:lvl8pPr marL="0" indent="0" algn="l">
              <a:lnSpc>
                <a:spcPct val="95000"/>
              </a:lnSpc>
              <a:spcBef>
                <a:spcPts val="0"/>
              </a:spcBef>
              <a:buFont typeface="Arial" panose="020B0604020202020204" pitchFamily="34" charset="0"/>
              <a:buChar char="​"/>
              <a:defRPr sz="2000"/>
            </a:lvl8pPr>
            <a:lvl9pPr marL="0" indent="0" algn="l">
              <a:lnSpc>
                <a:spcPct val="95000"/>
              </a:lnSpc>
              <a:spcBef>
                <a:spcPts val="0"/>
              </a:spcBef>
              <a:buFont typeface="Arial" panose="020B0604020202020204" pitchFamily="34" charset="0"/>
              <a:buChar char="​"/>
              <a:defRPr sz="2000"/>
            </a:lvl9pPr>
          </a:lstStyle>
          <a:p>
            <a:r>
              <a:rPr lang="en-GB"/>
              <a:t>Click to edit Master subtitle style</a:t>
            </a:r>
            <a:endParaRPr lang="en-GB" dirty="0"/>
          </a:p>
        </p:txBody>
      </p:sp>
      <p:sp>
        <p:nvSpPr>
          <p:cNvPr id="4" name="Date_DateCustomA"/>
          <p:cNvSpPr>
            <a:spLocks noGrp="1"/>
          </p:cNvSpPr>
          <p:nvPr>
            <p:ph type="dt" sz="half" idx="10"/>
          </p:nvPr>
        </p:nvSpPr>
        <p:spPr>
          <a:xfrm>
            <a:off x="7506076" y="6117126"/>
            <a:ext cx="4105123" cy="261268"/>
          </a:xfrm>
          <a:prstGeom prst="rect">
            <a:avLst/>
          </a:prstGeom>
        </p:spPr>
        <p:txBody>
          <a:bodyPr lIns="0" tIns="0" rIns="0" bIns="0" anchor="t" anchorCtr="0"/>
          <a:lstStyle>
            <a:lvl1pPr algn="r" eaLnBrk="1">
              <a:lnSpc>
                <a:spcPct val="95000"/>
              </a:lnSpc>
              <a:defRPr sz="200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endParaRPr lang="en-GB" dirty="0"/>
          </a:p>
        </p:txBody>
      </p:sp>
      <p:sp>
        <p:nvSpPr>
          <p:cNvPr id="6" name="Slide Number Placeholder 5" hidden="1"/>
          <p:cNvSpPr>
            <a:spLocks noGrp="1"/>
          </p:cNvSpPr>
          <p:nvPr>
            <p:ph type="sldNum" sz="quarter" idx="12"/>
          </p:nvPr>
        </p:nvSpPr>
        <p:spPr>
          <a:xfrm>
            <a:off x="0" y="6912000"/>
            <a:ext cx="0" cy="0"/>
          </a:xfrm>
        </p:spPr>
        <p:txBody>
          <a:bodyPr/>
          <a:lstStyle>
            <a:lvl1pPr>
              <a:defRPr>
                <a:no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8" name="Text Placeholder 17"/>
          <p:cNvSpPr>
            <a:spLocks noGrp="1"/>
          </p:cNvSpPr>
          <p:nvPr>
            <p:ph type="body" sz="quarter" idx="16" hasCustomPrompt="1"/>
          </p:nvPr>
        </p:nvSpPr>
        <p:spPr>
          <a:xfrm>
            <a:off x="7506076" y="5549281"/>
            <a:ext cx="4105123" cy="547508"/>
          </a:xfrm>
        </p:spPr>
        <p:txBody>
          <a:bodyPr anchor="b" anchorCtr="0"/>
          <a:lstStyle>
            <a:lvl1pPr algn="r">
              <a:lnSpc>
                <a:spcPct val="95000"/>
              </a:lnSpc>
              <a:spcBef>
                <a:spcPts val="0"/>
              </a:spcBef>
              <a:defRPr sz="2000" b="1" baseline="0">
                <a:solidFill>
                  <a:schemeClr val="accent1"/>
                </a:solidFill>
                <a:latin typeface="Arial" panose="020B0604020202020204" pitchFamily="34" charset="0"/>
                <a:cs typeface="Arial" panose="020B0604020202020204" pitchFamily="34" charset="0"/>
                <a:sym typeface="Arial" panose="020B0604020202020204" pitchFamily="34" charset="0"/>
              </a:defRPr>
            </a:lvl1pPr>
            <a:lvl2pPr marL="0" indent="0" algn="r">
              <a:spcBef>
                <a:spcPts val="0"/>
              </a:spcBef>
              <a:buFont typeface="Arial" panose="020B0604020202020204" pitchFamily="34" charset="0"/>
              <a:buChar char="​"/>
              <a:defRPr sz="1361" b="1">
                <a:solidFill>
                  <a:schemeClr val="bg1"/>
                </a:solidFill>
              </a:defRPr>
            </a:lvl2pPr>
            <a:lvl3pPr marL="0" indent="0" algn="r">
              <a:spcBef>
                <a:spcPts val="0"/>
              </a:spcBef>
              <a:buFont typeface="Arial" panose="020B0604020202020204" pitchFamily="34" charset="0"/>
              <a:buChar char="​"/>
              <a:defRPr sz="1361" b="1">
                <a:solidFill>
                  <a:schemeClr val="bg1"/>
                </a:solidFill>
              </a:defRPr>
            </a:lvl3pPr>
            <a:lvl4pPr marL="0" indent="0" algn="r">
              <a:spcBef>
                <a:spcPts val="0"/>
              </a:spcBef>
              <a:buFont typeface="Arial" panose="020B0604020202020204" pitchFamily="34" charset="0"/>
              <a:buChar char="​"/>
              <a:defRPr sz="1361" b="1">
                <a:solidFill>
                  <a:schemeClr val="bg1"/>
                </a:solidFill>
              </a:defRPr>
            </a:lvl4pPr>
            <a:lvl5pPr marL="0" indent="0" algn="r">
              <a:spcBef>
                <a:spcPts val="0"/>
              </a:spcBef>
              <a:buFont typeface="Arial" panose="020B0604020202020204" pitchFamily="34" charset="0"/>
              <a:buChar char="​"/>
              <a:defRPr sz="1361" b="1">
                <a:solidFill>
                  <a:schemeClr val="bg1"/>
                </a:solidFill>
              </a:defRPr>
            </a:lvl5pPr>
            <a:lvl6pPr marL="259226" indent="-259226" algn="r">
              <a:spcBef>
                <a:spcPts val="0"/>
              </a:spcBef>
              <a:buFont typeface="Arial" panose="020B0604020202020204" pitchFamily="34" charset="0"/>
              <a:buChar char="​"/>
              <a:defRPr sz="1361" b="1">
                <a:solidFill>
                  <a:schemeClr val="bg1"/>
                </a:solidFill>
              </a:defRPr>
            </a:lvl6pPr>
            <a:lvl7pPr marL="259226" indent="-259226" algn="r">
              <a:spcBef>
                <a:spcPts val="0"/>
              </a:spcBef>
              <a:buFont typeface="Arial" panose="020B0604020202020204" pitchFamily="34" charset="0"/>
              <a:buChar char="​"/>
              <a:defRPr sz="1361" b="1">
                <a:solidFill>
                  <a:schemeClr val="bg1"/>
                </a:solidFill>
              </a:defRPr>
            </a:lvl7pPr>
            <a:lvl8pPr marL="259226" indent="-259226" algn="r">
              <a:spcBef>
                <a:spcPts val="0"/>
              </a:spcBef>
              <a:buFont typeface="Arial" panose="020B0604020202020204" pitchFamily="34" charset="0"/>
              <a:buChar char="​"/>
              <a:defRPr sz="1361" b="1">
                <a:solidFill>
                  <a:schemeClr val="bg1"/>
                </a:solidFill>
              </a:defRPr>
            </a:lvl8pPr>
            <a:lvl9pPr marL="259226" indent="-259226" algn="r">
              <a:spcBef>
                <a:spcPts val="0"/>
              </a:spcBef>
              <a:buFont typeface="Arial" panose="020B0604020202020204" pitchFamily="34" charset="0"/>
              <a:buChar char="​"/>
              <a:defRPr sz="1361" b="1">
                <a:solidFill>
                  <a:schemeClr val="bg1"/>
                </a:solidFill>
              </a:defRPr>
            </a:lvl9pPr>
          </a:lstStyle>
          <a:p>
            <a:pPr lvl="0"/>
            <a:r>
              <a:rPr lang="en-GB" dirty="0"/>
              <a:t>Click to add subject or name</a:t>
            </a:r>
          </a:p>
        </p:txBody>
      </p:sp>
      <p:pic>
        <p:nvPicPr>
          <p:cNvPr id="10" name="Picture 9">
            <a:extLst>
              <a:ext uri="{FF2B5EF4-FFF2-40B4-BE49-F238E27FC236}">
                <a16:creationId xmlns:a16="http://schemas.microsoft.com/office/drawing/2014/main" id="{47F7F038-7832-44C4-B0E6-304EE856BCE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75999" y="5759193"/>
            <a:ext cx="2262541" cy="619200"/>
          </a:xfrm>
          <a:prstGeom prst="rect">
            <a:avLst/>
          </a:prstGeom>
        </p:spPr>
      </p:pic>
    </p:spTree>
    <p:extLst>
      <p:ext uri="{BB962C8B-B14F-4D97-AF65-F5344CB8AC3E}">
        <p14:creationId xmlns:p14="http://schemas.microsoft.com/office/powerpoint/2010/main" val="757342982"/>
      </p:ext>
    </p:extLst>
  </p:cSld>
  <p:clrMapOvr>
    <a:masterClrMapping/>
  </p:clrMapOvr>
  <p:extLst>
    <p:ext uri="{DCECCB84-F9BA-43D5-87BE-67443E8EF086}">
      <p15:sldGuideLst xmlns:p15="http://schemas.microsoft.com/office/powerpoint/2012/main">
        <p15:guide id="6" pos="271">
          <p15:clr>
            <a:srgbClr val="FBAE40"/>
          </p15:clr>
        </p15:guide>
        <p15:guide id="7" pos="5488">
          <p15:clr>
            <a:srgbClr val="FBAE40"/>
          </p15:clr>
        </p15:guide>
        <p15:guide id="8" orient="horz" pos="317">
          <p15:clr>
            <a:srgbClr val="FBAE40"/>
          </p15:clr>
        </p15:guide>
        <p15:guide id="9" orient="horz" pos="1594">
          <p15:clr>
            <a:srgbClr val="FBAE40"/>
          </p15:clr>
        </p15:guide>
        <p15:guide id="10" orient="horz" pos="1567">
          <p15:clr>
            <a:srgbClr val="FBAE40"/>
          </p15:clr>
        </p15:guide>
        <p15:guide id="11" orient="horz" pos="193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07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Grå baggrund"/>
          <p:cNvSpPr/>
          <p:nvPr userDrawn="1"/>
        </p:nvSpPr>
        <p:spPr>
          <a:xfrm>
            <a:off x="1" y="1110392"/>
            <a:ext cx="12192000"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2839191814"/>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4098"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941684802"/>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103534F-97C6-4428-9220-5F8A71DCBE21}"/>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5122"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2103534F-97C6-4428-9220-5F8A71DCBE21}"/>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EDD3C24-6568-43F3-B4B3-B244D34B6DFC}"/>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81"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9F714630-8AA7-4D22-97B5-AFB4270C37B7}"/>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0C3D4E1-B541-409C-BF48-DBCCB98DC3DA}"/>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7BDD9F34-6784-45C2-81E2-98EE4E74DD2A}"/>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0BF032FD-2BC7-48E4-8FA2-9CF16107E191}"/>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6" name="Title 15">
            <a:extLst>
              <a:ext uri="{FF2B5EF4-FFF2-40B4-BE49-F238E27FC236}">
                <a16:creationId xmlns:a16="http://schemas.microsoft.com/office/drawing/2014/main" id="{3AF2ECDF-1B89-4873-8C29-702E24E546FE}"/>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14513852"/>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5488">
          <p15:clr>
            <a:srgbClr val="FBAE40"/>
          </p15:clr>
        </p15:guide>
        <p15:guide id="4" orient="horz" pos="519">
          <p15:clr>
            <a:srgbClr val="FBAE40"/>
          </p15:clr>
        </p15:guide>
        <p15:guide id="5" orient="horz" pos="647">
          <p15:clr>
            <a:srgbClr val="FBAE40"/>
          </p15:clr>
        </p15:guide>
        <p15:guide id="6" orient="horz" pos="2747">
          <p15:clr>
            <a:srgbClr val="FBAE40"/>
          </p15:clr>
        </p15:guide>
        <p15:guide id="7" pos="2721">
          <p15:clr>
            <a:srgbClr val="FBAE40"/>
          </p15:clr>
        </p15:guide>
        <p15:guide id="8" pos="3039">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6146"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64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423393930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717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63675639"/>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icture r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AAB6DF2-F633-4A65-A920-342873356B74}"/>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819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BAAB6DF2-F633-4A65-A920-342873356B74}"/>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A305F4C-4618-43E2-B4AC-545BA76D18CE}"/>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Picture Placeholder 2">
            <a:extLst>
              <a:ext uri="{FF2B5EF4-FFF2-40B4-BE49-F238E27FC236}">
                <a16:creationId xmlns:a16="http://schemas.microsoft.com/office/drawing/2014/main" id="{D45C5449-5351-4BC4-A062-46B47AB9E0AC}"/>
              </a:ext>
            </a:extLst>
          </p:cNvPr>
          <p:cNvSpPr>
            <a:spLocks noGrp="1"/>
          </p:cNvSpPr>
          <p:nvPr>
            <p:ph type="pic" sz="quarter" idx="33"/>
          </p:nvPr>
        </p:nvSpPr>
        <p:spPr>
          <a:xfrm>
            <a:off x="6153150" y="1104901"/>
            <a:ext cx="6038849" cy="4976284"/>
          </a:xfrm>
        </p:spPr>
        <p:txBody>
          <a:bodyPr anchor="ctr" anchorCtr="0"/>
          <a:lstStyle>
            <a:lvl1pPr algn="ctr">
              <a:defRPr sz="1200">
                <a:latin typeface="+mn-lt"/>
              </a:defRPr>
            </a:lvl1pPr>
          </a:lstStyle>
          <a:p>
            <a:r>
              <a:rPr lang="en-GB" dirty="0"/>
              <a:t>Click icon to add picture</a:t>
            </a:r>
          </a:p>
        </p:txBody>
      </p:sp>
    </p:spTree>
    <p:extLst>
      <p:ext uri="{BB962C8B-B14F-4D97-AF65-F5344CB8AC3E}">
        <p14:creationId xmlns:p14="http://schemas.microsoft.com/office/powerpoint/2010/main" val="413652595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2907">
          <p15:clr>
            <a:srgbClr val="FBAE40"/>
          </p15:clr>
        </p15:guide>
        <p15:guide id="8" pos="5488">
          <p15:clr>
            <a:srgbClr val="FBAE40"/>
          </p15:clr>
        </p15:guide>
        <p15:guide id="9" orient="horz" pos="287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AC8B30-2E43-45A0-9668-9127BE8E1172}"/>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9218"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4CAC8B30-2E43-45A0-9668-9127BE8E1172}"/>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0" name="Grå baggrund 1">
            <a:extLst>
              <a:ext uri="{FF2B5EF4-FFF2-40B4-BE49-F238E27FC236}">
                <a16:creationId xmlns:a16="http://schemas.microsoft.com/office/drawing/2014/main" id="{01B2B125-6B35-454E-8035-48AC7433FD8F}"/>
              </a:ext>
            </a:extLst>
          </p:cNvPr>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Grå baggrund 2">
            <a:extLst>
              <a:ext uri="{FF2B5EF4-FFF2-40B4-BE49-F238E27FC236}">
                <a16:creationId xmlns:a16="http://schemas.microsoft.com/office/drawing/2014/main" id="{39ED60BB-9E72-4727-8CDB-2A8DF2911BB2}"/>
              </a:ext>
            </a:extLst>
          </p:cNvPr>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1" name="Content Placeholder 2">
            <a:extLst>
              <a:ext uri="{FF2B5EF4-FFF2-40B4-BE49-F238E27FC236}">
                <a16:creationId xmlns:a16="http://schemas.microsoft.com/office/drawing/2014/main" id="{F620C479-51CF-4825-94BD-069C67AE9DC8}"/>
              </a:ext>
            </a:extLst>
          </p:cNvPr>
          <p:cNvSpPr>
            <a:spLocks noGrp="1"/>
          </p:cNvSpPr>
          <p:nvPr>
            <p:ph idx="29" hasCustomPrompt="1"/>
          </p:nvPr>
        </p:nvSpPr>
        <p:spPr>
          <a:xfrm>
            <a:off x="6435067" y="1371025"/>
            <a:ext cx="5184000" cy="4442867"/>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6" name="Content Placeholder 2">
            <a:extLst>
              <a:ext uri="{FF2B5EF4-FFF2-40B4-BE49-F238E27FC236}">
                <a16:creationId xmlns:a16="http://schemas.microsoft.com/office/drawing/2014/main" id="{F8A859BB-4097-4B5C-9389-6FAEBA760E81}"/>
              </a:ext>
            </a:extLst>
          </p:cNvPr>
          <p:cNvSpPr>
            <a:spLocks noGrp="1"/>
          </p:cNvSpPr>
          <p:nvPr>
            <p:ph idx="1" hasCustomPrompt="1"/>
          </p:nvPr>
        </p:nvSpPr>
        <p:spPr>
          <a:xfrm>
            <a:off x="573881"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7" name="Content Placeholder 2">
            <a:extLst>
              <a:ext uri="{FF2B5EF4-FFF2-40B4-BE49-F238E27FC236}">
                <a16:creationId xmlns:a16="http://schemas.microsoft.com/office/drawing/2014/main" id="{418D3D8A-091D-4BFB-A5DB-F4E694271B33}"/>
              </a:ext>
            </a:extLst>
          </p:cNvPr>
          <p:cNvSpPr>
            <a:spLocks noGrp="1"/>
          </p:cNvSpPr>
          <p:nvPr>
            <p:ph idx="31" hasCustomPrompt="1"/>
          </p:nvPr>
        </p:nvSpPr>
        <p:spPr>
          <a:xfrm>
            <a:off x="575999" y="3893569"/>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2" name="Text Placeholder 14">
            <a:extLst>
              <a:ext uri="{FF2B5EF4-FFF2-40B4-BE49-F238E27FC236}">
                <a16:creationId xmlns:a16="http://schemas.microsoft.com/office/drawing/2014/main" id="{0567A9AF-7741-4EE2-9D70-D2F0624DC48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D39F695E-0D3E-4FDD-B9E8-D543EDF56706}"/>
              </a:ext>
            </a:extLst>
          </p:cNvPr>
          <p:cNvSpPr>
            <a:spLocks noGrp="1"/>
          </p:cNvSpPr>
          <p:nvPr>
            <p:ph type="dt" sz="half"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412467ED-AEE3-4363-ACE4-3CEA2F8BFF1D}"/>
              </a:ext>
            </a:extLst>
          </p:cNvPr>
          <p:cNvSpPr>
            <a:spLocks noGrp="1"/>
          </p:cNvSpPr>
          <p:nvPr>
            <p:ph type="ftr" sz="quarter" idx="33"/>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8D494535-49FD-4CA1-8126-68102801E2BC}"/>
              </a:ext>
            </a:extLst>
          </p:cNvPr>
          <p:cNvSpPr>
            <a:spLocks noGrp="1"/>
          </p:cNvSpPr>
          <p:nvPr>
            <p:ph type="sldNum" sz="quarter"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677716770"/>
      </p:ext>
    </p:extLst>
  </p:cSld>
  <p:clrMapOvr>
    <a:masterClrMapping/>
  </p:clrMapOvr>
  <p:extLst>
    <p:ext uri="{DCECCB84-F9BA-43D5-87BE-67443E8EF086}">
      <p15:sldGuideLst xmlns:p15="http://schemas.microsoft.com/office/powerpoint/2012/main">
        <p15:guide id="1" orient="horz" pos="157">
          <p15:clr>
            <a:srgbClr val="FBAE40"/>
          </p15:clr>
        </p15:guide>
        <p15:guide id="2" pos="272">
          <p15:clr>
            <a:srgbClr val="FBAE40"/>
          </p15:clr>
        </p15:guide>
        <p15:guide id="3" pos="5489">
          <p15:clr>
            <a:srgbClr val="FBAE40"/>
          </p15:clr>
        </p15:guide>
        <p15:guide id="4" orient="horz" pos="522">
          <p15:clr>
            <a:srgbClr val="FBAE40"/>
          </p15:clr>
        </p15:guide>
        <p15:guide id="5" orient="horz" pos="647">
          <p15:clr>
            <a:srgbClr val="FBAE40"/>
          </p15:clr>
        </p15:guide>
        <p15:guide id="6" orient="horz" pos="1555">
          <p15:clr>
            <a:srgbClr val="FBAE40"/>
          </p15:clr>
        </p15:guide>
        <p15:guide id="7" orient="horz" pos="2747">
          <p15:clr>
            <a:srgbClr val="FBAE40"/>
          </p15:clr>
        </p15:guide>
        <p15:guide id="8" orient="horz" pos="1839">
          <p15:clr>
            <a:srgbClr val="FBAE40"/>
          </p15:clr>
        </p15:guide>
        <p15:guide id="9" pos="2721">
          <p15:clr>
            <a:srgbClr val="FBAE40"/>
          </p15:clr>
        </p15:guide>
        <p15:guide id="10" pos="3039">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1CE1261-4BC7-47C2-8877-843B910A6BF6}"/>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10242"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91CE1261-4BC7-47C2-8877-843B910A6BF6}"/>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1" name="Grå baggrund 3">
            <a:extLst>
              <a:ext uri="{FF2B5EF4-FFF2-40B4-BE49-F238E27FC236}">
                <a16:creationId xmlns:a16="http://schemas.microsoft.com/office/drawing/2014/main" id="{8FFB5C05-F3FA-418B-B7EB-104AB9586026}"/>
              </a:ext>
            </a:extLst>
          </p:cNvPr>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5" name="Grå baggrund 4">
            <a:extLst>
              <a:ext uri="{FF2B5EF4-FFF2-40B4-BE49-F238E27FC236}">
                <a16:creationId xmlns:a16="http://schemas.microsoft.com/office/drawing/2014/main" id="{78993520-EB69-4830-94B5-D53B7E70DCD1}"/>
              </a:ext>
            </a:extLst>
          </p:cNvPr>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9" name="Content Placeholder 2">
            <a:extLst>
              <a:ext uri="{FF2B5EF4-FFF2-40B4-BE49-F238E27FC236}">
                <a16:creationId xmlns:a16="http://schemas.microsoft.com/office/drawing/2014/main" id="{A57738C9-DA24-4CF0-8DAD-EA13572AF5D6}"/>
              </a:ext>
            </a:extLst>
          </p:cNvPr>
          <p:cNvSpPr>
            <a:spLocks noGrp="1"/>
          </p:cNvSpPr>
          <p:nvPr>
            <p:ph idx="32" hasCustomPrompt="1"/>
          </p:nvPr>
        </p:nvSpPr>
        <p:spPr>
          <a:xfrm>
            <a:off x="6433895" y="3866703"/>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0" name="Content Placeholder 2">
            <a:extLst>
              <a:ext uri="{FF2B5EF4-FFF2-40B4-BE49-F238E27FC236}">
                <a16:creationId xmlns:a16="http://schemas.microsoft.com/office/drawing/2014/main" id="{34BB4B54-94C1-4B8F-955D-4A138B4885B3}"/>
              </a:ext>
            </a:extLst>
          </p:cNvPr>
          <p:cNvSpPr>
            <a:spLocks noGrp="1"/>
          </p:cNvSpPr>
          <p:nvPr>
            <p:ph idx="33" hasCustomPrompt="1"/>
          </p:nvPr>
        </p:nvSpPr>
        <p:spPr>
          <a:xfrm>
            <a:off x="6433895"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3" name="Text Placeholder 14">
            <a:extLst>
              <a:ext uri="{FF2B5EF4-FFF2-40B4-BE49-F238E27FC236}">
                <a16:creationId xmlns:a16="http://schemas.microsoft.com/office/drawing/2014/main" id="{32334051-2DCD-4BF5-8E3B-66EFA5476E0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25B9EBBF-7DC2-4775-93C3-5633EE2D8A78}"/>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EDA77958-D1EC-4B20-B77D-1687DE4961AC}"/>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6" name="Slide Number Placeholder 15">
            <a:extLst>
              <a:ext uri="{FF2B5EF4-FFF2-40B4-BE49-F238E27FC236}">
                <a16:creationId xmlns:a16="http://schemas.microsoft.com/office/drawing/2014/main" id="{85EB232F-6CFF-4FB5-A0AA-03B7A38444A8}"/>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385818598"/>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2721">
          <p15:clr>
            <a:srgbClr val="FBAE40"/>
          </p15:clr>
        </p15:guide>
        <p15:guide id="4" pos="3039">
          <p15:clr>
            <a:srgbClr val="FBAE40"/>
          </p15:clr>
        </p15:guide>
        <p15:guide id="5" pos="5489">
          <p15:clr>
            <a:srgbClr val="FBAE40"/>
          </p15:clr>
        </p15:guide>
        <p15:guide id="6" orient="horz" pos="523">
          <p15:clr>
            <a:srgbClr val="FBAE40"/>
          </p15:clr>
        </p15:guide>
        <p15:guide id="7" orient="horz" pos="647">
          <p15:clr>
            <a:srgbClr val="FBAE40"/>
          </p15:clr>
        </p15:guide>
        <p15:guide id="8" orient="horz" pos="1555">
          <p15:clr>
            <a:srgbClr val="FBAE40"/>
          </p15:clr>
        </p15:guide>
        <p15:guide id="9" orient="horz" pos="1826">
          <p15:clr>
            <a:srgbClr val="FBAE40"/>
          </p15:clr>
        </p15:guide>
        <p15:guide id="10" orient="horz" pos="275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1266" name="think-cell Slide" r:id="rId5" imgW="592" imgH="595" progId="TCLayout.ActiveDocument.1">
                  <p:embed/>
                </p:oleObj>
              </mc:Choice>
              <mc:Fallback>
                <p:oleObj name="think-cell Slide" r:id="rId5" imgW="592" imgH="595" progId="TCLayout.ActiveDocument.1">
                  <p:embed/>
                  <p:pic>
                    <p:nvPicPr>
                      <p:cNvPr id="6" name="Object 5" hidden="1"/>
                      <p:cNvPicPr/>
                      <p:nvPr/>
                    </p:nvPicPr>
                    <p:blipFill>
                      <a:blip r:embed="rId6"/>
                      <a:stretch>
                        <a:fillRect/>
                      </a:stretch>
                    </p:blipFill>
                    <p:spPr>
                      <a:xfrm>
                        <a:off x="1813" y="1441"/>
                        <a:ext cx="1809" cy="144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D75BC44-A83C-48EC-BEA8-6C3656C38304}"/>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8" name="Grå baggrund 2"/>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9" name="Grå baggrund 4"/>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a:spLocks noGrp="1"/>
          </p:cNvSpPr>
          <p:nvPr>
            <p:ph idx="1" hasCustomPrompt="1"/>
          </p:nvPr>
        </p:nvSpPr>
        <p:spPr>
          <a:xfrm>
            <a:off x="575999" y="1371025"/>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Content Placeholder 2"/>
          <p:cNvSpPr>
            <a:spLocks noGrp="1"/>
          </p:cNvSpPr>
          <p:nvPr>
            <p:ph idx="31" hasCustomPrompt="1"/>
          </p:nvPr>
        </p:nvSpPr>
        <p:spPr>
          <a:xfrm>
            <a:off x="575999" y="3894171"/>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Content Placeholder 2"/>
          <p:cNvSpPr>
            <a:spLocks noGrp="1"/>
          </p:cNvSpPr>
          <p:nvPr>
            <p:ph idx="32" hasCustomPrompt="1"/>
          </p:nvPr>
        </p:nvSpPr>
        <p:spPr>
          <a:xfrm>
            <a:off x="6432550" y="3894171"/>
            <a:ext cx="5181029"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p:cNvSpPr>
            <a:spLocks noGrp="1"/>
          </p:cNvSpPr>
          <p:nvPr>
            <p:ph idx="33" hasCustomPrompt="1"/>
          </p:nvPr>
        </p:nvSpPr>
        <p:spPr>
          <a:xfrm>
            <a:off x="6432550" y="1371025"/>
            <a:ext cx="5181028"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Text Placeholder 14">
            <a:extLst>
              <a:ext uri="{FF2B5EF4-FFF2-40B4-BE49-F238E27FC236}">
                <a16:creationId xmlns:a16="http://schemas.microsoft.com/office/drawing/2014/main" id="{DBB1C826-8422-4628-93A8-315ECBAB136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933B0E5D-0517-4B25-9FCC-D7B9FC98149A}"/>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0" name="Footer Placeholder 9">
            <a:extLst>
              <a:ext uri="{FF2B5EF4-FFF2-40B4-BE49-F238E27FC236}">
                <a16:creationId xmlns:a16="http://schemas.microsoft.com/office/drawing/2014/main" id="{349165C3-E25F-41B6-BC7F-347083ABD968}"/>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BDE8F254-B60D-4782-823F-CC065B311C0A}"/>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7" name="Title 16">
            <a:extLst>
              <a:ext uri="{FF2B5EF4-FFF2-40B4-BE49-F238E27FC236}">
                <a16:creationId xmlns:a16="http://schemas.microsoft.com/office/drawing/2014/main" id="{B6D4C96D-A5C6-462E-A726-3A3CDB7C1BF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831040761"/>
      </p:ext>
    </p:extLst>
  </p:cSld>
  <p:clrMapOvr>
    <a:masterClrMapping/>
  </p:clrMapOvr>
  <p:extLst>
    <p:ext uri="{DCECCB84-F9BA-43D5-87BE-67443E8EF086}">
      <p15:sldGuideLst xmlns:p15="http://schemas.microsoft.com/office/powerpoint/2012/main">
        <p15:guide id="1" orient="horz" pos="157">
          <p15:clr>
            <a:srgbClr val="FBAE40"/>
          </p15:clr>
        </p15:guide>
        <p15:guide id="2" pos="2721">
          <p15:clr>
            <a:srgbClr val="FBAE40"/>
          </p15:clr>
        </p15:guide>
        <p15:guide id="3" pos="272">
          <p15:clr>
            <a:srgbClr val="FBAE40"/>
          </p15:clr>
        </p15:guide>
        <p15:guide id="4" pos="3039">
          <p15:clr>
            <a:srgbClr val="FBAE40"/>
          </p15:clr>
        </p15:guide>
        <p15:guide id="5" pos="5489">
          <p15:clr>
            <a:srgbClr val="FBAE40"/>
          </p15:clr>
        </p15:guide>
        <p15:guide id="6" orient="horz" pos="522">
          <p15:clr>
            <a:srgbClr val="FBAE40"/>
          </p15:clr>
        </p15:guide>
        <p15:guide id="7" orient="horz" pos="647">
          <p15:clr>
            <a:srgbClr val="FBAE40"/>
          </p15:clr>
        </p15:guide>
        <p15:guide id="8" orient="horz" pos="1556">
          <p15:clr>
            <a:srgbClr val="FBAE40"/>
          </p15:clr>
        </p15:guide>
        <p15:guide id="9" orient="horz" pos="1839">
          <p15:clr>
            <a:srgbClr val="FBAE40"/>
          </p15:clr>
        </p15:guide>
        <p15:guide id="10" orient="horz" pos="275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53902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eadi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AD556C6-991D-4FD9-9393-739D0F8A60D2}"/>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229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DAD556C6-991D-4FD9-9393-739D0F8A60D2}"/>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6CD2737-B5B2-4E56-A269-0F225682A465}"/>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ext Placeholder 14">
            <a:extLst>
              <a:ext uri="{FF2B5EF4-FFF2-40B4-BE49-F238E27FC236}">
                <a16:creationId xmlns:a16="http://schemas.microsoft.com/office/drawing/2014/main" id="{49757780-C244-418D-A0DD-15ED296FE33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0EB9224E-8240-41A4-8463-E8525C11C280}"/>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F68843D8-4A5E-4D36-85EC-8E0B3ADB246A}"/>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CE7AC4BD-9E46-441A-8377-B511306FE68D}"/>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4E76D947-08D5-4897-BC99-FA8B3E3B5C0A}"/>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733269389"/>
      </p:ext>
    </p:extLst>
  </p:cSld>
  <p:clrMapOvr>
    <a:masterClrMapping/>
  </p:clrMapOvr>
  <p:extLst>
    <p:ext uri="{DCECCB84-F9BA-43D5-87BE-67443E8EF086}">
      <p15:sldGuideLst xmlns:p15="http://schemas.microsoft.com/office/powerpoint/2012/main">
        <p15:guide id="1" orient="horz" pos="523">
          <p15:clr>
            <a:srgbClr val="FBAE40"/>
          </p15:clr>
        </p15:guide>
        <p15:guide id="2" pos="272">
          <p15:clr>
            <a:srgbClr val="FBAE40"/>
          </p15:clr>
        </p15:guide>
        <p15:guide id="3" pos="5488">
          <p15:clr>
            <a:srgbClr val="FBAE40"/>
          </p15:clr>
        </p15:guide>
        <p15:guide id="4" orient="horz" pos="157">
          <p15:clr>
            <a:srgbClr val="FBAE40"/>
          </p15:clr>
        </p15:guide>
        <p15:guide id="5" orient="horz" pos="275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A55FFAC-2B80-4C30-87FF-D26CF823E90B}"/>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3314" name="think-cell Slide" r:id="rId4" imgW="592" imgH="595" progId="TCLayout.ActiveDocument.1">
                  <p:embed/>
                </p:oleObj>
              </mc:Choice>
              <mc:Fallback>
                <p:oleObj name="think-cell Slide" r:id="rId4" imgW="592" imgH="595" progId="TCLayout.ActiveDocument.1">
                  <p:embed/>
                  <p:pic>
                    <p:nvPicPr>
                      <p:cNvPr id="2" name="Object 1" hidden="1">
                        <a:extLst>
                          <a:ext uri="{FF2B5EF4-FFF2-40B4-BE49-F238E27FC236}">
                            <a16:creationId xmlns:a16="http://schemas.microsoft.com/office/drawing/2014/main" id="{3A55FFAC-2B80-4C30-87FF-D26CF823E90B}"/>
                          </a:ext>
                        </a:extLst>
                      </p:cNvPr>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5" name="Text Placeholder 14">
            <a:extLst>
              <a:ext uri="{FF2B5EF4-FFF2-40B4-BE49-F238E27FC236}">
                <a16:creationId xmlns:a16="http://schemas.microsoft.com/office/drawing/2014/main" id="{E3FB5418-216C-4728-B3CC-740A652F46F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167CA36-0CF7-457F-AD35-0DBF8E3E5CE6}"/>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4BDA414A-DE28-4361-92F3-1B3D83E25A91}"/>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0414FBA-DB0C-42EF-BD64-F06FD3927723}"/>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58956936"/>
      </p:ext>
    </p:extLst>
  </p:cSld>
  <p:clrMapOvr>
    <a:masterClrMapping/>
  </p:clrMapOvr>
  <p:extLst>
    <p:ext uri="{DCECCB84-F9BA-43D5-87BE-67443E8EF086}">
      <p15:sldGuideLst xmlns:p15="http://schemas.microsoft.com/office/powerpoint/2012/main">
        <p15:guide id="1" pos="272">
          <p15:clr>
            <a:srgbClr val="FBAE40"/>
          </p15:clr>
        </p15:guide>
        <p15:guide id="2" pos="5488">
          <p15:clr>
            <a:srgbClr val="FBAE40"/>
          </p15:clr>
        </p15:guide>
        <p15:guide id="3" orient="horz" pos="146">
          <p15:clr>
            <a:srgbClr val="FBAE40"/>
          </p15:clr>
        </p15:guide>
        <p15:guide id="4" orient="horz" pos="531">
          <p15:clr>
            <a:srgbClr val="FBAE40"/>
          </p15:clr>
        </p15:guide>
        <p15:guide id="5" orient="horz" pos="645">
          <p15:clr>
            <a:srgbClr val="FBAE40"/>
          </p15:clr>
        </p15:guide>
        <p15:guide id="6" orient="horz" pos="275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596991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8265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5" y="260649"/>
            <a:ext cx="8160907"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11218438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7"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1541646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3"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8465861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3"/>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5947238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3"/>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4" y="260649"/>
            <a:ext cx="8160907" cy="288032"/>
          </a:xfrm>
          <a:prstGeom prst="rect">
            <a:avLst/>
          </a:prstGeom>
        </p:spPr>
        <p:txBody>
          <a:bodyPr tIns="72000"/>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26619821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548927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30708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5" y="288000"/>
            <a:ext cx="8115333"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2208463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7379479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FCB02-94D7-46ED-9853-73FF5A9DCB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25BAFCC-C48B-4AFA-A21D-79A325E847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7BC8297-F980-46AB-932D-30EBC698573B}"/>
              </a:ext>
            </a:extLst>
          </p:cNvPr>
          <p:cNvSpPr>
            <a:spLocks noGrp="1"/>
          </p:cNvSpPr>
          <p:nvPr>
            <p:ph type="dt" sz="half" idx="10"/>
          </p:nvPr>
        </p:nvSpPr>
        <p:spPr/>
        <p:txBody>
          <a:bodyPr/>
          <a:lstStyle/>
          <a:p>
            <a:fld id="{5C178149-7E51-4801-AA2C-E1A960E2371C}" type="datetimeFigureOut">
              <a:rPr lang="en-GB" smtClean="0"/>
              <a:t>26/02/2021</a:t>
            </a:fld>
            <a:endParaRPr lang="en-GB" dirty="0"/>
          </a:p>
        </p:txBody>
      </p:sp>
      <p:sp>
        <p:nvSpPr>
          <p:cNvPr id="5" name="Footer Placeholder 4">
            <a:extLst>
              <a:ext uri="{FF2B5EF4-FFF2-40B4-BE49-F238E27FC236}">
                <a16:creationId xmlns:a16="http://schemas.microsoft.com/office/drawing/2014/main" id="{1D8089BF-C84F-425D-AC88-6EB388D152BA}"/>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B59C81-5E6B-4A33-B421-28A06F881235}"/>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6298263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57878-2E24-45DC-A755-63834D13E1D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D96668-3858-4598-96F6-8D28C539A18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109857F-8655-45E4-A908-8EAF390841A1}"/>
              </a:ext>
            </a:extLst>
          </p:cNvPr>
          <p:cNvSpPr>
            <a:spLocks noGrp="1"/>
          </p:cNvSpPr>
          <p:nvPr>
            <p:ph type="dt" sz="half" idx="10"/>
          </p:nvPr>
        </p:nvSpPr>
        <p:spPr/>
        <p:txBody>
          <a:bodyPr/>
          <a:lstStyle/>
          <a:p>
            <a:fld id="{5C178149-7E51-4801-AA2C-E1A960E2371C}" type="datetimeFigureOut">
              <a:rPr lang="en-GB" smtClean="0"/>
              <a:t>26/02/2021</a:t>
            </a:fld>
            <a:endParaRPr lang="en-GB" dirty="0"/>
          </a:p>
        </p:txBody>
      </p:sp>
      <p:sp>
        <p:nvSpPr>
          <p:cNvPr id="5" name="Footer Placeholder 4">
            <a:extLst>
              <a:ext uri="{FF2B5EF4-FFF2-40B4-BE49-F238E27FC236}">
                <a16:creationId xmlns:a16="http://schemas.microsoft.com/office/drawing/2014/main" id="{5338FB59-6695-4062-8B01-BE04F6E6E8E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A7F1943-9ECC-4539-A782-CE010219D65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5389038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6136-5B16-472C-8067-BA974090ACF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7F8E567-15D1-4032-9FDF-566C488FE3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0373D8-CDF9-4D89-8C80-32614CF6E356}"/>
              </a:ext>
            </a:extLst>
          </p:cNvPr>
          <p:cNvSpPr>
            <a:spLocks noGrp="1"/>
          </p:cNvSpPr>
          <p:nvPr>
            <p:ph type="dt" sz="half" idx="10"/>
          </p:nvPr>
        </p:nvSpPr>
        <p:spPr/>
        <p:txBody>
          <a:bodyPr/>
          <a:lstStyle/>
          <a:p>
            <a:fld id="{5C178149-7E51-4801-AA2C-E1A960E2371C}" type="datetimeFigureOut">
              <a:rPr lang="en-GB" smtClean="0"/>
              <a:t>26/02/2021</a:t>
            </a:fld>
            <a:endParaRPr lang="en-GB" dirty="0"/>
          </a:p>
        </p:txBody>
      </p:sp>
      <p:sp>
        <p:nvSpPr>
          <p:cNvPr id="5" name="Footer Placeholder 4">
            <a:extLst>
              <a:ext uri="{FF2B5EF4-FFF2-40B4-BE49-F238E27FC236}">
                <a16:creationId xmlns:a16="http://schemas.microsoft.com/office/drawing/2014/main" id="{EA379C3B-D42D-4954-BC1F-95073C44FA7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379B792-F566-469C-A3D7-3A8427CE4C98}"/>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7243300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C2D56-8F8F-43A3-9EA5-EB8C785F89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F527016-88C6-4911-B108-BD4D6D78592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4C08A7A-340F-4F60-AAAD-6A35AA23151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75EAFD6-9498-41A8-BB37-DECC05D9624A}"/>
              </a:ext>
            </a:extLst>
          </p:cNvPr>
          <p:cNvSpPr>
            <a:spLocks noGrp="1"/>
          </p:cNvSpPr>
          <p:nvPr>
            <p:ph type="dt" sz="half" idx="10"/>
          </p:nvPr>
        </p:nvSpPr>
        <p:spPr/>
        <p:txBody>
          <a:bodyPr/>
          <a:lstStyle/>
          <a:p>
            <a:fld id="{5C178149-7E51-4801-AA2C-E1A960E2371C}" type="datetimeFigureOut">
              <a:rPr lang="en-GB" smtClean="0"/>
              <a:t>26/02/2021</a:t>
            </a:fld>
            <a:endParaRPr lang="en-GB" dirty="0"/>
          </a:p>
        </p:txBody>
      </p:sp>
      <p:sp>
        <p:nvSpPr>
          <p:cNvPr id="6" name="Footer Placeholder 5">
            <a:extLst>
              <a:ext uri="{FF2B5EF4-FFF2-40B4-BE49-F238E27FC236}">
                <a16:creationId xmlns:a16="http://schemas.microsoft.com/office/drawing/2014/main" id="{DB8027CF-3BAA-4D54-9F8E-3CCABC6DC0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3C74490-A2D8-480B-A31C-A8C6F347702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70651298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BF79B-1277-493F-911D-0BC833337E6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34B492A-E99C-4A12-BFAF-A400D18D14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913CE5F-4FE5-4A5F-AAC9-42EB019472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182760D-D360-44E8-AB33-0A9C0DD431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058483-EACA-4617-ACAE-C6EBCF01546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BB9B547-7269-4659-9F5D-7A153A840E6F}"/>
              </a:ext>
            </a:extLst>
          </p:cNvPr>
          <p:cNvSpPr>
            <a:spLocks noGrp="1"/>
          </p:cNvSpPr>
          <p:nvPr>
            <p:ph type="dt" sz="half" idx="10"/>
          </p:nvPr>
        </p:nvSpPr>
        <p:spPr/>
        <p:txBody>
          <a:bodyPr/>
          <a:lstStyle/>
          <a:p>
            <a:fld id="{5C178149-7E51-4801-AA2C-E1A960E2371C}" type="datetimeFigureOut">
              <a:rPr lang="en-GB" smtClean="0"/>
              <a:t>26/02/2021</a:t>
            </a:fld>
            <a:endParaRPr lang="en-GB" dirty="0"/>
          </a:p>
        </p:txBody>
      </p:sp>
      <p:sp>
        <p:nvSpPr>
          <p:cNvPr id="8" name="Footer Placeholder 7">
            <a:extLst>
              <a:ext uri="{FF2B5EF4-FFF2-40B4-BE49-F238E27FC236}">
                <a16:creationId xmlns:a16="http://schemas.microsoft.com/office/drawing/2014/main" id="{08302B54-09B9-4077-B64D-ED6E0A4A833E}"/>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C9E86AF5-AE68-4905-9B77-82B406C215D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4745826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1A913-B046-4943-B57F-FCC8804B600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4013C4E-EAB2-43CF-BD8A-F264044ABF0B}"/>
              </a:ext>
            </a:extLst>
          </p:cNvPr>
          <p:cNvSpPr>
            <a:spLocks noGrp="1"/>
          </p:cNvSpPr>
          <p:nvPr>
            <p:ph type="dt" sz="half" idx="10"/>
          </p:nvPr>
        </p:nvSpPr>
        <p:spPr/>
        <p:txBody>
          <a:bodyPr/>
          <a:lstStyle/>
          <a:p>
            <a:fld id="{5C178149-7E51-4801-AA2C-E1A960E2371C}" type="datetimeFigureOut">
              <a:rPr lang="en-GB" smtClean="0"/>
              <a:t>26/02/2021</a:t>
            </a:fld>
            <a:endParaRPr lang="en-GB" dirty="0"/>
          </a:p>
        </p:txBody>
      </p:sp>
      <p:sp>
        <p:nvSpPr>
          <p:cNvPr id="4" name="Footer Placeholder 3">
            <a:extLst>
              <a:ext uri="{FF2B5EF4-FFF2-40B4-BE49-F238E27FC236}">
                <a16:creationId xmlns:a16="http://schemas.microsoft.com/office/drawing/2014/main" id="{EB3091DC-A41A-4726-AE9E-0819BD5551F9}"/>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91034B3D-A22A-4FC7-88D6-8CD87A4BF7D1}"/>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7643656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16D91A-3620-4A74-99A3-C3E04BC5B186}"/>
              </a:ext>
            </a:extLst>
          </p:cNvPr>
          <p:cNvSpPr>
            <a:spLocks noGrp="1"/>
          </p:cNvSpPr>
          <p:nvPr>
            <p:ph type="dt" sz="half" idx="10"/>
          </p:nvPr>
        </p:nvSpPr>
        <p:spPr/>
        <p:txBody>
          <a:bodyPr/>
          <a:lstStyle/>
          <a:p>
            <a:fld id="{5C178149-7E51-4801-AA2C-E1A960E2371C}" type="datetimeFigureOut">
              <a:rPr lang="en-GB" smtClean="0"/>
              <a:t>26/02/2021</a:t>
            </a:fld>
            <a:endParaRPr lang="en-GB" dirty="0"/>
          </a:p>
        </p:txBody>
      </p:sp>
      <p:sp>
        <p:nvSpPr>
          <p:cNvPr id="3" name="Footer Placeholder 2">
            <a:extLst>
              <a:ext uri="{FF2B5EF4-FFF2-40B4-BE49-F238E27FC236}">
                <a16:creationId xmlns:a16="http://schemas.microsoft.com/office/drawing/2014/main" id="{0DD02E20-6B07-4428-B71C-070C5036C08E}"/>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D339772A-0480-41DE-8918-6ECE5B3F2CB3}"/>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80300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0DA96-199A-4185-86E8-77A60A6549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ACC0603-5053-477F-A79E-A4736042DF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7A8837B-6B36-48BE-AB14-DA58164ECF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B631D8-04B1-4CA3-810C-CACACB1F1CA4}"/>
              </a:ext>
            </a:extLst>
          </p:cNvPr>
          <p:cNvSpPr>
            <a:spLocks noGrp="1"/>
          </p:cNvSpPr>
          <p:nvPr>
            <p:ph type="dt" sz="half" idx="10"/>
          </p:nvPr>
        </p:nvSpPr>
        <p:spPr/>
        <p:txBody>
          <a:bodyPr/>
          <a:lstStyle/>
          <a:p>
            <a:fld id="{5C178149-7E51-4801-AA2C-E1A960E2371C}" type="datetimeFigureOut">
              <a:rPr lang="en-GB" smtClean="0"/>
              <a:t>26/02/2021</a:t>
            </a:fld>
            <a:endParaRPr lang="en-GB" dirty="0"/>
          </a:p>
        </p:txBody>
      </p:sp>
      <p:sp>
        <p:nvSpPr>
          <p:cNvPr id="6" name="Footer Placeholder 5">
            <a:extLst>
              <a:ext uri="{FF2B5EF4-FFF2-40B4-BE49-F238E27FC236}">
                <a16:creationId xmlns:a16="http://schemas.microsoft.com/office/drawing/2014/main" id="{0EB2C1BD-FA79-44F8-B4AD-656C5C6CE0BE}"/>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20404A6-015F-41D9-B293-0A546B94FF0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521197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670308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B7ED3-84D8-4026-AB04-015D1D04A7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321D777-6C71-4581-9ED2-500CA72313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59FA8CAD-CFF6-4742-984E-239603C76F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A0A02F-F0C3-4E28-AC06-C1A3A31472A8}"/>
              </a:ext>
            </a:extLst>
          </p:cNvPr>
          <p:cNvSpPr>
            <a:spLocks noGrp="1"/>
          </p:cNvSpPr>
          <p:nvPr>
            <p:ph type="dt" sz="half" idx="10"/>
          </p:nvPr>
        </p:nvSpPr>
        <p:spPr/>
        <p:txBody>
          <a:bodyPr/>
          <a:lstStyle/>
          <a:p>
            <a:fld id="{5C178149-7E51-4801-AA2C-E1A960E2371C}" type="datetimeFigureOut">
              <a:rPr lang="en-GB" smtClean="0"/>
              <a:t>26/02/2021</a:t>
            </a:fld>
            <a:endParaRPr lang="en-GB" dirty="0"/>
          </a:p>
        </p:txBody>
      </p:sp>
      <p:sp>
        <p:nvSpPr>
          <p:cNvPr id="6" name="Footer Placeholder 5">
            <a:extLst>
              <a:ext uri="{FF2B5EF4-FFF2-40B4-BE49-F238E27FC236}">
                <a16:creationId xmlns:a16="http://schemas.microsoft.com/office/drawing/2014/main" id="{6B8609E7-9D9D-4D18-92F6-33A4DB1A8621}"/>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AD342535-679E-46E1-8160-BEB66534C5F9}"/>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6403429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FE633-13E1-48A8-9AB1-34CD0BD13ED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76EA57F-A39B-4DC6-AB8B-77F5B82B860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A55C61-9C36-4EBE-8FC6-F47C0F03EB97}"/>
              </a:ext>
            </a:extLst>
          </p:cNvPr>
          <p:cNvSpPr>
            <a:spLocks noGrp="1"/>
          </p:cNvSpPr>
          <p:nvPr>
            <p:ph type="dt" sz="half" idx="10"/>
          </p:nvPr>
        </p:nvSpPr>
        <p:spPr/>
        <p:txBody>
          <a:bodyPr/>
          <a:lstStyle/>
          <a:p>
            <a:fld id="{5C178149-7E51-4801-AA2C-E1A960E2371C}" type="datetimeFigureOut">
              <a:rPr lang="en-GB" smtClean="0"/>
              <a:t>26/02/2021</a:t>
            </a:fld>
            <a:endParaRPr lang="en-GB" dirty="0"/>
          </a:p>
        </p:txBody>
      </p:sp>
      <p:sp>
        <p:nvSpPr>
          <p:cNvPr id="5" name="Footer Placeholder 4">
            <a:extLst>
              <a:ext uri="{FF2B5EF4-FFF2-40B4-BE49-F238E27FC236}">
                <a16:creationId xmlns:a16="http://schemas.microsoft.com/office/drawing/2014/main" id="{588BA4F3-105B-4965-B617-AAB0A6DBB85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F9EA3C1-D1F2-46D1-A9F4-29FFE9A75104}"/>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6635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8D4DB8-9946-4281-9CF8-24430AC6CC7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A6B8D71-0A3D-4E05-96BA-A464F0E104F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35FA19-2F91-4D2A-A697-F97080BB29B2}"/>
              </a:ext>
            </a:extLst>
          </p:cNvPr>
          <p:cNvSpPr>
            <a:spLocks noGrp="1"/>
          </p:cNvSpPr>
          <p:nvPr>
            <p:ph type="dt" sz="half" idx="10"/>
          </p:nvPr>
        </p:nvSpPr>
        <p:spPr/>
        <p:txBody>
          <a:bodyPr/>
          <a:lstStyle/>
          <a:p>
            <a:fld id="{5C178149-7E51-4801-AA2C-E1A960E2371C}" type="datetimeFigureOut">
              <a:rPr lang="en-GB" smtClean="0"/>
              <a:t>26/02/2021</a:t>
            </a:fld>
            <a:endParaRPr lang="en-GB" dirty="0"/>
          </a:p>
        </p:txBody>
      </p:sp>
      <p:sp>
        <p:nvSpPr>
          <p:cNvPr id="5" name="Footer Placeholder 4">
            <a:extLst>
              <a:ext uri="{FF2B5EF4-FFF2-40B4-BE49-F238E27FC236}">
                <a16:creationId xmlns:a16="http://schemas.microsoft.com/office/drawing/2014/main" id="{70E45253-45FD-4F16-8606-19F37A80A88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E62553-EBB4-4BCE-A6FC-B4917DEDE526}"/>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1289500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12403126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4334137"/>
      </p:ext>
    </p:extLst>
  </p:cSld>
  <p:clrMapOvr>
    <a:masterClrMapping/>
  </p:clrMapOvr>
  <p:extLst mod="1">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Click to 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Click to 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Tree>
    <p:extLst>
      <p:ext uri="{BB962C8B-B14F-4D97-AF65-F5344CB8AC3E}">
        <p14:creationId xmlns:p14="http://schemas.microsoft.com/office/powerpoint/2010/main" val="2879182264"/>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656462"/>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Click to 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a:p>
        </p:txBody>
      </p:sp>
    </p:spTree>
    <p:extLst>
      <p:ext uri="{BB962C8B-B14F-4D97-AF65-F5344CB8AC3E}">
        <p14:creationId xmlns:p14="http://schemas.microsoft.com/office/powerpoint/2010/main" val="1080753758"/>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656462"/>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Click to 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a:p>
        </p:txBody>
      </p:sp>
    </p:spTree>
    <p:extLst>
      <p:ext uri="{BB962C8B-B14F-4D97-AF65-F5344CB8AC3E}">
        <p14:creationId xmlns:p14="http://schemas.microsoft.com/office/powerpoint/2010/main" val="196820935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17693451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27298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83552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79403524"/>
      </p:ext>
    </p:extLst>
  </p:cSld>
  <p:clrMapOvr>
    <a:masterClrMapping/>
  </p:clrMapOvr>
  <p:extLst mod="1">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54936790"/>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09791526"/>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053089937"/>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673403655"/>
      </p:ext>
    </p:extLst>
  </p:cSld>
  <p:clrMapOvr>
    <a:masterClrMapping/>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48304009"/>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36945060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5273762"/>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067832294"/>
      </p:ext>
    </p:extLst>
  </p:cSld>
  <p:clrMapOvr>
    <a:masterClrMapping/>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4512632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533738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461956"/>
          </a:xfrm>
        </p:spPr>
        <p:txBody>
          <a:bodyPr wrap="square">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75466603"/>
      </p:ext>
    </p:extLst>
  </p:cSld>
  <p:clrMapOvr>
    <a:masterClrMapping/>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2/26/2021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318877687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2/26/2021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54350856"/>
      </p:ext>
    </p:extLst>
  </p:cSld>
  <p:clrMapOvr>
    <a:masterClrMapping/>
  </p:clrMapOvr>
  <p:hf sldNum="0"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1EDEA-A6C7-43CA-BE5C-6CFF0B91BD90}" type="datetimeFigureOut">
              <a:rPr lang="en-GB" smtClean="0"/>
              <a:t>26/02/2021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6466EE5-DF39-449E-8446-9857475B476C}" type="slidenum">
              <a:rPr lang="en-GB" smtClean="0"/>
              <a:t>‹#›</a:t>
            </a:fld>
            <a:endParaRPr lang="en-GB" dirty="0"/>
          </a:p>
        </p:txBody>
      </p:sp>
    </p:spTree>
    <p:extLst>
      <p:ext uri="{BB962C8B-B14F-4D97-AF65-F5344CB8AC3E}">
        <p14:creationId xmlns:p14="http://schemas.microsoft.com/office/powerpoint/2010/main" val="239790202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2/26/2021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4203842"/>
      </p:ext>
    </p:extLst>
  </p:cSld>
  <p:clrMapOvr>
    <a:masterClrMapping/>
  </p:clrMapOvr>
  <p:hf sldNum="0"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2/26/2021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48272419"/>
      </p:ext>
    </p:extLst>
  </p:cSld>
  <p:clrMapOvr>
    <a:masterClrMapping/>
  </p:clrMapOvr>
  <p:hf sldNum="0"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2/26/2021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85738031"/>
      </p:ext>
    </p:extLst>
  </p:cSld>
  <p:clrMapOvr>
    <a:masterClrMapping/>
  </p:clrMapOvr>
  <p:hf sldNum="0" hdr="0" ftr="0" dt="0"/>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2/26/2021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94503236"/>
      </p:ext>
    </p:extLst>
  </p:cSld>
  <p:clrMapOvr>
    <a:masterClrMapping/>
  </p:clrMapOvr>
  <p:hf sldNum="0"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2/26/2021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93734118"/>
      </p:ext>
    </p:extLst>
  </p:cSld>
  <p:clrMapOvr>
    <a:masterClrMapping/>
  </p:clrMapOvr>
  <p:hf sldNum="0"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2/26/2021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92929876"/>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7067793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2/26/2021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76292100"/>
      </p:ext>
    </p:extLst>
  </p:cSld>
  <p:clrMapOvr>
    <a:masterClrMapping/>
  </p:clrMapOvr>
  <p:hf sldNum="0"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2/26/2021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50655329"/>
      </p:ext>
    </p:extLst>
  </p:cSld>
  <p:clrMapOvr>
    <a:masterClrMapping/>
  </p:clrMapOvr>
  <p:hf sldNum="0"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2/26/2021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56025203"/>
      </p:ext>
    </p:extLst>
  </p:cSld>
  <p:clrMapOvr>
    <a:masterClrMapping/>
  </p:clrMapOvr>
  <p:hf sldNum="0"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Content + Space">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9484453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215448741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1_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47297493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a:t>
            </a:r>
            <a:endParaRPr lang="en-US"/>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a:t>Click to edit Master</a:t>
            </a:r>
            <a:endParaRPr lang="en-US"/>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291161020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INTRO">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09329174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20890949"/>
      </p:ext>
    </p:extLst>
  </p:cSld>
  <p:clrMapOvr>
    <a:masterClrMapping/>
  </p:clrMapOvr>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a:p>
        </p:txBody>
      </p:sp>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3677359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967582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0822B-4360-F14B-B55B-2D0306F62B4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D06DA2E-B613-4946-ADEE-C88A4A240F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431F407-3692-3745-BFFA-A0BF309C9C1C}"/>
              </a:ext>
            </a:extLst>
          </p:cNvPr>
          <p:cNvSpPr>
            <a:spLocks noGrp="1"/>
          </p:cNvSpPr>
          <p:nvPr>
            <p:ph type="dt" sz="half" idx="10"/>
          </p:nvPr>
        </p:nvSpPr>
        <p:spPr/>
        <p:txBody>
          <a:bodyPr/>
          <a:lstStyle/>
          <a:p>
            <a:fld id="{1D16A791-F316-2046-87D5-FE464BA318EF}" type="datetimeFigureOut">
              <a:rPr lang="en-US" smtClean="0"/>
              <a:t>2/26/2021</a:t>
            </a:fld>
            <a:endParaRPr lang="en-US" dirty="0"/>
          </a:p>
        </p:txBody>
      </p:sp>
      <p:sp>
        <p:nvSpPr>
          <p:cNvPr id="5" name="Footer Placeholder 4">
            <a:extLst>
              <a:ext uri="{FF2B5EF4-FFF2-40B4-BE49-F238E27FC236}">
                <a16:creationId xmlns:a16="http://schemas.microsoft.com/office/drawing/2014/main" id="{7315F847-ADB5-6242-B858-2FB18E6065E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647029A-908F-FD48-9A26-2DE4D38498AD}"/>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62138349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CEAEB-6DC3-3542-9480-B6D3E028BCD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AA20E8A-16DD-B942-B4A4-42DF145A754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3768B85-CFA2-384C-B493-44E757675127}"/>
              </a:ext>
            </a:extLst>
          </p:cNvPr>
          <p:cNvSpPr>
            <a:spLocks noGrp="1"/>
          </p:cNvSpPr>
          <p:nvPr>
            <p:ph type="dt" sz="half" idx="10"/>
          </p:nvPr>
        </p:nvSpPr>
        <p:spPr/>
        <p:txBody>
          <a:bodyPr/>
          <a:lstStyle/>
          <a:p>
            <a:fld id="{1D16A791-F316-2046-87D5-FE464BA318EF}" type="datetimeFigureOut">
              <a:rPr lang="en-US" smtClean="0"/>
              <a:t>2/26/2021</a:t>
            </a:fld>
            <a:endParaRPr lang="en-US" dirty="0"/>
          </a:p>
        </p:txBody>
      </p:sp>
      <p:sp>
        <p:nvSpPr>
          <p:cNvPr id="5" name="Footer Placeholder 4">
            <a:extLst>
              <a:ext uri="{FF2B5EF4-FFF2-40B4-BE49-F238E27FC236}">
                <a16:creationId xmlns:a16="http://schemas.microsoft.com/office/drawing/2014/main" id="{B6C3BF09-8F93-1441-A4DA-0CAFF7D8CCE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BE40BCF-D7D4-0F4A-A492-E4FA90DCEE67}"/>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74215162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0C8A5-F65E-DB42-AA4F-1D0FA9B325B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2E8CEEA-864C-CF46-B568-86ABD540773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CA0C6BB-6CC7-9048-9741-E20EF239D118}"/>
              </a:ext>
            </a:extLst>
          </p:cNvPr>
          <p:cNvSpPr>
            <a:spLocks noGrp="1"/>
          </p:cNvSpPr>
          <p:nvPr>
            <p:ph type="dt" sz="half" idx="10"/>
          </p:nvPr>
        </p:nvSpPr>
        <p:spPr/>
        <p:txBody>
          <a:bodyPr/>
          <a:lstStyle/>
          <a:p>
            <a:fld id="{1D16A791-F316-2046-87D5-FE464BA318EF}" type="datetimeFigureOut">
              <a:rPr lang="en-US" smtClean="0"/>
              <a:t>2/26/2021</a:t>
            </a:fld>
            <a:endParaRPr lang="en-US" dirty="0"/>
          </a:p>
        </p:txBody>
      </p:sp>
      <p:sp>
        <p:nvSpPr>
          <p:cNvPr id="5" name="Footer Placeholder 4">
            <a:extLst>
              <a:ext uri="{FF2B5EF4-FFF2-40B4-BE49-F238E27FC236}">
                <a16:creationId xmlns:a16="http://schemas.microsoft.com/office/drawing/2014/main" id="{2C8C480C-600F-D74C-B673-D61A2D3C7A9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E39D67A-57DD-9C4B-ACEE-DEEAD6200D5F}"/>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11668932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82C0E-7772-7840-8715-15C603BDB88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90037C7-F4FE-6346-983D-09CC0D41599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D5AAE32-7479-E448-AFD0-A75A2F74808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96F9F98B-6A4B-1544-8AA2-C075F8DFFD95}"/>
              </a:ext>
            </a:extLst>
          </p:cNvPr>
          <p:cNvSpPr>
            <a:spLocks noGrp="1"/>
          </p:cNvSpPr>
          <p:nvPr>
            <p:ph type="dt" sz="half" idx="10"/>
          </p:nvPr>
        </p:nvSpPr>
        <p:spPr/>
        <p:txBody>
          <a:bodyPr/>
          <a:lstStyle/>
          <a:p>
            <a:fld id="{1D16A791-F316-2046-87D5-FE464BA318EF}" type="datetimeFigureOut">
              <a:rPr lang="en-US" smtClean="0"/>
              <a:t>2/26/2021</a:t>
            </a:fld>
            <a:endParaRPr lang="en-US" dirty="0"/>
          </a:p>
        </p:txBody>
      </p:sp>
      <p:sp>
        <p:nvSpPr>
          <p:cNvPr id="6" name="Footer Placeholder 5">
            <a:extLst>
              <a:ext uri="{FF2B5EF4-FFF2-40B4-BE49-F238E27FC236}">
                <a16:creationId xmlns:a16="http://schemas.microsoft.com/office/drawing/2014/main" id="{2B520516-477D-B940-A1CD-B3AEFEBB70F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DBA7A84-2D64-7443-9C2F-BB8E196060A5}"/>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37583572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F4FCD-8ED2-EE43-8B96-25DF5698E5F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7A5A689-234B-CA4D-AF41-C76E3E2AAF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40161BA-430C-DB44-A614-166457B5641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214A8B2-628C-584F-8A5D-F69C8DFEA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10C80BA-3DFA-5D44-8157-F51D5F1B8A1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0BFB669-2DB0-4846-BDF7-FE3D6DB74C83}"/>
              </a:ext>
            </a:extLst>
          </p:cNvPr>
          <p:cNvSpPr>
            <a:spLocks noGrp="1"/>
          </p:cNvSpPr>
          <p:nvPr>
            <p:ph type="dt" sz="half" idx="10"/>
          </p:nvPr>
        </p:nvSpPr>
        <p:spPr/>
        <p:txBody>
          <a:bodyPr/>
          <a:lstStyle/>
          <a:p>
            <a:fld id="{1D16A791-F316-2046-87D5-FE464BA318EF}" type="datetimeFigureOut">
              <a:rPr lang="en-US" smtClean="0"/>
              <a:t>2/26/2021</a:t>
            </a:fld>
            <a:endParaRPr lang="en-US" dirty="0"/>
          </a:p>
        </p:txBody>
      </p:sp>
      <p:sp>
        <p:nvSpPr>
          <p:cNvPr id="8" name="Footer Placeholder 7">
            <a:extLst>
              <a:ext uri="{FF2B5EF4-FFF2-40B4-BE49-F238E27FC236}">
                <a16:creationId xmlns:a16="http://schemas.microsoft.com/office/drawing/2014/main" id="{F719D54D-A01A-524A-8699-0728230EC2A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123A1B0-937F-2E46-9073-ABA171708159}"/>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35612034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42469-AB4F-5040-A62D-B6A7ADD5D1CE}"/>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5E4B596-FAD7-3F4C-94F2-C2E0B638A406}"/>
              </a:ext>
            </a:extLst>
          </p:cNvPr>
          <p:cNvSpPr>
            <a:spLocks noGrp="1"/>
          </p:cNvSpPr>
          <p:nvPr>
            <p:ph type="dt" sz="half" idx="10"/>
          </p:nvPr>
        </p:nvSpPr>
        <p:spPr/>
        <p:txBody>
          <a:bodyPr/>
          <a:lstStyle/>
          <a:p>
            <a:fld id="{1D16A791-F316-2046-87D5-FE464BA318EF}" type="datetimeFigureOut">
              <a:rPr lang="en-US" smtClean="0"/>
              <a:t>2/26/2021</a:t>
            </a:fld>
            <a:endParaRPr lang="en-US" dirty="0"/>
          </a:p>
        </p:txBody>
      </p:sp>
      <p:sp>
        <p:nvSpPr>
          <p:cNvPr id="4" name="Footer Placeholder 3">
            <a:extLst>
              <a:ext uri="{FF2B5EF4-FFF2-40B4-BE49-F238E27FC236}">
                <a16:creationId xmlns:a16="http://schemas.microsoft.com/office/drawing/2014/main" id="{A1329402-4C9A-5B42-9B07-C38D7EC5583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71FAB7D-7B39-AA46-802F-A8FEFB2F8E02}"/>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55870496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44B70A-30C2-1348-96BB-863B3D372E10}"/>
              </a:ext>
            </a:extLst>
          </p:cNvPr>
          <p:cNvSpPr>
            <a:spLocks noGrp="1"/>
          </p:cNvSpPr>
          <p:nvPr>
            <p:ph type="dt" sz="half" idx="10"/>
          </p:nvPr>
        </p:nvSpPr>
        <p:spPr/>
        <p:txBody>
          <a:bodyPr/>
          <a:lstStyle/>
          <a:p>
            <a:fld id="{1D16A791-F316-2046-87D5-FE464BA318EF}" type="datetimeFigureOut">
              <a:rPr lang="en-US" smtClean="0"/>
              <a:t>2/26/2021</a:t>
            </a:fld>
            <a:endParaRPr lang="en-US" dirty="0"/>
          </a:p>
        </p:txBody>
      </p:sp>
      <p:sp>
        <p:nvSpPr>
          <p:cNvPr id="3" name="Footer Placeholder 2">
            <a:extLst>
              <a:ext uri="{FF2B5EF4-FFF2-40B4-BE49-F238E27FC236}">
                <a16:creationId xmlns:a16="http://schemas.microsoft.com/office/drawing/2014/main" id="{6965E792-344D-FB40-AA10-F10837093696}"/>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65BB02C-5BDE-2641-BC0A-064C1189FB92}"/>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72990496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A75B7-71BF-A047-88E3-53EF41413F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B2DC888-7134-E04C-95D8-F7FE8D4B8C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62F1A79-7F33-7C40-94F3-09EC39CC14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5A330F9-358A-9544-9DD2-740AC39154A9}"/>
              </a:ext>
            </a:extLst>
          </p:cNvPr>
          <p:cNvSpPr>
            <a:spLocks noGrp="1"/>
          </p:cNvSpPr>
          <p:nvPr>
            <p:ph type="dt" sz="half" idx="10"/>
          </p:nvPr>
        </p:nvSpPr>
        <p:spPr/>
        <p:txBody>
          <a:bodyPr/>
          <a:lstStyle/>
          <a:p>
            <a:fld id="{1D16A791-F316-2046-87D5-FE464BA318EF}" type="datetimeFigureOut">
              <a:rPr lang="en-US" smtClean="0"/>
              <a:t>2/26/2021</a:t>
            </a:fld>
            <a:endParaRPr lang="en-US" dirty="0"/>
          </a:p>
        </p:txBody>
      </p:sp>
      <p:sp>
        <p:nvSpPr>
          <p:cNvPr id="6" name="Footer Placeholder 5">
            <a:extLst>
              <a:ext uri="{FF2B5EF4-FFF2-40B4-BE49-F238E27FC236}">
                <a16:creationId xmlns:a16="http://schemas.microsoft.com/office/drawing/2014/main" id="{7B716174-A682-9948-88FA-A4472123407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A9BEB07-9D65-DD41-A545-E3BD82C0219D}"/>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06869325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BEB07-60EE-1545-9020-3C211B5C5C4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14CF85A-D1BF-A84D-8797-6F90A48A9B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A1066FB-FABF-3B46-8DF2-BE34AD793C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C8F1162-73FB-FC49-A3B6-D9672735DE34}"/>
              </a:ext>
            </a:extLst>
          </p:cNvPr>
          <p:cNvSpPr>
            <a:spLocks noGrp="1"/>
          </p:cNvSpPr>
          <p:nvPr>
            <p:ph type="dt" sz="half" idx="10"/>
          </p:nvPr>
        </p:nvSpPr>
        <p:spPr/>
        <p:txBody>
          <a:bodyPr/>
          <a:lstStyle/>
          <a:p>
            <a:fld id="{1D16A791-F316-2046-87D5-FE464BA318EF}" type="datetimeFigureOut">
              <a:rPr lang="en-US" smtClean="0"/>
              <a:t>2/26/2021</a:t>
            </a:fld>
            <a:endParaRPr lang="en-US" dirty="0"/>
          </a:p>
        </p:txBody>
      </p:sp>
      <p:sp>
        <p:nvSpPr>
          <p:cNvPr id="6" name="Footer Placeholder 5">
            <a:extLst>
              <a:ext uri="{FF2B5EF4-FFF2-40B4-BE49-F238E27FC236}">
                <a16:creationId xmlns:a16="http://schemas.microsoft.com/office/drawing/2014/main" id="{1446DE8D-3BD1-8641-9D9E-4FA15B1A60D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7AB4883-85B4-9445-A223-9624A6A070E3}"/>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30799993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2EF98-FC58-2140-9AFE-27D5E2AA499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69D57C3-1C63-9447-AFB0-4AB83FDFC4C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C114E-F9EE-3940-8DF8-20EC57F93C4F}"/>
              </a:ext>
            </a:extLst>
          </p:cNvPr>
          <p:cNvSpPr>
            <a:spLocks noGrp="1"/>
          </p:cNvSpPr>
          <p:nvPr>
            <p:ph type="dt" sz="half" idx="10"/>
          </p:nvPr>
        </p:nvSpPr>
        <p:spPr/>
        <p:txBody>
          <a:bodyPr/>
          <a:lstStyle/>
          <a:p>
            <a:fld id="{1D16A791-F316-2046-87D5-FE464BA318EF}" type="datetimeFigureOut">
              <a:rPr lang="en-US" smtClean="0"/>
              <a:t>2/26/2021</a:t>
            </a:fld>
            <a:endParaRPr lang="en-US" dirty="0"/>
          </a:p>
        </p:txBody>
      </p:sp>
      <p:sp>
        <p:nvSpPr>
          <p:cNvPr id="5" name="Footer Placeholder 4">
            <a:extLst>
              <a:ext uri="{FF2B5EF4-FFF2-40B4-BE49-F238E27FC236}">
                <a16:creationId xmlns:a16="http://schemas.microsoft.com/office/drawing/2014/main" id="{43F214CF-79D0-2546-B254-317E3104E28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BD56B3B-34C1-FC4B-A93E-9B15B28F251A}"/>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261061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slideLayout" Target="../slideLayouts/slideLayout113.xml"/><Relationship Id="rId18" Type="http://schemas.openxmlformats.org/officeDocument/2006/relationships/slideLayout" Target="../slideLayouts/slideLayout118.xml"/><Relationship Id="rId26" Type="http://schemas.openxmlformats.org/officeDocument/2006/relationships/slideLayout" Target="../slideLayouts/slideLayout126.xml"/><Relationship Id="rId3" Type="http://schemas.openxmlformats.org/officeDocument/2006/relationships/slideLayout" Target="../slideLayouts/slideLayout103.xml"/><Relationship Id="rId21" Type="http://schemas.openxmlformats.org/officeDocument/2006/relationships/slideLayout" Target="../slideLayouts/slideLayout121.xml"/><Relationship Id="rId7" Type="http://schemas.openxmlformats.org/officeDocument/2006/relationships/slideLayout" Target="../slideLayouts/slideLayout107.xml"/><Relationship Id="rId12" Type="http://schemas.openxmlformats.org/officeDocument/2006/relationships/slideLayout" Target="../slideLayouts/slideLayout112.xml"/><Relationship Id="rId17" Type="http://schemas.openxmlformats.org/officeDocument/2006/relationships/slideLayout" Target="../slideLayouts/slideLayout117.xml"/><Relationship Id="rId25" Type="http://schemas.openxmlformats.org/officeDocument/2006/relationships/slideLayout" Target="../slideLayouts/slideLayout125.xml"/><Relationship Id="rId2" Type="http://schemas.openxmlformats.org/officeDocument/2006/relationships/slideLayout" Target="../slideLayouts/slideLayout102.xml"/><Relationship Id="rId16" Type="http://schemas.openxmlformats.org/officeDocument/2006/relationships/slideLayout" Target="../slideLayouts/slideLayout116.xml"/><Relationship Id="rId20" Type="http://schemas.openxmlformats.org/officeDocument/2006/relationships/slideLayout" Target="../slideLayouts/slideLayout120.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24" Type="http://schemas.openxmlformats.org/officeDocument/2006/relationships/slideLayout" Target="../slideLayouts/slideLayout124.xml"/><Relationship Id="rId5" Type="http://schemas.openxmlformats.org/officeDocument/2006/relationships/slideLayout" Target="../slideLayouts/slideLayout105.xml"/><Relationship Id="rId15" Type="http://schemas.openxmlformats.org/officeDocument/2006/relationships/slideLayout" Target="../slideLayouts/slideLayout115.xml"/><Relationship Id="rId23" Type="http://schemas.openxmlformats.org/officeDocument/2006/relationships/slideLayout" Target="../slideLayouts/slideLayout123.xml"/><Relationship Id="rId28" Type="http://schemas.openxmlformats.org/officeDocument/2006/relationships/theme" Target="../theme/theme10.xml"/><Relationship Id="rId10" Type="http://schemas.openxmlformats.org/officeDocument/2006/relationships/slideLayout" Target="../slideLayouts/slideLayout110.xml"/><Relationship Id="rId19" Type="http://schemas.openxmlformats.org/officeDocument/2006/relationships/slideLayout" Target="../slideLayouts/slideLayout119.xml"/><Relationship Id="rId4" Type="http://schemas.openxmlformats.org/officeDocument/2006/relationships/slideLayout" Target="../slideLayouts/slideLayout104.xml"/><Relationship Id="rId9" Type="http://schemas.openxmlformats.org/officeDocument/2006/relationships/slideLayout" Target="../slideLayouts/slideLayout109.xml"/><Relationship Id="rId14" Type="http://schemas.openxmlformats.org/officeDocument/2006/relationships/slideLayout" Target="../slideLayouts/slideLayout114.xml"/><Relationship Id="rId22" Type="http://schemas.openxmlformats.org/officeDocument/2006/relationships/slideLayout" Target="../slideLayouts/slideLayout122.xml"/><Relationship Id="rId27" Type="http://schemas.openxmlformats.org/officeDocument/2006/relationships/slideLayout" Target="../slideLayouts/slideLayout12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5.xml"/><Relationship Id="rId13" Type="http://schemas.openxmlformats.org/officeDocument/2006/relationships/slideLayout" Target="../slideLayouts/slideLayout140.xml"/><Relationship Id="rId18" Type="http://schemas.openxmlformats.org/officeDocument/2006/relationships/theme" Target="../theme/theme11.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slideLayout" Target="../slideLayouts/slideLayout139.xml"/><Relationship Id="rId17" Type="http://schemas.openxmlformats.org/officeDocument/2006/relationships/slideLayout" Target="../slideLayouts/slideLayout144.xml"/><Relationship Id="rId2" Type="http://schemas.openxmlformats.org/officeDocument/2006/relationships/slideLayout" Target="../slideLayouts/slideLayout129.xml"/><Relationship Id="rId16" Type="http://schemas.openxmlformats.org/officeDocument/2006/relationships/slideLayout" Target="../slideLayouts/slideLayout143.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slideLayout" Target="../slideLayouts/slideLayout138.xml"/><Relationship Id="rId5" Type="http://schemas.openxmlformats.org/officeDocument/2006/relationships/slideLayout" Target="../slideLayouts/slideLayout132.xml"/><Relationship Id="rId15" Type="http://schemas.openxmlformats.org/officeDocument/2006/relationships/slideLayout" Target="../slideLayouts/slideLayout142.xml"/><Relationship Id="rId10" Type="http://schemas.openxmlformats.org/officeDocument/2006/relationships/slideLayout" Target="../slideLayouts/slideLayout137.xml"/><Relationship Id="rId19" Type="http://schemas.openxmlformats.org/officeDocument/2006/relationships/image" Target="../media/image13.emf"/><Relationship Id="rId4" Type="http://schemas.openxmlformats.org/officeDocument/2006/relationships/slideLayout" Target="../slideLayouts/slideLayout131.xml"/><Relationship Id="rId9" Type="http://schemas.openxmlformats.org/officeDocument/2006/relationships/slideLayout" Target="../slideLayouts/slideLayout136.xml"/><Relationship Id="rId14" Type="http://schemas.openxmlformats.org/officeDocument/2006/relationships/slideLayout" Target="../slideLayouts/slideLayout1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oleObject" Target="../embeddings/oleObject1.bin"/><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ags" Target="../tags/tag2.xml"/><Relationship Id="rId2" Type="http://schemas.openxmlformats.org/officeDocument/2006/relationships/slideLayout" Target="../slideLayouts/slideLayout21.xml"/><Relationship Id="rId16" Type="http://schemas.openxmlformats.org/officeDocument/2006/relationships/tags" Target="../tags/tag1.xml"/><Relationship Id="rId20" Type="http://schemas.openxmlformats.org/officeDocument/2006/relationships/image" Target="../media/image9.png"/><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vmlDrawing" Target="../drawings/vmlDrawing1.vml"/><Relationship Id="rId10" Type="http://schemas.openxmlformats.org/officeDocument/2006/relationships/slideLayout" Target="../slideLayouts/slideLayout29.xml"/><Relationship Id="rId19" Type="http://schemas.openxmlformats.org/officeDocument/2006/relationships/image" Target="../media/image8.emf"/><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theme" Target="../theme/theme3.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12.jpg"/><Relationship Id="rId5" Type="http://schemas.openxmlformats.org/officeDocument/2006/relationships/theme" Target="../theme/theme4.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image" Target="../media/image12.jpg"/><Relationship Id="rId5" Type="http://schemas.openxmlformats.org/officeDocument/2006/relationships/theme" Target="../theme/theme5.xml"/><Relationship Id="rId4" Type="http://schemas.openxmlformats.org/officeDocument/2006/relationships/slideLayout" Target="../slideLayouts/slideLayout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theme" Target="../theme/theme7.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10" Type="http://schemas.openxmlformats.org/officeDocument/2006/relationships/slideLayout" Target="../slideLayouts/slideLayout64.xml"/><Relationship Id="rId19" Type="http://schemas.openxmlformats.org/officeDocument/2006/relationships/image" Target="../media/image13.emf"/><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18" Type="http://schemas.openxmlformats.org/officeDocument/2006/relationships/slideLayout" Target="../slideLayouts/slideLayout8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0" Type="http://schemas.openxmlformats.org/officeDocument/2006/relationships/image" Target="../media/image1.png"/><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10" Type="http://schemas.openxmlformats.org/officeDocument/2006/relationships/slideLayout" Target="../slideLayouts/slideLayout81.xml"/><Relationship Id="rId19" Type="http://schemas.openxmlformats.org/officeDocument/2006/relationships/theme" Target="../theme/theme8.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1585204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64" r:id="rId4"/>
    <p:sldLayoutId id="2147483665" r:id="rId5"/>
    <p:sldLayoutId id="2147483666" r:id="rId6"/>
    <p:sldLayoutId id="2147483667" r:id="rId7"/>
    <p:sldLayoutId id="2147483687" r:id="rId8"/>
    <p:sldLayoutId id="2147483683" r:id="rId9"/>
    <p:sldLayoutId id="2147483682" r:id="rId10"/>
    <p:sldLayoutId id="2147483680" r:id="rId11"/>
    <p:sldLayoutId id="2147483690" r:id="rId12"/>
    <p:sldLayoutId id="2147483691" r:id="rId13"/>
    <p:sldLayoutId id="2147483688" r:id="rId14"/>
    <p:sldLayoutId id="2147483678" r:id="rId15"/>
    <p:sldLayoutId id="2147483679" r:id="rId16"/>
    <p:sldLayoutId id="2147483709" r:id="rId17"/>
    <p:sldLayoutId id="2147483730" r:id="rId18"/>
    <p:sldLayoutId id="2147484126"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4162326"/>
      </p:ext>
    </p:extLst>
  </p:cSld>
  <p:clrMap bg1="lt1" tx1="dk1" bg2="lt2" tx2="dk2" accent1="accent1" accent2="accent2" accent3="accent3" accent4="accent4" accent5="accent5" accent6="accent6" hlink="hlink" folHlink="folHlink"/>
  <p:sldLayoutIdLst>
    <p:sldLayoutId id="2147484140" r:id="rId1"/>
    <p:sldLayoutId id="2147484141" r:id="rId2"/>
    <p:sldLayoutId id="2147484142" r:id="rId3"/>
    <p:sldLayoutId id="2147484143" r:id="rId4"/>
    <p:sldLayoutId id="2147484144" r:id="rId5"/>
    <p:sldLayoutId id="2147484145" r:id="rId6"/>
    <p:sldLayoutId id="2147484146" r:id="rId7"/>
    <p:sldLayoutId id="2147484147" r:id="rId8"/>
    <p:sldLayoutId id="2147484148" r:id="rId9"/>
    <p:sldLayoutId id="2147484149" r:id="rId10"/>
    <p:sldLayoutId id="2147484150" r:id="rId11"/>
    <p:sldLayoutId id="2147484151" r:id="rId12"/>
    <p:sldLayoutId id="2147484152" r:id="rId13"/>
    <p:sldLayoutId id="2147484153" r:id="rId14"/>
    <p:sldLayoutId id="2147484154" r:id="rId15"/>
    <p:sldLayoutId id="2147484155" r:id="rId16"/>
    <p:sldLayoutId id="2147484156" r:id="rId17"/>
    <p:sldLayoutId id="2147484157" r:id="rId18"/>
    <p:sldLayoutId id="2147484158" r:id="rId19"/>
    <p:sldLayoutId id="2147484159" r:id="rId20"/>
    <p:sldLayoutId id="2147484160" r:id="rId21"/>
    <p:sldLayoutId id="2147484161" r:id="rId22"/>
    <p:sldLayoutId id="2147484162" r:id="rId23"/>
    <p:sldLayoutId id="2147484163" r:id="rId24"/>
    <p:sldLayoutId id="2147484164" r:id="rId25"/>
    <p:sldLayoutId id="2147484165" r:id="rId26"/>
    <p:sldLayoutId id="2147484166" r:id="rId27"/>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2474338012"/>
      </p:ext>
    </p:extLst>
  </p:cSld>
  <p:clrMap bg1="lt1" tx1="dk1" bg2="lt2" tx2="dk2" accent1="accent1" accent2="accent2" accent3="accent3" accent4="accent4" accent5="accent5" accent6="accent6" hlink="hlink" folHlink="folHlink"/>
  <p:sldLayoutIdLst>
    <p:sldLayoutId id="2147484168" r:id="rId1"/>
    <p:sldLayoutId id="2147484169" r:id="rId2"/>
    <p:sldLayoutId id="2147484170" r:id="rId3"/>
    <p:sldLayoutId id="2147484171" r:id="rId4"/>
    <p:sldLayoutId id="2147484172" r:id="rId5"/>
    <p:sldLayoutId id="2147484173" r:id="rId6"/>
    <p:sldLayoutId id="2147484174" r:id="rId7"/>
    <p:sldLayoutId id="2147484175" r:id="rId8"/>
    <p:sldLayoutId id="2147484176" r:id="rId9"/>
    <p:sldLayoutId id="2147484177" r:id="rId10"/>
    <p:sldLayoutId id="2147484178" r:id="rId11"/>
    <p:sldLayoutId id="2147484179" r:id="rId12"/>
    <p:sldLayoutId id="2147484180" r:id="rId13"/>
    <p:sldLayoutId id="2147484181" r:id="rId14"/>
    <p:sldLayoutId id="2147484182" r:id="rId15"/>
    <p:sldLayoutId id="2147484183" r:id="rId16"/>
    <p:sldLayoutId id="2147484184" r:id="rId17"/>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mod="1">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userDrawn="1">
            <p:custDataLst>
              <p:tags r:id="rId16"/>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026" name="think-cell Slide" r:id="rId18" imgW="592" imgH="595" progId="TCLayout.ActiveDocument.1">
                  <p:embed/>
                </p:oleObj>
              </mc:Choice>
              <mc:Fallback>
                <p:oleObj name="think-cell Slide" r:id="rId18" imgW="592" imgH="595" progId="TCLayout.ActiveDocument.1">
                  <p:embed/>
                  <p:pic>
                    <p:nvPicPr>
                      <p:cNvPr id="10" name="Object 9" hidden="1"/>
                      <p:cNvPicPr/>
                      <p:nvPr/>
                    </p:nvPicPr>
                    <p:blipFill>
                      <a:blip r:embed="rId19"/>
                      <a:stretch>
                        <a:fillRect/>
                      </a:stretch>
                    </p:blipFill>
                    <p:spPr>
                      <a:xfrm>
                        <a:off x="1813" y="1441"/>
                        <a:ext cx="1809" cy="144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40AFA80-F3F4-45A4-AEE4-1B35CBCA4CF3}"/>
              </a:ext>
            </a:extLst>
          </p:cNvPr>
          <p:cNvSpPr/>
          <p:nvPr userDrawn="1">
            <p:custDataLst>
              <p:tags r:id="rId17"/>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576000" y="336000"/>
            <a:ext cx="11040000" cy="768000"/>
          </a:xfrm>
          <a:prstGeom prst="rect">
            <a:avLst/>
          </a:prstGeom>
        </p:spPr>
        <p:txBody>
          <a:bodyPr vert="horz" lIns="0" tIns="0" rIns="0" bIns="0" rtlCol="0" anchor="t" anchorCtr="0">
            <a:noAutofit/>
          </a:bodyPr>
          <a:lstStyle/>
          <a:p>
            <a:r>
              <a:rPr lang="en-GB"/>
              <a:t>Click to edit Master title style</a:t>
            </a:r>
            <a:endParaRPr lang="en-GB" dirty="0"/>
          </a:p>
        </p:txBody>
      </p:sp>
      <p:sp>
        <p:nvSpPr>
          <p:cNvPr id="3" name="Text Placeholder 2"/>
          <p:cNvSpPr>
            <a:spLocks noGrp="1"/>
          </p:cNvSpPr>
          <p:nvPr>
            <p:ph type="body" idx="1"/>
          </p:nvPr>
        </p:nvSpPr>
        <p:spPr>
          <a:xfrm>
            <a:off x="579965" y="1372799"/>
            <a:ext cx="11038419" cy="4560000"/>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sp>
        <p:nvSpPr>
          <p:cNvPr id="6" name="Slide Number Placeholder 5"/>
          <p:cNvSpPr>
            <a:spLocks noGrp="1"/>
          </p:cNvSpPr>
          <p:nvPr>
            <p:ph type="sldNum" sz="quarter" idx="4"/>
          </p:nvPr>
        </p:nvSpPr>
        <p:spPr>
          <a:xfrm>
            <a:off x="577851" y="6409766"/>
            <a:ext cx="372101" cy="161713"/>
          </a:xfrm>
          <a:prstGeom prst="rect">
            <a:avLst/>
          </a:prstGeom>
        </p:spPr>
        <p:txBody>
          <a:bodyPr vert="horz" lIns="0" tIns="0" rIns="0" bIns="0" rtlCol="0" anchor="b" anchorCtr="0"/>
          <a:lstStyle>
            <a:lvl1pPr algn="l">
              <a:lnSpc>
                <a:spcPct val="95000"/>
              </a:lnSpc>
              <a:defRPr sz="933">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pic>
        <p:nvPicPr>
          <p:cNvPr id="7" name="Picture 6">
            <a:extLst>
              <a:ext uri="{FF2B5EF4-FFF2-40B4-BE49-F238E27FC236}">
                <a16:creationId xmlns:a16="http://schemas.microsoft.com/office/drawing/2014/main" id="{95299906-9323-46A1-8992-1A6CFEDA2FB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03200" y="6283440"/>
            <a:ext cx="1008000" cy="275864"/>
          </a:xfrm>
          <a:prstGeom prst="rect">
            <a:avLst/>
          </a:prstGeom>
        </p:spPr>
      </p:pic>
      <p:sp>
        <p:nvSpPr>
          <p:cNvPr id="9" name="Date Placeholder 3">
            <a:extLst>
              <a:ext uri="{FF2B5EF4-FFF2-40B4-BE49-F238E27FC236}">
                <a16:creationId xmlns:a16="http://schemas.microsoft.com/office/drawing/2014/main" id="{AB618018-A126-4E13-B4A2-591A064ED423}"/>
              </a:ext>
            </a:extLst>
          </p:cNvPr>
          <p:cNvSpPr>
            <a:spLocks noGrp="1"/>
          </p:cNvSpPr>
          <p:nvPr>
            <p:ph type="dt" sz="half" idx="2"/>
          </p:nvPr>
        </p:nvSpPr>
        <p:spPr>
          <a:xfrm>
            <a:off x="9023969" y="6408250"/>
            <a:ext cx="816000" cy="163229"/>
          </a:xfrm>
          <a:prstGeom prst="rect">
            <a:avLst/>
          </a:prstGeom>
        </p:spPr>
        <p:txBody>
          <a:bodyPr vert="horz" lIns="0" tIns="0" rIns="0" bIns="0" rtlCol="0" anchor="b" anchorCtr="0"/>
          <a:lstStyle>
            <a:lvl1pPr algn="r">
              <a:defRPr lang="en-GB" sz="933" smtClean="0">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Footer Placeholder 4">
            <a:extLst>
              <a:ext uri="{FF2B5EF4-FFF2-40B4-BE49-F238E27FC236}">
                <a16:creationId xmlns:a16="http://schemas.microsoft.com/office/drawing/2014/main" id="{E6C61017-E9EE-48D0-B222-079BF55D563B}"/>
              </a:ext>
            </a:extLst>
          </p:cNvPr>
          <p:cNvSpPr>
            <a:spLocks noGrp="1"/>
          </p:cNvSpPr>
          <p:nvPr>
            <p:ph type="ftr" sz="quarter" idx="3"/>
          </p:nvPr>
        </p:nvSpPr>
        <p:spPr>
          <a:xfrm>
            <a:off x="6576000" y="6408250"/>
            <a:ext cx="2400000" cy="163229"/>
          </a:xfrm>
          <a:prstGeom prst="rect">
            <a:avLst/>
          </a:prstGeom>
        </p:spPr>
        <p:txBody>
          <a:bodyPr vert="horz" lIns="0" tIns="0" rIns="0" bIns="0" rtlCol="0" anchor="b" anchorCtr="0"/>
          <a:lstStyle>
            <a:lvl1pPr algn="r">
              <a:defRPr lang="en-GB" sz="933" dirty="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Tree>
    <p:extLst>
      <p:ext uri="{BB962C8B-B14F-4D97-AF65-F5344CB8AC3E}">
        <p14:creationId xmlns:p14="http://schemas.microsoft.com/office/powerpoint/2010/main" val="47777312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7" r:id="rId13"/>
  </p:sldLayoutIdLst>
  <p:hf sldNum="0" hdr="0" ftr="0" dt="0"/>
  <p:txStyles>
    <p:titleStyle>
      <a:lvl1pPr algn="l" defTabSz="914382" rtl="0" eaLnBrk="1" latinLnBrk="0" hangingPunct="1">
        <a:lnSpc>
          <a:spcPct val="95000"/>
        </a:lnSpc>
        <a:spcBef>
          <a:spcPct val="0"/>
        </a:spcBef>
        <a:buNone/>
        <a:defRPr sz="1996" b="1" i="0" kern="1200">
          <a:solidFill>
            <a:schemeClr val="accent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914382" rtl="0" eaLnBrk="1" latinLnBrk="0" hangingPunct="1">
        <a:lnSpc>
          <a:spcPct val="95000"/>
        </a:lnSpc>
        <a:spcBef>
          <a:spcPts val="1067"/>
        </a:spcBef>
        <a:buFontTx/>
        <a:buNone/>
        <a:defRPr sz="1733" b="1"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1pPr>
      <a:lvl2pPr marL="575986"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2pPr>
      <a:lvl3pPr marL="863978"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3pPr>
      <a:lvl4pPr marL="1151971"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4pPr>
      <a:lvl5pPr marL="1439964"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5pPr>
      <a:lvl6pPr marL="881777" indent="-195950" algn="l" defTabSz="914382" rtl="0" eaLnBrk="1" latinLnBrk="0" hangingPunct="1">
        <a:lnSpc>
          <a:spcPct val="96000"/>
        </a:lnSpc>
        <a:spcBef>
          <a:spcPts val="1088"/>
        </a:spcBef>
        <a:buFont typeface="Arial" panose="020B0604020202020204" pitchFamily="34" charset="0"/>
        <a:buChar char="•"/>
        <a:defRPr lang="en-GB" sz="1733" kern="120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6pPr>
      <a:lvl7pPr marL="881777" indent="-195950" algn="l" defTabSz="914382" rtl="0" eaLnBrk="1" latinLnBrk="0" hangingPunct="1">
        <a:lnSpc>
          <a:spcPct val="96000"/>
        </a:lnSpc>
        <a:spcBef>
          <a:spcPts val="1088"/>
        </a:spcBef>
        <a:buFont typeface="Arial" panose="020B0604020202020204" pitchFamily="34" charset="0"/>
        <a:buChar char="•"/>
        <a:defRPr lang="en-GB" sz="1733" kern="1200" baseline="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7pPr>
      <a:lvl8pPr marL="881777" indent="-195950" algn="l" defTabSz="914382" rtl="0" eaLnBrk="1" latinLnBrk="0" hangingPunct="1">
        <a:lnSpc>
          <a:spcPct val="96000"/>
        </a:lnSpc>
        <a:spcBef>
          <a:spcPts val="1088"/>
        </a:spcBef>
        <a:buFont typeface="Arial" panose="020B0604020202020204" pitchFamily="34" charset="0"/>
        <a:buChar char="•"/>
        <a:defRPr sz="1180" kern="1200">
          <a:solidFill>
            <a:schemeClr val="tx1"/>
          </a:solidFill>
          <a:latin typeface="+mn-lt"/>
          <a:ea typeface="+mn-ea"/>
          <a:cs typeface="+mn-cs"/>
        </a:defRPr>
      </a:lvl8pPr>
      <a:lvl9pPr marL="881777" indent="-195950" algn="l" defTabSz="914382" rtl="0" eaLnBrk="1" latinLnBrk="0" hangingPunct="1">
        <a:lnSpc>
          <a:spcPct val="96000"/>
        </a:lnSpc>
        <a:spcBef>
          <a:spcPts val="1088"/>
        </a:spcBef>
        <a:buFont typeface="Arial" panose="020B0604020202020204" pitchFamily="34" charset="0"/>
        <a:buChar char="•"/>
        <a:defRPr sz="1180" kern="1200" baseline="0">
          <a:solidFill>
            <a:schemeClr val="tx1"/>
          </a:solidFill>
          <a:latin typeface="+mn-lt"/>
          <a:ea typeface="+mn-ea"/>
          <a:cs typeface="+mn-cs"/>
        </a:defRPr>
      </a:lvl9pPr>
    </p:bodyStyle>
    <p:otherStyle>
      <a:defPPr>
        <a:defRPr lang="en-US"/>
      </a:defPPr>
      <a:lvl1pPr marL="0" algn="l" defTabSz="914382" rtl="0" eaLnBrk="1" latinLnBrk="0" hangingPunct="1">
        <a:defRPr sz="1800" kern="1200">
          <a:solidFill>
            <a:schemeClr val="tx1"/>
          </a:solidFill>
          <a:latin typeface="+mn-lt"/>
          <a:ea typeface="+mn-ea"/>
          <a:cs typeface="+mn-cs"/>
        </a:defRPr>
      </a:lvl1pPr>
      <a:lvl2pPr marL="457193" algn="l" defTabSz="914382" rtl="0" eaLnBrk="1" latinLnBrk="0" hangingPunct="1">
        <a:defRPr sz="1800" kern="1200">
          <a:solidFill>
            <a:schemeClr val="tx1"/>
          </a:solidFill>
          <a:latin typeface="+mn-lt"/>
          <a:ea typeface="+mn-ea"/>
          <a:cs typeface="+mn-cs"/>
        </a:defRPr>
      </a:lvl2pPr>
      <a:lvl3pPr marL="914382" algn="l" defTabSz="914382" rtl="0" eaLnBrk="1" latinLnBrk="0" hangingPunct="1">
        <a:defRPr sz="1800" kern="1200">
          <a:solidFill>
            <a:schemeClr val="tx1"/>
          </a:solidFill>
          <a:latin typeface="+mn-lt"/>
          <a:ea typeface="+mn-ea"/>
          <a:cs typeface="+mn-cs"/>
        </a:defRPr>
      </a:lvl3pPr>
      <a:lvl4pPr marL="1371575" algn="l" defTabSz="914382" rtl="0" eaLnBrk="1" latinLnBrk="0" hangingPunct="1">
        <a:defRPr sz="1800" kern="1200">
          <a:solidFill>
            <a:schemeClr val="tx1"/>
          </a:solidFill>
          <a:latin typeface="+mn-lt"/>
          <a:ea typeface="+mn-ea"/>
          <a:cs typeface="+mn-cs"/>
        </a:defRPr>
      </a:lvl4pPr>
      <a:lvl5pPr marL="1828766" algn="l" defTabSz="914382" rtl="0" eaLnBrk="1" latinLnBrk="0" hangingPunct="1">
        <a:defRPr sz="1800" kern="1200">
          <a:solidFill>
            <a:schemeClr val="tx1"/>
          </a:solidFill>
          <a:latin typeface="+mn-lt"/>
          <a:ea typeface="+mn-ea"/>
          <a:cs typeface="+mn-cs"/>
        </a:defRPr>
      </a:lvl5pPr>
      <a:lvl6pPr marL="2285958" algn="l" defTabSz="914382" rtl="0" eaLnBrk="1" latinLnBrk="0" hangingPunct="1">
        <a:defRPr sz="1800" kern="1200">
          <a:solidFill>
            <a:schemeClr val="tx1"/>
          </a:solidFill>
          <a:latin typeface="+mn-lt"/>
          <a:ea typeface="+mn-ea"/>
          <a:cs typeface="+mn-cs"/>
        </a:defRPr>
      </a:lvl6pPr>
      <a:lvl7pPr marL="2743149" algn="l" defTabSz="914382" rtl="0" eaLnBrk="1" latinLnBrk="0" hangingPunct="1">
        <a:defRPr sz="1800" kern="1200">
          <a:solidFill>
            <a:schemeClr val="tx1"/>
          </a:solidFill>
          <a:latin typeface="+mn-lt"/>
          <a:ea typeface="+mn-ea"/>
          <a:cs typeface="+mn-cs"/>
        </a:defRPr>
      </a:lvl7pPr>
      <a:lvl8pPr marL="3200341" algn="l" defTabSz="914382" rtl="0" eaLnBrk="1" latinLnBrk="0" hangingPunct="1">
        <a:defRPr sz="1800" kern="1200">
          <a:solidFill>
            <a:schemeClr val="tx1"/>
          </a:solidFill>
          <a:latin typeface="+mn-lt"/>
          <a:ea typeface="+mn-ea"/>
          <a:cs typeface="+mn-cs"/>
        </a:defRPr>
      </a:lvl8pPr>
      <a:lvl9pPr marL="3657533" algn="l" defTabSz="91438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5452794"/>
      </p:ext>
    </p:extLst>
  </p:cSld>
  <p:clrMap bg1="lt1" tx1="dk1" bg2="lt2" tx2="dk2" accent1="accent1" accent2="accent2" accent3="accent3" accent4="accent4" accent5="accent5" accent6="accent6" hlink="hlink" folHlink="folHlink"/>
  <p:sldLayoutIdLst>
    <p:sldLayoutId id="2147483832" r:id="rId1"/>
  </p:sldLayoutIdLst>
  <p:hf hd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01991880"/>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900" algn="ctr" rtl="0" eaLnBrk="1" fontAlgn="base" hangingPunct="1">
        <a:spcBef>
          <a:spcPct val="0"/>
        </a:spcBef>
        <a:spcAft>
          <a:spcPct val="0"/>
        </a:spcAft>
        <a:defRPr sz="3300">
          <a:solidFill>
            <a:schemeClr val="tx1"/>
          </a:solidFill>
          <a:latin typeface="Calibri" panose="020F0502020204030204" pitchFamily="34" charset="0"/>
        </a:defRPr>
      </a:lvl6pPr>
      <a:lvl7pPr marL="685800" algn="ctr" rtl="0" eaLnBrk="1" fontAlgn="base" hangingPunct="1">
        <a:spcBef>
          <a:spcPct val="0"/>
        </a:spcBef>
        <a:spcAft>
          <a:spcPct val="0"/>
        </a:spcAft>
        <a:defRPr sz="3300">
          <a:solidFill>
            <a:schemeClr val="tx1"/>
          </a:solidFill>
          <a:latin typeface="Calibri" panose="020F0502020204030204" pitchFamily="34" charset="0"/>
        </a:defRPr>
      </a:lvl7pPr>
      <a:lvl8pPr marL="1028700" algn="ctr" rtl="0" eaLnBrk="1" fontAlgn="base" hangingPunct="1">
        <a:spcBef>
          <a:spcPct val="0"/>
        </a:spcBef>
        <a:spcAft>
          <a:spcPct val="0"/>
        </a:spcAft>
        <a:defRPr sz="3300">
          <a:solidFill>
            <a:schemeClr val="tx1"/>
          </a:solidFill>
          <a:latin typeface="Calibri" panose="020F0502020204030204" pitchFamily="34" charset="0"/>
        </a:defRPr>
      </a:lvl8pPr>
      <a:lvl9pPr marL="1371600"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75" indent="-257175"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2895645289"/>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Lst>
  <p:hf hd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95DDC4-60C1-4D7A-AEB1-2EA5BD2B10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527A4EB-290B-46BF-9C09-D1078FB447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1879E87-D0F8-4A40-99FB-26BC0C7806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178149-7E51-4801-AA2C-E1A960E2371C}" type="datetimeFigureOut">
              <a:rPr lang="en-GB" smtClean="0"/>
              <a:t>26/02/2021</a:t>
            </a:fld>
            <a:endParaRPr lang="en-GB" dirty="0"/>
          </a:p>
        </p:txBody>
      </p:sp>
      <p:sp>
        <p:nvSpPr>
          <p:cNvPr id="5" name="Footer Placeholder 4">
            <a:extLst>
              <a:ext uri="{FF2B5EF4-FFF2-40B4-BE49-F238E27FC236}">
                <a16:creationId xmlns:a16="http://schemas.microsoft.com/office/drawing/2014/main" id="{A8FF203D-EF29-4637-A9FD-0BBC96146B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799B6E04-79A2-4474-A966-5776F3E9A6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328189-BF79-4561-847C-9D5CA674042F}" type="slidenum">
              <a:rPr lang="en-GB" smtClean="0"/>
              <a:t>‹#›</a:t>
            </a:fld>
            <a:endParaRPr lang="en-GB" dirty="0"/>
          </a:p>
        </p:txBody>
      </p:sp>
    </p:spTree>
    <p:extLst>
      <p:ext uri="{BB962C8B-B14F-4D97-AF65-F5344CB8AC3E}">
        <p14:creationId xmlns:p14="http://schemas.microsoft.com/office/powerpoint/2010/main" val="4215977995"/>
      </p:ext>
    </p:extLst>
  </p:cSld>
  <p:clrMap bg1="lt1" tx1="dk1" bg2="lt2" tx2="dk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 id="2147483999" r:id="rId6"/>
    <p:sldLayoutId id="2147484000" r:id="rId7"/>
    <p:sldLayoutId id="2147484001" r:id="rId8"/>
    <p:sldLayoutId id="2147484002" r:id="rId9"/>
    <p:sldLayoutId id="2147484003" r:id="rId10"/>
    <p:sldLayoutId id="2147484004" r:id="rId11"/>
    <p:sldLayoutId id="2147484005" r:id="rId12"/>
    <p:sldLayoutId id="214748400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2092624"/>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3696892754"/>
      </p:ext>
    </p:extLst>
  </p:cSld>
  <p:clrMap bg1="lt1" tx1="dk1" bg2="lt2" tx2="dk2" accent1="accent1" accent2="accent2" accent3="accent3" accent4="accent4" accent5="accent5" accent6="accent6" hlink="hlink" folHlink="folHlink"/>
  <p:sldLayoutIdLst>
    <p:sldLayoutId id="2147484072" r:id="rId1"/>
    <p:sldLayoutId id="2147484073" r:id="rId2"/>
    <p:sldLayoutId id="2147484074" r:id="rId3"/>
    <p:sldLayoutId id="2147484075" r:id="rId4"/>
    <p:sldLayoutId id="2147484076" r:id="rId5"/>
    <p:sldLayoutId id="2147484077" r:id="rId6"/>
    <p:sldLayoutId id="2147484078" r:id="rId7"/>
    <p:sldLayoutId id="2147484079" r:id="rId8"/>
    <p:sldLayoutId id="2147484080" r:id="rId9"/>
    <p:sldLayoutId id="2147484081" r:id="rId10"/>
    <p:sldLayoutId id="2147484082" r:id="rId11"/>
    <p:sldLayoutId id="2147484083" r:id="rId12"/>
    <p:sldLayoutId id="2147484084" r:id="rId13"/>
    <p:sldLayoutId id="2147484085" r:id="rId14"/>
    <p:sldLayoutId id="2147484086" r:id="rId15"/>
    <p:sldLayoutId id="2147484087" r:id="rId16"/>
    <p:sldLayoutId id="2147484105" r:id="rId17"/>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2/26/2021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pic>
        <p:nvPicPr>
          <p:cNvPr id="7" name="Picture 6">
            <a:extLst>
              <a:ext uri="{FF2B5EF4-FFF2-40B4-BE49-F238E27FC236}">
                <a16:creationId xmlns:a16="http://schemas.microsoft.com/office/drawing/2014/main" id="{7C1B5758-5485-4538-B251-FE1944872642}"/>
              </a:ext>
            </a:extLst>
          </p:cNvPr>
          <p:cNvPicPr>
            <a:picLocks noChangeAspect="1"/>
          </p:cNvPicPr>
          <p:nvPr userDrawn="1"/>
        </p:nvPicPr>
        <p:blipFill>
          <a:blip r:embed="rId20"/>
          <a:stretch>
            <a:fillRect/>
          </a:stretch>
        </p:blipFill>
        <p:spPr>
          <a:xfrm>
            <a:off x="0" y="5816600"/>
            <a:ext cx="12192000" cy="1041400"/>
          </a:xfrm>
          <a:prstGeom prst="rect">
            <a:avLst/>
          </a:prstGeom>
        </p:spPr>
      </p:pic>
    </p:spTree>
    <p:extLst>
      <p:ext uri="{BB962C8B-B14F-4D97-AF65-F5344CB8AC3E}">
        <p14:creationId xmlns:p14="http://schemas.microsoft.com/office/powerpoint/2010/main" val="3948587867"/>
      </p:ext>
    </p:extLst>
  </p:cSld>
  <p:clrMap bg1="lt1" tx1="dk1" bg2="lt2" tx2="dk2" accent1="accent1" accent2="accent2" accent3="accent3" accent4="accent4" accent5="accent5" accent6="accent6" hlink="hlink" folHlink="folHlink"/>
  <p:sldLayoutIdLst>
    <p:sldLayoutId id="2147484108" r:id="rId1"/>
    <p:sldLayoutId id="2147484109" r:id="rId2"/>
    <p:sldLayoutId id="2147484110" r:id="rId3"/>
    <p:sldLayoutId id="2147484111" r:id="rId4"/>
    <p:sldLayoutId id="2147484112" r:id="rId5"/>
    <p:sldLayoutId id="2147484113" r:id="rId6"/>
    <p:sldLayoutId id="2147484114" r:id="rId7"/>
    <p:sldLayoutId id="2147484115" r:id="rId8"/>
    <p:sldLayoutId id="2147484116" r:id="rId9"/>
    <p:sldLayoutId id="2147484117" r:id="rId10"/>
    <p:sldLayoutId id="2147484118" r:id="rId11"/>
    <p:sldLayoutId id="2147484119" r:id="rId12"/>
    <p:sldLayoutId id="2147484120" r:id="rId13"/>
    <p:sldLayoutId id="2147484121" r:id="rId14"/>
    <p:sldLayoutId id="2147484122" r:id="rId15"/>
    <p:sldLayoutId id="2147484123" r:id="rId16"/>
    <p:sldLayoutId id="2147484124" r:id="rId17"/>
    <p:sldLayoutId id="2147484125" r:id="rId18"/>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8889F8-86FA-4749-B26A-BF0765D2B0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5C5784B-0091-9C48-8CA2-30E74D2920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C31A17C-E3E7-DD48-A5EC-483E1C4B2A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16A791-F316-2046-87D5-FE464BA318EF}" type="datetimeFigureOut">
              <a:rPr lang="en-US" smtClean="0"/>
              <a:t>2/26/2021</a:t>
            </a:fld>
            <a:endParaRPr lang="en-US" dirty="0"/>
          </a:p>
        </p:txBody>
      </p:sp>
      <p:sp>
        <p:nvSpPr>
          <p:cNvPr id="5" name="Footer Placeholder 4">
            <a:extLst>
              <a:ext uri="{FF2B5EF4-FFF2-40B4-BE49-F238E27FC236}">
                <a16:creationId xmlns:a16="http://schemas.microsoft.com/office/drawing/2014/main" id="{E9128330-871B-F74C-B2E9-F9B8F2CE8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1EE469A4-BD5E-8142-8047-53CFFF2380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227484-AE73-8842-A104-636AE1E6D574}" type="slidenum">
              <a:rPr lang="en-US" smtClean="0"/>
              <a:t>‹#›</a:t>
            </a:fld>
            <a:endParaRPr lang="en-US" dirty="0"/>
          </a:p>
        </p:txBody>
      </p:sp>
    </p:spTree>
    <p:extLst>
      <p:ext uri="{BB962C8B-B14F-4D97-AF65-F5344CB8AC3E}">
        <p14:creationId xmlns:p14="http://schemas.microsoft.com/office/powerpoint/2010/main" val="3470204497"/>
      </p:ext>
    </p:extLst>
  </p:cSld>
  <p:clrMap bg1="lt1" tx1="dk1" bg2="lt2" tx2="dk2" accent1="accent1" accent2="accent2" accent3="accent3" accent4="accent4" accent5="accent5" accent6="accent6" hlink="hlink" folHlink="folHlink"/>
  <p:sldLayoutIdLst>
    <p:sldLayoutId id="2147484128" r:id="rId1"/>
    <p:sldLayoutId id="2147484129" r:id="rId2"/>
    <p:sldLayoutId id="2147484130" r:id="rId3"/>
    <p:sldLayoutId id="2147484131" r:id="rId4"/>
    <p:sldLayoutId id="2147484132" r:id="rId5"/>
    <p:sldLayoutId id="2147484133" r:id="rId6"/>
    <p:sldLayoutId id="2147484134" r:id="rId7"/>
    <p:sldLayoutId id="2147484135" r:id="rId8"/>
    <p:sldLayoutId id="2147484136" r:id="rId9"/>
    <p:sldLayoutId id="2147484137" r:id="rId10"/>
    <p:sldLayoutId id="214748413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s://www.nationalgrideso.com/industry-information/codes/connection-and-use-system-code-cusc-old/modifications/cmp334" TargetMode="External"/><Relationship Id="rId2" Type="http://schemas.openxmlformats.org/officeDocument/2006/relationships/hyperlink" Target="https://www.ofgem.gov.uk/publications-and-updates/targeted-charging-review-decision-and-impact-assessment" TargetMode="External"/><Relationship Id="rId1" Type="http://schemas.openxmlformats.org/officeDocument/2006/relationships/slideLayout" Target="../slideLayouts/slideLayout1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14.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4.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5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5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5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hyperlink" Target="https://www.nationalgrideso.com/industry-information/balancing-services/road-to-net-zero-electricity-markets/events" TargetMode="External"/><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CUSC Panel </a:t>
            </a:r>
          </a:p>
        </p:txBody>
      </p:sp>
      <p:sp>
        <p:nvSpPr>
          <p:cNvPr id="5" name="Text Placeholder 4">
            <a:extLst>
              <a:ext uri="{FF2B5EF4-FFF2-40B4-BE49-F238E27FC236}">
                <a16:creationId xmlns:a16="http://schemas.microsoft.com/office/drawing/2014/main" id="{4FBA6ABF-CE97-446E-AFED-BDC24A2E4D0F}"/>
              </a:ext>
            </a:extLst>
          </p:cNvPr>
          <p:cNvSpPr>
            <a:spLocks noGrp="1"/>
          </p:cNvSpPr>
          <p:nvPr>
            <p:ph type="title"/>
          </p:nvPr>
        </p:nvSpPr>
        <p:spPr>
          <a:xfrm>
            <a:off x="323550" y="891298"/>
            <a:ext cx="5588152" cy="683089"/>
          </a:xfrm>
        </p:spPr>
        <p:txBody>
          <a:bodyPr/>
          <a:lstStyle/>
          <a:p>
            <a:r>
              <a:rPr lang="en-GB" sz="2800" b="1" dirty="0">
                <a:solidFill>
                  <a:srgbClr val="0070C0"/>
                </a:solidFill>
              </a:rPr>
              <a:t>Friday 26 February 2021</a:t>
            </a:r>
          </a:p>
          <a:p>
            <a:r>
              <a:rPr lang="en-GB" sz="2000" b="1" dirty="0">
                <a:solidFill>
                  <a:schemeClr val="tx1"/>
                </a:solidFill>
              </a:rPr>
              <a:t>Online Meeting via Teams</a:t>
            </a:r>
          </a:p>
        </p:txBody>
      </p:sp>
    </p:spTree>
    <p:extLst>
      <p:ext uri="{BB962C8B-B14F-4D97-AF65-F5344CB8AC3E}">
        <p14:creationId xmlns:p14="http://schemas.microsoft.com/office/powerpoint/2010/main" val="2874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Actions Log </a:t>
            </a:r>
          </a:p>
        </p:txBody>
      </p:sp>
      <p:sp>
        <p:nvSpPr>
          <p:cNvPr id="9" name="TextBox 8">
            <a:extLst>
              <a:ext uri="{FF2B5EF4-FFF2-40B4-BE49-F238E27FC236}">
                <a16:creationId xmlns:a16="http://schemas.microsoft.com/office/drawing/2014/main" id="{2804E03A-ADBB-4617-B431-465E7E2DA3C4}"/>
              </a:ext>
            </a:extLst>
          </p:cNvPr>
          <p:cNvSpPr txBox="1"/>
          <p:nvPr/>
        </p:nvSpPr>
        <p:spPr>
          <a:xfrm>
            <a:off x="349945" y="1334869"/>
            <a:ext cx="6077250" cy="523220"/>
          </a:xfrm>
          <a:prstGeom prst="rect">
            <a:avLst/>
          </a:prstGeom>
        </p:spPr>
        <p:txBody>
          <a:bodyPr wrap="square" rtlCol="0">
            <a:spAutoFit/>
          </a:bodyPr>
          <a:lstStyle/>
          <a:p>
            <a:pPr algn="l"/>
            <a:r>
              <a:rPr lang="en-GB" sz="2800" b="1" dirty="0">
                <a:latin typeface="Arial" panose="020B0604020202020204" pitchFamily="34" charset="0"/>
                <a:cs typeface="Times New Roman" panose="02020603050405020304" pitchFamily="18" charset="0"/>
              </a:rPr>
              <a:t>Review of the actions log</a:t>
            </a:r>
          </a:p>
        </p:txBody>
      </p:sp>
    </p:spTree>
    <p:extLst>
      <p:ext uri="{BB962C8B-B14F-4D97-AF65-F5344CB8AC3E}">
        <p14:creationId xmlns:p14="http://schemas.microsoft.com/office/powerpoint/2010/main" val="1882192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a:extLst>
              <a:ext uri="{FF2B5EF4-FFF2-40B4-BE49-F238E27FC236}">
                <a16:creationId xmlns:a16="http://schemas.microsoft.com/office/drawing/2014/main" id="{45DDB010-78A5-4146-8B78-69A1B9B68416}"/>
              </a:ext>
            </a:extLst>
          </p:cNvPr>
          <p:cNvSpPr txBox="1">
            <a:spLocks/>
          </p:cNvSpPr>
          <p:nvPr/>
        </p:nvSpPr>
        <p:spPr>
          <a:xfrm>
            <a:off x="414990" y="523303"/>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Chair’s Update </a:t>
            </a:r>
          </a:p>
        </p:txBody>
      </p:sp>
      <p:sp>
        <p:nvSpPr>
          <p:cNvPr id="6" name="TextBox 5">
            <a:extLst>
              <a:ext uri="{FF2B5EF4-FFF2-40B4-BE49-F238E27FC236}">
                <a16:creationId xmlns:a16="http://schemas.microsoft.com/office/drawing/2014/main" id="{EF06A842-06AD-4DF9-9726-43736BBE6CE3}"/>
              </a:ext>
            </a:extLst>
          </p:cNvPr>
          <p:cNvSpPr txBox="1"/>
          <p:nvPr/>
        </p:nvSpPr>
        <p:spPr>
          <a:xfrm>
            <a:off x="414990" y="1993114"/>
            <a:ext cx="6077250" cy="1877437"/>
          </a:xfrm>
          <a:prstGeom prst="rect">
            <a:avLst/>
          </a:prstGeom>
        </p:spPr>
        <p:txBody>
          <a:bodyPr wrap="square" rtlCol="0">
            <a:spAutoFit/>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An update from the Chair about ongoing relevant work, discussions etc</a:t>
            </a:r>
            <a:r>
              <a:rPr lang="en-GB" sz="2800" i="1" dirty="0">
                <a:solidFill>
                  <a:srgbClr val="454545"/>
                </a:solidFill>
                <a:latin typeface="Arial" panose="020B0604020202020204" pitchFamily="34" charset="0"/>
                <a:ea typeface="Arial" panose="020B0604020202020204" pitchFamily="34" charset="0"/>
                <a:cs typeface="Times New Roman" panose="02020603050405020304" pitchFamily="18" charset="0"/>
              </a:rPr>
              <a:t>.</a:t>
            </a:r>
            <a:endParaRPr lang="en-GB" sz="2800" dirty="0"/>
          </a:p>
          <a:p>
            <a:pPr algn="l"/>
            <a:endParaRPr lang="en-GB" sz="3200" dirty="0">
              <a:solidFill>
                <a:srgbClr val="FFBF22"/>
              </a:solidFill>
              <a:latin typeface="Helvetica Neue LT Std 65 Medium" panose="020B0604020202020204" pitchFamily="34" charset="0"/>
            </a:endParaRPr>
          </a:p>
        </p:txBody>
      </p:sp>
    </p:spTree>
    <p:extLst>
      <p:ext uri="{BB962C8B-B14F-4D97-AF65-F5344CB8AC3E}">
        <p14:creationId xmlns:p14="http://schemas.microsoft.com/office/powerpoint/2010/main" val="33590155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Authority Decisions </a:t>
            </a:r>
          </a:p>
        </p:txBody>
      </p:sp>
      <p:sp>
        <p:nvSpPr>
          <p:cNvPr id="5" name="Title 20">
            <a:extLst>
              <a:ext uri="{FF2B5EF4-FFF2-40B4-BE49-F238E27FC236}">
                <a16:creationId xmlns:a16="http://schemas.microsoft.com/office/drawing/2014/main" id="{CBFC64B9-63BE-4CA2-8BCC-E32AD634F51C}"/>
              </a:ext>
            </a:extLst>
          </p:cNvPr>
          <p:cNvSpPr txBox="1">
            <a:spLocks/>
          </p:cNvSpPr>
          <p:nvPr/>
        </p:nvSpPr>
        <p:spPr>
          <a:xfrm>
            <a:off x="498533" y="1266380"/>
            <a:ext cx="11459787" cy="4325239"/>
          </a:xfrm>
          <a:prstGeom prst="rect">
            <a:avLst/>
          </a:prstGeom>
          <a:noFill/>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400"/>
            <a:endParaRPr lang="en-GB" sz="2400" u="sng" dirty="0">
              <a:solidFill>
                <a:srgbClr val="454545"/>
              </a:solidFill>
              <a:latin typeface="Helvetica Neue Condensed" panose="02000503000000020004"/>
              <a:cs typeface="Times New Roman" panose="02020603050405020304" pitchFamily="18" charset="0"/>
            </a:endParaRPr>
          </a:p>
          <a:p>
            <a:pPr defTabSz="914400"/>
            <a:r>
              <a:rPr lang="en-GB" u="sng" dirty="0">
                <a:solidFill>
                  <a:srgbClr val="454545"/>
                </a:solidFill>
                <a:latin typeface="Helvetica Neue Condensed" panose="02000503000000020004"/>
                <a:cs typeface="Times New Roman" panose="02020603050405020304" pitchFamily="18" charset="0"/>
              </a:rPr>
              <a:t>Decisions Received since last Panel meeting</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None</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u="sng" dirty="0">
                <a:solidFill>
                  <a:srgbClr val="454545"/>
                </a:solidFill>
                <a:latin typeface="Helvetica Neue Condensed" panose="02000503000000020004"/>
                <a:cs typeface="Times New Roman" panose="02020603050405020304" pitchFamily="18" charset="0"/>
              </a:rPr>
              <a:t>Decisions Pending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CMP280, CMP292, CMP300, CMP335/336, CMP343/340</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r>
              <a:rPr lang="en-GB" u="sng" dirty="0">
                <a:solidFill>
                  <a:srgbClr val="454545"/>
                </a:solidFill>
                <a:latin typeface="Helvetica Neue Condensed" panose="02000503000000020004"/>
                <a:cs typeface="Times New Roman" panose="02020603050405020304" pitchFamily="18" charset="0"/>
              </a:rPr>
              <a:t>Received Final Modification Reports since last Panel Meeting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None</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dirty="0">
              <a:solidFill>
                <a:schemeClr val="tx1"/>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t>.</a:t>
            </a:r>
          </a:p>
          <a:p>
            <a:pPr defTabSz="914400"/>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defTabSz="914400"/>
            <a:endParaRPr lang="en-GB" sz="2400"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663D52C8-04B7-4142-ACA8-F148AFC783C7}"/>
              </a:ext>
            </a:extLst>
          </p:cNvPr>
          <p:cNvPicPr>
            <a:picLocks noChangeAspect="1"/>
          </p:cNvPicPr>
          <p:nvPr/>
        </p:nvPicPr>
        <p:blipFill rotWithShape="1">
          <a:blip r:embed="rId2"/>
          <a:srcRect t="32397" b="31122"/>
          <a:stretch/>
        </p:blipFill>
        <p:spPr>
          <a:xfrm>
            <a:off x="9072880" y="194683"/>
            <a:ext cx="2482138" cy="905517"/>
          </a:xfrm>
          <a:prstGeom prst="rect">
            <a:avLst/>
          </a:prstGeom>
        </p:spPr>
      </p:pic>
    </p:spTree>
    <p:extLst>
      <p:ext uri="{BB962C8B-B14F-4D97-AF65-F5344CB8AC3E}">
        <p14:creationId xmlns:p14="http://schemas.microsoft.com/office/powerpoint/2010/main" val="16287055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954773" y="1775638"/>
            <a:ext cx="6608436" cy="4890976"/>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514350" marR="0" lvl="0" indent="-28575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CMP363/CMP364: </a:t>
            </a:r>
            <a:r>
              <a:rPr kumimoji="0" lang="en-GB" sz="2400" b="1" i="0" u="none" strike="noStrike" kern="1200" cap="none" spc="0" normalizeH="0" baseline="0" noProof="0" dirty="0">
                <a:ln>
                  <a:noFill/>
                </a:ln>
                <a:solidFill>
                  <a:srgbClr val="F0B900"/>
                </a:solidFill>
                <a:effectLst/>
                <a:uLnTx/>
                <a:uFillTx/>
                <a:latin typeface="Arial" panose="020B0604020202020204" pitchFamily="34" charset="0"/>
                <a:ea typeface="+mj-ea"/>
                <a:cs typeface="Arial" panose="020B0604020202020204" pitchFamily="34" charset="0"/>
              </a:rPr>
              <a:t>TNUoS Demand Residual charges for transmission connected sites with a mix of Final and non-Final Demand (CMP363) and Definition changes for CMP363 (CMP364)</a:t>
            </a:r>
          </a:p>
          <a:p>
            <a:pPr marL="228600" marR="0" lvl="0" indent="0" algn="just" defTabSz="914400" rtl="0" eaLnBrk="1" fontAlgn="auto" latinLnBrk="0" hangingPunct="1">
              <a:lnSpc>
                <a:spcPct val="90000"/>
              </a:lnSpc>
              <a:spcBef>
                <a:spcPts val="0"/>
              </a:spcBef>
              <a:spcAft>
                <a:spcPts val="600"/>
              </a:spcAft>
              <a:buClrTx/>
              <a:buSzTx/>
              <a:buFontTx/>
              <a:buNone/>
              <a:tabLst/>
              <a:defRPr/>
            </a:pPr>
            <a:endPar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Jon Wisdom, National Grid ESO</a:t>
            </a: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22054766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FB6DCC-2806-DF4F-897A-4A27CC3E4A41}"/>
              </a:ext>
            </a:extLst>
          </p:cNvPr>
          <p:cNvSpPr>
            <a:spLocks noGrp="1"/>
          </p:cNvSpPr>
          <p:nvPr>
            <p:ph type="title"/>
          </p:nvPr>
        </p:nvSpPr>
        <p:spPr>
          <a:xfrm>
            <a:off x="497523" y="461301"/>
            <a:ext cx="11115357" cy="637747"/>
          </a:xfrm>
        </p:spPr>
        <p:txBody>
          <a:bodyPr/>
          <a:lstStyle/>
          <a:p>
            <a:r>
              <a:rPr lang="en-US" sz="4000" dirty="0"/>
              <a:t>Ofgem’s CMP334 Decision &amp; Proposal Scope</a:t>
            </a:r>
          </a:p>
        </p:txBody>
      </p:sp>
      <p:sp>
        <p:nvSpPr>
          <p:cNvPr id="6" name="TextBox 5">
            <a:extLst>
              <a:ext uri="{FF2B5EF4-FFF2-40B4-BE49-F238E27FC236}">
                <a16:creationId xmlns:a16="http://schemas.microsoft.com/office/drawing/2014/main" id="{112C2CE6-CFA3-43E5-9957-173F05854C7D}"/>
              </a:ext>
            </a:extLst>
          </p:cNvPr>
          <p:cNvSpPr txBox="1"/>
          <p:nvPr/>
        </p:nvSpPr>
        <p:spPr>
          <a:xfrm>
            <a:off x="278906" y="1099299"/>
            <a:ext cx="11558119" cy="4524315"/>
          </a:xfrm>
          <a:prstGeom prst="rect">
            <a:avLst/>
          </a:prstGeom>
        </p:spPr>
        <p:txBody>
          <a:bodyPr wrap="square" rtlCol="0">
            <a:spAutoFit/>
          </a:bodyPr>
          <a:lstStyle/>
          <a:p>
            <a:pPr marL="571500" marR="0" lvl="0" indent="-571500" algn="l" defTabSz="457200" rtl="0" eaLnBrk="1" fontAlgn="auto" latinLnBrk="0" hangingPunct="1">
              <a:lnSpc>
                <a:spcPct val="100000"/>
              </a:lnSpc>
              <a:spcBef>
                <a:spcPts val="0"/>
              </a:spcBef>
              <a:spcAft>
                <a:spcPts val="0"/>
              </a:spcAft>
              <a:buClr>
                <a:srgbClr val="FFBF22"/>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Following Ofgem’s TCR decision (</a:t>
            </a: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hlinkClick r:id="rId2"/>
              </a:rPr>
              <a:t>link</a:t>
            </a: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 NGESO raised CMP334 to define what a ‘Final Demand Site’ is. These Sites would be liable for TNUoS Demand Residual charges whilst ‘Non-Final Demand Sites’ wouldn’t.</a:t>
            </a:r>
          </a:p>
          <a:p>
            <a:pPr marL="571500" marR="0" lvl="0" indent="-571500" algn="l" defTabSz="457200" rtl="0" eaLnBrk="1" fontAlgn="auto" latinLnBrk="0" hangingPunct="1">
              <a:lnSpc>
                <a:spcPct val="100000"/>
              </a:lnSpc>
              <a:spcBef>
                <a:spcPts val="0"/>
              </a:spcBef>
              <a:spcAft>
                <a:spcPts val="0"/>
              </a:spcAft>
              <a:buClr>
                <a:srgbClr val="FFBF22"/>
              </a:buClr>
              <a:buSzTx/>
              <a:buFont typeface="Arial" panose="020B0604020202020204" pitchFamily="34" charset="0"/>
              <a:buChar char="•"/>
              <a:tabLst/>
              <a:defRPr/>
            </a:pPr>
            <a:endPar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endParaRPr>
          </a:p>
          <a:p>
            <a:pPr marL="571500" marR="0" lvl="0" indent="-571500" algn="l" defTabSz="457200" rtl="0" eaLnBrk="1" fontAlgn="auto" latinLnBrk="0" hangingPunct="1">
              <a:lnSpc>
                <a:spcPct val="100000"/>
              </a:lnSpc>
              <a:spcBef>
                <a:spcPts val="0"/>
              </a:spcBef>
              <a:spcAft>
                <a:spcPts val="0"/>
              </a:spcAft>
              <a:buClr>
                <a:srgbClr val="FFBF22"/>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Ofgem approved CMP334 (</a:t>
            </a: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hlinkClick r:id="rId3"/>
              </a:rPr>
              <a:t>link</a:t>
            </a: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 on 30</a:t>
            </a:r>
            <a:r>
              <a:rPr kumimoji="0" lang="en-GB" sz="2400" b="0" i="0" u="none" strike="noStrike" kern="1200" cap="none" spc="0" normalizeH="0" baseline="3000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th</a:t>
            </a: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 November 2020 however as part of their decision, expected NGESO to undertake further work on Private Wires &amp; Complex Sites with a further modification to be raised &amp; implemented by April 2022</a:t>
            </a:r>
          </a:p>
          <a:p>
            <a:pPr marL="571500" marR="0" lvl="0" indent="-571500" algn="l" defTabSz="457200" rtl="0" eaLnBrk="1" fontAlgn="auto" latinLnBrk="0" hangingPunct="1">
              <a:lnSpc>
                <a:spcPct val="100000"/>
              </a:lnSpc>
              <a:spcBef>
                <a:spcPts val="0"/>
              </a:spcBef>
              <a:spcAft>
                <a:spcPts val="0"/>
              </a:spcAft>
              <a:buClr>
                <a:srgbClr val="FFBF22"/>
              </a:buClr>
              <a:buSzTx/>
              <a:buFont typeface="Arial" panose="020B0604020202020204" pitchFamily="34" charset="0"/>
              <a:buChar char="•"/>
              <a:tabLst/>
              <a:defRPr/>
            </a:pPr>
            <a:endPar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endParaRPr>
          </a:p>
          <a:p>
            <a:pPr marL="571500" marR="0" lvl="0" indent="-571500" algn="l" defTabSz="457200" rtl="0" eaLnBrk="1" fontAlgn="auto" latinLnBrk="0" hangingPunct="1">
              <a:lnSpc>
                <a:spcPct val="100000"/>
              </a:lnSpc>
              <a:spcBef>
                <a:spcPts val="0"/>
              </a:spcBef>
              <a:spcAft>
                <a:spcPts val="0"/>
              </a:spcAft>
              <a:buClr>
                <a:srgbClr val="FFBF22"/>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No formal industry definition of what a ‘Private Wire’ or ‘Complex Site’ is so working off a broad description of ‘complicated sites’ to develop principles to test.</a:t>
            </a:r>
          </a:p>
          <a:p>
            <a:pPr marL="571500" marR="0" lvl="0" indent="-571500" algn="l" defTabSz="457200" rtl="0" eaLnBrk="1" fontAlgn="auto" latinLnBrk="0" hangingPunct="1">
              <a:lnSpc>
                <a:spcPct val="100000"/>
              </a:lnSpc>
              <a:spcBef>
                <a:spcPts val="0"/>
              </a:spcBef>
              <a:spcAft>
                <a:spcPts val="0"/>
              </a:spcAft>
              <a:buClr>
                <a:srgbClr val="FFBF22"/>
              </a:buClr>
              <a:buSzTx/>
              <a:buFont typeface="Arial" panose="020B0604020202020204" pitchFamily="34" charset="0"/>
              <a:buChar char="•"/>
              <a:tabLst/>
              <a:defRPr/>
            </a:pPr>
            <a:endPar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endParaRPr>
          </a:p>
          <a:p>
            <a:pPr marL="571500" marR="0" lvl="0" indent="-571500" algn="l" defTabSz="457200" rtl="0" eaLnBrk="1" fontAlgn="auto" latinLnBrk="0" hangingPunct="1">
              <a:lnSpc>
                <a:spcPct val="100000"/>
              </a:lnSpc>
              <a:spcBef>
                <a:spcPts val="0"/>
              </a:spcBef>
              <a:spcAft>
                <a:spcPts val="0"/>
              </a:spcAft>
              <a:buClr>
                <a:srgbClr val="FFBF22"/>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Not looking to change definition of what a ‘Final Demand Site’ is unless necessary.</a:t>
            </a:r>
          </a:p>
        </p:txBody>
      </p:sp>
    </p:spTree>
    <p:extLst>
      <p:ext uri="{BB962C8B-B14F-4D97-AF65-F5344CB8AC3E}">
        <p14:creationId xmlns:p14="http://schemas.microsoft.com/office/powerpoint/2010/main" val="8343112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FB6DCC-2806-DF4F-897A-4A27CC3E4A41}"/>
              </a:ext>
            </a:extLst>
          </p:cNvPr>
          <p:cNvSpPr>
            <a:spLocks noGrp="1"/>
          </p:cNvSpPr>
          <p:nvPr>
            <p:ph type="title"/>
          </p:nvPr>
        </p:nvSpPr>
        <p:spPr>
          <a:xfrm>
            <a:off x="497523" y="461301"/>
            <a:ext cx="7391835" cy="637747"/>
          </a:xfrm>
        </p:spPr>
        <p:txBody>
          <a:bodyPr/>
          <a:lstStyle/>
          <a:p>
            <a:r>
              <a:rPr lang="en-US" dirty="0"/>
              <a:t>Proposed solution </a:t>
            </a:r>
          </a:p>
        </p:txBody>
      </p:sp>
      <p:sp>
        <p:nvSpPr>
          <p:cNvPr id="6" name="TextBox 5">
            <a:extLst>
              <a:ext uri="{FF2B5EF4-FFF2-40B4-BE49-F238E27FC236}">
                <a16:creationId xmlns:a16="http://schemas.microsoft.com/office/drawing/2014/main" id="{112C2CE6-CFA3-43E5-9957-173F05854C7D}"/>
              </a:ext>
            </a:extLst>
          </p:cNvPr>
          <p:cNvSpPr txBox="1"/>
          <p:nvPr/>
        </p:nvSpPr>
        <p:spPr>
          <a:xfrm>
            <a:off x="497523" y="1417922"/>
            <a:ext cx="11379044" cy="4524315"/>
          </a:xfrm>
          <a:prstGeom prst="rect">
            <a:avLst/>
          </a:prstGeom>
        </p:spPr>
        <p:txBody>
          <a:bodyPr wrap="square" rtlCol="0">
            <a:spAutoFit/>
          </a:bodyPr>
          <a:lstStyle/>
          <a:p>
            <a:pPr marL="0" marR="0" lvl="0" indent="0" algn="l" defTabSz="457200" rtl="0" eaLnBrk="1" fontAlgn="auto" latinLnBrk="0" hangingPunct="1">
              <a:lnSpc>
                <a:spcPct val="100000"/>
              </a:lnSpc>
              <a:spcBef>
                <a:spcPts val="0"/>
              </a:spcBef>
              <a:spcAft>
                <a:spcPts val="0"/>
              </a:spcAft>
              <a:buClr>
                <a:srgbClr val="FFBF22"/>
              </a:buClr>
              <a:buSzTx/>
              <a:buFontTx/>
              <a:buNone/>
              <a:tabLst/>
              <a:defRPr/>
            </a:pP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We believe it would be beneficial to explicitly state;</a:t>
            </a:r>
          </a:p>
          <a:p>
            <a:pPr marL="0" marR="0" lvl="0" indent="0" algn="l" defTabSz="457200" rtl="0" eaLnBrk="1" fontAlgn="auto" latinLnBrk="0" hangingPunct="1">
              <a:lnSpc>
                <a:spcPct val="100000"/>
              </a:lnSpc>
              <a:spcBef>
                <a:spcPts val="0"/>
              </a:spcBef>
              <a:spcAft>
                <a:spcPts val="0"/>
              </a:spcAft>
              <a:buClr>
                <a:srgbClr val="FFBF22"/>
              </a:buClr>
              <a:buSzTx/>
              <a:buFontTx/>
              <a:buNone/>
              <a:tabLst/>
              <a:defRPr/>
            </a:pPr>
            <a:endPar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endParaRPr>
          </a:p>
          <a:p>
            <a:pPr marL="571500" marR="0" lvl="0" indent="-571500" algn="l" defTabSz="457200" rtl="0" eaLnBrk="1" fontAlgn="auto" latinLnBrk="0" hangingPunct="1">
              <a:lnSpc>
                <a:spcPct val="100000"/>
              </a:lnSpc>
              <a:spcBef>
                <a:spcPts val="0"/>
              </a:spcBef>
              <a:spcAft>
                <a:spcPts val="0"/>
              </a:spcAft>
              <a:buClr>
                <a:srgbClr val="FFBF22"/>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Formally confirm sites with ‘Mixed Demand’ (i.e. combination of Final and Non-Final Demand) would be liable for the residual charges</a:t>
            </a:r>
          </a:p>
          <a:p>
            <a:pPr marL="571500" marR="0" lvl="0" indent="-571500" algn="l" defTabSz="457200" rtl="0" eaLnBrk="1" fontAlgn="auto" latinLnBrk="0" hangingPunct="1">
              <a:lnSpc>
                <a:spcPct val="100000"/>
              </a:lnSpc>
              <a:spcBef>
                <a:spcPts val="0"/>
              </a:spcBef>
              <a:spcAft>
                <a:spcPts val="0"/>
              </a:spcAft>
              <a:buClr>
                <a:srgbClr val="FFBF22"/>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Confirm Final Demand Sites will be allocated to a Charging Band based on their combined Final and Mixed Demand (i.e. exclude only ‘pure’ Non-Final Demand). </a:t>
            </a:r>
          </a:p>
          <a:p>
            <a:pPr marL="571500" marR="0" lvl="0" indent="-571500" algn="l" defTabSz="457200" rtl="0" eaLnBrk="1" fontAlgn="auto" latinLnBrk="0" hangingPunct="1">
              <a:lnSpc>
                <a:spcPct val="100000"/>
              </a:lnSpc>
              <a:spcBef>
                <a:spcPts val="0"/>
              </a:spcBef>
              <a:spcAft>
                <a:spcPts val="0"/>
              </a:spcAft>
              <a:buClr>
                <a:srgbClr val="FFBF22"/>
              </a:buClr>
              <a:buSzTx/>
              <a:buFont typeface="Arial" panose="020B0604020202020204" pitchFamily="34" charset="0"/>
              <a:buChar char="•"/>
              <a:tabLst/>
              <a:defRPr/>
            </a:pP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Clarify in the methodology that metering can be used to identify and separate ‘pure’ Non-Final Demand volumes from the volumes used for allocating a site to bands (if more than 1 band exists at transmission as per CMP343 WACMs).</a:t>
            </a:r>
          </a:p>
          <a:p>
            <a:pPr marL="0" marR="0" lvl="0" indent="0" algn="l" defTabSz="457200" rtl="0" eaLnBrk="1" fontAlgn="auto" latinLnBrk="0" hangingPunct="1">
              <a:lnSpc>
                <a:spcPct val="100000"/>
              </a:lnSpc>
              <a:spcBef>
                <a:spcPts val="0"/>
              </a:spcBef>
              <a:spcAft>
                <a:spcPts val="0"/>
              </a:spcAft>
              <a:buClr>
                <a:srgbClr val="FFBF22"/>
              </a:buClr>
              <a:buSzTx/>
              <a:buFontTx/>
              <a:buNone/>
              <a:tabLst/>
              <a:defRPr/>
            </a:pPr>
            <a:endPar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endParaRPr>
          </a:p>
          <a:p>
            <a:pPr marL="0" marR="0" lvl="0" indent="0" algn="l" defTabSz="457200" rtl="0" eaLnBrk="1" fontAlgn="auto" latinLnBrk="0" hangingPunct="1">
              <a:lnSpc>
                <a:spcPct val="100000"/>
              </a:lnSpc>
              <a:spcBef>
                <a:spcPts val="0"/>
              </a:spcBef>
              <a:spcAft>
                <a:spcPts val="0"/>
              </a:spcAft>
              <a:buClr>
                <a:srgbClr val="FFBF22"/>
              </a:buClr>
              <a:buSzTx/>
              <a:buFontTx/>
              <a:buNone/>
              <a:tabLst/>
              <a:defRPr/>
            </a:pP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This modification is only targeting Transmission connected sites, DCUSA arrangements will apply for distribution connected sites.</a:t>
            </a:r>
          </a:p>
        </p:txBody>
      </p:sp>
    </p:spTree>
    <p:extLst>
      <p:ext uri="{BB962C8B-B14F-4D97-AF65-F5344CB8AC3E}">
        <p14:creationId xmlns:p14="http://schemas.microsoft.com/office/powerpoint/2010/main" val="21363690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FB6DCC-2806-DF4F-897A-4A27CC3E4A41}"/>
              </a:ext>
            </a:extLst>
          </p:cNvPr>
          <p:cNvSpPr>
            <a:spLocks noGrp="1"/>
          </p:cNvSpPr>
          <p:nvPr>
            <p:ph type="title"/>
          </p:nvPr>
        </p:nvSpPr>
        <p:spPr>
          <a:xfrm>
            <a:off x="497523" y="563733"/>
            <a:ext cx="10113770" cy="637747"/>
          </a:xfrm>
        </p:spPr>
        <p:txBody>
          <a:bodyPr/>
          <a:lstStyle/>
          <a:p>
            <a:r>
              <a:rPr lang="en-US" dirty="0"/>
              <a:t>Example site configurations to test (1)</a:t>
            </a:r>
          </a:p>
        </p:txBody>
      </p:sp>
      <p:sp>
        <p:nvSpPr>
          <p:cNvPr id="6" name="TextBox 5">
            <a:extLst>
              <a:ext uri="{FF2B5EF4-FFF2-40B4-BE49-F238E27FC236}">
                <a16:creationId xmlns:a16="http://schemas.microsoft.com/office/drawing/2014/main" id="{112C2CE6-CFA3-43E5-9957-173F05854C7D}"/>
              </a:ext>
            </a:extLst>
          </p:cNvPr>
          <p:cNvSpPr txBox="1"/>
          <p:nvPr/>
        </p:nvSpPr>
        <p:spPr>
          <a:xfrm>
            <a:off x="497523" y="1604951"/>
            <a:ext cx="11332527" cy="461665"/>
          </a:xfrm>
          <a:prstGeom prst="rect">
            <a:avLst/>
          </a:prstGeom>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
                <a:srgbClr val="FFBF22"/>
              </a:buClr>
              <a:buSzTx/>
              <a:buFontTx/>
              <a:buNone/>
              <a:tabLst/>
              <a:defRPr/>
            </a:pP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a:ea typeface="Helvetica Neue Light" panose="02000403000000020004" pitchFamily="2" charset="0"/>
                <a:cs typeface="+mn-cs"/>
              </a:rPr>
              <a:t>We expect the Workgroup to identify other configurations to test the solution against. </a:t>
            </a:r>
          </a:p>
        </p:txBody>
      </p:sp>
      <p:pic>
        <p:nvPicPr>
          <p:cNvPr id="5" name="Picture 4">
            <a:extLst>
              <a:ext uri="{FF2B5EF4-FFF2-40B4-BE49-F238E27FC236}">
                <a16:creationId xmlns:a16="http://schemas.microsoft.com/office/drawing/2014/main" id="{D0E2A969-6D00-417A-A3AB-FCAAED11DD6A}"/>
              </a:ext>
            </a:extLst>
          </p:cNvPr>
          <p:cNvPicPr>
            <a:picLocks noChangeAspect="1"/>
          </p:cNvPicPr>
          <p:nvPr/>
        </p:nvPicPr>
        <p:blipFill>
          <a:blip r:embed="rId2"/>
          <a:stretch>
            <a:fillRect/>
          </a:stretch>
        </p:blipFill>
        <p:spPr>
          <a:xfrm>
            <a:off x="497523" y="2470087"/>
            <a:ext cx="5505197" cy="3873482"/>
          </a:xfrm>
          <a:prstGeom prst="rect">
            <a:avLst/>
          </a:prstGeom>
        </p:spPr>
      </p:pic>
      <p:pic>
        <p:nvPicPr>
          <p:cNvPr id="7" name="Picture 6">
            <a:extLst>
              <a:ext uri="{FF2B5EF4-FFF2-40B4-BE49-F238E27FC236}">
                <a16:creationId xmlns:a16="http://schemas.microsoft.com/office/drawing/2014/main" id="{6BA6AC3E-340D-4ABE-86B3-EE62F41BF139}"/>
              </a:ext>
            </a:extLst>
          </p:cNvPr>
          <p:cNvPicPr>
            <a:picLocks noChangeAspect="1"/>
          </p:cNvPicPr>
          <p:nvPr/>
        </p:nvPicPr>
        <p:blipFill>
          <a:blip r:embed="rId3"/>
          <a:stretch>
            <a:fillRect/>
          </a:stretch>
        </p:blipFill>
        <p:spPr>
          <a:xfrm>
            <a:off x="6404864" y="2516228"/>
            <a:ext cx="5505196" cy="3781200"/>
          </a:xfrm>
          <a:prstGeom prst="rect">
            <a:avLst/>
          </a:prstGeom>
        </p:spPr>
      </p:pic>
    </p:spTree>
    <p:extLst>
      <p:ext uri="{BB962C8B-B14F-4D97-AF65-F5344CB8AC3E}">
        <p14:creationId xmlns:p14="http://schemas.microsoft.com/office/powerpoint/2010/main" val="28107601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FB6DCC-2806-DF4F-897A-4A27CC3E4A41}"/>
              </a:ext>
            </a:extLst>
          </p:cNvPr>
          <p:cNvSpPr>
            <a:spLocks noGrp="1"/>
          </p:cNvSpPr>
          <p:nvPr>
            <p:ph type="title"/>
          </p:nvPr>
        </p:nvSpPr>
        <p:spPr>
          <a:xfrm>
            <a:off x="497523" y="563733"/>
            <a:ext cx="10113770" cy="637747"/>
          </a:xfrm>
        </p:spPr>
        <p:txBody>
          <a:bodyPr/>
          <a:lstStyle/>
          <a:p>
            <a:r>
              <a:rPr lang="en-US" dirty="0"/>
              <a:t>Example site configurations to test (2)</a:t>
            </a:r>
          </a:p>
        </p:txBody>
      </p:sp>
      <p:sp>
        <p:nvSpPr>
          <p:cNvPr id="6" name="TextBox 5">
            <a:extLst>
              <a:ext uri="{FF2B5EF4-FFF2-40B4-BE49-F238E27FC236}">
                <a16:creationId xmlns:a16="http://schemas.microsoft.com/office/drawing/2014/main" id="{112C2CE6-CFA3-43E5-9957-173F05854C7D}"/>
              </a:ext>
            </a:extLst>
          </p:cNvPr>
          <p:cNvSpPr txBox="1"/>
          <p:nvPr/>
        </p:nvSpPr>
        <p:spPr>
          <a:xfrm>
            <a:off x="497523" y="1591487"/>
            <a:ext cx="11332527" cy="461665"/>
          </a:xfrm>
          <a:prstGeom prst="rect">
            <a:avLst/>
          </a:prstGeom>
        </p:spPr>
        <p:txBody>
          <a:bodyPr wrap="square" rtlCol="0">
            <a:spAutoFit/>
          </a:bodyPr>
          <a:lstStyle/>
          <a:p>
            <a:pPr marL="0" marR="0" lvl="0" indent="0" algn="l" defTabSz="457200" rtl="0" eaLnBrk="1" fontAlgn="auto" latinLnBrk="0" hangingPunct="1">
              <a:lnSpc>
                <a:spcPct val="100000"/>
              </a:lnSpc>
              <a:spcBef>
                <a:spcPts val="0"/>
              </a:spcBef>
              <a:spcAft>
                <a:spcPts val="0"/>
              </a:spcAft>
              <a:buClr>
                <a:srgbClr val="FFBF22"/>
              </a:buClr>
              <a:buSzTx/>
              <a:buFontTx/>
              <a:buNone/>
              <a:tabLst/>
              <a:defRPr/>
            </a:pP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Expecting the Workgroup to identify other configurations to test the solution against. </a:t>
            </a:r>
          </a:p>
        </p:txBody>
      </p:sp>
      <p:pic>
        <p:nvPicPr>
          <p:cNvPr id="4" name="Picture 3">
            <a:extLst>
              <a:ext uri="{FF2B5EF4-FFF2-40B4-BE49-F238E27FC236}">
                <a16:creationId xmlns:a16="http://schemas.microsoft.com/office/drawing/2014/main" id="{362FD9A1-DAEB-4710-925B-8AB03AEBA052}"/>
              </a:ext>
            </a:extLst>
          </p:cNvPr>
          <p:cNvPicPr>
            <a:picLocks noChangeAspect="1"/>
          </p:cNvPicPr>
          <p:nvPr/>
        </p:nvPicPr>
        <p:blipFill>
          <a:blip r:embed="rId2"/>
          <a:stretch>
            <a:fillRect/>
          </a:stretch>
        </p:blipFill>
        <p:spPr>
          <a:xfrm>
            <a:off x="857250" y="2443159"/>
            <a:ext cx="4657154" cy="3851108"/>
          </a:xfrm>
          <a:prstGeom prst="rect">
            <a:avLst/>
          </a:prstGeom>
        </p:spPr>
      </p:pic>
      <p:pic>
        <p:nvPicPr>
          <p:cNvPr id="2" name="Picture 1">
            <a:extLst>
              <a:ext uri="{FF2B5EF4-FFF2-40B4-BE49-F238E27FC236}">
                <a16:creationId xmlns:a16="http://schemas.microsoft.com/office/drawing/2014/main" id="{7A04FE10-4587-4D6E-BD3C-448D77F414CA}"/>
              </a:ext>
            </a:extLst>
          </p:cNvPr>
          <p:cNvPicPr>
            <a:picLocks noChangeAspect="1"/>
          </p:cNvPicPr>
          <p:nvPr/>
        </p:nvPicPr>
        <p:blipFill>
          <a:blip r:embed="rId3"/>
          <a:stretch>
            <a:fillRect/>
          </a:stretch>
        </p:blipFill>
        <p:spPr>
          <a:xfrm>
            <a:off x="5981700" y="2360075"/>
            <a:ext cx="6210300" cy="3797837"/>
          </a:xfrm>
          <a:prstGeom prst="rect">
            <a:avLst/>
          </a:prstGeom>
        </p:spPr>
      </p:pic>
    </p:spTree>
    <p:extLst>
      <p:ext uri="{BB962C8B-B14F-4D97-AF65-F5344CB8AC3E}">
        <p14:creationId xmlns:p14="http://schemas.microsoft.com/office/powerpoint/2010/main" val="18636732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FB6DCC-2806-DF4F-897A-4A27CC3E4A41}"/>
              </a:ext>
            </a:extLst>
          </p:cNvPr>
          <p:cNvSpPr>
            <a:spLocks noGrp="1"/>
          </p:cNvSpPr>
          <p:nvPr>
            <p:ph type="title"/>
          </p:nvPr>
        </p:nvSpPr>
        <p:spPr>
          <a:xfrm>
            <a:off x="497523" y="461301"/>
            <a:ext cx="7391835" cy="637747"/>
          </a:xfrm>
        </p:spPr>
        <p:txBody>
          <a:bodyPr/>
          <a:lstStyle/>
          <a:p>
            <a:r>
              <a:rPr lang="en-US" dirty="0"/>
              <a:t>Additional considerations</a:t>
            </a:r>
          </a:p>
        </p:txBody>
      </p:sp>
      <p:sp>
        <p:nvSpPr>
          <p:cNvPr id="6" name="TextBox 5">
            <a:extLst>
              <a:ext uri="{FF2B5EF4-FFF2-40B4-BE49-F238E27FC236}">
                <a16:creationId xmlns:a16="http://schemas.microsoft.com/office/drawing/2014/main" id="{112C2CE6-CFA3-43E5-9957-173F05854C7D}"/>
              </a:ext>
            </a:extLst>
          </p:cNvPr>
          <p:cNvSpPr txBox="1"/>
          <p:nvPr/>
        </p:nvSpPr>
        <p:spPr>
          <a:xfrm>
            <a:off x="497523" y="1417922"/>
            <a:ext cx="11379044" cy="3785652"/>
          </a:xfrm>
          <a:prstGeom prst="rect">
            <a:avLst/>
          </a:prstGeom>
        </p:spPr>
        <p:txBody>
          <a:bodyPr wrap="square" rtlCol="0">
            <a:spAutoFit/>
          </a:bodyPr>
          <a:lstStyle/>
          <a:p>
            <a:pPr marL="0" marR="0" lvl="0" indent="0" algn="l" defTabSz="457200" rtl="0" eaLnBrk="1" fontAlgn="auto" latinLnBrk="0" hangingPunct="1">
              <a:lnSpc>
                <a:spcPct val="100000"/>
              </a:lnSpc>
              <a:spcBef>
                <a:spcPts val="0"/>
              </a:spcBef>
              <a:spcAft>
                <a:spcPts val="0"/>
              </a:spcAft>
              <a:buClr>
                <a:srgbClr val="FFBF22"/>
              </a:buClr>
              <a:buSzTx/>
              <a:buFontTx/>
              <a:buNone/>
              <a:tabLst/>
              <a:defRPr/>
            </a:pP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We believe it would be beneficial to also;</a:t>
            </a:r>
          </a:p>
          <a:p>
            <a:pPr marL="0" marR="0" lvl="0" indent="0" algn="l" defTabSz="457200" rtl="0" eaLnBrk="1" fontAlgn="auto" latinLnBrk="0" hangingPunct="1">
              <a:lnSpc>
                <a:spcPct val="100000"/>
              </a:lnSpc>
              <a:spcBef>
                <a:spcPts val="0"/>
              </a:spcBef>
              <a:spcAft>
                <a:spcPts val="0"/>
              </a:spcAft>
              <a:buClr>
                <a:srgbClr val="FFBF22"/>
              </a:buClr>
              <a:buSzTx/>
              <a:buFontTx/>
              <a:buNone/>
              <a:tabLst/>
              <a:defRPr/>
            </a:pPr>
            <a:endPar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endParaRPr>
          </a:p>
          <a:p>
            <a:pPr marL="571500" marR="0" lvl="0" indent="-571500" algn="l" defTabSz="457200" rtl="0" eaLnBrk="1" fontAlgn="auto" latinLnBrk="0" hangingPunct="1">
              <a:lnSpc>
                <a:spcPct val="100000"/>
              </a:lnSpc>
              <a:spcBef>
                <a:spcPts val="0"/>
              </a:spcBef>
              <a:spcAft>
                <a:spcPts val="0"/>
              </a:spcAft>
              <a:buClr>
                <a:srgbClr val="FFBF22"/>
              </a:buClr>
              <a:buSzTx/>
              <a:buFont typeface="+mj-lt"/>
              <a:buAutoNum type="arabicPeriod"/>
              <a:tabLst/>
              <a:defRPr/>
            </a:pP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Test whether the Declaration process (created by CMP319 and adapted by CMP334) needs to be enhanced as a result of this proposal and if so, how.</a:t>
            </a:r>
          </a:p>
          <a:p>
            <a:pPr marL="571500" marR="0" lvl="0" indent="-571500" algn="l" defTabSz="457200" rtl="0" eaLnBrk="1" fontAlgn="auto" latinLnBrk="0" hangingPunct="1">
              <a:lnSpc>
                <a:spcPct val="100000"/>
              </a:lnSpc>
              <a:spcBef>
                <a:spcPts val="0"/>
              </a:spcBef>
              <a:spcAft>
                <a:spcPts val="0"/>
              </a:spcAft>
              <a:buClr>
                <a:srgbClr val="FFBF22"/>
              </a:buClr>
              <a:buSzTx/>
              <a:buFont typeface="+mj-lt"/>
              <a:buAutoNum type="arabicPeriod"/>
              <a:tabLst/>
              <a:defRPr/>
            </a:pP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Identify any BSC or Grid Code barriers that would prevent metering configurations that the proposal looks to use. </a:t>
            </a:r>
          </a:p>
          <a:p>
            <a:pPr marL="571500" marR="0" lvl="0" indent="-571500" algn="l" defTabSz="457200" rtl="0" eaLnBrk="1" fontAlgn="auto" latinLnBrk="0" hangingPunct="1">
              <a:lnSpc>
                <a:spcPct val="100000"/>
              </a:lnSpc>
              <a:spcBef>
                <a:spcPts val="0"/>
              </a:spcBef>
              <a:spcAft>
                <a:spcPts val="0"/>
              </a:spcAft>
              <a:buClr>
                <a:srgbClr val="FFBF22"/>
              </a:buClr>
              <a:buSzTx/>
              <a:buFont typeface="+mj-lt"/>
              <a:buAutoNum type="arabicPeriod"/>
              <a:tabLst/>
              <a:defRPr/>
            </a:pPr>
            <a:r>
              <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rPr>
              <a:t>Review for inconsistencies in the legal text as, for example, in the definition of ‘Final Demand Site’ Ofgem believe that “All Users” should be replaced with “For Users” for consistency with the subsequent points.</a:t>
            </a:r>
          </a:p>
          <a:p>
            <a:pPr marL="0" marR="0" lvl="0" indent="0" algn="l" defTabSz="457200" rtl="0" eaLnBrk="1" fontAlgn="auto" latinLnBrk="0" hangingPunct="1">
              <a:lnSpc>
                <a:spcPct val="100000"/>
              </a:lnSpc>
              <a:spcBef>
                <a:spcPts val="0"/>
              </a:spcBef>
              <a:spcAft>
                <a:spcPts val="0"/>
              </a:spcAft>
              <a:buClr>
                <a:srgbClr val="FFBF22"/>
              </a:buClr>
              <a:buSzTx/>
              <a:buFontTx/>
              <a:buNone/>
              <a:tabLst/>
              <a:defRPr/>
            </a:pPr>
            <a:endParaRPr kumimoji="0" lang="en-GB" sz="2400" b="0" i="0" u="none" strike="noStrike" kern="1200" cap="none" spc="0" normalizeH="0" baseline="0" noProof="0" dirty="0">
              <a:ln>
                <a:noFill/>
              </a:ln>
              <a:solidFill>
                <a:srgbClr val="000000">
                  <a:lumMod val="65000"/>
                  <a:lumOff val="35000"/>
                </a:srgbClr>
              </a:solidFill>
              <a:effectLst/>
              <a:uLnTx/>
              <a:uFillTx/>
              <a:latin typeface="Helvetica Neue Light" panose="02000403000000020004" pitchFamily="2" charset="0"/>
              <a:ea typeface="Helvetica Neue Light" panose="02000403000000020004" pitchFamily="2" charset="0"/>
              <a:cs typeface="+mn-cs"/>
            </a:endParaRPr>
          </a:p>
        </p:txBody>
      </p:sp>
    </p:spTree>
    <p:extLst>
      <p:ext uri="{BB962C8B-B14F-4D97-AF65-F5344CB8AC3E}">
        <p14:creationId xmlns:p14="http://schemas.microsoft.com/office/powerpoint/2010/main" val="3989925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solidFill>
                  <a:schemeClr val="accent6"/>
                </a:solidFill>
              </a:rPr>
              <a:t>Timeline for CMP363 and CMP364</a:t>
            </a:r>
          </a:p>
        </p:txBody>
      </p:sp>
      <p:graphicFrame>
        <p:nvGraphicFramePr>
          <p:cNvPr id="7" name="Table 6">
            <a:extLst>
              <a:ext uri="{FF2B5EF4-FFF2-40B4-BE49-F238E27FC236}">
                <a16:creationId xmlns:a16="http://schemas.microsoft.com/office/drawing/2014/main" id="{7BE44EE5-25E9-49FA-BAC5-ED9CA495B1DD}"/>
              </a:ext>
            </a:extLst>
          </p:cNvPr>
          <p:cNvGraphicFramePr>
            <a:graphicFrameLocks noGrp="1"/>
          </p:cNvGraphicFramePr>
          <p:nvPr>
            <p:extLst/>
          </p:nvPr>
        </p:nvGraphicFramePr>
        <p:xfrm>
          <a:off x="431400" y="780665"/>
          <a:ext cx="11615288" cy="6061825"/>
        </p:xfrm>
        <a:graphic>
          <a:graphicData uri="http://schemas.openxmlformats.org/drawingml/2006/table">
            <a:tbl>
              <a:tblPr firstRow="1" bandRow="1">
                <a:tableStyleId>{93296810-A885-4BE3-A3E7-6D5BEEA58F35}</a:tableStyleId>
              </a:tblPr>
              <a:tblGrid>
                <a:gridCol w="3779093">
                  <a:extLst>
                    <a:ext uri="{9D8B030D-6E8A-4147-A177-3AD203B41FA5}">
                      <a16:colId xmlns:a16="http://schemas.microsoft.com/office/drawing/2014/main" val="2043401118"/>
                    </a:ext>
                  </a:extLst>
                </a:gridCol>
                <a:gridCol w="1584251">
                  <a:extLst>
                    <a:ext uri="{9D8B030D-6E8A-4147-A177-3AD203B41FA5}">
                      <a16:colId xmlns:a16="http://schemas.microsoft.com/office/drawing/2014/main" val="149780315"/>
                    </a:ext>
                  </a:extLst>
                </a:gridCol>
                <a:gridCol w="3592020">
                  <a:extLst>
                    <a:ext uri="{9D8B030D-6E8A-4147-A177-3AD203B41FA5}">
                      <a16:colId xmlns:a16="http://schemas.microsoft.com/office/drawing/2014/main" val="4112587689"/>
                    </a:ext>
                  </a:extLst>
                </a:gridCol>
                <a:gridCol w="2659924">
                  <a:extLst>
                    <a:ext uri="{9D8B030D-6E8A-4147-A177-3AD203B41FA5}">
                      <a16:colId xmlns:a16="http://schemas.microsoft.com/office/drawing/2014/main" val="722626711"/>
                    </a:ext>
                  </a:extLst>
                </a:gridCol>
              </a:tblGrid>
              <a:tr h="324846">
                <a:tc>
                  <a:txBody>
                    <a:bodyPr/>
                    <a:lstStyle/>
                    <a:p>
                      <a:r>
                        <a:rPr lang="en-GB" sz="1500" dirty="0"/>
                        <a:t>Milestone</a:t>
                      </a:r>
                    </a:p>
                  </a:txBody>
                  <a:tcPr marL="121920" marR="121920" marT="60960" marB="60960"/>
                </a:tc>
                <a:tc>
                  <a:txBody>
                    <a:bodyPr/>
                    <a:lstStyle/>
                    <a:p>
                      <a:r>
                        <a:rPr lang="en-GB" sz="1500" dirty="0"/>
                        <a:t>Date</a:t>
                      </a:r>
                    </a:p>
                  </a:txBody>
                  <a:tcPr marL="121920" marR="121920" marT="60960" marB="60960"/>
                </a:tc>
                <a:tc>
                  <a:txBody>
                    <a:bodyPr/>
                    <a:lstStyle/>
                    <a:p>
                      <a:r>
                        <a:rPr lang="en-GB" sz="1500" dirty="0"/>
                        <a:t>Milestone</a:t>
                      </a:r>
                    </a:p>
                  </a:txBody>
                  <a:tcPr marL="121920" marR="121920" marT="60960" marB="60960"/>
                </a:tc>
                <a:tc>
                  <a:txBody>
                    <a:bodyPr/>
                    <a:lstStyle/>
                    <a:p>
                      <a:r>
                        <a:rPr lang="en-GB" sz="1500" dirty="0"/>
                        <a:t>Date</a:t>
                      </a:r>
                    </a:p>
                  </a:txBody>
                  <a:tcPr marL="121920" marR="121920" marT="60960" marB="60960"/>
                </a:tc>
                <a:extLst>
                  <a:ext uri="{0D108BD9-81ED-4DB2-BD59-A6C34878D82A}">
                    <a16:rowId xmlns:a16="http://schemas.microsoft.com/office/drawing/2014/main" val="383155423"/>
                  </a:ext>
                </a:extLst>
              </a:tr>
              <a:tr h="706188">
                <a:tc>
                  <a:txBody>
                    <a:bodyPr/>
                    <a:lstStyle/>
                    <a:p>
                      <a:r>
                        <a:rPr lang="en-GB" sz="1400" dirty="0"/>
                        <a:t>Workgroup Nominations (15 working days)</a:t>
                      </a:r>
                    </a:p>
                  </a:txBody>
                  <a:tcPr marL="121920" marR="121920" marT="60960" marB="60960"/>
                </a:tc>
                <a:tc>
                  <a:txBody>
                    <a:bodyPr/>
                    <a:lstStyle/>
                    <a:p>
                      <a:r>
                        <a:rPr lang="en-GB" sz="1400" dirty="0"/>
                        <a:t>1 March 2021 to 5pm on 19 March 2021</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Panel</a:t>
                      </a:r>
                      <a:r>
                        <a:rPr lang="en-GB" sz="1400" baseline="0" dirty="0"/>
                        <a:t> sign off that Workgroup Report has met its Terms of Reference </a:t>
                      </a:r>
                      <a:endParaRPr lang="en-GB" sz="1400" dirty="0"/>
                    </a:p>
                  </a:txBody>
                  <a:tcPr marL="121920" marR="121920" marT="60960" marB="60960"/>
                </a:tc>
                <a:tc>
                  <a:txBody>
                    <a:bodyPr/>
                    <a:lstStyle/>
                    <a:p>
                      <a:r>
                        <a:rPr lang="en-GB" sz="1400" dirty="0"/>
                        <a:t>25 June 2021</a:t>
                      </a:r>
                    </a:p>
                  </a:txBody>
                  <a:tcPr marL="121920" marR="121920" marT="60960" marB="60960"/>
                </a:tc>
                <a:extLst>
                  <a:ext uri="{0D108BD9-81ED-4DB2-BD59-A6C34878D82A}">
                    <a16:rowId xmlns:a16="http://schemas.microsoft.com/office/drawing/2014/main" val="4083485395"/>
                  </a:ext>
                </a:extLst>
              </a:tr>
              <a:tr h="903920">
                <a:tc>
                  <a:txBody>
                    <a:bodyPr/>
                    <a:lstStyle/>
                    <a:p>
                      <a:r>
                        <a:rPr lang="en-GB" sz="1400" dirty="0"/>
                        <a:t>Workgroup 1 - Understand proposal and solution, agree timeline, agree terms of reference, agree WG Consultation questions + agree analysis for solution</a:t>
                      </a:r>
                    </a:p>
                  </a:txBody>
                  <a:tcPr marL="121920" marR="121920" marT="60960" marB="60960"/>
                </a:tc>
                <a:tc>
                  <a:txBody>
                    <a:bodyPr/>
                    <a:lstStyle/>
                    <a:p>
                      <a:r>
                        <a:rPr lang="en-GB" sz="1400" dirty="0"/>
                        <a:t>1 April 2021</a:t>
                      </a:r>
                    </a:p>
                  </a:txBody>
                  <a:tcPr marL="121920" marR="121920" marT="60960" marB="60960"/>
                </a:tc>
                <a:tc>
                  <a:txBody>
                    <a:bodyPr/>
                    <a:lstStyle/>
                    <a:p>
                      <a:r>
                        <a:rPr lang="en-GB" sz="1400" dirty="0"/>
                        <a:t>Code Administrator Consultation (15 Working Days)</a:t>
                      </a:r>
                    </a:p>
                  </a:txBody>
                  <a:tcPr marL="121920" marR="121920" marT="60960" marB="60960"/>
                </a:tc>
                <a:tc>
                  <a:txBody>
                    <a:bodyPr/>
                    <a:lstStyle/>
                    <a:p>
                      <a:r>
                        <a:rPr lang="en-GB" sz="1400" dirty="0"/>
                        <a:t>28 June 2021 – 5pm 19 July 2021</a:t>
                      </a:r>
                      <a:endParaRPr lang="en-GB" sz="1400" i="0" dirty="0"/>
                    </a:p>
                  </a:txBody>
                  <a:tcPr marL="121920" marR="121920" marT="60960" marB="60960"/>
                </a:tc>
                <a:extLst>
                  <a:ext uri="{0D108BD9-81ED-4DB2-BD59-A6C34878D82A}">
                    <a16:rowId xmlns:a16="http://schemas.microsoft.com/office/drawing/2014/main" val="3713368864"/>
                  </a:ext>
                </a:extLst>
              </a:tr>
              <a:tr h="622198">
                <a:tc>
                  <a:txBody>
                    <a:bodyPr/>
                    <a:lstStyle/>
                    <a:p>
                      <a:r>
                        <a:rPr lang="en-GB" sz="1400" dirty="0"/>
                        <a:t>Workgroup 2 - Agree alternates + agree WG Consultation questions</a:t>
                      </a:r>
                    </a:p>
                  </a:txBody>
                  <a:tcPr marL="121920" marR="121920" marT="60960" marB="60960"/>
                </a:tc>
                <a:tc>
                  <a:txBody>
                    <a:bodyPr/>
                    <a:lstStyle/>
                    <a:p>
                      <a:r>
                        <a:rPr lang="en-GB" sz="1400" dirty="0"/>
                        <a:t>15 April 2021</a:t>
                      </a:r>
                    </a:p>
                  </a:txBody>
                  <a:tcPr marL="121920" marR="121920" marT="60960" marB="60960"/>
                </a:tc>
                <a:tc>
                  <a:txBody>
                    <a:bodyPr/>
                    <a:lstStyle/>
                    <a:p>
                      <a:r>
                        <a:rPr lang="en-GB" sz="1400" dirty="0"/>
                        <a:t>Draft Final Modification Report (DFMR) issued to Panel (5 working days)</a:t>
                      </a:r>
                    </a:p>
                  </a:txBody>
                  <a:tcPr marL="121920" marR="121920" marT="60960" marB="60960"/>
                </a:tc>
                <a:tc>
                  <a:txBody>
                    <a:bodyPr/>
                    <a:lstStyle/>
                    <a:p>
                      <a:r>
                        <a:rPr lang="en-GB" sz="1400" dirty="0"/>
                        <a:t>22 July 2021</a:t>
                      </a:r>
                    </a:p>
                  </a:txBody>
                  <a:tcPr marL="121920" marR="121920" marT="60960" marB="60960"/>
                </a:tc>
                <a:extLst>
                  <a:ext uri="{0D108BD9-81ED-4DB2-BD59-A6C34878D82A}">
                    <a16:rowId xmlns:a16="http://schemas.microsoft.com/office/drawing/2014/main" val="556498830"/>
                  </a:ext>
                </a:extLst>
              </a:tr>
              <a:tr h="706188">
                <a:tc>
                  <a:txBody>
                    <a:bodyPr/>
                    <a:lstStyle/>
                    <a:p>
                      <a:r>
                        <a:rPr lang="en-GB" sz="1400" dirty="0"/>
                        <a:t>Workgroup Consultation (15 Working Days)</a:t>
                      </a:r>
                    </a:p>
                  </a:txBody>
                  <a:tcPr marL="121920" marR="121920" marT="60960" marB="60960"/>
                </a:tc>
                <a:tc>
                  <a:txBody>
                    <a:bodyPr/>
                    <a:lstStyle/>
                    <a:p>
                      <a:r>
                        <a:rPr lang="en-GB" sz="1400" dirty="0"/>
                        <a:t>26 April to 5pm 18 May 2021</a:t>
                      </a:r>
                    </a:p>
                  </a:txBody>
                  <a:tcPr marL="121920" marR="121920" marT="60960" marB="60960"/>
                </a:tc>
                <a:tc>
                  <a:txBody>
                    <a:bodyPr/>
                    <a:lstStyle/>
                    <a:p>
                      <a:r>
                        <a:rPr lang="en-GB" sz="1400" dirty="0"/>
                        <a:t>Panel</a:t>
                      </a:r>
                      <a:r>
                        <a:rPr lang="en-GB" sz="1400" baseline="0" dirty="0"/>
                        <a:t> undertake DFMR recommendation vote</a:t>
                      </a:r>
                      <a:endParaRPr lang="en-US" sz="1400" dirty="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30 July 2021</a:t>
                      </a:r>
                      <a:endParaRPr lang="en-US" sz="1400" dirty="0"/>
                    </a:p>
                  </a:txBody>
                  <a:tcPr marL="121920" marR="121920" marT="60960" marB="60960"/>
                </a:tc>
                <a:extLst>
                  <a:ext uri="{0D108BD9-81ED-4DB2-BD59-A6C34878D82A}">
                    <a16:rowId xmlns:a16="http://schemas.microsoft.com/office/drawing/2014/main" val="2726378177"/>
                  </a:ext>
                </a:extLst>
              </a:tr>
              <a:tr h="706188">
                <a:tc>
                  <a:txBody>
                    <a:bodyPr/>
                    <a:lstStyle/>
                    <a:p>
                      <a:r>
                        <a:rPr lang="en-GB" sz="1400" dirty="0"/>
                        <a:t>Workgroup 3 - Assess Workgroup Consultation Responses and carry out Alternative Vote</a:t>
                      </a:r>
                    </a:p>
                  </a:txBody>
                  <a:tcPr marL="121920" marR="121920" marT="60960" marB="60960"/>
                </a:tc>
                <a:tc>
                  <a:txBody>
                    <a:bodyPr/>
                    <a:lstStyle/>
                    <a:p>
                      <a:r>
                        <a:rPr lang="en-GB" sz="1400" dirty="0"/>
                        <a:t>27 May 2021</a:t>
                      </a:r>
                    </a:p>
                  </a:txBody>
                  <a:tcPr marL="121920" marR="121920" marT="60960" marB="60960"/>
                </a:tc>
                <a:tc>
                  <a:txBody>
                    <a:bodyPr/>
                    <a:lstStyle/>
                    <a:p>
                      <a:r>
                        <a:rPr lang="en-US" sz="1400" dirty="0"/>
                        <a:t>Final Modification Report issued to Panel to check votes recorded correctly (1 working day)</a:t>
                      </a:r>
                      <a:endParaRPr lang="en-GB" sz="1400" dirty="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t>2 August 2021</a:t>
                      </a:r>
                    </a:p>
                  </a:txBody>
                  <a:tcPr marL="121920" marR="121920" marT="60960" marB="60960"/>
                </a:tc>
                <a:extLst>
                  <a:ext uri="{0D108BD9-81ED-4DB2-BD59-A6C34878D82A}">
                    <a16:rowId xmlns:a16="http://schemas.microsoft.com/office/drawing/2014/main" val="2461474842"/>
                  </a:ext>
                </a:extLst>
              </a:tr>
              <a:tr h="572919">
                <a:tc>
                  <a:txBody>
                    <a:bodyPr/>
                    <a:lstStyle/>
                    <a:p>
                      <a:r>
                        <a:rPr lang="en-GB" sz="1400" dirty="0"/>
                        <a:t>Workgroup 4 –  Finalise solution(s) and legal text and hold Workgroup Vote</a:t>
                      </a:r>
                    </a:p>
                  </a:txBody>
                  <a:tcPr marL="121920" marR="121920" marT="60960" marB="60960"/>
                </a:tc>
                <a:tc>
                  <a:txBody>
                    <a:bodyPr/>
                    <a:lstStyle/>
                    <a:p>
                      <a:r>
                        <a:rPr lang="en-GB" sz="1400" dirty="0"/>
                        <a:t>4 June 2021</a:t>
                      </a:r>
                    </a:p>
                  </a:txBody>
                  <a:tcPr marL="121920" marR="121920" marT="60960" marB="60960"/>
                </a:tc>
                <a:tc>
                  <a:txBody>
                    <a:bodyPr/>
                    <a:lstStyle/>
                    <a:p>
                      <a:r>
                        <a:rPr lang="en-US" sz="1400" dirty="0"/>
                        <a:t>Final Modification Report issued to Ofgem</a:t>
                      </a:r>
                      <a:endParaRPr lang="en-GB" sz="1400" dirty="0"/>
                    </a:p>
                  </a:txBody>
                  <a:tcPr marL="121920" marR="121920" marT="60960" marB="60960"/>
                </a:tc>
                <a:tc>
                  <a:txBody>
                    <a:bodyPr/>
                    <a:lstStyle/>
                    <a:p>
                      <a:r>
                        <a:rPr lang="en-GB" sz="1400" dirty="0"/>
                        <a:t>10 August 2021</a:t>
                      </a:r>
                    </a:p>
                  </a:txBody>
                  <a:tcPr marL="121920" marR="121920" marT="60960" marB="60960"/>
                </a:tc>
                <a:extLst>
                  <a:ext uri="{0D108BD9-81ED-4DB2-BD59-A6C34878D82A}">
                    <a16:rowId xmlns:a16="http://schemas.microsoft.com/office/drawing/2014/main" val="1338958629"/>
                  </a:ext>
                </a:extLst>
              </a:tr>
              <a:tr h="508455">
                <a:tc>
                  <a:txBody>
                    <a:bodyPr/>
                    <a:lstStyle/>
                    <a:p>
                      <a:r>
                        <a:rPr lang="en-US" sz="1400" dirty="0"/>
                        <a:t>Workgroup report issued to Panel </a:t>
                      </a:r>
                      <a:r>
                        <a:rPr lang="en-GB" sz="1400" dirty="0"/>
                        <a:t>(5 working days)</a:t>
                      </a:r>
                    </a:p>
                  </a:txBody>
                  <a:tcPr marL="121920" marR="121920" marT="60960" marB="60960"/>
                </a:tc>
                <a:tc>
                  <a:txBody>
                    <a:bodyPr/>
                    <a:lstStyle/>
                    <a:p>
                      <a:r>
                        <a:rPr lang="en-GB" sz="1400" dirty="0"/>
                        <a:t>17 June 2021</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Ofgem decision </a:t>
                      </a:r>
                    </a:p>
                  </a:txBody>
                  <a:tcPr marL="121920" marR="121920" marT="60960" marB="60960"/>
                </a:tc>
                <a:tc>
                  <a:txBody>
                    <a:bodyPr/>
                    <a:lstStyle/>
                    <a:p>
                      <a:r>
                        <a:rPr lang="en-GB" sz="1400" dirty="0"/>
                        <a:t>By 30 September 2021</a:t>
                      </a:r>
                    </a:p>
                  </a:txBody>
                  <a:tcPr marL="121920" marR="121920" marT="60960" marB="60960"/>
                </a:tc>
                <a:extLst>
                  <a:ext uri="{0D108BD9-81ED-4DB2-BD59-A6C34878D82A}">
                    <a16:rowId xmlns:a16="http://schemas.microsoft.com/office/drawing/2014/main" val="3799481148"/>
                  </a:ext>
                </a:extLst>
              </a:tr>
              <a:tr h="706188">
                <a:tc>
                  <a:txBody>
                    <a:bodyPr/>
                    <a:lstStyle/>
                    <a:p>
                      <a:endParaRPr lang="en-GB" sz="1400" dirty="0"/>
                    </a:p>
                  </a:txBody>
                  <a:tcPr marL="121920" marR="121920" marT="60960" marB="60960"/>
                </a:tc>
                <a:tc>
                  <a:txBody>
                    <a:bodyPr/>
                    <a:lstStyle/>
                    <a:p>
                      <a:endParaRPr lang="en-GB" sz="1400" dirty="0"/>
                    </a:p>
                  </a:txBody>
                  <a:tcPr marL="121920" marR="121920" marT="60960" marB="60960"/>
                </a:tc>
                <a:tc>
                  <a:txBody>
                    <a:bodyPr/>
                    <a:lstStyle/>
                    <a:p>
                      <a:r>
                        <a:rPr lang="en-GB" sz="1400" dirty="0"/>
                        <a:t>Implementation Date</a:t>
                      </a:r>
                    </a:p>
                  </a:txBody>
                  <a:tcPr marL="121920" marR="121920" marT="60960" marB="60960"/>
                </a:tc>
                <a:tc>
                  <a:txBody>
                    <a:bodyPr/>
                    <a:lstStyle/>
                    <a:p>
                      <a:r>
                        <a:rPr lang="en-GB" sz="1400" dirty="0"/>
                        <a:t>1 April 2022 (CMP363) / 10 working days after Authority Decision (CMP364)</a:t>
                      </a:r>
                      <a:endParaRPr lang="en-GB" sz="1400" dirty="0">
                        <a:highlight>
                          <a:srgbClr val="FFFF00"/>
                        </a:highlight>
                      </a:endParaRPr>
                    </a:p>
                  </a:txBody>
                  <a:tcPr marL="121920" marR="121920" marT="60960" marB="60960"/>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4247947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dirty="0">
                <a:effectLst>
                  <a:outerShdw blurRad="50800" dist="50800" dir="5400000" algn="ctr" rotWithShape="0">
                    <a:schemeClr val="tx1"/>
                  </a:outerShdw>
                </a:effectLst>
                <a:latin typeface="+mn-lt"/>
              </a:rPr>
              <a:t>WELCOME</a:t>
            </a:r>
          </a:p>
        </p:txBody>
      </p:sp>
    </p:spTree>
    <p:extLst>
      <p:ext uri="{BB962C8B-B14F-4D97-AF65-F5344CB8AC3E}">
        <p14:creationId xmlns:p14="http://schemas.microsoft.com/office/powerpoint/2010/main" val="2704666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rgbClr val="FFBF22"/>
                </a:solidFill>
                <a:latin typeface="Helvetica Neue Condensed"/>
              </a:rPr>
              <a:t>CMP363/CMP364 – the asks of Panel</a:t>
            </a:r>
            <a:endParaRPr lang="en-GB" altLang="en-US" sz="1867" b="1" dirty="0">
              <a:solidFill>
                <a:srgbClr val="FFBF22"/>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950018"/>
            <a:ext cx="11167731" cy="4893647"/>
          </a:xfrm>
          <a:prstGeom prst="rect">
            <a:avLst/>
          </a:prstGeom>
        </p:spPr>
        <p:txBody>
          <a:bodyPr wrap="square">
            <a:spAutoFit/>
          </a:bodyPr>
          <a:lstStyle/>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AGREE </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that these modifications should follow Standard Governance (Ofgem decision)</a:t>
            </a: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AGREE </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that these modifications should proceed to Workgroup (joint CMP363/364 Workgroup)</a:t>
            </a: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AGREE</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 CMP363/364 Workgroup Terms of Reference</a:t>
            </a: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NOTE </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that there are no EBGL implications</a:t>
            </a:r>
            <a:endPar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NOTE</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 </a:t>
            </a:r>
            <a:r>
              <a:rPr kumimoji="0" lang="en-US" altLang="en-US" sz="2400" b="0" i="0" u="none" strike="noStrike" kern="1200" cap="none" spc="0" normalizeH="0" baseline="0" noProof="0" dirty="0">
                <a:ln>
                  <a:noFill/>
                </a:ln>
                <a:solidFill>
                  <a:srgbClr val="454545"/>
                </a:solidFill>
                <a:effectLst/>
                <a:uLnTx/>
                <a:uFillTx/>
                <a:latin typeface="Arial" panose="020B0604020202020204"/>
                <a:ea typeface="+mn-ea"/>
                <a:cs typeface="+mn-cs"/>
              </a:rPr>
              <a:t>the proposed timeline and the Proposer’s comment that they will need to seek Urgency further down the line if </a:t>
            </a:r>
            <a:r>
              <a:rPr kumimoji="0" lang="en-GB" altLang="en-US" sz="2400" b="0" i="0" u="none" strike="noStrike" kern="1200" cap="none" spc="0" normalizeH="0" baseline="0" noProof="0" dirty="0">
                <a:ln>
                  <a:noFill/>
                </a:ln>
                <a:solidFill>
                  <a:srgbClr val="454545"/>
                </a:solidFill>
                <a:effectLst/>
                <a:uLnTx/>
                <a:uFillTx/>
                <a:latin typeface="Arial" panose="020B0604020202020204"/>
                <a:ea typeface="+mn-ea"/>
                <a:cs typeface="+mn-cs"/>
              </a:rPr>
              <a:t>progressing </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under standard governance would not be sufficient to meet 1 April 2022 Implementation Date.</a:t>
            </a:r>
            <a:endParaRPr kumimoji="0" lang="en-US" altLang="en-US" sz="2400"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389869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7D7BFD-1BE9-4CF1-A8C9-88CCB3FDC996}"/>
              </a:ext>
            </a:extLst>
          </p:cNvPr>
          <p:cNvSpPr>
            <a:spLocks noGrp="1"/>
          </p:cNvSpPr>
          <p:nvPr>
            <p:ph type="title"/>
          </p:nvPr>
        </p:nvSpPr>
        <p:spPr>
          <a:xfrm>
            <a:off x="517629" y="1623373"/>
            <a:ext cx="3139971" cy="774387"/>
          </a:xfrm>
        </p:spPr>
        <p:txBody>
          <a:bodyPr/>
          <a:lstStyle/>
          <a:p>
            <a:r>
              <a:rPr lang="en-GB" b="1" dirty="0"/>
              <a:t>BREAK</a:t>
            </a:r>
          </a:p>
        </p:txBody>
      </p:sp>
      <p:pic>
        <p:nvPicPr>
          <p:cNvPr id="2" name="Picture 1">
            <a:extLst>
              <a:ext uri="{FF2B5EF4-FFF2-40B4-BE49-F238E27FC236}">
                <a16:creationId xmlns:a16="http://schemas.microsoft.com/office/drawing/2014/main" id="{AD9875AD-5B49-4AA3-98EA-CDE57E65AD5D}"/>
              </a:ext>
            </a:extLst>
          </p:cNvPr>
          <p:cNvPicPr>
            <a:picLocks noChangeAspect="1"/>
          </p:cNvPicPr>
          <p:nvPr/>
        </p:nvPicPr>
        <p:blipFill>
          <a:blip r:embed="rId2"/>
          <a:stretch>
            <a:fillRect/>
          </a:stretch>
        </p:blipFill>
        <p:spPr>
          <a:xfrm>
            <a:off x="6150594" y="1085748"/>
            <a:ext cx="5523777" cy="3675823"/>
          </a:xfrm>
          <a:prstGeom prst="rect">
            <a:avLst/>
          </a:prstGeom>
        </p:spPr>
      </p:pic>
    </p:spTree>
    <p:extLst>
      <p:ext uri="{BB962C8B-B14F-4D97-AF65-F5344CB8AC3E}">
        <p14:creationId xmlns:p14="http://schemas.microsoft.com/office/powerpoint/2010/main" val="3770015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954773" y="1775638"/>
            <a:ext cx="6608436" cy="4890976"/>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514350" lvl="0" indent="-285750" algn="just" defTabSz="914400">
              <a:lnSpc>
                <a:spcPct val="90000"/>
              </a:lnSpc>
              <a:spcAft>
                <a:spcPts val="600"/>
              </a:spcAft>
              <a:buFont typeface="Arial" panose="020B0604020202020204" pitchFamily="34" charset="0"/>
              <a:buChar char="•"/>
              <a:defRPr/>
            </a:pPr>
            <a:r>
              <a:rPr kumimoji="0" lang="en-GB" sz="2400" i="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CMP361/CMP362</a:t>
            </a:r>
            <a:r>
              <a:rPr kumimoji="0" lang="en-GB" sz="2400" b="1" i="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 </a:t>
            </a:r>
            <a:r>
              <a:rPr lang="en-GB" sz="2400" dirty="0">
                <a:solidFill>
                  <a:srgbClr val="FFBF22"/>
                </a:solidFill>
                <a:latin typeface="Arial" panose="020B0604020202020204" pitchFamily="34" charset="0"/>
                <a:cs typeface="Arial" panose="020B0604020202020204" pitchFamily="34" charset="0"/>
              </a:rPr>
              <a:t>BSUoS </a:t>
            </a:r>
            <a:r>
              <a:rPr lang="en-GB" sz="2400" dirty="0">
                <a:latin typeface="Arial" panose="020B0604020202020204" pitchFamily="34" charset="0"/>
                <a:cs typeface="Arial" panose="020B0604020202020204" pitchFamily="34" charset="0"/>
              </a:rPr>
              <a:t>Reform: Introduction of an ex ante fixed BSUoS tariff (CMP361) and Consequential Definition Updates (CMP362)</a:t>
            </a:r>
          </a:p>
          <a:p>
            <a:pPr marL="228600" lvl="0" algn="just" defTabSz="914400">
              <a:lnSpc>
                <a:spcPct val="90000"/>
              </a:lnSpc>
              <a:spcAft>
                <a:spcPts val="600"/>
              </a:spcAft>
              <a:defRPr/>
            </a:pPr>
            <a:endParaRPr kumimoji="0" lang="en-GB" sz="2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Katharina Birkner, National Grid ESO</a:t>
            </a: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24214819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2" y="204243"/>
            <a:ext cx="11660639" cy="657605"/>
          </a:xfrm>
        </p:spPr>
        <p:txBody>
          <a:bodyPr/>
          <a:lstStyle/>
          <a:p>
            <a:r>
              <a:rPr lang="en-GB" altLang="en-US" sz="3600" b="1" dirty="0"/>
              <a:t>Critical Friend Feedback – CMP361</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3224682980"/>
              </p:ext>
            </p:extLst>
          </p:nvPr>
        </p:nvGraphicFramePr>
        <p:xfrm>
          <a:off x="356663" y="946798"/>
          <a:ext cx="11521279" cy="4475807"/>
        </p:xfrm>
        <a:graphic>
          <a:graphicData uri="http://schemas.openxmlformats.org/drawingml/2006/table">
            <a:tbl>
              <a:tblPr firstRow="1" bandRow="1">
                <a:tableStyleId>{5C22544A-7EE6-4342-B048-85BDC9FD1C3A}</a:tableStyleId>
              </a:tblPr>
              <a:tblGrid>
                <a:gridCol w="5438545">
                  <a:extLst>
                    <a:ext uri="{9D8B030D-6E8A-4147-A177-3AD203B41FA5}">
                      <a16:colId xmlns:a16="http://schemas.microsoft.com/office/drawing/2014/main" val="2500286265"/>
                    </a:ext>
                  </a:extLst>
                </a:gridCol>
                <a:gridCol w="6082734">
                  <a:extLst>
                    <a:ext uri="{9D8B030D-6E8A-4147-A177-3AD203B41FA5}">
                      <a16:colId xmlns:a16="http://schemas.microsoft.com/office/drawing/2014/main" val="477721536"/>
                    </a:ext>
                  </a:extLst>
                </a:gridCol>
              </a:tblGrid>
              <a:tr h="710962">
                <a:tc>
                  <a:txBody>
                    <a:bodyPr/>
                    <a:lstStyle/>
                    <a:p>
                      <a:r>
                        <a:rPr lang="en-GB" baseline="0" dirty="0">
                          <a:latin typeface="Arial" panose="020B0604020202020204" pitchFamily="34" charset="0"/>
                          <a:cs typeface="Arial" panose="020B0604020202020204" pitchFamily="34" charset="0"/>
                        </a:rPr>
                        <a:t>Code Administrator comments</a:t>
                      </a:r>
                      <a:endParaRPr lang="en-US" dirty="0">
                        <a:latin typeface="Arial" panose="020B0604020202020204" pitchFamily="34" charset="0"/>
                        <a:cs typeface="Arial" panose="020B0604020202020204" pitchFamily="34" charset="0"/>
                      </a:endParaRPr>
                    </a:p>
                  </a:txBody>
                  <a:tcPr/>
                </a:tc>
                <a:tc>
                  <a:txBody>
                    <a:bodyPr/>
                    <a:lstStyle/>
                    <a:p>
                      <a:r>
                        <a:rPr lang="en-GB" dirty="0">
                          <a:latin typeface="Arial" panose="020B0604020202020204" pitchFamily="34" charset="0"/>
                          <a:cs typeface="Arial" panose="020B0604020202020204" pitchFamily="34" charset="0"/>
                        </a:rPr>
                        <a:t>Amendments made by the Proposer</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3764845">
                <a:tc>
                  <a:txBody>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Grammatical and formatting changes</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Removal of some repetition</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Confirmation of no impact on other codes</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Clarification that Proposer recommends a joint working group with CMP362</a:t>
                      </a:r>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Proposer accepted all amendments made by the Code Administrator </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29324407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2" y="204243"/>
            <a:ext cx="11660639" cy="657605"/>
          </a:xfrm>
        </p:spPr>
        <p:txBody>
          <a:bodyPr/>
          <a:lstStyle/>
          <a:p>
            <a:r>
              <a:rPr lang="en-GB" altLang="en-US" sz="3600" b="1" dirty="0"/>
              <a:t>Critical Friend Feedback – CMP362</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1510906364"/>
              </p:ext>
            </p:extLst>
          </p:nvPr>
        </p:nvGraphicFramePr>
        <p:xfrm>
          <a:off x="356663" y="946798"/>
          <a:ext cx="11521279" cy="4475807"/>
        </p:xfrm>
        <a:graphic>
          <a:graphicData uri="http://schemas.openxmlformats.org/drawingml/2006/table">
            <a:tbl>
              <a:tblPr firstRow="1" bandRow="1">
                <a:tableStyleId>{5C22544A-7EE6-4342-B048-85BDC9FD1C3A}</a:tableStyleId>
              </a:tblPr>
              <a:tblGrid>
                <a:gridCol w="5438545">
                  <a:extLst>
                    <a:ext uri="{9D8B030D-6E8A-4147-A177-3AD203B41FA5}">
                      <a16:colId xmlns:a16="http://schemas.microsoft.com/office/drawing/2014/main" val="2500286265"/>
                    </a:ext>
                  </a:extLst>
                </a:gridCol>
                <a:gridCol w="6082734">
                  <a:extLst>
                    <a:ext uri="{9D8B030D-6E8A-4147-A177-3AD203B41FA5}">
                      <a16:colId xmlns:a16="http://schemas.microsoft.com/office/drawing/2014/main" val="477721536"/>
                    </a:ext>
                  </a:extLst>
                </a:gridCol>
              </a:tblGrid>
              <a:tr h="710962">
                <a:tc>
                  <a:txBody>
                    <a:bodyPr/>
                    <a:lstStyle/>
                    <a:p>
                      <a:r>
                        <a:rPr lang="en-GB" baseline="0" dirty="0">
                          <a:latin typeface="Arial" panose="020B0604020202020204" pitchFamily="34" charset="0"/>
                          <a:cs typeface="Arial" panose="020B0604020202020204" pitchFamily="34" charset="0"/>
                        </a:rPr>
                        <a:t>Code Administrator comments</a:t>
                      </a:r>
                      <a:endParaRPr lang="en-US" dirty="0">
                        <a:latin typeface="Arial" panose="020B0604020202020204" pitchFamily="34" charset="0"/>
                        <a:cs typeface="Arial" panose="020B0604020202020204" pitchFamily="34" charset="0"/>
                      </a:endParaRPr>
                    </a:p>
                  </a:txBody>
                  <a:tcPr/>
                </a:tc>
                <a:tc>
                  <a:txBody>
                    <a:bodyPr/>
                    <a:lstStyle/>
                    <a:p>
                      <a:r>
                        <a:rPr lang="en-GB" dirty="0">
                          <a:latin typeface="Arial" panose="020B0604020202020204" pitchFamily="34" charset="0"/>
                          <a:cs typeface="Arial" panose="020B0604020202020204" pitchFamily="34" charset="0"/>
                        </a:rPr>
                        <a:t>Amendments made by the Proposer</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3764845">
                <a:tc>
                  <a:txBody>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Grammatical and formatting changes</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Clarification that Proposer recommends a joint working group with CMP361</a:t>
                      </a:r>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Proposer accepted all amendments made by the Code Administrator </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19793558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357198" y="284276"/>
            <a:ext cx="9895951" cy="1033669"/>
          </a:xfrm>
          <a:prstGeom prst="rect">
            <a:avLst/>
          </a:prstGeom>
        </p:spPr>
        <p:txBody>
          <a:bodyPr vert="horz" lIns="91440" tIns="45720" rIns="91440" bIns="45720" rtlCol="0" anchor="ctr">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lvl="1" algn="l" rtl="0">
              <a:lnSpc>
                <a:spcPct val="90000"/>
              </a:lnSpc>
              <a:spcBef>
                <a:spcPct val="0"/>
              </a:spcBef>
              <a:buClr>
                <a:schemeClr val="accent4"/>
              </a:buClr>
            </a:pPr>
            <a:r>
              <a:rPr lang="en-US" sz="4000" b="1" kern="1200" dirty="0">
                <a:solidFill>
                  <a:srgbClr val="FFCE2C"/>
                </a:solidFill>
                <a:latin typeface="Arial" panose="020B0604020202020204" pitchFamily="34" charset="0"/>
                <a:ea typeface="+mj-ea"/>
                <a:cs typeface="Arial" panose="020B0604020202020204" pitchFamily="34" charset="0"/>
              </a:rPr>
              <a:t>Background (CMP361)</a:t>
            </a:r>
          </a:p>
        </p:txBody>
      </p:sp>
      <p:sp>
        <p:nvSpPr>
          <p:cNvPr id="4" name="TextBox 3">
            <a:extLst>
              <a:ext uri="{FF2B5EF4-FFF2-40B4-BE49-F238E27FC236}">
                <a16:creationId xmlns:a16="http://schemas.microsoft.com/office/drawing/2014/main" id="{4DB5A5BA-D789-46F5-9B10-603883E31ADC}"/>
              </a:ext>
            </a:extLst>
          </p:cNvPr>
          <p:cNvSpPr txBox="1"/>
          <p:nvPr/>
        </p:nvSpPr>
        <p:spPr>
          <a:xfrm>
            <a:off x="357198" y="1287567"/>
            <a:ext cx="10890721" cy="507831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On the question how should BSUoS be recovered, the Second BSUoS Task Force have concluded:</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1" i="1"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 volumetric fixed BSUoS charge would deliver overall industry benefit, and the total length of the fix and notice period should be around 14/15 months in length.</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In our RIIO2 Business Plan we shared our support and commitment to reviewing the option of fixing BSUoS to address industry concerns about unpredictability of BSUoS costs and resulting risk premia. We believe fixing BSUoS can unlock benefits for industry and consumers. Suppliers will have more certainty over BSUoS charges, facilitating their pricing decisions. Consumers are expected to see cost savings through reduced risk premia.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CE2C"/>
                </a:solidFill>
                <a:effectLst/>
                <a:uLnTx/>
                <a:uFillTx/>
                <a:latin typeface="Arial" panose="020B0604020202020204" pitchFamily="34" charset="0"/>
                <a:cs typeface="Arial" panose="020B0604020202020204" pitchFamily="34" charset="0"/>
              </a:rPr>
              <a:t>Defect</a:t>
            </a:r>
            <a:r>
              <a:rPr kumimoji="0" lang="en-GB" sz="1800" b="0" i="0" u="none" strike="noStrike" kern="1200" cap="none" spc="0" normalizeH="0" baseline="0" noProof="0" dirty="0">
                <a:ln>
                  <a:noFill/>
                </a:ln>
                <a:solidFill>
                  <a:srgbClr val="FFCE2C"/>
                </a:solidFill>
                <a:effectLst/>
                <a:uLnTx/>
                <a:uFillTx/>
                <a:latin typeface="Arial" panose="020B0604020202020204" pitchFamily="34" charset="0"/>
                <a:cs typeface="Arial" panose="020B0604020202020204" pitchFamily="34"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BSUoS tariffs, currently set on a half-hourly basis and changing each settlement period do not provide certainty, stability or transparency, therefore the methodology should be updated to enable a fixed tariff.</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Currently there is no consideration of ESO’s ability to finance BSUoS in the CUSC as this isn’t required for existing BSUoS cost recovery. To enable a fixed tariff whereby the ESO holds associated risk, the CUSC methodology needs to ensure the ESO’s financial position remains viable.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73134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376719" y="355396"/>
            <a:ext cx="11226001" cy="1033669"/>
          </a:xfrm>
          <a:prstGeom prst="rect">
            <a:avLst/>
          </a:prstGeom>
        </p:spPr>
        <p:txBody>
          <a:bodyPr vert="horz" lIns="91440" tIns="45720" rIns="91440" bIns="45720" rtlCol="0" anchor="ctr">
            <a:normAutofit fontScale="90000"/>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lvl="1" algn="l" rtl="0">
              <a:lnSpc>
                <a:spcPct val="90000"/>
              </a:lnSpc>
              <a:spcBef>
                <a:spcPct val="0"/>
              </a:spcBef>
              <a:buClr>
                <a:schemeClr val="accent4"/>
              </a:buClr>
            </a:pPr>
            <a:r>
              <a:rPr lang="en-US" sz="4000" b="1" kern="1200" dirty="0">
                <a:solidFill>
                  <a:srgbClr val="FFCE2C"/>
                </a:solidFill>
                <a:latin typeface="Arial" panose="020B0604020202020204" pitchFamily="34" charset="0"/>
                <a:ea typeface="+mj-ea"/>
                <a:cs typeface="Arial" panose="020B0604020202020204" pitchFamily="34" charset="0"/>
              </a:rPr>
              <a:t>Scope of CMP361 (</a:t>
            </a:r>
            <a:r>
              <a:rPr lang="en-GB" sz="4000" b="1" dirty="0">
                <a:solidFill>
                  <a:srgbClr val="FFCE2C"/>
                </a:solidFill>
                <a:latin typeface="Arial" panose="020B0604020202020204" pitchFamily="34" charset="0"/>
                <a:cs typeface="Arial" panose="020B0604020202020204" pitchFamily="34" charset="0"/>
              </a:rPr>
              <a:t>BSUoS Reform: Introduction of an ex-ante fixed BSUoS tariff )</a:t>
            </a:r>
            <a:endParaRPr lang="en-US" sz="4000" b="1" kern="1200" dirty="0">
              <a:solidFill>
                <a:srgbClr val="FFCE2C"/>
              </a:solidFill>
              <a:latin typeface="Arial" panose="020B0604020202020204" pitchFamily="34" charset="0"/>
              <a:ea typeface="+mj-ea"/>
              <a:cs typeface="Arial" panose="020B0604020202020204" pitchFamily="34" charset="0"/>
            </a:endParaRPr>
          </a:p>
        </p:txBody>
      </p:sp>
      <p:sp>
        <p:nvSpPr>
          <p:cNvPr id="4" name="TextBox 3">
            <a:extLst>
              <a:ext uri="{FF2B5EF4-FFF2-40B4-BE49-F238E27FC236}">
                <a16:creationId xmlns:a16="http://schemas.microsoft.com/office/drawing/2014/main" id="{4DB5A5BA-D789-46F5-9B10-603883E31ADC}"/>
              </a:ext>
            </a:extLst>
          </p:cNvPr>
          <p:cNvSpPr txBox="1"/>
          <p:nvPr/>
        </p:nvSpPr>
        <p:spPr>
          <a:xfrm>
            <a:off x="376719" y="1439967"/>
            <a:ext cx="10890721" cy="480131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Scope</a:t>
            </a:r>
            <a:r>
              <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Interaction with CMP308</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FFCE2C"/>
                </a:solidFill>
                <a:effectLst/>
                <a:uLnTx/>
                <a:uFillTx/>
                <a:latin typeface="Arial" panose="020B0604020202020204" pitchFamily="34" charset="0"/>
                <a:cs typeface="Arial" panose="020B0604020202020204" pitchFamily="34" charset="0"/>
              </a:rPr>
              <a:t>CMP308 solution to feed into CMP361 to allow creation of holistic BSUoS Reform solution</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Timescales and Process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FFCE2C"/>
                </a:solidFill>
                <a:effectLst/>
                <a:uLnTx/>
                <a:uFillTx/>
                <a:latin typeface="Arial" panose="020B0604020202020204" pitchFamily="34" charset="0"/>
                <a:cs typeface="Arial" panose="020B0604020202020204" pitchFamily="34" charset="0"/>
              </a:rPr>
              <a:t>Tariff published in January, fixed for April to March, summer and winter price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Setting Fixed Price BSUoS Tariff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FFCE2C"/>
                </a:solidFill>
                <a:effectLst/>
                <a:uLnTx/>
                <a:uFillTx/>
                <a:latin typeface="Arial" panose="020B0604020202020204" pitchFamily="34" charset="0"/>
                <a:cs typeface="Arial" panose="020B0604020202020204" pitchFamily="34" charset="0"/>
              </a:rPr>
              <a:t>Tariff created from BSUoS cost inputs and final demand forecast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Applying Fixed Price BSUoS Tariff to Charging Base</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FFCE2C"/>
                </a:solidFill>
                <a:effectLst/>
                <a:uLnTx/>
                <a:uFillTx/>
                <a:latin typeface="Arial" panose="020B0604020202020204" pitchFamily="34" charset="0"/>
                <a:cs typeface="Arial" panose="020B0604020202020204" pitchFamily="34" charset="0"/>
              </a:rPr>
              <a:t>BSUoS liability to be calculated based on final demand and fixed tariff as above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ESO Working Capital and Capped Liability</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FFCE2C"/>
                </a:solidFill>
                <a:effectLst/>
                <a:uLnTx/>
                <a:uFillTx/>
                <a:latin typeface="Arial" panose="020B0604020202020204" pitchFamily="34" charset="0"/>
                <a:cs typeface="Arial" panose="020B0604020202020204" pitchFamily="34" charset="0"/>
              </a:rPr>
              <a:t>Capped ESO liability and recommendation for additional working capital to be provided</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Process for Exceptional Circumstances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FFCE2C"/>
                </a:solidFill>
                <a:effectLst/>
                <a:uLnTx/>
                <a:uFillTx/>
                <a:latin typeface="Arial" panose="020B0604020202020204" pitchFamily="34" charset="0"/>
                <a:cs typeface="Arial" panose="020B0604020202020204" pitchFamily="34" charset="0"/>
              </a:rPr>
              <a:t>Steps that can be taken in unlikely event that working capital breached</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Note: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Not all elements described in CMP361 proposal are expected to be included into CUSC legal text solution. Description to provide overview on all elements required to enable fixed BSUoS tariff</a:t>
            </a:r>
          </a:p>
        </p:txBody>
      </p:sp>
    </p:spTree>
    <p:extLst>
      <p:ext uri="{BB962C8B-B14F-4D97-AF65-F5344CB8AC3E}">
        <p14:creationId xmlns:p14="http://schemas.microsoft.com/office/powerpoint/2010/main" val="12249665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285279" y="335178"/>
            <a:ext cx="9895951" cy="1033669"/>
          </a:xfrm>
          <a:prstGeom prst="rect">
            <a:avLst/>
          </a:prstGeom>
        </p:spPr>
        <p:txBody>
          <a:bodyPr vert="horz" lIns="91440" tIns="45720" rIns="91440" bIns="45720" rtlCol="0" anchor="ctr">
            <a:normAutofit fontScale="90000"/>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lvl="1" algn="l" rtl="0">
              <a:lnSpc>
                <a:spcPct val="90000"/>
              </a:lnSpc>
              <a:spcBef>
                <a:spcPct val="0"/>
              </a:spcBef>
              <a:buClr>
                <a:schemeClr val="accent4"/>
              </a:buClr>
            </a:pPr>
            <a:r>
              <a:rPr lang="en-US" sz="4000" b="1" kern="1200" dirty="0">
                <a:solidFill>
                  <a:srgbClr val="FFCE2C"/>
                </a:solidFill>
                <a:latin typeface="Arial" panose="020B0604020202020204" pitchFamily="34" charset="0"/>
                <a:ea typeface="+mj-ea"/>
                <a:cs typeface="Arial" panose="020B0604020202020204" pitchFamily="34" charset="0"/>
              </a:rPr>
              <a:t>Scope of CMP362 (Consequential Definition Updates required to support BSUoS Reform)</a:t>
            </a:r>
          </a:p>
        </p:txBody>
      </p:sp>
      <p:sp>
        <p:nvSpPr>
          <p:cNvPr id="4" name="TextBox 3">
            <a:extLst>
              <a:ext uri="{FF2B5EF4-FFF2-40B4-BE49-F238E27FC236}">
                <a16:creationId xmlns:a16="http://schemas.microsoft.com/office/drawing/2014/main" id="{4DB5A5BA-D789-46F5-9B10-603883E31ADC}"/>
              </a:ext>
            </a:extLst>
          </p:cNvPr>
          <p:cNvSpPr txBox="1"/>
          <p:nvPr/>
        </p:nvSpPr>
        <p:spPr>
          <a:xfrm>
            <a:off x="285279" y="1683807"/>
            <a:ext cx="10007711" cy="230832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Mod Overview: </a:t>
            </a:r>
            <a:r>
              <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Alongside CUSC modification to introduce fixed BSUoS tariff, consequential definition updates in CUSC section 11 will be required</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Scope</a:t>
            </a:r>
            <a:r>
              <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add and amend required definitions needed to introduce fixed BSUoS (and BSUoS payable by final demand only) into CUSC section 11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GB" dirty="0">
              <a:solidFill>
                <a:prstClr val="black"/>
              </a:solidFill>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CMP362 to run alongside CMP361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6118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A9072-F464-487A-8933-2350A3A6AE34}"/>
              </a:ext>
            </a:extLst>
          </p:cNvPr>
          <p:cNvSpPr>
            <a:spLocks noGrp="1"/>
          </p:cNvSpPr>
          <p:nvPr>
            <p:ph type="title"/>
          </p:nvPr>
        </p:nvSpPr>
        <p:spPr/>
        <p:txBody>
          <a:bodyPr/>
          <a:lstStyle/>
          <a:p>
            <a:r>
              <a:rPr lang="en-GB" dirty="0">
                <a:solidFill>
                  <a:schemeClr val="accent6"/>
                </a:solidFill>
              </a:rPr>
              <a:t>Timeline for CMP361 and CMP362</a:t>
            </a:r>
          </a:p>
        </p:txBody>
      </p:sp>
      <p:graphicFrame>
        <p:nvGraphicFramePr>
          <p:cNvPr id="7" name="Table 6">
            <a:extLst>
              <a:ext uri="{FF2B5EF4-FFF2-40B4-BE49-F238E27FC236}">
                <a16:creationId xmlns:a16="http://schemas.microsoft.com/office/drawing/2014/main" id="{7BE44EE5-25E9-49FA-BAC5-ED9CA495B1DD}"/>
              </a:ext>
            </a:extLst>
          </p:cNvPr>
          <p:cNvGraphicFramePr>
            <a:graphicFrameLocks noGrp="1"/>
          </p:cNvGraphicFramePr>
          <p:nvPr>
            <p:extLst>
              <p:ext uri="{D42A27DB-BD31-4B8C-83A1-F6EECF244321}">
                <p14:modId xmlns:p14="http://schemas.microsoft.com/office/powerpoint/2010/main" val="1594792190"/>
              </p:ext>
            </p:extLst>
          </p:nvPr>
        </p:nvGraphicFramePr>
        <p:xfrm>
          <a:off x="431400" y="835095"/>
          <a:ext cx="11562126" cy="5809239"/>
        </p:xfrm>
        <a:graphic>
          <a:graphicData uri="http://schemas.openxmlformats.org/drawingml/2006/table">
            <a:tbl>
              <a:tblPr firstRow="1" bandRow="1">
                <a:tableStyleId>{93296810-A885-4BE3-A3E7-6D5BEEA58F35}</a:tableStyleId>
              </a:tblPr>
              <a:tblGrid>
                <a:gridCol w="4046725">
                  <a:extLst>
                    <a:ext uri="{9D8B030D-6E8A-4147-A177-3AD203B41FA5}">
                      <a16:colId xmlns:a16="http://schemas.microsoft.com/office/drawing/2014/main" val="2043401118"/>
                    </a:ext>
                  </a:extLst>
                </a:gridCol>
                <a:gridCol w="1718516">
                  <a:extLst>
                    <a:ext uri="{9D8B030D-6E8A-4147-A177-3AD203B41FA5}">
                      <a16:colId xmlns:a16="http://schemas.microsoft.com/office/drawing/2014/main" val="149780315"/>
                    </a:ext>
                  </a:extLst>
                </a:gridCol>
                <a:gridCol w="3869860">
                  <a:extLst>
                    <a:ext uri="{9D8B030D-6E8A-4147-A177-3AD203B41FA5}">
                      <a16:colId xmlns:a16="http://schemas.microsoft.com/office/drawing/2014/main" val="4112587689"/>
                    </a:ext>
                  </a:extLst>
                </a:gridCol>
                <a:gridCol w="1927025">
                  <a:extLst>
                    <a:ext uri="{9D8B030D-6E8A-4147-A177-3AD203B41FA5}">
                      <a16:colId xmlns:a16="http://schemas.microsoft.com/office/drawing/2014/main" val="722626711"/>
                    </a:ext>
                  </a:extLst>
                </a:gridCol>
              </a:tblGrid>
              <a:tr h="323992">
                <a:tc>
                  <a:txBody>
                    <a:bodyPr/>
                    <a:lstStyle/>
                    <a:p>
                      <a:r>
                        <a:rPr lang="en-GB" sz="1500" dirty="0"/>
                        <a:t>Milestone</a:t>
                      </a:r>
                    </a:p>
                  </a:txBody>
                  <a:tcPr marL="121920" marR="121920" marT="60960" marB="60960"/>
                </a:tc>
                <a:tc>
                  <a:txBody>
                    <a:bodyPr/>
                    <a:lstStyle/>
                    <a:p>
                      <a:r>
                        <a:rPr lang="en-GB" sz="1500" dirty="0"/>
                        <a:t>Date</a:t>
                      </a:r>
                    </a:p>
                  </a:txBody>
                  <a:tcPr marL="121920" marR="121920" marT="60960" marB="60960"/>
                </a:tc>
                <a:tc>
                  <a:txBody>
                    <a:bodyPr/>
                    <a:lstStyle/>
                    <a:p>
                      <a:r>
                        <a:rPr lang="en-GB" sz="1500" dirty="0"/>
                        <a:t>Milestone</a:t>
                      </a:r>
                    </a:p>
                  </a:txBody>
                  <a:tcPr marL="121920" marR="121920" marT="60960" marB="60960"/>
                </a:tc>
                <a:tc>
                  <a:txBody>
                    <a:bodyPr/>
                    <a:lstStyle/>
                    <a:p>
                      <a:r>
                        <a:rPr lang="en-GB" sz="1500" dirty="0"/>
                        <a:t>Date</a:t>
                      </a:r>
                    </a:p>
                  </a:txBody>
                  <a:tcPr marL="121920" marR="121920" marT="60960" marB="60960"/>
                </a:tc>
                <a:extLst>
                  <a:ext uri="{0D108BD9-81ED-4DB2-BD59-A6C34878D82A}">
                    <a16:rowId xmlns:a16="http://schemas.microsoft.com/office/drawing/2014/main" val="383155423"/>
                  </a:ext>
                </a:extLst>
              </a:tr>
              <a:tr h="746590">
                <a:tc>
                  <a:txBody>
                    <a:bodyPr/>
                    <a:lstStyle/>
                    <a:p>
                      <a:r>
                        <a:rPr lang="en-GB" sz="1400" dirty="0"/>
                        <a:t>Workgroup Nominations (15 working days)</a:t>
                      </a:r>
                    </a:p>
                  </a:txBody>
                  <a:tcPr marL="121920" marR="121920" marT="60960" marB="60960"/>
                </a:tc>
                <a:tc>
                  <a:txBody>
                    <a:bodyPr/>
                    <a:lstStyle/>
                    <a:p>
                      <a:r>
                        <a:rPr lang="en-GB" sz="1400" dirty="0"/>
                        <a:t>1 March 2021 to 5pm on 19 March 2021</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Panel</a:t>
                      </a:r>
                      <a:r>
                        <a:rPr lang="en-GB" sz="1400" baseline="0" dirty="0"/>
                        <a:t> sign off that Workgroup Report has met its Terms of Reference </a:t>
                      </a:r>
                      <a:endParaRPr lang="en-GB" sz="1400" dirty="0"/>
                    </a:p>
                  </a:txBody>
                  <a:tcPr marL="121920" marR="121920" marT="60960" marB="60960"/>
                </a:tc>
                <a:tc>
                  <a:txBody>
                    <a:bodyPr/>
                    <a:lstStyle/>
                    <a:p>
                      <a:r>
                        <a:rPr lang="en-GB" sz="1400" dirty="0"/>
                        <a:t>30 July 2021</a:t>
                      </a:r>
                    </a:p>
                  </a:txBody>
                  <a:tcPr marL="121920" marR="121920" marT="60960" marB="60960"/>
                </a:tc>
                <a:extLst>
                  <a:ext uri="{0D108BD9-81ED-4DB2-BD59-A6C34878D82A}">
                    <a16:rowId xmlns:a16="http://schemas.microsoft.com/office/drawing/2014/main" val="4083485395"/>
                  </a:ext>
                </a:extLst>
              </a:tr>
              <a:tr h="877756">
                <a:tc>
                  <a:txBody>
                    <a:bodyPr/>
                    <a:lstStyle/>
                    <a:p>
                      <a:r>
                        <a:rPr lang="en-GB" sz="1400" dirty="0"/>
                        <a:t>Workgroup 1 - Understand proposal and solution, agree timeline and Terms of Reference</a:t>
                      </a:r>
                    </a:p>
                  </a:txBody>
                  <a:tcPr marL="121920" marR="121920" marT="60960" marB="60960"/>
                </a:tc>
                <a:tc>
                  <a:txBody>
                    <a:bodyPr/>
                    <a:lstStyle/>
                    <a:p>
                      <a:r>
                        <a:rPr lang="en-GB" sz="1400" dirty="0"/>
                        <a:t>23 March 2021</a:t>
                      </a:r>
                    </a:p>
                  </a:txBody>
                  <a:tcPr marL="121920" marR="121920" marT="60960" marB="60960"/>
                </a:tc>
                <a:tc>
                  <a:txBody>
                    <a:bodyPr/>
                    <a:lstStyle/>
                    <a:p>
                      <a:r>
                        <a:rPr lang="en-GB" sz="1400" dirty="0"/>
                        <a:t>Code Administrator Consultation (15 Working Days)</a:t>
                      </a:r>
                    </a:p>
                  </a:txBody>
                  <a:tcPr marL="121920" marR="121920" marT="60960" marB="60960"/>
                </a:tc>
                <a:tc>
                  <a:txBody>
                    <a:bodyPr/>
                    <a:lstStyle/>
                    <a:p>
                      <a:r>
                        <a:rPr lang="en-GB" sz="1400" dirty="0"/>
                        <a:t>3 August 2021 – 5pm 23 August 2021</a:t>
                      </a:r>
                      <a:endParaRPr lang="en-GB" sz="1400" i="0" dirty="0"/>
                    </a:p>
                  </a:txBody>
                  <a:tcPr marL="121920" marR="121920" marT="60960" marB="60960"/>
                </a:tc>
                <a:extLst>
                  <a:ext uri="{0D108BD9-81ED-4DB2-BD59-A6C34878D82A}">
                    <a16:rowId xmlns:a16="http://schemas.microsoft.com/office/drawing/2014/main" val="3713368864"/>
                  </a:ext>
                </a:extLst>
              </a:tr>
              <a:tr h="620561">
                <a:tc>
                  <a:txBody>
                    <a:bodyPr/>
                    <a:lstStyle/>
                    <a:p>
                      <a:r>
                        <a:rPr lang="en-GB" sz="1400" dirty="0"/>
                        <a:t>Workgroup 2 – Agree WG Consultation questions  and analysis for solution</a:t>
                      </a:r>
                    </a:p>
                  </a:txBody>
                  <a:tcPr marL="121920" marR="121920" marT="60960" marB="60960"/>
                </a:tc>
                <a:tc>
                  <a:txBody>
                    <a:bodyPr/>
                    <a:lstStyle/>
                    <a:p>
                      <a:r>
                        <a:rPr lang="en-GB" sz="1400" dirty="0"/>
                        <a:t>13 April 2021</a:t>
                      </a:r>
                    </a:p>
                  </a:txBody>
                  <a:tcPr marL="121920" marR="121920" marT="60960" marB="60960"/>
                </a:tc>
                <a:tc>
                  <a:txBody>
                    <a:bodyPr/>
                    <a:lstStyle/>
                    <a:p>
                      <a:r>
                        <a:rPr lang="en-GB" sz="1400" dirty="0"/>
                        <a:t>Draft Final Modification Report (DFMR) issued to Panel (5 working days)</a:t>
                      </a:r>
                    </a:p>
                  </a:txBody>
                  <a:tcPr marL="121920" marR="121920" marT="60960" marB="60960"/>
                </a:tc>
                <a:tc>
                  <a:txBody>
                    <a:bodyPr/>
                    <a:lstStyle/>
                    <a:p>
                      <a:r>
                        <a:rPr lang="en-GB" sz="1400" dirty="0"/>
                        <a:t>16 September 2021</a:t>
                      </a:r>
                    </a:p>
                  </a:txBody>
                  <a:tcPr marL="121920" marR="121920" marT="60960" marB="60960"/>
                </a:tc>
                <a:extLst>
                  <a:ext uri="{0D108BD9-81ED-4DB2-BD59-A6C34878D82A}">
                    <a16:rowId xmlns:a16="http://schemas.microsoft.com/office/drawing/2014/main" val="556498830"/>
                  </a:ext>
                </a:extLst>
              </a:tr>
              <a:tr h="592532">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Workgroup 3 – Agree alternatives and agree WG consultation questions</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4 May 2021</a:t>
                      </a:r>
                    </a:p>
                    <a:p>
                      <a:endParaRPr lang="en-GB" sz="1400" dirty="0"/>
                    </a:p>
                  </a:txBody>
                  <a:tcPr marL="121920" marR="121920" marT="60960" marB="60960"/>
                </a:tc>
                <a:tc>
                  <a:txBody>
                    <a:bodyPr/>
                    <a:lstStyle/>
                    <a:p>
                      <a:r>
                        <a:rPr lang="en-GB" sz="1400" dirty="0"/>
                        <a:t>Panel</a:t>
                      </a:r>
                      <a:r>
                        <a:rPr lang="en-GB" sz="1400" baseline="0" dirty="0"/>
                        <a:t> undertake DFMR recommendation vote</a:t>
                      </a:r>
                      <a:endParaRPr lang="en-US" sz="1400" dirty="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24 September 2021</a:t>
                      </a:r>
                      <a:endParaRPr lang="en-US" sz="1400" dirty="0"/>
                    </a:p>
                  </a:txBody>
                  <a:tcPr marL="121920" marR="121920" marT="60960" marB="60960"/>
                </a:tc>
                <a:extLst>
                  <a:ext uri="{0D108BD9-81ED-4DB2-BD59-A6C34878D82A}">
                    <a16:rowId xmlns:a16="http://schemas.microsoft.com/office/drawing/2014/main" val="2726378177"/>
                  </a:ext>
                </a:extLst>
              </a:tr>
              <a:tr h="746590">
                <a:tc>
                  <a:txBody>
                    <a:bodyPr/>
                    <a:lstStyle/>
                    <a:p>
                      <a:r>
                        <a:rPr lang="en-GB" sz="1400" dirty="0"/>
                        <a:t>Workgroup Consultation (15 Working Days)</a:t>
                      </a:r>
                    </a:p>
                  </a:txBody>
                  <a:tcPr marL="121920" marR="121920" marT="60960" marB="60960"/>
                </a:tc>
                <a:tc>
                  <a:txBody>
                    <a:bodyPr/>
                    <a:lstStyle/>
                    <a:p>
                      <a:r>
                        <a:rPr lang="en-GB" sz="1400" dirty="0"/>
                        <a:t>17 May 2021 to 7 June 2021</a:t>
                      </a:r>
                    </a:p>
                  </a:txBody>
                  <a:tcPr marL="121920" marR="121920" marT="60960" marB="60960"/>
                </a:tc>
                <a:tc>
                  <a:txBody>
                    <a:bodyPr/>
                    <a:lstStyle/>
                    <a:p>
                      <a:r>
                        <a:rPr lang="en-US" sz="1400" dirty="0"/>
                        <a:t>Final Modification Report issued to Panel to check votes recorded correctly (5 working days)</a:t>
                      </a:r>
                      <a:endParaRPr lang="en-GB" sz="1400" dirty="0"/>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t>27 September 2021</a:t>
                      </a:r>
                    </a:p>
                  </a:txBody>
                  <a:tcPr marL="121920" marR="121920" marT="60960" marB="60960"/>
                </a:tc>
                <a:extLst>
                  <a:ext uri="{0D108BD9-81ED-4DB2-BD59-A6C34878D82A}">
                    <a16:rowId xmlns:a16="http://schemas.microsoft.com/office/drawing/2014/main" val="2461474842"/>
                  </a:ext>
                </a:extLst>
              </a:tr>
              <a:tr h="746590">
                <a:tc>
                  <a:txBody>
                    <a:bodyPr/>
                    <a:lstStyle/>
                    <a:p>
                      <a:r>
                        <a:rPr lang="en-GB" sz="1400" dirty="0"/>
                        <a:t>Workgroup 4 - Assess Workgroup Consultation Responses and carry out Alternative Vote</a:t>
                      </a:r>
                    </a:p>
                  </a:txBody>
                  <a:tcPr marL="121920" marR="121920" marT="60960" marB="60960"/>
                </a:tc>
                <a:tc>
                  <a:txBody>
                    <a:bodyPr/>
                    <a:lstStyle/>
                    <a:p>
                      <a:r>
                        <a:rPr lang="en-GB" sz="1400" dirty="0"/>
                        <a:t>15 June 2021</a:t>
                      </a:r>
                    </a:p>
                  </a:txBody>
                  <a:tcPr marL="121920" marR="121920" marT="60960" marB="60960"/>
                </a:tc>
                <a:tc>
                  <a:txBody>
                    <a:bodyPr/>
                    <a:lstStyle/>
                    <a:p>
                      <a:r>
                        <a:rPr lang="en-US" sz="1400" dirty="0"/>
                        <a:t>Final Modification Report issued to Ofgem</a:t>
                      </a:r>
                      <a:endParaRPr lang="en-GB" sz="1400" dirty="0"/>
                    </a:p>
                  </a:txBody>
                  <a:tcPr marL="121920" marR="121920" marT="60960" marB="60960"/>
                </a:tc>
                <a:tc>
                  <a:txBody>
                    <a:bodyPr/>
                    <a:lstStyle/>
                    <a:p>
                      <a:r>
                        <a:rPr lang="en-GB" sz="1400" dirty="0"/>
                        <a:t>5 October 2021</a:t>
                      </a:r>
                    </a:p>
                  </a:txBody>
                  <a:tcPr marL="121920" marR="121920" marT="60960" marB="60960"/>
                </a:tc>
                <a:extLst>
                  <a:ext uri="{0D108BD9-81ED-4DB2-BD59-A6C34878D82A}">
                    <a16:rowId xmlns:a16="http://schemas.microsoft.com/office/drawing/2014/main" val="1338958629"/>
                  </a:ext>
                </a:extLst>
              </a:tr>
              <a:tr h="535291">
                <a:tc>
                  <a:txBody>
                    <a:bodyPr/>
                    <a:lstStyle/>
                    <a:p>
                      <a:r>
                        <a:rPr lang="en-GB" sz="1400" dirty="0"/>
                        <a:t>Workgroup 5 –  Finalise solution(s) and legal text and hold Workgroup Vote</a:t>
                      </a:r>
                    </a:p>
                  </a:txBody>
                  <a:tcPr marL="121920" marR="121920" marT="60960" marB="60960"/>
                </a:tc>
                <a:tc>
                  <a:txBody>
                    <a:bodyPr/>
                    <a:lstStyle/>
                    <a:p>
                      <a:r>
                        <a:rPr lang="en-GB" sz="1400" dirty="0"/>
                        <a:t>29 June 2021</a:t>
                      </a:r>
                    </a:p>
                  </a:txBody>
                  <a:tcPr marL="121920" marR="121920" marT="60960" marB="60960"/>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t>Ofgem decision </a:t>
                      </a:r>
                    </a:p>
                  </a:txBody>
                  <a:tcPr marL="121920" marR="121920" marT="60960" marB="60960"/>
                </a:tc>
                <a:tc>
                  <a:txBody>
                    <a:bodyPr/>
                    <a:lstStyle/>
                    <a:p>
                      <a:r>
                        <a:rPr lang="en-GB" sz="1400" dirty="0"/>
                        <a:t>TBC but by end 2021</a:t>
                      </a:r>
                    </a:p>
                  </a:txBody>
                  <a:tcPr marL="121920" marR="121920" marT="60960" marB="60960"/>
                </a:tc>
                <a:extLst>
                  <a:ext uri="{0D108BD9-81ED-4DB2-BD59-A6C34878D82A}">
                    <a16:rowId xmlns:a16="http://schemas.microsoft.com/office/drawing/2014/main" val="3799481148"/>
                  </a:ext>
                </a:extLst>
              </a:tr>
              <a:tr h="535291">
                <a:tc>
                  <a:txBody>
                    <a:bodyPr/>
                    <a:lstStyle/>
                    <a:p>
                      <a:r>
                        <a:rPr lang="en-US" sz="1400" dirty="0"/>
                        <a:t>Workgroup report issued to Panel </a:t>
                      </a:r>
                      <a:r>
                        <a:rPr lang="en-GB" sz="1400" dirty="0"/>
                        <a:t>(5 working days)</a:t>
                      </a:r>
                    </a:p>
                  </a:txBody>
                  <a:tcPr marL="121920" marR="121920" marT="60960" marB="60960"/>
                </a:tc>
                <a:tc>
                  <a:txBody>
                    <a:bodyPr/>
                    <a:lstStyle/>
                    <a:p>
                      <a:r>
                        <a:rPr lang="en-GB" sz="1400" dirty="0"/>
                        <a:t>22 July 2021</a:t>
                      </a:r>
                    </a:p>
                  </a:txBody>
                  <a:tcPr marL="121920" marR="121920" marT="60960" marB="60960"/>
                </a:tc>
                <a:tc>
                  <a:txBody>
                    <a:bodyPr/>
                    <a:lstStyle/>
                    <a:p>
                      <a:r>
                        <a:rPr lang="en-GB" sz="1400" dirty="0"/>
                        <a:t>Implementation Date</a:t>
                      </a:r>
                    </a:p>
                  </a:txBody>
                  <a:tcPr marL="121920" marR="121920" marT="60960" marB="60960"/>
                </a:tc>
                <a:tc>
                  <a:txBody>
                    <a:bodyPr/>
                    <a:lstStyle/>
                    <a:p>
                      <a:r>
                        <a:rPr lang="en-GB" sz="1400" dirty="0"/>
                        <a:t>1 April 2023</a:t>
                      </a:r>
                      <a:endParaRPr lang="en-GB" sz="1400" dirty="0">
                        <a:highlight>
                          <a:srgbClr val="FFFF00"/>
                        </a:highlight>
                      </a:endParaRPr>
                    </a:p>
                  </a:txBody>
                  <a:tcPr marL="121920" marR="121920" marT="60960" marB="60960"/>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23339601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rgbClr val="FFBF22"/>
                </a:solidFill>
                <a:latin typeface="Helvetica Neue Condensed"/>
              </a:rPr>
              <a:t>CMP361/CMP362 – the asks of Panel</a:t>
            </a:r>
            <a:endParaRPr lang="en-GB" altLang="en-US" sz="1867" b="1" dirty="0">
              <a:solidFill>
                <a:srgbClr val="FFBF22"/>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950018"/>
            <a:ext cx="11167731" cy="4154984"/>
          </a:xfrm>
          <a:prstGeom prst="rect">
            <a:avLst/>
          </a:prstGeom>
        </p:spPr>
        <p:txBody>
          <a:bodyPr wrap="square">
            <a:spAutoFit/>
          </a:bodyPr>
          <a:lstStyle/>
          <a:p>
            <a:pPr marL="342900" indent="-342900" algn="just" defTabSz="415869">
              <a:buFont typeface="Arial" panose="020B0604020202020204" pitchFamily="34" charset="0"/>
              <a:buChar char="•"/>
              <a:defRPr/>
            </a:pPr>
            <a:r>
              <a:rPr lang="en-GB" sz="2400" b="1" dirty="0">
                <a:solidFill>
                  <a:srgbClr val="454545"/>
                </a:solidFill>
              </a:rPr>
              <a:t>AGREE </a:t>
            </a:r>
            <a:r>
              <a:rPr lang="en-GB" sz="2400" dirty="0">
                <a:solidFill>
                  <a:srgbClr val="454545"/>
                </a:solidFill>
              </a:rPr>
              <a:t>that these modifications should follow Standard Governance (Ofgem decision)</a:t>
            </a:r>
          </a:p>
          <a:p>
            <a:pPr marL="342900" lvl="0" indent="-342900" algn="just" defTabSz="415869">
              <a:buFont typeface="Arial" panose="020B0604020202020204" pitchFamily="34" charset="0"/>
              <a:buChar char="•"/>
              <a:defRPr/>
            </a:pPr>
            <a:endParaRPr lang="en-GB" sz="2400" b="1" dirty="0">
              <a:solidFill>
                <a:srgbClr val="454545"/>
              </a:solidFill>
            </a:endParaRPr>
          </a:p>
          <a:p>
            <a:pPr marL="342900" lvl="0" indent="-342900" algn="just" defTabSz="415869">
              <a:buFont typeface="Arial" panose="020B0604020202020204" pitchFamily="34" charset="0"/>
              <a:buChar char="•"/>
              <a:defRPr/>
            </a:pPr>
            <a:r>
              <a:rPr lang="en-GB" sz="2400" b="1" dirty="0">
                <a:solidFill>
                  <a:srgbClr val="454545"/>
                </a:solidFill>
              </a:rPr>
              <a:t>AGREE </a:t>
            </a:r>
            <a:r>
              <a:rPr lang="en-GB" sz="2400" dirty="0">
                <a:solidFill>
                  <a:srgbClr val="454545"/>
                </a:solidFill>
              </a:rPr>
              <a:t>that these modifications should proceed to Workgroup (joint CMP361/362 Workgroup)</a:t>
            </a:r>
          </a:p>
          <a:p>
            <a:pPr marL="342900" lvl="0" indent="-342900" algn="just" defTabSz="415869">
              <a:buFont typeface="Arial" panose="020B0604020202020204" pitchFamily="34" charset="0"/>
              <a:buChar char="•"/>
              <a:defRPr/>
            </a:pPr>
            <a:endParaRPr lang="en-GB" sz="2400" dirty="0">
              <a:solidFill>
                <a:srgbClr val="454545"/>
              </a:solidFill>
            </a:endParaRPr>
          </a:p>
          <a:p>
            <a:pPr marL="342900" lvl="0" indent="-342900" algn="just" defTabSz="415869">
              <a:buFont typeface="Arial" panose="020B0604020202020204" pitchFamily="34" charset="0"/>
              <a:buChar char="•"/>
              <a:defRPr/>
            </a:pPr>
            <a:r>
              <a:rPr lang="en-GB" sz="2400" b="1" dirty="0">
                <a:solidFill>
                  <a:srgbClr val="454545"/>
                </a:solidFill>
              </a:rPr>
              <a:t>AGREE</a:t>
            </a:r>
            <a:r>
              <a:rPr lang="en-GB" sz="2400" dirty="0">
                <a:solidFill>
                  <a:srgbClr val="454545"/>
                </a:solidFill>
              </a:rPr>
              <a:t> CMP361/362 Workgroup Terms of Reference</a:t>
            </a:r>
          </a:p>
          <a:p>
            <a:pPr marL="342900" lvl="0" indent="-342900" algn="just" defTabSz="415869">
              <a:buFont typeface="Arial" panose="020B0604020202020204" pitchFamily="34" charset="0"/>
              <a:buChar char="•"/>
              <a:defRPr/>
            </a:pPr>
            <a:endParaRPr lang="en-GB" sz="2400" dirty="0">
              <a:solidFill>
                <a:srgbClr val="454545"/>
              </a:solidFill>
            </a:endParaRPr>
          </a:p>
          <a:p>
            <a:pPr marL="342900" lvl="0" indent="-342900" algn="just" defTabSz="415869">
              <a:buFont typeface="Arial" panose="020B0604020202020204" pitchFamily="34" charset="0"/>
              <a:buChar char="•"/>
              <a:defRPr/>
            </a:pPr>
            <a:r>
              <a:rPr lang="en-GB" sz="2400" b="1" dirty="0">
                <a:solidFill>
                  <a:srgbClr val="454545"/>
                </a:solidFill>
              </a:rPr>
              <a:t>NOTE </a:t>
            </a:r>
            <a:r>
              <a:rPr lang="en-GB" sz="2400" dirty="0">
                <a:solidFill>
                  <a:srgbClr val="454545"/>
                </a:solidFill>
              </a:rPr>
              <a:t>that there are no EBGL implications</a:t>
            </a:r>
            <a:endParaRPr lang="en-GB" sz="2400" b="1" dirty="0">
              <a:solidFill>
                <a:srgbClr val="454545"/>
              </a:solidFill>
            </a:endParaRPr>
          </a:p>
          <a:p>
            <a:pPr marL="342900" lvl="0" indent="-342900" algn="just" defTabSz="415869">
              <a:buFont typeface="Arial" panose="020B0604020202020204" pitchFamily="34" charset="0"/>
              <a:buChar char="•"/>
              <a:defRPr/>
            </a:pPr>
            <a:endParaRPr lang="en-GB" sz="2400" dirty="0">
              <a:solidFill>
                <a:srgbClr val="454545"/>
              </a:solidFill>
            </a:endParaRPr>
          </a:p>
          <a:p>
            <a:pPr marL="342900" lvl="0" indent="-342900" algn="just" defTabSz="415869">
              <a:buFont typeface="Arial" panose="020B0604020202020204" pitchFamily="34" charset="0"/>
              <a:buChar char="•"/>
              <a:defRPr/>
            </a:pPr>
            <a:r>
              <a:rPr lang="en-GB" sz="2400" b="1" dirty="0">
                <a:solidFill>
                  <a:srgbClr val="454545"/>
                </a:solidFill>
              </a:rPr>
              <a:t>NOTE</a:t>
            </a:r>
            <a:r>
              <a:rPr lang="en-GB" sz="2400" dirty="0">
                <a:solidFill>
                  <a:srgbClr val="454545"/>
                </a:solidFill>
              </a:rPr>
              <a:t> </a:t>
            </a:r>
            <a:r>
              <a:rPr kumimoji="0" lang="en-US" altLang="en-US" sz="2400" b="0" i="0" u="none" strike="noStrike" kern="1200" cap="none" spc="0" normalizeH="0" baseline="0" noProof="0" dirty="0">
                <a:ln>
                  <a:noFill/>
                </a:ln>
                <a:effectLst/>
                <a:uLnTx/>
                <a:uFillTx/>
                <a:latin typeface="Arial" panose="020B0604020202020204"/>
                <a:ea typeface="+mn-ea"/>
                <a:cs typeface="+mn-cs"/>
              </a:rPr>
              <a:t>the proposed timeline</a:t>
            </a:r>
          </a:p>
        </p:txBody>
      </p:sp>
    </p:spTree>
    <p:extLst>
      <p:ext uri="{BB962C8B-B14F-4D97-AF65-F5344CB8AC3E}">
        <p14:creationId xmlns:p14="http://schemas.microsoft.com/office/powerpoint/2010/main" val="3559512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4995333-41E9-4E88-818A-F0DAA475A17C}"/>
              </a:ext>
            </a:extLst>
          </p:cNvPr>
          <p:cNvSpPr>
            <a:spLocks noGrp="1"/>
          </p:cNvSpPr>
          <p:nvPr>
            <p:ph type="body" sz="quarter" idx="11"/>
          </p:nvPr>
        </p:nvSpPr>
        <p:spPr>
          <a:xfrm>
            <a:off x="1549558" y="2101606"/>
            <a:ext cx="9092883" cy="2285456"/>
          </a:xfrm>
          <a:solidFill>
            <a:schemeClr val="bg1"/>
          </a:solidFill>
        </p:spPr>
        <p:txBody>
          <a:bodyPr/>
          <a:lstStyle/>
          <a:p>
            <a:r>
              <a:rPr lang="en-GB" sz="4000" b="1" dirty="0"/>
              <a:t>Forward Plan Update/Customer Journey)</a:t>
            </a:r>
          </a:p>
        </p:txBody>
      </p:sp>
      <p:sp>
        <p:nvSpPr>
          <p:cNvPr id="4" name="Rectangle 3">
            <a:extLst>
              <a:ext uri="{FF2B5EF4-FFF2-40B4-BE49-F238E27FC236}">
                <a16:creationId xmlns:a16="http://schemas.microsoft.com/office/drawing/2014/main" id="{93BBCA40-69AD-4522-886D-4E24988DF3C1}"/>
              </a:ext>
            </a:extLst>
          </p:cNvPr>
          <p:cNvSpPr/>
          <p:nvPr/>
        </p:nvSpPr>
        <p:spPr>
          <a:xfrm>
            <a:off x="1046796" y="3244334"/>
            <a:ext cx="7579043" cy="1138773"/>
          </a:xfrm>
          <a:prstGeom prst="rect">
            <a:avLst/>
          </a:prstGeom>
          <a:solidFill>
            <a:schemeClr val="bg1"/>
          </a:solidFill>
        </p:spPr>
        <p:txBody>
          <a:bodyPr wrap="square">
            <a:spAutoFit/>
          </a:bodyPr>
          <a:lstStyle/>
          <a:p>
            <a:pPr marL="457200" marR="0" lvl="1" indent="0" algn="l"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baseline="0" noProof="0" dirty="0">
                <a:ln>
                  <a:noFill/>
                </a:ln>
                <a:solidFill>
                  <a:srgbClr val="0070C0"/>
                </a:solidFill>
                <a:effectLst/>
                <a:uLnTx/>
                <a:uFillTx/>
                <a:latin typeface="Arial" panose="020B0604020202020204"/>
                <a:ea typeface="+mn-ea"/>
                <a:cs typeface="+mn-cs"/>
              </a:rPr>
              <a:t>Code Administrator Survey Results</a:t>
            </a:r>
            <a:r>
              <a:rPr kumimoji="0" lang="en-GB" sz="2000" b="1" i="0" u="none" strike="noStrike" kern="0" cap="none" spc="0" normalizeH="0" baseline="0" noProof="0" dirty="0">
                <a:ln>
                  <a:noFill/>
                </a:ln>
                <a:solidFill>
                  <a:prstClr val="black"/>
                </a:solidFill>
                <a:effectLst/>
                <a:uLnTx/>
                <a:uFillTx/>
                <a:latin typeface="Arial" panose="020B0604020202020204"/>
                <a:ea typeface="+mn-ea"/>
                <a:cs typeface="+mn-cs"/>
              </a:rPr>
              <a:t> </a:t>
            </a:r>
          </a:p>
          <a:p>
            <a:pPr marL="457200" marR="0" lvl="1"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0" cap="none" spc="0" normalizeH="0" baseline="0" noProof="0" dirty="0">
                <a:ln>
                  <a:noFill/>
                </a:ln>
                <a:solidFill>
                  <a:prstClr val="black"/>
                </a:solidFill>
                <a:effectLst/>
                <a:uLnTx/>
                <a:uFillTx/>
                <a:latin typeface="Arial" panose="020B0604020202020204"/>
                <a:ea typeface="+mn-ea"/>
                <a:cs typeface="+mn-cs"/>
              </a:rPr>
              <a:t>David Wildash</a:t>
            </a:r>
          </a:p>
          <a:p>
            <a:pPr marL="457200" marR="0" lvl="1"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Code Administrator NGESO</a:t>
            </a:r>
            <a:endParaRPr kumimoji="0" lang="en-GB" sz="2400" b="0" i="0" u="none" strike="noStrike" kern="1200" cap="none" spc="0" normalizeH="0" baseline="0" noProof="0" dirty="0">
              <a:ln>
                <a:noFill/>
              </a:ln>
              <a:solidFill>
                <a:prstClr val="black"/>
              </a:solidFill>
              <a:effectLst/>
              <a:uLnTx/>
              <a:uFillTx/>
              <a:latin typeface="Helvetica Neue Condensed"/>
              <a:ea typeface="+mn-ea"/>
              <a:cs typeface="+mn-cs"/>
            </a:endParaRPr>
          </a:p>
        </p:txBody>
      </p:sp>
    </p:spTree>
    <p:extLst>
      <p:ext uri="{BB962C8B-B14F-4D97-AF65-F5344CB8AC3E}">
        <p14:creationId xmlns:p14="http://schemas.microsoft.com/office/powerpoint/2010/main" val="21481107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F479FA83-5432-45CB-9A82-2408CEF38AD4}"/>
              </a:ext>
            </a:extLst>
          </p:cNvPr>
          <p:cNvSpPr>
            <a:spLocks noGrp="1"/>
          </p:cNvSpPr>
          <p:nvPr>
            <p:ph type="body" sz="quarter" idx="10"/>
          </p:nvPr>
        </p:nvSpPr>
        <p:spPr>
          <a:xfrm>
            <a:off x="1697037" y="3289299"/>
            <a:ext cx="7079317" cy="2866951"/>
          </a:xfrm>
          <a:solidFill>
            <a:schemeClr val="bg1"/>
          </a:solidFill>
        </p:spPr>
        <p:txBody>
          <a:bodyPr/>
          <a:lstStyle/>
          <a:p>
            <a:r>
              <a:rPr lang="en-GB" sz="2800" b="1" dirty="0">
                <a:solidFill>
                  <a:schemeClr val="tx1"/>
                </a:solidFill>
                <a:latin typeface="Arial" panose="020B0604020202020204" pitchFamily="34" charset="0"/>
                <a:ea typeface="Arial" panose="020B0604020202020204" pitchFamily="34" charset="0"/>
                <a:cs typeface="Times New Roman" panose="02020603050405020304" pitchFamily="18" charset="0"/>
              </a:rPr>
              <a:t>Review of all CUSC Modifications with current status, next steps and any Panel recommendations</a:t>
            </a:r>
          </a:p>
          <a:p>
            <a:endParaRPr lang="en-GB" sz="2800" b="1" dirty="0"/>
          </a:p>
          <a:p>
            <a:pPr>
              <a:spcAft>
                <a:spcPts val="0"/>
              </a:spcAft>
            </a:pPr>
            <a:endParaRPr lang="en-GB" sz="2800" b="1" dirty="0">
              <a:solidFill>
                <a:srgbClr val="454545"/>
              </a:solidFill>
              <a:latin typeface="Arial" panose="020B0604020202020204" pitchFamily="34" charset="0"/>
              <a:ea typeface="+mj-ea"/>
              <a:cs typeface="Times New Roman" panose="02020603050405020304" pitchFamily="18"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prstGeom prst="rect">
            <a:avLst/>
          </a:prstGeom>
          <a:solidFill>
            <a:schemeClr val="bg1"/>
          </a:solidFill>
        </p:spPr>
        <p:txBody>
          <a:bodyPr/>
          <a:lstStyle/>
          <a:p>
            <a:r>
              <a:rPr lang="en-GB" sz="4000" b="1" dirty="0"/>
              <a:t>In Flight Modification Updates </a:t>
            </a:r>
          </a:p>
        </p:txBody>
      </p:sp>
    </p:spTree>
    <p:extLst>
      <p:ext uri="{BB962C8B-B14F-4D97-AF65-F5344CB8AC3E}">
        <p14:creationId xmlns:p14="http://schemas.microsoft.com/office/powerpoint/2010/main" val="27239728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59233" y="237425"/>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3200" dirty="0">
                <a:solidFill>
                  <a:srgbClr val="FFBF22"/>
                </a:solidFill>
                <a:latin typeface="Helvetica Neue LT Std 65 Medium" panose="020B0604020202020204" pitchFamily="34" charset="0"/>
                <a:ea typeface="+mn-ea"/>
                <a:cs typeface="+mn-cs"/>
              </a:rPr>
              <a:t>Dashboard – CUSC (as at 25 February 2021)</a:t>
            </a:r>
          </a:p>
        </p:txBody>
      </p:sp>
      <p:graphicFrame>
        <p:nvGraphicFramePr>
          <p:cNvPr id="3" name="Table 2">
            <a:extLst>
              <a:ext uri="{FF2B5EF4-FFF2-40B4-BE49-F238E27FC236}">
                <a16:creationId xmlns:a16="http://schemas.microsoft.com/office/drawing/2014/main" id="{46055E2C-026B-4547-AD80-522F870CD14D}"/>
              </a:ext>
            </a:extLst>
          </p:cNvPr>
          <p:cNvGraphicFramePr>
            <a:graphicFrameLocks noGrp="1"/>
          </p:cNvGraphicFramePr>
          <p:nvPr>
            <p:extLst>
              <p:ext uri="{D42A27DB-BD31-4B8C-83A1-F6EECF244321}">
                <p14:modId xmlns:p14="http://schemas.microsoft.com/office/powerpoint/2010/main" val="419577612"/>
              </p:ext>
            </p:extLst>
          </p:nvPr>
        </p:nvGraphicFramePr>
        <p:xfrm>
          <a:off x="251520" y="670927"/>
          <a:ext cx="11763270" cy="5087812"/>
        </p:xfrm>
        <a:graphic>
          <a:graphicData uri="http://schemas.openxmlformats.org/drawingml/2006/table">
            <a:tbl>
              <a:tblPr firstRow="1" bandRow="1">
                <a:tableStyleId>{5C22544A-7EE6-4342-B048-85BDC9FD1C3A}</a:tableStyleId>
              </a:tblPr>
              <a:tblGrid>
                <a:gridCol w="2685032">
                  <a:extLst>
                    <a:ext uri="{9D8B030D-6E8A-4147-A177-3AD203B41FA5}">
                      <a16:colId xmlns:a16="http://schemas.microsoft.com/office/drawing/2014/main" val="1042888888"/>
                    </a:ext>
                  </a:extLst>
                </a:gridCol>
                <a:gridCol w="1155395">
                  <a:extLst>
                    <a:ext uri="{9D8B030D-6E8A-4147-A177-3AD203B41FA5}">
                      <a16:colId xmlns:a16="http://schemas.microsoft.com/office/drawing/2014/main" val="52600907"/>
                    </a:ext>
                  </a:extLst>
                </a:gridCol>
                <a:gridCol w="965038">
                  <a:extLst>
                    <a:ext uri="{9D8B030D-6E8A-4147-A177-3AD203B41FA5}">
                      <a16:colId xmlns:a16="http://schemas.microsoft.com/office/drawing/2014/main" val="2287581551"/>
                    </a:ext>
                  </a:extLst>
                </a:gridCol>
                <a:gridCol w="1048436">
                  <a:extLst>
                    <a:ext uri="{9D8B030D-6E8A-4147-A177-3AD203B41FA5}">
                      <a16:colId xmlns:a16="http://schemas.microsoft.com/office/drawing/2014/main" val="3133976679"/>
                    </a:ext>
                  </a:extLst>
                </a:gridCol>
                <a:gridCol w="1298631">
                  <a:extLst>
                    <a:ext uri="{9D8B030D-6E8A-4147-A177-3AD203B41FA5}">
                      <a16:colId xmlns:a16="http://schemas.microsoft.com/office/drawing/2014/main" val="482854907"/>
                    </a:ext>
                  </a:extLst>
                </a:gridCol>
                <a:gridCol w="1453699">
                  <a:extLst>
                    <a:ext uri="{9D8B030D-6E8A-4147-A177-3AD203B41FA5}">
                      <a16:colId xmlns:a16="http://schemas.microsoft.com/office/drawing/2014/main" val="2221775587"/>
                    </a:ext>
                  </a:extLst>
                </a:gridCol>
                <a:gridCol w="3157039">
                  <a:extLst>
                    <a:ext uri="{9D8B030D-6E8A-4147-A177-3AD203B41FA5}">
                      <a16:colId xmlns:a16="http://schemas.microsoft.com/office/drawing/2014/main" val="2423532118"/>
                    </a:ext>
                  </a:extLst>
                </a:gridCol>
              </a:tblGrid>
              <a:tr h="261158">
                <a:tc>
                  <a:txBody>
                    <a:bodyPr/>
                    <a:lstStyle/>
                    <a:p>
                      <a:r>
                        <a:rPr lang="en-GB" sz="1200" dirty="0">
                          <a:latin typeface="Arial" panose="020B0604020202020204" pitchFamily="34" charset="0"/>
                          <a:cs typeface="Arial" panose="020B0604020202020204" pitchFamily="34" charset="0"/>
                        </a:rPr>
                        <a:t>Category</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Sep</a:t>
                      </a:r>
                    </a:p>
                  </a:txBody>
                  <a:tcPr/>
                </a:tc>
                <a:tc>
                  <a:txBody>
                    <a:bodyPr/>
                    <a:lstStyle/>
                    <a:p>
                      <a:r>
                        <a:rPr lang="en-US" sz="1200" dirty="0">
                          <a:latin typeface="Arial" panose="020B0604020202020204" pitchFamily="34" charset="0"/>
                          <a:cs typeface="Arial" panose="020B0604020202020204" pitchFamily="34" charset="0"/>
                        </a:rPr>
                        <a:t>Oct</a:t>
                      </a:r>
                    </a:p>
                  </a:txBody>
                  <a:tcPr/>
                </a:tc>
                <a:tc>
                  <a:txBody>
                    <a:bodyPr/>
                    <a:lstStyle/>
                    <a:p>
                      <a:r>
                        <a:rPr lang="en-US" sz="1200" dirty="0">
                          <a:latin typeface="Arial" panose="020B0604020202020204" pitchFamily="34" charset="0"/>
                          <a:cs typeface="Arial" panose="020B0604020202020204" pitchFamily="34" charset="0"/>
                        </a:rPr>
                        <a:t>Nov</a:t>
                      </a:r>
                    </a:p>
                  </a:txBody>
                  <a:tcPr/>
                </a:tc>
                <a:tc>
                  <a:txBody>
                    <a:bodyPr/>
                    <a:lstStyle/>
                    <a:p>
                      <a:r>
                        <a:rPr lang="en-US" sz="1200" dirty="0">
                          <a:latin typeface="Arial" panose="020B0604020202020204" pitchFamily="34" charset="0"/>
                          <a:cs typeface="Arial" panose="020B0604020202020204" pitchFamily="34" charset="0"/>
                        </a:rPr>
                        <a:t>Dec</a:t>
                      </a:r>
                    </a:p>
                  </a:txBody>
                  <a:tcPr/>
                </a:tc>
                <a:tc>
                  <a:txBody>
                    <a:bodyPr/>
                    <a:lstStyle/>
                    <a:p>
                      <a:r>
                        <a:rPr lang="en-US" sz="1200" dirty="0">
                          <a:latin typeface="Arial" panose="020B0604020202020204" pitchFamily="34" charset="0"/>
                          <a:cs typeface="Arial" panose="020B0604020202020204" pitchFamily="34" charset="0"/>
                        </a:rPr>
                        <a:t>Jan</a:t>
                      </a:r>
                    </a:p>
                  </a:txBody>
                  <a:tcPr/>
                </a:tc>
                <a:tc>
                  <a:txBody>
                    <a:bodyPr/>
                    <a:lstStyle/>
                    <a:p>
                      <a:r>
                        <a:rPr lang="en-US" sz="1200" dirty="0">
                          <a:latin typeface="Arial" panose="020B0604020202020204" pitchFamily="34" charset="0"/>
                          <a:cs typeface="Arial" panose="020B0604020202020204" pitchFamily="34" charset="0"/>
                        </a:rPr>
                        <a:t>Feb</a:t>
                      </a:r>
                    </a:p>
                  </a:txBody>
                  <a:tcPr/>
                </a:tc>
                <a:extLst>
                  <a:ext uri="{0D108BD9-81ED-4DB2-BD59-A6C34878D82A}">
                    <a16:rowId xmlns:a16="http://schemas.microsoft.com/office/drawing/2014/main" val="4138300220"/>
                  </a:ext>
                </a:extLst>
              </a:tr>
              <a:tr h="310334">
                <a:tc>
                  <a:txBody>
                    <a:bodyPr/>
                    <a:lstStyle/>
                    <a:p>
                      <a:r>
                        <a:rPr lang="en-GB" sz="1200" dirty="0">
                          <a:latin typeface="Arial" panose="020B0604020202020204" pitchFamily="34" charset="0"/>
                          <a:cs typeface="Arial" panose="020B0604020202020204" pitchFamily="34" charset="0"/>
                        </a:rPr>
                        <a:t>New Modifications</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2</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4</a:t>
                      </a:r>
                    </a:p>
                  </a:txBody>
                  <a:tcPr/>
                </a:tc>
                <a:extLst>
                  <a:ext uri="{0D108BD9-81ED-4DB2-BD59-A6C34878D82A}">
                    <a16:rowId xmlns:a16="http://schemas.microsoft.com/office/drawing/2014/main" val="58477330"/>
                  </a:ext>
                </a:extLst>
              </a:tr>
              <a:tr h="634997">
                <a:tc>
                  <a:txBody>
                    <a:bodyPr/>
                    <a:lstStyle/>
                    <a:p>
                      <a:r>
                        <a:rPr lang="en-GB" sz="1200" dirty="0">
                          <a:solidFill>
                            <a:schemeClr val="tx1"/>
                          </a:solidFill>
                          <a:latin typeface="Arial" panose="020B0604020202020204" pitchFamily="34" charset="0"/>
                          <a:cs typeface="Arial" panose="020B0604020202020204" pitchFamily="34" charset="0"/>
                        </a:rPr>
                        <a:t>In-flight</a:t>
                      </a:r>
                      <a:r>
                        <a:rPr lang="en-GB" sz="1200" baseline="0" dirty="0">
                          <a:solidFill>
                            <a:schemeClr val="tx1"/>
                          </a:solidFill>
                          <a:latin typeface="Arial" panose="020B0604020202020204" pitchFamily="34" charset="0"/>
                          <a:cs typeface="Arial" panose="020B0604020202020204" pitchFamily="34" charset="0"/>
                        </a:rPr>
                        <a:t> Modifications (includes those on hold but not New Modifications)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48</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49</a:t>
                      </a:r>
                    </a:p>
                  </a:txBody>
                  <a:tcPr/>
                </a:tc>
                <a:tc>
                  <a:txBody>
                    <a:bodyPr/>
                    <a:lstStyle/>
                    <a:p>
                      <a:r>
                        <a:rPr lang="en-US" sz="1200" dirty="0">
                          <a:latin typeface="Arial" panose="020B0604020202020204" pitchFamily="34" charset="0"/>
                          <a:cs typeface="Arial" panose="020B0604020202020204" pitchFamily="34" charset="0"/>
                        </a:rPr>
                        <a:t>51</a:t>
                      </a:r>
                    </a:p>
                  </a:txBody>
                  <a:tcPr/>
                </a:tc>
                <a:tc>
                  <a:txBody>
                    <a:bodyPr/>
                    <a:lstStyle/>
                    <a:p>
                      <a:r>
                        <a:rPr lang="en-US" sz="1200" i="0" dirty="0">
                          <a:latin typeface="Arial" panose="020B0604020202020204" pitchFamily="34" charset="0"/>
                          <a:cs typeface="Arial" panose="020B0604020202020204" pitchFamily="34" charset="0"/>
                        </a:rPr>
                        <a:t>49</a:t>
                      </a:r>
                      <a:endParaRPr lang="en-US" sz="800" i="0" dirty="0">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49</a:t>
                      </a:r>
                      <a:endParaRPr lang="en-US" sz="800" i="0"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48</a:t>
                      </a:r>
                    </a:p>
                    <a:p>
                      <a:endParaRPr lang="en-US" sz="800" i="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63962922"/>
                  </a:ext>
                </a:extLst>
              </a:tr>
              <a:tr h="491488">
                <a:tc>
                  <a:txBody>
                    <a:bodyPr/>
                    <a:lstStyle/>
                    <a:p>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Workgroup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1 </a:t>
                      </a:r>
                      <a:r>
                        <a:rPr lang="en-US" sz="800" i="0" dirty="0">
                          <a:latin typeface="Arial" panose="020B0604020202020204" pitchFamily="34" charset="0"/>
                          <a:cs typeface="Arial" panose="020B0604020202020204" pitchFamily="34" charset="0"/>
                        </a:rPr>
                        <a:t>(CMP344)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2 </a:t>
                      </a:r>
                      <a:r>
                        <a:rPr lang="en-GB" sz="800" dirty="0">
                          <a:latin typeface="Arial" panose="020B0604020202020204" pitchFamily="34" charset="0"/>
                          <a:cs typeface="Arial" panose="020B0604020202020204" pitchFamily="34" charset="0"/>
                        </a:rPr>
                        <a:t>(CMP357, CMP330) </a:t>
                      </a:r>
                      <a:endParaRPr lang="en-US" sz="8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2 </a:t>
                      </a:r>
                      <a:r>
                        <a:rPr lang="en-US" sz="800" i="1" dirty="0">
                          <a:latin typeface="Arial" panose="020B0604020202020204" pitchFamily="34" charset="0"/>
                          <a:cs typeface="Arial" panose="020B0604020202020204" pitchFamily="34" charset="0"/>
                        </a:rPr>
                        <a:t>(CMP326, CMP328)</a:t>
                      </a:r>
                    </a:p>
                  </a:txBody>
                  <a:tcPr/>
                </a:tc>
                <a:extLst>
                  <a:ext uri="{0D108BD9-81ED-4DB2-BD59-A6C34878D82A}">
                    <a16:rowId xmlns:a16="http://schemas.microsoft.com/office/drawing/2014/main" val="1955480604"/>
                  </a:ext>
                </a:extLst>
              </a:tr>
              <a:tr h="632919">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Code Administrator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2 </a:t>
                      </a:r>
                      <a:r>
                        <a:rPr lang="en-US" sz="800" i="1" dirty="0">
                          <a:latin typeface="Arial" panose="020B0604020202020204" pitchFamily="34" charset="0"/>
                          <a:cs typeface="Arial" panose="020B0604020202020204" pitchFamily="34" charset="0"/>
                        </a:rPr>
                        <a:t>(CMP343/340, CMP335/336 )</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(CMP351)</a:t>
                      </a:r>
                    </a:p>
                  </a:txBody>
                  <a:tcPr/>
                </a:tc>
                <a:tc>
                  <a:txBody>
                    <a:bodyPr/>
                    <a:lstStyle/>
                    <a:p>
                      <a:r>
                        <a:rPr lang="en-US" sz="1200" i="0" dirty="0">
                          <a:latin typeface="Arial" panose="020B0604020202020204" pitchFamily="34" charset="0"/>
                          <a:cs typeface="Arial" panose="020B0604020202020204" pitchFamily="34" charset="0"/>
                        </a:rPr>
                        <a:t>4</a:t>
                      </a:r>
                      <a:r>
                        <a:rPr lang="en-US" sz="800" i="1" dirty="0">
                          <a:latin typeface="Arial" panose="020B0604020202020204" pitchFamily="34" charset="0"/>
                          <a:cs typeface="Arial" panose="020B0604020202020204" pitchFamily="34" charset="0"/>
                        </a:rPr>
                        <a:t> (CMP353, CMP309, CMP310, CMP300)</a:t>
                      </a:r>
                    </a:p>
                  </a:txBody>
                  <a:tcPr/>
                </a:tc>
                <a:tc>
                  <a:txBody>
                    <a:bodyPr/>
                    <a:lstStyle/>
                    <a:p>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(CMP344, CMP354, CMP355/CMP356)</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(CMP357)</a:t>
                      </a:r>
                      <a:endParaRPr lang="en-US" sz="800" i="1" dirty="0">
                        <a:highlight>
                          <a:srgbClr val="FFFF00"/>
                        </a:highlight>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(CMP360)</a:t>
                      </a:r>
                    </a:p>
                  </a:txBody>
                  <a:tcPr/>
                </a:tc>
                <a:extLst>
                  <a:ext uri="{0D108BD9-81ED-4DB2-BD59-A6C34878D82A}">
                    <a16:rowId xmlns:a16="http://schemas.microsoft.com/office/drawing/2014/main" val="25570332"/>
                  </a:ext>
                </a:extLst>
              </a:tr>
              <a:tr h="443189">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held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12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a:t>
                      </a:r>
                      <a:endParaRPr kumimoji="0" lang="en-US" sz="8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a:t>
                      </a:r>
                    </a:p>
                  </a:txBody>
                  <a:tcPr/>
                </a:tc>
                <a:extLst>
                  <a:ext uri="{0D108BD9-81ED-4DB2-BD59-A6C34878D82A}">
                    <a16:rowId xmlns:a16="http://schemas.microsoft.com/office/drawing/2014/main" val="2127153991"/>
                  </a:ext>
                </a:extLst>
              </a:tr>
              <a:tr h="493299">
                <a:tc>
                  <a:txBody>
                    <a:bodyPr/>
                    <a:lstStyle/>
                    <a:p>
                      <a:r>
                        <a:rPr lang="en-GB" sz="1200" dirty="0">
                          <a:solidFill>
                            <a:schemeClr val="tx1"/>
                          </a:solidFill>
                          <a:latin typeface="Arial" panose="020B0604020202020204" pitchFamily="34" charset="0"/>
                          <a:cs typeface="Arial" panose="020B0604020202020204" pitchFamily="34" charset="0"/>
                        </a:rPr>
                        <a:t>Authority Decisions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r>
                        <a:rPr lang="en-US" sz="1200" i="0" u="none"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(CMP324/325, CMP334)</a:t>
                      </a:r>
                    </a:p>
                  </a:txBody>
                  <a:tcPr/>
                </a:tc>
                <a:tc>
                  <a:txBody>
                    <a:bodyPr/>
                    <a:lstStyle/>
                    <a:p>
                      <a:r>
                        <a:rPr lang="en-US" sz="1200" i="0" u="none" dirty="0">
                          <a:latin typeface="Arial" panose="020B0604020202020204" pitchFamily="34" charset="0"/>
                          <a:cs typeface="Arial" panose="020B0604020202020204" pitchFamily="34" charset="0"/>
                        </a:rPr>
                        <a:t>4 (</a:t>
                      </a:r>
                      <a:r>
                        <a:rPr lang="en-US" sz="800" i="1" u="none" dirty="0">
                          <a:latin typeface="Arial" panose="020B0604020202020204" pitchFamily="34" charset="0"/>
                          <a:cs typeface="Arial" panose="020B0604020202020204" pitchFamily="34" charset="0"/>
                        </a:rPr>
                        <a:t>CMP353, CMP333, CMP317/327 and CMP339)</a:t>
                      </a:r>
                    </a:p>
                  </a:txBody>
                  <a:tcPr/>
                </a:tc>
                <a:tc>
                  <a:txBody>
                    <a:bodyPr/>
                    <a:lstStyle/>
                    <a:p>
                      <a:r>
                        <a:rPr lang="en-US" sz="1400" i="0" u="none" dirty="0">
                          <a:latin typeface="Arial" panose="020B0604020202020204" pitchFamily="34" charset="0"/>
                          <a:cs typeface="Arial" panose="020B0604020202020204" pitchFamily="34" charset="0"/>
                        </a:rPr>
                        <a:t>3</a:t>
                      </a:r>
                      <a:r>
                        <a:rPr lang="en-US" sz="1200" i="0" u="none" dirty="0">
                          <a:latin typeface="Arial" panose="020B0604020202020204" pitchFamily="34" charset="0"/>
                          <a:cs typeface="Arial" panose="020B0604020202020204" pitchFamily="34" charset="0"/>
                        </a:rPr>
                        <a:t> (</a:t>
                      </a:r>
                      <a:r>
                        <a:rPr lang="en-US" sz="800" i="1" u="none" dirty="0">
                          <a:latin typeface="Arial" panose="020B0604020202020204" pitchFamily="34" charset="0"/>
                          <a:cs typeface="Arial" panose="020B0604020202020204" pitchFamily="34" charset="0"/>
                        </a:rPr>
                        <a:t>CMP355/356, CMP357 and CMP351)</a:t>
                      </a:r>
                      <a:endParaRPr lang="en-US" sz="800" i="1" u="none" dirty="0">
                        <a:highlight>
                          <a:srgbClr val="00FFFF"/>
                        </a:highlight>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p>
                      <a:endParaRPr lang="en-US" sz="1200" i="1" u="none" dirty="0">
                        <a:highlight>
                          <a:srgbClr val="00FFFF"/>
                        </a:highlight>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92768925"/>
                  </a:ext>
                </a:extLst>
              </a:tr>
              <a:tr h="586524">
                <a:tc>
                  <a:txBody>
                    <a:bodyPr/>
                    <a:lstStyle/>
                    <a:p>
                      <a:r>
                        <a:rPr lang="en-GB" sz="1200" dirty="0">
                          <a:solidFill>
                            <a:schemeClr val="tx1"/>
                          </a:solidFill>
                          <a:latin typeface="Arial" panose="020B0604020202020204" pitchFamily="34" charset="0"/>
                          <a:cs typeface="Arial" panose="020B0604020202020204" pitchFamily="34" charset="0"/>
                        </a:rPr>
                        <a:t>Implementations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u="none" dirty="0">
                          <a:latin typeface="Arial" panose="020B0604020202020204" pitchFamily="34" charset="0"/>
                          <a:cs typeface="Arial" panose="020B0604020202020204" pitchFamily="34" charset="0"/>
                        </a:rPr>
                        <a:t>1 </a:t>
                      </a:r>
                      <a:r>
                        <a:rPr lang="en-US" sz="800" i="0" u="none" dirty="0">
                          <a:latin typeface="Arial" panose="020B0604020202020204" pitchFamily="34" charset="0"/>
                          <a:cs typeface="Arial" panose="020B0604020202020204" pitchFamily="34" charset="0"/>
                        </a:rPr>
                        <a:t>(CMP348)</a:t>
                      </a:r>
                    </a:p>
                  </a:txBody>
                  <a:tcPr/>
                </a:tc>
                <a:tc>
                  <a:txBody>
                    <a:bodyPr/>
                    <a:lstStyle/>
                    <a:p>
                      <a:r>
                        <a:rPr lang="en-US" sz="12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(CMP334 on 14 Dec, CMP352 on 17 Dec, CMP342 on 23 Dec)</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(CMP351)</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US" sz="800" i="0"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66947188"/>
                  </a:ext>
                </a:extLst>
              </a:tr>
              <a:tr h="377228">
                <a:tc>
                  <a:txBody>
                    <a:bodyPr/>
                    <a:lstStyle/>
                    <a:p>
                      <a:r>
                        <a:rPr lang="en-US" sz="1200" dirty="0">
                          <a:solidFill>
                            <a:schemeClr val="tx1"/>
                          </a:solidFill>
                          <a:latin typeface="Arial" panose="020B0604020202020204" pitchFamily="34" charset="0"/>
                          <a:cs typeface="Arial" panose="020B0604020202020204" pitchFamily="34" charset="0"/>
                        </a:rPr>
                        <a:t>Modifications Withdrawn</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3</a:t>
                      </a:r>
                      <a:r>
                        <a:rPr lang="en-US" sz="800" i="1" dirty="0">
                          <a:latin typeface="Arial" panose="020B0604020202020204" pitchFamily="34" charset="0"/>
                          <a:cs typeface="Arial" panose="020B0604020202020204" pitchFamily="34" charset="0"/>
                        </a:rPr>
                        <a:t>(CMP307, CMP309 and CMP310)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US" sz="800" i="0"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014643907"/>
                  </a:ext>
                </a:extLst>
              </a:tr>
              <a:tr h="377228">
                <a:tc>
                  <a:txBody>
                    <a:bodyPr/>
                    <a:lstStyle/>
                    <a:p>
                      <a:r>
                        <a:rPr lang="en-GB" sz="1200" dirty="0">
                          <a:solidFill>
                            <a:schemeClr val="tx1"/>
                          </a:solidFill>
                          <a:latin typeface="Arial" panose="020B0604020202020204" pitchFamily="34" charset="0"/>
                          <a:cs typeface="Arial" panose="020B0604020202020204" pitchFamily="34" charset="0"/>
                        </a:rPr>
                        <a:t>Modifications</a:t>
                      </a:r>
                      <a:r>
                        <a:rPr lang="en-GB" sz="1200" baseline="0" dirty="0">
                          <a:solidFill>
                            <a:schemeClr val="tx1"/>
                          </a:solidFill>
                          <a:latin typeface="Arial" panose="020B0604020202020204" pitchFamily="34" charset="0"/>
                          <a:cs typeface="Arial" panose="020B0604020202020204" pitchFamily="34" charset="0"/>
                        </a:rPr>
                        <a:t> on Hold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3</a:t>
                      </a:r>
                    </a:p>
                  </a:txBody>
                  <a:tcPr/>
                </a:tc>
                <a:tc>
                  <a:txBody>
                    <a:bodyPr/>
                    <a:lstStyle/>
                    <a:p>
                      <a:r>
                        <a:rPr lang="en-US" sz="1200" i="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5 </a:t>
                      </a:r>
                      <a:r>
                        <a:rPr lang="en-US" sz="800" i="1" dirty="0">
                          <a:latin typeface="Arial" panose="020B0604020202020204" pitchFamily="34" charset="0"/>
                          <a:cs typeface="Arial" panose="020B0604020202020204" pitchFamily="34" charset="0"/>
                        </a:rPr>
                        <a:t>(CMP271, 276, 305, 309, 310)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(CMP271, 276, 305)</a:t>
                      </a:r>
                    </a:p>
                    <a:p>
                      <a:endParaRPr lang="en-US" sz="80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43462039"/>
                  </a:ext>
                </a:extLst>
              </a:tr>
              <a:tr h="377228">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postponed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(CMP328 from 12 Jan  to 10 Feb)</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p>
                      <a:pPr marL="0" marR="0" lvl="0" indent="0" defTabSz="914400" eaLnBrk="1" fontAlgn="auto" latinLnBrk="0" hangingPunct="1">
                        <a:lnSpc>
                          <a:spcPct val="100000"/>
                        </a:lnSpc>
                        <a:spcBef>
                          <a:spcPts val="0"/>
                        </a:spcBef>
                        <a:spcAft>
                          <a:spcPts val="0"/>
                        </a:spcAft>
                        <a:buClrTx/>
                        <a:buSzTx/>
                        <a:buFontTx/>
                        <a:buNone/>
                        <a:tabLst/>
                        <a:defRPr/>
                      </a:pPr>
                      <a:endParaRPr lang="en-US" sz="80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71403"/>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C000"/>
                </a:solidFill>
                <a:effectLst/>
                <a:uLnTx/>
                <a:uFillTx/>
                <a:latin typeface="Helvetica Neue LT Std 65 Medium" panose="020B0604020202020204"/>
                <a:ea typeface="+mj-ea"/>
                <a:cs typeface="+mj-cs"/>
              </a:rPr>
              <a:t>CUSC Workgroups for next 3 months (as at 25 February 2021)</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409643" y="791764"/>
          <a:ext cx="11565692" cy="47607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896665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6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Grid Code Workgroups for next 3 months (as at 25 February 2021)</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409643" y="782513"/>
          <a:ext cx="11307044"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447090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STC and SQSS Workgroups for next 3 months (as at 25 February 2021)</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577766" y="887914"/>
          <a:ext cx="11158965" cy="32131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857893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452487" y="1544326"/>
            <a:ext cx="10158265" cy="3070205"/>
          </a:xfrm>
          <a:solidFill>
            <a:schemeClr val="bg1"/>
          </a:solidFill>
        </p:spPr>
        <p:txBody>
          <a:bodyPr/>
          <a:lstStyle/>
          <a:p>
            <a:r>
              <a:rPr lang="en-GB" sz="4000" b="1" dirty="0"/>
              <a:t>Discussions on Prioritisation  </a:t>
            </a:r>
          </a:p>
          <a:p>
            <a:pPr marL="571500" indent="-571500">
              <a:buFont typeface="Arial" panose="020B0604020202020204" pitchFamily="34" charset="0"/>
              <a:buChar char="•"/>
            </a:pPr>
            <a:r>
              <a:rPr lang="en-GB" sz="2400" b="1" dirty="0"/>
              <a:t>AGREE where New Modifications that need Workgroups are placed in the prioritisation stack</a:t>
            </a:r>
          </a:p>
          <a:p>
            <a:pPr marL="571500" indent="-571500">
              <a:buFont typeface="Arial" panose="020B0604020202020204" pitchFamily="34" charset="0"/>
              <a:buChar char="•"/>
            </a:pPr>
            <a:r>
              <a:rPr lang="en-GB" sz="2400" b="1" dirty="0"/>
              <a:t>CARRY OUT deep-dive assessment of all Modifications that sit within the prioritisation stack</a:t>
            </a:r>
          </a:p>
          <a:p>
            <a:pPr marL="11" indent="-228600" algn="just" defTabSz="914400">
              <a:spcAft>
                <a:spcPts val="600"/>
              </a:spcAft>
              <a:defRPr/>
            </a:pPr>
            <a:endParaRPr lang="en-US" altLang="en-US" sz="4200" b="1" dirty="0">
              <a:latin typeface="Arial" panose="020B0604020202020204" pitchFamily="34" charset="0"/>
              <a:cs typeface="Arial" panose="020B0604020202020204" pitchFamily="34" charset="0"/>
            </a:endParaRPr>
          </a:p>
          <a:p>
            <a:endParaRPr lang="en-GB" sz="4000" b="1" dirty="0"/>
          </a:p>
        </p:txBody>
      </p:sp>
    </p:spTree>
    <p:extLst>
      <p:ext uri="{BB962C8B-B14F-4D97-AF65-F5344CB8AC3E}">
        <p14:creationId xmlns:p14="http://schemas.microsoft.com/office/powerpoint/2010/main" val="24201898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3ABB-2784-754F-9768-56AE0EF7A5D5}"/>
              </a:ext>
            </a:extLst>
          </p:cNvPr>
          <p:cNvSpPr>
            <a:spLocks noGrp="1"/>
          </p:cNvSpPr>
          <p:nvPr>
            <p:ph type="title"/>
          </p:nvPr>
        </p:nvSpPr>
        <p:spPr>
          <a:xfrm>
            <a:off x="253219" y="222492"/>
            <a:ext cx="10570858" cy="734111"/>
          </a:xfrm>
        </p:spPr>
        <p:txBody>
          <a:bodyPr/>
          <a:lstStyle/>
          <a:p>
            <a:r>
              <a:rPr lang="en-US" sz="4000" b="1" dirty="0"/>
              <a:t>Prioritisation Principles</a:t>
            </a:r>
          </a:p>
        </p:txBody>
      </p:sp>
      <p:graphicFrame>
        <p:nvGraphicFramePr>
          <p:cNvPr id="6" name="Table 5">
            <a:extLst>
              <a:ext uri="{FF2B5EF4-FFF2-40B4-BE49-F238E27FC236}">
                <a16:creationId xmlns:a16="http://schemas.microsoft.com/office/drawing/2014/main" id="{2ECDC8F7-3BC0-4622-997B-AB5D32CBB745}"/>
              </a:ext>
            </a:extLst>
          </p:cNvPr>
          <p:cNvGraphicFramePr>
            <a:graphicFrameLocks noGrp="1"/>
          </p:cNvGraphicFramePr>
          <p:nvPr>
            <p:extLst/>
          </p:nvPr>
        </p:nvGraphicFramePr>
        <p:xfrm>
          <a:off x="327081" y="845650"/>
          <a:ext cx="11611700" cy="4693911"/>
        </p:xfrm>
        <a:graphic>
          <a:graphicData uri="http://schemas.openxmlformats.org/drawingml/2006/table">
            <a:tbl>
              <a:tblPr firstRow="1" firstCol="1" bandRow="1">
                <a:tableStyleId>{5C22544A-7EE6-4342-B048-85BDC9FD1C3A}</a:tableStyleId>
              </a:tblPr>
              <a:tblGrid>
                <a:gridCol w="1804355">
                  <a:extLst>
                    <a:ext uri="{9D8B030D-6E8A-4147-A177-3AD203B41FA5}">
                      <a16:colId xmlns:a16="http://schemas.microsoft.com/office/drawing/2014/main" val="1995602754"/>
                    </a:ext>
                  </a:extLst>
                </a:gridCol>
                <a:gridCol w="9807345">
                  <a:extLst>
                    <a:ext uri="{9D8B030D-6E8A-4147-A177-3AD203B41FA5}">
                      <a16:colId xmlns:a16="http://schemas.microsoft.com/office/drawing/2014/main" val="3227837869"/>
                    </a:ext>
                  </a:extLst>
                </a:gridCol>
              </a:tblGrid>
              <a:tr h="1313748">
                <a:tc gridSpan="2">
                  <a:txBody>
                    <a:bodyPr/>
                    <a:lstStyle/>
                    <a:p>
                      <a:pPr algn="ctr">
                        <a:spcAft>
                          <a:spcPts val="0"/>
                        </a:spcAft>
                      </a:pPr>
                      <a:r>
                        <a:rPr lang="en-GB" sz="1600" dirty="0">
                          <a:effectLst/>
                          <a:latin typeface="Arial" panose="020B0604020202020204" pitchFamily="34" charset="0"/>
                          <a:cs typeface="Arial" panose="020B0604020202020204" pitchFamily="34" charset="0"/>
                        </a:rPr>
                        <a:t>Section 8: 8.19.1.(e) makes the following provision for the Panel and states “Having regard to the </a:t>
                      </a:r>
                      <a:r>
                        <a:rPr lang="en-GB" sz="1600" u="sng" dirty="0">
                          <a:effectLst/>
                          <a:latin typeface="Arial" panose="020B0604020202020204" pitchFamily="34" charset="0"/>
                          <a:cs typeface="Arial" panose="020B0604020202020204" pitchFamily="34" charset="0"/>
                        </a:rPr>
                        <a:t>complexity, importance and urgency </a:t>
                      </a:r>
                      <a:r>
                        <a:rPr lang="en-GB" sz="1600" dirty="0">
                          <a:effectLst/>
                          <a:latin typeface="Arial" panose="020B0604020202020204" pitchFamily="34" charset="0"/>
                          <a:cs typeface="Arial" panose="020B0604020202020204" pitchFamily="34" charset="0"/>
                        </a:rPr>
                        <a:t>of particular CUSC Modification Proposals, the CUSC Modifications Panel may determine the priority of CUSC Modification Proposals and may (subject to any objection from the Authority taking into account all those issues) adjust the priority of the relevant CUSC Modification Proposal accordingly”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hMerge="1">
                  <a:txBody>
                    <a:bodyPr/>
                    <a:lstStyle/>
                    <a:p>
                      <a:endParaRPr lang="en-GB"/>
                    </a:p>
                  </a:txBody>
                  <a:tcPr/>
                </a:tc>
                <a:extLst>
                  <a:ext uri="{0D108BD9-81ED-4DB2-BD59-A6C34878D82A}">
                    <a16:rowId xmlns:a16="http://schemas.microsoft.com/office/drawing/2014/main" val="2721454141"/>
                  </a:ext>
                </a:extLst>
              </a:tr>
              <a:tr h="1300063">
                <a:tc>
                  <a:txBody>
                    <a:bodyPr/>
                    <a:lstStyle/>
                    <a:p>
                      <a:pPr algn="ctr">
                        <a:spcAft>
                          <a:spcPts val="0"/>
                        </a:spcAft>
                      </a:pPr>
                      <a:r>
                        <a:rPr lang="en-GB" sz="1600" dirty="0">
                          <a:effectLst/>
                          <a:latin typeface="Arial" panose="020B0604020202020204" pitchFamily="34" charset="0"/>
                          <a:cs typeface="Arial" panose="020B0604020202020204" pitchFamily="34" charset="0"/>
                        </a:rPr>
                        <a:t>Complexity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modification is viewed as being resource intensive and will most likely require a higher than average number of workgroups to conclude the process. Additionally the modification defect is viewed to have implications for many different areas of the energy market which need to be taken into consideration throughout the process.</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811050732"/>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Importance</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perceived value &amp; risk associated with the proposed modification. The value / risk could be considered from a number of different perspectives i.e. financial / regulatory  / licence obligations both directly for customer and end consumers more generally.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2335386639"/>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Urgency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A modification which requires speedy consideration within the code governance process, both complexity and importance should be factors considered in evaluating urgency as well as the timescales for implementation within the respective code.   </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133352982"/>
                  </a:ext>
                </a:extLst>
              </a:tr>
            </a:tbl>
          </a:graphicData>
        </a:graphic>
      </p:graphicFrame>
    </p:spTree>
    <p:extLst>
      <p:ext uri="{BB962C8B-B14F-4D97-AF65-F5344CB8AC3E}">
        <p14:creationId xmlns:p14="http://schemas.microsoft.com/office/powerpoint/2010/main" val="2002425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7079318" cy="1227137"/>
          </a:xfrm>
          <a:solidFill>
            <a:schemeClr val="bg1"/>
          </a:solidFill>
        </p:spPr>
        <p:txBody>
          <a:bodyPr/>
          <a:lstStyle/>
          <a:p>
            <a:r>
              <a:rPr lang="en-GB" sz="4000" b="1" dirty="0"/>
              <a:t>Workgroup Reports</a:t>
            </a:r>
          </a:p>
        </p:txBody>
      </p:sp>
      <p:sp>
        <p:nvSpPr>
          <p:cNvPr id="9" name="Title 20">
            <a:extLst>
              <a:ext uri="{FF2B5EF4-FFF2-40B4-BE49-F238E27FC236}">
                <a16:creationId xmlns:a16="http://schemas.microsoft.com/office/drawing/2014/main" id="{FD4E705B-CD87-45A4-B174-4DF34696A0E1}"/>
              </a:ext>
            </a:extLst>
          </p:cNvPr>
          <p:cNvSpPr txBox="1">
            <a:spLocks noGrp="1"/>
          </p:cNvSpPr>
          <p:nvPr>
            <p:ph type="body" sz="quarter" idx="10"/>
          </p:nvPr>
        </p:nvSpPr>
        <p:spPr>
          <a:xfrm>
            <a:off x="1314265" y="2723765"/>
            <a:ext cx="7078662" cy="1677988"/>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228600" lvl="0" defTabSz="914400">
              <a:lnSpc>
                <a:spcPct val="90000"/>
              </a:lnSpc>
              <a:spcAft>
                <a:spcPts val="600"/>
              </a:spcAft>
            </a:pPr>
            <a:r>
              <a:rPr lang="en-GB" sz="2400" dirty="0">
                <a:solidFill>
                  <a:srgbClr val="FFBF22"/>
                </a:solidFill>
                <a:latin typeface="Arial" panose="020B0604020202020204" pitchFamily="34" charset="0"/>
                <a:cs typeface="Arial" panose="020B0604020202020204" pitchFamily="34" charset="0"/>
              </a:rPr>
              <a:t>  </a:t>
            </a:r>
            <a:r>
              <a:rPr kumimoji="0" lang="en-GB" sz="240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No Workgroup Reports this month</a:t>
            </a:r>
            <a:endParaRPr lang="en-GB" sz="2400" dirty="0">
              <a:solidFill>
                <a:schemeClr val="tx1"/>
              </a:solidFill>
              <a:latin typeface="Arial" panose="020B0604020202020204" pitchFamily="34" charset="0"/>
              <a:cs typeface="Arial" panose="020B0604020202020204" pitchFamily="34" charset="0"/>
            </a:endParaRPr>
          </a:p>
          <a:p>
            <a:pPr marL="228600" marR="0" lvl="0" algn="l" defTabSz="914400" rtl="0" eaLnBrk="1" fontAlgn="auto" latinLnBrk="0" hangingPunct="1">
              <a:lnSpc>
                <a:spcPct val="90000"/>
              </a:lnSpc>
              <a:spcBef>
                <a:spcPts val="0"/>
              </a:spcBef>
              <a:spcAft>
                <a:spcPts val="600"/>
              </a:spcAft>
              <a:buClrTx/>
              <a:buSzTx/>
              <a:tabLst/>
              <a:defRPr/>
            </a:pPr>
            <a:endParaRPr kumimoji="0" lang="en-GB" sz="2400" b="0" i="0" u="none" strike="noStrike" kern="1200" cap="none" spc="0" normalizeH="0" baseline="0" noProof="0" dirty="0">
              <a:ln>
                <a:noFill/>
              </a:ln>
              <a:solidFill>
                <a:srgbClr val="000000"/>
              </a:solidFill>
              <a:effectLst/>
              <a:highlight>
                <a:srgbClr val="FFFF00"/>
              </a:highligh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11416248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1" y="2821315"/>
            <a:ext cx="9824894" cy="2813941"/>
          </a:xfrm>
          <a:solidFill>
            <a:schemeClr val="bg1"/>
          </a:solidFill>
        </p:spPr>
        <p:txBody>
          <a:bodyPr/>
          <a:lstStyle/>
          <a:p>
            <a:pPr algn="just"/>
            <a:r>
              <a:rPr lang="en-GB" sz="2400" b="1" dirty="0">
                <a:solidFill>
                  <a:schemeClr val="tx1"/>
                </a:solidFill>
                <a:latin typeface="Arial" panose="020B0604020202020204" pitchFamily="34" charset="0"/>
                <a:cs typeface="Arial" panose="020B0604020202020204" pitchFamily="34" charset="0"/>
              </a:rPr>
              <a:t>No Draft Final Modification Reports this month</a:t>
            </a:r>
            <a:endParaRPr lang="en-US" altLang="en-US" b="1" dirty="0">
              <a:solidFill>
                <a:schemeClr val="tx1"/>
              </a:solidFil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1552499"/>
            <a:ext cx="7079318" cy="1227137"/>
          </a:xfrm>
          <a:solidFill>
            <a:schemeClr val="bg1"/>
          </a:solidFill>
        </p:spPr>
        <p:txBody>
          <a:bodyPr/>
          <a:lstStyle/>
          <a:p>
            <a:r>
              <a:rPr lang="en-GB" sz="4000" b="1" dirty="0"/>
              <a:t>Draft Final Modification Reports</a:t>
            </a:r>
          </a:p>
        </p:txBody>
      </p:sp>
    </p:spTree>
    <p:extLst>
      <p:ext uri="{BB962C8B-B14F-4D97-AF65-F5344CB8AC3E}">
        <p14:creationId xmlns:p14="http://schemas.microsoft.com/office/powerpoint/2010/main" val="42429991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70321"/>
            <a:ext cx="8544243" cy="1894813"/>
          </a:xfrm>
          <a:solidFill>
            <a:schemeClr val="bg1"/>
          </a:solidFill>
        </p:spPr>
        <p:txBody>
          <a:bodyPr/>
          <a:lstStyle/>
          <a:p>
            <a:r>
              <a:rPr lang="en-GB" sz="2400" b="1" dirty="0">
                <a:solidFill>
                  <a:schemeClr val="tx1"/>
                </a:solidFill>
                <a:cs typeface="Arial"/>
              </a:rPr>
              <a:t>Governance Standing Group – Garth Graham</a:t>
            </a:r>
          </a:p>
          <a:p>
            <a:r>
              <a:rPr lang="en-GB" sz="2400" b="1" dirty="0">
                <a:solidFill>
                  <a:schemeClr val="tx1"/>
                </a:solidFill>
                <a:cs typeface="Arial"/>
              </a:rPr>
              <a:t>TCMF – Jon Wisdom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1926712"/>
            <a:ext cx="8293806" cy="1227137"/>
          </a:xfrm>
          <a:solidFill>
            <a:schemeClr val="bg1"/>
          </a:solidFill>
        </p:spPr>
        <p:txBody>
          <a:bodyPr/>
          <a:lstStyle/>
          <a:p>
            <a:r>
              <a:rPr lang="en-GB" sz="4000" b="1" dirty="0"/>
              <a:t>Standing Groups </a:t>
            </a:r>
            <a:r>
              <a:rPr lang="en-GB" sz="4000" dirty="0"/>
              <a:t>- </a:t>
            </a:r>
            <a:r>
              <a:rPr lang="en-GB" sz="2400" i="1" dirty="0"/>
              <a:t>Updates on all standing groups relevant to CUSC panel e.g. potential for future governance changes or modifications</a:t>
            </a:r>
            <a:endParaRPr lang="en-GB" sz="2400" b="1" dirty="0">
              <a:solidFill>
                <a:schemeClr val="tx1"/>
              </a:solidFill>
            </a:endParaRPr>
          </a:p>
          <a:p>
            <a:endParaRPr lang="en-GB" sz="4000" b="1" dirty="0">
              <a:solidFill>
                <a:schemeClr val="tx1"/>
              </a:solidFill>
              <a:cs typeface="Arial"/>
            </a:endParaRPr>
          </a:p>
          <a:p>
            <a:endParaRPr lang="en-GB" sz="4000" b="1" dirty="0"/>
          </a:p>
        </p:txBody>
      </p:sp>
    </p:spTree>
    <p:extLst>
      <p:ext uri="{BB962C8B-B14F-4D97-AF65-F5344CB8AC3E}">
        <p14:creationId xmlns:p14="http://schemas.microsoft.com/office/powerpoint/2010/main" val="4060800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89876" y="338528"/>
            <a:ext cx="11685564" cy="921312"/>
          </a:xfrm>
        </p:spPr>
        <p:txBody>
          <a:bodyPr/>
          <a:lstStyle/>
          <a:p>
            <a:r>
              <a:rPr lang="en-US" sz="5400" dirty="0">
                <a:effectLst>
                  <a:outerShdw blurRad="50800" dist="50800" dir="5400000" algn="ctr" rotWithShape="0">
                    <a:schemeClr val="tx1"/>
                  </a:outerShdw>
                </a:effectLst>
                <a:latin typeface="+mn-lt"/>
              </a:rPr>
              <a:t>ESO Code Administrator Survey 2020</a:t>
            </a:r>
          </a:p>
        </p:txBody>
      </p:sp>
    </p:spTree>
    <p:extLst>
      <p:ext uri="{BB962C8B-B14F-4D97-AF65-F5344CB8AC3E}">
        <p14:creationId xmlns:p14="http://schemas.microsoft.com/office/powerpoint/2010/main" val="34900893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61908"/>
            <a:ext cx="8544243" cy="1894813"/>
          </a:xfrm>
          <a:solidFill>
            <a:schemeClr val="bg1"/>
          </a:solidFill>
        </p:spPr>
        <p:txBody>
          <a:bodyPr/>
          <a:lstStyle/>
          <a:p>
            <a:r>
              <a:rPr lang="en-GB" sz="2400" b="1" dirty="0">
                <a:solidFill>
                  <a:schemeClr val="tx1"/>
                </a:solidFill>
                <a:cs typeface="Arial"/>
              </a:rPr>
              <a:t>European Code Development – Nadir Hafeez</a:t>
            </a:r>
          </a:p>
          <a:p>
            <a:r>
              <a:rPr lang="en-GB" sz="2400" b="1" dirty="0">
                <a:solidFill>
                  <a:schemeClr val="tx1"/>
                </a:solidFill>
                <a:cs typeface="Arial"/>
              </a:rPr>
              <a:t>Joint European Stakeholder Group – Garth Graham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8293806" cy="1227137"/>
          </a:xfrm>
          <a:solidFill>
            <a:schemeClr val="bg1"/>
          </a:solidFill>
        </p:spPr>
        <p:txBody>
          <a:bodyPr/>
          <a:lstStyle/>
          <a:p>
            <a:r>
              <a:rPr lang="en-GB" sz="4000" b="1" dirty="0"/>
              <a:t>European Updates </a:t>
            </a:r>
            <a:r>
              <a:rPr lang="en-GB" sz="4000" dirty="0"/>
              <a:t>- </a:t>
            </a:r>
            <a:r>
              <a:rPr lang="en-GB" sz="2400" i="1" dirty="0"/>
              <a:t>Updates on all European developments relevant to CUSC panel e.g. potential for future governance changes or modifications</a:t>
            </a:r>
            <a:endParaRPr lang="en-GB" sz="2400" b="1" dirty="0">
              <a:solidFill>
                <a:schemeClr val="tx1"/>
              </a:solidFill>
            </a:endParaRPr>
          </a:p>
        </p:txBody>
      </p:sp>
    </p:spTree>
    <p:extLst>
      <p:ext uri="{BB962C8B-B14F-4D97-AF65-F5344CB8AC3E}">
        <p14:creationId xmlns:p14="http://schemas.microsoft.com/office/powerpoint/2010/main" val="13053683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795511" y="1899447"/>
            <a:ext cx="9270610" cy="759501"/>
          </a:xfrm>
        </p:spPr>
        <p:txBody>
          <a:bodyPr/>
          <a:lstStyle/>
          <a:p>
            <a:r>
              <a:rPr lang="en-GB" sz="4000" b="1" dirty="0"/>
              <a:t>Update on Other Industry Codes</a:t>
            </a:r>
          </a:p>
        </p:txBody>
      </p:sp>
      <p:sp>
        <p:nvSpPr>
          <p:cNvPr id="5" name="Text Placeholder 4">
            <a:extLst>
              <a:ext uri="{FF2B5EF4-FFF2-40B4-BE49-F238E27FC236}">
                <a16:creationId xmlns:a16="http://schemas.microsoft.com/office/drawing/2014/main" id="{AD6CB26E-436D-49E1-B5A7-EA405FE2293E}"/>
              </a:ext>
            </a:extLst>
          </p:cNvPr>
          <p:cNvSpPr>
            <a:spLocks noGrp="1"/>
          </p:cNvSpPr>
          <p:nvPr>
            <p:ph type="body" sz="quarter" idx="10"/>
          </p:nvPr>
        </p:nvSpPr>
        <p:spPr>
          <a:xfrm>
            <a:off x="1891204" y="2935658"/>
            <a:ext cx="7337856" cy="3220593"/>
          </a:xfrm>
          <a:solidFill>
            <a:schemeClr val="bg1"/>
          </a:solidFill>
        </p:spPr>
        <p:txBody>
          <a:bodyPr/>
          <a:lstStyle/>
          <a:p>
            <a:r>
              <a:rPr lang="en-GB" sz="2400" b="1" dirty="0">
                <a:solidFill>
                  <a:schemeClr val="tx1"/>
                </a:solidFill>
              </a:rPr>
              <a:t>Grid Code</a:t>
            </a:r>
          </a:p>
          <a:p>
            <a:r>
              <a:rPr lang="en-GB" sz="2400" b="1" dirty="0">
                <a:solidFill>
                  <a:schemeClr val="tx1"/>
                </a:solidFill>
              </a:rPr>
              <a:t>STC</a:t>
            </a:r>
          </a:p>
          <a:p>
            <a:r>
              <a:rPr lang="en-GB" sz="2400" b="1" dirty="0">
                <a:solidFill>
                  <a:schemeClr val="tx1"/>
                </a:solidFill>
              </a:rPr>
              <a:t>SQSS </a:t>
            </a:r>
          </a:p>
          <a:p>
            <a:r>
              <a:rPr lang="en-GB" sz="2400" b="1" dirty="0">
                <a:solidFill>
                  <a:schemeClr val="tx1"/>
                </a:solidFill>
              </a:rPr>
              <a:t>DCUSA</a:t>
            </a:r>
          </a:p>
          <a:p>
            <a:r>
              <a:rPr lang="en-GB" sz="2400" b="1" dirty="0">
                <a:solidFill>
                  <a:schemeClr val="tx1"/>
                </a:solidFill>
              </a:rPr>
              <a:t>BSC</a:t>
            </a:r>
          </a:p>
          <a:p>
            <a:r>
              <a:rPr lang="en-GB" sz="2400" b="1" dirty="0">
                <a:solidFill>
                  <a:srgbClr val="0070C0"/>
                </a:solidFill>
                <a:highlight>
                  <a:srgbClr val="FFFF00"/>
                </a:highlight>
              </a:rPr>
              <a:t> </a:t>
            </a:r>
          </a:p>
          <a:p>
            <a:endParaRPr lang="en-GB" sz="2400" b="1" dirty="0">
              <a:solidFill>
                <a:srgbClr val="0070C0"/>
              </a:solidFill>
            </a:endParaRPr>
          </a:p>
          <a:p>
            <a:endParaRPr lang="en-GB" sz="1800" b="1" dirty="0">
              <a:solidFill>
                <a:srgbClr val="0070C0"/>
              </a:solidFill>
            </a:endParaRPr>
          </a:p>
        </p:txBody>
      </p:sp>
    </p:spTree>
    <p:extLst>
      <p:ext uri="{BB962C8B-B14F-4D97-AF65-F5344CB8AC3E}">
        <p14:creationId xmlns:p14="http://schemas.microsoft.com/office/powerpoint/2010/main" val="11472549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Relevant Interruptions Claim Report</a:t>
            </a:r>
            <a:br>
              <a:rPr lang="en-GB" b="1" dirty="0"/>
            </a:br>
            <a:r>
              <a:rPr lang="en-GB" sz="2800" b="1" dirty="0">
                <a:solidFill>
                  <a:srgbClr val="0070C0"/>
                </a:solidFill>
                <a:latin typeface="Helvetica Neue LT Std 45 Light" panose="020B0403020202020204" pitchFamily="34" charset="0"/>
              </a:rPr>
              <a:t>(January, April, July, October)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5705371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792730" y="2895895"/>
            <a:ext cx="3647123" cy="1404620"/>
          </a:xfrm>
          <a:solidFill>
            <a:schemeClr val="bg1"/>
          </a:solidFill>
        </p:spPr>
        <p:txBody>
          <a:bodyPr/>
          <a:lstStyle/>
          <a:p>
            <a:r>
              <a:rPr lang="en-GB" sz="2400" b="1" dirty="0">
                <a:solidFill>
                  <a:schemeClr val="tx1"/>
                </a:solidFill>
              </a:rPr>
              <a:t>No items this month</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Governance</a:t>
            </a:r>
          </a:p>
        </p:txBody>
      </p:sp>
    </p:spTree>
    <p:extLst>
      <p:ext uri="{BB962C8B-B14F-4D97-AF65-F5344CB8AC3E}">
        <p14:creationId xmlns:p14="http://schemas.microsoft.com/office/powerpoint/2010/main" val="685666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Horizon Scan</a:t>
            </a:r>
            <a:br>
              <a:rPr lang="en-GB" b="1" dirty="0"/>
            </a:br>
            <a:r>
              <a:rPr lang="en-GB" sz="2800" b="1" dirty="0">
                <a:solidFill>
                  <a:srgbClr val="0070C0"/>
                </a:solidFill>
                <a:latin typeface="Helvetica Neue LT Std 45 Light" panose="020B0403020202020204" pitchFamily="34" charset="0"/>
              </a:rPr>
              <a:t>(February, May, August, November)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24752382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3" name="TextBox 6157"/>
          <p:cNvSpPr txBox="1">
            <a:spLocks noChangeArrowheads="1"/>
          </p:cNvSpPr>
          <p:nvPr/>
        </p:nvSpPr>
        <p:spPr bwMode="auto">
          <a:xfrm>
            <a:off x="313391" y="153688"/>
            <a:ext cx="77964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b="1">
                <a:solidFill>
                  <a:srgbClr val="0079C1"/>
                </a:solidFill>
                <a:latin typeface="Arial" charset="0"/>
                <a:ea typeface="ＭＳ Ｐゴシック" pitchFamily="34" charset="-128"/>
              </a:defRPr>
            </a:lvl1pPr>
            <a:lvl2pPr marL="742950" indent="-285750" eaLnBrk="0" hangingPunct="0">
              <a:defRPr sz="2800" b="1">
                <a:solidFill>
                  <a:srgbClr val="0079C1"/>
                </a:solidFill>
                <a:latin typeface="Arial" charset="0"/>
                <a:ea typeface="ＭＳ Ｐゴシック" pitchFamily="34" charset="-128"/>
              </a:defRPr>
            </a:lvl2pPr>
            <a:lvl3pPr marL="1143000" indent="-228600" eaLnBrk="0" hangingPunct="0">
              <a:defRPr sz="2800" b="1">
                <a:solidFill>
                  <a:srgbClr val="0079C1"/>
                </a:solidFill>
                <a:latin typeface="Arial" charset="0"/>
                <a:ea typeface="ＭＳ Ｐゴシック" pitchFamily="34" charset="-128"/>
              </a:defRPr>
            </a:lvl3pPr>
            <a:lvl4pPr marL="1600200" indent="-228600" eaLnBrk="0" hangingPunct="0">
              <a:defRPr sz="2800" b="1">
                <a:solidFill>
                  <a:srgbClr val="0079C1"/>
                </a:solidFill>
                <a:latin typeface="Arial" charset="0"/>
                <a:ea typeface="ＭＳ Ｐゴシック" pitchFamily="34" charset="-128"/>
              </a:defRPr>
            </a:lvl4pPr>
            <a:lvl5pPr marL="2057400" indent="-228600" eaLnBrk="0" hangingPunct="0">
              <a:defRPr sz="2800" b="1">
                <a:solidFill>
                  <a:srgbClr val="0079C1"/>
                </a:solidFill>
                <a:latin typeface="Arial" charset="0"/>
                <a:ea typeface="ＭＳ Ｐゴシック" pitchFamily="34" charset="-128"/>
              </a:defRPr>
            </a:lvl5pPr>
            <a:lvl6pPr marL="2514600" indent="-228600" eaLnBrk="0" fontAlgn="base" hangingPunct="0">
              <a:spcBef>
                <a:spcPct val="0"/>
              </a:spcBef>
              <a:spcAft>
                <a:spcPct val="0"/>
              </a:spcAft>
              <a:defRPr sz="2800" b="1">
                <a:solidFill>
                  <a:srgbClr val="0079C1"/>
                </a:solidFill>
                <a:latin typeface="Arial" charset="0"/>
                <a:ea typeface="ＭＳ Ｐゴシック" pitchFamily="34" charset="-128"/>
              </a:defRPr>
            </a:lvl6pPr>
            <a:lvl7pPr marL="2971800" indent="-228600" eaLnBrk="0" fontAlgn="base" hangingPunct="0">
              <a:spcBef>
                <a:spcPct val="0"/>
              </a:spcBef>
              <a:spcAft>
                <a:spcPct val="0"/>
              </a:spcAft>
              <a:defRPr sz="2800" b="1">
                <a:solidFill>
                  <a:srgbClr val="0079C1"/>
                </a:solidFill>
                <a:latin typeface="Arial" charset="0"/>
                <a:ea typeface="ＭＳ Ｐゴシック" pitchFamily="34" charset="-128"/>
              </a:defRPr>
            </a:lvl7pPr>
            <a:lvl8pPr marL="3429000" indent="-228600" eaLnBrk="0" fontAlgn="base" hangingPunct="0">
              <a:spcBef>
                <a:spcPct val="0"/>
              </a:spcBef>
              <a:spcAft>
                <a:spcPct val="0"/>
              </a:spcAft>
              <a:defRPr sz="2800" b="1">
                <a:solidFill>
                  <a:srgbClr val="0079C1"/>
                </a:solidFill>
                <a:latin typeface="Arial" charset="0"/>
                <a:ea typeface="ＭＳ Ｐゴシック" pitchFamily="34" charset="-128"/>
              </a:defRPr>
            </a:lvl8pPr>
            <a:lvl9pPr marL="3886200" indent="-228600" eaLnBrk="0" fontAlgn="base" hangingPunct="0">
              <a:spcBef>
                <a:spcPct val="0"/>
              </a:spcBef>
              <a:spcAft>
                <a:spcPct val="0"/>
              </a:spcAft>
              <a:defRPr sz="2800" b="1">
                <a:solidFill>
                  <a:srgbClr val="0079C1"/>
                </a:solidFill>
                <a:latin typeface="Arial" charset="0"/>
                <a:ea typeface="ＭＳ Ｐゴシック" pitchFamily="34" charset="-128"/>
              </a:defRPr>
            </a:lvl9p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altLang="en-US" sz="2400" b="1" i="0" u="none" strike="noStrike" kern="1200" cap="none" spc="0" normalizeH="0" baseline="0" noProof="0" dirty="0">
                <a:ln>
                  <a:noFill/>
                </a:ln>
                <a:solidFill>
                  <a:srgbClr val="FFBF22"/>
                </a:solidFill>
                <a:effectLst/>
                <a:uLnTx/>
                <a:uFillTx/>
                <a:latin typeface="Arial" charset="0"/>
                <a:ea typeface="ＭＳ Ｐゴシック" pitchFamily="34" charset="-128"/>
                <a:cs typeface="+mn-cs"/>
              </a:rPr>
              <a:t>CUSC Horizon Scan Part 1  – February 2021</a:t>
            </a:r>
          </a:p>
        </p:txBody>
      </p:sp>
      <p:pic>
        <p:nvPicPr>
          <p:cNvPr id="3" name="Picture 2">
            <a:extLst>
              <a:ext uri="{FF2B5EF4-FFF2-40B4-BE49-F238E27FC236}">
                <a16:creationId xmlns:a16="http://schemas.microsoft.com/office/drawing/2014/main" id="{08B407B0-FD2B-46C1-AF10-988E625373CE}"/>
              </a:ext>
            </a:extLst>
          </p:cNvPr>
          <p:cNvPicPr>
            <a:picLocks noChangeAspect="1"/>
          </p:cNvPicPr>
          <p:nvPr/>
        </p:nvPicPr>
        <p:blipFill>
          <a:blip r:embed="rId2"/>
          <a:stretch>
            <a:fillRect/>
          </a:stretch>
        </p:blipFill>
        <p:spPr>
          <a:xfrm>
            <a:off x="485094" y="615353"/>
            <a:ext cx="11439525" cy="4764911"/>
          </a:xfrm>
          <a:prstGeom prst="rect">
            <a:avLst/>
          </a:prstGeom>
        </p:spPr>
      </p:pic>
    </p:spTree>
    <p:extLst>
      <p:ext uri="{BB962C8B-B14F-4D97-AF65-F5344CB8AC3E}">
        <p14:creationId xmlns:p14="http://schemas.microsoft.com/office/powerpoint/2010/main" val="41276892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3" name="TextBox 6157"/>
          <p:cNvSpPr txBox="1">
            <a:spLocks noChangeArrowheads="1"/>
          </p:cNvSpPr>
          <p:nvPr/>
        </p:nvSpPr>
        <p:spPr bwMode="auto">
          <a:xfrm>
            <a:off x="313391" y="153688"/>
            <a:ext cx="77964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b="1">
                <a:solidFill>
                  <a:srgbClr val="0079C1"/>
                </a:solidFill>
                <a:latin typeface="Arial" charset="0"/>
                <a:ea typeface="ＭＳ Ｐゴシック" pitchFamily="34" charset="-128"/>
              </a:defRPr>
            </a:lvl1pPr>
            <a:lvl2pPr marL="742950" indent="-285750" eaLnBrk="0" hangingPunct="0">
              <a:defRPr sz="2800" b="1">
                <a:solidFill>
                  <a:srgbClr val="0079C1"/>
                </a:solidFill>
                <a:latin typeface="Arial" charset="0"/>
                <a:ea typeface="ＭＳ Ｐゴシック" pitchFamily="34" charset="-128"/>
              </a:defRPr>
            </a:lvl2pPr>
            <a:lvl3pPr marL="1143000" indent="-228600" eaLnBrk="0" hangingPunct="0">
              <a:defRPr sz="2800" b="1">
                <a:solidFill>
                  <a:srgbClr val="0079C1"/>
                </a:solidFill>
                <a:latin typeface="Arial" charset="0"/>
                <a:ea typeface="ＭＳ Ｐゴシック" pitchFamily="34" charset="-128"/>
              </a:defRPr>
            </a:lvl3pPr>
            <a:lvl4pPr marL="1600200" indent="-228600" eaLnBrk="0" hangingPunct="0">
              <a:defRPr sz="2800" b="1">
                <a:solidFill>
                  <a:srgbClr val="0079C1"/>
                </a:solidFill>
                <a:latin typeface="Arial" charset="0"/>
                <a:ea typeface="ＭＳ Ｐゴシック" pitchFamily="34" charset="-128"/>
              </a:defRPr>
            </a:lvl4pPr>
            <a:lvl5pPr marL="2057400" indent="-228600" eaLnBrk="0" hangingPunct="0">
              <a:defRPr sz="2800" b="1">
                <a:solidFill>
                  <a:srgbClr val="0079C1"/>
                </a:solidFill>
                <a:latin typeface="Arial" charset="0"/>
                <a:ea typeface="ＭＳ Ｐゴシック" pitchFamily="34" charset="-128"/>
              </a:defRPr>
            </a:lvl5pPr>
            <a:lvl6pPr marL="2514600" indent="-228600" eaLnBrk="0" fontAlgn="base" hangingPunct="0">
              <a:spcBef>
                <a:spcPct val="0"/>
              </a:spcBef>
              <a:spcAft>
                <a:spcPct val="0"/>
              </a:spcAft>
              <a:defRPr sz="2800" b="1">
                <a:solidFill>
                  <a:srgbClr val="0079C1"/>
                </a:solidFill>
                <a:latin typeface="Arial" charset="0"/>
                <a:ea typeface="ＭＳ Ｐゴシック" pitchFamily="34" charset="-128"/>
              </a:defRPr>
            </a:lvl6pPr>
            <a:lvl7pPr marL="2971800" indent="-228600" eaLnBrk="0" fontAlgn="base" hangingPunct="0">
              <a:spcBef>
                <a:spcPct val="0"/>
              </a:spcBef>
              <a:spcAft>
                <a:spcPct val="0"/>
              </a:spcAft>
              <a:defRPr sz="2800" b="1">
                <a:solidFill>
                  <a:srgbClr val="0079C1"/>
                </a:solidFill>
                <a:latin typeface="Arial" charset="0"/>
                <a:ea typeface="ＭＳ Ｐゴシック" pitchFamily="34" charset="-128"/>
              </a:defRPr>
            </a:lvl7pPr>
            <a:lvl8pPr marL="3429000" indent="-228600" eaLnBrk="0" fontAlgn="base" hangingPunct="0">
              <a:spcBef>
                <a:spcPct val="0"/>
              </a:spcBef>
              <a:spcAft>
                <a:spcPct val="0"/>
              </a:spcAft>
              <a:defRPr sz="2800" b="1">
                <a:solidFill>
                  <a:srgbClr val="0079C1"/>
                </a:solidFill>
                <a:latin typeface="Arial" charset="0"/>
                <a:ea typeface="ＭＳ Ｐゴシック" pitchFamily="34" charset="-128"/>
              </a:defRPr>
            </a:lvl8pPr>
            <a:lvl9pPr marL="3886200" indent="-228600" eaLnBrk="0" fontAlgn="base" hangingPunct="0">
              <a:spcBef>
                <a:spcPct val="0"/>
              </a:spcBef>
              <a:spcAft>
                <a:spcPct val="0"/>
              </a:spcAft>
              <a:defRPr sz="2800" b="1">
                <a:solidFill>
                  <a:srgbClr val="0079C1"/>
                </a:solidFill>
                <a:latin typeface="Arial" charset="0"/>
                <a:ea typeface="ＭＳ Ｐゴシック" pitchFamily="34" charset="-128"/>
              </a:defRPr>
            </a:lvl9p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altLang="en-US" sz="2400" b="1" i="0" u="none" strike="noStrike" kern="1200" cap="none" spc="0" normalizeH="0" baseline="0" noProof="0" dirty="0">
                <a:ln>
                  <a:noFill/>
                </a:ln>
                <a:solidFill>
                  <a:srgbClr val="FFBF22"/>
                </a:solidFill>
                <a:effectLst/>
                <a:uLnTx/>
                <a:uFillTx/>
                <a:latin typeface="Arial" charset="0"/>
                <a:ea typeface="ＭＳ Ｐゴシック" pitchFamily="34" charset="-128"/>
                <a:cs typeface="+mn-cs"/>
              </a:rPr>
              <a:t>CUSC Horizon Scan Part 2  – February 2021</a:t>
            </a:r>
          </a:p>
        </p:txBody>
      </p:sp>
      <p:pic>
        <p:nvPicPr>
          <p:cNvPr id="2" name="Picture 1">
            <a:extLst>
              <a:ext uri="{FF2B5EF4-FFF2-40B4-BE49-F238E27FC236}">
                <a16:creationId xmlns:a16="http://schemas.microsoft.com/office/drawing/2014/main" id="{32DEDEAF-10F9-438C-8853-FD888316D3B7}"/>
              </a:ext>
            </a:extLst>
          </p:cNvPr>
          <p:cNvPicPr>
            <a:picLocks noChangeAspect="1"/>
          </p:cNvPicPr>
          <p:nvPr/>
        </p:nvPicPr>
        <p:blipFill>
          <a:blip r:embed="rId2"/>
          <a:stretch>
            <a:fillRect/>
          </a:stretch>
        </p:blipFill>
        <p:spPr>
          <a:xfrm>
            <a:off x="439084" y="615353"/>
            <a:ext cx="11439525" cy="4733925"/>
          </a:xfrm>
          <a:prstGeom prst="rect">
            <a:avLst/>
          </a:prstGeom>
        </p:spPr>
      </p:pic>
      <p:sp>
        <p:nvSpPr>
          <p:cNvPr id="6" name="Rectangle 5">
            <a:extLst>
              <a:ext uri="{FF2B5EF4-FFF2-40B4-BE49-F238E27FC236}">
                <a16:creationId xmlns:a16="http://schemas.microsoft.com/office/drawing/2014/main" id="{8FDF48F0-99D6-407A-A630-207FB8441D94}"/>
              </a:ext>
            </a:extLst>
          </p:cNvPr>
          <p:cNvSpPr/>
          <p:nvPr/>
        </p:nvSpPr>
        <p:spPr>
          <a:xfrm>
            <a:off x="409499" y="5483346"/>
            <a:ext cx="8510981" cy="461665"/>
          </a:xfrm>
          <a:prstGeom prst="rect">
            <a:avLst/>
          </a:prstGeom>
          <a:solidFill>
            <a:srgbClr val="FFBF22"/>
          </a:solidFill>
          <a:ln>
            <a:solidFill>
              <a:schemeClr val="accent1"/>
            </a:solidFill>
          </a:ln>
        </p:spPr>
        <p:txBody>
          <a:bodyPr wrap="square" lIns="0" tIns="0" rIns="0" bIns="0" rtlCol="0" anchor="ctr">
            <a:noAutofit/>
          </a:bodyPr>
          <a:lstStyle/>
          <a:p>
            <a:r>
              <a:rPr lang="en-GB" b="1" i="0" dirty="0">
                <a:solidFill>
                  <a:schemeClr val="bg1"/>
                </a:solidFill>
                <a:latin typeface="Arial" panose="020B0604020202020204" pitchFamily="34" charset="0"/>
                <a:cs typeface="Arial" panose="020B0604020202020204" pitchFamily="34" charset="0"/>
              </a:rPr>
              <a:t>Ask of Panel:  Is there anything else you were expecting to see on this list?</a:t>
            </a:r>
          </a:p>
        </p:txBody>
      </p:sp>
    </p:spTree>
    <p:extLst>
      <p:ext uri="{BB962C8B-B14F-4D97-AF65-F5344CB8AC3E}">
        <p14:creationId xmlns:p14="http://schemas.microsoft.com/office/powerpoint/2010/main" val="30385089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3" y="1871462"/>
            <a:ext cx="7079318" cy="773569"/>
          </a:xfrm>
        </p:spPr>
        <p:txBody>
          <a:bodyPr/>
          <a:lstStyle/>
          <a:p>
            <a:r>
              <a:rPr lang="en-GB" b="1" dirty="0"/>
              <a:t>AOB</a:t>
            </a:r>
          </a:p>
        </p:txBody>
      </p:sp>
      <p:sp>
        <p:nvSpPr>
          <p:cNvPr id="2" name="Rectangle 1">
            <a:extLst>
              <a:ext uri="{FF2B5EF4-FFF2-40B4-BE49-F238E27FC236}">
                <a16:creationId xmlns:a16="http://schemas.microsoft.com/office/drawing/2014/main" id="{B3092A0B-1CB9-47C9-8A53-DE5D46254E81}"/>
              </a:ext>
            </a:extLst>
          </p:cNvPr>
          <p:cNvSpPr/>
          <p:nvPr/>
        </p:nvSpPr>
        <p:spPr>
          <a:xfrm>
            <a:off x="1781443" y="2645031"/>
            <a:ext cx="7385186" cy="1815882"/>
          </a:xfrm>
          <a:prstGeom prst="rect">
            <a:avLst/>
          </a:prstGeom>
          <a:solidFill>
            <a:schemeClr val="bg1"/>
          </a:solidFill>
        </p:spPr>
        <p:txBody>
          <a:bodyPr wrap="square">
            <a:spAutoFit/>
          </a:bodyPr>
          <a:lstStyle/>
          <a:p>
            <a:pPr marL="342900" indent="-342900">
              <a:buFont typeface="+mj-lt"/>
              <a:buAutoNum type="arabicPeriod"/>
            </a:pPr>
            <a:endParaRPr lang="en-GB" sz="2400" b="1" kern="0" dirty="0">
              <a:solidFill>
                <a:srgbClr val="454545"/>
              </a:solidFill>
              <a:latin typeface="Arial" panose="020B0604020202020204" pitchFamily="34" charset="0"/>
              <a:ea typeface="+mj-ea"/>
              <a:cs typeface="Arial" panose="020B0604020202020204" pitchFamily="34" charset="0"/>
            </a:endParaRPr>
          </a:p>
          <a:p>
            <a:pPr marL="342900" indent="-342900">
              <a:buFont typeface="+mj-lt"/>
              <a:buAutoNum type="arabicPeriod"/>
            </a:pPr>
            <a:r>
              <a:rPr lang="en-GB" sz="2000" b="1" i="1" kern="0" dirty="0">
                <a:latin typeface="Arial" panose="020B0604020202020204" pitchFamily="34" charset="0"/>
                <a:ea typeface="+mj-ea"/>
                <a:cs typeface="Arial" panose="020B0604020202020204" pitchFamily="34" charset="0"/>
              </a:rPr>
              <a:t>General discussion on impacts of coronavirus outbreak (ALL)</a:t>
            </a:r>
          </a:p>
          <a:p>
            <a:pPr lvl="1"/>
            <a:endParaRPr lang="en-GB" sz="2400" b="1" kern="0" dirty="0">
              <a:highlight>
                <a:srgbClr val="FFFF00"/>
              </a:highlight>
              <a:latin typeface="Arial" panose="020B0604020202020204" pitchFamily="34" charset="0"/>
              <a:ea typeface="+mj-ea"/>
              <a:cs typeface="Arial" panose="020B0604020202020204" pitchFamily="34" charset="0"/>
            </a:endParaRPr>
          </a:p>
          <a:p>
            <a:endParaRPr lang="en-GB" sz="2400" b="1" dirty="0">
              <a:latin typeface="Helvetica Neue LT Std 45 Light" panose="020B0403020202020204" pitchFamily="34" charset="0"/>
            </a:endParaRPr>
          </a:p>
        </p:txBody>
      </p:sp>
    </p:spTree>
    <p:extLst>
      <p:ext uri="{BB962C8B-B14F-4D97-AF65-F5344CB8AC3E}">
        <p14:creationId xmlns:p14="http://schemas.microsoft.com/office/powerpoint/2010/main" val="35130887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vert="horz" lIns="121920" tIns="60960" rIns="121920" bIns="60960" rtlCol="0" anchor="ctr">
            <a:normAutofit fontScale="90000"/>
          </a:bodyPr>
          <a:lstStyle/>
          <a:p>
            <a:pPr algn="l" rtl="0">
              <a:lnSpc>
                <a:spcPct val="90000"/>
              </a:lnSpc>
              <a:spcBef>
                <a:spcPct val="0"/>
              </a:spcBef>
            </a:pPr>
            <a:r>
              <a:rPr lang="en-US" altLang="en-US" sz="5867" dirty="0">
                <a:solidFill>
                  <a:srgbClr val="FFFFFF"/>
                </a:solidFill>
              </a:rPr>
              <a:t>Next Panel Meeting </a:t>
            </a:r>
          </a:p>
        </p:txBody>
      </p:sp>
      <p:sp>
        <p:nvSpPr>
          <p:cNvPr id="2" name="Text Placeholder 1">
            <a:extLst>
              <a:ext uri="{FF2B5EF4-FFF2-40B4-BE49-F238E27FC236}">
                <a16:creationId xmlns:a16="http://schemas.microsoft.com/office/drawing/2014/main" id="{F3C3EE97-EC12-464C-9594-7509F390CCE4}"/>
              </a:ext>
            </a:extLst>
          </p:cNvPr>
          <p:cNvSpPr>
            <a:spLocks noGrp="1"/>
          </p:cNvSpPr>
          <p:nvPr>
            <p:ph type="body" sz="quarter" idx="10"/>
          </p:nvPr>
        </p:nvSpPr>
        <p:spPr>
          <a:xfrm>
            <a:off x="884825" y="1592449"/>
            <a:ext cx="3341736" cy="1506339"/>
          </a:xfrm>
        </p:spPr>
        <p:txBody>
          <a:bodyPr/>
          <a:lstStyle/>
          <a:p>
            <a:r>
              <a:rPr lang="en-US" altLang="en-US" sz="4400" b="1" dirty="0">
                <a:solidFill>
                  <a:schemeClr val="accent2"/>
                </a:solidFill>
              </a:rPr>
              <a:t>Next Panel Meeting </a:t>
            </a:r>
            <a:endParaRPr lang="en-GB" sz="4400" b="1" dirty="0">
              <a:solidFill>
                <a:schemeClr val="accent2"/>
              </a:solidFill>
            </a:endParaRPr>
          </a:p>
        </p:txBody>
      </p:sp>
      <p:sp>
        <p:nvSpPr>
          <p:cNvPr id="90188" name="TextBox 1"/>
          <p:cNvSpPr txBox="1"/>
          <p:nvPr/>
        </p:nvSpPr>
        <p:spPr>
          <a:xfrm>
            <a:off x="6090574" y="801865"/>
            <a:ext cx="5306084" cy="5230635"/>
          </a:xfrm>
          <a:prstGeom prst="rect">
            <a:avLst/>
          </a:prstGeom>
        </p:spPr>
        <p:txBody>
          <a:bodyPr vert="horz" lIns="121920" tIns="60960" rIns="121920" bIns="60960" rtlCol="0" anchor="ctr">
            <a:normAutofit/>
          </a:bodyPr>
          <a:lstStyle/>
          <a:p>
            <a:pPr defTabSz="1219170">
              <a:lnSpc>
                <a:spcPct val="90000"/>
              </a:lnSpc>
              <a:spcAft>
                <a:spcPts val="800"/>
              </a:spcAft>
            </a:pPr>
            <a:endParaRPr lang="en-US" sz="2400" b="1" dirty="0">
              <a:solidFill>
                <a:srgbClr val="000000"/>
              </a:solidFill>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10am on 26 March 2021 via Teams</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Papers Day – 18 March 2021</a:t>
            </a:r>
          </a:p>
          <a:p>
            <a:pPr defTabSz="1219170">
              <a:lnSpc>
                <a:spcPct val="90000"/>
              </a:lnSpc>
              <a:spcAft>
                <a:spcPts val="800"/>
              </a:spcAft>
            </a:pPr>
            <a:endParaRPr lang="en-US" sz="2000"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Modification Proposals to be submitted by 11 March 2021</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TCMF – 4 March 2021</a:t>
            </a:r>
          </a:p>
          <a:p>
            <a:pPr defTabSz="1219170">
              <a:lnSpc>
                <a:spcPct val="90000"/>
              </a:lnSpc>
              <a:spcAft>
                <a:spcPts val="800"/>
              </a:spcAft>
            </a:pPr>
            <a:endParaRPr lang="en-US" sz="2400" b="1" dirty="0">
              <a:solidFill>
                <a:srgbClr val="000000"/>
              </a:solidFill>
            </a:endParaRPr>
          </a:p>
        </p:txBody>
      </p:sp>
      <p:cxnSp>
        <p:nvCxnSpPr>
          <p:cNvPr id="4" name="Straight Connector 3">
            <a:extLst>
              <a:ext uri="{FF2B5EF4-FFF2-40B4-BE49-F238E27FC236}">
                <a16:creationId xmlns:a16="http://schemas.microsoft.com/office/drawing/2014/main" id="{F96CCCF4-4102-418C-8309-EC086D356EA4}"/>
              </a:ext>
            </a:extLst>
          </p:cNvPr>
          <p:cNvCxnSpPr/>
          <p:nvPr/>
        </p:nvCxnSpPr>
        <p:spPr>
          <a:xfrm>
            <a:off x="6082112" y="2429432"/>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E71DEAF8-4888-4784-9BDD-7EDD5F57D974}"/>
              </a:ext>
            </a:extLst>
          </p:cNvPr>
          <p:cNvCxnSpPr/>
          <p:nvPr/>
        </p:nvCxnSpPr>
        <p:spPr>
          <a:xfrm>
            <a:off x="6219597" y="3240556"/>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328CF5CF-FC5B-4721-A455-92EE4BCFA32E}"/>
              </a:ext>
            </a:extLst>
          </p:cNvPr>
          <p:cNvCxnSpPr/>
          <p:nvPr/>
        </p:nvCxnSpPr>
        <p:spPr>
          <a:xfrm>
            <a:off x="6109729" y="5140960"/>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4539921-E7B8-4F60-81AA-31A1BA5B5C80}"/>
              </a:ext>
            </a:extLst>
          </p:cNvPr>
          <p:cNvCxnSpPr/>
          <p:nvPr/>
        </p:nvCxnSpPr>
        <p:spPr>
          <a:xfrm>
            <a:off x="6219597" y="4347053"/>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2185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solidFill>
                  <a:srgbClr val="0070C0"/>
                </a:solidFill>
              </a:rPr>
              <a:t>Close</a:t>
            </a:r>
          </a:p>
        </p:txBody>
      </p:sp>
      <p:sp>
        <p:nvSpPr>
          <p:cNvPr id="3" name="Title 11">
            <a:extLst>
              <a:ext uri="{FF2B5EF4-FFF2-40B4-BE49-F238E27FC236}">
                <a16:creationId xmlns:a16="http://schemas.microsoft.com/office/drawing/2014/main" id="{AEF15936-8CBA-4447-AB7F-96BB7F568614}"/>
              </a:ext>
            </a:extLst>
          </p:cNvPr>
          <p:cNvSpPr txBox="1">
            <a:spLocks/>
          </p:cNvSpPr>
          <p:nvPr/>
        </p:nvSpPr>
        <p:spPr>
          <a:xfrm>
            <a:off x="404830" y="5065414"/>
            <a:ext cx="8495999" cy="1355705"/>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200" b="1" dirty="0">
                <a:solidFill>
                  <a:srgbClr val="0070C0"/>
                </a:solidFill>
              </a:rPr>
              <a:t>Trisha McAuley</a:t>
            </a:r>
          </a:p>
          <a:p>
            <a:r>
              <a:rPr lang="en-GB" sz="2000" b="1" dirty="0">
                <a:solidFill>
                  <a:schemeClr val="tx1"/>
                </a:solidFill>
              </a:rPr>
              <a:t>Independent Chair, CUSC Panel</a:t>
            </a:r>
            <a:endParaRPr lang="en-GB" sz="1600" b="1" dirty="0">
              <a:solidFill>
                <a:schemeClr val="tx1"/>
              </a:solidFill>
            </a:endParaRPr>
          </a:p>
        </p:txBody>
      </p:sp>
    </p:spTree>
    <p:extLst>
      <p:ext uri="{BB962C8B-B14F-4D97-AF65-F5344CB8AC3E}">
        <p14:creationId xmlns:p14="http://schemas.microsoft.com/office/powerpoint/2010/main" val="897561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FB75756-DA88-4875-8670-482FCE11F8DE}"/>
              </a:ext>
            </a:extLst>
          </p:cNvPr>
          <p:cNvSpPr>
            <a:spLocks noGrp="1"/>
          </p:cNvSpPr>
          <p:nvPr>
            <p:ph type="title"/>
          </p:nvPr>
        </p:nvSpPr>
        <p:spPr>
          <a:xfrm>
            <a:off x="132080" y="99455"/>
            <a:ext cx="11562397" cy="672705"/>
          </a:xfrm>
        </p:spPr>
        <p:txBody>
          <a:bodyPr/>
          <a:lstStyle/>
          <a:p>
            <a:r>
              <a:rPr lang="en-GB" dirty="0"/>
              <a:t>Summary of the 2020 results</a:t>
            </a:r>
          </a:p>
        </p:txBody>
      </p:sp>
      <p:sp>
        <p:nvSpPr>
          <p:cNvPr id="8" name="TextBox 7">
            <a:extLst>
              <a:ext uri="{FF2B5EF4-FFF2-40B4-BE49-F238E27FC236}">
                <a16:creationId xmlns:a16="http://schemas.microsoft.com/office/drawing/2014/main" id="{3D4F0963-83B6-446E-B20E-CC86D67B2AA3}"/>
              </a:ext>
            </a:extLst>
          </p:cNvPr>
          <p:cNvSpPr txBox="1"/>
          <p:nvPr/>
        </p:nvSpPr>
        <p:spPr>
          <a:xfrm>
            <a:off x="395923" y="1898134"/>
            <a:ext cx="5883363" cy="3693319"/>
          </a:xfrm>
          <a:prstGeom prst="rect">
            <a:avLst/>
          </a:prstGeom>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Thank you to all who responded!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Helvetica Neue Light" panose="02000403000000020004" pitchFamily="2" charset="0"/>
                <a:ea typeface="+mn-ea"/>
                <a:cs typeface="+mn-cs"/>
              </a:rPr>
              <a:t>69% </a:t>
            </a: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mn-ea"/>
                <a:cs typeface="+mn-cs"/>
              </a:rPr>
              <a:t>of the </a:t>
            </a:r>
            <a:r>
              <a:rPr kumimoji="0" lang="en-GB" sz="1800" b="1" i="0" u="none" strike="noStrike" kern="1200" cap="none" spc="0" normalizeH="0" baseline="0" noProof="0" dirty="0">
                <a:ln>
                  <a:noFill/>
                </a:ln>
                <a:solidFill>
                  <a:srgbClr val="000000"/>
                </a:solidFill>
                <a:effectLst/>
                <a:uLnTx/>
                <a:uFillTx/>
                <a:latin typeface="Helvetica Neue Light" panose="02000403000000020004" pitchFamily="2" charset="0"/>
                <a:ea typeface="+mn-ea"/>
                <a:cs typeface="+mn-cs"/>
              </a:rPr>
              <a:t>59 stakeholders </a:t>
            </a: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mn-ea"/>
                <a:cs typeface="+mn-cs"/>
              </a:rPr>
              <a:t>surveyed in 2020 were satisfied with our service. This is an increase of </a:t>
            </a:r>
            <a:r>
              <a:rPr kumimoji="0" lang="en-GB" sz="1800" b="1" i="0" u="none" strike="noStrike" kern="1200" cap="none" spc="0" normalizeH="0" baseline="0" noProof="0" dirty="0">
                <a:ln>
                  <a:noFill/>
                </a:ln>
                <a:solidFill>
                  <a:srgbClr val="000000"/>
                </a:solidFill>
                <a:effectLst/>
                <a:uLnTx/>
                <a:uFillTx/>
                <a:latin typeface="Helvetica Neue Light" panose="02000403000000020004" pitchFamily="2" charset="0"/>
                <a:ea typeface="+mn-ea"/>
                <a:cs typeface="+mn-cs"/>
              </a:rPr>
              <a:t>25 percentage </a:t>
            </a: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mn-ea"/>
                <a:cs typeface="+mn-cs"/>
              </a:rPr>
              <a:t>points on the previous year.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mn-ea"/>
                <a:cs typeface="+mn-cs"/>
              </a:rPr>
              <a:t>While we know that direct comparison across Codes isn’t possible due their differences and set up, if we’d have scored this in 2019, we’d have been in </a:t>
            </a:r>
            <a:r>
              <a:rPr kumimoji="0" lang="en-GB" sz="1800" b="1" i="0" u="none" strike="noStrike" kern="1200" cap="none" spc="0" normalizeH="0" baseline="0" noProof="0" dirty="0">
                <a:ln>
                  <a:noFill/>
                </a:ln>
                <a:solidFill>
                  <a:srgbClr val="000000"/>
                </a:solidFill>
                <a:effectLst/>
                <a:uLnTx/>
                <a:uFillTx/>
                <a:latin typeface="Helvetica Neue Light" panose="02000403000000020004" pitchFamily="2" charset="0"/>
                <a:ea typeface="+mn-ea"/>
                <a:cs typeface="+mn-cs"/>
              </a:rPr>
              <a:t>joint 4</a:t>
            </a:r>
            <a:r>
              <a:rPr kumimoji="0" lang="en-GB" sz="1800" b="1" i="0" u="none" strike="noStrike" kern="1200" cap="none" spc="0" normalizeH="0" baseline="30000" noProof="0" dirty="0">
                <a:ln>
                  <a:noFill/>
                </a:ln>
                <a:solidFill>
                  <a:srgbClr val="000000"/>
                </a:solidFill>
                <a:effectLst/>
                <a:uLnTx/>
                <a:uFillTx/>
                <a:latin typeface="Helvetica Neue Light" panose="02000403000000020004" pitchFamily="2" charset="0"/>
                <a:ea typeface="+mn-ea"/>
                <a:cs typeface="+mn-cs"/>
              </a:rPr>
              <a:t>th</a:t>
            </a:r>
            <a:r>
              <a:rPr kumimoji="0" lang="en-GB" sz="1800" b="1" i="0" u="none" strike="noStrike" kern="1200" cap="none" spc="0" normalizeH="0" baseline="0" noProof="0" dirty="0">
                <a:ln>
                  <a:noFill/>
                </a:ln>
                <a:solidFill>
                  <a:srgbClr val="000000"/>
                </a:solidFill>
                <a:effectLst/>
                <a:uLnTx/>
                <a:uFillTx/>
                <a:latin typeface="Helvetica Neue Light" panose="02000403000000020004" pitchFamily="2" charset="0"/>
                <a:ea typeface="+mn-ea"/>
                <a:cs typeface="+mn-cs"/>
              </a:rPr>
              <a:t> position</a:t>
            </a: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mn-ea"/>
                <a:cs typeface="+mn-cs"/>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Helvetica Neue Light" panose="02000403000000020004" pitchFamily="2" charset="0"/>
                <a:ea typeface="+mn-ea"/>
                <a:cs typeface="+mn-cs"/>
              </a:rPr>
              <a:t>66% </a:t>
            </a: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mn-ea"/>
                <a:cs typeface="+mn-cs"/>
              </a:rPr>
              <a:t>of respondents in 2020 agreed that our </a:t>
            </a:r>
            <a:r>
              <a:rPr kumimoji="0" lang="en-GB" sz="1800" b="1" i="0" u="none" strike="noStrike" kern="1200" cap="none" spc="0" normalizeH="0" baseline="0" noProof="0" dirty="0">
                <a:ln>
                  <a:noFill/>
                </a:ln>
                <a:solidFill>
                  <a:srgbClr val="000000"/>
                </a:solidFill>
                <a:effectLst/>
                <a:uLnTx/>
                <a:uFillTx/>
                <a:latin typeface="Helvetica Neue Light" panose="02000403000000020004" pitchFamily="2" charset="0"/>
                <a:ea typeface="+mn-ea"/>
                <a:cs typeface="+mn-cs"/>
              </a:rPr>
              <a:t>service had improved</a:t>
            </a: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endParaRPr>
          </a:p>
        </p:txBody>
      </p:sp>
      <p:graphicFrame>
        <p:nvGraphicFramePr>
          <p:cNvPr id="10" name="Chart 9">
            <a:extLst>
              <a:ext uri="{FF2B5EF4-FFF2-40B4-BE49-F238E27FC236}">
                <a16:creationId xmlns:a16="http://schemas.microsoft.com/office/drawing/2014/main" id="{A3ADD805-B67F-4C3B-879C-4EC904B1AFF6}"/>
              </a:ext>
            </a:extLst>
          </p:cNvPr>
          <p:cNvGraphicFramePr>
            <a:graphicFrameLocks/>
          </p:cNvGraphicFramePr>
          <p:nvPr>
            <p:extLst/>
          </p:nvPr>
        </p:nvGraphicFramePr>
        <p:xfrm>
          <a:off x="6631622" y="1095135"/>
          <a:ext cx="5235575" cy="46351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10812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FB75756-DA88-4875-8670-482FCE11F8DE}"/>
              </a:ext>
            </a:extLst>
          </p:cNvPr>
          <p:cNvSpPr>
            <a:spLocks noGrp="1"/>
          </p:cNvSpPr>
          <p:nvPr>
            <p:ph type="title"/>
          </p:nvPr>
        </p:nvSpPr>
        <p:spPr>
          <a:xfrm>
            <a:off x="213201" y="110276"/>
            <a:ext cx="11765597" cy="564849"/>
          </a:xfrm>
        </p:spPr>
        <p:txBody>
          <a:bodyPr/>
          <a:lstStyle/>
          <a:p>
            <a:r>
              <a:rPr lang="en-GB" dirty="0"/>
              <a:t>Key improvement areas</a:t>
            </a:r>
          </a:p>
        </p:txBody>
      </p:sp>
      <p:pic>
        <p:nvPicPr>
          <p:cNvPr id="15363" name="Picture 3">
            <a:extLst>
              <a:ext uri="{FF2B5EF4-FFF2-40B4-BE49-F238E27FC236}">
                <a16:creationId xmlns:a16="http://schemas.microsoft.com/office/drawing/2014/main" id="{4D0FD154-36AE-4533-9B1F-DF63A3DDEA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1964" y="1423690"/>
            <a:ext cx="7176834" cy="405839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C65BC0E6-4CD1-44FF-B797-6A792387245A}"/>
              </a:ext>
            </a:extLst>
          </p:cNvPr>
          <p:cNvSpPr/>
          <p:nvPr/>
        </p:nvSpPr>
        <p:spPr>
          <a:xfrm>
            <a:off x="213201" y="1324277"/>
            <a:ext cx="4401329" cy="1077218"/>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0B900"/>
                </a:solidFill>
                <a:effectLst/>
                <a:uLnTx/>
                <a:uFillTx/>
                <a:latin typeface="Calibri" panose="020F0502020204030204"/>
                <a:ea typeface="+mn-ea"/>
                <a:cs typeface="+mn-cs"/>
              </a:rPr>
              <a:t>Website: </a:t>
            </a:r>
            <a:r>
              <a:rPr kumimoji="0" lang="en-GB" sz="1600" b="0" i="1" u="none" strike="noStrike" kern="1200" cap="none" spc="0" normalizeH="0" baseline="0" noProof="0" dirty="0">
                <a:ln>
                  <a:noFill/>
                </a:ln>
                <a:solidFill>
                  <a:srgbClr val="000000"/>
                </a:solidFill>
                <a:effectLst/>
                <a:uLnTx/>
                <a:uFillTx/>
                <a:latin typeface="Calibri" panose="020F0502020204030204"/>
                <a:ea typeface="+mn-ea"/>
                <a:cs typeface="+mn-cs"/>
              </a:rPr>
              <a:t>Some of the items are easier to find whereas before you had to dig for it. It is more structured now and find things even when you don't know where to look</a:t>
            </a:r>
          </a:p>
        </p:txBody>
      </p:sp>
      <p:sp>
        <p:nvSpPr>
          <p:cNvPr id="9" name="Rectangle 8">
            <a:extLst>
              <a:ext uri="{FF2B5EF4-FFF2-40B4-BE49-F238E27FC236}">
                <a16:creationId xmlns:a16="http://schemas.microsoft.com/office/drawing/2014/main" id="{940160C1-C714-4D20-8A32-50AB400257D8}"/>
              </a:ext>
            </a:extLst>
          </p:cNvPr>
          <p:cNvSpPr/>
          <p:nvPr/>
        </p:nvSpPr>
        <p:spPr>
          <a:xfrm>
            <a:off x="213201" y="2719173"/>
            <a:ext cx="4401329" cy="1107996"/>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1"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0B900"/>
                </a:solidFill>
                <a:effectLst/>
                <a:uLnTx/>
                <a:uFillTx/>
                <a:latin typeface="Calibri" panose="020F0502020204030204"/>
                <a:ea typeface="+mn-ea"/>
                <a:cs typeface="+mn-cs"/>
              </a:rPr>
              <a:t>Reports/Templates: </a:t>
            </a:r>
            <a:r>
              <a:rPr kumimoji="0" lang="en-GB" sz="1600" b="0" i="1" u="none" strike="noStrike" kern="1200" cap="none" spc="0" normalizeH="0" baseline="0" noProof="0" dirty="0">
                <a:ln>
                  <a:noFill/>
                </a:ln>
                <a:solidFill>
                  <a:srgbClr val="000000"/>
                </a:solidFill>
                <a:effectLst/>
                <a:uLnTx/>
                <a:uFillTx/>
                <a:latin typeface="Calibri" panose="020F0502020204030204"/>
                <a:ea typeface="+mn-ea"/>
                <a:cs typeface="+mn-cs"/>
              </a:rPr>
              <a:t>They are shorter and more concise, which is a lot easier to read and understand.</a:t>
            </a:r>
          </a:p>
        </p:txBody>
      </p:sp>
      <p:sp>
        <p:nvSpPr>
          <p:cNvPr id="10" name="Rectangle 9">
            <a:extLst>
              <a:ext uri="{FF2B5EF4-FFF2-40B4-BE49-F238E27FC236}">
                <a16:creationId xmlns:a16="http://schemas.microsoft.com/office/drawing/2014/main" id="{84E64BA5-5DF3-4405-86CD-2A24AE91DAB7}"/>
              </a:ext>
            </a:extLst>
          </p:cNvPr>
          <p:cNvSpPr/>
          <p:nvPr/>
        </p:nvSpPr>
        <p:spPr>
          <a:xfrm>
            <a:off x="213201" y="4144847"/>
            <a:ext cx="4401329" cy="1354217"/>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0B900"/>
                </a:solidFill>
                <a:effectLst/>
                <a:uLnTx/>
                <a:uFillTx/>
                <a:latin typeface="Calibri" panose="020F0502020204030204"/>
                <a:ea typeface="+mn-ea"/>
                <a:cs typeface="+mn-cs"/>
              </a:rPr>
              <a:t>Communications: </a:t>
            </a:r>
            <a:r>
              <a:rPr kumimoji="0" lang="en-GB" sz="1600" b="0" i="1" u="none" strike="noStrike" kern="1200" cap="none" spc="0" normalizeH="0" baseline="0" noProof="0" dirty="0">
                <a:ln>
                  <a:noFill/>
                </a:ln>
                <a:solidFill>
                  <a:srgbClr val="000000"/>
                </a:solidFill>
                <a:effectLst/>
                <a:uLnTx/>
                <a:uFillTx/>
                <a:latin typeface="Calibri" panose="020F0502020204030204"/>
                <a:ea typeface="+mn-ea"/>
                <a:cs typeface="+mn-cs"/>
              </a:rPr>
              <a:t>Sent out in a timely manner and containing all relevant information I need to do my job. The quality seems to be at a higher level than it was. </a:t>
            </a:r>
          </a:p>
        </p:txBody>
      </p:sp>
    </p:spTree>
    <p:extLst>
      <p:ext uri="{BB962C8B-B14F-4D97-AF65-F5344CB8AC3E}">
        <p14:creationId xmlns:p14="http://schemas.microsoft.com/office/powerpoint/2010/main" val="2471299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FB75756-DA88-4875-8670-482FCE11F8DE}"/>
              </a:ext>
            </a:extLst>
          </p:cNvPr>
          <p:cNvSpPr>
            <a:spLocks noGrp="1"/>
          </p:cNvSpPr>
          <p:nvPr>
            <p:ph type="title"/>
          </p:nvPr>
        </p:nvSpPr>
        <p:spPr>
          <a:xfrm>
            <a:off x="172402" y="241695"/>
            <a:ext cx="11778298" cy="1221345"/>
          </a:xfrm>
        </p:spPr>
        <p:txBody>
          <a:bodyPr/>
          <a:lstStyle/>
          <a:p>
            <a:r>
              <a:rPr lang="en-GB" dirty="0"/>
              <a:t>Code Administrator Survey 2020 – continuous improvement </a:t>
            </a:r>
          </a:p>
        </p:txBody>
      </p:sp>
      <p:sp>
        <p:nvSpPr>
          <p:cNvPr id="8" name="TextBox 7">
            <a:extLst>
              <a:ext uri="{FF2B5EF4-FFF2-40B4-BE49-F238E27FC236}">
                <a16:creationId xmlns:a16="http://schemas.microsoft.com/office/drawing/2014/main" id="{3D4F0963-83B6-446E-B20E-CC86D67B2AA3}"/>
              </a:ext>
            </a:extLst>
          </p:cNvPr>
          <p:cNvSpPr txBox="1"/>
          <p:nvPr/>
        </p:nvSpPr>
        <p:spPr>
          <a:xfrm>
            <a:off x="517447" y="1670792"/>
            <a:ext cx="11346002" cy="3970318"/>
          </a:xfrm>
          <a:prstGeom prst="rect">
            <a:avLst/>
          </a:prstGeom>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The feedback from our Code Administrator 2020 survey has addressed some areas in which we still need to improve.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We will use the feedback to build the deliverables we will commit to for 2021-22 and also address the level of future change in specific ways, such as;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endParaRPr>
          </a:p>
          <a:p>
            <a:pPr marL="800100" marR="0" lvl="1"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Increase </a:t>
            </a:r>
            <a:r>
              <a:rPr kumimoji="0" lang="en-GB" sz="1800" b="1"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resource</a:t>
            </a: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 (as outlined in the RIIO2 Business Plan) across all Codes teams</a:t>
            </a:r>
          </a:p>
          <a:p>
            <a:pPr marL="800100" marR="0" lvl="1"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Recognising that increased resource is not the full solution to delivering higher volumes; we will build on </a:t>
            </a:r>
            <a:r>
              <a:rPr kumimoji="0" lang="en-GB" sz="1800" b="1"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Chairing capability</a:t>
            </a: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 </a:t>
            </a:r>
            <a:r>
              <a:rPr kumimoji="0" lang="en-GB" sz="1800" b="1"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project management </a:t>
            </a: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of each modification &amp; making our processes </a:t>
            </a:r>
            <a:r>
              <a:rPr kumimoji="0" lang="en-GB" sz="1800" b="1"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more accessible </a:t>
            </a: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across industry </a:t>
            </a:r>
          </a:p>
          <a:p>
            <a:pPr marL="800100" marR="0" lvl="1"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Work with other teams to produce larger scale change projects such as </a:t>
            </a:r>
            <a:r>
              <a:rPr kumimoji="0" lang="en-GB" sz="1800" b="1"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digitalisation of the Grid Code </a:t>
            </a:r>
          </a:p>
          <a:p>
            <a:pPr marL="800100" lvl="1" indent="-342900">
              <a:buFont typeface="Arial" panose="020B0604020202020204" pitchFamily="34" charset="0"/>
              <a:buChar char="•"/>
              <a:defRPr/>
            </a:pP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In the shorter term we’re also taking part in a week long event hosted by the ESO </a:t>
            </a: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hlinkClick r:id="rId3"/>
              </a:rPr>
              <a:t>‘</a:t>
            </a:r>
            <a:r>
              <a:rPr lang="en-GB" dirty="0">
                <a:latin typeface="Helvetica Neue Condensed" panose="02000503000000020004"/>
                <a:hlinkClick r:id="rId3"/>
              </a:rPr>
              <a:t>Road to net zero – electricity markets change’</a:t>
            </a: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hlinkClick r:id="rId3"/>
              </a:rPr>
              <a:t> </a:t>
            </a:r>
            <a:r>
              <a:rPr kumimoji="0" lang="en-GB" sz="1800" b="0" i="0" u="none" strike="noStrike" kern="1200" cap="none" spc="0" normalizeH="0" baseline="0" noProof="0" dirty="0">
                <a:ln>
                  <a:noFill/>
                </a:ln>
                <a:solidFill>
                  <a:srgbClr val="000000"/>
                </a:solidFill>
                <a:effectLst/>
                <a:uLnTx/>
                <a:uFillTx/>
                <a:latin typeface="Helvetica Neue Light" panose="02000403000000020004" pitchFamily="2" charset="0"/>
                <a:ea typeface="Helvetica Neue Light" panose="02000403000000020004" pitchFamily="2" charset="0"/>
                <a:cs typeface="+mn-cs"/>
              </a:rPr>
              <a:t>via a series of webinars, that will provide a view of market change as the industry continues towards a zero carbon grid. </a:t>
            </a:r>
          </a:p>
        </p:txBody>
      </p:sp>
    </p:spTree>
    <p:extLst>
      <p:ext uri="{BB962C8B-B14F-4D97-AF65-F5344CB8AC3E}">
        <p14:creationId xmlns:p14="http://schemas.microsoft.com/office/powerpoint/2010/main" val="2490900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GB" sz="4000" b="1" i="0" u="none" strike="noStrike" kern="1200" cap="none" spc="0" normalizeH="0" baseline="0" noProof="0" dirty="0">
                <a:ln>
                  <a:noFill/>
                </a:ln>
                <a:solidFill>
                  <a:srgbClr val="0070C0"/>
                </a:solidFill>
                <a:effectLst/>
                <a:uLnTx/>
                <a:uFillTx/>
                <a:latin typeface="Helvetica Neue LT Std 65 Medium" panose="020B0604020202020204" pitchFamily="34" charset="0"/>
              </a:rPr>
              <a:t>Questions</a:t>
            </a:r>
          </a:p>
        </p:txBody>
      </p:sp>
    </p:spTree>
    <p:extLst>
      <p:ext uri="{BB962C8B-B14F-4D97-AF65-F5344CB8AC3E}">
        <p14:creationId xmlns:p14="http://schemas.microsoft.com/office/powerpoint/2010/main" val="16087019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Approval of Panel Minutes </a:t>
            </a:r>
          </a:p>
        </p:txBody>
      </p:sp>
      <p:sp>
        <p:nvSpPr>
          <p:cNvPr id="4" name="TextBox 3">
            <a:extLst>
              <a:ext uri="{FF2B5EF4-FFF2-40B4-BE49-F238E27FC236}">
                <a16:creationId xmlns:a16="http://schemas.microsoft.com/office/drawing/2014/main" id="{E8B728F4-72B7-4C7C-80BE-E2F214E6E0E1}"/>
              </a:ext>
            </a:extLst>
          </p:cNvPr>
          <p:cNvSpPr txBox="1"/>
          <p:nvPr/>
        </p:nvSpPr>
        <p:spPr>
          <a:xfrm>
            <a:off x="323550" y="1192629"/>
            <a:ext cx="6077250" cy="1200329"/>
          </a:xfrm>
          <a:prstGeom prst="rect">
            <a:avLst/>
          </a:prstGeom>
        </p:spPr>
        <p:txBody>
          <a:bodyPr wrap="square" rtlCol="0">
            <a:spAutoFit/>
          </a:bodyPr>
          <a:lstStyle/>
          <a:p>
            <a:pPr algn="l"/>
            <a:r>
              <a:rPr lang="en-GB" sz="2400" b="1" dirty="0">
                <a:solidFill>
                  <a:srgbClr val="454545"/>
                </a:solidFill>
                <a:latin typeface="Arial" panose="020B0604020202020204" pitchFamily="34" charset="0"/>
                <a:cs typeface="Times New Roman" panose="02020603050405020304" pitchFamily="18" charset="0"/>
              </a:rPr>
              <a:t>Approval of Panel Minutes from the Meeting held 18 December 2020, 8, 13, 21 and 29 January 2021</a:t>
            </a:r>
            <a:endParaRPr lang="en-GB" sz="2400" b="1" dirty="0">
              <a:solidFill>
                <a:srgbClr val="FF0000"/>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388461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2MUorbDdSAu9Ug.6zw4z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lnQNXCMlRA6fye2uUelQ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6kfJHKLHS0ith1u8hhZm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7GkBBpfMSDGnyl0KoZfC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j2jMQE8SuKcUMrnPOMaeQ"/>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6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4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id="{EC2A9EB9-C553-4533-8816-4607755CA4A0}" vid="{7372FB52-645C-48CB-BA91-663538C78E52}"/>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sted">
  <a:themeElements>
    <a:clrScheme name="Orsted">
      <a:dk1>
        <a:srgbClr val="000000"/>
      </a:dk1>
      <a:lt1>
        <a:srgbClr val="FFFFFF"/>
      </a:lt1>
      <a:dk2>
        <a:srgbClr val="3B4956"/>
      </a:dk2>
      <a:lt2>
        <a:srgbClr val="F5F6F7"/>
      </a:lt2>
      <a:accent1>
        <a:srgbClr val="4099DA"/>
      </a:accent1>
      <a:accent2>
        <a:srgbClr val="8ECDC8"/>
      </a:accent2>
      <a:accent3>
        <a:srgbClr val="644C76"/>
      </a:accent3>
      <a:accent4>
        <a:srgbClr val="D8D1CA"/>
      </a:accent4>
      <a:accent5>
        <a:srgbClr val="B7ADA5"/>
      </a:accent5>
      <a:accent6>
        <a:srgbClr val="99A4AE"/>
      </a:accent6>
      <a:hlink>
        <a:srgbClr val="4099DA"/>
      </a:hlink>
      <a:folHlink>
        <a:srgbClr val="4099DA"/>
      </a:folHlink>
    </a:clrScheme>
    <a:fontScheme name="Orsted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lnSpc>
            <a:spcPct val="96000"/>
          </a:lnSpc>
          <a:defRPr sz="1300" noProof="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6000"/>
          </a:lnSpc>
          <a:spcBef>
            <a:spcPts val="1800"/>
          </a:spcBef>
          <a:defRPr sz="1300" dirty="0" smtClean="0">
            <a:solidFill>
              <a:schemeClr val="tx2"/>
            </a:solidFill>
          </a:defRPr>
        </a:defPPr>
      </a:lstStyle>
    </a:txDef>
  </a:objectDefaults>
  <a:extraClrSchemeLst/>
  <a:extLst>
    <a:ext uri="{05A4C25C-085E-4340-85A3-A5531E510DB2}">
      <thm15:themeFamily xmlns:thm15="http://schemas.microsoft.com/office/thememl/2012/main" name="16-9 Landscape Arial.potx" id="{0561035E-5CB3-4856-ABCE-8EBAD0463BD9}" vid="{7F2A9425-F1B4-4DF1-846A-F024CA7A0C1B}"/>
    </a:ext>
  </a:extLst>
</a:theme>
</file>

<file path=ppt/theme/theme3.xml><?xml version="1.0" encoding="utf-8"?>
<a:theme xmlns:a="http://schemas.openxmlformats.org/drawingml/2006/main" name="Fir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Presentation2" id="{90A02606-5834-45DB-A316-77EE0BD6FAFA}" vid="{2B876F8A-9D56-494A-981E-8B7D09CDE914}"/>
    </a:ext>
  </a:extLst>
</a:theme>
</file>

<file path=ppt/theme/theme8.xml><?xml version="1.0" encoding="utf-8"?>
<a:theme xmlns:a="http://schemas.openxmlformats.org/drawingml/2006/main" name="5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Rivalland (ESO), Jessica</DisplayName>
        <AccountId>49</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4b53638bea34a38d749e5d1ad7dcb647">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5fde6207ad4f461e79c1ad85c02ad47f"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CB36002-CCFD-4C5D-814A-FF8D96969B7A}">
  <ds:schemaRefs>
    <ds:schemaRef ds:uri="f71abe4e-f5ff-49cd-8eff-5f4949acc510"/>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97b6fe81-1556-4112-94ca-31043ca39b71"/>
    <ds:schemaRef ds:uri="http://www.w3.org/XML/1998/namespace"/>
  </ds:schemaRefs>
</ds:datastoreItem>
</file>

<file path=customXml/itemProps2.xml><?xml version="1.0" encoding="utf-8"?>
<ds:datastoreItem xmlns:ds="http://schemas.openxmlformats.org/officeDocument/2006/customXml" ds:itemID="{7892AB2D-6968-43B8-803A-5FE3C7FDA1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526808D-2B4C-4333-ABB4-74F13E7BF81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3552</TotalTime>
  <Words>2943</Words>
  <Application>Microsoft Office PowerPoint</Application>
  <PresentationFormat>Widescreen</PresentationFormat>
  <Paragraphs>425</Paragraphs>
  <Slides>49</Slides>
  <Notes>8</Notes>
  <HiddenSlides>0</HiddenSlides>
  <MMClips>0</MMClips>
  <ScaleCrop>false</ScaleCrop>
  <HeadingPairs>
    <vt:vector size="8" baseType="variant">
      <vt:variant>
        <vt:lpstr>Fonts Used</vt:lpstr>
      </vt:variant>
      <vt:variant>
        <vt:i4>23</vt:i4>
      </vt:variant>
      <vt:variant>
        <vt:lpstr>Theme</vt:lpstr>
      </vt:variant>
      <vt:variant>
        <vt:i4>11</vt:i4>
      </vt:variant>
      <vt:variant>
        <vt:lpstr>Embedded OLE Servers</vt:lpstr>
      </vt:variant>
      <vt:variant>
        <vt:i4>1</vt:i4>
      </vt:variant>
      <vt:variant>
        <vt:lpstr>Slide Titles</vt:lpstr>
      </vt:variant>
      <vt:variant>
        <vt:i4>49</vt:i4>
      </vt:variant>
    </vt:vector>
  </HeadingPairs>
  <TitlesOfParts>
    <vt:vector size="84" baseType="lpstr">
      <vt:lpstr>Arial</vt:lpstr>
      <vt:lpstr>Calibri</vt:lpstr>
      <vt:lpstr>Calibri Light</vt:lpstr>
      <vt:lpstr>Helvetica Neue Condensed</vt:lpstr>
      <vt:lpstr>Helvetica Neue Light</vt:lpstr>
      <vt:lpstr>Helvetica Neue LT Pro 45 Light</vt:lpstr>
      <vt:lpstr>Helvetica Neue LT Pro 55 Roman</vt:lpstr>
      <vt:lpstr>Helvetica Neue LT Pro 65 Medium</vt:lpstr>
      <vt:lpstr>Helvetica Neue LT Std 35 Thin</vt:lpstr>
      <vt:lpstr>Helvetica Neue LT Std 45 Light</vt:lpstr>
      <vt:lpstr>Helvetica Neue LT Std 55 Roman</vt:lpstr>
      <vt:lpstr>Helvetica Neue LT Std 65 Medium</vt:lpstr>
      <vt:lpstr>Helvetica Neue LT Std 77 Bold C</vt:lpstr>
      <vt:lpstr>Helvetica Neue LT Std 87 Heavy </vt:lpstr>
      <vt:lpstr>Helvetica Neue LT Std 97 Black </vt:lpstr>
      <vt:lpstr>HelveticaNeueLTPro-Blk</vt:lpstr>
      <vt:lpstr>HelveticaNeueLTPro-Hv</vt:lpstr>
      <vt:lpstr>HelveticaNeueLTPro-Roman</vt:lpstr>
      <vt:lpstr>Orsted Sans Office</vt:lpstr>
      <vt:lpstr>Symbol</vt:lpstr>
      <vt:lpstr>Verdana</vt:lpstr>
      <vt:lpstr>Wingdings</vt:lpstr>
      <vt:lpstr>Wingdings 2</vt:lpstr>
      <vt:lpstr>Office Theme</vt:lpstr>
      <vt:lpstr>Orsted</vt:lpstr>
      <vt:lpstr>FirstSlideMaster</vt:lpstr>
      <vt:lpstr>PresentationOfgem2015</vt:lpstr>
      <vt:lpstr>1_PresentationOfgem2015</vt:lpstr>
      <vt:lpstr>1_Office Theme</vt:lpstr>
      <vt:lpstr>3_Office Theme</vt:lpstr>
      <vt:lpstr>5_Office Theme</vt:lpstr>
      <vt:lpstr>2_Office Theme</vt:lpstr>
      <vt:lpstr>6_Office Theme</vt:lpstr>
      <vt:lpstr>4_Office Theme</vt:lpstr>
      <vt:lpstr>think-cell Slide</vt:lpstr>
      <vt:lpstr>Friday 26 February 2021 Online Meeting via Teams</vt:lpstr>
      <vt:lpstr>PowerPoint Presentation</vt:lpstr>
      <vt:lpstr>PowerPoint Presentation</vt:lpstr>
      <vt:lpstr>PowerPoint Presentation</vt:lpstr>
      <vt:lpstr>Summary of the 2020 results</vt:lpstr>
      <vt:lpstr>Key improvement areas</vt:lpstr>
      <vt:lpstr>Code Administrator Survey 2020 – continuous improvement </vt:lpstr>
      <vt:lpstr>PowerPoint Presentation</vt:lpstr>
      <vt:lpstr>PowerPoint Presentation</vt:lpstr>
      <vt:lpstr>PowerPoint Presentation</vt:lpstr>
      <vt:lpstr>PowerPoint Presentation</vt:lpstr>
      <vt:lpstr>PowerPoint Presentation</vt:lpstr>
      <vt:lpstr>PowerPoint Presentation</vt:lpstr>
      <vt:lpstr>Ofgem’s CMP334 Decision &amp; Proposal Scope</vt:lpstr>
      <vt:lpstr>Proposed solution </vt:lpstr>
      <vt:lpstr>Example site configurations to test (1)</vt:lpstr>
      <vt:lpstr>Example site configurations to test (2)</vt:lpstr>
      <vt:lpstr>Additional considerations</vt:lpstr>
      <vt:lpstr>Timeline for CMP363 and CMP364</vt:lpstr>
      <vt:lpstr>CMP363/CMP364 – the asks of Panel</vt:lpstr>
      <vt:lpstr>BREAK</vt:lpstr>
      <vt:lpstr>PowerPoint Presentation</vt:lpstr>
      <vt:lpstr>Critical Friend Feedback – CMP361</vt:lpstr>
      <vt:lpstr>Critical Friend Feedback – CMP362</vt:lpstr>
      <vt:lpstr>Background (CMP361)</vt:lpstr>
      <vt:lpstr>Scope of CMP361 (BSUoS Reform: Introduction of an ex-ante fixed BSUoS tariff )</vt:lpstr>
      <vt:lpstr>Scope of CMP362 (Consequential Definition Updates required to support BSUoS Reform)</vt:lpstr>
      <vt:lpstr>Timeline for CMP361 and CMP362</vt:lpstr>
      <vt:lpstr>CMP361/CMP362 – the asks of Panel</vt:lpstr>
      <vt:lpstr>PowerPoint Presentation</vt:lpstr>
      <vt:lpstr>PowerPoint Presentation</vt:lpstr>
      <vt:lpstr>PowerPoint Presentation</vt:lpstr>
      <vt:lpstr>PowerPoint Presentation</vt:lpstr>
      <vt:lpstr>PowerPoint Presentation</vt:lpstr>
      <vt:lpstr>PowerPoint Presentation</vt:lpstr>
      <vt:lpstr>Prioritisation Principles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Friday 27 November 2020 Online Meeting via Teams</dc:title>
  <dc:creator>Mullen (ESO), Paul J</dc:creator>
  <cp:lastModifiedBy>Mullen (ESO), Paul J</cp:lastModifiedBy>
  <cp:revision>66</cp:revision>
  <dcterms:created xsi:type="dcterms:W3CDTF">2020-11-18T21:12:56Z</dcterms:created>
  <dcterms:modified xsi:type="dcterms:W3CDTF">2021-02-26T12:59:19Z</dcterms:modified>
</cp:coreProperties>
</file>