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831" r:id="rId6"/>
    <p:sldMasterId id="2147483833" r:id="rId7"/>
    <p:sldMasterId id="2147483839" r:id="rId8"/>
    <p:sldMasterId id="2147483993" r:id="rId9"/>
    <p:sldMasterId id="2147484071" r:id="rId10"/>
    <p:sldMasterId id="2147484088" r:id="rId11"/>
    <p:sldMasterId id="2147484107" r:id="rId12"/>
  </p:sldMasterIdLst>
  <p:notesMasterIdLst>
    <p:notesMasterId r:id="rId53"/>
  </p:notesMasterIdLst>
  <p:handoutMasterIdLst>
    <p:handoutMasterId r:id="rId54"/>
  </p:handoutMasterIdLst>
  <p:sldIdLst>
    <p:sldId id="1323" r:id="rId13"/>
    <p:sldId id="256" r:id="rId14"/>
    <p:sldId id="1403" r:id="rId15"/>
    <p:sldId id="1424" r:id="rId16"/>
    <p:sldId id="1200" r:id="rId17"/>
    <p:sldId id="266" r:id="rId18"/>
    <p:sldId id="1201" r:id="rId19"/>
    <p:sldId id="286" r:id="rId20"/>
    <p:sldId id="1384" r:id="rId21"/>
    <p:sldId id="1335" r:id="rId22"/>
    <p:sldId id="1419" r:id="rId23"/>
    <p:sldId id="1417" r:id="rId24"/>
    <p:sldId id="1420" r:id="rId25"/>
    <p:sldId id="1407" r:id="rId26"/>
    <p:sldId id="1412" r:id="rId27"/>
    <p:sldId id="1413" r:id="rId28"/>
    <p:sldId id="1421" r:id="rId29"/>
    <p:sldId id="1123" r:id="rId30"/>
    <p:sldId id="1418" r:id="rId31"/>
    <p:sldId id="1135" r:id="rId32"/>
    <p:sldId id="648" r:id="rId33"/>
    <p:sldId id="1217" r:id="rId34"/>
    <p:sldId id="1426" r:id="rId35"/>
    <p:sldId id="1214" r:id="rId36"/>
    <p:sldId id="1136" r:id="rId37"/>
    <p:sldId id="1374" r:id="rId38"/>
    <p:sldId id="1138" r:id="rId39"/>
    <p:sldId id="1324" r:id="rId40"/>
    <p:sldId id="1140" r:id="rId41"/>
    <p:sldId id="1240" r:id="rId42"/>
    <p:sldId id="1241" r:id="rId43"/>
    <p:sldId id="1144" r:id="rId44"/>
    <p:sldId id="1242" r:id="rId45"/>
    <p:sldId id="1145" r:id="rId46"/>
    <p:sldId id="1334" r:id="rId47"/>
    <p:sldId id="1094" r:id="rId48"/>
    <p:sldId id="1425" r:id="rId49"/>
    <p:sldId id="1154" r:id="rId50"/>
    <p:sldId id="745" r:id="rId51"/>
    <p:sldId id="1202"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403"/>
            <p14:sldId id="1424"/>
            <p14:sldId id="1200"/>
            <p14:sldId id="266"/>
            <p14:sldId id="1201"/>
            <p14:sldId id="286"/>
            <p14:sldId id="1384"/>
            <p14:sldId id="1335"/>
            <p14:sldId id="1419"/>
            <p14:sldId id="1417"/>
            <p14:sldId id="1420"/>
            <p14:sldId id="1407"/>
            <p14:sldId id="1412"/>
            <p14:sldId id="1413"/>
            <p14:sldId id="1421"/>
            <p14:sldId id="1123"/>
            <p14:sldId id="1418"/>
          </p14:sldIdLst>
        </p14:section>
        <p14:section name="Default Section" id="{F83FAB5C-860E-4D4B-ABE7-16AD061686E9}">
          <p14:sldIdLst>
            <p14:sldId id="1135"/>
            <p14:sldId id="648"/>
            <p14:sldId id="1217"/>
            <p14:sldId id="1426"/>
            <p14:sldId id="1214"/>
            <p14:sldId id="1136"/>
            <p14:sldId id="1374"/>
            <p14:sldId id="1138"/>
            <p14:sldId id="1324"/>
            <p14:sldId id="1140"/>
            <p14:sldId id="1240"/>
            <p14:sldId id="1241"/>
            <p14:sldId id="1144"/>
            <p14:sldId id="1242"/>
            <p14:sldId id="1145"/>
            <p14:sldId id="1334"/>
            <p14:sldId id="1094"/>
            <p14:sldId id="1425"/>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EF5D7F-A053-4791-9A4B-E6740C705C66}" v="1" dt="2021-02-10T21:46:03.8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12" autoAdjust="0"/>
    <p:restoredTop sz="93883" autoAdjust="0"/>
  </p:normalViewPr>
  <p:slideViewPr>
    <p:cSldViewPr snapToGrid="0" snapToObjects="1">
      <p:cViewPr varScale="1">
        <p:scale>
          <a:sx n="63" d="100"/>
          <a:sy n="63" d="100"/>
        </p:scale>
        <p:origin x="564" y="48"/>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docChg>
  </pc:docChgLst>
  <pc:docChgLst>
    <pc:chgData name="Mullen (ESO), Paul J" userId="bf3d1d73-b4d7-4bb4-8793-c91dcec30622" providerId="ADAL" clId="{37EF5D7F-A053-4791-9A4B-E6740C705C66}"/>
    <pc:docChg chg="undo custSel addSld delSld modSld delMainMaster modSection">
      <pc:chgData name="Mullen (ESO), Paul J" userId="bf3d1d73-b4d7-4bb4-8793-c91dcec30622" providerId="ADAL" clId="{37EF5D7F-A053-4791-9A4B-E6740C705C66}" dt="2021-02-18T18:11:06.153" v="3789" actId="2696"/>
      <pc:docMkLst>
        <pc:docMk/>
      </pc:docMkLst>
      <pc:sldChg chg="modSp">
        <pc:chgData name="Mullen (ESO), Paul J" userId="bf3d1d73-b4d7-4bb4-8793-c91dcec30622" providerId="ADAL" clId="{37EF5D7F-A053-4791-9A4B-E6740C705C66}" dt="2021-02-17T20:29:26.015" v="1792" actId="20577"/>
        <pc:sldMkLst>
          <pc:docMk/>
          <pc:sldMk cId="1628705582" sldId="286"/>
        </pc:sldMkLst>
        <pc:spChg chg="mod">
          <ac:chgData name="Mullen (ESO), Paul J" userId="bf3d1d73-b4d7-4bb4-8793-c91dcec30622" providerId="ADAL" clId="{37EF5D7F-A053-4791-9A4B-E6740C705C66}" dt="2021-02-17T20:29:26.015" v="1792" actId="20577"/>
          <ac:spMkLst>
            <pc:docMk/>
            <pc:sldMk cId="1628705582" sldId="286"/>
            <ac:spMk id="5" creationId="{CBFC64B9-63BE-4CA2-8BCC-E32AD634F51C}"/>
          </ac:spMkLst>
        </pc:spChg>
      </pc:sldChg>
      <pc:sldChg chg="modSp del">
        <pc:chgData name="Mullen (ESO), Paul J" userId="bf3d1d73-b4d7-4bb4-8793-c91dcec30622" providerId="ADAL" clId="{37EF5D7F-A053-4791-9A4B-E6740C705C66}" dt="2021-02-18T11:00:34.992" v="2760" actId="2696"/>
        <pc:sldMkLst>
          <pc:docMk/>
          <pc:sldMk cId="3266986575" sldId="593"/>
        </pc:sldMkLst>
        <pc:spChg chg="mod">
          <ac:chgData name="Mullen (ESO), Paul J" userId="bf3d1d73-b4d7-4bb4-8793-c91dcec30622" providerId="ADAL" clId="{37EF5D7F-A053-4791-9A4B-E6740C705C66}" dt="2021-02-10T21:49:35.296" v="218" actId="5793"/>
          <ac:spMkLst>
            <pc:docMk/>
            <pc:sldMk cId="3266986575" sldId="593"/>
            <ac:spMk id="5" creationId="{50DBC407-9241-4B3E-B71C-7A23217D0E44}"/>
          </ac:spMkLst>
        </pc:spChg>
      </pc:sldChg>
      <pc:sldChg chg="modSp">
        <pc:chgData name="Mullen (ESO), Paul J" userId="bf3d1d73-b4d7-4bb4-8793-c91dcec30622" providerId="ADAL" clId="{37EF5D7F-A053-4791-9A4B-E6740C705C66}" dt="2021-02-18T11:40:47.254" v="2966" actId="20577"/>
        <pc:sldMkLst>
          <pc:docMk/>
          <pc:sldMk cId="3437504145" sldId="648"/>
        </pc:sldMkLst>
        <pc:spChg chg="mod">
          <ac:chgData name="Mullen (ESO), Paul J" userId="bf3d1d73-b4d7-4bb4-8793-c91dcec30622" providerId="ADAL" clId="{37EF5D7F-A053-4791-9A4B-E6740C705C66}" dt="2021-02-18T11:40:47.254" v="2966" actId="20577"/>
          <ac:spMkLst>
            <pc:docMk/>
            <pc:sldMk cId="3437504145" sldId="648"/>
            <ac:spMk id="6" creationId="{00000000-0000-0000-0000-000000000000}"/>
          </ac:spMkLst>
        </pc:spChg>
        <pc:graphicFrameChg chg="mod modGraphic">
          <ac:chgData name="Mullen (ESO), Paul J" userId="bf3d1d73-b4d7-4bb4-8793-c91dcec30622" providerId="ADAL" clId="{37EF5D7F-A053-4791-9A4B-E6740C705C66}" dt="2021-02-18T11:40:43.887" v="2964" actId="13926"/>
          <ac:graphicFrameMkLst>
            <pc:docMk/>
            <pc:sldMk cId="3437504145" sldId="648"/>
            <ac:graphicFrameMk id="3" creationId="{46055E2C-026B-4547-AD80-522F870CD14D}"/>
          </ac:graphicFrameMkLst>
        </pc:graphicFrameChg>
      </pc:sldChg>
      <pc:sldChg chg="add del">
        <pc:chgData name="Mullen (ESO), Paul J" userId="bf3d1d73-b4d7-4bb4-8793-c91dcec30622" providerId="ADAL" clId="{37EF5D7F-A053-4791-9A4B-E6740C705C66}" dt="2021-02-18T10:39:01.065" v="2203" actId="2696"/>
        <pc:sldMkLst>
          <pc:docMk/>
          <pc:sldMk cId="1488952238" sldId="693"/>
        </pc:sldMkLst>
      </pc:sldChg>
      <pc:sldChg chg="add del">
        <pc:chgData name="Mullen (ESO), Paul J" userId="bf3d1d73-b4d7-4bb4-8793-c91dcec30622" providerId="ADAL" clId="{37EF5D7F-A053-4791-9A4B-E6740C705C66}" dt="2021-02-18T10:39:45.745" v="2227" actId="2696"/>
        <pc:sldMkLst>
          <pc:docMk/>
          <pc:sldMk cId="2783786841" sldId="694"/>
        </pc:sldMkLst>
      </pc:sldChg>
      <pc:sldChg chg="modSp">
        <pc:chgData name="Mullen (ESO), Paul J" userId="bf3d1d73-b4d7-4bb4-8793-c91dcec30622" providerId="ADAL" clId="{37EF5D7F-A053-4791-9A4B-E6740C705C66}" dt="2021-02-10T22:04:16.651" v="712" actId="20577"/>
        <pc:sldMkLst>
          <pc:docMk/>
          <pc:sldMk cId="1976218577" sldId="745"/>
        </pc:sldMkLst>
        <pc:spChg chg="mod">
          <ac:chgData name="Mullen (ESO), Paul J" userId="bf3d1d73-b4d7-4bb4-8793-c91dcec30622" providerId="ADAL" clId="{37EF5D7F-A053-4791-9A4B-E6740C705C66}" dt="2021-02-10T22:04:16.651" v="712" actId="20577"/>
          <ac:spMkLst>
            <pc:docMk/>
            <pc:sldMk cId="1976218577" sldId="745"/>
            <ac:spMk id="90188" creationId="{00000000-0000-0000-0000-000000000000}"/>
          </ac:spMkLst>
        </pc:spChg>
      </pc:sldChg>
      <pc:sldChg chg="addSp delSp modSp add">
        <pc:chgData name="Mullen (ESO), Paul J" userId="bf3d1d73-b4d7-4bb4-8793-c91dcec30622" providerId="ADAL" clId="{37EF5D7F-A053-4791-9A4B-E6740C705C66}" dt="2021-02-18T17:31:50.074" v="3776" actId="1076"/>
        <pc:sldMkLst>
          <pc:docMk/>
          <pc:sldMk cId="4127689248" sldId="1094"/>
        </pc:sldMkLst>
        <pc:spChg chg="del">
          <ac:chgData name="Mullen (ESO), Paul J" userId="bf3d1d73-b4d7-4bb4-8793-c91dcec30622" providerId="ADAL" clId="{37EF5D7F-A053-4791-9A4B-E6740C705C66}" dt="2021-02-18T17:24:55.948" v="3734" actId="478"/>
          <ac:spMkLst>
            <pc:docMk/>
            <pc:sldMk cId="4127689248" sldId="1094"/>
            <ac:spMk id="6" creationId="{1189F8B7-4B47-436A-92B3-6043BFBE9949}"/>
          </ac:spMkLst>
        </pc:spChg>
        <pc:spChg chg="mod">
          <ac:chgData name="Mullen (ESO), Paul J" userId="bf3d1d73-b4d7-4bb4-8793-c91dcec30622" providerId="ADAL" clId="{37EF5D7F-A053-4791-9A4B-E6740C705C66}" dt="2021-02-18T17:26:02.812" v="3767" actId="14100"/>
          <ac:spMkLst>
            <pc:docMk/>
            <pc:sldMk cId="4127689248" sldId="1094"/>
            <ac:spMk id="5163" creationId="{00000000-0000-0000-0000-000000000000}"/>
          </ac:spMkLst>
        </pc:spChg>
        <pc:picChg chg="add del mod">
          <ac:chgData name="Mullen (ESO), Paul J" userId="bf3d1d73-b4d7-4bb4-8793-c91dcec30622" providerId="ADAL" clId="{37EF5D7F-A053-4791-9A4B-E6740C705C66}" dt="2021-02-18T17:25:34.156" v="3735" actId="478"/>
          <ac:picMkLst>
            <pc:docMk/>
            <pc:sldMk cId="4127689248" sldId="1094"/>
            <ac:picMk id="2" creationId="{9421CACB-AB9D-4A90-80A2-4B5D3D64CD83}"/>
          </ac:picMkLst>
        </pc:picChg>
        <pc:picChg chg="add mod">
          <ac:chgData name="Mullen (ESO), Paul J" userId="bf3d1d73-b4d7-4bb4-8793-c91dcec30622" providerId="ADAL" clId="{37EF5D7F-A053-4791-9A4B-E6740C705C66}" dt="2021-02-18T17:31:50.074" v="3776" actId="1076"/>
          <ac:picMkLst>
            <pc:docMk/>
            <pc:sldMk cId="4127689248" sldId="1094"/>
            <ac:picMk id="3" creationId="{08B407B0-FD2B-46C1-AF10-988E625373CE}"/>
          </ac:picMkLst>
        </pc:picChg>
        <pc:picChg chg="del">
          <ac:chgData name="Mullen (ESO), Paul J" userId="bf3d1d73-b4d7-4bb4-8793-c91dcec30622" providerId="ADAL" clId="{37EF5D7F-A053-4791-9A4B-E6740C705C66}" dt="2021-02-18T17:23:58.707" v="3711" actId="478"/>
          <ac:picMkLst>
            <pc:docMk/>
            <pc:sldMk cId="4127689248" sldId="1094"/>
            <ac:picMk id="10" creationId="{3AEEE175-0385-498D-AE6F-B637D2B0DCFF}"/>
          </ac:picMkLst>
        </pc:picChg>
      </pc:sldChg>
      <pc:sldChg chg="modSp add">
        <pc:chgData name="Mullen (ESO), Paul J" userId="bf3d1d73-b4d7-4bb4-8793-c91dcec30622" providerId="ADAL" clId="{37EF5D7F-A053-4791-9A4B-E6740C705C66}" dt="2021-02-18T11:19:26.865" v="2960" actId="14734"/>
        <pc:sldMkLst>
          <pc:docMk/>
          <pc:sldMk cId="1092549417" sldId="1123"/>
        </pc:sldMkLst>
        <pc:spChg chg="mod">
          <ac:chgData name="Mullen (ESO), Paul J" userId="bf3d1d73-b4d7-4bb4-8793-c91dcec30622" providerId="ADAL" clId="{37EF5D7F-A053-4791-9A4B-E6740C705C66}" dt="2021-02-12T13:45:38.575" v="1502" actId="20577"/>
          <ac:spMkLst>
            <pc:docMk/>
            <pc:sldMk cId="1092549417" sldId="1123"/>
            <ac:spMk id="2" creationId="{0CDA9072-F464-487A-8933-2350A3A6AE34}"/>
          </ac:spMkLst>
        </pc:spChg>
        <pc:graphicFrameChg chg="mod modGraphic">
          <ac:chgData name="Mullen (ESO), Paul J" userId="bf3d1d73-b4d7-4bb4-8793-c91dcec30622" providerId="ADAL" clId="{37EF5D7F-A053-4791-9A4B-E6740C705C66}" dt="2021-02-18T11:19:26.865" v="2960" actId="14734"/>
          <ac:graphicFrameMkLst>
            <pc:docMk/>
            <pc:sldMk cId="1092549417" sldId="1123"/>
            <ac:graphicFrameMk id="7" creationId="{7BE44EE5-25E9-49FA-BAC5-ED9CA495B1DD}"/>
          </ac:graphicFrameMkLst>
        </pc:graphicFrameChg>
      </pc:sldChg>
      <pc:sldChg chg="modSp">
        <pc:chgData name="Mullen (ESO), Paul J" userId="bf3d1d73-b4d7-4bb4-8793-c91dcec30622" providerId="ADAL" clId="{37EF5D7F-A053-4791-9A4B-E6740C705C66}" dt="2021-02-18T12:50:16.689" v="3626" actId="20577"/>
        <pc:sldMkLst>
          <pc:docMk/>
          <pc:sldMk cId="2420189838" sldId="1136"/>
        </pc:sldMkLst>
        <pc:spChg chg="mod">
          <ac:chgData name="Mullen (ESO), Paul J" userId="bf3d1d73-b4d7-4bb4-8793-c91dcec30622" providerId="ADAL" clId="{37EF5D7F-A053-4791-9A4B-E6740C705C66}" dt="2021-02-18T12:50:16.689" v="3626" actId="20577"/>
          <ac:spMkLst>
            <pc:docMk/>
            <pc:sldMk cId="2420189838" sldId="1136"/>
            <ac:spMk id="4" creationId="{8163128C-6CBB-4BFE-858B-5EED77D92C6B}"/>
          </ac:spMkLst>
        </pc:spChg>
      </pc:sldChg>
      <pc:sldChg chg="modSp">
        <pc:chgData name="Mullen (ESO), Paul J" userId="bf3d1d73-b4d7-4bb4-8793-c91dcec30622" providerId="ADAL" clId="{37EF5D7F-A053-4791-9A4B-E6740C705C66}" dt="2021-02-10T22:02:31.959" v="592" actId="20577"/>
        <pc:sldMkLst>
          <pc:docMk/>
          <pc:sldMk cId="4242999162" sldId="1140"/>
        </pc:sldMkLst>
        <pc:spChg chg="mod">
          <ac:chgData name="Mullen (ESO), Paul J" userId="bf3d1d73-b4d7-4bb4-8793-c91dcec30622" providerId="ADAL" clId="{37EF5D7F-A053-4791-9A4B-E6740C705C66}" dt="2021-02-10T22:02:31.959" v="592" actId="20577"/>
          <ac:spMkLst>
            <pc:docMk/>
            <pc:sldMk cId="4242999162" sldId="1140"/>
            <ac:spMk id="3" creationId="{20BD49DA-B044-4B7E-A684-D0951A8BB8F1}"/>
          </ac:spMkLst>
        </pc:spChg>
      </pc:sldChg>
      <pc:sldChg chg="modSp del">
        <pc:chgData name="Mullen (ESO), Paul J" userId="bf3d1d73-b4d7-4bb4-8793-c91dcec30622" providerId="ADAL" clId="{37EF5D7F-A053-4791-9A4B-E6740C705C66}" dt="2021-02-17T20:25:53.960" v="1765" actId="2696"/>
        <pc:sldMkLst>
          <pc:docMk/>
          <pc:sldMk cId="1289224255" sldId="1151"/>
        </pc:sldMkLst>
        <pc:spChg chg="mod">
          <ac:chgData name="Mullen (ESO), Paul J" userId="bf3d1d73-b4d7-4bb4-8793-c91dcec30622" providerId="ADAL" clId="{37EF5D7F-A053-4791-9A4B-E6740C705C66}" dt="2021-02-10T22:03:32.480" v="660" actId="13926"/>
          <ac:spMkLst>
            <pc:docMk/>
            <pc:sldMk cId="1289224255" sldId="1151"/>
            <ac:spMk id="4" creationId="{93BBCA40-69AD-4522-886D-4E24988DF3C1}"/>
          </ac:spMkLst>
        </pc:spChg>
      </pc:sldChg>
      <pc:sldChg chg="modSp">
        <pc:chgData name="Mullen (ESO), Paul J" userId="bf3d1d73-b4d7-4bb4-8793-c91dcec30622" providerId="ADAL" clId="{37EF5D7F-A053-4791-9A4B-E6740C705C66}" dt="2021-02-10T22:03:38.168" v="663" actId="6549"/>
        <pc:sldMkLst>
          <pc:docMk/>
          <pc:sldMk cId="3513088701" sldId="1154"/>
        </pc:sldMkLst>
        <pc:spChg chg="mod">
          <ac:chgData name="Mullen (ESO), Paul J" userId="bf3d1d73-b4d7-4bb4-8793-c91dcec30622" providerId="ADAL" clId="{37EF5D7F-A053-4791-9A4B-E6740C705C66}" dt="2021-02-10T22:03:38.168" v="663" actId="6549"/>
          <ac:spMkLst>
            <pc:docMk/>
            <pc:sldMk cId="3513088701" sldId="1154"/>
            <ac:spMk id="2" creationId="{B3092A0B-1CB9-47C9-8A53-DE5D46254E81}"/>
          </ac:spMkLst>
        </pc:spChg>
      </pc:sldChg>
      <pc:sldChg chg="modSp">
        <pc:chgData name="Mullen (ESO), Paul J" userId="bf3d1d73-b4d7-4bb4-8793-c91dcec30622" providerId="ADAL" clId="{37EF5D7F-A053-4791-9A4B-E6740C705C66}" dt="2021-02-10T21:46:14.100" v="40" actId="6549"/>
        <pc:sldMkLst>
          <pc:docMk/>
          <pc:sldMk cId="1238846108" sldId="1200"/>
        </pc:sldMkLst>
        <pc:spChg chg="mod">
          <ac:chgData name="Mullen (ESO), Paul J" userId="bf3d1d73-b4d7-4bb4-8793-c91dcec30622" providerId="ADAL" clId="{37EF5D7F-A053-4791-9A4B-E6740C705C66}" dt="2021-02-10T21:46:14.100" v="40" actId="6549"/>
          <ac:spMkLst>
            <pc:docMk/>
            <pc:sldMk cId="1238846108" sldId="1200"/>
            <ac:spMk id="4" creationId="{E8B728F4-72B7-4C7C-80BE-E2F214E6E0E1}"/>
          </ac:spMkLst>
        </pc:spChg>
      </pc:sldChg>
      <pc:sldChg chg="modSp">
        <pc:chgData name="Mullen (ESO), Paul J" userId="bf3d1d73-b4d7-4bb4-8793-c91dcec30622" providerId="ADAL" clId="{37EF5D7F-A053-4791-9A4B-E6740C705C66}" dt="2021-02-18T12:54:56.618" v="3673" actId="20577"/>
        <pc:sldMkLst>
          <pc:docMk/>
          <pc:sldMk cId="1105744148" sldId="1214"/>
        </pc:sldMkLst>
        <pc:spChg chg="mod">
          <ac:chgData name="Mullen (ESO), Paul J" userId="bf3d1d73-b4d7-4bb4-8793-c91dcec30622" providerId="ADAL" clId="{37EF5D7F-A053-4791-9A4B-E6740C705C66}" dt="2021-02-18T11:40:58.883" v="2978" actId="20577"/>
          <ac:spMkLst>
            <pc:docMk/>
            <pc:sldMk cId="1105744148" sldId="1214"/>
            <ac:spMk id="6" creationId="{00000000-0000-0000-0000-000000000000}"/>
          </ac:spMkLst>
        </pc:spChg>
        <pc:graphicFrameChg chg="mod">
          <ac:chgData name="Mullen (ESO), Paul J" userId="bf3d1d73-b4d7-4bb4-8793-c91dcec30622" providerId="ADAL" clId="{37EF5D7F-A053-4791-9A4B-E6740C705C66}" dt="2021-02-18T12:54:56.618" v="3673" actId="20577"/>
          <ac:graphicFrameMkLst>
            <pc:docMk/>
            <pc:sldMk cId="1105744148" sldId="1214"/>
            <ac:graphicFrameMk id="7" creationId="{7DFD89C7-9E45-49FB-BF80-4F609B538100}"/>
          </ac:graphicFrameMkLst>
        </pc:graphicFrameChg>
      </pc:sldChg>
      <pc:sldChg chg="modSp add del">
        <pc:chgData name="Mullen (ESO), Paul J" userId="bf3d1d73-b4d7-4bb4-8793-c91dcec30622" providerId="ADAL" clId="{37EF5D7F-A053-4791-9A4B-E6740C705C66}" dt="2021-02-18T18:11:02.885" v="3787"/>
        <pc:sldMkLst>
          <pc:docMk/>
          <pc:sldMk cId="1389666575" sldId="1217"/>
        </pc:sldMkLst>
        <pc:spChg chg="mod">
          <ac:chgData name="Mullen (ESO), Paul J" userId="bf3d1d73-b4d7-4bb4-8793-c91dcec30622" providerId="ADAL" clId="{37EF5D7F-A053-4791-9A4B-E6740C705C66}" dt="2021-02-18T12:24:12.394" v="3152" actId="20577"/>
          <ac:spMkLst>
            <pc:docMk/>
            <pc:sldMk cId="1389666575" sldId="1217"/>
            <ac:spMk id="6" creationId="{00000000-0000-0000-0000-000000000000}"/>
          </ac:spMkLst>
        </pc:spChg>
        <pc:graphicFrameChg chg="mod">
          <ac:chgData name="Mullen (ESO), Paul J" userId="bf3d1d73-b4d7-4bb4-8793-c91dcec30622" providerId="ADAL" clId="{37EF5D7F-A053-4791-9A4B-E6740C705C66}" dt="2021-02-18T12:25:38.837" v="3287" actId="13926"/>
          <ac:graphicFrameMkLst>
            <pc:docMk/>
            <pc:sldMk cId="1389666575" sldId="1217"/>
            <ac:graphicFrameMk id="7" creationId="{7DFD89C7-9E45-49FB-BF80-4F609B538100}"/>
          </ac:graphicFrameMkLst>
        </pc:graphicFrameChg>
      </pc:sldChg>
      <pc:sldChg chg="del">
        <pc:chgData name="Mullen (ESO), Paul J" userId="bf3d1d73-b4d7-4bb4-8793-c91dcec30622" providerId="ADAL" clId="{37EF5D7F-A053-4791-9A4B-E6740C705C66}" dt="2021-02-18T12:45:33.672" v="3290" actId="2696"/>
        <pc:sldMkLst>
          <pc:docMk/>
          <pc:sldMk cId="1238725087" sldId="1243"/>
        </pc:sldMkLst>
      </pc:sldChg>
      <pc:sldChg chg="modSp">
        <pc:chgData name="Mullen (ESO), Paul J" userId="bf3d1d73-b4d7-4bb4-8793-c91dcec30622" providerId="ADAL" clId="{37EF5D7F-A053-4791-9A4B-E6740C705C66}" dt="2021-02-10T21:45:55.926" v="11" actId="20577"/>
        <pc:sldMkLst>
          <pc:docMk/>
          <pc:sldMk cId="28742408" sldId="1323"/>
        </pc:sldMkLst>
        <pc:spChg chg="mod">
          <ac:chgData name="Mullen (ESO), Paul J" userId="bf3d1d73-b4d7-4bb4-8793-c91dcec30622" providerId="ADAL" clId="{37EF5D7F-A053-4791-9A4B-E6740C705C66}" dt="2021-02-10T21:45:55.926" v="11" actId="20577"/>
          <ac:spMkLst>
            <pc:docMk/>
            <pc:sldMk cId="28742408" sldId="1323"/>
            <ac:spMk id="5" creationId="{4FBA6ABF-CE97-446E-AFED-BDC24A2E4D0F}"/>
          </ac:spMkLst>
        </pc:spChg>
      </pc:sldChg>
      <pc:sldChg chg="addSp delSp">
        <pc:chgData name="Mullen (ESO), Paul J" userId="bf3d1d73-b4d7-4bb4-8793-c91dcec30622" providerId="ADAL" clId="{37EF5D7F-A053-4791-9A4B-E6740C705C66}" dt="2021-02-18T17:23:24.761" v="3681"/>
        <pc:sldMkLst>
          <pc:docMk/>
          <pc:sldMk cId="2475238225" sldId="1334"/>
        </pc:sldMkLst>
        <pc:picChg chg="add del">
          <ac:chgData name="Mullen (ESO), Paul J" userId="bf3d1d73-b4d7-4bb4-8793-c91dcec30622" providerId="ADAL" clId="{37EF5D7F-A053-4791-9A4B-E6740C705C66}" dt="2021-02-18T17:23:18.675" v="3679"/>
          <ac:picMkLst>
            <pc:docMk/>
            <pc:sldMk cId="2475238225" sldId="1334"/>
            <ac:picMk id="4" creationId="{AE296C47-39B6-4054-B961-305E15D62270}"/>
          </ac:picMkLst>
        </pc:picChg>
        <pc:picChg chg="add del">
          <ac:chgData name="Mullen (ESO), Paul J" userId="bf3d1d73-b4d7-4bb4-8793-c91dcec30622" providerId="ADAL" clId="{37EF5D7F-A053-4791-9A4B-E6740C705C66}" dt="2021-02-18T17:23:24.761" v="3681"/>
          <ac:picMkLst>
            <pc:docMk/>
            <pc:sldMk cId="2475238225" sldId="1334"/>
            <ac:picMk id="5" creationId="{B747A266-5D1F-4CFF-AA10-3A1900F0EF17}"/>
          </ac:picMkLst>
        </pc:picChg>
      </pc:sldChg>
      <pc:sldChg chg="modSp">
        <pc:chgData name="Mullen (ESO), Paul J" userId="bf3d1d73-b4d7-4bb4-8793-c91dcec30622" providerId="ADAL" clId="{37EF5D7F-A053-4791-9A4B-E6740C705C66}" dt="2021-02-18T10:40:50.704" v="2365" actId="2711"/>
        <pc:sldMkLst>
          <pc:docMk/>
          <pc:sldMk cId="2932440776" sldId="1335"/>
        </pc:sldMkLst>
        <pc:spChg chg="mod">
          <ac:chgData name="Mullen (ESO), Paul J" userId="bf3d1d73-b4d7-4bb4-8793-c91dcec30622" providerId="ADAL" clId="{37EF5D7F-A053-4791-9A4B-E6740C705C66}" dt="2021-02-18T10:38:47.724" v="2197" actId="6549"/>
          <ac:spMkLst>
            <pc:docMk/>
            <pc:sldMk cId="2932440776" sldId="1335"/>
            <ac:spMk id="4" creationId="{00000000-0000-0000-0000-000000000000}"/>
          </ac:spMkLst>
        </pc:spChg>
        <pc:graphicFrameChg chg="mod modGraphic">
          <ac:chgData name="Mullen (ESO), Paul J" userId="bf3d1d73-b4d7-4bb4-8793-c91dcec30622" providerId="ADAL" clId="{37EF5D7F-A053-4791-9A4B-E6740C705C66}" dt="2021-02-18T10:40:50.704" v="2365" actId="2711"/>
          <ac:graphicFrameMkLst>
            <pc:docMk/>
            <pc:sldMk cId="2932440776" sldId="1335"/>
            <ac:graphicFrameMk id="5" creationId="{BE571A63-DADC-44E7-B2AC-025B4F43597B}"/>
          </ac:graphicFrameMkLst>
        </pc:graphicFrameChg>
      </pc:sldChg>
      <pc:sldChg chg="addSp delSp modSp">
        <pc:chgData name="Mullen (ESO), Paul J" userId="bf3d1d73-b4d7-4bb4-8793-c91dcec30622" providerId="ADAL" clId="{37EF5D7F-A053-4791-9A4B-E6740C705C66}" dt="2021-02-18T11:51:29.140" v="2998"/>
        <pc:sldMkLst>
          <pc:docMk/>
          <pc:sldMk cId="2421481988" sldId="1384"/>
        </pc:sldMkLst>
        <pc:spChg chg="add del">
          <ac:chgData name="Mullen (ESO), Paul J" userId="bf3d1d73-b4d7-4bb4-8793-c91dcec30622" providerId="ADAL" clId="{37EF5D7F-A053-4791-9A4B-E6740C705C66}" dt="2021-02-17T20:30:14.803" v="1796"/>
          <ac:spMkLst>
            <pc:docMk/>
            <pc:sldMk cId="2421481988" sldId="1384"/>
            <ac:spMk id="3" creationId="{DE0AD774-4EB8-4DAF-BBB1-9762C4D84A8E}"/>
          </ac:spMkLst>
        </pc:spChg>
        <pc:spChg chg="mod">
          <ac:chgData name="Mullen (ESO), Paul J" userId="bf3d1d73-b4d7-4bb4-8793-c91dcec30622" providerId="ADAL" clId="{37EF5D7F-A053-4791-9A4B-E6740C705C66}" dt="2021-02-18T11:51:29.140" v="2998"/>
          <ac:spMkLst>
            <pc:docMk/>
            <pc:sldMk cId="2421481988" sldId="1384"/>
            <ac:spMk id="6" creationId="{82E07708-617F-494B-96D2-84F4EF516508}"/>
          </ac:spMkLst>
        </pc:spChg>
        <pc:spChg chg="add del">
          <ac:chgData name="Mullen (ESO), Paul J" userId="bf3d1d73-b4d7-4bb4-8793-c91dcec30622" providerId="ADAL" clId="{37EF5D7F-A053-4791-9A4B-E6740C705C66}" dt="2021-02-17T20:30:14.803" v="1796"/>
          <ac:spMkLst>
            <pc:docMk/>
            <pc:sldMk cId="2421481988" sldId="1384"/>
            <ac:spMk id="7" creationId="{9F3BF8D3-B9BA-421A-B373-1A1801AAC2CD}"/>
          </ac:spMkLst>
        </pc:spChg>
        <pc:graphicFrameChg chg="add del">
          <ac:chgData name="Mullen (ESO), Paul J" userId="bf3d1d73-b4d7-4bb4-8793-c91dcec30622" providerId="ADAL" clId="{37EF5D7F-A053-4791-9A4B-E6740C705C66}" dt="2021-02-17T20:30:14.803" v="1796"/>
          <ac:graphicFrameMkLst>
            <pc:docMk/>
            <pc:sldMk cId="2421481988" sldId="1384"/>
            <ac:graphicFrameMk id="2" creationId="{CA1F76C9-609A-4F70-8B33-240F763561DB}"/>
          </ac:graphicFrameMkLst>
        </pc:graphicFrameChg>
      </pc:sldChg>
      <pc:sldChg chg="add">
        <pc:chgData name="Mullen (ESO), Paul J" userId="bf3d1d73-b4d7-4bb4-8793-c91dcec30622" providerId="ADAL" clId="{37EF5D7F-A053-4791-9A4B-E6740C705C66}" dt="2021-02-17T20:25:44.428" v="1764"/>
        <pc:sldMkLst>
          <pc:docMk/>
          <pc:sldMk cId="2148110708" sldId="1403"/>
        </pc:sldMkLst>
      </pc:sldChg>
      <pc:sldChg chg="del">
        <pc:chgData name="Mullen (ESO), Paul J" userId="bf3d1d73-b4d7-4bb4-8793-c91dcec30622" providerId="ADAL" clId="{37EF5D7F-A053-4791-9A4B-E6740C705C66}" dt="2021-02-18T11:41:01.417" v="2979" actId="2696"/>
        <pc:sldMkLst>
          <pc:docMk/>
          <pc:sldMk cId="3064436259" sldId="1406"/>
        </pc:sldMkLst>
      </pc:sldChg>
      <pc:sldChg chg="modSp add">
        <pc:chgData name="Mullen (ESO), Paul J" userId="bf3d1d73-b4d7-4bb4-8793-c91dcec30622" providerId="ADAL" clId="{37EF5D7F-A053-4791-9A4B-E6740C705C66}" dt="2021-02-17T20:33:26.756" v="1891" actId="20577"/>
        <pc:sldMkLst>
          <pc:docMk/>
          <pc:sldMk cId="3559512129" sldId="1407"/>
        </pc:sldMkLst>
        <pc:spChg chg="mod">
          <ac:chgData name="Mullen (ESO), Paul J" userId="bf3d1d73-b4d7-4bb4-8793-c91dcec30622" providerId="ADAL" clId="{37EF5D7F-A053-4791-9A4B-E6740C705C66}" dt="2021-02-17T20:33:26.756" v="1891" actId="20577"/>
          <ac:spMkLst>
            <pc:docMk/>
            <pc:sldMk cId="3559512129" sldId="1407"/>
            <ac:spMk id="2" creationId="{D12B9A16-5CAE-408A-8E1F-57ED227792CD}"/>
          </ac:spMkLst>
        </pc:spChg>
      </pc:sldChg>
      <pc:sldChg chg="addSp delSp modSp add">
        <pc:chgData name="Mullen (ESO), Paul J" userId="bf3d1d73-b4d7-4bb4-8793-c91dcec30622" providerId="ADAL" clId="{37EF5D7F-A053-4791-9A4B-E6740C705C66}" dt="2021-02-18T11:05:38.147" v="2874"/>
        <pc:sldMkLst>
          <pc:docMk/>
          <pc:sldMk cId="1260794795" sldId="1412"/>
        </pc:sldMkLst>
        <pc:spChg chg="mod">
          <ac:chgData name="Mullen (ESO), Paul J" userId="bf3d1d73-b4d7-4bb4-8793-c91dcec30622" providerId="ADAL" clId="{37EF5D7F-A053-4791-9A4B-E6740C705C66}" dt="2021-02-18T11:05:33.756" v="2872" actId="20577"/>
          <ac:spMkLst>
            <pc:docMk/>
            <pc:sldMk cId="1260794795" sldId="1412"/>
            <ac:spMk id="6" creationId="{82E07708-617F-494B-96D2-84F4EF516508}"/>
          </ac:spMkLst>
        </pc:spChg>
        <pc:graphicFrameChg chg="add del">
          <ac:chgData name="Mullen (ESO), Paul J" userId="bf3d1d73-b4d7-4bb4-8793-c91dcec30622" providerId="ADAL" clId="{37EF5D7F-A053-4791-9A4B-E6740C705C66}" dt="2021-02-18T11:05:13.220" v="2794"/>
          <ac:graphicFrameMkLst>
            <pc:docMk/>
            <pc:sldMk cId="1260794795" sldId="1412"/>
            <ac:graphicFrameMk id="2" creationId="{6F6A9966-E28D-44C3-AE3B-2F4148401FB8}"/>
          </ac:graphicFrameMkLst>
        </pc:graphicFrameChg>
        <pc:graphicFrameChg chg="add del">
          <ac:chgData name="Mullen (ESO), Paul J" userId="bf3d1d73-b4d7-4bb4-8793-c91dcec30622" providerId="ADAL" clId="{37EF5D7F-A053-4791-9A4B-E6740C705C66}" dt="2021-02-18T11:05:38.147" v="2874"/>
          <ac:graphicFrameMkLst>
            <pc:docMk/>
            <pc:sldMk cId="1260794795" sldId="1412"/>
            <ac:graphicFrameMk id="3" creationId="{D1CC05A1-BD64-4D42-AD42-7D13310B2D80}"/>
          </ac:graphicFrameMkLst>
        </pc:graphicFrameChg>
      </pc:sldChg>
      <pc:sldChg chg="modSp add">
        <pc:chgData name="Mullen (ESO), Paul J" userId="bf3d1d73-b4d7-4bb4-8793-c91dcec30622" providerId="ADAL" clId="{37EF5D7F-A053-4791-9A4B-E6740C705C66}" dt="2021-02-18T10:55:38.850" v="2727" actId="255"/>
        <pc:sldMkLst>
          <pc:docMk/>
          <pc:sldMk cId="3201739470" sldId="1413"/>
        </pc:sldMkLst>
        <pc:spChg chg="mod">
          <ac:chgData name="Mullen (ESO), Paul J" userId="bf3d1d73-b4d7-4bb4-8793-c91dcec30622" providerId="ADAL" clId="{37EF5D7F-A053-4791-9A4B-E6740C705C66}" dt="2021-02-12T13:38:52.247" v="834" actId="20577"/>
          <ac:spMkLst>
            <pc:docMk/>
            <pc:sldMk cId="3201739470" sldId="1413"/>
            <ac:spMk id="4" creationId="{00000000-0000-0000-0000-000000000000}"/>
          </ac:spMkLst>
        </pc:spChg>
        <pc:graphicFrameChg chg="modGraphic">
          <ac:chgData name="Mullen (ESO), Paul J" userId="bf3d1d73-b4d7-4bb4-8793-c91dcec30622" providerId="ADAL" clId="{37EF5D7F-A053-4791-9A4B-E6740C705C66}" dt="2021-02-18T10:55:38.850" v="2727" actId="255"/>
          <ac:graphicFrameMkLst>
            <pc:docMk/>
            <pc:sldMk cId="3201739470" sldId="1413"/>
            <ac:graphicFrameMk id="5" creationId="{BE571A63-DADC-44E7-B2AC-025B4F43597B}"/>
          </ac:graphicFrameMkLst>
        </pc:graphicFrameChg>
      </pc:sldChg>
      <pc:sldChg chg="addSp modSp add">
        <pc:chgData name="Mullen (ESO), Paul J" userId="bf3d1d73-b4d7-4bb4-8793-c91dcec30622" providerId="ADAL" clId="{37EF5D7F-A053-4791-9A4B-E6740C705C66}" dt="2021-02-18T10:40:36.712" v="2363" actId="14100"/>
        <pc:sldMkLst>
          <pc:docMk/>
          <pc:sldMk cId="3486990573" sldId="1417"/>
        </pc:sldMkLst>
        <pc:spChg chg="add mod">
          <ac:chgData name="Mullen (ESO), Paul J" userId="bf3d1d73-b4d7-4bb4-8793-c91dcec30622" providerId="ADAL" clId="{37EF5D7F-A053-4791-9A4B-E6740C705C66}" dt="2021-02-18T10:40:36.712" v="2363" actId="14100"/>
          <ac:spMkLst>
            <pc:docMk/>
            <pc:sldMk cId="3486990573" sldId="1417"/>
            <ac:spMk id="3" creationId="{ED4E7B4F-FF57-4066-8B74-56738AADE581}"/>
          </ac:spMkLst>
        </pc:spChg>
      </pc:sldChg>
      <pc:sldChg chg="modSp add">
        <pc:chgData name="Mullen (ESO), Paul J" userId="bf3d1d73-b4d7-4bb4-8793-c91dcec30622" providerId="ADAL" clId="{37EF5D7F-A053-4791-9A4B-E6740C705C66}" dt="2021-02-18T08:34:10.946" v="2163" actId="255"/>
        <pc:sldMkLst>
          <pc:docMk/>
          <pc:sldMk cId="2605644444" sldId="1418"/>
        </pc:sldMkLst>
        <pc:spChg chg="mod">
          <ac:chgData name="Mullen (ESO), Paul J" userId="bf3d1d73-b4d7-4bb4-8793-c91dcec30622" providerId="ADAL" clId="{37EF5D7F-A053-4791-9A4B-E6740C705C66}" dt="2021-02-18T08:34:10.946" v="2163" actId="255"/>
          <ac:spMkLst>
            <pc:docMk/>
            <pc:sldMk cId="2605644444" sldId="1418"/>
            <ac:spMk id="2" creationId="{D12B9A16-5CAE-408A-8E1F-57ED227792CD}"/>
          </ac:spMkLst>
        </pc:spChg>
        <pc:spChg chg="mod">
          <ac:chgData name="Mullen (ESO), Paul J" userId="bf3d1d73-b4d7-4bb4-8793-c91dcec30622" providerId="ADAL" clId="{37EF5D7F-A053-4791-9A4B-E6740C705C66}" dt="2021-02-12T13:46:21.894" v="1522" actId="20577"/>
          <ac:spMkLst>
            <pc:docMk/>
            <pc:sldMk cId="2605644444" sldId="1418"/>
            <ac:spMk id="4" creationId="{00000000-0000-0000-0000-000000000000}"/>
          </ac:spMkLst>
        </pc:spChg>
      </pc:sldChg>
      <pc:sldChg chg="modSp add">
        <pc:chgData name="Mullen (ESO), Paul J" userId="bf3d1d73-b4d7-4bb4-8793-c91dcec30622" providerId="ADAL" clId="{37EF5D7F-A053-4791-9A4B-E6740C705C66}" dt="2021-02-18T10:40:44.802" v="2364" actId="2711"/>
        <pc:sldMkLst>
          <pc:docMk/>
          <pc:sldMk cId="1979355858" sldId="1419"/>
        </pc:sldMkLst>
        <pc:spChg chg="mod">
          <ac:chgData name="Mullen (ESO), Paul J" userId="bf3d1d73-b4d7-4bb4-8793-c91dcec30622" providerId="ADAL" clId="{37EF5D7F-A053-4791-9A4B-E6740C705C66}" dt="2021-02-18T10:38:57.567" v="2202" actId="20577"/>
          <ac:spMkLst>
            <pc:docMk/>
            <pc:sldMk cId="1979355858" sldId="1419"/>
            <ac:spMk id="4" creationId="{00000000-0000-0000-0000-000000000000}"/>
          </ac:spMkLst>
        </pc:spChg>
        <pc:graphicFrameChg chg="mod modGraphic">
          <ac:chgData name="Mullen (ESO), Paul J" userId="bf3d1d73-b4d7-4bb4-8793-c91dcec30622" providerId="ADAL" clId="{37EF5D7F-A053-4791-9A4B-E6740C705C66}" dt="2021-02-18T10:40:44.802" v="2364" actId="2711"/>
          <ac:graphicFrameMkLst>
            <pc:docMk/>
            <pc:sldMk cId="1979355858" sldId="1419"/>
            <ac:graphicFrameMk id="5" creationId="{BE571A63-DADC-44E7-B2AC-025B4F43597B}"/>
          </ac:graphicFrameMkLst>
        </pc:graphicFrameChg>
      </pc:sldChg>
      <pc:sldChg chg="modSp add">
        <pc:chgData name="Mullen (ESO), Paul J" userId="bf3d1d73-b4d7-4bb4-8793-c91dcec30622" providerId="ADAL" clId="{37EF5D7F-A053-4791-9A4B-E6740C705C66}" dt="2021-02-18T11:03:59.727" v="2774" actId="20577"/>
        <pc:sldMkLst>
          <pc:docMk/>
          <pc:sldMk cId="2333960137" sldId="1420"/>
        </pc:sldMkLst>
        <pc:spChg chg="mod">
          <ac:chgData name="Mullen (ESO), Paul J" userId="bf3d1d73-b4d7-4bb4-8793-c91dcec30622" providerId="ADAL" clId="{37EF5D7F-A053-4791-9A4B-E6740C705C66}" dt="2021-02-18T10:45:39.945" v="2376" actId="20577"/>
          <ac:spMkLst>
            <pc:docMk/>
            <pc:sldMk cId="2333960137" sldId="1420"/>
            <ac:spMk id="2" creationId="{0CDA9072-F464-487A-8933-2350A3A6AE34}"/>
          </ac:spMkLst>
        </pc:spChg>
        <pc:graphicFrameChg chg="mod modGraphic">
          <ac:chgData name="Mullen (ESO), Paul J" userId="bf3d1d73-b4d7-4bb4-8793-c91dcec30622" providerId="ADAL" clId="{37EF5D7F-A053-4791-9A4B-E6740C705C66}" dt="2021-02-18T11:03:59.727" v="2774" actId="20577"/>
          <ac:graphicFrameMkLst>
            <pc:docMk/>
            <pc:sldMk cId="2333960137" sldId="1420"/>
            <ac:graphicFrameMk id="7" creationId="{7BE44EE5-25E9-49FA-BAC5-ED9CA495B1DD}"/>
          </ac:graphicFrameMkLst>
        </pc:graphicFrameChg>
      </pc:sldChg>
      <pc:sldChg chg="add">
        <pc:chgData name="Mullen (ESO), Paul J" userId="bf3d1d73-b4d7-4bb4-8793-c91dcec30622" providerId="ADAL" clId="{37EF5D7F-A053-4791-9A4B-E6740C705C66}" dt="2021-02-18T11:00:32.529" v="2759"/>
        <pc:sldMkLst>
          <pc:docMk/>
          <pc:sldMk cId="1161988670" sldId="1421"/>
        </pc:sldMkLst>
      </pc:sldChg>
      <pc:sldChg chg="add del">
        <pc:chgData name="Mullen (ESO), Paul J" userId="bf3d1d73-b4d7-4bb4-8793-c91dcec30622" providerId="ADAL" clId="{37EF5D7F-A053-4791-9A4B-E6740C705C66}" dt="2021-02-18T11:00:30.815" v="2758"/>
        <pc:sldMkLst>
          <pc:docMk/>
          <pc:sldMk cId="1312874321" sldId="1421"/>
        </pc:sldMkLst>
      </pc:sldChg>
      <pc:sldChg chg="modSp add del">
        <pc:chgData name="Mullen (ESO), Paul J" userId="bf3d1d73-b4d7-4bb4-8793-c91dcec30622" providerId="ADAL" clId="{37EF5D7F-A053-4791-9A4B-E6740C705C66}" dt="2021-02-18T18:11:05.269" v="3788" actId="2696"/>
        <pc:sldMkLst>
          <pc:docMk/>
          <pc:sldMk cId="4038738319" sldId="1422"/>
        </pc:sldMkLst>
        <pc:graphicFrameChg chg="mod">
          <ac:chgData name="Mullen (ESO), Paul J" userId="bf3d1d73-b4d7-4bb4-8793-c91dcec30622" providerId="ADAL" clId="{37EF5D7F-A053-4791-9A4B-E6740C705C66}" dt="2021-02-18T12:54:26.272" v="3666" actId="13926"/>
          <ac:graphicFrameMkLst>
            <pc:docMk/>
            <pc:sldMk cId="4038738319" sldId="1422"/>
            <ac:graphicFrameMk id="7" creationId="{7DFD89C7-9E45-49FB-BF80-4F609B538100}"/>
          </ac:graphicFrameMkLst>
        </pc:graphicFrameChg>
      </pc:sldChg>
      <pc:sldChg chg="modSp add del">
        <pc:chgData name="Mullen (ESO), Paul J" userId="bf3d1d73-b4d7-4bb4-8793-c91dcec30622" providerId="ADAL" clId="{37EF5D7F-A053-4791-9A4B-E6740C705C66}" dt="2021-02-18T18:11:06.153" v="3789" actId="2696"/>
        <pc:sldMkLst>
          <pc:docMk/>
          <pc:sldMk cId="483961294" sldId="1423"/>
        </pc:sldMkLst>
        <pc:graphicFrameChg chg="mod">
          <ac:chgData name="Mullen (ESO), Paul J" userId="bf3d1d73-b4d7-4bb4-8793-c91dcec30622" providerId="ADAL" clId="{37EF5D7F-A053-4791-9A4B-E6740C705C66}" dt="2021-02-18T12:51:52.618" v="3664" actId="20577"/>
          <ac:graphicFrameMkLst>
            <pc:docMk/>
            <pc:sldMk cId="483961294" sldId="1423"/>
            <ac:graphicFrameMk id="7" creationId="{7DFD89C7-9E45-49FB-BF80-4F609B538100}"/>
          </ac:graphicFrameMkLst>
        </pc:graphicFrameChg>
      </pc:sldChg>
      <pc:sldChg chg="modSp add">
        <pc:chgData name="Mullen (ESO), Paul J" userId="bf3d1d73-b4d7-4bb4-8793-c91dcec30622" providerId="ADAL" clId="{37EF5D7F-A053-4791-9A4B-E6740C705C66}" dt="2021-02-18T13:25:05.929" v="3677" actId="6549"/>
        <pc:sldMkLst>
          <pc:docMk/>
          <pc:sldMk cId="1001980715" sldId="1424"/>
        </pc:sldMkLst>
        <pc:spChg chg="mod">
          <ac:chgData name="Mullen (ESO), Paul J" userId="bf3d1d73-b4d7-4bb4-8793-c91dcec30622" providerId="ADAL" clId="{37EF5D7F-A053-4791-9A4B-E6740C705C66}" dt="2021-02-18T13:25:05.929" v="3677" actId="6549"/>
          <ac:spMkLst>
            <pc:docMk/>
            <pc:sldMk cId="1001980715" sldId="1424"/>
            <ac:spMk id="3" creationId="{ED4E7B4F-FF57-4066-8B74-56738AADE581}"/>
          </ac:spMkLst>
        </pc:spChg>
      </pc:sldChg>
      <pc:sldChg chg="add del">
        <pc:chgData name="Mullen (ESO), Paul J" userId="bf3d1d73-b4d7-4bb4-8793-c91dcec30622" providerId="ADAL" clId="{37EF5D7F-A053-4791-9A4B-E6740C705C66}" dt="2021-02-18T13:25:00.656" v="3675"/>
        <pc:sldMkLst>
          <pc:docMk/>
          <pc:sldMk cId="1582233111" sldId="1424"/>
        </pc:sldMkLst>
      </pc:sldChg>
      <pc:sldChg chg="addSp delSp modSp add">
        <pc:chgData name="Mullen (ESO), Paul J" userId="bf3d1d73-b4d7-4bb4-8793-c91dcec30622" providerId="ADAL" clId="{37EF5D7F-A053-4791-9A4B-E6740C705C66}" dt="2021-02-18T17:33:42.860" v="3786" actId="2711"/>
        <pc:sldMkLst>
          <pc:docMk/>
          <pc:sldMk cId="3038508902" sldId="1425"/>
        </pc:sldMkLst>
        <pc:spChg chg="add mod">
          <ac:chgData name="Mullen (ESO), Paul J" userId="bf3d1d73-b4d7-4bb4-8793-c91dcec30622" providerId="ADAL" clId="{37EF5D7F-A053-4791-9A4B-E6740C705C66}" dt="2021-02-18T17:33:42.860" v="3786" actId="2711"/>
          <ac:spMkLst>
            <pc:docMk/>
            <pc:sldMk cId="3038508902" sldId="1425"/>
            <ac:spMk id="6" creationId="{8FDF48F0-99D6-407A-A630-207FB8441D94}"/>
          </ac:spMkLst>
        </pc:spChg>
        <pc:spChg chg="mod">
          <ac:chgData name="Mullen (ESO), Paul J" userId="bf3d1d73-b4d7-4bb4-8793-c91dcec30622" providerId="ADAL" clId="{37EF5D7F-A053-4791-9A4B-E6740C705C66}" dt="2021-02-18T17:26:10.966" v="3770" actId="20577"/>
          <ac:spMkLst>
            <pc:docMk/>
            <pc:sldMk cId="3038508902" sldId="1425"/>
            <ac:spMk id="5163" creationId="{00000000-0000-0000-0000-000000000000}"/>
          </ac:spMkLst>
        </pc:spChg>
        <pc:picChg chg="add mod">
          <ac:chgData name="Mullen (ESO), Paul J" userId="bf3d1d73-b4d7-4bb4-8793-c91dcec30622" providerId="ADAL" clId="{37EF5D7F-A053-4791-9A4B-E6740C705C66}" dt="2021-02-18T17:27:44.210" v="3773" actId="1076"/>
          <ac:picMkLst>
            <pc:docMk/>
            <pc:sldMk cId="3038508902" sldId="1425"/>
            <ac:picMk id="2" creationId="{32DEDEAF-10F9-438C-8853-FD888316D3B7}"/>
          </ac:picMkLst>
        </pc:picChg>
        <pc:picChg chg="del">
          <ac:chgData name="Mullen (ESO), Paul J" userId="bf3d1d73-b4d7-4bb4-8793-c91dcec30622" providerId="ADAL" clId="{37EF5D7F-A053-4791-9A4B-E6740C705C66}" dt="2021-02-18T17:26:33.601" v="3771" actId="478"/>
          <ac:picMkLst>
            <pc:docMk/>
            <pc:sldMk cId="3038508902" sldId="1425"/>
            <ac:picMk id="3" creationId="{08B407B0-FD2B-46C1-AF10-988E625373CE}"/>
          </ac:picMkLst>
        </pc:picChg>
        <pc:picChg chg="add del">
          <ac:chgData name="Mullen (ESO), Paul J" userId="bf3d1d73-b4d7-4bb4-8793-c91dcec30622" providerId="ADAL" clId="{37EF5D7F-A053-4791-9A4B-E6740C705C66}" dt="2021-02-18T17:32:08.274" v="3778"/>
          <ac:picMkLst>
            <pc:docMk/>
            <pc:sldMk cId="3038508902" sldId="1425"/>
            <ac:picMk id="4" creationId="{01DC4120-2CEA-4810-A59F-BE55678A6659}"/>
          </ac:picMkLst>
        </pc:picChg>
      </pc:sldChg>
      <pc:sldChg chg="add">
        <pc:chgData name="Mullen (ESO), Paul J" userId="bf3d1d73-b4d7-4bb4-8793-c91dcec30622" providerId="ADAL" clId="{37EF5D7F-A053-4791-9A4B-E6740C705C66}" dt="2021-02-18T18:11:02.885" v="3787"/>
        <pc:sldMkLst>
          <pc:docMk/>
          <pc:sldMk cId="1057682674" sldId="1426"/>
        </pc:sldMkLst>
      </pc:sldChg>
      <pc:sldMasterChg chg="delSldLayout">
        <pc:chgData name="Mullen (ESO), Paul J" userId="bf3d1d73-b4d7-4bb4-8793-c91dcec30622" providerId="ADAL" clId="{37EF5D7F-A053-4791-9A4B-E6740C705C66}" dt="2021-02-10T22:03:34.374" v="662" actId="2696"/>
        <pc:sldMasterMkLst>
          <pc:docMk/>
          <pc:sldMasterMk cId="1585204217" sldId="2147483660"/>
        </pc:sldMasterMkLst>
      </pc:sldMasterChg>
      <pc:sldMasterChg chg="del delSldLayout">
        <pc:chgData name="Mullen (ESO), Paul J" userId="bf3d1d73-b4d7-4bb4-8793-c91dcec30622" providerId="ADAL" clId="{37EF5D7F-A053-4791-9A4B-E6740C705C66}" dt="2021-02-18T11:41:01.447" v="2997" actId="2696"/>
        <pc:sldMasterMkLst>
          <pc:docMk/>
          <pc:sldMasterMk cId="518711251" sldId="2147483883"/>
        </pc:sldMasterMkLst>
        <pc:sldLayoutChg chg="del">
          <pc:chgData name="Mullen (ESO), Paul J" userId="bf3d1d73-b4d7-4bb4-8793-c91dcec30622" providerId="ADAL" clId="{37EF5D7F-A053-4791-9A4B-E6740C705C66}" dt="2021-02-18T11:41:01.419" v="2980" actId="2696"/>
          <pc:sldLayoutMkLst>
            <pc:docMk/>
            <pc:sldMasterMk cId="518711251" sldId="2147483883"/>
            <pc:sldLayoutMk cId="2071212501" sldId="2147483884"/>
          </pc:sldLayoutMkLst>
        </pc:sldLayoutChg>
        <pc:sldLayoutChg chg="del">
          <pc:chgData name="Mullen (ESO), Paul J" userId="bf3d1d73-b4d7-4bb4-8793-c91dcec30622" providerId="ADAL" clId="{37EF5D7F-A053-4791-9A4B-E6740C705C66}" dt="2021-02-18T11:41:01.423" v="2981" actId="2696"/>
          <pc:sldLayoutMkLst>
            <pc:docMk/>
            <pc:sldMasterMk cId="518711251" sldId="2147483883"/>
            <pc:sldLayoutMk cId="188721566" sldId="2147483885"/>
          </pc:sldLayoutMkLst>
        </pc:sldLayoutChg>
        <pc:sldLayoutChg chg="del">
          <pc:chgData name="Mullen (ESO), Paul J" userId="bf3d1d73-b4d7-4bb4-8793-c91dcec30622" providerId="ADAL" clId="{37EF5D7F-A053-4791-9A4B-E6740C705C66}" dt="2021-02-18T11:41:01.425" v="2982" actId="2696"/>
          <pc:sldLayoutMkLst>
            <pc:docMk/>
            <pc:sldMasterMk cId="518711251" sldId="2147483883"/>
            <pc:sldLayoutMk cId="2503012282" sldId="2147483886"/>
          </pc:sldLayoutMkLst>
        </pc:sldLayoutChg>
        <pc:sldLayoutChg chg="del">
          <pc:chgData name="Mullen (ESO), Paul J" userId="bf3d1d73-b4d7-4bb4-8793-c91dcec30622" providerId="ADAL" clId="{37EF5D7F-A053-4791-9A4B-E6740C705C66}" dt="2021-02-18T11:41:01.427" v="2983" actId="2696"/>
          <pc:sldLayoutMkLst>
            <pc:docMk/>
            <pc:sldMasterMk cId="518711251" sldId="2147483883"/>
            <pc:sldLayoutMk cId="596431753" sldId="2147483887"/>
          </pc:sldLayoutMkLst>
        </pc:sldLayoutChg>
        <pc:sldLayoutChg chg="del">
          <pc:chgData name="Mullen (ESO), Paul J" userId="bf3d1d73-b4d7-4bb4-8793-c91dcec30622" providerId="ADAL" clId="{37EF5D7F-A053-4791-9A4B-E6740C705C66}" dt="2021-02-18T11:41:01.428" v="2984" actId="2696"/>
          <pc:sldLayoutMkLst>
            <pc:docMk/>
            <pc:sldMasterMk cId="518711251" sldId="2147483883"/>
            <pc:sldLayoutMk cId="1888139656" sldId="2147483888"/>
          </pc:sldLayoutMkLst>
        </pc:sldLayoutChg>
        <pc:sldLayoutChg chg="del">
          <pc:chgData name="Mullen (ESO), Paul J" userId="bf3d1d73-b4d7-4bb4-8793-c91dcec30622" providerId="ADAL" clId="{37EF5D7F-A053-4791-9A4B-E6740C705C66}" dt="2021-02-18T11:41:01.429" v="2985" actId="2696"/>
          <pc:sldLayoutMkLst>
            <pc:docMk/>
            <pc:sldMasterMk cId="518711251" sldId="2147483883"/>
            <pc:sldLayoutMk cId="4157547185" sldId="2147483889"/>
          </pc:sldLayoutMkLst>
        </pc:sldLayoutChg>
        <pc:sldLayoutChg chg="del">
          <pc:chgData name="Mullen (ESO), Paul J" userId="bf3d1d73-b4d7-4bb4-8793-c91dcec30622" providerId="ADAL" clId="{37EF5D7F-A053-4791-9A4B-E6740C705C66}" dt="2021-02-18T11:41:01.431" v="2986" actId="2696"/>
          <pc:sldLayoutMkLst>
            <pc:docMk/>
            <pc:sldMasterMk cId="518711251" sldId="2147483883"/>
            <pc:sldLayoutMk cId="3366426871" sldId="2147483890"/>
          </pc:sldLayoutMkLst>
        </pc:sldLayoutChg>
        <pc:sldLayoutChg chg="del">
          <pc:chgData name="Mullen (ESO), Paul J" userId="bf3d1d73-b4d7-4bb4-8793-c91dcec30622" providerId="ADAL" clId="{37EF5D7F-A053-4791-9A4B-E6740C705C66}" dt="2021-02-18T11:41:01.433" v="2987" actId="2696"/>
          <pc:sldLayoutMkLst>
            <pc:docMk/>
            <pc:sldMasterMk cId="518711251" sldId="2147483883"/>
            <pc:sldLayoutMk cId="3865410175" sldId="2147483891"/>
          </pc:sldLayoutMkLst>
        </pc:sldLayoutChg>
        <pc:sldLayoutChg chg="del">
          <pc:chgData name="Mullen (ESO), Paul J" userId="bf3d1d73-b4d7-4bb4-8793-c91dcec30622" providerId="ADAL" clId="{37EF5D7F-A053-4791-9A4B-E6740C705C66}" dt="2021-02-18T11:41:01.434" v="2988" actId="2696"/>
          <pc:sldLayoutMkLst>
            <pc:docMk/>
            <pc:sldMasterMk cId="518711251" sldId="2147483883"/>
            <pc:sldLayoutMk cId="3193096234" sldId="2147483892"/>
          </pc:sldLayoutMkLst>
        </pc:sldLayoutChg>
        <pc:sldLayoutChg chg="del">
          <pc:chgData name="Mullen (ESO), Paul J" userId="bf3d1d73-b4d7-4bb4-8793-c91dcec30622" providerId="ADAL" clId="{37EF5D7F-A053-4791-9A4B-E6740C705C66}" dt="2021-02-18T11:41:01.436" v="2989" actId="2696"/>
          <pc:sldLayoutMkLst>
            <pc:docMk/>
            <pc:sldMasterMk cId="518711251" sldId="2147483883"/>
            <pc:sldLayoutMk cId="4134981735" sldId="2147483893"/>
          </pc:sldLayoutMkLst>
        </pc:sldLayoutChg>
        <pc:sldLayoutChg chg="del">
          <pc:chgData name="Mullen (ESO), Paul J" userId="bf3d1d73-b4d7-4bb4-8793-c91dcec30622" providerId="ADAL" clId="{37EF5D7F-A053-4791-9A4B-E6740C705C66}" dt="2021-02-18T11:41:01.438" v="2990" actId="2696"/>
          <pc:sldLayoutMkLst>
            <pc:docMk/>
            <pc:sldMasterMk cId="518711251" sldId="2147483883"/>
            <pc:sldLayoutMk cId="4145604275" sldId="2147483894"/>
          </pc:sldLayoutMkLst>
        </pc:sldLayoutChg>
        <pc:sldLayoutChg chg="del">
          <pc:chgData name="Mullen (ESO), Paul J" userId="bf3d1d73-b4d7-4bb4-8793-c91dcec30622" providerId="ADAL" clId="{37EF5D7F-A053-4791-9A4B-E6740C705C66}" dt="2021-02-18T11:41:01.439" v="2991" actId="2696"/>
          <pc:sldLayoutMkLst>
            <pc:docMk/>
            <pc:sldMasterMk cId="518711251" sldId="2147483883"/>
            <pc:sldLayoutMk cId="1014295074" sldId="2147483895"/>
          </pc:sldLayoutMkLst>
        </pc:sldLayoutChg>
        <pc:sldLayoutChg chg="del">
          <pc:chgData name="Mullen (ESO), Paul J" userId="bf3d1d73-b4d7-4bb4-8793-c91dcec30622" providerId="ADAL" clId="{37EF5D7F-A053-4791-9A4B-E6740C705C66}" dt="2021-02-18T11:41:01.440" v="2992" actId="2696"/>
          <pc:sldLayoutMkLst>
            <pc:docMk/>
            <pc:sldMasterMk cId="518711251" sldId="2147483883"/>
            <pc:sldLayoutMk cId="2359452476" sldId="2147483896"/>
          </pc:sldLayoutMkLst>
        </pc:sldLayoutChg>
        <pc:sldLayoutChg chg="del">
          <pc:chgData name="Mullen (ESO), Paul J" userId="bf3d1d73-b4d7-4bb4-8793-c91dcec30622" providerId="ADAL" clId="{37EF5D7F-A053-4791-9A4B-E6740C705C66}" dt="2021-02-18T11:41:01.442" v="2993" actId="2696"/>
          <pc:sldLayoutMkLst>
            <pc:docMk/>
            <pc:sldMasterMk cId="518711251" sldId="2147483883"/>
            <pc:sldLayoutMk cId="2613029890" sldId="2147483897"/>
          </pc:sldLayoutMkLst>
        </pc:sldLayoutChg>
        <pc:sldLayoutChg chg="del">
          <pc:chgData name="Mullen (ESO), Paul J" userId="bf3d1d73-b4d7-4bb4-8793-c91dcec30622" providerId="ADAL" clId="{37EF5D7F-A053-4791-9A4B-E6740C705C66}" dt="2021-02-18T11:41:01.443" v="2994" actId="2696"/>
          <pc:sldLayoutMkLst>
            <pc:docMk/>
            <pc:sldMasterMk cId="518711251" sldId="2147483883"/>
            <pc:sldLayoutMk cId="147876041" sldId="2147483898"/>
          </pc:sldLayoutMkLst>
        </pc:sldLayoutChg>
        <pc:sldLayoutChg chg="del">
          <pc:chgData name="Mullen (ESO), Paul J" userId="bf3d1d73-b4d7-4bb4-8793-c91dcec30622" providerId="ADAL" clId="{37EF5D7F-A053-4791-9A4B-E6740C705C66}" dt="2021-02-18T11:41:01.444" v="2995" actId="2696"/>
          <pc:sldLayoutMkLst>
            <pc:docMk/>
            <pc:sldMasterMk cId="518711251" sldId="2147483883"/>
            <pc:sldLayoutMk cId="505452997" sldId="2147483899"/>
          </pc:sldLayoutMkLst>
        </pc:sldLayoutChg>
        <pc:sldLayoutChg chg="del">
          <pc:chgData name="Mullen (ESO), Paul J" userId="bf3d1d73-b4d7-4bb4-8793-c91dcec30622" providerId="ADAL" clId="{37EF5D7F-A053-4791-9A4B-E6740C705C66}" dt="2021-02-18T11:41:01.445" v="2996" actId="2696"/>
          <pc:sldLayoutMkLst>
            <pc:docMk/>
            <pc:sldMasterMk cId="518711251" sldId="2147483883"/>
            <pc:sldLayoutMk cId="2931768772" sldId="2147483900"/>
          </pc:sldLayoutMkLst>
        </pc:sldLayoutChg>
      </pc:sldMasterChg>
      <pc:sldMasterChg chg="delSldLayout">
        <pc:chgData name="Mullen (ESO), Paul J" userId="bf3d1d73-b4d7-4bb4-8793-c91dcec30622" providerId="ADAL" clId="{37EF5D7F-A053-4791-9A4B-E6740C705C66}" dt="2021-02-10T22:01:55.237" v="525" actId="2696"/>
        <pc:sldMasterMkLst>
          <pc:docMk/>
          <pc:sldMasterMk cId="4215977995" sldId="2147483993"/>
        </pc:sldMasterMkLst>
      </pc:sldMasterChg>
      <pc:sldMasterChg chg="del delSldLayout">
        <pc:chgData name="Mullen (ESO), Paul J" userId="bf3d1d73-b4d7-4bb4-8793-c91dcec30622" providerId="ADAL" clId="{37EF5D7F-A053-4791-9A4B-E6740C705C66}" dt="2021-02-18T10:39:45.774" v="2244" actId="2696"/>
        <pc:sldMasterMkLst>
          <pc:docMk/>
          <pc:sldMasterMk cId="2421409238" sldId="2147484126"/>
        </pc:sldMasterMkLst>
        <pc:sldLayoutChg chg="del">
          <pc:chgData name="Mullen (ESO), Paul J" userId="bf3d1d73-b4d7-4bb4-8793-c91dcec30622" providerId="ADAL" clId="{37EF5D7F-A053-4791-9A4B-E6740C705C66}" dt="2021-02-18T10:39:45.747" v="2228" actId="2696"/>
          <pc:sldLayoutMkLst>
            <pc:docMk/>
            <pc:sldMasterMk cId="2421409238" sldId="2147484126"/>
            <pc:sldLayoutMk cId="2206624357" sldId="2147484127"/>
          </pc:sldLayoutMkLst>
        </pc:sldLayoutChg>
        <pc:sldLayoutChg chg="del">
          <pc:chgData name="Mullen (ESO), Paul J" userId="bf3d1d73-b4d7-4bb4-8793-c91dcec30622" providerId="ADAL" clId="{37EF5D7F-A053-4791-9A4B-E6740C705C66}" dt="2021-02-18T10:39:45.751" v="2229" actId="2696"/>
          <pc:sldLayoutMkLst>
            <pc:docMk/>
            <pc:sldMasterMk cId="2421409238" sldId="2147484126"/>
            <pc:sldLayoutMk cId="805378073" sldId="2147484128"/>
          </pc:sldLayoutMkLst>
        </pc:sldLayoutChg>
        <pc:sldLayoutChg chg="del">
          <pc:chgData name="Mullen (ESO), Paul J" userId="bf3d1d73-b4d7-4bb4-8793-c91dcec30622" providerId="ADAL" clId="{37EF5D7F-A053-4791-9A4B-E6740C705C66}" dt="2021-02-18T10:39:45.754" v="2230" actId="2696"/>
          <pc:sldLayoutMkLst>
            <pc:docMk/>
            <pc:sldMasterMk cId="2421409238" sldId="2147484126"/>
            <pc:sldLayoutMk cId="674699659" sldId="2147484129"/>
          </pc:sldLayoutMkLst>
        </pc:sldLayoutChg>
        <pc:sldLayoutChg chg="del">
          <pc:chgData name="Mullen (ESO), Paul J" userId="bf3d1d73-b4d7-4bb4-8793-c91dcec30622" providerId="ADAL" clId="{37EF5D7F-A053-4791-9A4B-E6740C705C66}" dt="2021-02-18T10:39:45.756" v="2231" actId="2696"/>
          <pc:sldLayoutMkLst>
            <pc:docMk/>
            <pc:sldMasterMk cId="2421409238" sldId="2147484126"/>
            <pc:sldLayoutMk cId="142644995" sldId="2147484130"/>
          </pc:sldLayoutMkLst>
        </pc:sldLayoutChg>
        <pc:sldLayoutChg chg="del">
          <pc:chgData name="Mullen (ESO), Paul J" userId="bf3d1d73-b4d7-4bb4-8793-c91dcec30622" providerId="ADAL" clId="{37EF5D7F-A053-4791-9A4B-E6740C705C66}" dt="2021-02-18T10:39:45.756" v="2232" actId="2696"/>
          <pc:sldLayoutMkLst>
            <pc:docMk/>
            <pc:sldMasterMk cId="2421409238" sldId="2147484126"/>
            <pc:sldLayoutMk cId="2852895436" sldId="2147484131"/>
          </pc:sldLayoutMkLst>
        </pc:sldLayoutChg>
        <pc:sldLayoutChg chg="del">
          <pc:chgData name="Mullen (ESO), Paul J" userId="bf3d1d73-b4d7-4bb4-8793-c91dcec30622" providerId="ADAL" clId="{37EF5D7F-A053-4791-9A4B-E6740C705C66}" dt="2021-02-18T10:39:45.757" v="2233" actId="2696"/>
          <pc:sldLayoutMkLst>
            <pc:docMk/>
            <pc:sldMasterMk cId="2421409238" sldId="2147484126"/>
            <pc:sldLayoutMk cId="4028984448" sldId="2147484132"/>
          </pc:sldLayoutMkLst>
        </pc:sldLayoutChg>
        <pc:sldLayoutChg chg="del">
          <pc:chgData name="Mullen (ESO), Paul J" userId="bf3d1d73-b4d7-4bb4-8793-c91dcec30622" providerId="ADAL" clId="{37EF5D7F-A053-4791-9A4B-E6740C705C66}" dt="2021-02-18T10:39:45.758" v="2234" actId="2696"/>
          <pc:sldLayoutMkLst>
            <pc:docMk/>
            <pc:sldMasterMk cId="2421409238" sldId="2147484126"/>
            <pc:sldLayoutMk cId="3283993247" sldId="2147484133"/>
          </pc:sldLayoutMkLst>
        </pc:sldLayoutChg>
        <pc:sldLayoutChg chg="del">
          <pc:chgData name="Mullen (ESO), Paul J" userId="bf3d1d73-b4d7-4bb4-8793-c91dcec30622" providerId="ADAL" clId="{37EF5D7F-A053-4791-9A4B-E6740C705C66}" dt="2021-02-18T10:39:45.760" v="2235" actId="2696"/>
          <pc:sldLayoutMkLst>
            <pc:docMk/>
            <pc:sldMasterMk cId="2421409238" sldId="2147484126"/>
            <pc:sldLayoutMk cId="499701538" sldId="2147484134"/>
          </pc:sldLayoutMkLst>
        </pc:sldLayoutChg>
        <pc:sldLayoutChg chg="del">
          <pc:chgData name="Mullen (ESO), Paul J" userId="bf3d1d73-b4d7-4bb4-8793-c91dcec30622" providerId="ADAL" clId="{37EF5D7F-A053-4791-9A4B-E6740C705C66}" dt="2021-02-18T10:39:45.761" v="2236" actId="2696"/>
          <pc:sldLayoutMkLst>
            <pc:docMk/>
            <pc:sldMasterMk cId="2421409238" sldId="2147484126"/>
            <pc:sldLayoutMk cId="285748998" sldId="2147484135"/>
          </pc:sldLayoutMkLst>
        </pc:sldLayoutChg>
        <pc:sldLayoutChg chg="del">
          <pc:chgData name="Mullen (ESO), Paul J" userId="bf3d1d73-b4d7-4bb4-8793-c91dcec30622" providerId="ADAL" clId="{37EF5D7F-A053-4791-9A4B-E6740C705C66}" dt="2021-02-18T10:39:45.762" v="2237" actId="2696"/>
          <pc:sldLayoutMkLst>
            <pc:docMk/>
            <pc:sldMasterMk cId="2421409238" sldId="2147484126"/>
            <pc:sldLayoutMk cId="456671602" sldId="2147484136"/>
          </pc:sldLayoutMkLst>
        </pc:sldLayoutChg>
        <pc:sldLayoutChg chg="del">
          <pc:chgData name="Mullen (ESO), Paul J" userId="bf3d1d73-b4d7-4bb4-8793-c91dcec30622" providerId="ADAL" clId="{37EF5D7F-A053-4791-9A4B-E6740C705C66}" dt="2021-02-18T10:39:45.763" v="2238" actId="2696"/>
          <pc:sldLayoutMkLst>
            <pc:docMk/>
            <pc:sldMasterMk cId="2421409238" sldId="2147484126"/>
            <pc:sldLayoutMk cId="2215051527" sldId="2147484137"/>
          </pc:sldLayoutMkLst>
        </pc:sldLayoutChg>
        <pc:sldLayoutChg chg="del">
          <pc:chgData name="Mullen (ESO), Paul J" userId="bf3d1d73-b4d7-4bb4-8793-c91dcec30622" providerId="ADAL" clId="{37EF5D7F-A053-4791-9A4B-E6740C705C66}" dt="2021-02-18T10:39:45.765" v="2239" actId="2696"/>
          <pc:sldLayoutMkLst>
            <pc:docMk/>
            <pc:sldMasterMk cId="2421409238" sldId="2147484126"/>
            <pc:sldLayoutMk cId="75650644" sldId="2147484138"/>
          </pc:sldLayoutMkLst>
        </pc:sldLayoutChg>
        <pc:sldLayoutChg chg="del">
          <pc:chgData name="Mullen (ESO), Paul J" userId="bf3d1d73-b4d7-4bb4-8793-c91dcec30622" providerId="ADAL" clId="{37EF5D7F-A053-4791-9A4B-E6740C705C66}" dt="2021-02-18T10:39:45.766" v="2240" actId="2696"/>
          <pc:sldLayoutMkLst>
            <pc:docMk/>
            <pc:sldMasterMk cId="2421409238" sldId="2147484126"/>
            <pc:sldLayoutMk cId="2094133054" sldId="2147484139"/>
          </pc:sldLayoutMkLst>
        </pc:sldLayoutChg>
        <pc:sldLayoutChg chg="del">
          <pc:chgData name="Mullen (ESO), Paul J" userId="bf3d1d73-b4d7-4bb4-8793-c91dcec30622" providerId="ADAL" clId="{37EF5D7F-A053-4791-9A4B-E6740C705C66}" dt="2021-02-18T10:39:45.767" v="2241" actId="2696"/>
          <pc:sldLayoutMkLst>
            <pc:docMk/>
            <pc:sldMasterMk cId="2421409238" sldId="2147484126"/>
            <pc:sldLayoutMk cId="171839819" sldId="2147484140"/>
          </pc:sldLayoutMkLst>
        </pc:sldLayoutChg>
        <pc:sldLayoutChg chg="del">
          <pc:chgData name="Mullen (ESO), Paul J" userId="bf3d1d73-b4d7-4bb4-8793-c91dcec30622" providerId="ADAL" clId="{37EF5D7F-A053-4791-9A4B-E6740C705C66}" dt="2021-02-18T10:39:45.768" v="2242" actId="2696"/>
          <pc:sldLayoutMkLst>
            <pc:docMk/>
            <pc:sldMasterMk cId="2421409238" sldId="2147484126"/>
            <pc:sldLayoutMk cId="2826740300" sldId="2147484141"/>
          </pc:sldLayoutMkLst>
        </pc:sldLayoutChg>
        <pc:sldLayoutChg chg="del">
          <pc:chgData name="Mullen (ESO), Paul J" userId="bf3d1d73-b4d7-4bb4-8793-c91dcec30622" providerId="ADAL" clId="{37EF5D7F-A053-4791-9A4B-E6740C705C66}" dt="2021-02-18T10:39:45.772" v="2243" actId="2696"/>
          <pc:sldLayoutMkLst>
            <pc:docMk/>
            <pc:sldMasterMk cId="2421409238" sldId="2147484126"/>
            <pc:sldLayoutMk cId="1040472979" sldId="2147484142"/>
          </pc:sldLayoutMkLst>
        </pc:sldLayoutChg>
      </pc:sldMasterChg>
    </pc:docChg>
  </pc:docChgLst>
  <pc:docChgLst>
    <pc:chgData name="Mullen (ESO), Paul J" userId="bf3d1d73-b4d7-4bb4-8793-c91dcec30622" providerId="ADAL" clId="{BD320D45-6811-43D4-9586-9F5E6DC1ED4E}"/>
    <pc:docChg chg="addSld modSld">
      <pc:chgData name="Mullen (ESO), Paul J" userId="bf3d1d73-b4d7-4bb4-8793-c91dcec30622" providerId="ADAL" clId="{BD320D45-6811-43D4-9586-9F5E6DC1ED4E}" dt="2021-01-14T21:19:10.263" v="33" actId="13926"/>
      <pc:docMkLst>
        <pc:docMk/>
      </pc:docMkLst>
      <pc:sldChg chg="modSp">
        <pc:chgData name="Mullen (ESO), Paul J" userId="bf3d1d73-b4d7-4bb4-8793-c91dcec30622" providerId="ADAL" clId="{BD320D45-6811-43D4-9586-9F5E6DC1ED4E}" dt="2021-01-14T20:50:12.868" v="14" actId="20577"/>
        <pc:sldMkLst>
          <pc:docMk/>
          <pc:sldMk cId="3437504145" sldId="648"/>
        </pc:sldMkLst>
        <pc:graphicFrameChg chg="modGraphic">
          <ac:chgData name="Mullen (ESO), Paul J" userId="bf3d1d73-b4d7-4bb4-8793-c91dcec30622" providerId="ADAL" clId="{BD320D45-6811-43D4-9586-9F5E6DC1ED4E}" dt="2021-01-14T20:50:12.868" v="14" actId="20577"/>
          <ac:graphicFrameMkLst>
            <pc:docMk/>
            <pc:sldMk cId="3437504145" sldId="648"/>
            <ac:graphicFrameMk id="3" creationId="{46055E2C-026B-4547-AD80-522F870CD14D}"/>
          </ac:graphicFrameMkLst>
        </pc:graphicFrameChg>
      </pc:sldChg>
    </pc:docChg>
  </pc:docChgLst>
  <pc:docChgLst>
    <pc:chgData name="Mullen (ESO), Paul J" userId="bf3d1d73-b4d7-4bb4-8793-c91dcec30622" providerId="ADAL" clId="{4AE3D9D5-B2FA-4615-AEBB-A3AD1E56FF8F}"/>
    <pc:docChg chg="undo custSel addSld delSld modSld modSection">
      <pc:chgData name="Mullen (ESO), Paul J" userId="bf3d1d73-b4d7-4bb4-8793-c91dcec30622" providerId="ADAL" clId="{4AE3D9D5-B2FA-4615-AEBB-A3AD1E56FF8F}" dt="2021-01-07T18:52:49.740" v="2234" actId="20577"/>
      <pc:docMkLst>
        <pc:docMk/>
      </pc:docMkLst>
      <pc:sldChg chg="modSp">
        <pc:chgData name="Mullen (ESO), Paul J" userId="bf3d1d73-b4d7-4bb4-8793-c91dcec30622" providerId="ADAL" clId="{4AE3D9D5-B2FA-4615-AEBB-A3AD1E56FF8F}" dt="2020-12-17T12:12:25.355" v="1863" actId="6549"/>
        <pc:sldMkLst>
          <pc:docMk/>
          <pc:sldMk cId="1628705582" sldId="286"/>
        </pc:sldMkLst>
        <pc:spChg chg="mod">
          <ac:chgData name="Mullen (ESO), Paul J" userId="bf3d1d73-b4d7-4bb4-8793-c91dcec30622" providerId="ADAL" clId="{4AE3D9D5-B2FA-4615-AEBB-A3AD1E56FF8F}" dt="2020-12-17T12:12:25.355" v="1863" actId="6549"/>
          <ac:spMkLst>
            <pc:docMk/>
            <pc:sldMk cId="1628705582" sldId="286"/>
            <ac:spMk id="5" creationId="{CBFC64B9-63BE-4CA2-8BCC-E32AD634F51C}"/>
          </ac:spMkLst>
        </pc:spChg>
      </pc:sldChg>
      <pc:sldChg chg="modSp">
        <pc:chgData name="Mullen (ESO), Paul J" userId="bf3d1d73-b4d7-4bb4-8793-c91dcec30622" providerId="ADAL" clId="{4AE3D9D5-B2FA-4615-AEBB-A3AD1E56FF8F}" dt="2021-01-07T18:52:49.740" v="2234" actId="20577"/>
        <pc:sldMkLst>
          <pc:docMk/>
          <pc:sldMk cId="3437504145" sldId="648"/>
        </pc:sldMkLst>
        <pc:spChg chg="mod">
          <ac:chgData name="Mullen (ESO), Paul J" userId="bf3d1d73-b4d7-4bb4-8793-c91dcec30622" providerId="ADAL" clId="{4AE3D9D5-B2FA-4615-AEBB-A3AD1E56FF8F}" dt="2020-12-16T23:17:59.530" v="108" actId="20577"/>
          <ac:spMkLst>
            <pc:docMk/>
            <pc:sldMk cId="3437504145" sldId="648"/>
            <ac:spMk id="6" creationId="{00000000-0000-0000-0000-000000000000}"/>
          </ac:spMkLst>
        </pc:spChg>
        <pc:graphicFrameChg chg="mod modGraphic">
          <ac:chgData name="Mullen (ESO), Paul J" userId="bf3d1d73-b4d7-4bb4-8793-c91dcec30622" providerId="ADAL" clId="{4AE3D9D5-B2FA-4615-AEBB-A3AD1E56FF8F}" dt="2021-01-07T18:52:49.740" v="2234"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4AE3D9D5-B2FA-4615-AEBB-A3AD1E56FF8F}" dt="2020-12-16T23:24:54.088" v="309" actId="20577"/>
        <pc:sldMkLst>
          <pc:docMk/>
          <pc:sldMk cId="2723972803" sldId="1135"/>
        </pc:sldMkLst>
        <pc:spChg chg="mod">
          <ac:chgData name="Mullen (ESO), Paul J" userId="bf3d1d73-b4d7-4bb4-8793-c91dcec30622" providerId="ADAL" clId="{4AE3D9D5-B2FA-4615-AEBB-A3AD1E56FF8F}" dt="2020-12-16T23:24:54.088" v="309" actId="20577"/>
          <ac:spMkLst>
            <pc:docMk/>
            <pc:sldMk cId="2723972803" sldId="1135"/>
            <ac:spMk id="6" creationId="{F479FA83-5432-45CB-9A82-2408CEF38AD4}"/>
          </ac:spMkLst>
        </pc:spChg>
      </pc:sldChg>
      <pc:sldChg chg="modSp">
        <pc:chgData name="Mullen (ESO), Paul J" userId="bf3d1d73-b4d7-4bb4-8793-c91dcec30622" providerId="ADAL" clId="{4AE3D9D5-B2FA-4615-AEBB-A3AD1E56FF8F}" dt="2020-12-17T12:20:51.365" v="1983" actId="20577"/>
        <pc:sldMkLst>
          <pc:docMk/>
          <pc:sldMk cId="2420189838" sldId="1136"/>
        </pc:sldMkLst>
        <pc:spChg chg="mod">
          <ac:chgData name="Mullen (ESO), Paul J" userId="bf3d1d73-b4d7-4bb4-8793-c91dcec30622" providerId="ADAL" clId="{4AE3D9D5-B2FA-4615-AEBB-A3AD1E56FF8F}" dt="2020-12-17T12:20:51.365" v="1983" actId="20577"/>
          <ac:spMkLst>
            <pc:docMk/>
            <pc:sldMk cId="2420189838" sldId="1136"/>
            <ac:spMk id="4" creationId="{8163128C-6CBB-4BFE-858B-5EED77D92C6B}"/>
          </ac:spMkLst>
        </pc:spChg>
      </pc:sldChg>
      <pc:sldChg chg="modSp add">
        <pc:chgData name="Mullen (ESO), Paul J" userId="bf3d1d73-b4d7-4bb4-8793-c91dcec30622" providerId="ADAL" clId="{4AE3D9D5-B2FA-4615-AEBB-A3AD1E56FF8F}" dt="2020-12-17T13:03:57.985" v="1984" actId="13926"/>
        <pc:sldMkLst>
          <pc:docMk/>
          <pc:sldMk cId="2932440776" sldId="1335"/>
        </pc:sldMkLst>
        <pc:spChg chg="mod">
          <ac:chgData name="Mullen (ESO), Paul J" userId="bf3d1d73-b4d7-4bb4-8793-c91dcec30622" providerId="ADAL" clId="{4AE3D9D5-B2FA-4615-AEBB-A3AD1E56FF8F}" dt="2020-12-17T10:40:51.314" v="1403" actId="20577"/>
          <ac:spMkLst>
            <pc:docMk/>
            <pc:sldMk cId="2932440776" sldId="1335"/>
            <ac:spMk id="4" creationId="{00000000-0000-0000-0000-000000000000}"/>
          </ac:spMkLst>
        </pc:spChg>
        <pc:graphicFrameChg chg="modGraphic">
          <ac:chgData name="Mullen (ESO), Paul J" userId="bf3d1d73-b4d7-4bb4-8793-c91dcec30622" providerId="ADAL" clId="{4AE3D9D5-B2FA-4615-AEBB-A3AD1E56FF8F}" dt="2020-12-17T13:03:57.985" v="1984" actId="13926"/>
          <ac:graphicFrameMkLst>
            <pc:docMk/>
            <pc:sldMk cId="2932440776" sldId="1335"/>
            <ac:graphicFrameMk id="5" creationId="{BE571A63-DADC-44E7-B2AC-025B4F43597B}"/>
          </ac:graphicFrameMkLst>
        </pc:graphicFrameChg>
      </pc:sldChg>
      <pc:sldChg chg="addSp delSp modSp add">
        <pc:chgData name="Mullen (ESO), Paul J" userId="bf3d1d73-b4d7-4bb4-8793-c91dcec30622" providerId="ADAL" clId="{4AE3D9D5-B2FA-4615-AEBB-A3AD1E56FF8F}" dt="2020-12-17T11:00:10.318" v="1689" actId="13926"/>
        <pc:sldMkLst>
          <pc:docMk/>
          <pc:sldMk cId="2421481988" sldId="1384"/>
        </pc:sldMkLst>
        <pc:spChg chg="mod">
          <ac:chgData name="Mullen (ESO), Paul J" userId="bf3d1d73-b4d7-4bb4-8793-c91dcec30622" providerId="ADAL" clId="{4AE3D9D5-B2FA-4615-AEBB-A3AD1E56FF8F}" dt="2020-12-17T11:00:10.318" v="1689" actId="13926"/>
          <ac:spMkLst>
            <pc:docMk/>
            <pc:sldMk cId="2421481988" sldId="1384"/>
            <ac:spMk id="6" creationId="{82E07708-617F-494B-96D2-84F4EF516508}"/>
          </ac:spMkLst>
        </pc:spChg>
        <pc:graphicFrameChg chg="add del">
          <ac:chgData name="Mullen (ESO), Paul J" userId="bf3d1d73-b4d7-4bb4-8793-c91dcec30622" providerId="ADAL" clId="{4AE3D9D5-B2FA-4615-AEBB-A3AD1E56FF8F}" dt="2020-12-17T10:41:52.868" v="1413"/>
          <ac:graphicFrameMkLst>
            <pc:docMk/>
            <pc:sldMk cId="2421481988" sldId="1384"/>
            <ac:graphicFrameMk id="2" creationId="{72078FCA-288B-4588-8B71-441FC1789A5E}"/>
          </ac:graphicFrameMkLst>
        </pc:graphicFrameChg>
        <pc:graphicFrameChg chg="add del">
          <ac:chgData name="Mullen (ESO), Paul J" userId="bf3d1d73-b4d7-4bb4-8793-c91dcec30622" providerId="ADAL" clId="{4AE3D9D5-B2FA-4615-AEBB-A3AD1E56FF8F}" dt="2020-12-17T10:43:02.164" v="1557" actId="478"/>
          <ac:graphicFrameMkLst>
            <pc:docMk/>
            <pc:sldMk cId="2421481988" sldId="1384"/>
            <ac:graphicFrameMk id="3" creationId="{EC1E38A6-C9B7-4AD8-9228-F67FAB397F53}"/>
          </ac:graphicFrameMkLst>
        </pc:graphicFrameChg>
        <pc:graphicFrameChg chg="add del">
          <ac:chgData name="Mullen (ESO), Paul J" userId="bf3d1d73-b4d7-4bb4-8793-c91dcec30622" providerId="ADAL" clId="{4AE3D9D5-B2FA-4615-AEBB-A3AD1E56FF8F}" dt="2020-12-17T10:45:38.771" v="1596" actId="478"/>
          <ac:graphicFrameMkLst>
            <pc:docMk/>
            <pc:sldMk cId="2421481988" sldId="1384"/>
            <ac:graphicFrameMk id="7" creationId="{0F70DC47-FF90-4116-980D-A0AC828F548A}"/>
          </ac:graphicFrameMkLst>
        </pc:graphicFrameChg>
      </pc:sldChg>
    </pc:docChg>
  </pc:docChgLst>
  <pc:docChgLst>
    <pc:chgData name="Mullen (ESO), Paul J" userId="bf3d1d73-b4d7-4bb4-8793-c91dcec30622" providerId="ADAL" clId="{C9FC6933-3C55-4494-A5D8-3BFC00370B25}"/>
    <pc:docChg chg="undo custSel addSld delSld modSld sldOrd delMainMaster modSection">
      <pc:chgData name="Mullen (ESO), Paul J" userId="bf3d1d73-b4d7-4bb4-8793-c91dcec30622" providerId="ADAL" clId="{C9FC6933-3C55-4494-A5D8-3BFC00370B25}" dt="2021-01-21T13:35:55.994" v="4692" actId="20577"/>
      <pc:docMkLst>
        <pc:docMk/>
      </pc:docMkLst>
      <pc:sldChg chg="addSp delSp modSp">
        <pc:chgData name="Mullen (ESO), Paul J" userId="bf3d1d73-b4d7-4bb4-8793-c91dcec30622" providerId="ADAL" clId="{C9FC6933-3C55-4494-A5D8-3BFC00370B25}" dt="2021-01-15T15:56:39.072" v="2" actId="27309"/>
        <pc:sldMkLst>
          <pc:docMk/>
          <pc:sldMk cId="2704666972" sldId="256"/>
        </pc:sldMkLst>
        <pc:graphicFrameChg chg="add del modGraphic">
          <ac:chgData name="Mullen (ESO), Paul J" userId="bf3d1d73-b4d7-4bb4-8793-c91dcec30622" providerId="ADAL" clId="{C9FC6933-3C55-4494-A5D8-3BFC00370B25}" dt="2021-01-15T15:56:39.072" v="2" actId="27309"/>
          <ac:graphicFrameMkLst>
            <pc:docMk/>
            <pc:sldMk cId="2704666972" sldId="256"/>
            <ac:graphicFrameMk id="4" creationId="{449F667C-C766-445C-8E96-5BD7AE328FBA}"/>
          </ac:graphicFrameMkLst>
        </pc:graphicFrameChg>
      </pc:sldChg>
      <pc:sldChg chg="modSp">
        <pc:chgData name="Mullen (ESO), Paul J" userId="bf3d1d73-b4d7-4bb4-8793-c91dcec30622" providerId="ADAL" clId="{C9FC6933-3C55-4494-A5D8-3BFC00370B25}" dt="2021-01-20T19:20:11.005" v="3648" actId="6549"/>
        <pc:sldMkLst>
          <pc:docMk/>
          <pc:sldMk cId="1628705582" sldId="286"/>
        </pc:sldMkLst>
        <pc:spChg chg="mod">
          <ac:chgData name="Mullen (ESO), Paul J" userId="bf3d1d73-b4d7-4bb4-8793-c91dcec30622" providerId="ADAL" clId="{C9FC6933-3C55-4494-A5D8-3BFC00370B25}" dt="2021-01-20T19:20:11.005" v="3648" actId="6549"/>
          <ac:spMkLst>
            <pc:docMk/>
            <pc:sldMk cId="1628705582" sldId="286"/>
            <ac:spMk id="5" creationId="{CBFC64B9-63BE-4CA2-8BCC-E32AD634F51C}"/>
          </ac:spMkLst>
        </pc:spChg>
      </pc:sldChg>
      <pc:sldChg chg="modSp">
        <pc:chgData name="Mullen (ESO), Paul J" userId="bf3d1d73-b4d7-4bb4-8793-c91dcec30622" providerId="ADAL" clId="{C9FC6933-3C55-4494-A5D8-3BFC00370B25}" dt="2021-01-21T13:33:41.359" v="4582" actId="313"/>
        <pc:sldMkLst>
          <pc:docMk/>
          <pc:sldMk cId="3437504145" sldId="648"/>
        </pc:sldMkLst>
        <pc:spChg chg="mod">
          <ac:chgData name="Mullen (ESO), Paul J" userId="bf3d1d73-b4d7-4bb4-8793-c91dcec30622" providerId="ADAL" clId="{C9FC6933-3C55-4494-A5D8-3BFC00370B25}" dt="2021-01-20T21:58:27.262" v="4148" actId="20577"/>
          <ac:spMkLst>
            <pc:docMk/>
            <pc:sldMk cId="3437504145" sldId="648"/>
            <ac:spMk id="6" creationId="{00000000-0000-0000-0000-000000000000}"/>
          </ac:spMkLst>
        </pc:spChg>
        <pc:graphicFrameChg chg="mod modGraphic">
          <ac:chgData name="Mullen (ESO), Paul J" userId="bf3d1d73-b4d7-4bb4-8793-c91dcec30622" providerId="ADAL" clId="{C9FC6933-3C55-4494-A5D8-3BFC00370B25}" dt="2021-01-21T13:33:41.359" v="4582" actId="313"/>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9FC6933-3C55-4494-A5D8-3BFC00370B25}" dt="2021-01-16T08:51:16.091" v="1385" actId="20577"/>
        <pc:sldMkLst>
          <pc:docMk/>
          <pc:sldMk cId="1976218577" sldId="745"/>
        </pc:sldMkLst>
        <pc:spChg chg="mod">
          <ac:chgData name="Mullen (ESO), Paul J" userId="bf3d1d73-b4d7-4bb4-8793-c91dcec30622" providerId="ADAL" clId="{C9FC6933-3C55-4494-A5D8-3BFC00370B25}" dt="2021-01-16T08:51:16.091" v="1385" actId="20577"/>
          <ac:spMkLst>
            <pc:docMk/>
            <pc:sldMk cId="1976218577" sldId="745"/>
            <ac:spMk id="90188" creationId="{00000000-0000-0000-0000-000000000000}"/>
          </ac:spMkLst>
        </pc:spChg>
      </pc:sldChg>
      <pc:sldChg chg="modSp">
        <pc:chgData name="Mullen (ESO), Paul J" userId="bf3d1d73-b4d7-4bb4-8793-c91dcec30622" providerId="ADAL" clId="{C9FC6933-3C55-4494-A5D8-3BFC00370B25}" dt="2021-01-18T23:26:00.695" v="2707" actId="6549"/>
        <pc:sldMkLst>
          <pc:docMk/>
          <pc:sldMk cId="2723972803" sldId="1135"/>
        </pc:sldMkLst>
        <pc:spChg chg="mod">
          <ac:chgData name="Mullen (ESO), Paul J" userId="bf3d1d73-b4d7-4bb4-8793-c91dcec30622" providerId="ADAL" clId="{C9FC6933-3C55-4494-A5D8-3BFC00370B25}" dt="2021-01-18T23:26:00.695" v="2707" actId="6549"/>
          <ac:spMkLst>
            <pc:docMk/>
            <pc:sldMk cId="2723972803" sldId="1135"/>
            <ac:spMk id="6" creationId="{F479FA83-5432-45CB-9A82-2408CEF38AD4}"/>
          </ac:spMkLst>
        </pc:spChg>
      </pc:sldChg>
      <pc:sldChg chg="modSp add del">
        <pc:chgData name="Mullen (ESO), Paul J" userId="bf3d1d73-b4d7-4bb4-8793-c91dcec30622" providerId="ADAL" clId="{C9FC6933-3C55-4494-A5D8-3BFC00370B25}" dt="2021-01-21T13:34:11.688" v="4584" actId="20577"/>
        <pc:sldMkLst>
          <pc:docMk/>
          <pc:sldMk cId="2420189838" sldId="1136"/>
        </pc:sldMkLst>
        <pc:spChg chg="mod">
          <ac:chgData name="Mullen (ESO), Paul J" userId="bf3d1d73-b4d7-4bb4-8793-c91dcec30622" providerId="ADAL" clId="{C9FC6933-3C55-4494-A5D8-3BFC00370B25}" dt="2021-01-21T13:34:11.688" v="4584" actId="20577"/>
          <ac:spMkLst>
            <pc:docMk/>
            <pc:sldMk cId="2420189838" sldId="1136"/>
            <ac:spMk id="4" creationId="{8163128C-6CBB-4BFE-858B-5EED77D92C6B}"/>
          </ac:spMkLst>
        </pc:spChg>
      </pc:sldChg>
      <pc:sldChg chg="ord">
        <pc:chgData name="Mullen (ESO), Paul J" userId="bf3d1d73-b4d7-4bb4-8793-c91dcec30622" providerId="ADAL" clId="{C9FC6933-3C55-4494-A5D8-3BFC00370B25}" dt="2021-01-20T22:11:48.244" v="4358"/>
        <pc:sldMkLst>
          <pc:docMk/>
          <pc:sldMk cId="2495515636" sldId="1138"/>
        </pc:sldMkLst>
      </pc:sldChg>
      <pc:sldChg chg="modSp">
        <pc:chgData name="Mullen (ESO), Paul J" userId="bf3d1d73-b4d7-4bb4-8793-c91dcec30622" providerId="ADAL" clId="{C9FC6933-3C55-4494-A5D8-3BFC00370B25}" dt="2021-01-18T22:49:44.650" v="1538" actId="255"/>
        <pc:sldMkLst>
          <pc:docMk/>
          <pc:sldMk cId="4242999162" sldId="1140"/>
        </pc:sldMkLst>
        <pc:spChg chg="mod">
          <ac:chgData name="Mullen (ESO), Paul J" userId="bf3d1d73-b4d7-4bb4-8793-c91dcec30622" providerId="ADAL" clId="{C9FC6933-3C55-4494-A5D8-3BFC00370B25}" dt="2021-01-18T22:49:44.650" v="1538" actId="255"/>
          <ac:spMkLst>
            <pc:docMk/>
            <pc:sldMk cId="4242999162" sldId="1140"/>
            <ac:spMk id="3" creationId="{20BD49DA-B044-4B7E-A684-D0951A8BB8F1}"/>
          </ac:spMkLst>
        </pc:spChg>
      </pc:sldChg>
      <pc:sldChg chg="modSp">
        <pc:chgData name="Mullen (ESO), Paul J" userId="bf3d1d73-b4d7-4bb4-8793-c91dcec30622" providerId="ADAL" clId="{C9FC6933-3C55-4494-A5D8-3BFC00370B25}" dt="2021-01-16T09:24:42.805" v="1455" actId="20577"/>
        <pc:sldMkLst>
          <pc:docMk/>
          <pc:sldMk cId="3513088701" sldId="1154"/>
        </pc:sldMkLst>
        <pc:spChg chg="mod">
          <ac:chgData name="Mullen (ESO), Paul J" userId="bf3d1d73-b4d7-4bb4-8793-c91dcec30622" providerId="ADAL" clId="{C9FC6933-3C55-4494-A5D8-3BFC00370B25}" dt="2021-01-16T09:24:42.805" v="1455" actId="20577"/>
          <ac:spMkLst>
            <pc:docMk/>
            <pc:sldMk cId="3513088701" sldId="1154"/>
            <ac:spMk id="2" creationId="{B3092A0B-1CB9-47C9-8A53-DE5D46254E81}"/>
          </ac:spMkLst>
        </pc:spChg>
      </pc:sldChg>
      <pc:sldChg chg="modSp">
        <pc:chgData name="Mullen (ESO), Paul J" userId="bf3d1d73-b4d7-4bb4-8793-c91dcec30622" providerId="ADAL" clId="{C9FC6933-3C55-4494-A5D8-3BFC00370B25}" dt="2021-01-21T13:34:54.597" v="4678" actId="20577"/>
        <pc:sldMkLst>
          <pc:docMk/>
          <pc:sldMk cId="1238846108" sldId="1200"/>
        </pc:sldMkLst>
        <pc:spChg chg="mod">
          <ac:chgData name="Mullen (ESO), Paul J" userId="bf3d1d73-b4d7-4bb4-8793-c91dcec30622" providerId="ADAL" clId="{C9FC6933-3C55-4494-A5D8-3BFC00370B25}" dt="2021-01-21T13:34:54.597" v="4678" actId="20577"/>
          <ac:spMkLst>
            <pc:docMk/>
            <pc:sldMk cId="1238846108" sldId="1200"/>
            <ac:spMk id="4" creationId="{E8B728F4-72B7-4C7C-80BE-E2F214E6E0E1}"/>
          </ac:spMkLst>
        </pc:spChg>
      </pc:sldChg>
      <pc:sldChg chg="modSp">
        <pc:chgData name="Mullen (ESO), Paul J" userId="bf3d1d73-b4d7-4bb4-8793-c91dcec30622" providerId="ADAL" clId="{C9FC6933-3C55-4494-A5D8-3BFC00370B25}" dt="2021-01-21T13:35:55.994" v="4692" actId="20577"/>
        <pc:sldMkLst>
          <pc:docMk/>
          <pc:sldMk cId="897561855" sldId="1202"/>
        </pc:sldMkLst>
        <pc:spChg chg="mod">
          <ac:chgData name="Mullen (ESO), Paul J" userId="bf3d1d73-b4d7-4bb4-8793-c91dcec30622" providerId="ADAL" clId="{C9FC6933-3C55-4494-A5D8-3BFC00370B25}" dt="2021-01-21T13:35:55.994" v="4692" actId="20577"/>
          <ac:spMkLst>
            <pc:docMk/>
            <pc:sldMk cId="897561855" sldId="1202"/>
            <ac:spMk id="3" creationId="{AEF15936-8CBA-4447-AB7F-96BB7F568614}"/>
          </ac:spMkLst>
        </pc:spChg>
      </pc:sldChg>
      <pc:sldChg chg="modSp">
        <pc:chgData name="Mullen (ESO), Paul J" userId="bf3d1d73-b4d7-4bb4-8793-c91dcec30622" providerId="ADAL" clId="{C9FC6933-3C55-4494-A5D8-3BFC00370B25}" dt="2021-01-16T08:44:13.003" v="1079" actId="207"/>
        <pc:sldMkLst>
          <pc:docMk/>
          <pc:sldMk cId="1105744148" sldId="1214"/>
        </pc:sldMkLst>
        <pc:spChg chg="mod">
          <ac:chgData name="Mullen (ESO), Paul J" userId="bf3d1d73-b4d7-4bb4-8793-c91dcec30622" providerId="ADAL" clId="{C9FC6933-3C55-4494-A5D8-3BFC00370B25}" dt="2021-01-16T08:41:04.766" v="1050" actId="6549"/>
          <ac:spMkLst>
            <pc:docMk/>
            <pc:sldMk cId="1105744148" sldId="1214"/>
            <ac:spMk id="6" creationId="{00000000-0000-0000-0000-000000000000}"/>
          </ac:spMkLst>
        </pc:spChg>
        <pc:graphicFrameChg chg="mod">
          <ac:chgData name="Mullen (ESO), Paul J" userId="bf3d1d73-b4d7-4bb4-8793-c91dcec30622" providerId="ADAL" clId="{C9FC6933-3C55-4494-A5D8-3BFC00370B25}" dt="2021-01-16T08:44:13.003" v="1079" actId="207"/>
          <ac:graphicFrameMkLst>
            <pc:docMk/>
            <pc:sldMk cId="1105744148" sldId="1214"/>
            <ac:graphicFrameMk id="7" creationId="{7DFD89C7-9E45-49FB-BF80-4F609B538100}"/>
          </ac:graphicFrameMkLst>
        </pc:graphicFrameChg>
      </pc:sldChg>
      <pc:sldChg chg="modSp">
        <pc:chgData name="Mullen (ESO), Paul J" userId="bf3d1d73-b4d7-4bb4-8793-c91dcec30622" providerId="ADAL" clId="{C9FC6933-3C55-4494-A5D8-3BFC00370B25}" dt="2021-01-15T15:56:47.593" v="19" actId="20577"/>
        <pc:sldMkLst>
          <pc:docMk/>
          <pc:sldMk cId="28742408" sldId="1323"/>
        </pc:sldMkLst>
        <pc:spChg chg="mod">
          <ac:chgData name="Mullen (ESO), Paul J" userId="bf3d1d73-b4d7-4bb4-8793-c91dcec30622" providerId="ADAL" clId="{C9FC6933-3C55-4494-A5D8-3BFC00370B25}" dt="2021-01-15T15:56:47.593" v="19" actId="20577"/>
          <ac:spMkLst>
            <pc:docMk/>
            <pc:sldMk cId="28742408" sldId="1323"/>
            <ac:spMk id="5" creationId="{4FBA6ABF-CE97-446E-AFED-BDC24A2E4D0F}"/>
          </ac:spMkLst>
        </pc:spChg>
      </pc:sldChg>
      <pc:sldChg chg="modSp ord">
        <pc:chgData name="Mullen (ESO), Paul J" userId="bf3d1d73-b4d7-4bb4-8793-c91dcec30622" providerId="ADAL" clId="{C9FC6933-3C55-4494-A5D8-3BFC00370B25}" dt="2021-01-20T21:42:16.967" v="4038"/>
        <pc:sldMkLst>
          <pc:docMk/>
          <pc:sldMk cId="2932440776" sldId="1335"/>
        </pc:sldMkLst>
        <pc:spChg chg="mod">
          <ac:chgData name="Mullen (ESO), Paul J" userId="bf3d1d73-b4d7-4bb4-8793-c91dcec30622" providerId="ADAL" clId="{C9FC6933-3C55-4494-A5D8-3BFC00370B25}" dt="2021-01-16T08:35:46.974" v="585" actId="6549"/>
          <ac:spMkLst>
            <pc:docMk/>
            <pc:sldMk cId="2932440776" sldId="1335"/>
            <ac:spMk id="4" creationId="{00000000-0000-0000-0000-000000000000}"/>
          </ac:spMkLst>
        </pc:spChg>
        <pc:graphicFrameChg chg="modGraphic">
          <ac:chgData name="Mullen (ESO), Paul J" userId="bf3d1d73-b4d7-4bb4-8793-c91dcec30622" providerId="ADAL" clId="{C9FC6933-3C55-4494-A5D8-3BFC00370B25}" dt="2021-01-20T21:42:03.947" v="4036" actId="13926"/>
          <ac:graphicFrameMkLst>
            <pc:docMk/>
            <pc:sldMk cId="2932440776" sldId="1335"/>
            <ac:graphicFrameMk id="5" creationId="{BE571A63-DADC-44E7-B2AC-025B4F43597B}"/>
          </ac:graphicFrameMkLst>
        </pc:graphicFrameChg>
      </pc:sldChg>
      <pc:sldChg chg="modSp">
        <pc:chgData name="Mullen (ESO), Paul J" userId="bf3d1d73-b4d7-4bb4-8793-c91dcec30622" providerId="ADAL" clId="{C9FC6933-3C55-4494-A5D8-3BFC00370B25}" dt="2021-01-19T13:01:44.282" v="2734" actId="6549"/>
        <pc:sldMkLst>
          <pc:docMk/>
          <pc:sldMk cId="2421481988" sldId="1384"/>
        </pc:sldMkLst>
        <pc:spChg chg="mod">
          <ac:chgData name="Mullen (ESO), Paul J" userId="bf3d1d73-b4d7-4bb4-8793-c91dcec30622" providerId="ADAL" clId="{C9FC6933-3C55-4494-A5D8-3BFC00370B25}" dt="2021-01-19T13:01:44.282" v="2734" actId="6549"/>
          <ac:spMkLst>
            <pc:docMk/>
            <pc:sldMk cId="2421481988" sldId="1384"/>
            <ac:spMk id="6" creationId="{82E07708-617F-494B-96D2-84F4EF516508}"/>
          </ac:spMkLst>
        </pc:spChg>
      </pc:sldChg>
      <pc:sldMasterChg chg="delSldLayout">
        <pc:chgData name="Mullen (ESO), Paul J" userId="bf3d1d73-b4d7-4bb4-8793-c91dcec30622" providerId="ADAL" clId="{C9FC6933-3C55-4494-A5D8-3BFC00370B25}" dt="2021-01-16T08:49:31.594" v="1203" actId="2696"/>
        <pc:sldMasterMkLst>
          <pc:docMk/>
          <pc:sldMasterMk cId="1585204217" sldId="2147483660"/>
        </pc:sldMasterMkLst>
      </pc:sldMasterChg>
      <pc:sldMasterChg chg="addSldLayout delSldLayout">
        <pc:chgData name="Mullen (ESO), Paul J" userId="bf3d1d73-b4d7-4bb4-8793-c91dcec30622" providerId="ADAL" clId="{C9FC6933-3C55-4494-A5D8-3BFC00370B25}" dt="2021-01-16T09:26:33.335" v="1482" actId="2696"/>
        <pc:sldMasterMkLst>
          <pc:docMk/>
          <pc:sldMasterMk cId="4215977995" sldId="2147483993"/>
        </pc:sldMasterMkLst>
      </pc:sldMasterChg>
    </pc:docChg>
  </pc:docChgLst>
  <pc:docChgLst>
    <pc:chgData name="Mullen (ESO), Paul J" userId="bf3d1d73-b4d7-4bb4-8793-c91dcec30622" providerId="ADAL" clId="{2D985CF2-1997-4DBB-B5D4-30DE234D8C49}"/>
    <pc:docChg chg="undo custSel mod addSld delSld modSld sldOrd">
      <pc:chgData name="Mullen (ESO), Paul J" userId="bf3d1d73-b4d7-4bb4-8793-c91dcec30622" providerId="ADAL" clId="{2D985CF2-1997-4DBB-B5D4-30DE234D8C49}" dt="2020-12-01T14:46:53.769" v="3378" actId="20577"/>
      <pc:docMkLst>
        <pc:docMk/>
      </pc:docMkLst>
      <pc:sldChg chg="modSp">
        <pc:chgData name="Mullen (ESO), Paul J" userId="bf3d1d73-b4d7-4bb4-8793-c91dcec30622" providerId="ADAL" clId="{2D985CF2-1997-4DBB-B5D4-30DE234D8C49}" dt="2020-12-01T14:46:53.769" v="3378" actId="20577"/>
        <pc:sldMkLst>
          <pc:docMk/>
          <pc:sldMk cId="1976218577" sldId="745"/>
        </pc:sldMkLst>
        <pc:spChg chg="mod">
          <ac:chgData name="Mullen (ESO), Paul J" userId="bf3d1d73-b4d7-4bb4-8793-c91dcec30622" providerId="ADAL" clId="{2D985CF2-1997-4DBB-B5D4-30DE234D8C49}" dt="2020-12-01T14:46:53.769" v="3378" actId="20577"/>
          <ac:spMkLst>
            <pc:docMk/>
            <pc:sldMk cId="1976218577" sldId="745"/>
            <ac:spMk id="90188" creationId="{00000000-0000-0000-0000-000000000000}"/>
          </ac:spMkLst>
        </pc:spChg>
      </pc:sldChg>
      <pc:sldChg chg="modSp">
        <pc:chgData name="Mullen (ESO), Paul J" userId="bf3d1d73-b4d7-4bb4-8793-c91dcec30622" providerId="ADAL" clId="{2D985CF2-1997-4DBB-B5D4-30DE234D8C49}" dt="2020-12-01T14:46:11.916" v="3345" actId="113"/>
        <pc:sldMkLst>
          <pc:docMk/>
          <pc:sldMk cId="1141624882" sldId="1324"/>
        </pc:sldMkLst>
        <pc:spChg chg="mod">
          <ac:chgData name="Mullen (ESO), Paul J" userId="bf3d1d73-b4d7-4bb4-8793-c91dcec30622" providerId="ADAL" clId="{2D985CF2-1997-4DBB-B5D4-30DE234D8C49}" dt="2020-12-01T14:46:11.916" v="3345" actId="113"/>
          <ac:spMkLst>
            <pc:docMk/>
            <pc:sldMk cId="1141624882" sldId="1324"/>
            <ac:spMk id="3" creationId="{20BD49DA-B044-4B7E-A684-D0951A8BB8F1}"/>
          </ac:spMkLst>
        </pc:spChg>
      </pc:sldChg>
      <pc:sldChg chg="add ord">
        <pc:chgData name="Mullen (ESO), Paul J" userId="bf3d1d73-b4d7-4bb4-8793-c91dcec30622" providerId="ADAL" clId="{2D985CF2-1997-4DBB-B5D4-30DE234D8C49}" dt="2020-11-26T16:13:20.849" v="1848"/>
        <pc:sldMkLst>
          <pc:docMk/>
          <pc:sldMk cId="200242502" sldId="1374"/>
        </pc:sldMkLst>
      </pc:sldChg>
    </pc:docChg>
  </pc:docChgLst>
  <pc:docChgLst>
    <pc:chgData name="Mullen (ESO), Paul J" userId="bf3d1d73-b4d7-4bb4-8793-c91dcec30622" providerId="ADAL" clId="{CC254DF7-FF14-4C15-ADCA-46FFB6019524}"/>
    <pc:docChg chg="undo custSel addSld delSld modSld sldOrd addMainMaster delMainMaster modSection">
      <pc:chgData name="Mullen (ESO), Paul J" userId="bf3d1d73-b4d7-4bb4-8793-c91dcec30622" providerId="ADAL" clId="{CC254DF7-FF14-4C15-ADCA-46FFB6019524}" dt="2020-12-14T21:07:09.303" v="7161" actId="6549"/>
      <pc:docMkLst>
        <pc:docMk/>
      </pc:docMkLst>
      <pc:sldChg chg="modSp">
        <pc:chgData name="Mullen (ESO), Paul J" userId="bf3d1d73-b4d7-4bb4-8793-c91dcec30622" providerId="ADAL" clId="{CC254DF7-FF14-4C15-ADCA-46FFB6019524}" dt="2020-12-14T11:18:31.715" v="6866" actId="20577"/>
        <pc:sldMkLst>
          <pc:docMk/>
          <pc:sldMk cId="1628705582" sldId="286"/>
        </pc:sldMkLst>
        <pc:spChg chg="mod">
          <ac:chgData name="Mullen (ESO), Paul J" userId="bf3d1d73-b4d7-4bb4-8793-c91dcec30622" providerId="ADAL" clId="{CC254DF7-FF14-4C15-ADCA-46FFB6019524}" dt="2020-12-14T11:18:31.715" v="6866" actId="20577"/>
          <ac:spMkLst>
            <pc:docMk/>
            <pc:sldMk cId="1628705582" sldId="286"/>
            <ac:spMk id="5" creationId="{CBFC64B9-63BE-4CA2-8BCC-E32AD634F51C}"/>
          </ac:spMkLst>
        </pc:spChg>
      </pc:sldChg>
      <pc:sldChg chg="modSp add del">
        <pc:chgData name="Mullen (ESO), Paul J" userId="bf3d1d73-b4d7-4bb4-8793-c91dcec30622" providerId="ADAL" clId="{CC254DF7-FF14-4C15-ADCA-46FFB6019524}" dt="2020-12-14T20:53:37.481" v="7140" actId="20577"/>
        <pc:sldMkLst>
          <pc:docMk/>
          <pc:sldMk cId="3437504145" sldId="648"/>
        </pc:sldMkLst>
        <pc:spChg chg="mod">
          <ac:chgData name="Mullen (ESO), Paul J" userId="bf3d1d73-b4d7-4bb4-8793-c91dcec30622" providerId="ADAL" clId="{CC254DF7-FF14-4C15-ADCA-46FFB6019524}" dt="2020-12-14T20:52:39.651" v="7069" actId="20577"/>
          <ac:spMkLst>
            <pc:docMk/>
            <pc:sldMk cId="3437504145" sldId="648"/>
            <ac:spMk id="6" creationId="{00000000-0000-0000-0000-000000000000}"/>
          </ac:spMkLst>
        </pc:spChg>
        <pc:graphicFrameChg chg="mod modGraphic">
          <ac:chgData name="Mullen (ESO), Paul J" userId="bf3d1d73-b4d7-4bb4-8793-c91dcec30622" providerId="ADAL" clId="{CC254DF7-FF14-4C15-ADCA-46FFB6019524}" dt="2020-12-14T20:53:37.481" v="714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C254DF7-FF14-4C15-ADCA-46FFB6019524}" dt="2020-12-07T14:10:18.185" v="1380" actId="20577"/>
        <pc:sldMkLst>
          <pc:docMk/>
          <pc:sldMk cId="1976218577" sldId="745"/>
        </pc:sldMkLst>
        <pc:spChg chg="mod">
          <ac:chgData name="Mullen (ESO), Paul J" userId="bf3d1d73-b4d7-4bb4-8793-c91dcec30622" providerId="ADAL" clId="{CC254DF7-FF14-4C15-ADCA-46FFB6019524}" dt="2020-12-07T14:10:18.185" v="1380" actId="20577"/>
          <ac:spMkLst>
            <pc:docMk/>
            <pc:sldMk cId="1976218577" sldId="745"/>
            <ac:spMk id="90188" creationId="{00000000-0000-0000-0000-000000000000}"/>
          </ac:spMkLst>
        </pc:spChg>
      </pc:sldChg>
      <pc:sldChg chg="modSp">
        <pc:chgData name="Mullen (ESO), Paul J" userId="bf3d1d73-b4d7-4bb4-8793-c91dcec30622" providerId="ADAL" clId="{CC254DF7-FF14-4C15-ADCA-46FFB6019524}" dt="2020-12-08T11:35:27.757" v="5155" actId="207"/>
        <pc:sldMkLst>
          <pc:docMk/>
          <pc:sldMk cId="2723972803" sldId="1135"/>
        </pc:sldMkLst>
        <pc:spChg chg="mod">
          <ac:chgData name="Mullen (ESO), Paul J" userId="bf3d1d73-b4d7-4bb4-8793-c91dcec30622" providerId="ADAL" clId="{CC254DF7-FF14-4C15-ADCA-46FFB6019524}" dt="2020-12-08T11:35:27.757" v="5155" actId="207"/>
          <ac:spMkLst>
            <pc:docMk/>
            <pc:sldMk cId="2723972803" sldId="1135"/>
            <ac:spMk id="6" creationId="{F479FA83-5432-45CB-9A82-2408CEF38AD4}"/>
          </ac:spMkLst>
        </pc:spChg>
      </pc:sldChg>
      <pc:sldChg chg="modSp">
        <pc:chgData name="Mullen (ESO), Paul J" userId="bf3d1d73-b4d7-4bb4-8793-c91dcec30622" providerId="ADAL" clId="{CC254DF7-FF14-4C15-ADCA-46FFB6019524}" dt="2020-12-14T11:19:25.663" v="6877" actId="20577"/>
        <pc:sldMkLst>
          <pc:docMk/>
          <pc:sldMk cId="2420189838" sldId="1136"/>
        </pc:sldMkLst>
        <pc:spChg chg="mod">
          <ac:chgData name="Mullen (ESO), Paul J" userId="bf3d1d73-b4d7-4bb4-8793-c91dcec30622" providerId="ADAL" clId="{CC254DF7-FF14-4C15-ADCA-46FFB6019524}" dt="2020-12-14T11:19:25.663" v="6877" actId="20577"/>
          <ac:spMkLst>
            <pc:docMk/>
            <pc:sldMk cId="2420189838" sldId="1136"/>
            <ac:spMk id="4" creationId="{8163128C-6CBB-4BFE-858B-5EED77D92C6B}"/>
          </ac:spMkLst>
        </pc:spChg>
      </pc:sldChg>
      <pc:sldChg chg="modSp">
        <pc:chgData name="Mullen (ESO), Paul J" userId="bf3d1d73-b4d7-4bb4-8793-c91dcec30622" providerId="ADAL" clId="{CC254DF7-FF14-4C15-ADCA-46FFB6019524}" dt="2020-12-09T20:39:10.012" v="6501" actId="255"/>
        <pc:sldMkLst>
          <pc:docMk/>
          <pc:sldMk cId="4242999162" sldId="1140"/>
        </pc:sldMkLst>
        <pc:spChg chg="mod">
          <ac:chgData name="Mullen (ESO), Paul J" userId="bf3d1d73-b4d7-4bb4-8793-c91dcec30622" providerId="ADAL" clId="{CC254DF7-FF14-4C15-ADCA-46FFB6019524}" dt="2020-12-09T20:39:10.012" v="6501" actId="255"/>
          <ac:spMkLst>
            <pc:docMk/>
            <pc:sldMk cId="4242999162" sldId="1140"/>
            <ac:spMk id="3" creationId="{20BD49DA-B044-4B7E-A684-D0951A8BB8F1}"/>
          </ac:spMkLst>
        </pc:spChg>
        <pc:spChg chg="mod">
          <ac:chgData name="Mullen (ESO), Paul J" userId="bf3d1d73-b4d7-4bb4-8793-c91dcec30622" providerId="ADAL" clId="{CC254DF7-FF14-4C15-ADCA-46FFB6019524}" dt="2020-12-09T20:38:24.226" v="6474" actId="1076"/>
          <ac:spMkLst>
            <pc:docMk/>
            <pc:sldMk cId="4242999162" sldId="1140"/>
            <ac:spMk id="4" creationId="{8163128C-6CBB-4BFE-858B-5EED77D92C6B}"/>
          </ac:spMkLst>
        </pc:spChg>
      </pc:sldChg>
      <pc:sldChg chg="modSp">
        <pc:chgData name="Mullen (ESO), Paul J" userId="bf3d1d73-b4d7-4bb4-8793-c91dcec30622" providerId="ADAL" clId="{CC254DF7-FF14-4C15-ADCA-46FFB6019524}" dt="2020-12-07T14:08:08.185" v="1238" actId="6549"/>
        <pc:sldMkLst>
          <pc:docMk/>
          <pc:sldMk cId="1147254927" sldId="1144"/>
        </pc:sldMkLst>
        <pc:spChg chg="mod">
          <ac:chgData name="Mullen (ESO), Paul J" userId="bf3d1d73-b4d7-4bb4-8793-c91dcec30622" providerId="ADAL" clId="{CC254DF7-FF14-4C15-ADCA-46FFB6019524}" dt="2020-12-07T14:08:08.185" v="1238" actId="6549"/>
          <ac:spMkLst>
            <pc:docMk/>
            <pc:sldMk cId="1147254927" sldId="1144"/>
            <ac:spMk id="5" creationId="{AD6CB26E-436D-49E1-B5A7-EA405FE2293E}"/>
          </ac:spMkLst>
        </pc:spChg>
      </pc:sldChg>
      <pc:sldChg chg="modSp">
        <pc:chgData name="Mullen (ESO), Paul J" userId="bf3d1d73-b4d7-4bb4-8793-c91dcec30622" providerId="ADAL" clId="{CC254DF7-FF14-4C15-ADCA-46FFB6019524}" dt="2020-12-07T14:08:44.756" v="1285" actId="6549"/>
        <pc:sldMkLst>
          <pc:docMk/>
          <pc:sldMk cId="68566652" sldId="1145"/>
        </pc:sldMkLst>
        <pc:spChg chg="mod">
          <ac:chgData name="Mullen (ESO), Paul J" userId="bf3d1d73-b4d7-4bb4-8793-c91dcec30622" providerId="ADAL" clId="{CC254DF7-FF14-4C15-ADCA-46FFB6019524}" dt="2020-12-07T14:08:44.756" v="1285" actId="6549"/>
          <ac:spMkLst>
            <pc:docMk/>
            <pc:sldMk cId="68566652" sldId="1145"/>
            <ac:spMk id="2" creationId="{621C9B35-441F-42D0-A363-F86393326A96}"/>
          </ac:spMkLst>
        </pc:spChg>
      </pc:sldChg>
      <pc:sldChg chg="modSp">
        <pc:chgData name="Mullen (ESO), Paul J" userId="bf3d1d73-b4d7-4bb4-8793-c91dcec30622" providerId="ADAL" clId="{CC254DF7-FF14-4C15-ADCA-46FFB6019524}" dt="2020-12-07T14:09:30.656" v="1299" actId="20577"/>
        <pc:sldMkLst>
          <pc:docMk/>
          <pc:sldMk cId="3513088701" sldId="1154"/>
        </pc:sldMkLst>
        <pc:spChg chg="mod">
          <ac:chgData name="Mullen (ESO), Paul J" userId="bf3d1d73-b4d7-4bb4-8793-c91dcec30622" providerId="ADAL" clId="{CC254DF7-FF14-4C15-ADCA-46FFB6019524}" dt="2020-12-07T14:09:30.656" v="1299" actId="20577"/>
          <ac:spMkLst>
            <pc:docMk/>
            <pc:sldMk cId="3513088701" sldId="1154"/>
            <ac:spMk id="2" creationId="{B3092A0B-1CB9-47C9-8A53-DE5D46254E81}"/>
          </ac:spMkLst>
        </pc:spChg>
      </pc:sldChg>
      <pc:sldChg chg="modSp">
        <pc:chgData name="Mullen (ESO), Paul J" userId="bf3d1d73-b4d7-4bb4-8793-c91dcec30622" providerId="ADAL" clId="{CC254DF7-FF14-4C15-ADCA-46FFB6019524}" dt="2020-12-07T10:05:37.628" v="34" actId="20577"/>
        <pc:sldMkLst>
          <pc:docMk/>
          <pc:sldMk cId="1238846108" sldId="1200"/>
        </pc:sldMkLst>
        <pc:spChg chg="mod">
          <ac:chgData name="Mullen (ESO), Paul J" userId="bf3d1d73-b4d7-4bb4-8793-c91dcec30622" providerId="ADAL" clId="{CC254DF7-FF14-4C15-ADCA-46FFB6019524}" dt="2020-12-07T10:05:37.628" v="34" actId="20577"/>
          <ac:spMkLst>
            <pc:docMk/>
            <pc:sldMk cId="1238846108" sldId="1200"/>
            <ac:spMk id="4" creationId="{E8B728F4-72B7-4C7C-80BE-E2F214E6E0E1}"/>
          </ac:spMkLst>
        </pc:spChg>
      </pc:sldChg>
      <pc:sldChg chg="modSp">
        <pc:chgData name="Mullen (ESO), Paul J" userId="bf3d1d73-b4d7-4bb4-8793-c91dcec30622" providerId="ADAL" clId="{CC254DF7-FF14-4C15-ADCA-46FFB6019524}" dt="2020-12-14T21:07:09.303" v="7161" actId="6549"/>
        <pc:sldMkLst>
          <pc:docMk/>
          <pc:sldMk cId="1105744148" sldId="1214"/>
        </pc:sldMkLst>
        <pc:spChg chg="mod">
          <ac:chgData name="Mullen (ESO), Paul J" userId="bf3d1d73-b4d7-4bb4-8793-c91dcec30622" providerId="ADAL" clId="{CC254DF7-FF14-4C15-ADCA-46FFB6019524}" dt="2020-12-14T21:07:09.303" v="7161" actId="6549"/>
          <ac:spMkLst>
            <pc:docMk/>
            <pc:sldMk cId="1105744148" sldId="1214"/>
            <ac:spMk id="6" creationId="{00000000-0000-0000-0000-000000000000}"/>
          </ac:spMkLst>
        </pc:spChg>
      </pc:sldChg>
      <pc:sldChg chg="modSp">
        <pc:chgData name="Mullen (ESO), Paul J" userId="bf3d1d73-b4d7-4bb4-8793-c91dcec30622" providerId="ADAL" clId="{CC254DF7-FF14-4C15-ADCA-46FFB6019524}" dt="2020-12-07T10:05:23.927" v="11" actId="20577"/>
        <pc:sldMkLst>
          <pc:docMk/>
          <pc:sldMk cId="28742408" sldId="1323"/>
        </pc:sldMkLst>
        <pc:spChg chg="mod">
          <ac:chgData name="Mullen (ESO), Paul J" userId="bf3d1d73-b4d7-4bb4-8793-c91dcec30622" providerId="ADAL" clId="{CC254DF7-FF14-4C15-ADCA-46FFB6019524}" dt="2020-12-07T10:05:23.927" v="11" actId="20577"/>
          <ac:spMkLst>
            <pc:docMk/>
            <pc:sldMk cId="28742408" sldId="1323"/>
            <ac:spMk id="5" creationId="{4FBA6ABF-CE97-446E-AFED-BDC24A2E4D0F}"/>
          </ac:spMkLst>
        </pc:spChg>
      </pc:sldChg>
      <pc:sldChg chg="addSp delSp modSp">
        <pc:chgData name="Mullen (ESO), Paul J" userId="bf3d1d73-b4d7-4bb4-8793-c91dcec30622" providerId="ADAL" clId="{CC254DF7-FF14-4C15-ADCA-46FFB6019524}" dt="2020-12-07T13:27:14.606" v="338" actId="20577"/>
        <pc:sldMkLst>
          <pc:docMk/>
          <pc:sldMk cId="1141624882" sldId="1324"/>
        </pc:sldMkLst>
        <pc:spChg chg="add del mod">
          <ac:chgData name="Mullen (ESO), Paul J" userId="bf3d1d73-b4d7-4bb4-8793-c91dcec30622" providerId="ADAL" clId="{CC254DF7-FF14-4C15-ADCA-46FFB6019524}" dt="2020-12-07T13:26:45.545" v="314"/>
          <ac:spMkLst>
            <pc:docMk/>
            <pc:sldMk cId="1141624882" sldId="1324"/>
            <ac:spMk id="3" creationId="{20BD49DA-B044-4B7E-A684-D0951A8BB8F1}"/>
          </ac:spMkLst>
        </pc:spChg>
        <pc:spChg chg="add del mod">
          <ac:chgData name="Mullen (ESO), Paul J" userId="bf3d1d73-b4d7-4bb4-8793-c91dcec30622" providerId="ADAL" clId="{CC254DF7-FF14-4C15-ADCA-46FFB6019524}" dt="2020-12-07T10:10:02.568" v="285" actId="478"/>
          <ac:spMkLst>
            <pc:docMk/>
            <pc:sldMk cId="1141624882" sldId="1324"/>
            <ac:spMk id="5" creationId="{C70AE05D-FF88-4303-8595-C5C0466854F8}"/>
          </ac:spMkLst>
        </pc:spChg>
        <pc:spChg chg="add del">
          <ac:chgData name="Mullen (ESO), Paul J" userId="bf3d1d73-b4d7-4bb4-8793-c91dcec30622" providerId="ADAL" clId="{CC254DF7-FF14-4C15-ADCA-46FFB6019524}" dt="2020-12-07T13:26:50.853" v="315" actId="478"/>
          <ac:spMkLst>
            <pc:docMk/>
            <pc:sldMk cId="1141624882" sldId="1324"/>
            <ac:spMk id="6" creationId="{3F1818DE-60BB-4283-BA43-7F0343535839}"/>
          </ac:spMkLst>
        </pc:spChg>
        <pc:spChg chg="add del mod">
          <ac:chgData name="Mullen (ESO), Paul J" userId="bf3d1d73-b4d7-4bb4-8793-c91dcec30622" providerId="ADAL" clId="{CC254DF7-FF14-4C15-ADCA-46FFB6019524}" dt="2020-12-07T13:26:53.002" v="316"/>
          <ac:spMkLst>
            <pc:docMk/>
            <pc:sldMk cId="1141624882" sldId="1324"/>
            <ac:spMk id="8" creationId="{2CBD518C-2F43-449D-B090-0BE86843E0E1}"/>
          </ac:spMkLst>
        </pc:spChg>
        <pc:spChg chg="add mod">
          <ac:chgData name="Mullen (ESO), Paul J" userId="bf3d1d73-b4d7-4bb4-8793-c91dcec30622" providerId="ADAL" clId="{CC254DF7-FF14-4C15-ADCA-46FFB6019524}" dt="2020-12-07T13:27:14.606" v="338" actId="20577"/>
          <ac:spMkLst>
            <pc:docMk/>
            <pc:sldMk cId="1141624882" sldId="1324"/>
            <ac:spMk id="9" creationId="{FD4E705B-CD87-45A4-B174-4DF34696A0E1}"/>
          </ac:spMkLst>
        </pc:spChg>
      </pc:sldChg>
      <pc:sldMasterChg chg="addSldLayout delSldLayout">
        <pc:chgData name="Mullen (ESO), Paul J" userId="bf3d1d73-b4d7-4bb4-8793-c91dcec30622" providerId="ADAL" clId="{CC254DF7-FF14-4C15-ADCA-46FFB6019524}" dt="2020-12-09T09:25:12.655" v="5227" actId="2696"/>
        <pc:sldMasterMkLst>
          <pc:docMk/>
          <pc:sldMasterMk cId="1585204217" sldId="2147483660"/>
        </pc:sldMasterMkLst>
        <pc:sldLayoutChg chg="add del">
          <pc:chgData name="Mullen (ESO), Paul J" userId="bf3d1d73-b4d7-4bb4-8793-c91dcec30622" providerId="ADAL" clId="{CC254DF7-FF14-4C15-ADCA-46FFB6019524}" dt="2020-12-09T09:25:12.655" v="5227" actId="2696"/>
          <pc:sldLayoutMkLst>
            <pc:docMk/>
            <pc:sldMasterMk cId="1585204217" sldId="2147483660"/>
            <pc:sldLayoutMk cId="1303514433" sldId="2147483709"/>
          </pc:sldLayoutMkLst>
        </pc:sldLayoutChg>
      </pc:sldMasterChg>
    </pc:docChg>
  </pc:docChgLst>
  <pc:docChgLst>
    <pc:chgData name="Mullen (ESO), Paul J" userId="bf3d1d73-b4d7-4bb4-8793-c91dcec30622" providerId="ADAL" clId="{C56A72BF-DD96-446F-9CDC-C47072E13751}"/>
    <pc:docChg chg="undo custSel addSld delSld modSld sldOrd modSection">
      <pc:chgData name="Mullen (ESO), Paul J" userId="bf3d1d73-b4d7-4bb4-8793-c91dcec30622" providerId="ADAL" clId="{C56A72BF-DD96-446F-9CDC-C47072E13751}" dt="2021-02-02T23:17:54.508" v="1077" actId="13926"/>
      <pc:docMkLst>
        <pc:docMk/>
      </pc:docMkLst>
      <pc:sldChg chg="modSp">
        <pc:chgData name="Mullen (ESO), Paul J" userId="bf3d1d73-b4d7-4bb4-8793-c91dcec30622" providerId="ADAL" clId="{C56A72BF-DD96-446F-9CDC-C47072E13751}" dt="2021-01-28T14:58:48.016" v="917" actId="20577"/>
        <pc:sldMkLst>
          <pc:docMk/>
          <pc:sldMk cId="1628705582" sldId="286"/>
        </pc:sldMkLst>
        <pc:spChg chg="mod">
          <ac:chgData name="Mullen (ESO), Paul J" userId="bf3d1d73-b4d7-4bb4-8793-c91dcec30622" providerId="ADAL" clId="{C56A72BF-DD96-446F-9CDC-C47072E13751}" dt="2021-01-28T14:58:48.016" v="917" actId="20577"/>
          <ac:spMkLst>
            <pc:docMk/>
            <pc:sldMk cId="1628705582" sldId="286"/>
            <ac:spMk id="5" creationId="{CBFC64B9-63BE-4CA2-8BCC-E32AD634F51C}"/>
          </ac:spMkLst>
        </pc:spChg>
      </pc:sldChg>
      <pc:sldChg chg="modSp">
        <pc:chgData name="Mullen (ESO), Paul J" userId="bf3d1d73-b4d7-4bb4-8793-c91dcec30622" providerId="ADAL" clId="{C56A72BF-DD96-446F-9CDC-C47072E13751}" dt="2021-02-02T23:17:54.508" v="1077" actId="13926"/>
        <pc:sldMkLst>
          <pc:docMk/>
          <pc:sldMk cId="3437504145" sldId="648"/>
        </pc:sldMkLst>
        <pc:spChg chg="mod">
          <ac:chgData name="Mullen (ESO), Paul J" userId="bf3d1d73-b4d7-4bb4-8793-c91dcec30622" providerId="ADAL" clId="{C56A72BF-DD96-446F-9CDC-C47072E13751}" dt="2021-01-27T23:00:32.985" v="160" actId="20577"/>
          <ac:spMkLst>
            <pc:docMk/>
            <pc:sldMk cId="3437504145" sldId="648"/>
            <ac:spMk id="6" creationId="{00000000-0000-0000-0000-000000000000}"/>
          </ac:spMkLst>
        </pc:spChg>
        <pc:graphicFrameChg chg="mod modGraphic">
          <ac:chgData name="Mullen (ESO), Paul J" userId="bf3d1d73-b4d7-4bb4-8793-c91dcec30622" providerId="ADAL" clId="{C56A72BF-DD96-446F-9CDC-C47072E13751}" dt="2021-02-02T23:17:54.508" v="1077"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C56A72BF-DD96-446F-9CDC-C47072E13751}" dt="2021-01-28T11:57:52.770" v="886" actId="1076"/>
        <pc:sldMkLst>
          <pc:docMk/>
          <pc:sldMk cId="3513088701" sldId="1154"/>
        </pc:sldMkLst>
        <pc:spChg chg="mod">
          <ac:chgData name="Mullen (ESO), Paul J" userId="bf3d1d73-b4d7-4bb4-8793-c91dcec30622" providerId="ADAL" clId="{C56A72BF-DD96-446F-9CDC-C47072E13751}" dt="2021-01-28T11:57:52.770" v="886" actId="1076"/>
          <ac:spMkLst>
            <pc:docMk/>
            <pc:sldMk cId="3513088701" sldId="1154"/>
            <ac:spMk id="2" creationId="{B3092A0B-1CB9-47C9-8A53-DE5D46254E81}"/>
          </ac:spMkLst>
        </pc:spChg>
      </pc:sldChg>
      <pc:sldChg chg="modSp">
        <pc:chgData name="Mullen (ESO), Paul J" userId="bf3d1d73-b4d7-4bb4-8793-c91dcec30622" providerId="ADAL" clId="{C56A72BF-DD96-446F-9CDC-C47072E13751}" dt="2021-01-28T11:56:57.307" v="795" actId="20577"/>
        <pc:sldMkLst>
          <pc:docMk/>
          <pc:sldMk cId="1105744148" sldId="1214"/>
        </pc:sldMkLst>
        <pc:spChg chg="mod">
          <ac:chgData name="Mullen (ESO), Paul J" userId="bf3d1d73-b4d7-4bb4-8793-c91dcec30622" providerId="ADAL" clId="{C56A72BF-DD96-446F-9CDC-C47072E13751}" dt="2021-01-28T11:56:57.307" v="795" actId="20577"/>
          <ac:spMkLst>
            <pc:docMk/>
            <pc:sldMk cId="1105744148" sldId="1214"/>
            <ac:spMk id="6"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4)</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D7CD9C8E-C881-44A5-8431-859A73238472}">
      <dgm:prSet phldrT="[Text]" custT="1"/>
      <dgm:spPr/>
      <dgm:t>
        <a:bodyPr/>
        <a:lstStyle/>
        <a:p>
          <a:r>
            <a:rPr lang="en-GB" sz="1400" b="1" dirty="0">
              <a:latin typeface="Arial" panose="020B0604020202020204" pitchFamily="34" charset="0"/>
              <a:cs typeface="Arial" panose="020B0604020202020204" pitchFamily="34" charset="0"/>
            </a:rPr>
            <a:t>March (total = 7 so far)</a:t>
          </a:r>
        </a:p>
      </dgm:t>
    </dgm:pt>
    <dgm:pt modelId="{A75D1DD0-8297-4718-9ED2-0A3EB4252536}" type="parTrans" cxnId="{EFE3161C-995B-4666-B2B2-E7C1F60088A6}">
      <dgm:prSet/>
      <dgm:spPr/>
      <dgm:t>
        <a:bodyPr/>
        <a:lstStyle/>
        <a:p>
          <a:endParaRPr lang="en-GB"/>
        </a:p>
      </dgm:t>
    </dgm:pt>
    <dgm:pt modelId="{A0412181-8AA5-4559-9726-10F6655ACB98}" type="sibTrans" cxnId="{EFE3161C-995B-4666-B2B2-E7C1F60088A6}">
      <dgm:prSet/>
      <dgm:spPr/>
      <dgm:t>
        <a:bodyPr/>
        <a:lstStyle/>
        <a:p>
          <a:endParaRPr lang="en-GB"/>
        </a:p>
      </dgm:t>
    </dgm:pt>
    <dgm:pt modelId="{EE0F6860-1B18-4060-864D-C7E536CBC221}">
      <dgm:prSet phldrT="[Text]" custT="1"/>
      <dgm:spPr/>
      <dgm:t>
        <a:bodyPr/>
        <a:lstStyle/>
        <a:p>
          <a:r>
            <a:rPr lang="en-GB" sz="1400" b="0" dirty="0">
              <a:latin typeface="Arial" panose="020B0604020202020204" pitchFamily="34" charset="0"/>
              <a:cs typeface="Arial" panose="020B0604020202020204" pitchFamily="34" charset="0"/>
            </a:rPr>
            <a:t>CMP361/362 – 23 Mar</a:t>
          </a:r>
          <a:endParaRPr lang="en-GB" sz="1400" b="1" dirty="0">
            <a:latin typeface="Arial" panose="020B0604020202020204" pitchFamily="34" charset="0"/>
            <a:cs typeface="Arial" panose="020B0604020202020204" pitchFamily="34" charset="0"/>
          </a:endParaRPr>
        </a:p>
      </dgm:t>
    </dgm:pt>
    <dgm:pt modelId="{DAC86743-6F2A-4393-BE0D-99C0C2A3529E}" type="parTrans" cxnId="{C2FC770E-9B82-46F1-8C1E-A21E8A71F3A0}">
      <dgm:prSet/>
      <dgm:spPr/>
      <dgm:t>
        <a:bodyPr/>
        <a:lstStyle/>
        <a:p>
          <a:endParaRPr lang="en-GB"/>
        </a:p>
      </dgm:t>
    </dgm:pt>
    <dgm:pt modelId="{8E8CC5B0-4929-4754-B3D0-BFB8EFDC496A}" type="sibTrans" cxnId="{C2FC770E-9B82-46F1-8C1E-A21E8A71F3A0}">
      <dgm:prSet/>
      <dgm:spPr/>
      <dgm:t>
        <a:bodyPr/>
        <a:lstStyle/>
        <a:p>
          <a:endParaRPr lang="en-GB"/>
        </a:p>
      </dgm:t>
    </dgm:pt>
    <dgm:pt modelId="{6028988F-D25D-4B1C-B4AC-608BA5779E4F}">
      <dgm:prSet custT="1"/>
      <dgm:spPr/>
      <dgm:t>
        <a:bodyPr/>
        <a:lstStyle/>
        <a:p>
          <a:r>
            <a:rPr lang="en-GB" sz="1400" b="0" dirty="0">
              <a:latin typeface="Arial" panose="020B0604020202020204" pitchFamily="34" charset="0"/>
              <a:cs typeface="Arial" panose="020B0604020202020204" pitchFamily="34" charset="0"/>
            </a:rPr>
            <a:t>CMP328 x 2?</a:t>
          </a:r>
        </a:p>
      </dgm:t>
    </dgm:pt>
    <dgm:pt modelId="{9F81E53D-AC75-4FBB-B0B8-D668E1AD1AD3}" type="parTrans" cxnId="{A3DEC272-CF6C-4785-916D-FED51AF60164}">
      <dgm:prSet/>
      <dgm:spPr/>
      <dgm:t>
        <a:bodyPr/>
        <a:lstStyle/>
        <a:p>
          <a:endParaRPr lang="en-GB"/>
        </a:p>
      </dgm:t>
    </dgm:pt>
    <dgm:pt modelId="{9A303E8B-34B9-4F9F-8AE7-7CE40BC34363}" type="sibTrans" cxnId="{A3DEC272-CF6C-4785-916D-FED51AF60164}">
      <dgm:prSet/>
      <dgm:spPr/>
      <dgm:t>
        <a:bodyPr/>
        <a:lstStyle/>
        <a:p>
          <a:endParaRPr lang="en-GB"/>
        </a:p>
      </dgm:t>
    </dgm:pt>
    <dgm:pt modelId="{937260BF-69DA-4ADB-97D6-E2837DF3A2D4}">
      <dgm:prSet phldrT="[Text]" custT="1"/>
      <dgm:spPr/>
      <dgm:t>
        <a:bodyPr/>
        <a:lstStyle/>
        <a:p>
          <a:r>
            <a:rPr lang="en-GB" sz="1400" b="0" dirty="0">
              <a:latin typeface="Arial" panose="020B0604020202020204" pitchFamily="34" charset="0"/>
              <a:cs typeface="Arial" panose="020B0604020202020204" pitchFamily="34" charset="0"/>
            </a:rPr>
            <a:t>CMP315</a:t>
          </a:r>
          <a:endParaRPr lang="en-GB" sz="1400" b="1" dirty="0">
            <a:latin typeface="Arial" panose="020B0604020202020204" pitchFamily="34" charset="0"/>
            <a:cs typeface="Arial" panose="020B0604020202020204" pitchFamily="34" charset="0"/>
          </a:endParaRPr>
        </a:p>
      </dgm:t>
    </dgm:pt>
    <dgm:pt modelId="{F92F17D7-52FE-4811-8C80-F282BB224A7A}" type="parTrans" cxnId="{4720F049-A226-4F27-BC35-28F735287499}">
      <dgm:prSet/>
      <dgm:spPr/>
      <dgm:t>
        <a:bodyPr/>
        <a:lstStyle/>
        <a:p>
          <a:endParaRPr lang="en-GB"/>
        </a:p>
      </dgm:t>
    </dgm:pt>
    <dgm:pt modelId="{5986A9DF-4F5A-4B72-8922-F1DF5C272788}" type="sibTrans" cxnId="{4720F049-A226-4F27-BC35-28F735287499}">
      <dgm:prSet/>
      <dgm:spPr/>
      <dgm:t>
        <a:bodyPr/>
        <a:lstStyle/>
        <a:p>
          <a:endParaRPr lang="en-GB"/>
        </a:p>
      </dgm:t>
    </dgm:pt>
    <dgm:pt modelId="{9D6E31CF-D705-446D-B534-B646DDB19970}">
      <dgm:prSet phldrT="[Text]" custT="1"/>
      <dgm:spPr/>
      <dgm:t>
        <a:bodyPr/>
        <a:lstStyle/>
        <a:p>
          <a:r>
            <a:rPr lang="en-GB" sz="1400" b="0" dirty="0">
              <a:latin typeface="Arial" panose="020B0604020202020204" pitchFamily="34" charset="0"/>
              <a:cs typeface="Arial" panose="020B0604020202020204" pitchFamily="34" charset="0"/>
            </a:rPr>
            <a:t>CMP328 – 10 and 17 Feb</a:t>
          </a:r>
        </a:p>
      </dgm:t>
    </dgm:pt>
    <dgm:pt modelId="{A7B7FC56-3A13-42D8-965E-709B234DF8DD}" type="parTrans" cxnId="{67638B71-9E1F-485F-9EC2-E227E35FFF57}">
      <dgm:prSet/>
      <dgm:spPr/>
      <dgm:t>
        <a:bodyPr/>
        <a:lstStyle/>
        <a:p>
          <a:endParaRPr lang="en-GB"/>
        </a:p>
      </dgm:t>
    </dgm:pt>
    <dgm:pt modelId="{7C84A308-C163-4396-8D2F-0C9814AF123E}" type="sibTrans" cxnId="{67638B71-9E1F-485F-9EC2-E227E35FFF57}">
      <dgm:prSet/>
      <dgm:spPr/>
      <dgm:t>
        <a:bodyPr/>
        <a:lstStyle/>
        <a:p>
          <a:endParaRPr lang="en-GB"/>
        </a:p>
      </dgm:t>
    </dgm:pt>
    <dgm:pt modelId="{0517B501-F94C-486E-B9F3-4C5374D9C840}">
      <dgm:prSet phldrT="[Text]" custT="1"/>
      <dgm:spPr/>
      <dgm:t>
        <a:bodyPr/>
        <a:lstStyle/>
        <a:p>
          <a:r>
            <a:rPr lang="en-GB" sz="1400" b="0" dirty="0">
              <a:latin typeface="Arial" panose="020B0604020202020204" pitchFamily="34" charset="0"/>
              <a:cs typeface="Arial" panose="020B0604020202020204" pitchFamily="34" charset="0"/>
            </a:rPr>
            <a:t>CMP298 -  23 Feb</a:t>
          </a:r>
        </a:p>
      </dgm:t>
    </dgm:pt>
    <dgm:pt modelId="{626D2C42-5612-4F97-B4B4-64DB9964E899}" type="parTrans" cxnId="{0AFC2E77-0954-4E5A-9829-BBD303ECC877}">
      <dgm:prSet/>
      <dgm:spPr/>
      <dgm:t>
        <a:bodyPr/>
        <a:lstStyle/>
        <a:p>
          <a:endParaRPr lang="en-GB"/>
        </a:p>
      </dgm:t>
    </dgm:pt>
    <dgm:pt modelId="{BEEA6A5C-64A9-4344-AF7D-7C4260892C0C}" type="sibTrans" cxnId="{0AFC2E77-0954-4E5A-9829-BBD303ECC877}">
      <dgm:prSet/>
      <dgm:spPr/>
      <dgm:t>
        <a:bodyPr/>
        <a:lstStyle/>
        <a:p>
          <a:endParaRPr lang="en-GB"/>
        </a:p>
      </dgm:t>
    </dgm:pt>
    <dgm:pt modelId="{B2BC69C7-79A3-4403-926A-F3E5AA819B7A}">
      <dgm:prSet phldrT="[Text]" custT="1"/>
      <dgm:spPr/>
      <dgm:t>
        <a:bodyPr/>
        <a:lstStyle/>
        <a:p>
          <a:r>
            <a:rPr lang="en-GB" sz="1400" b="0" dirty="0">
              <a:latin typeface="Arial" panose="020B0604020202020204" pitchFamily="34" charset="0"/>
              <a:cs typeface="Arial" panose="020B0604020202020204" pitchFamily="34" charset="0"/>
            </a:rPr>
            <a:t>CMP308 – 16 Feb</a:t>
          </a:r>
        </a:p>
      </dgm:t>
    </dgm:pt>
    <dgm:pt modelId="{814FA22A-3F34-4B5D-A445-76794F5CF507}" type="parTrans" cxnId="{96999693-12AB-418F-9F7F-D7A74291054C}">
      <dgm:prSet/>
      <dgm:spPr/>
      <dgm:t>
        <a:bodyPr/>
        <a:lstStyle/>
        <a:p>
          <a:endParaRPr lang="en-GB"/>
        </a:p>
      </dgm:t>
    </dgm:pt>
    <dgm:pt modelId="{59DEA809-01BE-4D7D-81C0-A1846A8AB6AF}" type="sibTrans" cxnId="{96999693-12AB-418F-9F7F-D7A74291054C}">
      <dgm:prSet/>
      <dgm:spPr/>
      <dgm:t>
        <a:bodyPr/>
        <a:lstStyle/>
        <a:p>
          <a:endParaRPr lang="en-GB"/>
        </a:p>
      </dgm:t>
    </dgm:pt>
    <dgm:pt modelId="{BF3E1742-5A04-40C7-A7C5-F14A39A26445}">
      <dgm:prSet phldrT="[Text]" custT="1"/>
      <dgm:spPr/>
      <dgm:t>
        <a:bodyPr/>
        <a:lstStyle/>
        <a:p>
          <a:r>
            <a:rPr lang="en-GB" sz="1400" b="0" dirty="0">
              <a:latin typeface="Arial" panose="020B0604020202020204" pitchFamily="34" charset="0"/>
              <a:cs typeface="Arial" panose="020B0604020202020204" pitchFamily="34" charset="0"/>
            </a:rPr>
            <a:t>CMP330 – w/c 1 Mar</a:t>
          </a:r>
        </a:p>
      </dgm:t>
    </dgm:pt>
    <dgm:pt modelId="{CEA9D243-B417-46E0-B08D-24F3B5025787}" type="parTrans" cxnId="{7980E270-B2F1-44A1-ADF5-CF9C8AEF055A}">
      <dgm:prSet/>
      <dgm:spPr/>
      <dgm:t>
        <a:bodyPr/>
        <a:lstStyle/>
        <a:p>
          <a:endParaRPr lang="en-GB"/>
        </a:p>
      </dgm:t>
    </dgm:pt>
    <dgm:pt modelId="{4624D700-703C-4C00-8342-DA994C61B212}" type="sibTrans" cxnId="{7980E270-B2F1-44A1-ADF5-CF9C8AEF055A}">
      <dgm:prSet/>
      <dgm:spPr/>
      <dgm:t>
        <a:bodyPr/>
        <a:lstStyle/>
        <a:p>
          <a:endParaRPr lang="en-GB"/>
        </a:p>
      </dgm:t>
    </dgm:pt>
    <dgm:pt modelId="{611BEDDE-AC0A-41F9-829D-70A62B095647}">
      <dgm:prSet phldrT="[Text]" custT="1"/>
      <dgm:spPr/>
      <dgm:t>
        <a:bodyPr/>
        <a:lstStyle/>
        <a:p>
          <a:r>
            <a:rPr lang="en-GB" sz="1400" b="0" dirty="0">
              <a:latin typeface="Arial" panose="020B0604020202020204" pitchFamily="34" charset="0"/>
              <a:cs typeface="Arial" panose="020B0604020202020204" pitchFamily="34" charset="0"/>
            </a:rPr>
            <a:t>CMP298 – 3 Mar</a:t>
          </a:r>
        </a:p>
      </dgm:t>
    </dgm:pt>
    <dgm:pt modelId="{C93B364D-6359-4CC2-99A1-1C9ADB2AF9B3}" type="parTrans" cxnId="{6FB5EB80-243B-42C5-8B3F-15D17EF8C2C7}">
      <dgm:prSet/>
      <dgm:spPr/>
      <dgm:t>
        <a:bodyPr/>
        <a:lstStyle/>
        <a:p>
          <a:endParaRPr lang="en-GB"/>
        </a:p>
      </dgm:t>
    </dgm:pt>
    <dgm:pt modelId="{17455688-094B-49F8-BBB1-3A80CA1B6E1A}" type="sibTrans" cxnId="{6FB5EB80-243B-42C5-8B3F-15D17EF8C2C7}">
      <dgm:prSet/>
      <dgm:spPr/>
      <dgm:t>
        <a:bodyPr/>
        <a:lstStyle/>
        <a:p>
          <a:endParaRPr lang="en-GB"/>
        </a:p>
      </dgm:t>
    </dgm:pt>
    <dgm:pt modelId="{24D0AEDF-E44E-4494-8F78-88C5D17AA5E9}">
      <dgm:prSet phldrT="[Text]" custT="1"/>
      <dgm:spPr/>
      <dgm:t>
        <a:bodyPr/>
        <a:lstStyle/>
        <a:p>
          <a:r>
            <a:rPr lang="en-GB" sz="1400" b="0" dirty="0">
              <a:latin typeface="Arial" panose="020B0604020202020204" pitchFamily="34" charset="0"/>
              <a:cs typeface="Arial" panose="020B0604020202020204" pitchFamily="34" charset="0"/>
            </a:rPr>
            <a:t>CMP326 – 2 Mar</a:t>
          </a:r>
        </a:p>
      </dgm:t>
    </dgm:pt>
    <dgm:pt modelId="{4CA0E842-3BC8-45FD-817F-9B6E2A674A93}" type="parTrans" cxnId="{0F48442D-AE4F-4A13-BA61-F435B192919E}">
      <dgm:prSet/>
      <dgm:spPr/>
      <dgm:t>
        <a:bodyPr/>
        <a:lstStyle/>
        <a:p>
          <a:endParaRPr lang="en-GB"/>
        </a:p>
      </dgm:t>
    </dgm:pt>
    <dgm:pt modelId="{DB5276B4-338B-4C8F-94A3-A87E2366C8C1}" type="sibTrans" cxnId="{0F48442D-AE4F-4A13-BA61-F435B192919E}">
      <dgm:prSet/>
      <dgm:spPr/>
      <dgm:t>
        <a:bodyPr/>
        <a:lstStyle/>
        <a:p>
          <a:endParaRPr lang="en-GB"/>
        </a:p>
      </dgm:t>
    </dgm:pt>
    <dgm:pt modelId="{E100BB55-FDB5-49C6-B0E0-08309057CDF3}">
      <dgm:prSet phldrT="[Text]" custT="1"/>
      <dgm:spPr/>
      <dgm:t>
        <a:bodyPr/>
        <a:lstStyle/>
        <a:p>
          <a:r>
            <a:rPr lang="en-GB" sz="1400" b="1" dirty="0">
              <a:latin typeface="Arial" panose="020B0604020202020204" pitchFamily="34" charset="0"/>
              <a:cs typeface="Arial" panose="020B0604020202020204" pitchFamily="34" charset="0"/>
            </a:rPr>
            <a:t>April (total = 7 so far)</a:t>
          </a:r>
          <a:endParaRPr lang="en-GB" sz="1400" b="0" dirty="0">
            <a:latin typeface="Arial" panose="020B0604020202020204" pitchFamily="34" charset="0"/>
            <a:cs typeface="Arial" panose="020B0604020202020204" pitchFamily="34" charset="0"/>
          </a:endParaRPr>
        </a:p>
      </dgm:t>
    </dgm:pt>
    <dgm:pt modelId="{B6DA834E-D556-4DA7-A4B3-E9FBB7C61EB0}" type="parTrans" cxnId="{7FA0831A-3853-467C-9564-0313D90DE39E}">
      <dgm:prSet/>
      <dgm:spPr/>
      <dgm:t>
        <a:bodyPr/>
        <a:lstStyle/>
        <a:p>
          <a:endParaRPr lang="en-GB"/>
        </a:p>
      </dgm:t>
    </dgm:pt>
    <dgm:pt modelId="{D727A92A-9F4E-4A18-BA91-292BE2A3B23B}" type="sibTrans" cxnId="{7FA0831A-3853-467C-9564-0313D90DE39E}">
      <dgm:prSet/>
      <dgm:spPr/>
      <dgm:t>
        <a:bodyPr/>
        <a:lstStyle/>
        <a:p>
          <a:endParaRPr lang="en-GB"/>
        </a:p>
      </dgm:t>
    </dgm:pt>
    <dgm:pt modelId="{B0E08359-290C-4B3F-8BB5-9FF4E1C6337F}">
      <dgm:prSet phldrT="[Text]" custT="1"/>
      <dgm:spPr/>
      <dgm:t>
        <a:bodyPr/>
        <a:lstStyle/>
        <a:p>
          <a:r>
            <a:rPr lang="en-GB" sz="1400" b="0" dirty="0">
              <a:latin typeface="Arial" panose="020B0604020202020204" pitchFamily="34" charset="0"/>
              <a:cs typeface="Arial" panose="020B0604020202020204" pitchFamily="34" charset="0"/>
            </a:rPr>
            <a:t>CMP363/364 – 1 and 15 Apr</a:t>
          </a:r>
        </a:p>
      </dgm:t>
    </dgm:pt>
    <dgm:pt modelId="{183A9DAA-F29E-4F8C-BCFF-1698E9CE5E0E}" type="parTrans" cxnId="{CB4ACCA3-A860-469B-A56B-58EFAEB1743C}">
      <dgm:prSet/>
      <dgm:spPr/>
      <dgm:t>
        <a:bodyPr/>
        <a:lstStyle/>
        <a:p>
          <a:endParaRPr lang="en-GB"/>
        </a:p>
      </dgm:t>
    </dgm:pt>
    <dgm:pt modelId="{8A29033B-3318-4803-94B7-E8DA7991926E}" type="sibTrans" cxnId="{CB4ACCA3-A860-469B-A56B-58EFAEB1743C}">
      <dgm:prSet/>
      <dgm:spPr/>
      <dgm:t>
        <a:bodyPr/>
        <a:lstStyle/>
        <a:p>
          <a:endParaRPr lang="en-GB"/>
        </a:p>
      </dgm:t>
    </dgm:pt>
    <dgm:pt modelId="{AB25F797-AAF8-44E4-B32F-1CF1F25234D3}">
      <dgm:prSet phldrT="[Text]" custT="1"/>
      <dgm:spPr/>
      <dgm:t>
        <a:bodyPr/>
        <a:lstStyle/>
        <a:p>
          <a:r>
            <a:rPr lang="en-GB" sz="1400" b="0" dirty="0">
              <a:latin typeface="Arial" panose="020B0604020202020204" pitchFamily="34" charset="0"/>
              <a:cs typeface="Arial" panose="020B0604020202020204" pitchFamily="34" charset="0"/>
            </a:rPr>
            <a:t>CMP361/362 – 13 Apr</a:t>
          </a:r>
        </a:p>
      </dgm:t>
    </dgm:pt>
    <dgm:pt modelId="{6309B92D-D4C6-4B87-9442-BCD46C70F7AC}" type="parTrans" cxnId="{B101FDB4-9A85-4805-B920-94C458CD5177}">
      <dgm:prSet/>
      <dgm:spPr/>
      <dgm:t>
        <a:bodyPr/>
        <a:lstStyle/>
        <a:p>
          <a:endParaRPr lang="en-GB"/>
        </a:p>
      </dgm:t>
    </dgm:pt>
    <dgm:pt modelId="{4D284568-741C-4956-9430-C86DA170C6BC}" type="sibTrans" cxnId="{B101FDB4-9A85-4805-B920-94C458CD5177}">
      <dgm:prSet/>
      <dgm:spPr/>
      <dgm:t>
        <a:bodyPr/>
        <a:lstStyle/>
        <a:p>
          <a:endParaRPr lang="en-GB"/>
        </a:p>
      </dgm:t>
    </dgm:pt>
    <dgm:pt modelId="{F9FF199E-B9C4-480B-906C-1C8997790A84}">
      <dgm:prSet phldrT="[Text]" custT="1"/>
      <dgm:spPr/>
      <dgm:t>
        <a:bodyPr/>
        <a:lstStyle/>
        <a:p>
          <a:r>
            <a:rPr lang="en-GB" sz="1400" b="0" dirty="0">
              <a:latin typeface="Arial" panose="020B0604020202020204" pitchFamily="34" charset="0"/>
              <a:cs typeface="Arial" panose="020B0604020202020204" pitchFamily="34" charset="0"/>
            </a:rPr>
            <a:t>CMP308 – w/c 19 Apr</a:t>
          </a:r>
        </a:p>
      </dgm:t>
    </dgm:pt>
    <dgm:pt modelId="{B2E657B1-D706-4BA5-85A4-4DF4AB9D06EF}" type="parTrans" cxnId="{B36FB5C8-BE8F-4FDA-BFA8-CCEE1CA64E78}">
      <dgm:prSet/>
      <dgm:spPr/>
      <dgm:t>
        <a:bodyPr/>
        <a:lstStyle/>
        <a:p>
          <a:endParaRPr lang="en-GB"/>
        </a:p>
      </dgm:t>
    </dgm:pt>
    <dgm:pt modelId="{AB7060FE-EEDB-46D8-9F68-44193E47F9C8}" type="sibTrans" cxnId="{B36FB5C8-BE8F-4FDA-BFA8-CCEE1CA64E78}">
      <dgm:prSet/>
      <dgm:spPr/>
      <dgm:t>
        <a:bodyPr/>
        <a:lstStyle/>
        <a:p>
          <a:endParaRPr lang="en-GB"/>
        </a:p>
      </dgm:t>
    </dgm:pt>
    <dgm:pt modelId="{4C7BE213-F98F-48C4-AE58-80D59D851B08}">
      <dgm:prSet phldrT="[Text]" custT="1"/>
      <dgm:spPr/>
      <dgm:t>
        <a:bodyPr/>
        <a:lstStyle/>
        <a:p>
          <a:r>
            <a:rPr lang="en-GB" sz="1400" b="0" dirty="0">
              <a:latin typeface="Arial" panose="020B0604020202020204" pitchFamily="34" charset="0"/>
              <a:cs typeface="Arial" panose="020B0604020202020204" pitchFamily="34" charset="0"/>
            </a:rPr>
            <a:t>CMP328 – 12 and 16 Apr</a:t>
          </a:r>
        </a:p>
      </dgm:t>
    </dgm:pt>
    <dgm:pt modelId="{5131C5A6-5711-433D-9480-584987C82D58}" type="parTrans" cxnId="{B7CF3559-7B05-46DE-A188-6C2880D0366D}">
      <dgm:prSet/>
      <dgm:spPr/>
      <dgm:t>
        <a:bodyPr/>
        <a:lstStyle/>
        <a:p>
          <a:endParaRPr lang="en-GB"/>
        </a:p>
      </dgm:t>
    </dgm:pt>
    <dgm:pt modelId="{B4FD3992-0AFC-40DB-B367-744169B85EA1}" type="sibTrans" cxnId="{B7CF3559-7B05-46DE-A188-6C2880D0366D}">
      <dgm:prSet/>
      <dgm:spPr/>
      <dgm:t>
        <a:bodyPr/>
        <a:lstStyle/>
        <a:p>
          <a:endParaRPr lang="en-GB"/>
        </a:p>
      </dgm:t>
    </dgm:pt>
    <dgm:pt modelId="{C075201F-5509-4EC3-8E48-D6A15A58A957}">
      <dgm:prSet phldrT="[Text]" custT="1"/>
      <dgm:spPr/>
      <dgm:t>
        <a:bodyPr/>
        <a:lstStyle/>
        <a:p>
          <a:r>
            <a:rPr lang="en-GB" sz="1400" b="0" dirty="0">
              <a:latin typeface="Arial" panose="020B0604020202020204" pitchFamily="34" charset="0"/>
              <a:cs typeface="Arial" panose="020B0604020202020204" pitchFamily="34" charset="0"/>
            </a:rPr>
            <a:t>CMP315</a:t>
          </a:r>
        </a:p>
      </dgm:t>
    </dgm:pt>
    <dgm:pt modelId="{DE9ED74B-BFEF-4C4D-82B3-CFA9B7F971D7}" type="parTrans" cxnId="{37B7430C-591B-49E5-A1DD-456B843A9373}">
      <dgm:prSet/>
      <dgm:spPr/>
      <dgm:t>
        <a:bodyPr/>
        <a:lstStyle/>
        <a:p>
          <a:endParaRPr lang="en-GB"/>
        </a:p>
      </dgm:t>
    </dgm:pt>
    <dgm:pt modelId="{D1B91186-03D9-45C1-BED1-03BD33D794D7}" type="sibTrans" cxnId="{37B7430C-591B-49E5-A1DD-456B843A9373}">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Y="-3795"/>
      <dgm:spPr>
        <a:solidFill>
          <a:schemeClr val="accent2">
            <a:lumMod val="20000"/>
            <a:lumOff val="80000"/>
          </a:schemeClr>
        </a:solidFill>
      </dgm:spPr>
    </dgm:pt>
    <dgm:pt modelId="{7C29544A-5B95-4706-92CC-754F2DA6E449}" type="pres">
      <dgm:prSet presAssocID="{B32BE603-0F34-465F-9929-BD40BCCABAB0}" presName="points" presStyleCnt="0"/>
      <dgm:spPr/>
    </dgm:pt>
    <dgm:pt modelId="{9A68125D-B7CD-4DCB-912C-274B546F0E23}" type="pres">
      <dgm:prSet presAssocID="{E03710FF-E186-447F-90B9-02E2AC1026D2}" presName="compositeA" presStyleCnt="0"/>
      <dgm:spPr/>
    </dgm:pt>
    <dgm:pt modelId="{C72A29C8-410D-452B-A429-E2C955D36837}" type="pres">
      <dgm:prSet presAssocID="{E03710FF-E186-447F-90B9-02E2AC1026D2}" presName="textA" presStyleLbl="revTx" presStyleIdx="0" presStyleCnt="3">
        <dgm:presLayoutVars>
          <dgm:bulletEnabled val="1"/>
        </dgm:presLayoutVars>
      </dgm:prSet>
      <dgm:spPr/>
    </dgm:pt>
    <dgm:pt modelId="{71DB8901-8D93-4D8A-A105-56E9F2D332D1}" type="pres">
      <dgm:prSet presAssocID="{E03710FF-E186-447F-90B9-02E2AC1026D2}" presName="circleA" presStyleLbl="node1" presStyleIdx="0" presStyleCnt="3"/>
      <dgm:spPr/>
    </dgm:pt>
    <dgm:pt modelId="{2732A147-41C5-4CF7-B60E-22DB9FEF11DD}" type="pres">
      <dgm:prSet presAssocID="{E03710FF-E186-447F-90B9-02E2AC1026D2}" presName="spaceA" presStyleCnt="0"/>
      <dgm:spPr/>
    </dgm:pt>
    <dgm:pt modelId="{0BF530DB-9F20-4FF6-B3FF-0C7A6BA2E6E2}" type="pres">
      <dgm:prSet presAssocID="{F36BCD33-CEB8-42AA-BC11-29D90F87DCFA}" presName="space" presStyleCnt="0"/>
      <dgm:spPr/>
    </dgm:pt>
    <dgm:pt modelId="{53ACA56A-F8D5-4B2B-844E-C11BBB7103D7}" type="pres">
      <dgm:prSet presAssocID="{D7CD9C8E-C881-44A5-8431-859A73238472}" presName="compositeB" presStyleCnt="0"/>
      <dgm:spPr/>
    </dgm:pt>
    <dgm:pt modelId="{BC545C3C-FBD6-44C1-AFC9-6C740BDE2A27}" type="pres">
      <dgm:prSet presAssocID="{D7CD9C8E-C881-44A5-8431-859A73238472}" presName="textB" presStyleLbl="revTx" presStyleIdx="1" presStyleCnt="3">
        <dgm:presLayoutVars>
          <dgm:bulletEnabled val="1"/>
        </dgm:presLayoutVars>
      </dgm:prSet>
      <dgm:spPr/>
    </dgm:pt>
    <dgm:pt modelId="{6A597A92-FCA6-4733-9A8B-D033E92E9C08}" type="pres">
      <dgm:prSet presAssocID="{D7CD9C8E-C881-44A5-8431-859A73238472}" presName="circleB" presStyleLbl="node1" presStyleIdx="1" presStyleCnt="3"/>
      <dgm:spPr/>
    </dgm:pt>
    <dgm:pt modelId="{A2A23594-5FEF-4237-9143-75222937344A}" type="pres">
      <dgm:prSet presAssocID="{D7CD9C8E-C881-44A5-8431-859A73238472}" presName="spaceB" presStyleCnt="0"/>
      <dgm:spPr/>
    </dgm:pt>
    <dgm:pt modelId="{C187B820-DB50-4701-958B-39EBB7CE2E5C}" type="pres">
      <dgm:prSet presAssocID="{A0412181-8AA5-4559-9726-10F6655ACB98}" presName="space" presStyleCnt="0"/>
      <dgm:spPr/>
    </dgm:pt>
    <dgm:pt modelId="{71247AC7-27CD-429A-A503-286BD0D167E5}" type="pres">
      <dgm:prSet presAssocID="{E100BB55-FDB5-49C6-B0E0-08309057CDF3}" presName="compositeA" presStyleCnt="0"/>
      <dgm:spPr/>
    </dgm:pt>
    <dgm:pt modelId="{0725E5D4-7B44-491F-A93E-CA6141FB8444}" type="pres">
      <dgm:prSet presAssocID="{E100BB55-FDB5-49C6-B0E0-08309057CDF3}" presName="textA" presStyleLbl="revTx" presStyleIdx="2" presStyleCnt="3">
        <dgm:presLayoutVars>
          <dgm:bulletEnabled val="1"/>
        </dgm:presLayoutVars>
      </dgm:prSet>
      <dgm:spPr/>
    </dgm:pt>
    <dgm:pt modelId="{2498DDDE-0B71-45EE-9BFC-DC2F4FD62025}" type="pres">
      <dgm:prSet presAssocID="{E100BB55-FDB5-49C6-B0E0-08309057CDF3}" presName="circleA" presStyleLbl="node1" presStyleIdx="2" presStyleCnt="3"/>
      <dgm:spPr/>
    </dgm:pt>
    <dgm:pt modelId="{C2ED2E61-70F7-4CE2-9271-1F0CB2FEBBD3}" type="pres">
      <dgm:prSet presAssocID="{E100BB55-FDB5-49C6-B0E0-08309057CDF3}" presName="spaceA" presStyleCnt="0"/>
      <dgm:spPr/>
    </dgm:pt>
  </dgm:ptLst>
  <dgm:cxnLst>
    <dgm:cxn modelId="{BD257504-AFE0-4742-B45A-5FBFE5E7C345}" type="presOf" srcId="{24D0AEDF-E44E-4494-8F78-88C5D17AA5E9}" destId="{BC545C3C-FBD6-44C1-AFC9-6C740BDE2A27}" srcOrd="0" destOrd="2" presId="urn:microsoft.com/office/officeart/2005/8/layout/hProcess11"/>
    <dgm:cxn modelId="{37B7430C-591B-49E5-A1DD-456B843A9373}" srcId="{E100BB55-FDB5-49C6-B0E0-08309057CDF3}" destId="{C075201F-5509-4EC3-8E48-D6A15A58A957}" srcOrd="4" destOrd="0" parTransId="{DE9ED74B-BFEF-4C4D-82B3-CFA9B7F971D7}" sibTransId="{D1B91186-03D9-45C1-BED1-03BD33D794D7}"/>
    <dgm:cxn modelId="{C2FC770E-9B82-46F1-8C1E-A21E8A71F3A0}" srcId="{D7CD9C8E-C881-44A5-8431-859A73238472}" destId="{EE0F6860-1B18-4060-864D-C7E536CBC221}" srcOrd="3" destOrd="0" parTransId="{DAC86743-6F2A-4393-BE0D-99C0C2A3529E}" sibTransId="{8E8CC5B0-4929-4754-B3D0-BFB8EFDC496A}"/>
    <dgm:cxn modelId="{7FA0831A-3853-467C-9564-0313D90DE39E}" srcId="{B32BE603-0F34-465F-9929-BD40BCCABAB0}" destId="{E100BB55-FDB5-49C6-B0E0-08309057CDF3}" srcOrd="2" destOrd="0" parTransId="{B6DA834E-D556-4DA7-A4B3-E9FBB7C61EB0}" sibTransId="{D727A92A-9F4E-4A18-BA91-292BE2A3B23B}"/>
    <dgm:cxn modelId="{EFE3161C-995B-4666-B2B2-E7C1F60088A6}" srcId="{B32BE603-0F34-465F-9929-BD40BCCABAB0}" destId="{D7CD9C8E-C881-44A5-8431-859A73238472}" srcOrd="1" destOrd="0" parTransId="{A75D1DD0-8297-4718-9ED2-0A3EB4252536}" sibTransId="{A0412181-8AA5-4559-9726-10F6655ACB98}"/>
    <dgm:cxn modelId="{1D4B0F20-CF10-415E-8EBD-E3506D330CD7}" type="presOf" srcId="{C075201F-5509-4EC3-8E48-D6A15A58A957}" destId="{0725E5D4-7B44-491F-A93E-CA6141FB8444}" srcOrd="0" destOrd="5" presId="urn:microsoft.com/office/officeart/2005/8/layout/hProcess11"/>
    <dgm:cxn modelId="{60319126-D4F1-4892-AD97-131B43C2BEF3}" type="presOf" srcId="{4C7BE213-F98F-48C4-AE58-80D59D851B08}" destId="{0725E5D4-7B44-491F-A93E-CA6141FB8444}" srcOrd="0" destOrd="2" presId="urn:microsoft.com/office/officeart/2005/8/layout/hProcess11"/>
    <dgm:cxn modelId="{0F48442D-AE4F-4A13-BA61-F435B192919E}" srcId="{D7CD9C8E-C881-44A5-8431-859A73238472}" destId="{24D0AEDF-E44E-4494-8F78-88C5D17AA5E9}" srcOrd="1" destOrd="0" parTransId="{4CA0E842-3BC8-45FD-817F-9B6E2A674A93}" sibTransId="{DB5276B4-338B-4C8F-94A3-A87E2366C8C1}"/>
    <dgm:cxn modelId="{1C6FC03F-E7AE-4964-A48C-58D54E59CF91}" type="presOf" srcId="{EE0F6860-1B18-4060-864D-C7E536CBC221}" destId="{BC545C3C-FBD6-44C1-AFC9-6C740BDE2A27}" srcOrd="0" destOrd="4" presId="urn:microsoft.com/office/officeart/2005/8/layout/hProcess11"/>
    <dgm:cxn modelId="{F3F19841-D386-4720-B2D4-66F9276D8581}" srcId="{B32BE603-0F34-465F-9929-BD40BCCABAB0}" destId="{E03710FF-E186-447F-90B9-02E2AC1026D2}" srcOrd="0" destOrd="0" parTransId="{D274EC9F-EB56-454D-B49E-9B32C14790FE}" sibTransId="{F36BCD33-CEB8-42AA-BC11-29D90F87DCFA}"/>
    <dgm:cxn modelId="{E2023166-7E98-422B-8411-2B7590421385}" type="presOf" srcId="{6028988F-D25D-4B1C-B4AC-608BA5779E4F}" destId="{BC545C3C-FBD6-44C1-AFC9-6C740BDE2A27}" srcOrd="0" destOrd="6" presId="urn:microsoft.com/office/officeart/2005/8/layout/hProcess11"/>
    <dgm:cxn modelId="{14B27E47-60E5-442B-9721-E5A7BE93DCA6}" type="presOf" srcId="{937260BF-69DA-4ADB-97D6-E2837DF3A2D4}" destId="{BC545C3C-FBD6-44C1-AFC9-6C740BDE2A27}" srcOrd="0" destOrd="5" presId="urn:microsoft.com/office/officeart/2005/8/layout/hProcess11"/>
    <dgm:cxn modelId="{4720F049-A226-4F27-BC35-28F735287499}" srcId="{D7CD9C8E-C881-44A5-8431-859A73238472}" destId="{937260BF-69DA-4ADB-97D6-E2837DF3A2D4}" srcOrd="4" destOrd="0" parTransId="{F92F17D7-52FE-4811-8C80-F282BB224A7A}" sibTransId="{5986A9DF-4F5A-4B72-8922-F1DF5C272788}"/>
    <dgm:cxn modelId="{843A4A4B-6CCF-4053-8F25-0DDF3119667A}" type="presOf" srcId="{B2BC69C7-79A3-4403-926A-F3E5AA819B7A}" destId="{C72A29C8-410D-452B-A429-E2C955D36837}" srcOrd="0" destOrd="2" presId="urn:microsoft.com/office/officeart/2005/8/layout/hProcess11"/>
    <dgm:cxn modelId="{BC100A4C-A811-43CB-9A98-E0950FEE4E56}" type="presOf" srcId="{B0E08359-290C-4B3F-8BB5-9FF4E1C6337F}" destId="{0725E5D4-7B44-491F-A93E-CA6141FB8444}" srcOrd="0" destOrd="1" presId="urn:microsoft.com/office/officeart/2005/8/layout/hProcess11"/>
    <dgm:cxn modelId="{7980E270-B2F1-44A1-ADF5-CF9C8AEF055A}" srcId="{D7CD9C8E-C881-44A5-8431-859A73238472}" destId="{BF3E1742-5A04-40C7-A7C5-F14A39A26445}" srcOrd="0" destOrd="0" parTransId="{CEA9D243-B417-46E0-B08D-24F3B5025787}" sibTransId="{4624D700-703C-4C00-8342-DA994C61B212}"/>
    <dgm:cxn modelId="{67638B71-9E1F-485F-9EC2-E227E35FFF57}" srcId="{E03710FF-E186-447F-90B9-02E2AC1026D2}" destId="{9D6E31CF-D705-446D-B534-B646DDB19970}" srcOrd="0" destOrd="0" parTransId="{A7B7FC56-3A13-42D8-965E-709B234DF8DD}" sibTransId="{7C84A308-C163-4396-8D2F-0C9814AF123E}"/>
    <dgm:cxn modelId="{253AAF52-F14C-4229-B0E1-410F50DBB790}" type="presOf" srcId="{D7CD9C8E-C881-44A5-8431-859A73238472}" destId="{BC545C3C-FBD6-44C1-AFC9-6C740BDE2A27}" srcOrd="0" destOrd="0" presId="urn:microsoft.com/office/officeart/2005/8/layout/hProcess11"/>
    <dgm:cxn modelId="{A3DEC272-CF6C-4785-916D-FED51AF60164}" srcId="{D7CD9C8E-C881-44A5-8431-859A73238472}" destId="{6028988F-D25D-4B1C-B4AC-608BA5779E4F}" srcOrd="5" destOrd="0" parTransId="{9F81E53D-AC75-4FBB-B0B8-D668E1AD1AD3}" sibTransId="{9A303E8B-34B9-4F9F-8AE7-7CE40BC34363}"/>
    <dgm:cxn modelId="{0AFC2E77-0954-4E5A-9829-BBD303ECC877}" srcId="{E03710FF-E186-447F-90B9-02E2AC1026D2}" destId="{0517B501-F94C-486E-B9F3-4C5374D9C840}" srcOrd="2" destOrd="0" parTransId="{626D2C42-5612-4F97-B4B4-64DB9964E899}" sibTransId="{BEEA6A5C-64A9-4344-AF7D-7C4260892C0C}"/>
    <dgm:cxn modelId="{B7CF3559-7B05-46DE-A188-6C2880D0366D}" srcId="{E100BB55-FDB5-49C6-B0E0-08309057CDF3}" destId="{4C7BE213-F98F-48C4-AE58-80D59D851B08}" srcOrd="1" destOrd="0" parTransId="{5131C5A6-5711-433D-9480-584987C82D58}" sibTransId="{B4FD3992-0AFC-40DB-B367-744169B85EA1}"/>
    <dgm:cxn modelId="{6FB5EB80-243B-42C5-8B3F-15D17EF8C2C7}" srcId="{D7CD9C8E-C881-44A5-8431-859A73238472}" destId="{611BEDDE-AC0A-41F9-829D-70A62B095647}" srcOrd="2" destOrd="0" parTransId="{C93B364D-6359-4CC2-99A1-1C9ADB2AF9B3}" sibTransId="{17455688-094B-49F8-BBB1-3A80CA1B6E1A}"/>
    <dgm:cxn modelId="{CF7CB08B-EB90-4E36-A720-905E6716E374}" type="presOf" srcId="{B32BE603-0F34-465F-9929-BD40BCCABAB0}" destId="{8AF3F1BA-5969-43C5-8BFB-077865A2A651}" srcOrd="0" destOrd="0" presId="urn:microsoft.com/office/officeart/2005/8/layout/hProcess11"/>
    <dgm:cxn modelId="{861EEE8B-C968-4BBE-BD5B-8E5BE16A91F0}" type="presOf" srcId="{F9FF199E-B9C4-480B-906C-1C8997790A84}" destId="{0725E5D4-7B44-491F-A93E-CA6141FB8444}" srcOrd="0" destOrd="4" presId="urn:microsoft.com/office/officeart/2005/8/layout/hProcess11"/>
    <dgm:cxn modelId="{96999693-12AB-418F-9F7F-D7A74291054C}" srcId="{E03710FF-E186-447F-90B9-02E2AC1026D2}" destId="{B2BC69C7-79A3-4403-926A-F3E5AA819B7A}" srcOrd="1" destOrd="0" parTransId="{814FA22A-3F34-4B5D-A445-76794F5CF507}" sibTransId="{59DEA809-01BE-4D7D-81C0-A1846A8AB6AF}"/>
    <dgm:cxn modelId="{3C4D3C9D-A563-4A18-AE98-A671147FDB67}" type="presOf" srcId="{E03710FF-E186-447F-90B9-02E2AC1026D2}" destId="{C72A29C8-410D-452B-A429-E2C955D36837}" srcOrd="0" destOrd="0" presId="urn:microsoft.com/office/officeart/2005/8/layout/hProcess11"/>
    <dgm:cxn modelId="{CB4ACCA3-A860-469B-A56B-58EFAEB1743C}" srcId="{E100BB55-FDB5-49C6-B0E0-08309057CDF3}" destId="{B0E08359-290C-4B3F-8BB5-9FF4E1C6337F}" srcOrd="0" destOrd="0" parTransId="{183A9DAA-F29E-4F8C-BCFF-1698E9CE5E0E}" sibTransId="{8A29033B-3318-4803-94B7-E8DA7991926E}"/>
    <dgm:cxn modelId="{B101FDB4-9A85-4805-B920-94C458CD5177}" srcId="{E100BB55-FDB5-49C6-B0E0-08309057CDF3}" destId="{AB25F797-AAF8-44E4-B32F-1CF1F25234D3}" srcOrd="2" destOrd="0" parTransId="{6309B92D-D4C6-4B87-9442-BCD46C70F7AC}" sibTransId="{4D284568-741C-4956-9430-C86DA170C6BC}"/>
    <dgm:cxn modelId="{B36FB5C8-BE8F-4FDA-BFA8-CCEE1CA64E78}" srcId="{E100BB55-FDB5-49C6-B0E0-08309057CDF3}" destId="{F9FF199E-B9C4-480B-906C-1C8997790A84}" srcOrd="3" destOrd="0" parTransId="{B2E657B1-D706-4BA5-85A4-4DF4AB9D06EF}" sibTransId="{AB7060FE-EEDB-46D8-9F68-44193E47F9C8}"/>
    <dgm:cxn modelId="{3FEADCCA-A571-43D6-A468-4478080ED89B}" type="presOf" srcId="{611BEDDE-AC0A-41F9-829D-70A62B095647}" destId="{BC545C3C-FBD6-44C1-AFC9-6C740BDE2A27}" srcOrd="0" destOrd="3" presId="urn:microsoft.com/office/officeart/2005/8/layout/hProcess11"/>
    <dgm:cxn modelId="{B2F70DD3-A0C6-4EFF-BC76-DBD8108CB4EE}" type="presOf" srcId="{0517B501-F94C-486E-B9F3-4C5374D9C840}" destId="{C72A29C8-410D-452B-A429-E2C955D36837}" srcOrd="0" destOrd="3" presId="urn:microsoft.com/office/officeart/2005/8/layout/hProcess11"/>
    <dgm:cxn modelId="{B6CC1ADE-FC72-41F5-B355-AF7A91482A2A}" type="presOf" srcId="{9D6E31CF-D705-446D-B534-B646DDB19970}" destId="{C72A29C8-410D-452B-A429-E2C955D36837}" srcOrd="0" destOrd="1" presId="urn:microsoft.com/office/officeart/2005/8/layout/hProcess11"/>
    <dgm:cxn modelId="{E59FFAEE-58A5-4813-B076-1054D5E165AE}" type="presOf" srcId="{AB25F797-AAF8-44E4-B32F-1CF1F25234D3}" destId="{0725E5D4-7B44-491F-A93E-CA6141FB8444}" srcOrd="0" destOrd="3" presId="urn:microsoft.com/office/officeart/2005/8/layout/hProcess11"/>
    <dgm:cxn modelId="{E81F88F4-9AA4-406B-B61B-F2858A1DF443}" type="presOf" srcId="{BF3E1742-5A04-40C7-A7C5-F14A39A26445}" destId="{BC545C3C-FBD6-44C1-AFC9-6C740BDE2A27}" srcOrd="0" destOrd="1" presId="urn:microsoft.com/office/officeart/2005/8/layout/hProcess11"/>
    <dgm:cxn modelId="{CC5779F9-3DF1-4534-BAB6-B72705FF15BB}" type="presOf" srcId="{E100BB55-FDB5-49C6-B0E0-08309057CDF3}" destId="{0725E5D4-7B44-491F-A93E-CA6141FB8444}"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7E953DE-5693-4D53-A95D-A641A3876261}" type="presParOf" srcId="{7C29544A-5B95-4706-92CC-754F2DA6E449}" destId="{9A68125D-B7CD-4DCB-912C-274B546F0E23}" srcOrd="0" destOrd="0" presId="urn:microsoft.com/office/officeart/2005/8/layout/hProcess11"/>
    <dgm:cxn modelId="{10A46371-FA3A-4293-BA62-A8E846B9035A}" type="presParOf" srcId="{9A68125D-B7CD-4DCB-912C-274B546F0E23}" destId="{C72A29C8-410D-452B-A429-E2C955D36837}" srcOrd="0" destOrd="0" presId="urn:microsoft.com/office/officeart/2005/8/layout/hProcess11"/>
    <dgm:cxn modelId="{D01685C4-65BD-41FC-94D1-82F27AE15402}" type="presParOf" srcId="{9A68125D-B7CD-4DCB-912C-274B546F0E23}" destId="{71DB8901-8D93-4D8A-A105-56E9F2D332D1}" srcOrd="1" destOrd="0" presId="urn:microsoft.com/office/officeart/2005/8/layout/hProcess11"/>
    <dgm:cxn modelId="{BA62B489-2A80-4089-972B-C5B20996DE4E}" type="presParOf" srcId="{9A68125D-B7CD-4DCB-912C-274B546F0E23}" destId="{2732A147-41C5-4CF7-B60E-22DB9FEF11DD}" srcOrd="2" destOrd="0" presId="urn:microsoft.com/office/officeart/2005/8/layout/hProcess11"/>
    <dgm:cxn modelId="{5549C803-332A-4188-87D1-37ED3E90D3E5}" type="presParOf" srcId="{7C29544A-5B95-4706-92CC-754F2DA6E449}" destId="{0BF530DB-9F20-4FF6-B3FF-0C7A6BA2E6E2}" srcOrd="1" destOrd="0" presId="urn:microsoft.com/office/officeart/2005/8/layout/hProcess11"/>
    <dgm:cxn modelId="{C60130E0-442D-44B4-90A7-812031A622D9}" type="presParOf" srcId="{7C29544A-5B95-4706-92CC-754F2DA6E449}" destId="{53ACA56A-F8D5-4B2B-844E-C11BBB7103D7}" srcOrd="2" destOrd="0" presId="urn:microsoft.com/office/officeart/2005/8/layout/hProcess11"/>
    <dgm:cxn modelId="{48C63DF9-400B-4BD9-B822-E8584BEBB7FB}" type="presParOf" srcId="{53ACA56A-F8D5-4B2B-844E-C11BBB7103D7}" destId="{BC545C3C-FBD6-44C1-AFC9-6C740BDE2A27}" srcOrd="0" destOrd="0" presId="urn:microsoft.com/office/officeart/2005/8/layout/hProcess11"/>
    <dgm:cxn modelId="{F49510D9-C6F4-42D8-9710-B196BCD82DA1}" type="presParOf" srcId="{53ACA56A-F8D5-4B2B-844E-C11BBB7103D7}" destId="{6A597A92-FCA6-4733-9A8B-D033E92E9C08}" srcOrd="1" destOrd="0" presId="urn:microsoft.com/office/officeart/2005/8/layout/hProcess11"/>
    <dgm:cxn modelId="{6B1D9BC9-4723-4295-9EAE-B50143686452}" type="presParOf" srcId="{53ACA56A-F8D5-4B2B-844E-C11BBB7103D7}" destId="{A2A23594-5FEF-4237-9143-75222937344A}" srcOrd="2" destOrd="0" presId="urn:microsoft.com/office/officeart/2005/8/layout/hProcess11"/>
    <dgm:cxn modelId="{B3C493C0-ED8D-4A21-9588-0FCADF308652}" type="presParOf" srcId="{7C29544A-5B95-4706-92CC-754F2DA6E449}" destId="{C187B820-DB50-4701-958B-39EBB7CE2E5C}" srcOrd="3" destOrd="0" presId="urn:microsoft.com/office/officeart/2005/8/layout/hProcess11"/>
    <dgm:cxn modelId="{6D8E9681-51FD-40A1-86FE-47E5A28F59B6}" type="presParOf" srcId="{7C29544A-5B95-4706-92CC-754F2DA6E449}" destId="{71247AC7-27CD-429A-A503-286BD0D167E5}" srcOrd="4" destOrd="0" presId="urn:microsoft.com/office/officeart/2005/8/layout/hProcess11"/>
    <dgm:cxn modelId="{2CAE8AE9-DFE8-47C2-BE25-C12CAB994831}" type="presParOf" srcId="{71247AC7-27CD-429A-A503-286BD0D167E5}" destId="{0725E5D4-7B44-491F-A93E-CA6141FB8444}" srcOrd="0" destOrd="0" presId="urn:microsoft.com/office/officeart/2005/8/layout/hProcess11"/>
    <dgm:cxn modelId="{612A28C3-4C1A-4A46-8D69-62BED46B12A9}" type="presParOf" srcId="{71247AC7-27CD-429A-A503-286BD0D167E5}" destId="{2498DDDE-0B71-45EE-9BFC-DC2F4FD62025}" srcOrd="1" destOrd="0" presId="urn:microsoft.com/office/officeart/2005/8/layout/hProcess11"/>
    <dgm:cxn modelId="{9776AA1E-D761-4E6C-87E0-ED3B93CDDA6B}" type="presParOf" srcId="{71247AC7-27CD-429A-A503-286BD0D167E5}" destId="{C2ED2E61-70F7-4CE2-9271-1F0CB2FEBBD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4)</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6970AFC8-A135-42E5-B49D-F6C8D2FA9D37}">
      <dgm:prSet phldrT="[Text]" custT="1"/>
      <dgm:spPr/>
      <dgm:t>
        <a:bodyPr/>
        <a:lstStyle/>
        <a:p>
          <a:r>
            <a:rPr lang="en-GB" sz="1400" b="1" dirty="0">
              <a:latin typeface="Arial" panose="020B0604020202020204" pitchFamily="34" charset="0"/>
              <a:cs typeface="Arial" panose="020B0604020202020204" pitchFamily="34" charset="0"/>
            </a:rPr>
            <a:t>March (total = 2 so far)</a:t>
          </a:r>
          <a:endParaRPr lang="en-US" sz="1400" dirty="0">
            <a:latin typeface="Arial" panose="020B0604020202020204" pitchFamily="34" charset="0"/>
            <a:cs typeface="Arial" panose="020B0604020202020204" pitchFamily="34" charset="0"/>
          </a:endParaRPr>
        </a:p>
      </dgm:t>
    </dgm:pt>
    <dgm:pt modelId="{66D82EBB-C52C-4E6D-94F3-2041925FDFB7}" type="parTrans" cxnId="{D7DD8B97-7F04-4A4E-91C0-D9E4E8006774}">
      <dgm:prSet/>
      <dgm:spPr/>
      <dgm:t>
        <a:bodyPr/>
        <a:lstStyle/>
        <a:p>
          <a:endParaRPr lang="en-GB"/>
        </a:p>
      </dgm:t>
    </dgm:pt>
    <dgm:pt modelId="{B5F8BA3A-C1A5-4818-BC09-81B5A549088F}" type="sibTrans" cxnId="{D7DD8B97-7F04-4A4E-91C0-D9E4E8006774}">
      <dgm:prSet/>
      <dgm:spPr/>
      <dgm:t>
        <a:bodyPr/>
        <a:lstStyle/>
        <a:p>
          <a:endParaRPr lang="en-GB"/>
        </a:p>
      </dgm:t>
    </dgm:pt>
    <dgm:pt modelId="{16FA5049-613D-444F-83E1-C12510E0D4DD}">
      <dgm:prSet phldrT="[Text]" custT="1"/>
      <dgm:spPr/>
      <dgm:t>
        <a:bodyPr/>
        <a:lstStyle/>
        <a:p>
          <a:r>
            <a:rPr lang="en-GB" sz="1400" b="0">
              <a:latin typeface="Arial" panose="020B0604020202020204" pitchFamily="34" charset="0"/>
              <a:cs typeface="Arial" panose="020B0604020202020204" pitchFamily="34" charset="0"/>
            </a:rPr>
            <a:t>GC0109 – 5 Feb</a:t>
          </a:r>
          <a:endParaRPr lang="en-US" sz="1400">
            <a:latin typeface="Arial" panose="020B0604020202020204" pitchFamily="34" charset="0"/>
            <a:cs typeface="Arial" panose="020B0604020202020204" pitchFamily="34" charset="0"/>
          </a:endParaRPr>
        </a:p>
      </dgm:t>
    </dgm:pt>
    <dgm:pt modelId="{6352D380-D188-4413-B730-9F63860614BE}" type="sibTrans" cxnId="{445689E2-C14D-464C-B8EF-2A46D7AF5758}">
      <dgm:prSet/>
      <dgm:spPr/>
      <dgm:t>
        <a:bodyPr/>
        <a:lstStyle/>
        <a:p>
          <a:endParaRPr lang="en-GB"/>
        </a:p>
      </dgm:t>
    </dgm:pt>
    <dgm:pt modelId="{88F390F5-5881-4202-B1A3-F6ED726A119E}" type="parTrans" cxnId="{445689E2-C14D-464C-B8EF-2A46D7AF5758}">
      <dgm:prSet/>
      <dgm:spPr/>
      <dgm:t>
        <a:bodyPr/>
        <a:lstStyle/>
        <a:p>
          <a:endParaRPr lang="en-GB"/>
        </a:p>
      </dgm:t>
    </dgm:pt>
    <dgm:pt modelId="{0EA4428C-1570-403C-8D98-7C9F947D7543}">
      <dgm:prSet phldrT="[Text]" custT="1"/>
      <dgm:spPr/>
      <dgm:t>
        <a:bodyPr/>
        <a:lstStyle/>
        <a:p>
          <a:r>
            <a:rPr lang="en-US" sz="1400" dirty="0">
              <a:latin typeface="Arial" panose="020B0604020202020204" pitchFamily="34" charset="0"/>
              <a:cs typeface="Arial" panose="020B0604020202020204" pitchFamily="34" charset="0"/>
            </a:rPr>
            <a:t>GC0133 – 10 Mar</a:t>
          </a:r>
        </a:p>
      </dgm:t>
    </dgm:pt>
    <dgm:pt modelId="{A32642AE-9CC7-41EE-AA88-A7B412CF31CB}" type="parTrans" cxnId="{D179DC78-BF21-4C17-81DF-4287A7D34CB0}">
      <dgm:prSet/>
      <dgm:spPr/>
      <dgm:t>
        <a:bodyPr/>
        <a:lstStyle/>
        <a:p>
          <a:endParaRPr lang="en-GB"/>
        </a:p>
      </dgm:t>
    </dgm:pt>
    <dgm:pt modelId="{6490B1A8-CD9F-4BA6-9C1E-A9668FB61343}" type="sibTrans" cxnId="{D179DC78-BF21-4C17-81DF-4287A7D34CB0}">
      <dgm:prSet/>
      <dgm:spPr/>
      <dgm:t>
        <a:bodyPr/>
        <a:lstStyle/>
        <a:p>
          <a:endParaRPr lang="en-GB"/>
        </a:p>
      </dgm:t>
    </dgm:pt>
    <dgm:pt modelId="{949EF762-D2F8-4022-AD35-5D9C39A20C65}">
      <dgm:prSet phldrT="[Text]" custT="1"/>
      <dgm:spPr/>
      <dgm:t>
        <a:bodyPr/>
        <a:lstStyle/>
        <a:p>
          <a:r>
            <a:rPr lang="en-US" sz="1400" dirty="0">
              <a:latin typeface="Arial" panose="020B0604020202020204" pitchFamily="34" charset="0"/>
              <a:cs typeface="Arial" panose="020B0604020202020204" pitchFamily="34" charset="0"/>
            </a:rPr>
            <a:t>GC0134 x 2  -11 Feb and w/c 22 Feb</a:t>
          </a:r>
          <a:endParaRPr lang="en-US" sz="1400" dirty="0">
            <a:highlight>
              <a:srgbClr val="FFFF00"/>
            </a:highlight>
            <a:latin typeface="Arial" panose="020B0604020202020204" pitchFamily="34" charset="0"/>
            <a:cs typeface="Arial" panose="020B0604020202020204" pitchFamily="34" charset="0"/>
          </a:endParaRPr>
        </a:p>
      </dgm:t>
    </dgm:pt>
    <dgm:pt modelId="{2336ECBA-368C-414C-96E4-5EC4F0FBCEAC}" type="parTrans" cxnId="{D21B4445-44E5-4417-9994-CDFC498919E6}">
      <dgm:prSet/>
      <dgm:spPr/>
      <dgm:t>
        <a:bodyPr/>
        <a:lstStyle/>
        <a:p>
          <a:endParaRPr lang="en-GB"/>
        </a:p>
      </dgm:t>
    </dgm:pt>
    <dgm:pt modelId="{482A4388-371B-4947-BA4C-0CA124F512A3}" type="sibTrans" cxnId="{D21B4445-44E5-4417-9994-CDFC498919E6}">
      <dgm:prSet/>
      <dgm:spPr/>
      <dgm:t>
        <a:bodyPr/>
        <a:lstStyle/>
        <a:p>
          <a:endParaRPr lang="en-GB"/>
        </a:p>
      </dgm:t>
    </dgm:pt>
    <dgm:pt modelId="{B16F829D-DE2B-4875-A9AF-38B2B63E47A1}">
      <dgm:prSet phldrT="[Text]" custT="1"/>
      <dgm:spPr/>
      <dgm:t>
        <a:bodyPr/>
        <a:lstStyle/>
        <a:p>
          <a:r>
            <a:rPr lang="en-US" sz="1400" dirty="0">
              <a:latin typeface="Arial" panose="020B0604020202020204" pitchFamily="34" charset="0"/>
              <a:cs typeface="Arial" panose="020B0604020202020204" pitchFamily="34" charset="0"/>
            </a:rPr>
            <a:t>GC0138/141 – 9 Feb</a:t>
          </a:r>
        </a:p>
      </dgm:t>
    </dgm:pt>
    <dgm:pt modelId="{FB1C25CB-EABD-4C93-A7DB-3CAB265B3947}" type="parTrans" cxnId="{51DF9437-0F31-4322-8AD7-3009A1DCCBCA}">
      <dgm:prSet/>
      <dgm:spPr/>
      <dgm:t>
        <a:bodyPr/>
        <a:lstStyle/>
        <a:p>
          <a:endParaRPr lang="en-GB"/>
        </a:p>
      </dgm:t>
    </dgm:pt>
    <dgm:pt modelId="{5188F1C9-2B0D-4859-9BF5-DAD27D7F8F37}" type="sibTrans" cxnId="{51DF9437-0F31-4322-8AD7-3009A1DCCBCA}">
      <dgm:prSet/>
      <dgm:spPr/>
      <dgm:t>
        <a:bodyPr/>
        <a:lstStyle/>
        <a:p>
          <a:endParaRPr lang="en-GB"/>
        </a:p>
      </dgm:t>
    </dgm:pt>
    <dgm:pt modelId="{7F0C6D21-F7D1-426F-9207-17395D698256}">
      <dgm:prSet phldrT="[Text]" custT="1"/>
      <dgm:spPr/>
      <dgm:t>
        <a:bodyPr/>
        <a:lstStyle/>
        <a:p>
          <a:r>
            <a:rPr lang="en-US" sz="1400" b="1" dirty="0">
              <a:latin typeface="Arial" panose="020B0604020202020204" pitchFamily="34" charset="0"/>
              <a:cs typeface="Arial" panose="020B0604020202020204" pitchFamily="34" charset="0"/>
            </a:rPr>
            <a:t>April (total = 3 so far)</a:t>
          </a:r>
        </a:p>
      </dgm:t>
    </dgm:pt>
    <dgm:pt modelId="{51099E66-E8D4-4017-9C0A-59F22DAE5FC8}" type="parTrans" cxnId="{04A3FCC2-76F9-4C98-9ACB-2D2922DD80D6}">
      <dgm:prSet/>
      <dgm:spPr/>
      <dgm:t>
        <a:bodyPr/>
        <a:lstStyle/>
        <a:p>
          <a:endParaRPr lang="en-GB"/>
        </a:p>
      </dgm:t>
    </dgm:pt>
    <dgm:pt modelId="{68810C46-61AF-4E40-871B-37C7DAFF1485}" type="sibTrans" cxnId="{04A3FCC2-76F9-4C98-9ACB-2D2922DD80D6}">
      <dgm:prSet/>
      <dgm:spPr/>
      <dgm:t>
        <a:bodyPr/>
        <a:lstStyle/>
        <a:p>
          <a:endParaRPr lang="en-GB"/>
        </a:p>
      </dgm:t>
    </dgm:pt>
    <dgm:pt modelId="{F32D12B6-0B96-4E70-B7E5-E328498BF747}">
      <dgm:prSet phldrT="[Text]" custT="1"/>
      <dgm:spPr/>
      <dgm:t>
        <a:bodyPr/>
        <a:lstStyle/>
        <a:p>
          <a:r>
            <a:rPr lang="en-US" sz="1400" dirty="0">
              <a:latin typeface="Arial" panose="020B0604020202020204" pitchFamily="34" charset="0"/>
              <a:cs typeface="Arial" panose="020B0604020202020204" pitchFamily="34" charset="0"/>
            </a:rPr>
            <a:t>GC0137</a:t>
          </a:r>
        </a:p>
      </dgm:t>
    </dgm:pt>
    <dgm:pt modelId="{409F07C7-6A0A-4489-A3BB-6DF0E7392D00}" type="parTrans" cxnId="{73D7CE39-4B85-47C6-A5C9-88B49552F218}">
      <dgm:prSet/>
      <dgm:spPr/>
      <dgm:t>
        <a:bodyPr/>
        <a:lstStyle/>
        <a:p>
          <a:endParaRPr lang="en-GB"/>
        </a:p>
      </dgm:t>
    </dgm:pt>
    <dgm:pt modelId="{B25936C8-422A-485B-B5DD-356F6DA22A7C}" type="sibTrans" cxnId="{73D7CE39-4B85-47C6-A5C9-88B49552F218}">
      <dgm:prSet/>
      <dgm:spPr/>
      <dgm:t>
        <a:bodyPr/>
        <a:lstStyle/>
        <a:p>
          <a:endParaRPr lang="en-GB"/>
        </a:p>
      </dgm:t>
    </dgm:pt>
    <dgm:pt modelId="{B8A0726E-3BD5-42D6-8AE3-69EFCC84E9DF}">
      <dgm:prSet phldrT="[Text]" custT="1"/>
      <dgm:spPr/>
      <dgm:t>
        <a:bodyPr/>
        <a:lstStyle/>
        <a:p>
          <a:r>
            <a:rPr lang="en-US" sz="1400" dirty="0">
              <a:latin typeface="Arial" panose="020B0604020202020204" pitchFamily="34" charset="0"/>
              <a:cs typeface="Arial" panose="020B0604020202020204" pitchFamily="34" charset="0"/>
            </a:rPr>
            <a:t>GC0139</a:t>
          </a:r>
        </a:p>
      </dgm:t>
    </dgm:pt>
    <dgm:pt modelId="{33D3EB85-185A-45D9-83BF-91225C8C5766}" type="parTrans" cxnId="{394D4868-09D4-40A2-8104-8B1F85749869}">
      <dgm:prSet/>
      <dgm:spPr/>
      <dgm:t>
        <a:bodyPr/>
        <a:lstStyle/>
        <a:p>
          <a:endParaRPr lang="en-GB"/>
        </a:p>
      </dgm:t>
    </dgm:pt>
    <dgm:pt modelId="{F9326CFC-7729-48A6-A174-38D2BB818037}" type="sibTrans" cxnId="{394D4868-09D4-40A2-8104-8B1F85749869}">
      <dgm:prSet/>
      <dgm:spPr/>
      <dgm:t>
        <a:bodyPr/>
        <a:lstStyle/>
        <a:p>
          <a:endParaRPr lang="en-GB"/>
        </a:p>
      </dgm:t>
    </dgm:pt>
    <dgm:pt modelId="{DAB21F9F-DAC6-46C0-BD4C-32CF53E7481A}">
      <dgm:prSet phldrT="[Text]" custT="1"/>
      <dgm:spPr/>
      <dgm:t>
        <a:bodyPr/>
        <a:lstStyle/>
        <a:p>
          <a:r>
            <a:rPr lang="en-US" sz="1400" dirty="0">
              <a:latin typeface="Arial" panose="020B0604020202020204" pitchFamily="34" charset="0"/>
              <a:cs typeface="Arial" panose="020B0604020202020204" pitchFamily="34" charset="0"/>
            </a:rPr>
            <a:t>GC0133 – 15 Apr</a:t>
          </a:r>
        </a:p>
      </dgm:t>
    </dgm:pt>
    <dgm:pt modelId="{26930CA4-9FA1-47CD-9B38-6004D1AEC9B4}" type="parTrans" cxnId="{E77FE7FD-9082-465D-8B0C-C4DF466B915F}">
      <dgm:prSet/>
      <dgm:spPr/>
      <dgm:t>
        <a:bodyPr/>
        <a:lstStyle/>
        <a:p>
          <a:endParaRPr lang="en-GB"/>
        </a:p>
      </dgm:t>
    </dgm:pt>
    <dgm:pt modelId="{816EAE6A-2245-4559-BB92-AB1A58675E07}" type="sibTrans" cxnId="{E77FE7FD-9082-465D-8B0C-C4DF466B915F}">
      <dgm:prSet/>
      <dgm:spPr/>
      <dgm:t>
        <a:bodyPr/>
        <a:lstStyle/>
        <a:p>
          <a:endParaRPr lang="en-GB"/>
        </a:p>
      </dgm:t>
    </dgm:pt>
    <dgm:pt modelId="{B39111B3-8AE3-4EBF-91F9-DD515FE05C9B}">
      <dgm:prSet phldrT="[Text]" custT="1"/>
      <dgm:spPr/>
      <dgm:t>
        <a:bodyPr/>
        <a:lstStyle/>
        <a:p>
          <a:r>
            <a:rPr lang="en-US" sz="1400" dirty="0">
              <a:latin typeface="Arial" panose="020B0604020202020204" pitchFamily="34" charset="0"/>
              <a:cs typeface="Arial" panose="020B0604020202020204" pitchFamily="34" charset="0"/>
            </a:rPr>
            <a:t>GC0138/141 – early/mid Apr</a:t>
          </a:r>
        </a:p>
      </dgm:t>
    </dgm:pt>
    <dgm:pt modelId="{C47F18BE-5BC8-4CCD-913C-68C8C207F0AF}" type="parTrans" cxnId="{FA5E02ED-864C-440D-882D-52809DE83651}">
      <dgm:prSet/>
      <dgm:spPr/>
      <dgm:t>
        <a:bodyPr/>
        <a:lstStyle/>
        <a:p>
          <a:endParaRPr lang="en-GB"/>
        </a:p>
      </dgm:t>
    </dgm:pt>
    <dgm:pt modelId="{88F5AB5F-40BA-4FE4-A016-90DDDBC4E772}" type="sibTrans" cxnId="{FA5E02ED-864C-440D-882D-52809DE83651}">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2C0D177B-57E0-49F0-840A-5DBECC9BC1F1}" type="pres">
      <dgm:prSet presAssocID="{BB5A071A-1023-48B7-92C2-057C207EFDFB}" presName="compositeA" presStyleCnt="0"/>
      <dgm:spPr/>
    </dgm:pt>
    <dgm:pt modelId="{F78F66A2-4805-444F-B10E-6EBFCF87777B}" type="pres">
      <dgm:prSet presAssocID="{BB5A071A-1023-48B7-92C2-057C207EFDFB}" presName="textA" presStyleLbl="revTx" presStyleIdx="0" presStyleCnt="3">
        <dgm:presLayoutVars>
          <dgm:bulletEnabled val="1"/>
        </dgm:presLayoutVars>
      </dgm:prSet>
      <dgm:spPr/>
    </dgm:pt>
    <dgm:pt modelId="{5136F824-BC5C-412D-BC15-CFCEF264E258}" type="pres">
      <dgm:prSet presAssocID="{BB5A071A-1023-48B7-92C2-057C207EFDFB}" presName="circleA" presStyleLbl="node1" presStyleIdx="0" presStyleCnt="3"/>
      <dgm:spPr/>
    </dgm:pt>
    <dgm:pt modelId="{A0D881E1-4E17-4506-8CB6-F50F47578577}" type="pres">
      <dgm:prSet presAssocID="{BB5A071A-1023-48B7-92C2-057C207EFDFB}" presName="spaceA" presStyleCnt="0"/>
      <dgm:spPr/>
    </dgm:pt>
    <dgm:pt modelId="{31A643D9-A2CA-45D3-A337-3C2A3FDF47A4}" type="pres">
      <dgm:prSet presAssocID="{B1A1C6FA-0632-4BBC-B49E-46D37A5FE5C1}" presName="space" presStyleCnt="0"/>
      <dgm:spPr/>
    </dgm:pt>
    <dgm:pt modelId="{34E82ED3-368E-44B7-B3E1-059CA7C771B8}" type="pres">
      <dgm:prSet presAssocID="{6970AFC8-A135-42E5-B49D-F6C8D2FA9D37}" presName="compositeB" presStyleCnt="0"/>
      <dgm:spPr/>
    </dgm:pt>
    <dgm:pt modelId="{3C9255FE-D3C3-49BD-A456-E78818995878}" type="pres">
      <dgm:prSet presAssocID="{6970AFC8-A135-42E5-B49D-F6C8D2FA9D37}" presName="textB" presStyleLbl="revTx" presStyleIdx="1" presStyleCnt="3">
        <dgm:presLayoutVars>
          <dgm:bulletEnabled val="1"/>
        </dgm:presLayoutVars>
      </dgm:prSet>
      <dgm:spPr/>
    </dgm:pt>
    <dgm:pt modelId="{7024258D-FFBA-4589-8365-5038AB0AC139}" type="pres">
      <dgm:prSet presAssocID="{6970AFC8-A135-42E5-B49D-F6C8D2FA9D37}" presName="circleB" presStyleLbl="node1" presStyleIdx="1" presStyleCnt="3"/>
      <dgm:spPr/>
    </dgm:pt>
    <dgm:pt modelId="{92927739-9FE9-4026-B01D-DA2E3B31AEF7}" type="pres">
      <dgm:prSet presAssocID="{6970AFC8-A135-42E5-B49D-F6C8D2FA9D37}" presName="spaceB" presStyleCnt="0"/>
      <dgm:spPr/>
    </dgm:pt>
    <dgm:pt modelId="{AD0D5607-FBD4-423F-BCF9-2F7CEC0D7E63}" type="pres">
      <dgm:prSet presAssocID="{B5F8BA3A-C1A5-4818-BC09-81B5A549088F}" presName="space" presStyleCnt="0"/>
      <dgm:spPr/>
    </dgm:pt>
    <dgm:pt modelId="{C237179D-3F08-4AA8-9DD0-8EA8F86484E5}" type="pres">
      <dgm:prSet presAssocID="{7F0C6D21-F7D1-426F-9207-17395D698256}" presName="compositeA" presStyleCnt="0"/>
      <dgm:spPr/>
    </dgm:pt>
    <dgm:pt modelId="{769C4A26-7787-4732-A436-C3B1B07FF604}" type="pres">
      <dgm:prSet presAssocID="{7F0C6D21-F7D1-426F-9207-17395D698256}" presName="textA" presStyleLbl="revTx" presStyleIdx="2" presStyleCnt="3">
        <dgm:presLayoutVars>
          <dgm:bulletEnabled val="1"/>
        </dgm:presLayoutVars>
      </dgm:prSet>
      <dgm:spPr/>
    </dgm:pt>
    <dgm:pt modelId="{002565B2-F220-4991-9FBB-EABD641A21B6}" type="pres">
      <dgm:prSet presAssocID="{7F0C6D21-F7D1-426F-9207-17395D698256}" presName="circleA" presStyleLbl="node1" presStyleIdx="2" presStyleCnt="3"/>
      <dgm:spPr/>
    </dgm:pt>
    <dgm:pt modelId="{90C7845D-2C5F-4FA2-9380-40CC20505D73}" type="pres">
      <dgm:prSet presAssocID="{7F0C6D21-F7D1-426F-9207-17395D698256}" presName="spaceA" presStyleCnt="0"/>
      <dgm:spPr/>
    </dgm:pt>
  </dgm:ptLst>
  <dgm:cxnLst>
    <dgm:cxn modelId="{9F9B7035-AA63-432F-9254-DF5878C07F22}" type="presOf" srcId="{0EA4428C-1570-403C-8D98-7C9F947D7543}" destId="{3C9255FE-D3C3-49BD-A456-E78818995878}" srcOrd="0" destOrd="1" presId="urn:microsoft.com/office/officeart/2005/8/layout/hProcess11"/>
    <dgm:cxn modelId="{F1278A35-47A1-401F-9955-C81565A50D34}" type="presOf" srcId="{F32D12B6-0B96-4E70-B7E5-E328498BF747}" destId="{769C4A26-7787-4732-A436-C3B1B07FF604}" srcOrd="0" destOrd="3" presId="urn:microsoft.com/office/officeart/2005/8/layout/hProcess11"/>
    <dgm:cxn modelId="{51DF9437-0F31-4322-8AD7-3009A1DCCBCA}" srcId="{BB5A071A-1023-48B7-92C2-057C207EFDFB}" destId="{B16F829D-DE2B-4875-A9AF-38B2B63E47A1}" srcOrd="1" destOrd="0" parTransId="{FB1C25CB-EABD-4C93-A7DB-3CAB265B3947}" sibTransId="{5188F1C9-2B0D-4859-9BF5-DAD27D7F8F37}"/>
    <dgm:cxn modelId="{73D7CE39-4B85-47C6-A5C9-88B49552F218}" srcId="{7F0C6D21-F7D1-426F-9207-17395D698256}" destId="{F32D12B6-0B96-4E70-B7E5-E328498BF747}" srcOrd="2" destOrd="0" parTransId="{409F07C7-6A0A-4489-A3BB-6DF0E7392D00}" sibTransId="{B25936C8-422A-485B-B5DD-356F6DA22A7C}"/>
    <dgm:cxn modelId="{92928164-4B7E-47B8-B8E9-02CD8CB057C0}" srcId="{B32BE603-0F34-465F-9929-BD40BCCABAB0}" destId="{BB5A071A-1023-48B7-92C2-057C207EFDFB}" srcOrd="0" destOrd="0" parTransId="{7EA6B976-4F77-446D-95CF-A2C6DF7EC79D}" sibTransId="{B1A1C6FA-0632-4BBC-B49E-46D37A5FE5C1}"/>
    <dgm:cxn modelId="{D21B4445-44E5-4417-9994-CDFC498919E6}" srcId="{BB5A071A-1023-48B7-92C2-057C207EFDFB}" destId="{949EF762-D2F8-4022-AD35-5D9C39A20C65}" srcOrd="2" destOrd="0" parTransId="{2336ECBA-368C-414C-96E4-5EC4F0FBCEAC}" sibTransId="{482A4388-371B-4947-BA4C-0CA124F512A3}"/>
    <dgm:cxn modelId="{394D4868-09D4-40A2-8104-8B1F85749869}" srcId="{6970AFC8-A135-42E5-B49D-F6C8D2FA9D37}" destId="{B8A0726E-3BD5-42D6-8AE3-69EFCC84E9DF}" srcOrd="1" destOrd="0" parTransId="{33D3EB85-185A-45D9-83BF-91225C8C5766}" sibTransId="{F9326CFC-7729-48A6-A174-38D2BB818037}"/>
    <dgm:cxn modelId="{065B1654-BCFA-4165-BA80-7888F8CA61FD}" type="presOf" srcId="{DAB21F9F-DAC6-46C0-BD4C-32CF53E7481A}" destId="{769C4A26-7787-4732-A436-C3B1B07FF604}" srcOrd="0" destOrd="1" presId="urn:microsoft.com/office/officeart/2005/8/layout/hProcess11"/>
    <dgm:cxn modelId="{3D3E1E57-A346-4402-B62E-F99A1CD3808B}" type="presOf" srcId="{949EF762-D2F8-4022-AD35-5D9C39A20C65}" destId="{F78F66A2-4805-444F-B10E-6EBFCF87777B}" srcOrd="0" destOrd="3" presId="urn:microsoft.com/office/officeart/2005/8/layout/hProcess11"/>
    <dgm:cxn modelId="{69B9B677-B945-4D79-9F52-61385EB08495}" type="presOf" srcId="{B8A0726E-3BD5-42D6-8AE3-69EFCC84E9DF}" destId="{3C9255FE-D3C3-49BD-A456-E78818995878}" srcOrd="0" destOrd="2" presId="urn:microsoft.com/office/officeart/2005/8/layout/hProcess11"/>
    <dgm:cxn modelId="{D179DC78-BF21-4C17-81DF-4287A7D34CB0}" srcId="{6970AFC8-A135-42E5-B49D-F6C8D2FA9D37}" destId="{0EA4428C-1570-403C-8D98-7C9F947D7543}" srcOrd="0" destOrd="0" parTransId="{A32642AE-9CC7-41EE-AA88-A7B412CF31CB}" sibTransId="{6490B1A8-CD9F-4BA6-9C1E-A9668FB61343}"/>
    <dgm:cxn modelId="{8B11A87C-6EF1-4005-AA9E-8EC6D3BA0B40}" type="presOf" srcId="{7F0C6D21-F7D1-426F-9207-17395D698256}" destId="{769C4A26-7787-4732-A436-C3B1B07FF604}"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E58F0E96-68E2-484F-89CE-ABF04BDD0382}" type="presOf" srcId="{B16F829D-DE2B-4875-A9AF-38B2B63E47A1}" destId="{F78F66A2-4805-444F-B10E-6EBFCF87777B}" srcOrd="0" destOrd="2" presId="urn:microsoft.com/office/officeart/2005/8/layout/hProcess11"/>
    <dgm:cxn modelId="{D7DD8B97-7F04-4A4E-91C0-D9E4E8006774}" srcId="{B32BE603-0F34-465F-9929-BD40BCCABAB0}" destId="{6970AFC8-A135-42E5-B49D-F6C8D2FA9D37}" srcOrd="1" destOrd="0" parTransId="{66D82EBB-C52C-4E6D-94F3-2041925FDFB7}" sibTransId="{B5F8BA3A-C1A5-4818-BC09-81B5A549088F}"/>
    <dgm:cxn modelId="{4E2BD5BA-15A8-453A-953F-747A93A03FB3}" type="presOf" srcId="{6970AFC8-A135-42E5-B49D-F6C8D2FA9D37}" destId="{3C9255FE-D3C3-49BD-A456-E78818995878}" srcOrd="0" destOrd="0" presId="urn:microsoft.com/office/officeart/2005/8/layout/hProcess11"/>
    <dgm:cxn modelId="{04A3FCC2-76F9-4C98-9ACB-2D2922DD80D6}" srcId="{B32BE603-0F34-465F-9929-BD40BCCABAB0}" destId="{7F0C6D21-F7D1-426F-9207-17395D698256}" srcOrd="2" destOrd="0" parTransId="{51099E66-E8D4-4017-9C0A-59F22DAE5FC8}" sibTransId="{68810C46-61AF-4E40-871B-37C7DAFF1485}"/>
    <dgm:cxn modelId="{A07074CF-3C71-4A35-ACFA-FC257262A142}" type="presOf" srcId="{B39111B3-8AE3-4EBF-91F9-DD515FE05C9B}" destId="{769C4A26-7787-4732-A436-C3B1B07FF604}" srcOrd="0" destOrd="2"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CB4F1EE5-BE37-44A1-BBD6-022C188C6915}" type="presOf" srcId="{16FA5049-613D-444F-83E1-C12510E0D4DD}" destId="{F78F66A2-4805-444F-B10E-6EBFCF87777B}" srcOrd="0" destOrd="1" presId="urn:microsoft.com/office/officeart/2005/8/layout/hProcess11"/>
    <dgm:cxn modelId="{FA5E02ED-864C-440D-882D-52809DE83651}" srcId="{7F0C6D21-F7D1-426F-9207-17395D698256}" destId="{B39111B3-8AE3-4EBF-91F9-DD515FE05C9B}" srcOrd="1" destOrd="0" parTransId="{C47F18BE-5BC8-4CCD-913C-68C8C207F0AF}" sibTransId="{88F5AB5F-40BA-4FE4-A016-90DDDBC4E772}"/>
    <dgm:cxn modelId="{CB7214F2-C686-47D4-9E0C-89B0FFA822C1}" type="presOf" srcId="{BB5A071A-1023-48B7-92C2-057C207EFDFB}" destId="{F78F66A2-4805-444F-B10E-6EBFCF87777B}" srcOrd="0" destOrd="0" presId="urn:microsoft.com/office/officeart/2005/8/layout/hProcess11"/>
    <dgm:cxn modelId="{E77FE7FD-9082-465D-8B0C-C4DF466B915F}" srcId="{7F0C6D21-F7D1-426F-9207-17395D698256}" destId="{DAB21F9F-DAC6-46C0-BD4C-32CF53E7481A}" srcOrd="0" destOrd="0" parTransId="{26930CA4-9FA1-47CD-9B38-6004D1AEC9B4}" sibTransId="{816EAE6A-2245-4559-BB92-AB1A58675E07}"/>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C9C8B55F-7205-4913-AD67-593BCE94EF04}" type="presParOf" srcId="{7C29544A-5B95-4706-92CC-754F2DA6E449}" destId="{2C0D177B-57E0-49F0-840A-5DBECC9BC1F1}" srcOrd="0" destOrd="0" presId="urn:microsoft.com/office/officeart/2005/8/layout/hProcess11"/>
    <dgm:cxn modelId="{274403B8-A2BB-4B2C-8CCB-5A25963CC896}" type="presParOf" srcId="{2C0D177B-57E0-49F0-840A-5DBECC9BC1F1}" destId="{F78F66A2-4805-444F-B10E-6EBFCF87777B}" srcOrd="0" destOrd="0" presId="urn:microsoft.com/office/officeart/2005/8/layout/hProcess11"/>
    <dgm:cxn modelId="{428E707F-35CF-442C-BF7E-BDCF740AA058}" type="presParOf" srcId="{2C0D177B-57E0-49F0-840A-5DBECC9BC1F1}" destId="{5136F824-BC5C-412D-BC15-CFCEF264E258}" srcOrd="1" destOrd="0" presId="urn:microsoft.com/office/officeart/2005/8/layout/hProcess11"/>
    <dgm:cxn modelId="{58ED9E40-699C-494A-B955-C4DEE58FCCB0}" type="presParOf" srcId="{2C0D177B-57E0-49F0-840A-5DBECC9BC1F1}" destId="{A0D881E1-4E17-4506-8CB6-F50F47578577}" srcOrd="2" destOrd="0" presId="urn:microsoft.com/office/officeart/2005/8/layout/hProcess11"/>
    <dgm:cxn modelId="{A36FB6C1-BF4D-4939-80E4-614380B5FF9B}" type="presParOf" srcId="{7C29544A-5B95-4706-92CC-754F2DA6E449}" destId="{31A643D9-A2CA-45D3-A337-3C2A3FDF47A4}" srcOrd="1" destOrd="0" presId="urn:microsoft.com/office/officeart/2005/8/layout/hProcess11"/>
    <dgm:cxn modelId="{6C29F33E-CC1F-4E5E-BEF5-58A47F3EFD30}" type="presParOf" srcId="{7C29544A-5B95-4706-92CC-754F2DA6E449}" destId="{34E82ED3-368E-44B7-B3E1-059CA7C771B8}" srcOrd="2" destOrd="0" presId="urn:microsoft.com/office/officeart/2005/8/layout/hProcess11"/>
    <dgm:cxn modelId="{DF0DDE8A-749A-4FD7-B377-386DFE82B38F}" type="presParOf" srcId="{34E82ED3-368E-44B7-B3E1-059CA7C771B8}" destId="{3C9255FE-D3C3-49BD-A456-E78818995878}" srcOrd="0" destOrd="0" presId="urn:microsoft.com/office/officeart/2005/8/layout/hProcess11"/>
    <dgm:cxn modelId="{24D88E60-EA37-4308-9C07-B23A6EB3F54F}" type="presParOf" srcId="{34E82ED3-368E-44B7-B3E1-059CA7C771B8}" destId="{7024258D-FFBA-4589-8365-5038AB0AC139}" srcOrd="1" destOrd="0" presId="urn:microsoft.com/office/officeart/2005/8/layout/hProcess11"/>
    <dgm:cxn modelId="{2746EF8B-2F80-4EFD-AEB7-2DD563B089AA}" type="presParOf" srcId="{34E82ED3-368E-44B7-B3E1-059CA7C771B8}" destId="{92927739-9FE9-4026-B01D-DA2E3B31AEF7}" srcOrd="2" destOrd="0" presId="urn:microsoft.com/office/officeart/2005/8/layout/hProcess11"/>
    <dgm:cxn modelId="{5CF61657-FD3D-4CF6-81FB-0ADEB62EA435}" type="presParOf" srcId="{7C29544A-5B95-4706-92CC-754F2DA6E449}" destId="{AD0D5607-FBD4-423F-BCF9-2F7CEC0D7E63}" srcOrd="3" destOrd="0" presId="urn:microsoft.com/office/officeart/2005/8/layout/hProcess11"/>
    <dgm:cxn modelId="{DF438FF1-66E6-4966-9B68-8D5F7501A3D8}" type="presParOf" srcId="{7C29544A-5B95-4706-92CC-754F2DA6E449}" destId="{C237179D-3F08-4AA8-9DD0-8EA8F86484E5}" srcOrd="4" destOrd="0" presId="urn:microsoft.com/office/officeart/2005/8/layout/hProcess11"/>
    <dgm:cxn modelId="{06401308-8ECF-4F10-A317-7354DF035584}" type="presParOf" srcId="{C237179D-3F08-4AA8-9DD0-8EA8F86484E5}" destId="{769C4A26-7787-4732-A436-C3B1B07FF604}" srcOrd="0" destOrd="0" presId="urn:microsoft.com/office/officeart/2005/8/layout/hProcess11"/>
    <dgm:cxn modelId="{F319F364-3801-4A8D-8296-40F12A4E0CC6}" type="presParOf" srcId="{C237179D-3F08-4AA8-9DD0-8EA8F86484E5}" destId="{002565B2-F220-4991-9FBB-EABD641A21B6}" srcOrd="1" destOrd="0" presId="urn:microsoft.com/office/officeart/2005/8/layout/hProcess11"/>
    <dgm:cxn modelId="{B49849B9-57F5-4C58-B538-2FB24358F0B8}" type="presParOf" srcId="{C237179D-3F08-4AA8-9DD0-8EA8F86484E5}" destId="{90C7845D-2C5F-4FA2-9380-40CC20505D7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2_5" csCatId="accent2" phldr="1"/>
      <dgm:spPr/>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March</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BED9E366-1E87-4E19-9794-0377D57DA1F2}">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6E77A513-8938-4155-93A8-F7B9111F4ABD}" type="parTrans" cxnId="{25D653EE-C5D5-47D9-8D86-D5D8875C0E7E}">
      <dgm:prSet/>
      <dgm:spPr/>
      <dgm:t>
        <a:bodyPr/>
        <a:lstStyle/>
        <a:p>
          <a:endParaRPr lang="en-GB"/>
        </a:p>
      </dgm:t>
    </dgm:pt>
    <dgm:pt modelId="{A1114D89-1139-49B5-8E18-8B7A718C5843}" type="sibTrans" cxnId="{25D653EE-C5D5-47D9-8D86-D5D8875C0E7E}">
      <dgm:prSet/>
      <dgm:spPr/>
      <dgm:t>
        <a:bodyPr/>
        <a:lstStyle/>
        <a:p>
          <a:endParaRPr lang="en-GB"/>
        </a:p>
      </dgm:t>
    </dgm:pt>
    <dgm:pt modelId="{4CD6C028-8FF9-475A-AE26-317CC5149656}">
      <dgm:prSet phldrT="[Text]" custT="1"/>
      <dgm:spPr/>
      <dgm:t>
        <a:bodyPr/>
        <a:lstStyle/>
        <a:p>
          <a:r>
            <a:rPr lang="en-GB" sz="1400" b="1" dirty="0">
              <a:latin typeface="Arial" panose="020B0604020202020204" pitchFamily="34" charset="0"/>
              <a:cs typeface="Arial" panose="020B0604020202020204" pitchFamily="34" charset="0"/>
            </a:rPr>
            <a:t>April</a:t>
          </a:r>
        </a:p>
      </dgm:t>
    </dgm:pt>
    <dgm:pt modelId="{1D50B4CD-DE37-4F34-BF17-F9B650119A67}" type="parTrans" cxnId="{5DF9EDAA-4831-4FE1-B242-F615653CE476}">
      <dgm:prSet/>
      <dgm:spPr/>
      <dgm:t>
        <a:bodyPr/>
        <a:lstStyle/>
        <a:p>
          <a:endParaRPr lang="en-GB"/>
        </a:p>
      </dgm:t>
    </dgm:pt>
    <dgm:pt modelId="{51A25801-A13E-4CCC-8D29-7813263BC3AD}" type="sibTrans" cxnId="{5DF9EDAA-4831-4FE1-B242-F615653CE476}">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464D103D-82C9-4337-8106-C86FF89C057C}" type="pres">
      <dgm:prSet presAssocID="{BED9E366-1E87-4E19-9794-0377D57DA1F2}" presName="compositeA" presStyleCnt="0"/>
      <dgm:spPr/>
    </dgm:pt>
    <dgm:pt modelId="{710038A7-0FD0-474F-A20F-3258B49D881C}" type="pres">
      <dgm:prSet presAssocID="{BED9E366-1E87-4E19-9794-0377D57DA1F2}" presName="textA" presStyleLbl="revTx" presStyleIdx="0" presStyleCnt="3">
        <dgm:presLayoutVars>
          <dgm:bulletEnabled val="1"/>
        </dgm:presLayoutVars>
      </dgm:prSet>
      <dgm:spPr/>
    </dgm:pt>
    <dgm:pt modelId="{51EFC4C4-E5C6-40F5-8451-0091C11DB2EA}" type="pres">
      <dgm:prSet presAssocID="{BED9E366-1E87-4E19-9794-0377D57DA1F2}" presName="circleA" presStyleLbl="node1" presStyleIdx="0" presStyleCnt="3"/>
      <dgm:spPr/>
    </dgm:pt>
    <dgm:pt modelId="{C09A15E1-323D-4A8C-8BF5-15295F2BB103}" type="pres">
      <dgm:prSet presAssocID="{BED9E366-1E87-4E19-9794-0377D57DA1F2}" presName="spaceA" presStyleCnt="0"/>
      <dgm:spPr/>
    </dgm:pt>
    <dgm:pt modelId="{AA0B713B-A5BC-4A33-A8D7-E815C08D44E5}" type="pres">
      <dgm:prSet presAssocID="{A1114D89-1139-49B5-8E18-8B7A718C5843}" presName="space" presStyleCnt="0"/>
      <dgm:spPr/>
    </dgm:pt>
    <dgm:pt modelId="{56B3F1D7-9B16-4A73-899B-A9A4C28C9BB3}" type="pres">
      <dgm:prSet presAssocID="{FB1E6296-C4CB-46AC-A72B-CCC6EA6D5AC7}" presName="compositeB" presStyleCnt="0"/>
      <dgm:spPr/>
    </dgm:pt>
    <dgm:pt modelId="{14F90BA9-7EAC-4DD3-8F8A-1B95BA1DD2D2}" type="pres">
      <dgm:prSet presAssocID="{FB1E6296-C4CB-46AC-A72B-CCC6EA6D5AC7}" presName="textB" presStyleLbl="revTx" presStyleIdx="1" presStyleCnt="3">
        <dgm:presLayoutVars>
          <dgm:bulletEnabled val="1"/>
        </dgm:presLayoutVars>
      </dgm:prSet>
      <dgm:spPr/>
    </dgm:pt>
    <dgm:pt modelId="{47616D60-80A9-42C8-BA86-9D5EBAEB203C}" type="pres">
      <dgm:prSet presAssocID="{FB1E6296-C4CB-46AC-A72B-CCC6EA6D5AC7}" presName="circleB" presStyleLbl="node1" presStyleIdx="1" presStyleCnt="3"/>
      <dgm:spPr/>
    </dgm:pt>
    <dgm:pt modelId="{0A2C5439-BBAF-47F1-9A9F-521126B2E328}" type="pres">
      <dgm:prSet presAssocID="{FB1E6296-C4CB-46AC-A72B-CCC6EA6D5AC7}" presName="spaceB" presStyleCnt="0"/>
      <dgm:spPr/>
    </dgm:pt>
    <dgm:pt modelId="{AE35A7F4-E587-4B85-AF2C-496DFCB18FD6}" type="pres">
      <dgm:prSet presAssocID="{81C677F3-DEB1-4396-B3DA-1D88CAA5F507}" presName="space" presStyleCnt="0"/>
      <dgm:spPr/>
    </dgm:pt>
    <dgm:pt modelId="{F5642ABD-8EC7-4C48-BD11-3178AF05277D}" type="pres">
      <dgm:prSet presAssocID="{4CD6C028-8FF9-475A-AE26-317CC5149656}" presName="compositeA" presStyleCnt="0"/>
      <dgm:spPr/>
    </dgm:pt>
    <dgm:pt modelId="{376C3C6C-3D7A-4FE7-88EF-B89C78DC6792}" type="pres">
      <dgm:prSet presAssocID="{4CD6C028-8FF9-475A-AE26-317CC5149656}" presName="textA" presStyleLbl="revTx" presStyleIdx="2" presStyleCnt="3">
        <dgm:presLayoutVars>
          <dgm:bulletEnabled val="1"/>
        </dgm:presLayoutVars>
      </dgm:prSet>
      <dgm:spPr/>
    </dgm:pt>
    <dgm:pt modelId="{CB3B5631-6B4A-4BC7-A892-220B3DF7D486}" type="pres">
      <dgm:prSet presAssocID="{4CD6C028-8FF9-475A-AE26-317CC5149656}" presName="circleA" presStyleLbl="node1" presStyleIdx="2" presStyleCnt="3"/>
      <dgm:spPr/>
    </dgm:pt>
    <dgm:pt modelId="{8B248500-DC47-4FCF-B595-9A5EEF1C6D6E}" type="pres">
      <dgm:prSet presAssocID="{4CD6C028-8FF9-475A-AE26-317CC5149656}" presName="spaceA" presStyleCnt="0"/>
      <dgm:spPr/>
    </dgm:pt>
  </dgm:ptLst>
  <dgm:cxnLst>
    <dgm:cxn modelId="{8F5A1801-5F82-4CF5-8179-3F98C193B403}" type="presOf" srcId="{BED9E366-1E87-4E19-9794-0377D57DA1F2}" destId="{710038A7-0FD0-474F-A20F-3258B49D881C}" srcOrd="0" destOrd="0" presId="urn:microsoft.com/office/officeart/2005/8/layout/hProcess11"/>
    <dgm:cxn modelId="{CBE1062F-5E69-4D51-B281-256BC93B10CC}" srcId="{B32BE603-0F34-465F-9929-BD40BCCABAB0}" destId="{FB1E6296-C4CB-46AC-A72B-CCC6EA6D5AC7}" srcOrd="1" destOrd="0" parTransId="{0D027524-3769-4F77-AD53-A95E95C43486}" sibTransId="{81C677F3-DEB1-4396-B3DA-1D88CAA5F507}"/>
    <dgm:cxn modelId="{ECD66542-3E9F-436E-B35A-C910018C5EE7}" type="presOf" srcId="{FB1E6296-C4CB-46AC-A72B-CCC6EA6D5AC7}" destId="{14F90BA9-7EAC-4DD3-8F8A-1B95BA1DD2D2}" srcOrd="0" destOrd="0" presId="urn:microsoft.com/office/officeart/2005/8/layout/hProcess11"/>
    <dgm:cxn modelId="{1A363467-7E3C-41AC-8290-DD4268B7B6E3}" type="presOf" srcId="{4CD6C028-8FF9-475A-AE26-317CC5149656}" destId="{376C3C6C-3D7A-4FE7-88EF-B89C78DC6792}"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5DF9EDAA-4831-4FE1-B242-F615653CE476}" srcId="{B32BE603-0F34-465F-9929-BD40BCCABAB0}" destId="{4CD6C028-8FF9-475A-AE26-317CC5149656}" srcOrd="2" destOrd="0" parTransId="{1D50B4CD-DE37-4F34-BF17-F9B650119A67}" sibTransId="{51A25801-A13E-4CCC-8D29-7813263BC3AD}"/>
    <dgm:cxn modelId="{25D653EE-C5D5-47D9-8D86-D5D8875C0E7E}" srcId="{B32BE603-0F34-465F-9929-BD40BCCABAB0}" destId="{BED9E366-1E87-4E19-9794-0377D57DA1F2}" srcOrd="0" destOrd="0" parTransId="{6E77A513-8938-4155-93A8-F7B9111F4ABD}" sibTransId="{A1114D89-1139-49B5-8E18-8B7A718C5843}"/>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94FF21EC-0186-4819-A605-84569E698E39}" type="presParOf" srcId="{7C29544A-5B95-4706-92CC-754F2DA6E449}" destId="{464D103D-82C9-4337-8106-C86FF89C057C}" srcOrd="0" destOrd="0" presId="urn:microsoft.com/office/officeart/2005/8/layout/hProcess11"/>
    <dgm:cxn modelId="{EDA8B3B0-B7D4-404F-9B5A-E4AB367282EB}" type="presParOf" srcId="{464D103D-82C9-4337-8106-C86FF89C057C}" destId="{710038A7-0FD0-474F-A20F-3258B49D881C}" srcOrd="0" destOrd="0" presId="urn:microsoft.com/office/officeart/2005/8/layout/hProcess11"/>
    <dgm:cxn modelId="{1DCC2F77-B82D-44E9-9FC3-DC2724052A1B}" type="presParOf" srcId="{464D103D-82C9-4337-8106-C86FF89C057C}" destId="{51EFC4C4-E5C6-40F5-8451-0091C11DB2EA}" srcOrd="1" destOrd="0" presId="urn:microsoft.com/office/officeart/2005/8/layout/hProcess11"/>
    <dgm:cxn modelId="{8873B5CF-3427-4542-A4FC-59C75E9C778B}" type="presParOf" srcId="{464D103D-82C9-4337-8106-C86FF89C057C}" destId="{C09A15E1-323D-4A8C-8BF5-15295F2BB103}" srcOrd="2" destOrd="0" presId="urn:microsoft.com/office/officeart/2005/8/layout/hProcess11"/>
    <dgm:cxn modelId="{F6414783-CCBD-4F3A-BD78-57111CCE55BC}" type="presParOf" srcId="{7C29544A-5B95-4706-92CC-754F2DA6E449}" destId="{AA0B713B-A5BC-4A33-A8D7-E815C08D44E5}" srcOrd="1" destOrd="0" presId="urn:microsoft.com/office/officeart/2005/8/layout/hProcess11"/>
    <dgm:cxn modelId="{935676B0-9669-45B2-9310-44D606197061}" type="presParOf" srcId="{7C29544A-5B95-4706-92CC-754F2DA6E449}" destId="{56B3F1D7-9B16-4A73-899B-A9A4C28C9BB3}" srcOrd="2" destOrd="0" presId="urn:microsoft.com/office/officeart/2005/8/layout/hProcess11"/>
    <dgm:cxn modelId="{09DFA318-764E-41FC-82AB-8CC5AD33E0B6}" type="presParOf" srcId="{56B3F1D7-9B16-4A73-899B-A9A4C28C9BB3}" destId="{14F90BA9-7EAC-4DD3-8F8A-1B95BA1DD2D2}" srcOrd="0" destOrd="0" presId="urn:microsoft.com/office/officeart/2005/8/layout/hProcess11"/>
    <dgm:cxn modelId="{BDE2E3E5-B7F5-4646-920F-0ECCD5FF4E9D}" type="presParOf" srcId="{56B3F1D7-9B16-4A73-899B-A9A4C28C9BB3}" destId="{47616D60-80A9-42C8-BA86-9D5EBAEB203C}" srcOrd="1" destOrd="0" presId="urn:microsoft.com/office/officeart/2005/8/layout/hProcess11"/>
    <dgm:cxn modelId="{49E68D9E-20F2-438E-84C5-4ECE55D01B03}" type="presParOf" srcId="{56B3F1D7-9B16-4A73-899B-A9A4C28C9BB3}" destId="{0A2C5439-BBAF-47F1-9A9F-521126B2E328}" srcOrd="2" destOrd="0" presId="urn:microsoft.com/office/officeart/2005/8/layout/hProcess11"/>
    <dgm:cxn modelId="{E499CF3E-A2CB-4304-97D6-6CC0977790EC}" type="presParOf" srcId="{7C29544A-5B95-4706-92CC-754F2DA6E449}" destId="{AE35A7F4-E587-4B85-AF2C-496DFCB18FD6}" srcOrd="3" destOrd="0" presId="urn:microsoft.com/office/officeart/2005/8/layout/hProcess11"/>
    <dgm:cxn modelId="{16EB6E78-C280-45F4-AC4D-5C80342A99CB}" type="presParOf" srcId="{7C29544A-5B95-4706-92CC-754F2DA6E449}" destId="{F5642ABD-8EC7-4C48-BD11-3178AF05277D}" srcOrd="4" destOrd="0" presId="urn:microsoft.com/office/officeart/2005/8/layout/hProcess11"/>
    <dgm:cxn modelId="{C98A5519-357F-4E3C-9165-EC81B042A437}" type="presParOf" srcId="{F5642ABD-8EC7-4C48-BD11-3178AF05277D}" destId="{376C3C6C-3D7A-4FE7-88EF-B89C78DC6792}" srcOrd="0" destOrd="0" presId="urn:microsoft.com/office/officeart/2005/8/layout/hProcess11"/>
    <dgm:cxn modelId="{5D8B00AE-D8AA-41B1-ABCC-7F36BC194ED6}" type="presParOf" srcId="{F5642ABD-8EC7-4C48-BD11-3178AF05277D}" destId="{CB3B5631-6B4A-4BC7-A892-220B3DF7D486}" srcOrd="1" destOrd="0" presId="urn:microsoft.com/office/officeart/2005/8/layout/hProcess11"/>
    <dgm:cxn modelId="{1A8EC5E6-EEA6-4778-A7C0-BBFFB1C5D1ED}" type="presParOf" srcId="{F5642ABD-8EC7-4C48-BD11-3178AF05277D}" destId="{8B248500-DC47-4FCF-B595-9A5EEF1C6D6E}"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355953"/>
          <a:ext cx="11565691" cy="1904294"/>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C72A29C8-410D-452B-A429-E2C955D36837}">
      <dsp:nvSpPr>
        <dsp:cNvPr id="0" name=""/>
        <dsp:cNvSpPr/>
      </dsp:nvSpPr>
      <dsp:spPr>
        <a:xfrm>
          <a:off x="5082" y="0"/>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10 and 17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16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  23 Feb</a:t>
          </a:r>
        </a:p>
      </dsp:txBody>
      <dsp:txXfrm>
        <a:off x="5082" y="0"/>
        <a:ext cx="3354502" cy="1904294"/>
      </dsp:txXfrm>
    </dsp:sp>
    <dsp:sp modelId="{71DB8901-8D93-4D8A-A105-56E9F2D332D1}">
      <dsp:nvSpPr>
        <dsp:cNvPr id="0" name=""/>
        <dsp:cNvSpPr/>
      </dsp:nvSpPr>
      <dsp:spPr>
        <a:xfrm>
          <a:off x="1444296"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C545C3C-FBD6-44C1-AFC9-6C740BDE2A27}">
      <dsp:nvSpPr>
        <dsp:cNvPr id="0" name=""/>
        <dsp:cNvSpPr/>
      </dsp:nvSpPr>
      <dsp:spPr>
        <a:xfrm>
          <a:off x="3527310" y="2856442"/>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7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w/c 1 Mar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2 Mar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 3 Mar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CMP361/362 – 23 Mar</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p>
      </dsp:txBody>
      <dsp:txXfrm>
        <a:off x="3527310" y="2856442"/>
        <a:ext cx="3354502" cy="1904294"/>
      </dsp:txXfrm>
    </dsp:sp>
    <dsp:sp modelId="{6A597A92-FCA6-4733-9A8B-D033E92E9C08}">
      <dsp:nvSpPr>
        <dsp:cNvPr id="0" name=""/>
        <dsp:cNvSpPr/>
      </dsp:nvSpPr>
      <dsp:spPr>
        <a:xfrm>
          <a:off x="4966524"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725E5D4-7B44-491F-A93E-CA6141FB8444}">
      <dsp:nvSpPr>
        <dsp:cNvPr id="0" name=""/>
        <dsp:cNvSpPr/>
      </dsp:nvSpPr>
      <dsp:spPr>
        <a:xfrm>
          <a:off x="7049537" y="0"/>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April (total = 7 so far)</a:t>
          </a:r>
          <a:endParaRPr lang="en-GB"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CMP363/364 – 1 and 15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12 and 16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CMP361/362 – 13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w/c 19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p>
      </dsp:txBody>
      <dsp:txXfrm>
        <a:off x="7049537" y="0"/>
        <a:ext cx="3354502" cy="1904294"/>
      </dsp:txXfrm>
    </dsp:sp>
    <dsp:sp modelId="{2498DDDE-0B71-45EE-9BFC-DC2F4FD62025}">
      <dsp:nvSpPr>
        <dsp:cNvPr id="0" name=""/>
        <dsp:cNvSpPr/>
      </dsp:nvSpPr>
      <dsp:spPr>
        <a:xfrm>
          <a:off x="8488752"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F78F66A2-4805-444F-B10E-6EBFCF87777B}">
      <dsp:nvSpPr>
        <dsp:cNvPr id="0" name=""/>
        <dsp:cNvSpPr/>
      </dsp:nvSpPr>
      <dsp:spPr>
        <a:xfrm>
          <a:off x="4968"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4)</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a:latin typeface="Arial" panose="020B0604020202020204" pitchFamily="34" charset="0"/>
              <a:cs typeface="Arial" panose="020B0604020202020204" pitchFamily="34" charset="0"/>
            </a:rPr>
            <a:t>GC0109 – 5 Feb</a:t>
          </a:r>
          <a:endParaRPr lang="en-US" sz="1400" kern="120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9 Feb</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x 2  -11 Feb and w/c 22 Feb</a:t>
          </a:r>
          <a:endParaRPr lang="en-US" sz="1400" kern="1200" dirty="0">
            <a:highlight>
              <a:srgbClr val="FFFF00"/>
            </a:highlight>
            <a:latin typeface="Arial" panose="020B0604020202020204" pitchFamily="34" charset="0"/>
            <a:cs typeface="Arial" panose="020B0604020202020204" pitchFamily="34" charset="0"/>
          </a:endParaRPr>
        </a:p>
      </dsp:txBody>
      <dsp:txXfrm>
        <a:off x="4968" y="0"/>
        <a:ext cx="3279484" cy="1728192"/>
      </dsp:txXfrm>
    </dsp:sp>
    <dsp:sp modelId="{5136F824-BC5C-412D-BC15-CFCEF264E258}">
      <dsp:nvSpPr>
        <dsp:cNvPr id="0" name=""/>
        <dsp:cNvSpPr/>
      </dsp:nvSpPr>
      <dsp:spPr>
        <a:xfrm>
          <a:off x="1428687"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9255FE-D3C3-49BD-A456-E78818995878}">
      <dsp:nvSpPr>
        <dsp:cNvPr id="0" name=""/>
        <dsp:cNvSpPr/>
      </dsp:nvSpPr>
      <dsp:spPr>
        <a:xfrm>
          <a:off x="3448427" y="2592288"/>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2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 – 10 Mar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dsp:txBody>
      <dsp:txXfrm>
        <a:off x="3448427" y="2592288"/>
        <a:ext cx="3279484" cy="1728192"/>
      </dsp:txXfrm>
    </dsp:sp>
    <dsp:sp modelId="{7024258D-FFBA-4589-8365-5038AB0AC139}">
      <dsp:nvSpPr>
        <dsp:cNvPr id="0" name=""/>
        <dsp:cNvSpPr/>
      </dsp:nvSpPr>
      <dsp:spPr>
        <a:xfrm>
          <a:off x="487214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9C4A26-7787-4732-A436-C3B1B07FF604}">
      <dsp:nvSpPr>
        <dsp:cNvPr id="0" name=""/>
        <dsp:cNvSpPr/>
      </dsp:nvSpPr>
      <dsp:spPr>
        <a:xfrm>
          <a:off x="6891886"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US" sz="1400" b="1" kern="1200" dirty="0">
              <a:latin typeface="Arial" panose="020B0604020202020204" pitchFamily="34" charset="0"/>
              <a:cs typeface="Arial" panose="020B0604020202020204" pitchFamily="34" charset="0"/>
            </a:rPr>
            <a:t>April (total = 3 so far)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 – 15 Apr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early/mid Apr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a:t>
          </a:r>
        </a:p>
      </dsp:txBody>
      <dsp:txXfrm>
        <a:off x="6891886" y="0"/>
        <a:ext cx="3279484" cy="1728192"/>
      </dsp:txXfrm>
    </dsp:sp>
    <dsp:sp modelId="{002565B2-F220-4991-9FBB-EABD641A21B6}">
      <dsp:nvSpPr>
        <dsp:cNvPr id="0" name=""/>
        <dsp:cNvSpPr/>
      </dsp:nvSpPr>
      <dsp:spPr>
        <a:xfrm>
          <a:off x="8315604"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0038A7-0FD0-474F-A20F-3258B49D881C}">
      <dsp:nvSpPr>
        <dsp:cNvPr id="0" name=""/>
        <dsp:cNvSpPr/>
      </dsp:nvSpPr>
      <dsp:spPr>
        <a:xfrm>
          <a:off x="4903"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4903" y="0"/>
        <a:ext cx="3236535" cy="1285264"/>
      </dsp:txXfrm>
    </dsp:sp>
    <dsp:sp modelId="{51EFC4C4-E5C6-40F5-8451-0091C11DB2EA}">
      <dsp:nvSpPr>
        <dsp:cNvPr id="0" name=""/>
        <dsp:cNvSpPr/>
      </dsp:nvSpPr>
      <dsp:spPr>
        <a:xfrm>
          <a:off x="1462513" y="1445922"/>
          <a:ext cx="321316" cy="321316"/>
        </a:xfrm>
        <a:prstGeom prst="ellipse">
          <a:avLst/>
        </a:prstGeom>
        <a:solidFill>
          <a:schemeClr val="accent2">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4F90BA9-7EAC-4DD3-8F8A-1B95BA1DD2D2}">
      <dsp:nvSpPr>
        <dsp:cNvPr id="0" name=""/>
        <dsp:cNvSpPr/>
      </dsp:nvSpPr>
      <dsp:spPr>
        <a:xfrm>
          <a:off x="3403266" y="1927896"/>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a:t>
          </a:r>
        </a:p>
      </dsp:txBody>
      <dsp:txXfrm>
        <a:off x="3403266" y="1927896"/>
        <a:ext cx="3236535" cy="1285264"/>
      </dsp:txXfrm>
    </dsp:sp>
    <dsp:sp modelId="{47616D60-80A9-42C8-BA86-9D5EBAEB203C}">
      <dsp:nvSpPr>
        <dsp:cNvPr id="0" name=""/>
        <dsp:cNvSpPr/>
      </dsp:nvSpPr>
      <dsp:spPr>
        <a:xfrm>
          <a:off x="4860876" y="1445922"/>
          <a:ext cx="321316" cy="321316"/>
        </a:xfrm>
        <a:prstGeom prst="ellipse">
          <a:avLst/>
        </a:prstGeom>
        <a:solidFill>
          <a:schemeClr val="accent2">
            <a:alpha val="90000"/>
            <a:hueOff val="0"/>
            <a:satOff val="0"/>
            <a:lumOff val="0"/>
            <a:alphaOff val="-2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76C3C6C-3D7A-4FE7-88EF-B89C78DC6792}">
      <dsp:nvSpPr>
        <dsp:cNvPr id="0" name=""/>
        <dsp:cNvSpPr/>
      </dsp:nvSpPr>
      <dsp:spPr>
        <a:xfrm>
          <a:off x="6801628"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April</a:t>
          </a:r>
        </a:p>
      </dsp:txBody>
      <dsp:txXfrm>
        <a:off x="6801628" y="0"/>
        <a:ext cx="3236535" cy="1285264"/>
      </dsp:txXfrm>
    </dsp:sp>
    <dsp:sp modelId="{CB3B5631-6B4A-4BC7-A892-220B3DF7D486}">
      <dsp:nvSpPr>
        <dsp:cNvPr id="0" name=""/>
        <dsp:cNvSpPr/>
      </dsp:nvSpPr>
      <dsp:spPr>
        <a:xfrm>
          <a:off x="8259238" y="1445922"/>
          <a:ext cx="321316" cy="321316"/>
        </a:xfrm>
        <a:prstGeom prst="ellipse">
          <a:avLst/>
        </a:prstGeom>
        <a:solidFill>
          <a:schemeClr val="accent2">
            <a:alpha val="90000"/>
            <a:hueOff val="0"/>
            <a:satOff val="0"/>
            <a:lumOff val="0"/>
            <a:alphaOff val="-4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2/18/2021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2/18/2021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21</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22</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 Id="rId4" Type="http://schemas.openxmlformats.org/officeDocument/2006/relationships/image" Target="../media/image1.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484453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5448741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729749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1161020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0932917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0890949"/>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67735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2/18/2021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932465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879182264"/>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080753758"/>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9682093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769345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2729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79403524"/>
      </p:ext>
    </p:extLst>
  </p:cSld>
  <p:clrMapOvr>
    <a:masterClrMapping/>
  </p:clrMapOvr>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493679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9791526"/>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53089937"/>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73403655"/>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48304009"/>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694506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5273762"/>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067832294"/>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12632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75466603"/>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2/18/2021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1887768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971433037"/>
      </p:ext>
    </p:extLst>
  </p:cSld>
  <p:clrMapOvr>
    <a:masterClrMapping/>
  </p:clrMapOvr>
  <p:extLst mod="1">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307948344"/>
      </p:ext>
    </p:extLst>
  </p:cSld>
  <p:clrMapOvr>
    <a:masterClrMapping/>
  </p:clrMapOvr>
  <p:extLst mod="1">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5493151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8477540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1735379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88218301"/>
      </p:ext>
    </p:extLst>
  </p:cSld>
  <p:clrMapOvr>
    <a:masterClrMapping/>
  </p:clrMapOvr>
  <p:extLst mod="1">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104027004"/>
      </p:ext>
    </p:extLst>
  </p:cSld>
  <p:clrMapOvr>
    <a:masterClrMapping/>
  </p:clrMapOvr>
  <p:extLst mod="1">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378774775"/>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33139055"/>
      </p:ext>
    </p:extLst>
  </p:cSld>
  <p:clrMapOvr>
    <a:masterClrMapping/>
  </p:clrMapOvr>
  <p:extLst mod="1">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55703461"/>
      </p:ext>
    </p:extLst>
  </p:cSld>
  <p:clrMapOvr>
    <a:masterClrMapping/>
  </p:clrMapOvr>
  <p:extLst mod="1">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816806766"/>
      </p:ext>
    </p:extLst>
  </p:cSld>
  <p:clrMapOvr>
    <a:masterClrMapping/>
  </p:clrMapOvr>
  <p:extLst mod="1">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1003030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205060191"/>
      </p:ext>
    </p:extLst>
  </p:cSld>
  <p:clrMapOvr>
    <a:masterClrMapping/>
  </p:clrMapOvr>
  <p:extLst mod="1">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117133248"/>
      </p:ext>
    </p:extLst>
  </p:cSld>
  <p:clrMapOvr>
    <a:masterClrMapping/>
  </p:clrMapOvr>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641774239"/>
      </p:ext>
    </p:extLst>
  </p:cSld>
  <p:clrMapOvr>
    <a:masterClrMapping/>
  </p:clrMapOvr>
  <p:extLst mod="1">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49671957"/>
      </p:ext>
    </p:extLst>
  </p:cSld>
  <p:clrMapOvr>
    <a:masterClrMapping/>
  </p:clrMapOvr>
  <p:extLst mod="1">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2/18/2021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5139570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2/18/2021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5435085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1EDEA-A6C7-43CA-BE5C-6CFF0B91BD90}" type="datetimeFigureOut">
              <a:rPr lang="en-GB" smtClean="0"/>
              <a:t>18/02/2021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239790202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2/18/2021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4203842"/>
      </p:ext>
    </p:extLst>
  </p:cSld>
  <p:clrMapOvr>
    <a:masterClrMapping/>
  </p:clrMapOvr>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2/18/2021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48272419"/>
      </p:ext>
    </p:extLst>
  </p:cSld>
  <p:clrMapOvr>
    <a:masterClrMapping/>
  </p:clrMapOvr>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2/18/2021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85738031"/>
      </p:ext>
    </p:extLst>
  </p:cSld>
  <p:clrMapOvr>
    <a:masterClrMapping/>
  </p:clrMapOvr>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2/18/2021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94503236"/>
      </p:ext>
    </p:extLst>
  </p:cSld>
  <p:clrMapOvr>
    <a:masterClrMapping/>
  </p:clrMapOvr>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2/18/2021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3734118"/>
      </p:ext>
    </p:extLst>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2929876"/>
      </p:ext>
    </p:extLst>
  </p:cSld>
  <p:clrMapOvr>
    <a:masterClrMapping/>
  </p:clrMapOvr>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6292100"/>
      </p:ext>
    </p:extLst>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2/18/2021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50655329"/>
      </p:ext>
    </p:extLst>
  </p:cSld>
  <p:clrMapOvr>
    <a:masterClrMapping/>
  </p:clrMapOvr>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2/18/2021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602520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theme" Target="../theme/theme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image" Target="../media/image13.emf"/><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theme" Target="../theme/theme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image" Target="../media/image13.emf"/><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image" Target="../media/image1.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19" Type="http://schemas.openxmlformats.org/officeDocument/2006/relationships/theme" Target="../theme/theme9.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126"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18/02/2021</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209262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69689275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 id="2147484086" r:id="rId15"/>
    <p:sldLayoutId id="2147484087" r:id="rId16"/>
    <p:sldLayoutId id="2147484105"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029542520"/>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 id="2147484101" r:id="rId13"/>
    <p:sldLayoutId id="2147484102" r:id="rId14"/>
    <p:sldLayoutId id="2147484103" r:id="rId15"/>
    <p:sldLayoutId id="2147484104" r:id="rId16"/>
    <p:sldLayoutId id="2147484106"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mod="1">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2/18/2021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394858786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5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26 February 2021</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CMP361</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3224682980"/>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Removal of some repetition</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Confirmation of no impact on other codes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Clarification that Proposer recommends a joint working group with CMP362</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CMP362</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1510906364"/>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Clarification that Proposer recommends a joint working group with CMP361</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979355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Background </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274381" y="971071"/>
            <a:ext cx="10943985" cy="533479"/>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800"/>
              </a:spcAft>
              <a:buClrTx/>
              <a:buSzTx/>
              <a:buFont typeface="Wingdings 2" panose="05020102010507070707" pitchFamily="18" charset="2"/>
              <a:buNone/>
              <a:tabLst/>
              <a:defRPr/>
            </a:pPr>
            <a:endParaRPr kumimoji="0" lang="en-GB" sz="667" b="1" i="0" u="none" strike="noStrike" kern="0" cap="none" spc="0" normalizeH="0" baseline="0" noProof="0" dirty="0">
              <a:ln>
                <a:noFill/>
              </a:ln>
              <a:solidFill>
                <a:srgbClr val="F26522"/>
              </a:solidFill>
              <a:effectLst/>
              <a:uLnTx/>
              <a:uFillTx/>
              <a:latin typeface="Arial" panose="020B0604020202020204"/>
              <a:ea typeface="+mn-ea"/>
              <a:cs typeface="+mn-cs"/>
            </a:endParaRPr>
          </a:p>
          <a:p>
            <a:pPr marL="0" marR="0" lvl="2" indent="0" algn="l" defTabSz="1219170" rtl="0" eaLnBrk="1" fontAlgn="auto" latinLnBrk="0" hangingPunct="1">
              <a:lnSpc>
                <a:spcPct val="100000"/>
              </a:lnSpc>
              <a:spcBef>
                <a:spcPts val="0"/>
              </a:spcBef>
              <a:spcAft>
                <a:spcPts val="800"/>
              </a:spcAft>
              <a:buClr>
                <a:srgbClr val="F26522"/>
              </a:buClr>
              <a:buSzTx/>
              <a:buFont typeface="Wingdings 2" panose="05020102010507070707" pitchFamily="18" charset="2"/>
              <a:buNone/>
              <a:tabLst/>
              <a:defRPr/>
            </a:pPr>
            <a:endParaRPr kumimoji="0" lang="en-US" sz="2133"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ED4E7B4F-FF57-4066-8B74-56738AADE581}"/>
              </a:ext>
            </a:extLst>
          </p:cNvPr>
          <p:cNvSpPr/>
          <p:nvPr/>
        </p:nvSpPr>
        <p:spPr>
          <a:xfrm>
            <a:off x="431401" y="1233377"/>
            <a:ext cx="11327999" cy="407149"/>
          </a:xfrm>
          <a:prstGeom prst="rect">
            <a:avLst/>
          </a:prstGeom>
          <a:solidFill>
            <a:schemeClr val="bg1"/>
          </a:solidFill>
          <a:ln>
            <a:solidFill>
              <a:schemeClr val="accent1"/>
            </a:solidFill>
          </a:ln>
        </p:spPr>
        <p:txBody>
          <a:bodyPr wrap="square" lIns="0" tIns="0" rIns="0" bIns="0" rtlCol="0" anchor="ctr">
            <a:noAutofit/>
          </a:bodyPr>
          <a:lstStyle/>
          <a:p>
            <a:r>
              <a:rPr lang="en-GB" sz="1600" b="0" i="1" dirty="0">
                <a:solidFill>
                  <a:srgbClr val="FF0000"/>
                </a:solidFill>
                <a:cs typeface="Helvetica" charset="0"/>
              </a:rPr>
              <a:t>Slides to be provided by Proposer before Panel meeting on 26 February 2021</a:t>
            </a:r>
          </a:p>
        </p:txBody>
      </p:sp>
    </p:spTree>
    <p:extLst>
      <p:ext uri="{BB962C8B-B14F-4D97-AF65-F5344CB8AC3E}">
        <p14:creationId xmlns:p14="http://schemas.microsoft.com/office/powerpoint/2010/main" val="3486990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chemeClr val="accent6"/>
                </a:solidFill>
              </a:rPr>
              <a:t>Timeline for CMP361 and CMP362</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1594792190"/>
              </p:ext>
            </p:extLst>
          </p:nvPr>
        </p:nvGraphicFramePr>
        <p:xfrm>
          <a:off x="431400" y="835095"/>
          <a:ext cx="11562126" cy="5809239"/>
        </p:xfrm>
        <a:graphic>
          <a:graphicData uri="http://schemas.openxmlformats.org/drawingml/2006/table">
            <a:tbl>
              <a:tblPr firstRow="1" bandRow="1">
                <a:tableStyleId>{93296810-A885-4BE3-A3E7-6D5BEEA58F35}</a:tableStyleId>
              </a:tblPr>
              <a:tblGrid>
                <a:gridCol w="4046725">
                  <a:extLst>
                    <a:ext uri="{9D8B030D-6E8A-4147-A177-3AD203B41FA5}">
                      <a16:colId xmlns:a16="http://schemas.microsoft.com/office/drawing/2014/main" val="2043401118"/>
                    </a:ext>
                  </a:extLst>
                </a:gridCol>
                <a:gridCol w="1718516">
                  <a:extLst>
                    <a:ext uri="{9D8B030D-6E8A-4147-A177-3AD203B41FA5}">
                      <a16:colId xmlns:a16="http://schemas.microsoft.com/office/drawing/2014/main" val="149780315"/>
                    </a:ext>
                  </a:extLst>
                </a:gridCol>
                <a:gridCol w="3869860">
                  <a:extLst>
                    <a:ext uri="{9D8B030D-6E8A-4147-A177-3AD203B41FA5}">
                      <a16:colId xmlns:a16="http://schemas.microsoft.com/office/drawing/2014/main" val="4112587689"/>
                    </a:ext>
                  </a:extLst>
                </a:gridCol>
                <a:gridCol w="1927025">
                  <a:extLst>
                    <a:ext uri="{9D8B030D-6E8A-4147-A177-3AD203B41FA5}">
                      <a16:colId xmlns:a16="http://schemas.microsoft.com/office/drawing/2014/main" val="722626711"/>
                    </a:ext>
                  </a:extLst>
                </a:gridCol>
              </a:tblGrid>
              <a:tr h="323992">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extLst>
                  <a:ext uri="{0D108BD9-81ED-4DB2-BD59-A6C34878D82A}">
                    <a16:rowId xmlns:a16="http://schemas.microsoft.com/office/drawing/2014/main" val="383155423"/>
                  </a:ext>
                </a:extLst>
              </a:tr>
              <a:tr h="746590">
                <a:tc>
                  <a:txBody>
                    <a:bodyPr/>
                    <a:lstStyle/>
                    <a:p>
                      <a:r>
                        <a:rPr lang="en-GB" sz="1400" dirty="0"/>
                        <a:t>Workgroup Nominations (15 working days)</a:t>
                      </a:r>
                    </a:p>
                  </a:txBody>
                  <a:tcPr marL="121920" marR="121920" marT="60960" marB="60960"/>
                </a:tc>
                <a:tc>
                  <a:txBody>
                    <a:bodyPr/>
                    <a:lstStyle/>
                    <a:p>
                      <a:r>
                        <a:rPr lang="en-GB" sz="1400" dirty="0"/>
                        <a:t>1 March 2021 to 5pm on 19 March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Panel</a:t>
                      </a:r>
                      <a:r>
                        <a:rPr lang="en-GB" sz="1400" baseline="0" dirty="0"/>
                        <a:t> sign off that Workgroup Report has met its Terms of Reference </a:t>
                      </a:r>
                      <a:endParaRPr lang="en-GB" sz="1400" dirty="0"/>
                    </a:p>
                  </a:txBody>
                  <a:tcPr marL="121920" marR="121920" marT="60960" marB="60960"/>
                </a:tc>
                <a:tc>
                  <a:txBody>
                    <a:bodyPr/>
                    <a:lstStyle/>
                    <a:p>
                      <a:r>
                        <a:rPr lang="en-GB" sz="1400" dirty="0"/>
                        <a:t>30 July 2021</a:t>
                      </a:r>
                    </a:p>
                  </a:txBody>
                  <a:tcPr marL="121920" marR="121920" marT="60960" marB="60960"/>
                </a:tc>
                <a:extLst>
                  <a:ext uri="{0D108BD9-81ED-4DB2-BD59-A6C34878D82A}">
                    <a16:rowId xmlns:a16="http://schemas.microsoft.com/office/drawing/2014/main" val="4083485395"/>
                  </a:ext>
                </a:extLst>
              </a:tr>
              <a:tr h="877756">
                <a:tc>
                  <a:txBody>
                    <a:bodyPr/>
                    <a:lstStyle/>
                    <a:p>
                      <a:r>
                        <a:rPr lang="en-GB" sz="1400" dirty="0"/>
                        <a:t>Workgroup 1 - Understand proposal and solution, agree timeline and Terms of Reference</a:t>
                      </a:r>
                    </a:p>
                  </a:txBody>
                  <a:tcPr marL="121920" marR="121920" marT="60960" marB="60960"/>
                </a:tc>
                <a:tc>
                  <a:txBody>
                    <a:bodyPr/>
                    <a:lstStyle/>
                    <a:p>
                      <a:r>
                        <a:rPr lang="en-GB" sz="1400" dirty="0"/>
                        <a:t>23 March 2021</a:t>
                      </a:r>
                    </a:p>
                  </a:txBody>
                  <a:tcPr marL="121920" marR="121920" marT="60960" marB="60960"/>
                </a:tc>
                <a:tc>
                  <a:txBody>
                    <a:bodyPr/>
                    <a:lstStyle/>
                    <a:p>
                      <a:r>
                        <a:rPr lang="en-GB" sz="1400" dirty="0"/>
                        <a:t>Code Administrator Consultation (15 Working Days)</a:t>
                      </a:r>
                    </a:p>
                  </a:txBody>
                  <a:tcPr marL="121920" marR="121920" marT="60960" marB="60960"/>
                </a:tc>
                <a:tc>
                  <a:txBody>
                    <a:bodyPr/>
                    <a:lstStyle/>
                    <a:p>
                      <a:r>
                        <a:rPr lang="en-GB" sz="1400" dirty="0"/>
                        <a:t>3 August 2021 – 5pm 23 August 2021</a:t>
                      </a:r>
                      <a:endParaRPr lang="en-GB" sz="1400" i="0" dirty="0"/>
                    </a:p>
                  </a:txBody>
                  <a:tcPr marL="121920" marR="121920" marT="60960" marB="60960"/>
                </a:tc>
                <a:extLst>
                  <a:ext uri="{0D108BD9-81ED-4DB2-BD59-A6C34878D82A}">
                    <a16:rowId xmlns:a16="http://schemas.microsoft.com/office/drawing/2014/main" val="3713368864"/>
                  </a:ext>
                </a:extLst>
              </a:tr>
              <a:tr h="620561">
                <a:tc>
                  <a:txBody>
                    <a:bodyPr/>
                    <a:lstStyle/>
                    <a:p>
                      <a:r>
                        <a:rPr lang="en-GB" sz="1400" dirty="0"/>
                        <a:t>Workgroup 2 – Agree WG Consultation questions  and analysis for solution</a:t>
                      </a:r>
                    </a:p>
                  </a:txBody>
                  <a:tcPr marL="121920" marR="121920" marT="60960" marB="60960"/>
                </a:tc>
                <a:tc>
                  <a:txBody>
                    <a:bodyPr/>
                    <a:lstStyle/>
                    <a:p>
                      <a:r>
                        <a:rPr lang="en-GB" sz="1400" dirty="0"/>
                        <a:t>13 April 2021</a:t>
                      </a:r>
                    </a:p>
                  </a:txBody>
                  <a:tcPr marL="121920" marR="121920" marT="60960" marB="60960"/>
                </a:tc>
                <a:tc>
                  <a:txBody>
                    <a:bodyPr/>
                    <a:lstStyle/>
                    <a:p>
                      <a:r>
                        <a:rPr lang="en-GB" sz="1400" dirty="0"/>
                        <a:t>Draft Final Modification Report (DFMR) issued to Panel (5 working days)</a:t>
                      </a:r>
                    </a:p>
                  </a:txBody>
                  <a:tcPr marL="121920" marR="121920" marT="60960" marB="60960"/>
                </a:tc>
                <a:tc>
                  <a:txBody>
                    <a:bodyPr/>
                    <a:lstStyle/>
                    <a:p>
                      <a:r>
                        <a:rPr lang="en-GB" sz="1400" dirty="0"/>
                        <a:t>16 September 2021</a:t>
                      </a:r>
                    </a:p>
                  </a:txBody>
                  <a:tcPr marL="121920" marR="121920" marT="60960" marB="60960"/>
                </a:tc>
                <a:extLst>
                  <a:ext uri="{0D108BD9-81ED-4DB2-BD59-A6C34878D82A}">
                    <a16:rowId xmlns:a16="http://schemas.microsoft.com/office/drawing/2014/main" val="556498830"/>
                  </a:ext>
                </a:extLst>
              </a:tr>
              <a:tr h="59253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3 – Agree alternatives and agree WG consultation questions</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4 May 2021</a:t>
                      </a:r>
                    </a:p>
                    <a:p>
                      <a:endParaRPr lang="en-GB" sz="1400" dirty="0"/>
                    </a:p>
                  </a:txBody>
                  <a:tcPr marL="121920" marR="121920" marT="60960" marB="60960"/>
                </a:tc>
                <a:tc>
                  <a:txBody>
                    <a:bodyPr/>
                    <a:lstStyle/>
                    <a:p>
                      <a:r>
                        <a:rPr lang="en-GB" sz="1400" dirty="0"/>
                        <a:t>Panel</a:t>
                      </a:r>
                      <a:r>
                        <a:rPr lang="en-GB" sz="1400" baseline="0" dirty="0"/>
                        <a:t> undertake DFMR recommendation vote</a:t>
                      </a:r>
                      <a:endParaRPr lang="en-US"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24 September 2021</a:t>
                      </a:r>
                      <a:endParaRPr lang="en-US" sz="1400" dirty="0"/>
                    </a:p>
                  </a:txBody>
                  <a:tcPr marL="121920" marR="121920" marT="60960" marB="60960"/>
                </a:tc>
                <a:extLst>
                  <a:ext uri="{0D108BD9-81ED-4DB2-BD59-A6C34878D82A}">
                    <a16:rowId xmlns:a16="http://schemas.microsoft.com/office/drawing/2014/main" val="2726378177"/>
                  </a:ext>
                </a:extLst>
              </a:tr>
              <a:tr h="746590">
                <a:tc>
                  <a:txBody>
                    <a:bodyPr/>
                    <a:lstStyle/>
                    <a:p>
                      <a:r>
                        <a:rPr lang="en-GB" sz="1400" dirty="0"/>
                        <a:t>Workgroup Consultation (15 Working Days)</a:t>
                      </a:r>
                    </a:p>
                  </a:txBody>
                  <a:tcPr marL="121920" marR="121920" marT="60960" marB="60960"/>
                </a:tc>
                <a:tc>
                  <a:txBody>
                    <a:bodyPr/>
                    <a:lstStyle/>
                    <a:p>
                      <a:r>
                        <a:rPr lang="en-GB" sz="1400" dirty="0"/>
                        <a:t>17 May 2021 to 7 June 2021</a:t>
                      </a:r>
                    </a:p>
                  </a:txBody>
                  <a:tcPr marL="121920" marR="121920" marT="60960" marB="60960"/>
                </a:tc>
                <a:tc>
                  <a:txBody>
                    <a:bodyPr/>
                    <a:lstStyle/>
                    <a:p>
                      <a:r>
                        <a:rPr lang="en-US" sz="1400" dirty="0"/>
                        <a:t>Final Modification Report issued to Panel to check votes recorded correctly (5 working days)</a:t>
                      </a:r>
                      <a:endParaRPr lang="en-GB"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27 September 2021</a:t>
                      </a:r>
                    </a:p>
                  </a:txBody>
                  <a:tcPr marL="121920" marR="121920" marT="60960" marB="60960"/>
                </a:tc>
                <a:extLst>
                  <a:ext uri="{0D108BD9-81ED-4DB2-BD59-A6C34878D82A}">
                    <a16:rowId xmlns:a16="http://schemas.microsoft.com/office/drawing/2014/main" val="2461474842"/>
                  </a:ext>
                </a:extLst>
              </a:tr>
              <a:tr h="746590">
                <a:tc>
                  <a:txBody>
                    <a:bodyPr/>
                    <a:lstStyle/>
                    <a:p>
                      <a:r>
                        <a:rPr lang="en-GB" sz="1400" dirty="0"/>
                        <a:t>Workgroup 4 - Assess Workgroup Consultation Responses and carry out Alternative Vote</a:t>
                      </a:r>
                    </a:p>
                  </a:txBody>
                  <a:tcPr marL="121920" marR="121920" marT="60960" marB="60960"/>
                </a:tc>
                <a:tc>
                  <a:txBody>
                    <a:bodyPr/>
                    <a:lstStyle/>
                    <a:p>
                      <a:r>
                        <a:rPr lang="en-GB" sz="1400" dirty="0"/>
                        <a:t>15 June 2021</a:t>
                      </a:r>
                    </a:p>
                  </a:txBody>
                  <a:tcPr marL="121920" marR="121920" marT="60960" marB="60960"/>
                </a:tc>
                <a:tc>
                  <a:txBody>
                    <a:bodyPr/>
                    <a:lstStyle/>
                    <a:p>
                      <a:r>
                        <a:rPr lang="en-US" sz="1400" dirty="0"/>
                        <a:t>Final Modification Report issued to Ofgem</a:t>
                      </a:r>
                      <a:endParaRPr lang="en-GB" sz="1400" dirty="0"/>
                    </a:p>
                  </a:txBody>
                  <a:tcPr marL="121920" marR="121920" marT="60960" marB="60960"/>
                </a:tc>
                <a:tc>
                  <a:txBody>
                    <a:bodyPr/>
                    <a:lstStyle/>
                    <a:p>
                      <a:r>
                        <a:rPr lang="en-GB" sz="1400" dirty="0"/>
                        <a:t>5 October 2021</a:t>
                      </a:r>
                    </a:p>
                  </a:txBody>
                  <a:tcPr marL="121920" marR="121920" marT="60960" marB="60960"/>
                </a:tc>
                <a:extLst>
                  <a:ext uri="{0D108BD9-81ED-4DB2-BD59-A6C34878D82A}">
                    <a16:rowId xmlns:a16="http://schemas.microsoft.com/office/drawing/2014/main" val="1338958629"/>
                  </a:ext>
                </a:extLst>
              </a:tr>
              <a:tr h="535291">
                <a:tc>
                  <a:txBody>
                    <a:bodyPr/>
                    <a:lstStyle/>
                    <a:p>
                      <a:r>
                        <a:rPr lang="en-GB" sz="1400" dirty="0"/>
                        <a:t>Workgroup 5 –  Finalise solution(s) and legal text and hold Workgroup Vote</a:t>
                      </a:r>
                    </a:p>
                  </a:txBody>
                  <a:tcPr marL="121920" marR="121920" marT="60960" marB="60960"/>
                </a:tc>
                <a:tc>
                  <a:txBody>
                    <a:bodyPr/>
                    <a:lstStyle/>
                    <a:p>
                      <a:r>
                        <a:rPr lang="en-GB" sz="1400" dirty="0"/>
                        <a:t>29 June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Ofgem decision </a:t>
                      </a:r>
                    </a:p>
                  </a:txBody>
                  <a:tcPr marL="121920" marR="121920" marT="60960" marB="60960"/>
                </a:tc>
                <a:tc>
                  <a:txBody>
                    <a:bodyPr/>
                    <a:lstStyle/>
                    <a:p>
                      <a:r>
                        <a:rPr lang="en-GB" sz="1400" dirty="0"/>
                        <a:t>TBC but by end 2021</a:t>
                      </a:r>
                    </a:p>
                  </a:txBody>
                  <a:tcPr marL="121920" marR="121920" marT="60960" marB="60960"/>
                </a:tc>
                <a:extLst>
                  <a:ext uri="{0D108BD9-81ED-4DB2-BD59-A6C34878D82A}">
                    <a16:rowId xmlns:a16="http://schemas.microsoft.com/office/drawing/2014/main" val="3799481148"/>
                  </a:ext>
                </a:extLst>
              </a:tr>
              <a:tr h="535291">
                <a:tc>
                  <a:txBody>
                    <a:bodyPr/>
                    <a:lstStyle/>
                    <a:p>
                      <a:r>
                        <a:rPr lang="en-US" sz="1400" dirty="0"/>
                        <a:t>Workgroup report issued to Panel </a:t>
                      </a:r>
                      <a:r>
                        <a:rPr lang="en-GB" sz="1400" dirty="0"/>
                        <a:t>(5 working days)</a:t>
                      </a:r>
                    </a:p>
                  </a:txBody>
                  <a:tcPr marL="121920" marR="121920" marT="60960" marB="60960"/>
                </a:tc>
                <a:tc>
                  <a:txBody>
                    <a:bodyPr/>
                    <a:lstStyle/>
                    <a:p>
                      <a:r>
                        <a:rPr lang="en-GB" sz="1400" dirty="0"/>
                        <a:t>22 July 2021</a:t>
                      </a:r>
                    </a:p>
                  </a:txBody>
                  <a:tcPr marL="121920" marR="121920" marT="60960" marB="60960"/>
                </a:tc>
                <a:tc>
                  <a:txBody>
                    <a:bodyPr/>
                    <a:lstStyle/>
                    <a:p>
                      <a:r>
                        <a:rPr lang="en-GB" sz="1400" dirty="0"/>
                        <a:t>Implementation Date</a:t>
                      </a:r>
                    </a:p>
                  </a:txBody>
                  <a:tcPr marL="121920" marR="121920" marT="60960" marB="60960"/>
                </a:tc>
                <a:tc>
                  <a:txBody>
                    <a:bodyPr/>
                    <a:lstStyle/>
                    <a:p>
                      <a:r>
                        <a:rPr lang="en-GB" sz="1400" dirty="0"/>
                        <a:t>1 April 2023</a:t>
                      </a:r>
                      <a:endParaRPr lang="en-GB" sz="1400" dirty="0">
                        <a:highlight>
                          <a:srgbClr val="FFFF00"/>
                        </a:highlight>
                      </a:endParaRP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2333960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CMP361/CMP362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154984"/>
          </a:xfrm>
          <a:prstGeom prst="rect">
            <a:avLst/>
          </a:prstGeom>
        </p:spPr>
        <p:txBody>
          <a:bodyPr wrap="square">
            <a:spAutoFit/>
          </a:bodyPr>
          <a:lstStyle/>
          <a:p>
            <a:pPr marL="34290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follow Standard Governance (Ofgem decision)</a:t>
            </a:r>
          </a:p>
          <a:p>
            <a:pPr marL="342900" lvl="0" indent="-342900" algn="just" defTabSz="415869">
              <a:buFont typeface="Arial" panose="020B0604020202020204" pitchFamily="34" charset="0"/>
              <a:buChar char="•"/>
              <a:defRPr/>
            </a:pPr>
            <a:endParaRPr lang="en-GB" sz="2400" b="1"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proceed to Workgroup (joint CMP361/362 Workgroup)</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a:t>
            </a:r>
            <a:r>
              <a:rPr lang="en-GB" sz="2400" dirty="0">
                <a:solidFill>
                  <a:srgbClr val="454545"/>
                </a:solidFill>
              </a:rPr>
              <a:t> CMP361/362 Workgroup Terms of Reference</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 </a:t>
            </a:r>
            <a:r>
              <a:rPr lang="en-GB" sz="2400" dirty="0">
                <a:solidFill>
                  <a:srgbClr val="454545"/>
                </a:solidFill>
              </a:rPr>
              <a:t>that there are no EBGL implications</a:t>
            </a:r>
            <a:endParaRPr lang="en-GB" sz="2400" b="1" dirty="0">
              <a:solidFill>
                <a:srgbClr val="454545"/>
              </a:solidFill>
            </a:endParaRP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a:t>
            </a:r>
            <a:r>
              <a:rPr lang="en-GB" sz="2400" dirty="0">
                <a:solidFill>
                  <a:srgbClr val="454545"/>
                </a:solidFill>
              </a:rPr>
              <a:t> </a:t>
            </a:r>
            <a:r>
              <a:rPr kumimoji="0" lang="en-US" altLang="en-US" sz="2400" b="0" i="0" u="none" strike="noStrike" kern="1200" cap="none" spc="0" normalizeH="0" baseline="0" noProof="0" dirty="0">
                <a:ln>
                  <a:noFill/>
                </a:ln>
                <a:effectLst/>
                <a:uLnTx/>
                <a:uFillTx/>
                <a:latin typeface="Arial" panose="020B0604020202020204"/>
                <a:ea typeface="+mn-ea"/>
                <a:cs typeface="+mn-cs"/>
              </a:rPr>
              <a:t>the proposed timeline</a:t>
            </a:r>
          </a:p>
        </p:txBody>
      </p:sp>
    </p:spTree>
    <p:extLst>
      <p:ext uri="{BB962C8B-B14F-4D97-AF65-F5344CB8AC3E}">
        <p14:creationId xmlns:p14="http://schemas.microsoft.com/office/powerpoint/2010/main" val="3559512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CMP363/CMP364</a:t>
            </a: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 </a:t>
            </a:r>
            <a:r>
              <a:rPr lang="en-GB" sz="2400" dirty="0">
                <a:latin typeface="Arial" panose="020B0604020202020204" pitchFamily="34" charset="0"/>
                <a:cs typeface="Arial" panose="020B0604020202020204" pitchFamily="34" charset="0"/>
              </a:rPr>
              <a:t>TNUoS Demand Residual charges for transmission connected sites with a mix of Final and non-Final Demand (CMP363) and Definition changes for CMP363 (CMP364)</a:t>
            </a:r>
          </a:p>
          <a:p>
            <a:pPr marL="228600" lvl="0" algn="just" defTabSz="914400">
              <a:lnSpc>
                <a:spcPct val="90000"/>
              </a:lnSpc>
              <a:spcAft>
                <a:spcPts val="600"/>
              </a:spcAft>
              <a:defRPr/>
            </a:pPr>
            <a:endParaRPr kumimoji="0" lang="en-GB"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Grahame Neale,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60794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CMP363/CMP364</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3653914196"/>
              </p:ext>
            </p:extLst>
          </p:nvPr>
        </p:nvGraphicFramePr>
        <p:xfrm>
          <a:off x="356663" y="946798"/>
          <a:ext cx="11660639" cy="4803762"/>
        </p:xfrm>
        <a:graphic>
          <a:graphicData uri="http://schemas.openxmlformats.org/drawingml/2006/table">
            <a:tbl>
              <a:tblPr firstRow="1" bandRow="1">
                <a:tableStyleId>{5C22544A-7EE6-4342-B048-85BDC9FD1C3A}</a:tableStyleId>
              </a:tblPr>
              <a:tblGrid>
                <a:gridCol w="5504329">
                  <a:extLst>
                    <a:ext uri="{9D8B030D-6E8A-4147-A177-3AD203B41FA5}">
                      <a16:colId xmlns:a16="http://schemas.microsoft.com/office/drawing/2014/main" val="2500286265"/>
                    </a:ext>
                  </a:extLst>
                </a:gridCol>
                <a:gridCol w="6156310">
                  <a:extLst>
                    <a:ext uri="{9D8B030D-6E8A-4147-A177-3AD203B41FA5}">
                      <a16:colId xmlns:a16="http://schemas.microsoft.com/office/drawing/2014/main" val="477721536"/>
                    </a:ext>
                  </a:extLst>
                </a:gridCol>
              </a:tblGrid>
              <a:tr h="576611">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4227151">
                <a:tc>
                  <a:txBody>
                    <a:bodyPr/>
                    <a:lstStyle/>
                    <a:p>
                      <a:pPr marL="0" indent="0">
                        <a:buFont typeface="Wingdings" panose="05000000000000000000" pitchFamily="2" charset="2"/>
                        <a:buNone/>
                      </a:pPr>
                      <a:r>
                        <a:rPr lang="en-GB" sz="1400" b="1" baseline="0" dirty="0">
                          <a:latin typeface="Arial" panose="020B0604020202020204" pitchFamily="34" charset="0"/>
                          <a:cs typeface="Arial" panose="020B0604020202020204" pitchFamily="34" charset="0"/>
                        </a:rPr>
                        <a:t>On both CMP363/CMP364</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Changes to timeline</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Changes to title so clear on what is meant by “complicated” (CMP363) and what CMP364 is specifically about (CMP364)</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Proposed that additional parties are impacted by this change</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Definition on acronyms and editorial changes</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1" baseline="0" dirty="0">
                          <a:latin typeface="Arial" panose="020B0604020202020204" pitchFamily="34" charset="0"/>
                          <a:cs typeface="Arial" panose="020B0604020202020204" pitchFamily="34" charset="0"/>
                        </a:rPr>
                        <a:t>On CMP364 only</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Requested that clear what was covered by CMP364 and what was already covered by CMP363</a:t>
                      </a:r>
                    </a:p>
                    <a:p>
                      <a:pPr marL="0" indent="0">
                        <a:buFont typeface="Wingdings" panose="05000000000000000000" pitchFamily="2" charset="2"/>
                        <a:buNone/>
                      </a:pPr>
                      <a:endParaRPr lang="en-GB" sz="1400" b="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400" b="0" baseline="0" dirty="0">
                          <a:latin typeface="Arial" panose="020B0604020202020204" pitchFamily="34" charset="0"/>
                          <a:cs typeface="Arial" panose="020B0604020202020204" pitchFamily="34" charset="0"/>
                        </a:rPr>
                        <a:t>Sought clarity on implementation date</a:t>
                      </a:r>
                      <a:endParaRPr lang="en-GB" sz="1400" b="1" baseline="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latin typeface="Arial" panose="020B0604020202020204" pitchFamily="34" charset="0"/>
                          <a:cs typeface="Arial" panose="020B0604020202020204" pitchFamily="34" charset="0"/>
                        </a:rPr>
                        <a:t>Proposer accepted all amendments made by the Code Administrator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3201739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Background </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274381" y="971071"/>
            <a:ext cx="10943985" cy="533479"/>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800"/>
              </a:spcAft>
              <a:buClrTx/>
              <a:buSzTx/>
              <a:buFont typeface="Wingdings 2" panose="05020102010507070707" pitchFamily="18" charset="2"/>
              <a:buNone/>
              <a:tabLst/>
              <a:defRPr/>
            </a:pPr>
            <a:endParaRPr kumimoji="0" lang="en-GB" sz="667" b="1" i="0" u="none" strike="noStrike" kern="0" cap="none" spc="0" normalizeH="0" baseline="0" noProof="0" dirty="0">
              <a:ln>
                <a:noFill/>
              </a:ln>
              <a:solidFill>
                <a:srgbClr val="F26522"/>
              </a:solidFill>
              <a:effectLst/>
              <a:uLnTx/>
              <a:uFillTx/>
              <a:latin typeface="Arial" panose="020B0604020202020204"/>
              <a:ea typeface="+mn-ea"/>
              <a:cs typeface="+mn-cs"/>
            </a:endParaRPr>
          </a:p>
          <a:p>
            <a:pPr marL="0" marR="0" lvl="2" indent="0" algn="l" defTabSz="1219170" rtl="0" eaLnBrk="1" fontAlgn="auto" latinLnBrk="0" hangingPunct="1">
              <a:lnSpc>
                <a:spcPct val="100000"/>
              </a:lnSpc>
              <a:spcBef>
                <a:spcPts val="0"/>
              </a:spcBef>
              <a:spcAft>
                <a:spcPts val="800"/>
              </a:spcAft>
              <a:buClr>
                <a:srgbClr val="F26522"/>
              </a:buClr>
              <a:buSzTx/>
              <a:buFont typeface="Wingdings 2" panose="05020102010507070707" pitchFamily="18" charset="2"/>
              <a:buNone/>
              <a:tabLst/>
              <a:defRPr/>
            </a:pPr>
            <a:endParaRPr kumimoji="0" lang="en-US" sz="2133"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ED4E7B4F-FF57-4066-8B74-56738AADE581}"/>
              </a:ext>
            </a:extLst>
          </p:cNvPr>
          <p:cNvSpPr/>
          <p:nvPr/>
        </p:nvSpPr>
        <p:spPr>
          <a:xfrm>
            <a:off x="431401" y="1233377"/>
            <a:ext cx="11327999" cy="407149"/>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srgbClr val="FF0000"/>
                </a:solidFill>
                <a:effectLst/>
                <a:uLnTx/>
                <a:uFillTx/>
                <a:latin typeface="Arial" panose="020B0604020202020204"/>
                <a:ea typeface="+mn-ea"/>
                <a:cs typeface="Helvetica" charset="0"/>
              </a:rPr>
              <a:t>Slides to be provided by Proposer before Panel meeting on 26 February 2021</a:t>
            </a:r>
          </a:p>
        </p:txBody>
      </p:sp>
    </p:spTree>
    <p:extLst>
      <p:ext uri="{BB962C8B-B14F-4D97-AF65-F5344CB8AC3E}">
        <p14:creationId xmlns:p14="http://schemas.microsoft.com/office/powerpoint/2010/main" val="1161988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chemeClr val="accent6"/>
                </a:solidFill>
              </a:rPr>
              <a:t>Timeline for CMP363 and CMP364</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2064625847"/>
              </p:ext>
            </p:extLst>
          </p:nvPr>
        </p:nvGraphicFramePr>
        <p:xfrm>
          <a:off x="431400" y="780665"/>
          <a:ext cx="11615288" cy="6061825"/>
        </p:xfrm>
        <a:graphic>
          <a:graphicData uri="http://schemas.openxmlformats.org/drawingml/2006/table">
            <a:tbl>
              <a:tblPr firstRow="1" bandRow="1">
                <a:tableStyleId>{93296810-A885-4BE3-A3E7-6D5BEEA58F35}</a:tableStyleId>
              </a:tblPr>
              <a:tblGrid>
                <a:gridCol w="3779093">
                  <a:extLst>
                    <a:ext uri="{9D8B030D-6E8A-4147-A177-3AD203B41FA5}">
                      <a16:colId xmlns:a16="http://schemas.microsoft.com/office/drawing/2014/main" val="2043401118"/>
                    </a:ext>
                  </a:extLst>
                </a:gridCol>
                <a:gridCol w="1584251">
                  <a:extLst>
                    <a:ext uri="{9D8B030D-6E8A-4147-A177-3AD203B41FA5}">
                      <a16:colId xmlns:a16="http://schemas.microsoft.com/office/drawing/2014/main" val="149780315"/>
                    </a:ext>
                  </a:extLst>
                </a:gridCol>
                <a:gridCol w="3592020">
                  <a:extLst>
                    <a:ext uri="{9D8B030D-6E8A-4147-A177-3AD203B41FA5}">
                      <a16:colId xmlns:a16="http://schemas.microsoft.com/office/drawing/2014/main" val="4112587689"/>
                    </a:ext>
                  </a:extLst>
                </a:gridCol>
                <a:gridCol w="2659924">
                  <a:extLst>
                    <a:ext uri="{9D8B030D-6E8A-4147-A177-3AD203B41FA5}">
                      <a16:colId xmlns:a16="http://schemas.microsoft.com/office/drawing/2014/main" val="722626711"/>
                    </a:ext>
                  </a:extLst>
                </a:gridCol>
              </a:tblGrid>
              <a:tr h="324846">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extLst>
                  <a:ext uri="{0D108BD9-81ED-4DB2-BD59-A6C34878D82A}">
                    <a16:rowId xmlns:a16="http://schemas.microsoft.com/office/drawing/2014/main" val="383155423"/>
                  </a:ext>
                </a:extLst>
              </a:tr>
              <a:tr h="706188">
                <a:tc>
                  <a:txBody>
                    <a:bodyPr/>
                    <a:lstStyle/>
                    <a:p>
                      <a:r>
                        <a:rPr lang="en-GB" sz="1400" dirty="0"/>
                        <a:t>Workgroup Nominations (15 working days)</a:t>
                      </a:r>
                    </a:p>
                  </a:txBody>
                  <a:tcPr marL="121920" marR="121920" marT="60960" marB="60960"/>
                </a:tc>
                <a:tc>
                  <a:txBody>
                    <a:bodyPr/>
                    <a:lstStyle/>
                    <a:p>
                      <a:r>
                        <a:rPr lang="en-GB" sz="1400" dirty="0"/>
                        <a:t>1 March 2021 to 5pm on 19 March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Panel</a:t>
                      </a:r>
                      <a:r>
                        <a:rPr lang="en-GB" sz="1400" baseline="0" dirty="0"/>
                        <a:t> sign off that Workgroup Report has met its Terms of Reference </a:t>
                      </a:r>
                      <a:endParaRPr lang="en-GB" sz="1400" dirty="0"/>
                    </a:p>
                  </a:txBody>
                  <a:tcPr marL="121920" marR="121920" marT="60960" marB="60960"/>
                </a:tc>
                <a:tc>
                  <a:txBody>
                    <a:bodyPr/>
                    <a:lstStyle/>
                    <a:p>
                      <a:r>
                        <a:rPr lang="en-GB" sz="1400" dirty="0"/>
                        <a:t>25 June 2021</a:t>
                      </a:r>
                    </a:p>
                  </a:txBody>
                  <a:tcPr marL="121920" marR="121920" marT="60960" marB="60960"/>
                </a:tc>
                <a:extLst>
                  <a:ext uri="{0D108BD9-81ED-4DB2-BD59-A6C34878D82A}">
                    <a16:rowId xmlns:a16="http://schemas.microsoft.com/office/drawing/2014/main" val="4083485395"/>
                  </a:ext>
                </a:extLst>
              </a:tr>
              <a:tr h="903920">
                <a:tc>
                  <a:txBody>
                    <a:bodyPr/>
                    <a:lstStyle/>
                    <a:p>
                      <a:r>
                        <a:rPr lang="en-GB" sz="1400" dirty="0"/>
                        <a:t>Workgroup 1 - Understand proposal and solution, agree timeline, agree terms of reference, agree WG Consultation questions + agree analysis for solution</a:t>
                      </a:r>
                    </a:p>
                  </a:txBody>
                  <a:tcPr marL="121920" marR="121920" marT="60960" marB="60960"/>
                </a:tc>
                <a:tc>
                  <a:txBody>
                    <a:bodyPr/>
                    <a:lstStyle/>
                    <a:p>
                      <a:r>
                        <a:rPr lang="en-GB" sz="1400" dirty="0"/>
                        <a:t>1 April 2021</a:t>
                      </a:r>
                    </a:p>
                  </a:txBody>
                  <a:tcPr marL="121920" marR="121920" marT="60960" marB="60960"/>
                </a:tc>
                <a:tc>
                  <a:txBody>
                    <a:bodyPr/>
                    <a:lstStyle/>
                    <a:p>
                      <a:r>
                        <a:rPr lang="en-GB" sz="1400" dirty="0"/>
                        <a:t>Code Administrator Consultation (15 Working Days)</a:t>
                      </a:r>
                    </a:p>
                  </a:txBody>
                  <a:tcPr marL="121920" marR="121920" marT="60960" marB="60960"/>
                </a:tc>
                <a:tc>
                  <a:txBody>
                    <a:bodyPr/>
                    <a:lstStyle/>
                    <a:p>
                      <a:r>
                        <a:rPr lang="en-GB" sz="1400" dirty="0"/>
                        <a:t>28 June 2021 – 5pm 19 July 2021</a:t>
                      </a:r>
                      <a:endParaRPr lang="en-GB" sz="1400" i="0" dirty="0"/>
                    </a:p>
                  </a:txBody>
                  <a:tcPr marL="121920" marR="121920" marT="60960" marB="60960"/>
                </a:tc>
                <a:extLst>
                  <a:ext uri="{0D108BD9-81ED-4DB2-BD59-A6C34878D82A}">
                    <a16:rowId xmlns:a16="http://schemas.microsoft.com/office/drawing/2014/main" val="3713368864"/>
                  </a:ext>
                </a:extLst>
              </a:tr>
              <a:tr h="622198">
                <a:tc>
                  <a:txBody>
                    <a:bodyPr/>
                    <a:lstStyle/>
                    <a:p>
                      <a:r>
                        <a:rPr lang="en-GB" sz="1400" dirty="0"/>
                        <a:t>Workgroup 2 - Agree alternates + agree WG Consultation questions</a:t>
                      </a:r>
                    </a:p>
                  </a:txBody>
                  <a:tcPr marL="121920" marR="121920" marT="60960" marB="60960"/>
                </a:tc>
                <a:tc>
                  <a:txBody>
                    <a:bodyPr/>
                    <a:lstStyle/>
                    <a:p>
                      <a:r>
                        <a:rPr lang="en-GB" sz="1400" dirty="0"/>
                        <a:t>15 April 2021</a:t>
                      </a:r>
                    </a:p>
                  </a:txBody>
                  <a:tcPr marL="121920" marR="121920" marT="60960" marB="60960"/>
                </a:tc>
                <a:tc>
                  <a:txBody>
                    <a:bodyPr/>
                    <a:lstStyle/>
                    <a:p>
                      <a:r>
                        <a:rPr lang="en-GB" sz="1400" dirty="0"/>
                        <a:t>Draft Final Modification Report (DFMR) issued to Panel (5 working days)</a:t>
                      </a:r>
                    </a:p>
                  </a:txBody>
                  <a:tcPr marL="121920" marR="121920" marT="60960" marB="60960"/>
                </a:tc>
                <a:tc>
                  <a:txBody>
                    <a:bodyPr/>
                    <a:lstStyle/>
                    <a:p>
                      <a:r>
                        <a:rPr lang="en-GB" sz="1400" dirty="0"/>
                        <a:t>22 July 2021</a:t>
                      </a:r>
                    </a:p>
                  </a:txBody>
                  <a:tcPr marL="121920" marR="121920" marT="60960" marB="60960"/>
                </a:tc>
                <a:extLst>
                  <a:ext uri="{0D108BD9-81ED-4DB2-BD59-A6C34878D82A}">
                    <a16:rowId xmlns:a16="http://schemas.microsoft.com/office/drawing/2014/main" val="556498830"/>
                  </a:ext>
                </a:extLst>
              </a:tr>
              <a:tr h="706188">
                <a:tc>
                  <a:txBody>
                    <a:bodyPr/>
                    <a:lstStyle/>
                    <a:p>
                      <a:r>
                        <a:rPr lang="en-GB" sz="1400" dirty="0"/>
                        <a:t>Workgroup Consultation (15 Working Days)</a:t>
                      </a:r>
                    </a:p>
                  </a:txBody>
                  <a:tcPr marL="121920" marR="121920" marT="60960" marB="60960"/>
                </a:tc>
                <a:tc>
                  <a:txBody>
                    <a:bodyPr/>
                    <a:lstStyle/>
                    <a:p>
                      <a:r>
                        <a:rPr lang="en-GB" sz="1400" dirty="0"/>
                        <a:t>26 April to 5pm 18 May 2021</a:t>
                      </a:r>
                    </a:p>
                  </a:txBody>
                  <a:tcPr marL="121920" marR="121920" marT="60960" marB="60960"/>
                </a:tc>
                <a:tc>
                  <a:txBody>
                    <a:bodyPr/>
                    <a:lstStyle/>
                    <a:p>
                      <a:r>
                        <a:rPr lang="en-GB" sz="1400" dirty="0"/>
                        <a:t>Panel</a:t>
                      </a:r>
                      <a:r>
                        <a:rPr lang="en-GB" sz="1400" baseline="0" dirty="0"/>
                        <a:t> undertake DFMR recommendation vote</a:t>
                      </a:r>
                      <a:endParaRPr lang="en-US"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30 July 2021</a:t>
                      </a:r>
                      <a:endParaRPr lang="en-US" sz="1400" dirty="0"/>
                    </a:p>
                  </a:txBody>
                  <a:tcPr marL="121920" marR="121920" marT="60960" marB="60960"/>
                </a:tc>
                <a:extLst>
                  <a:ext uri="{0D108BD9-81ED-4DB2-BD59-A6C34878D82A}">
                    <a16:rowId xmlns:a16="http://schemas.microsoft.com/office/drawing/2014/main" val="2726378177"/>
                  </a:ext>
                </a:extLst>
              </a:tr>
              <a:tr h="706188">
                <a:tc>
                  <a:txBody>
                    <a:bodyPr/>
                    <a:lstStyle/>
                    <a:p>
                      <a:r>
                        <a:rPr lang="en-GB" sz="1400" dirty="0"/>
                        <a:t>Workgroup 3 - Assess Workgroup Consultation Responses and carry out Alternative Vote</a:t>
                      </a:r>
                    </a:p>
                  </a:txBody>
                  <a:tcPr marL="121920" marR="121920" marT="60960" marB="60960"/>
                </a:tc>
                <a:tc>
                  <a:txBody>
                    <a:bodyPr/>
                    <a:lstStyle/>
                    <a:p>
                      <a:r>
                        <a:rPr lang="en-GB" sz="1400" dirty="0"/>
                        <a:t>27 May 2021</a:t>
                      </a:r>
                    </a:p>
                  </a:txBody>
                  <a:tcPr marL="121920" marR="121920" marT="60960" marB="60960"/>
                </a:tc>
                <a:tc>
                  <a:txBody>
                    <a:bodyPr/>
                    <a:lstStyle/>
                    <a:p>
                      <a:r>
                        <a:rPr lang="en-US" sz="1400" dirty="0"/>
                        <a:t>Final Modification Report issued to Panel to check votes recorded correctly (1 working day)</a:t>
                      </a:r>
                      <a:endParaRPr lang="en-GB"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2 August 2021</a:t>
                      </a:r>
                    </a:p>
                  </a:txBody>
                  <a:tcPr marL="121920" marR="121920" marT="60960" marB="60960"/>
                </a:tc>
                <a:extLst>
                  <a:ext uri="{0D108BD9-81ED-4DB2-BD59-A6C34878D82A}">
                    <a16:rowId xmlns:a16="http://schemas.microsoft.com/office/drawing/2014/main" val="2461474842"/>
                  </a:ext>
                </a:extLst>
              </a:tr>
              <a:tr h="572919">
                <a:tc>
                  <a:txBody>
                    <a:bodyPr/>
                    <a:lstStyle/>
                    <a:p>
                      <a:r>
                        <a:rPr lang="en-GB" sz="1400" dirty="0"/>
                        <a:t>Workgroup 4 –  Finalise solution(s) and legal text and hold Workgroup Vote</a:t>
                      </a:r>
                    </a:p>
                  </a:txBody>
                  <a:tcPr marL="121920" marR="121920" marT="60960" marB="60960"/>
                </a:tc>
                <a:tc>
                  <a:txBody>
                    <a:bodyPr/>
                    <a:lstStyle/>
                    <a:p>
                      <a:r>
                        <a:rPr lang="en-GB" sz="1400" dirty="0"/>
                        <a:t>4 June 2021</a:t>
                      </a:r>
                    </a:p>
                  </a:txBody>
                  <a:tcPr marL="121920" marR="121920" marT="60960" marB="60960"/>
                </a:tc>
                <a:tc>
                  <a:txBody>
                    <a:bodyPr/>
                    <a:lstStyle/>
                    <a:p>
                      <a:r>
                        <a:rPr lang="en-US" sz="1400" dirty="0"/>
                        <a:t>Final Modification Report issued to Ofgem</a:t>
                      </a:r>
                      <a:endParaRPr lang="en-GB" sz="1400" dirty="0"/>
                    </a:p>
                  </a:txBody>
                  <a:tcPr marL="121920" marR="121920" marT="60960" marB="60960"/>
                </a:tc>
                <a:tc>
                  <a:txBody>
                    <a:bodyPr/>
                    <a:lstStyle/>
                    <a:p>
                      <a:r>
                        <a:rPr lang="en-GB" sz="1400" dirty="0"/>
                        <a:t>10 August 2021</a:t>
                      </a:r>
                    </a:p>
                  </a:txBody>
                  <a:tcPr marL="121920" marR="121920" marT="60960" marB="60960"/>
                </a:tc>
                <a:extLst>
                  <a:ext uri="{0D108BD9-81ED-4DB2-BD59-A6C34878D82A}">
                    <a16:rowId xmlns:a16="http://schemas.microsoft.com/office/drawing/2014/main" val="1338958629"/>
                  </a:ext>
                </a:extLst>
              </a:tr>
              <a:tr h="508455">
                <a:tc>
                  <a:txBody>
                    <a:bodyPr/>
                    <a:lstStyle/>
                    <a:p>
                      <a:r>
                        <a:rPr lang="en-US" sz="1400" dirty="0"/>
                        <a:t>Workgroup report issued to Panel </a:t>
                      </a:r>
                      <a:r>
                        <a:rPr lang="en-GB" sz="1400" dirty="0"/>
                        <a:t>(5 working days)</a:t>
                      </a:r>
                    </a:p>
                  </a:txBody>
                  <a:tcPr marL="121920" marR="121920" marT="60960" marB="60960"/>
                </a:tc>
                <a:tc>
                  <a:txBody>
                    <a:bodyPr/>
                    <a:lstStyle/>
                    <a:p>
                      <a:r>
                        <a:rPr lang="en-GB" sz="1400" dirty="0"/>
                        <a:t>17 June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Ofgem decision </a:t>
                      </a:r>
                    </a:p>
                  </a:txBody>
                  <a:tcPr marL="121920" marR="121920" marT="60960" marB="60960"/>
                </a:tc>
                <a:tc>
                  <a:txBody>
                    <a:bodyPr/>
                    <a:lstStyle/>
                    <a:p>
                      <a:r>
                        <a:rPr lang="en-GB" sz="1400" dirty="0"/>
                        <a:t>By 30 September 2021</a:t>
                      </a:r>
                    </a:p>
                  </a:txBody>
                  <a:tcPr marL="121920" marR="121920" marT="60960" marB="60960"/>
                </a:tc>
                <a:extLst>
                  <a:ext uri="{0D108BD9-81ED-4DB2-BD59-A6C34878D82A}">
                    <a16:rowId xmlns:a16="http://schemas.microsoft.com/office/drawing/2014/main" val="3799481148"/>
                  </a:ext>
                </a:extLst>
              </a:tr>
              <a:tr h="706188">
                <a:tc>
                  <a:txBody>
                    <a:bodyPr/>
                    <a:lstStyle/>
                    <a:p>
                      <a:endParaRPr lang="en-GB" sz="1400" dirty="0"/>
                    </a:p>
                  </a:txBody>
                  <a:tcPr marL="121920" marR="121920" marT="60960" marB="60960"/>
                </a:tc>
                <a:tc>
                  <a:txBody>
                    <a:bodyPr/>
                    <a:lstStyle/>
                    <a:p>
                      <a:endParaRPr lang="en-GB" sz="1400" dirty="0"/>
                    </a:p>
                  </a:txBody>
                  <a:tcPr marL="121920" marR="121920" marT="60960" marB="60960"/>
                </a:tc>
                <a:tc>
                  <a:txBody>
                    <a:bodyPr/>
                    <a:lstStyle/>
                    <a:p>
                      <a:r>
                        <a:rPr lang="en-GB" sz="1400" dirty="0"/>
                        <a:t>Implementation Date</a:t>
                      </a:r>
                    </a:p>
                  </a:txBody>
                  <a:tcPr marL="121920" marR="121920" marT="60960" marB="60960"/>
                </a:tc>
                <a:tc>
                  <a:txBody>
                    <a:bodyPr/>
                    <a:lstStyle/>
                    <a:p>
                      <a:r>
                        <a:rPr lang="en-GB" sz="1400" dirty="0"/>
                        <a:t>1 April 2022 (CMP363) / 10 working days after Authority Decision (CMP364)</a:t>
                      </a:r>
                      <a:endParaRPr lang="en-GB" sz="1400" dirty="0">
                        <a:highlight>
                          <a:srgbClr val="FFFF00"/>
                        </a:highlight>
                      </a:endParaRP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1092549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CMP363/CMP364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893647"/>
          </a:xfrm>
          <a:prstGeom prst="rect">
            <a:avLst/>
          </a:prstGeom>
        </p:spPr>
        <p:txBody>
          <a:bodyPr wrap="square">
            <a:spAutoFit/>
          </a:bodyPr>
          <a:lstStyle/>
          <a:p>
            <a:pPr marL="34290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follow Standard Governance (Ofgem decision)</a:t>
            </a:r>
          </a:p>
          <a:p>
            <a:pPr marL="342900" lvl="0" indent="-342900" algn="just" defTabSz="415869">
              <a:buFont typeface="Arial" panose="020B0604020202020204" pitchFamily="34" charset="0"/>
              <a:buChar char="•"/>
              <a:defRPr/>
            </a:pPr>
            <a:endParaRPr lang="en-GB" sz="2400" b="1"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proceed to Workgroup (joint CMP363/364 Workgroup)</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a:t>
            </a:r>
            <a:r>
              <a:rPr lang="en-GB" sz="2400" dirty="0">
                <a:solidFill>
                  <a:srgbClr val="454545"/>
                </a:solidFill>
              </a:rPr>
              <a:t> CMP363/364 Workgroup Terms of Reference</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 </a:t>
            </a:r>
            <a:r>
              <a:rPr lang="en-GB" sz="2400" dirty="0">
                <a:solidFill>
                  <a:srgbClr val="454545"/>
                </a:solidFill>
              </a:rPr>
              <a:t>that there are no EBGL implications</a:t>
            </a:r>
            <a:endParaRPr lang="en-GB" sz="2400" b="1" dirty="0">
              <a:solidFill>
                <a:srgbClr val="454545"/>
              </a:solidFill>
            </a:endParaRP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a:t>
            </a:r>
            <a:r>
              <a:rPr lang="en-GB" sz="2400" dirty="0">
                <a:solidFill>
                  <a:srgbClr val="454545"/>
                </a:solidFill>
              </a:rPr>
              <a:t> </a:t>
            </a:r>
            <a:r>
              <a:rPr kumimoji="0" lang="en-US" altLang="en-US" sz="2400" b="0" i="0" u="none" strike="noStrike" kern="1200" cap="none" spc="0" normalizeH="0" baseline="0" noProof="0" dirty="0">
                <a:ln>
                  <a:noFill/>
                </a:ln>
                <a:effectLst/>
                <a:uLnTx/>
                <a:uFillTx/>
                <a:ea typeface="+mn-ea"/>
                <a:cs typeface="+mn-cs"/>
              </a:rPr>
              <a:t>the proposed timeline and the Proposer’s comment that they will need to seek Urgency further down the line if </a:t>
            </a:r>
            <a:r>
              <a:rPr kumimoji="0" lang="en-GB" altLang="en-US" sz="2400" b="0" i="0" u="none" strike="noStrike" kern="1200" cap="none" spc="0" normalizeH="0" baseline="0" noProof="0" dirty="0">
                <a:ln>
                  <a:noFill/>
                </a:ln>
                <a:effectLst/>
                <a:uLnTx/>
                <a:uFillTx/>
                <a:ea typeface="+mn-ea"/>
                <a:cs typeface="+mn-cs"/>
              </a:rPr>
              <a:t>progressing </a:t>
            </a:r>
            <a:r>
              <a:rPr lang="en-GB" sz="2400" dirty="0"/>
              <a:t>under standard governance would not be sufficient to meet 1 April 2022 Implementation Date.</a:t>
            </a:r>
            <a:endParaRPr kumimoji="0" lang="en-US" altLang="en-US" sz="2400" b="0" i="0" u="none" strike="noStrike" kern="1200" cap="none" spc="0" normalizeH="0" baseline="0" noProof="0" dirty="0">
              <a:ln>
                <a:noFill/>
              </a:ln>
              <a:effectLst/>
              <a:uLnTx/>
              <a:uFillTx/>
              <a:ea typeface="+mn-ea"/>
              <a:cs typeface="+mn-cs"/>
            </a:endParaRPr>
          </a:p>
        </p:txBody>
      </p:sp>
    </p:spTree>
    <p:extLst>
      <p:ext uri="{BB962C8B-B14F-4D97-AF65-F5344CB8AC3E}">
        <p14:creationId xmlns:p14="http://schemas.microsoft.com/office/powerpoint/2010/main" val="2605644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18 February 2021)</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3280445156"/>
              </p:ext>
            </p:extLst>
          </p:nvPr>
        </p:nvGraphicFramePr>
        <p:xfrm>
          <a:off x="251520" y="670927"/>
          <a:ext cx="11763270" cy="5087812"/>
        </p:xfrm>
        <a:graphic>
          <a:graphicData uri="http://schemas.openxmlformats.org/drawingml/2006/table">
            <a:tbl>
              <a:tblPr firstRow="1" bandRow="1">
                <a:tableStyleId>{5C22544A-7EE6-4342-B048-85BDC9FD1C3A}</a:tableStyleId>
              </a:tblPr>
              <a:tblGrid>
                <a:gridCol w="2685032">
                  <a:extLst>
                    <a:ext uri="{9D8B030D-6E8A-4147-A177-3AD203B41FA5}">
                      <a16:colId xmlns:a16="http://schemas.microsoft.com/office/drawing/2014/main" val="1042888888"/>
                    </a:ext>
                  </a:extLst>
                </a:gridCol>
                <a:gridCol w="1155395">
                  <a:extLst>
                    <a:ext uri="{9D8B030D-6E8A-4147-A177-3AD203B41FA5}">
                      <a16:colId xmlns:a16="http://schemas.microsoft.com/office/drawing/2014/main" val="52600907"/>
                    </a:ext>
                  </a:extLst>
                </a:gridCol>
                <a:gridCol w="965038">
                  <a:extLst>
                    <a:ext uri="{9D8B030D-6E8A-4147-A177-3AD203B41FA5}">
                      <a16:colId xmlns:a16="http://schemas.microsoft.com/office/drawing/2014/main" val="2287581551"/>
                    </a:ext>
                  </a:extLst>
                </a:gridCol>
                <a:gridCol w="1048436">
                  <a:extLst>
                    <a:ext uri="{9D8B030D-6E8A-4147-A177-3AD203B41FA5}">
                      <a16:colId xmlns:a16="http://schemas.microsoft.com/office/drawing/2014/main" val="3133976679"/>
                    </a:ext>
                  </a:extLst>
                </a:gridCol>
                <a:gridCol w="1298631">
                  <a:extLst>
                    <a:ext uri="{9D8B030D-6E8A-4147-A177-3AD203B41FA5}">
                      <a16:colId xmlns:a16="http://schemas.microsoft.com/office/drawing/2014/main" val="482854907"/>
                    </a:ext>
                  </a:extLst>
                </a:gridCol>
                <a:gridCol w="1453699">
                  <a:extLst>
                    <a:ext uri="{9D8B030D-6E8A-4147-A177-3AD203B41FA5}">
                      <a16:colId xmlns:a16="http://schemas.microsoft.com/office/drawing/2014/main" val="2221775587"/>
                    </a:ext>
                  </a:extLst>
                </a:gridCol>
                <a:gridCol w="3157039">
                  <a:extLst>
                    <a:ext uri="{9D8B030D-6E8A-4147-A177-3AD203B41FA5}">
                      <a16:colId xmlns:a16="http://schemas.microsoft.com/office/drawing/2014/main" val="2423532118"/>
                    </a:ext>
                  </a:extLst>
                </a:gridCol>
              </a:tblGrid>
              <a:tr h="261158">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tc>
                  <a:txBody>
                    <a:bodyPr/>
                    <a:lstStyle/>
                    <a:p>
                      <a:r>
                        <a:rPr lang="en-US" sz="1200" dirty="0">
                          <a:latin typeface="Arial" panose="020B0604020202020204" pitchFamily="34" charset="0"/>
                          <a:cs typeface="Arial" panose="020B0604020202020204" pitchFamily="34" charset="0"/>
                        </a:rPr>
                        <a:t>Jan</a:t>
                      </a:r>
                    </a:p>
                  </a:txBody>
                  <a:tcPr/>
                </a:tc>
                <a:tc>
                  <a:txBody>
                    <a:bodyPr/>
                    <a:lstStyle/>
                    <a:p>
                      <a:r>
                        <a:rPr lang="en-US" sz="1200" dirty="0">
                          <a:latin typeface="Arial" panose="020B0604020202020204" pitchFamily="34" charset="0"/>
                          <a:cs typeface="Arial" panose="020B0604020202020204" pitchFamily="34" charset="0"/>
                        </a:rPr>
                        <a:t>Feb</a:t>
                      </a:r>
                    </a:p>
                  </a:txBody>
                  <a:tcPr/>
                </a:tc>
                <a:extLst>
                  <a:ext uri="{0D108BD9-81ED-4DB2-BD59-A6C34878D82A}">
                    <a16:rowId xmlns:a16="http://schemas.microsoft.com/office/drawing/2014/main" val="4138300220"/>
                  </a:ext>
                </a:extLst>
              </a:tr>
              <a:tr h="31033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58477330"/>
                  </a:ext>
                </a:extLst>
              </a:tr>
              <a:tr h="634997">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r>
                        <a:rPr lang="en-US" sz="1200" dirty="0">
                          <a:latin typeface="Arial" panose="020B0604020202020204" pitchFamily="34" charset="0"/>
                          <a:cs typeface="Arial" panose="020B0604020202020204" pitchFamily="34" charset="0"/>
                        </a:rPr>
                        <a:t>51</a:t>
                      </a:r>
                    </a:p>
                  </a:txBody>
                  <a:tcPr/>
                </a:tc>
                <a:tc>
                  <a:txBody>
                    <a:bodyPr/>
                    <a:lstStyle/>
                    <a:p>
                      <a:r>
                        <a:rPr lang="en-US" sz="1200" i="0" dirty="0">
                          <a:latin typeface="Arial" panose="020B0604020202020204" pitchFamily="34" charset="0"/>
                          <a:cs typeface="Arial" panose="020B0604020202020204" pitchFamily="34" charset="0"/>
                        </a:rPr>
                        <a:t>49</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49</a:t>
                      </a:r>
                      <a:endParaRPr lang="en-US" sz="800" i="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48</a:t>
                      </a:r>
                    </a:p>
                    <a:p>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3962922"/>
                  </a:ext>
                </a:extLst>
              </a:tr>
              <a:tr h="491488">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dirty="0">
                          <a:latin typeface="Arial" panose="020B0604020202020204" pitchFamily="34" charset="0"/>
                          <a:cs typeface="Arial" panose="020B0604020202020204" pitchFamily="34" charset="0"/>
                        </a:rPr>
                        <a:t>(CMP357; CMP330) </a:t>
                      </a:r>
                      <a:endParaRPr lang="en-US" sz="8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(CMP326)</a:t>
                      </a:r>
                    </a:p>
                  </a:txBody>
                  <a:tcPr/>
                </a:tc>
                <a:extLst>
                  <a:ext uri="{0D108BD9-81ED-4DB2-BD59-A6C34878D82A}">
                    <a16:rowId xmlns:a16="http://schemas.microsoft.com/office/drawing/2014/main" val="1955480604"/>
                  </a:ext>
                </a:extLst>
              </a:tr>
              <a:tr h="63291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(CMP344, CMP354, CMP355/CMP356)</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(CMP357)</a:t>
                      </a:r>
                      <a:endParaRPr lang="en-US" sz="800" i="1" dirty="0">
                        <a:highlight>
                          <a:srgbClr val="FFFF00"/>
                        </a:highlight>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(CMP360)</a:t>
                      </a:r>
                    </a:p>
                  </a:txBody>
                  <a:tcPr/>
                </a:tc>
                <a:extLst>
                  <a:ext uri="{0D108BD9-81ED-4DB2-BD59-A6C34878D82A}">
                    <a16:rowId xmlns:a16="http://schemas.microsoft.com/office/drawing/2014/main" val="25570332"/>
                  </a:ext>
                </a:extLst>
              </a:tr>
              <a:tr h="443189">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endParaRPr kumimoji="0" lang="en-US" sz="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a:tc>
                <a:extLst>
                  <a:ext uri="{0D108BD9-81ED-4DB2-BD59-A6C34878D82A}">
                    <a16:rowId xmlns:a16="http://schemas.microsoft.com/office/drawing/2014/main" val="2127153991"/>
                  </a:ext>
                </a:extLst>
              </a:tr>
              <a:tr h="49329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tc>
                  <a:txBody>
                    <a:bodyPr/>
                    <a:lstStyle/>
                    <a:p>
                      <a:r>
                        <a:rPr lang="en-US" sz="1400" i="0" u="none" dirty="0">
                          <a:latin typeface="Arial" panose="020B0604020202020204" pitchFamily="34" charset="0"/>
                          <a:cs typeface="Arial" panose="020B0604020202020204" pitchFamily="34" charset="0"/>
                        </a:rPr>
                        <a:t>3</a:t>
                      </a:r>
                      <a:r>
                        <a:rPr lang="en-US" sz="1200" i="0" u="none" dirty="0">
                          <a:latin typeface="Arial" panose="020B0604020202020204" pitchFamily="34" charset="0"/>
                          <a:cs typeface="Arial" panose="020B0604020202020204" pitchFamily="34" charset="0"/>
                        </a:rPr>
                        <a:t> (</a:t>
                      </a:r>
                      <a:r>
                        <a:rPr lang="en-US" sz="800" i="1" u="none" dirty="0">
                          <a:latin typeface="Arial" panose="020B0604020202020204" pitchFamily="34" charset="0"/>
                          <a:cs typeface="Arial" panose="020B0604020202020204" pitchFamily="34" charset="0"/>
                        </a:rPr>
                        <a:t>CMP355/356, CMP357 and CMP351)</a:t>
                      </a:r>
                      <a:endParaRPr lang="en-US" sz="800" i="1" u="none" dirty="0">
                        <a:highlight>
                          <a:srgbClr val="00FFFF"/>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p>
                      <a:endParaRPr lang="en-US" sz="1200" i="1" u="none" dirty="0">
                        <a:highlight>
                          <a:srgbClr val="00FFFF"/>
                        </a:highligh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586524">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(CMP334 on 14 Dec, CMP352 on 17 Dec, CMP342 on 23 Dec)</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377228">
                <a:tc>
                  <a:txBody>
                    <a:bodyPr/>
                    <a:lstStyle/>
                    <a:p>
                      <a:r>
                        <a:rPr lang="en-US" sz="1200" dirty="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a:t>
                      </a:r>
                      <a:r>
                        <a:rPr lang="en-US" sz="800" i="1" dirty="0">
                          <a:latin typeface="Arial" panose="020B0604020202020204" pitchFamily="34" charset="0"/>
                          <a:cs typeface="Arial" panose="020B0604020202020204" pitchFamily="34" charset="0"/>
                        </a:rPr>
                        <a:t>(CMP307, CMP309 and CMP310)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377228">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3</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 </a:t>
                      </a:r>
                      <a:r>
                        <a:rPr lang="en-US" sz="800" i="1" dirty="0">
                          <a:latin typeface="Arial" panose="020B0604020202020204" pitchFamily="34" charset="0"/>
                          <a:cs typeface="Arial" panose="020B0604020202020204" pitchFamily="34" charset="0"/>
                        </a:rPr>
                        <a:t>(CMP271, 276, 305, 309, 310)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p>
                      <a:endParaRPr lang="en-US" sz="8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43462039"/>
                  </a:ext>
                </a:extLst>
              </a:tr>
              <a:tr h="377228">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(CMP328 from 12 Jan  to 10 Feb)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defTabSz="914400" eaLnBrk="1" fontAlgn="auto" latinLnBrk="0" hangingPunct="1">
                        <a:lnSpc>
                          <a:spcPct val="100000"/>
                        </a:lnSpc>
                        <a:spcBef>
                          <a:spcPts val="0"/>
                        </a:spcBef>
                        <a:spcAft>
                          <a:spcPts val="0"/>
                        </a:spcAft>
                        <a:buClrTx/>
                        <a:buSzTx/>
                        <a:buFontTx/>
                        <a:buNone/>
                        <a:tabLst/>
                        <a:defRPr/>
                      </a:pPr>
                      <a:endParaRPr lang="en-US" sz="8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18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91764"/>
          <a:ext cx="11565692" cy="4760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9666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18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7682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18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2554128534"/>
              </p:ext>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452487" y="1544326"/>
            <a:ext cx="10158265" cy="3070205"/>
          </a:xfrm>
          <a:solidFill>
            <a:schemeClr val="bg1"/>
          </a:solidFill>
        </p:spPr>
        <p:txBody>
          <a:bodyPr/>
          <a:lstStyle/>
          <a:p>
            <a:r>
              <a:rPr lang="en-GB" sz="4000" b="1" dirty="0"/>
              <a:t>Discussions on Prioritisation  </a:t>
            </a:r>
          </a:p>
          <a:p>
            <a:pPr marL="571500" indent="-571500">
              <a:buFont typeface="Arial" panose="020B0604020202020204" pitchFamily="34" charset="0"/>
              <a:buChar char="•"/>
            </a:pPr>
            <a:r>
              <a:rPr lang="en-GB" sz="2400" b="1" dirty="0"/>
              <a:t>AGREE where New Modifications that need Workgroups are placed in the prioritisation stack</a:t>
            </a:r>
          </a:p>
          <a:p>
            <a:pPr marL="571500" indent="-571500">
              <a:buFont typeface="Arial" panose="020B0604020202020204" pitchFamily="34" charset="0"/>
              <a:buChar char="•"/>
            </a:pPr>
            <a:r>
              <a:rPr lang="en-GB" sz="2400" b="1" dirty="0"/>
              <a:t>CARRY OUT deep-dive assessment of all Modifications that sit within the prioritisation stack</a:t>
            </a:r>
          </a:p>
          <a:p>
            <a:pPr marL="11" indent="-228600" algn="just" defTabSz="914400">
              <a:spcAft>
                <a:spcPts val="600"/>
              </a:spcAft>
              <a:defRPr/>
            </a:pPr>
            <a:endParaRPr lang="en-US" altLang="en-US" sz="42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
        <p:nvSpPr>
          <p:cNvPr id="9" name="Title 20">
            <a:extLst>
              <a:ext uri="{FF2B5EF4-FFF2-40B4-BE49-F238E27FC236}">
                <a16:creationId xmlns:a16="http://schemas.microsoft.com/office/drawing/2014/main" id="{FD4E705B-CD87-45A4-B174-4DF34696A0E1}"/>
              </a:ext>
            </a:extLst>
          </p:cNvPr>
          <p:cNvSpPr txBox="1">
            <a:spLocks noGrp="1"/>
          </p:cNvSpPr>
          <p:nvPr>
            <p:ph type="body" sz="quarter" idx="10"/>
          </p:nvPr>
        </p:nvSpPr>
        <p:spPr>
          <a:xfrm>
            <a:off x="1314265" y="2723765"/>
            <a:ext cx="7078662" cy="1677988"/>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Workgroup Reports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141624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solidFill>
                  <a:schemeClr val="tx1"/>
                </a:solidFill>
                <a:latin typeface="Arial" panose="020B0604020202020204" pitchFamily="34" charset="0"/>
                <a:cs typeface="Arial" panose="020B0604020202020204" pitchFamily="34" charset="0"/>
              </a:rPr>
              <a:t>No Draft Final Modification Reports this month</a:t>
            </a:r>
            <a:endParaRPr lang="en-US" altLang="en-US"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549558" y="2101606"/>
            <a:ext cx="9092883" cy="2285456"/>
          </a:xfrm>
          <a:solidFill>
            <a:schemeClr val="bg1"/>
          </a:solidFill>
        </p:spPr>
        <p:txBody>
          <a:bodyPr/>
          <a:lstStyle/>
          <a:p>
            <a:r>
              <a:rPr lang="en-GB" sz="4000" b="1" dirty="0"/>
              <a:t>Forward Plan Update/Customer Journey)</a:t>
            </a:r>
          </a:p>
        </p:txBody>
      </p:sp>
      <p:sp>
        <p:nvSpPr>
          <p:cNvPr id="4" name="Rectangle 3">
            <a:extLst>
              <a:ext uri="{FF2B5EF4-FFF2-40B4-BE49-F238E27FC236}">
                <a16:creationId xmlns:a16="http://schemas.microsoft.com/office/drawing/2014/main" id="{93BBCA40-69AD-4522-886D-4E24988DF3C1}"/>
              </a:ext>
            </a:extLst>
          </p:cNvPr>
          <p:cNvSpPr/>
          <p:nvPr/>
        </p:nvSpPr>
        <p:spPr>
          <a:xfrm>
            <a:off x="1046796" y="3244334"/>
            <a:ext cx="7579043" cy="1138773"/>
          </a:xfrm>
          <a:prstGeom prst="rect">
            <a:avLst/>
          </a:prstGeom>
          <a:solidFill>
            <a:schemeClr val="bg1"/>
          </a:solidFill>
        </p:spPr>
        <p:txBody>
          <a:bodyPr wrap="square">
            <a:spAutoFit/>
          </a:bodyPr>
          <a:lstStyle/>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Arial" panose="020B0604020202020204"/>
                <a:ea typeface="+mn-ea"/>
                <a:cs typeface="+mn-cs"/>
              </a:rPr>
              <a:t>Code Administrator Survey Results</a:t>
            </a:r>
            <a:r>
              <a:rPr kumimoji="0" lang="en-GB" sz="2000" b="1" i="0" u="none" strike="noStrike" kern="0" cap="none" spc="0" normalizeH="0" baseline="0" noProof="0" dirty="0">
                <a:ln>
                  <a:noFill/>
                </a:ln>
                <a:solidFill>
                  <a:prstClr val="black"/>
                </a:solidFill>
                <a:effectLst/>
                <a:uLnTx/>
                <a:uFillTx/>
                <a:latin typeface="Arial" panose="020B0604020202020204"/>
                <a:ea typeface="+mn-ea"/>
                <a:cs typeface="+mn-cs"/>
              </a:rPr>
              <a:t> </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prstClr val="black"/>
                </a:solidFill>
                <a:effectLst/>
                <a:uLnTx/>
                <a:uFillTx/>
                <a:latin typeface="Arial" panose="020B0604020202020204"/>
                <a:ea typeface="+mn-ea"/>
                <a:cs typeface="+mn-cs"/>
              </a:rPr>
              <a:t>David Wildash &amp; Kirsten Shilling</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Code Administrator NGESO</a:t>
            </a:r>
            <a:endParaRPr kumimoji="0" lang="en-GB" sz="2400" b="0" i="0" u="none" strike="noStrike" kern="1200" cap="none" spc="0" normalizeH="0" baseline="0" noProof="0" dirty="0">
              <a:ln>
                <a:noFill/>
              </a:ln>
              <a:solidFill>
                <a:prstClr val="black"/>
              </a:solidFill>
              <a:effectLst/>
              <a:uLnTx/>
              <a:uFillTx/>
              <a:latin typeface="Helvetica Neue Condensed"/>
              <a:ea typeface="+mn-ea"/>
              <a:cs typeface="+mn-cs"/>
            </a:endParaRPr>
          </a:p>
        </p:txBody>
      </p:sp>
    </p:spTree>
    <p:extLst>
      <p:ext uri="{BB962C8B-B14F-4D97-AF65-F5344CB8AC3E}">
        <p14:creationId xmlns:p14="http://schemas.microsoft.com/office/powerpoint/2010/main" val="21481107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7796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Part 1  – February 2021</a:t>
            </a:r>
          </a:p>
        </p:txBody>
      </p:sp>
      <p:pic>
        <p:nvPicPr>
          <p:cNvPr id="3" name="Picture 2">
            <a:extLst>
              <a:ext uri="{FF2B5EF4-FFF2-40B4-BE49-F238E27FC236}">
                <a16:creationId xmlns:a16="http://schemas.microsoft.com/office/drawing/2014/main" id="{08B407B0-FD2B-46C1-AF10-988E625373CE}"/>
              </a:ext>
            </a:extLst>
          </p:cNvPr>
          <p:cNvPicPr>
            <a:picLocks noChangeAspect="1"/>
          </p:cNvPicPr>
          <p:nvPr/>
        </p:nvPicPr>
        <p:blipFill>
          <a:blip r:embed="rId2"/>
          <a:stretch>
            <a:fillRect/>
          </a:stretch>
        </p:blipFill>
        <p:spPr>
          <a:xfrm>
            <a:off x="485094" y="615353"/>
            <a:ext cx="11439525" cy="4764911"/>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7796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Part 2  – February 2021</a:t>
            </a:r>
          </a:p>
        </p:txBody>
      </p:sp>
      <p:pic>
        <p:nvPicPr>
          <p:cNvPr id="2" name="Picture 1">
            <a:extLst>
              <a:ext uri="{FF2B5EF4-FFF2-40B4-BE49-F238E27FC236}">
                <a16:creationId xmlns:a16="http://schemas.microsoft.com/office/drawing/2014/main" id="{32DEDEAF-10F9-438C-8853-FD888316D3B7}"/>
              </a:ext>
            </a:extLst>
          </p:cNvPr>
          <p:cNvPicPr>
            <a:picLocks noChangeAspect="1"/>
          </p:cNvPicPr>
          <p:nvPr/>
        </p:nvPicPr>
        <p:blipFill>
          <a:blip r:embed="rId2"/>
          <a:stretch>
            <a:fillRect/>
          </a:stretch>
        </p:blipFill>
        <p:spPr>
          <a:xfrm>
            <a:off x="439084" y="615353"/>
            <a:ext cx="11439525" cy="4733925"/>
          </a:xfrm>
          <a:prstGeom prst="rect">
            <a:avLst/>
          </a:prstGeom>
        </p:spPr>
      </p:pic>
      <p:sp>
        <p:nvSpPr>
          <p:cNvPr id="6" name="Rectangle 5">
            <a:extLst>
              <a:ext uri="{FF2B5EF4-FFF2-40B4-BE49-F238E27FC236}">
                <a16:creationId xmlns:a16="http://schemas.microsoft.com/office/drawing/2014/main" id="{8FDF48F0-99D6-407A-A630-207FB8441D94}"/>
              </a:ext>
            </a:extLst>
          </p:cNvPr>
          <p:cNvSpPr/>
          <p:nvPr/>
        </p:nvSpPr>
        <p:spPr>
          <a:xfrm>
            <a:off x="409499" y="5483346"/>
            <a:ext cx="8510981" cy="461665"/>
          </a:xfrm>
          <a:prstGeom prst="rect">
            <a:avLst/>
          </a:prstGeom>
          <a:solidFill>
            <a:srgbClr val="FFBF22"/>
          </a:solidFill>
          <a:ln>
            <a:solidFill>
              <a:schemeClr val="accent1"/>
            </a:solidFill>
          </a:ln>
        </p:spPr>
        <p:txBody>
          <a:bodyPr wrap="square" lIns="0" tIns="0" rIns="0" bIns="0" rtlCol="0" anchor="ctr">
            <a:noAutofit/>
          </a:bodyPr>
          <a:lstStyle/>
          <a:p>
            <a:r>
              <a:rPr lang="en-GB" b="1" i="0" dirty="0">
                <a:solidFill>
                  <a:schemeClr val="bg1"/>
                </a:solidFill>
                <a:latin typeface="Arial" panose="020B0604020202020204" pitchFamily="34" charset="0"/>
                <a:cs typeface="Arial" panose="020B0604020202020204" pitchFamily="34" charset="0"/>
              </a:rPr>
              <a:t>Ask of Panel:  Is there anything else you were expecting to see on this list?</a:t>
            </a:r>
          </a:p>
        </p:txBody>
      </p:sp>
    </p:spTree>
    <p:extLst>
      <p:ext uri="{BB962C8B-B14F-4D97-AF65-F5344CB8AC3E}">
        <p14:creationId xmlns:p14="http://schemas.microsoft.com/office/powerpoint/2010/main" val="30385089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781443" y="2645031"/>
            <a:ext cx="7385186" cy="1815882"/>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000" b="1" i="1" kern="0" dirty="0">
                <a:latin typeface="Arial" panose="020B0604020202020204" pitchFamily="34" charset="0"/>
                <a:ea typeface="+mj-ea"/>
                <a:cs typeface="Arial" panose="020B0604020202020204" pitchFamily="34" charset="0"/>
              </a:rPr>
              <a:t>General discussion on impacts of coronavirus outbreak (ALL)</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26 March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18 March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11 March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4 March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1291-A56B-45C9-9E1F-CDD1C661B78D}"/>
              </a:ext>
            </a:extLst>
          </p:cNvPr>
          <p:cNvSpPr>
            <a:spLocks noGrp="1"/>
          </p:cNvSpPr>
          <p:nvPr>
            <p:ph type="title"/>
          </p:nvPr>
        </p:nvSpPr>
        <p:spPr/>
        <p:txBody>
          <a:bodyPr/>
          <a:lstStyle/>
          <a:p>
            <a:r>
              <a:rPr lang="en-US" dirty="0">
                <a:solidFill>
                  <a:srgbClr val="FFBF22"/>
                </a:solidFill>
              </a:rPr>
              <a:t>Background </a:t>
            </a:r>
          </a:p>
        </p:txBody>
      </p:sp>
      <p:sp>
        <p:nvSpPr>
          <p:cNvPr id="5" name="Text Placeholder 9">
            <a:extLst>
              <a:ext uri="{FF2B5EF4-FFF2-40B4-BE49-F238E27FC236}">
                <a16:creationId xmlns:a16="http://schemas.microsoft.com/office/drawing/2014/main" id="{50DBC407-9241-4B3E-B71C-7A23217D0E44}"/>
              </a:ext>
            </a:extLst>
          </p:cNvPr>
          <p:cNvSpPr txBox="1">
            <a:spLocks/>
          </p:cNvSpPr>
          <p:nvPr/>
        </p:nvSpPr>
        <p:spPr>
          <a:xfrm>
            <a:off x="274381" y="971071"/>
            <a:ext cx="10943985" cy="533479"/>
          </a:xfrm>
          <a:prstGeom prst="rect">
            <a:avLst/>
          </a:prstGeom>
        </p:spPr>
        <p:txBody>
          <a:bodyPr vert="horz" wrap="square" lIns="0" tIns="0" rIns="0" bIns="0" rtlCol="0" anchor="t">
            <a:spAutoFit/>
          </a:bodyPr>
          <a:lst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800"/>
              </a:spcAft>
              <a:buClrTx/>
              <a:buSzTx/>
              <a:buFont typeface="Wingdings 2" panose="05020102010507070707" pitchFamily="18" charset="2"/>
              <a:buNone/>
              <a:tabLst/>
              <a:defRPr/>
            </a:pPr>
            <a:endParaRPr kumimoji="0" lang="en-GB" sz="667" b="1" i="0" u="none" strike="noStrike" kern="0" cap="none" spc="0" normalizeH="0" baseline="0" noProof="0" dirty="0">
              <a:ln>
                <a:noFill/>
              </a:ln>
              <a:solidFill>
                <a:srgbClr val="F26522"/>
              </a:solidFill>
              <a:effectLst/>
              <a:uLnTx/>
              <a:uFillTx/>
              <a:latin typeface="Arial" panose="020B0604020202020204"/>
              <a:ea typeface="+mn-ea"/>
              <a:cs typeface="+mn-cs"/>
            </a:endParaRPr>
          </a:p>
          <a:p>
            <a:pPr marL="0" marR="0" lvl="2" indent="0" algn="l" defTabSz="1219170" rtl="0" eaLnBrk="1" fontAlgn="auto" latinLnBrk="0" hangingPunct="1">
              <a:lnSpc>
                <a:spcPct val="100000"/>
              </a:lnSpc>
              <a:spcBef>
                <a:spcPts val="0"/>
              </a:spcBef>
              <a:spcAft>
                <a:spcPts val="800"/>
              </a:spcAft>
              <a:buClr>
                <a:srgbClr val="F26522"/>
              </a:buClr>
              <a:buSzTx/>
              <a:buFont typeface="Wingdings 2" panose="05020102010507070707" pitchFamily="18" charset="2"/>
              <a:buNone/>
              <a:tabLst/>
              <a:defRPr/>
            </a:pPr>
            <a:endParaRPr kumimoji="0" lang="en-US" sz="2133"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ED4E7B4F-FF57-4066-8B74-56738AADE581}"/>
              </a:ext>
            </a:extLst>
          </p:cNvPr>
          <p:cNvSpPr/>
          <p:nvPr/>
        </p:nvSpPr>
        <p:spPr>
          <a:xfrm>
            <a:off x="431401" y="1233377"/>
            <a:ext cx="11327999" cy="407149"/>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srgbClr val="FF0000"/>
                </a:solidFill>
                <a:effectLst/>
                <a:uLnTx/>
                <a:uFillTx/>
                <a:latin typeface="Arial" panose="020B0604020202020204"/>
                <a:ea typeface="+mn-ea"/>
                <a:cs typeface="Helvetica" charset="0"/>
              </a:rPr>
              <a:t>Slides to be provided before Panel meeting on 26 February 2021</a:t>
            </a:r>
          </a:p>
        </p:txBody>
      </p:sp>
    </p:spTree>
    <p:extLst>
      <p:ext uri="{BB962C8B-B14F-4D97-AF65-F5344CB8AC3E}">
        <p14:creationId xmlns:p14="http://schemas.microsoft.com/office/powerpoint/2010/main" val="10019807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CUSC Panel</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18 December 2020, 8, 13, 21 and 29 January 2021</a:t>
            </a:r>
            <a:endParaRPr lang="en-GB" sz="2400" b="1" dirty="0">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u="sng"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CMP300, CMP335/336, CMP343/340</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CMP361/CMP362</a:t>
            </a: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 </a:t>
            </a:r>
            <a:r>
              <a:rPr lang="en-GB" sz="2400" dirty="0">
                <a:solidFill>
                  <a:srgbClr val="FFBF22"/>
                </a:solidFill>
                <a:latin typeface="Arial" panose="020B0604020202020204" pitchFamily="34" charset="0"/>
                <a:cs typeface="Arial" panose="020B0604020202020204" pitchFamily="34" charset="0"/>
              </a:rPr>
              <a:t>BSUoS </a:t>
            </a:r>
            <a:r>
              <a:rPr lang="en-GB" sz="2400" dirty="0">
                <a:latin typeface="Arial" panose="020B0604020202020204" pitchFamily="34" charset="0"/>
                <a:cs typeface="Arial" panose="020B0604020202020204" pitchFamily="34" charset="0"/>
              </a:rPr>
              <a:t>Reform: Introduction of an ex ante fixed BSUoS tariff (CMP361) and Consequential Definition Updates (CMP362)</a:t>
            </a:r>
          </a:p>
          <a:p>
            <a:pPr marL="228600" lvl="0" algn="just" defTabSz="914400">
              <a:lnSpc>
                <a:spcPct val="90000"/>
              </a:lnSpc>
              <a:spcAft>
                <a:spcPts val="600"/>
              </a:spcAft>
              <a:defRPr/>
            </a:pPr>
            <a:endParaRPr kumimoji="0" lang="en-GB"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Katharina Birkner,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Presentation2" id="{90A02606-5834-45DB-A316-77EE0BD6FAFA}" vid="{2B876F8A-9D56-494A-981E-8B7D09CDE914}"/>
    </a:ext>
  </a:extLst>
</a:theme>
</file>

<file path=ppt/theme/theme8.xml><?xml version="1.0" encoding="utf-8"?>
<a:theme xmlns:a="http://schemas.openxmlformats.org/drawingml/2006/main" name="4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9.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Props1.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DCB36002-CCFD-4C5D-814A-FF8D96969B7A}">
  <ds:schemaRefs>
    <ds:schemaRef ds:uri="http://purl.org/dc/terms/"/>
    <ds:schemaRef ds:uri="f71abe4e-f5ff-49cd-8eff-5f4949acc510"/>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97b6fe81-1556-4112-94ca-31043ca39b7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3260</TotalTime>
  <Words>1861</Words>
  <Application>Microsoft Office PowerPoint</Application>
  <PresentationFormat>Widescreen</PresentationFormat>
  <Paragraphs>360</Paragraphs>
  <Slides>40</Slides>
  <Notes>4</Notes>
  <HiddenSlides>0</HiddenSlides>
  <MMClips>0</MMClips>
  <ScaleCrop>false</ScaleCrop>
  <HeadingPairs>
    <vt:vector size="8" baseType="variant">
      <vt:variant>
        <vt:lpstr>Fonts Used</vt:lpstr>
      </vt:variant>
      <vt:variant>
        <vt:i4>17</vt:i4>
      </vt:variant>
      <vt:variant>
        <vt:lpstr>Theme</vt:lpstr>
      </vt:variant>
      <vt:variant>
        <vt:i4>9</vt:i4>
      </vt:variant>
      <vt:variant>
        <vt:lpstr>Embedded OLE Servers</vt:lpstr>
      </vt:variant>
      <vt:variant>
        <vt:i4>1</vt:i4>
      </vt:variant>
      <vt:variant>
        <vt:lpstr>Slide Titles</vt:lpstr>
      </vt:variant>
      <vt:variant>
        <vt:i4>40</vt:i4>
      </vt:variant>
    </vt:vector>
  </HeadingPairs>
  <TitlesOfParts>
    <vt:vector size="67" baseType="lpstr">
      <vt:lpstr>Arial</vt:lpstr>
      <vt:lpstr>Calibri</vt:lpstr>
      <vt:lpstr>Calibri Light</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Verdana</vt:lpstr>
      <vt:lpstr>Wingdings</vt:lpstr>
      <vt:lpstr>Wingdings 2</vt:lpstr>
      <vt:lpstr>Office Theme</vt:lpstr>
      <vt:lpstr>Orsted</vt:lpstr>
      <vt:lpstr>FirstSlideMaster</vt:lpstr>
      <vt:lpstr>PresentationOfgem2015</vt:lpstr>
      <vt:lpstr>1_PresentationOfgem2015</vt:lpstr>
      <vt:lpstr>1_Office Theme</vt:lpstr>
      <vt:lpstr>3_Office Theme</vt:lpstr>
      <vt:lpstr>4_Office Theme</vt:lpstr>
      <vt:lpstr>5_Office Theme</vt:lpstr>
      <vt:lpstr>think-cell Slide</vt:lpstr>
      <vt:lpstr>Friday 26 February 2021 Online Meeting via Teams</vt:lpstr>
      <vt:lpstr>PowerPoint Presentation</vt:lpstr>
      <vt:lpstr>PowerPoint Presentation</vt:lpstr>
      <vt:lpstr>Background </vt:lpstr>
      <vt:lpstr>PowerPoint Presentation</vt:lpstr>
      <vt:lpstr>PowerPoint Presentation</vt:lpstr>
      <vt:lpstr>PowerPoint Presentation</vt:lpstr>
      <vt:lpstr>PowerPoint Presentation</vt:lpstr>
      <vt:lpstr>PowerPoint Presentation</vt:lpstr>
      <vt:lpstr>Critical Friend Feedback – CMP361</vt:lpstr>
      <vt:lpstr>Critical Friend Feedback – CMP362</vt:lpstr>
      <vt:lpstr>Background </vt:lpstr>
      <vt:lpstr>Timeline for CMP361 and CMP362</vt:lpstr>
      <vt:lpstr>CMP361/CMP362 – the asks of Panel</vt:lpstr>
      <vt:lpstr>PowerPoint Presentation</vt:lpstr>
      <vt:lpstr>Critical Friend Feedback – CMP363/CMP364</vt:lpstr>
      <vt:lpstr>Background </vt:lpstr>
      <vt:lpstr>Timeline for CMP363 and CMP364</vt:lpstr>
      <vt:lpstr>CMP363/CMP364 – the asks of Panel</vt:lpstr>
      <vt:lpstr>PowerPoint Presentation</vt:lpstr>
      <vt:lpstr>PowerPoint Presentation</vt:lpstr>
      <vt:lpstr>PowerPoint Presentation</vt:lpstr>
      <vt:lpstr>PowerPoint Presentation</vt:lpstr>
      <vt:lpstr>PowerPoint Presentation</vt:lpstr>
      <vt:lpstr>PowerPoint Presentation</vt:lpstr>
      <vt:lpstr>Prioritisation Principles</vt:lpstr>
      <vt:lpstr>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64</cp:revision>
  <dcterms:created xsi:type="dcterms:W3CDTF">2020-11-18T21:12:56Z</dcterms:created>
  <dcterms:modified xsi:type="dcterms:W3CDTF">2021-02-18T18:12:48Z</dcterms:modified>
</cp:coreProperties>
</file>