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7.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13" r:id="rId5"/>
    <p:sldMasterId id="2147483831" r:id="rId6"/>
    <p:sldMasterId id="2147483833" r:id="rId7"/>
    <p:sldMasterId id="2147483839" r:id="rId8"/>
    <p:sldMasterId id="2147483883" r:id="rId9"/>
    <p:sldMasterId id="2147483993" r:id="rId10"/>
    <p:sldMasterId id="2147484047" r:id="rId11"/>
    <p:sldMasterId id="2147484071" r:id="rId12"/>
  </p:sldMasterIdLst>
  <p:notesMasterIdLst>
    <p:notesMasterId r:id="rId53"/>
  </p:notesMasterIdLst>
  <p:handoutMasterIdLst>
    <p:handoutMasterId r:id="rId54"/>
  </p:handoutMasterIdLst>
  <p:sldIdLst>
    <p:sldId id="1323" r:id="rId13"/>
    <p:sldId id="256" r:id="rId14"/>
    <p:sldId id="1200" r:id="rId15"/>
    <p:sldId id="266" r:id="rId16"/>
    <p:sldId id="1201" r:id="rId17"/>
    <p:sldId id="286" r:id="rId18"/>
    <p:sldId id="1384" r:id="rId19"/>
    <p:sldId id="1335" r:id="rId20"/>
    <p:sldId id="593" r:id="rId21"/>
    <p:sldId id="594" r:id="rId22"/>
    <p:sldId id="595" r:id="rId23"/>
    <p:sldId id="1269" r:id="rId24"/>
    <p:sldId id="1260" r:id="rId25"/>
    <p:sldId id="1407" r:id="rId26"/>
    <p:sldId id="1135" r:id="rId27"/>
    <p:sldId id="648" r:id="rId28"/>
    <p:sldId id="1217" r:id="rId29"/>
    <p:sldId id="1243" r:id="rId30"/>
    <p:sldId id="1214" r:id="rId31"/>
    <p:sldId id="1406" r:id="rId32"/>
    <p:sldId id="1377" r:id="rId33"/>
    <p:sldId id="1393" r:id="rId34"/>
    <p:sldId id="1136" r:id="rId35"/>
    <p:sldId id="1374" r:id="rId36"/>
    <p:sldId id="1138" r:id="rId37"/>
    <p:sldId id="1324" r:id="rId38"/>
    <p:sldId id="1140" r:id="rId39"/>
    <p:sldId id="914" r:id="rId40"/>
    <p:sldId id="1405" r:id="rId41"/>
    <p:sldId id="1240" r:id="rId42"/>
    <p:sldId id="1241" r:id="rId43"/>
    <p:sldId id="1144" r:id="rId44"/>
    <p:sldId id="1242" r:id="rId45"/>
    <p:sldId id="1145" r:id="rId46"/>
    <p:sldId id="1334" r:id="rId47"/>
    <p:sldId id="1151" r:id="rId48"/>
    <p:sldId id="1404" r:id="rId49"/>
    <p:sldId id="1154" r:id="rId50"/>
    <p:sldId id="745" r:id="rId51"/>
    <p:sldId id="1202"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ldId id="1323"/>
            <p14:sldId id="256"/>
            <p14:sldId id="1200"/>
            <p14:sldId id="266"/>
            <p14:sldId id="1201"/>
            <p14:sldId id="286"/>
            <p14:sldId id="1384"/>
            <p14:sldId id="1335"/>
            <p14:sldId id="593"/>
            <p14:sldId id="594"/>
            <p14:sldId id="595"/>
            <p14:sldId id="1269"/>
            <p14:sldId id="1260"/>
            <p14:sldId id="1407"/>
          </p14:sldIdLst>
        </p14:section>
        <p14:section name="Default Section" id="{F83FAB5C-860E-4D4B-ABE7-16AD061686E9}">
          <p14:sldIdLst>
            <p14:sldId id="1135"/>
            <p14:sldId id="648"/>
            <p14:sldId id="1217"/>
            <p14:sldId id="1243"/>
            <p14:sldId id="1214"/>
            <p14:sldId id="1406"/>
            <p14:sldId id="1377"/>
            <p14:sldId id="1393"/>
            <p14:sldId id="1136"/>
            <p14:sldId id="1374"/>
            <p14:sldId id="1138"/>
            <p14:sldId id="1324"/>
            <p14:sldId id="1140"/>
            <p14:sldId id="914"/>
            <p14:sldId id="1405"/>
            <p14:sldId id="1240"/>
            <p14:sldId id="1241"/>
            <p14:sldId id="1144"/>
            <p14:sldId id="1242"/>
            <p14:sldId id="1145"/>
            <p14:sldId id="1334"/>
            <p14:sldId id="1151"/>
            <p14:sldId id="1404"/>
            <p14:sldId id="1154"/>
            <p14:sldId id="745"/>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F22"/>
    <a:srgbClr val="0079C1"/>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FC6933-3C55-4494-A5D8-3BFC00370B25}" v="1458" dt="2021-01-16T09:24:42.8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03" autoAdjust="0"/>
    <p:restoredTop sz="93883" autoAdjust="0"/>
  </p:normalViewPr>
  <p:slideViewPr>
    <p:cSldViewPr snapToGrid="0" snapToObjects="1">
      <p:cViewPr varScale="1">
        <p:scale>
          <a:sx n="60" d="100"/>
          <a:sy n="60" d="100"/>
        </p:scale>
        <p:origin x="608" y="52"/>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viewProps" Target="viewProps.xml"/><Relationship Id="rId61" Type="http://schemas.microsoft.com/office/2015/10/relationships/revisionInfo" Target="revisionInfo.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DEDF203D-718B-4AE1-B789-269DA3348E3F}"/>
    <pc:docChg chg="undo custSel addSld delSld modSld sldOrd modSection">
      <pc:chgData name="Mullen (ESO), Paul J" userId="bf3d1d73-b4d7-4bb4-8793-c91dcec30622" providerId="ADAL" clId="{DEDF203D-718B-4AE1-B789-269DA3348E3F}" dt="2020-11-25T14:46:13.585" v="336" actId="13926"/>
      <pc:docMkLst>
        <pc:docMk/>
      </pc:docMkLst>
      <pc:sldChg chg="modSp">
        <pc:chgData name="Mullen (ESO), Paul J" userId="bf3d1d73-b4d7-4bb4-8793-c91dcec30622" providerId="ADAL" clId="{DEDF203D-718B-4AE1-B789-269DA3348E3F}" dt="2020-11-25T09:39:39.093" v="141" actId="6549"/>
        <pc:sldMkLst>
          <pc:docMk/>
          <pc:sldMk cId="1628705582" sldId="286"/>
        </pc:sldMkLst>
        <pc:spChg chg="mod">
          <ac:chgData name="Mullen (ESO), Paul J" userId="bf3d1d73-b4d7-4bb4-8793-c91dcec30622" providerId="ADAL" clId="{DEDF203D-718B-4AE1-B789-269DA3348E3F}" dt="2020-11-25T09:39:39.093" v="141" actId="6549"/>
          <ac:spMkLst>
            <pc:docMk/>
            <pc:sldMk cId="1628705582" sldId="286"/>
            <ac:spMk id="5" creationId="{CBFC64B9-63BE-4CA2-8BCC-E32AD634F51C}"/>
          </ac:spMkLst>
        </pc:spChg>
      </pc:sldChg>
      <pc:sldChg chg="modSp">
        <pc:chgData name="Mullen (ESO), Paul J" userId="bf3d1d73-b4d7-4bb4-8793-c91dcec30622" providerId="ADAL" clId="{DEDF203D-718B-4AE1-B789-269DA3348E3F}" dt="2020-11-25T09:40:14.380" v="173" actId="6549"/>
        <pc:sldMkLst>
          <pc:docMk/>
          <pc:sldMk cId="3437504145" sldId="648"/>
        </pc:sldMkLst>
        <pc:spChg chg="mod">
          <ac:chgData name="Mullen (ESO), Paul J" userId="bf3d1d73-b4d7-4bb4-8793-c91dcec30622" providerId="ADAL" clId="{DEDF203D-718B-4AE1-B789-269DA3348E3F}" dt="2020-11-25T09:40:14.380" v="173" actId="6549"/>
          <ac:spMkLst>
            <pc:docMk/>
            <pc:sldMk cId="3437504145" sldId="648"/>
            <ac:spMk id="6" creationId="{00000000-0000-0000-0000-000000000000}"/>
          </ac:spMkLst>
        </pc:spChg>
        <pc:graphicFrameChg chg="modGraphic">
          <ac:chgData name="Mullen (ESO), Paul J" userId="bf3d1d73-b4d7-4bb4-8793-c91dcec30622" providerId="ADAL" clId="{DEDF203D-718B-4AE1-B789-269DA3348E3F}" dt="2020-11-25T09:40:05.242" v="170"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DEDF203D-718B-4AE1-B789-269DA3348E3F}" dt="2020-11-25T09:15:15.402" v="50" actId="1076"/>
        <pc:sldMkLst>
          <pc:docMk/>
          <pc:sldMk cId="1370709964" sldId="914"/>
        </pc:sldMkLst>
        <pc:spChg chg="mod">
          <ac:chgData name="Mullen (ESO), Paul J" userId="bf3d1d73-b4d7-4bb4-8793-c91dcec30622" providerId="ADAL" clId="{DEDF203D-718B-4AE1-B789-269DA3348E3F}" dt="2020-11-25T09:15:15.402" v="50" actId="1076"/>
          <ac:spMkLst>
            <pc:docMk/>
            <pc:sldMk cId="1370709964" sldId="914"/>
            <ac:spMk id="3" creationId="{00000000-0000-0000-0000-000000000000}"/>
          </ac:spMkLst>
        </pc:spChg>
      </pc:sldChg>
      <pc:sldChg chg="modSp">
        <pc:chgData name="Mullen (ESO), Paul J" userId="bf3d1d73-b4d7-4bb4-8793-c91dcec30622" providerId="ADAL" clId="{DEDF203D-718B-4AE1-B789-269DA3348E3F}" dt="2020-11-25T10:09:00.566" v="181" actId="20577"/>
        <pc:sldMkLst>
          <pc:docMk/>
          <pc:sldMk cId="1105744148" sldId="1214"/>
        </pc:sldMkLst>
        <pc:spChg chg="mod">
          <ac:chgData name="Mullen (ESO), Paul J" userId="bf3d1d73-b4d7-4bb4-8793-c91dcec30622" providerId="ADAL" clId="{DEDF203D-718B-4AE1-B789-269DA3348E3F}" dt="2020-11-25T10:09:00.566" v="181" actId="20577"/>
          <ac:spMkLst>
            <pc:docMk/>
            <pc:sldMk cId="1105744148" sldId="1214"/>
            <ac:spMk id="6" creationId="{00000000-0000-0000-0000-000000000000}"/>
          </ac:spMkLst>
        </pc:spChg>
      </pc:sldChg>
      <pc:sldChg chg="addSp delSp">
        <pc:chgData name="Mullen (ESO), Paul J" userId="bf3d1d73-b4d7-4bb4-8793-c91dcec30622" providerId="ADAL" clId="{DEDF203D-718B-4AE1-B789-269DA3348E3F}" dt="2020-11-25T09:13:48.675" v="22"/>
        <pc:sldMkLst>
          <pc:docMk/>
          <pc:sldMk cId="1141624882" sldId="1324"/>
        </pc:sldMkLst>
        <pc:spChg chg="add del">
          <ac:chgData name="Mullen (ESO), Paul J" userId="bf3d1d73-b4d7-4bb4-8793-c91dcec30622" providerId="ADAL" clId="{DEDF203D-718B-4AE1-B789-269DA3348E3F}" dt="2020-11-25T09:13:48.675" v="22"/>
          <ac:spMkLst>
            <pc:docMk/>
            <pc:sldMk cId="1141624882" sldId="1324"/>
            <ac:spMk id="2" creationId="{9162008A-C132-4CF2-9983-911F864CD074}"/>
          </ac:spMkLst>
        </pc:spChg>
      </pc:sldChg>
    </pc:docChg>
  </pc:docChgLst>
  <pc:docChgLst>
    <pc:chgData name="Mullen (ESO), Paul J" userId="bf3d1d73-b4d7-4bb4-8793-c91dcec30622" providerId="ADAL" clId="{BD320D45-6811-43D4-9586-9F5E6DC1ED4E}"/>
    <pc:docChg chg="addSld modSld">
      <pc:chgData name="Mullen (ESO), Paul J" userId="bf3d1d73-b4d7-4bb4-8793-c91dcec30622" providerId="ADAL" clId="{BD320D45-6811-43D4-9586-9F5E6DC1ED4E}" dt="2021-01-14T21:19:10.263" v="33" actId="13926"/>
      <pc:docMkLst>
        <pc:docMk/>
      </pc:docMkLst>
      <pc:sldChg chg="modSp">
        <pc:chgData name="Mullen (ESO), Paul J" userId="bf3d1d73-b4d7-4bb4-8793-c91dcec30622" providerId="ADAL" clId="{BD320D45-6811-43D4-9586-9F5E6DC1ED4E}" dt="2021-01-14T20:50:12.868" v="14" actId="20577"/>
        <pc:sldMkLst>
          <pc:docMk/>
          <pc:sldMk cId="3437504145" sldId="648"/>
        </pc:sldMkLst>
        <pc:graphicFrameChg chg="modGraphic">
          <ac:chgData name="Mullen (ESO), Paul J" userId="bf3d1d73-b4d7-4bb4-8793-c91dcec30622" providerId="ADAL" clId="{BD320D45-6811-43D4-9586-9F5E6DC1ED4E}" dt="2021-01-14T20:50:12.868" v="14" actId="20577"/>
          <ac:graphicFrameMkLst>
            <pc:docMk/>
            <pc:sldMk cId="3437504145" sldId="648"/>
            <ac:graphicFrameMk id="3" creationId="{46055E2C-026B-4547-AD80-522F870CD14D}"/>
          </ac:graphicFrameMkLst>
        </pc:graphicFrameChg>
      </pc:sldChg>
    </pc:docChg>
  </pc:docChgLst>
  <pc:docChgLst>
    <pc:chgData name="Mullen (ESO), Paul J" userId="bf3d1d73-b4d7-4bb4-8793-c91dcec30622" providerId="ADAL" clId="{4AE3D9D5-B2FA-4615-AEBB-A3AD1E56FF8F}"/>
    <pc:docChg chg="undo custSel addSld delSld modSld modSection">
      <pc:chgData name="Mullen (ESO), Paul J" userId="bf3d1d73-b4d7-4bb4-8793-c91dcec30622" providerId="ADAL" clId="{4AE3D9D5-B2FA-4615-AEBB-A3AD1E56FF8F}" dt="2021-01-07T18:52:49.740" v="2234" actId="20577"/>
      <pc:docMkLst>
        <pc:docMk/>
      </pc:docMkLst>
      <pc:sldChg chg="modSp">
        <pc:chgData name="Mullen (ESO), Paul J" userId="bf3d1d73-b4d7-4bb4-8793-c91dcec30622" providerId="ADAL" clId="{4AE3D9D5-B2FA-4615-AEBB-A3AD1E56FF8F}" dt="2020-12-17T12:12:25.355" v="1863" actId="6549"/>
        <pc:sldMkLst>
          <pc:docMk/>
          <pc:sldMk cId="1628705582" sldId="286"/>
        </pc:sldMkLst>
        <pc:spChg chg="mod">
          <ac:chgData name="Mullen (ESO), Paul J" userId="bf3d1d73-b4d7-4bb4-8793-c91dcec30622" providerId="ADAL" clId="{4AE3D9D5-B2FA-4615-AEBB-A3AD1E56FF8F}" dt="2020-12-17T12:12:25.355" v="1863" actId="6549"/>
          <ac:spMkLst>
            <pc:docMk/>
            <pc:sldMk cId="1628705582" sldId="286"/>
            <ac:spMk id="5" creationId="{CBFC64B9-63BE-4CA2-8BCC-E32AD634F51C}"/>
          </ac:spMkLst>
        </pc:spChg>
      </pc:sldChg>
      <pc:sldChg chg="modSp">
        <pc:chgData name="Mullen (ESO), Paul J" userId="bf3d1d73-b4d7-4bb4-8793-c91dcec30622" providerId="ADAL" clId="{4AE3D9D5-B2FA-4615-AEBB-A3AD1E56FF8F}" dt="2021-01-07T18:52:49.740" v="2234" actId="20577"/>
        <pc:sldMkLst>
          <pc:docMk/>
          <pc:sldMk cId="3437504145" sldId="648"/>
        </pc:sldMkLst>
        <pc:spChg chg="mod">
          <ac:chgData name="Mullen (ESO), Paul J" userId="bf3d1d73-b4d7-4bb4-8793-c91dcec30622" providerId="ADAL" clId="{4AE3D9D5-B2FA-4615-AEBB-A3AD1E56FF8F}" dt="2020-12-16T23:17:59.530" v="108" actId="20577"/>
          <ac:spMkLst>
            <pc:docMk/>
            <pc:sldMk cId="3437504145" sldId="648"/>
            <ac:spMk id="6" creationId="{00000000-0000-0000-0000-000000000000}"/>
          </ac:spMkLst>
        </pc:spChg>
        <pc:graphicFrameChg chg="mod modGraphic">
          <ac:chgData name="Mullen (ESO), Paul J" userId="bf3d1d73-b4d7-4bb4-8793-c91dcec30622" providerId="ADAL" clId="{4AE3D9D5-B2FA-4615-AEBB-A3AD1E56FF8F}" dt="2021-01-07T18:52:49.740" v="2234"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4AE3D9D5-B2FA-4615-AEBB-A3AD1E56FF8F}" dt="2020-12-16T23:24:54.088" v="309" actId="20577"/>
        <pc:sldMkLst>
          <pc:docMk/>
          <pc:sldMk cId="2723972803" sldId="1135"/>
        </pc:sldMkLst>
        <pc:spChg chg="mod">
          <ac:chgData name="Mullen (ESO), Paul J" userId="bf3d1d73-b4d7-4bb4-8793-c91dcec30622" providerId="ADAL" clId="{4AE3D9D5-B2FA-4615-AEBB-A3AD1E56FF8F}" dt="2020-12-16T23:24:54.088" v="309" actId="20577"/>
          <ac:spMkLst>
            <pc:docMk/>
            <pc:sldMk cId="2723972803" sldId="1135"/>
            <ac:spMk id="6" creationId="{F479FA83-5432-45CB-9A82-2408CEF38AD4}"/>
          </ac:spMkLst>
        </pc:spChg>
      </pc:sldChg>
      <pc:sldChg chg="modSp">
        <pc:chgData name="Mullen (ESO), Paul J" userId="bf3d1d73-b4d7-4bb4-8793-c91dcec30622" providerId="ADAL" clId="{4AE3D9D5-B2FA-4615-AEBB-A3AD1E56FF8F}" dt="2020-12-17T12:20:51.365" v="1983" actId="20577"/>
        <pc:sldMkLst>
          <pc:docMk/>
          <pc:sldMk cId="2420189838" sldId="1136"/>
        </pc:sldMkLst>
        <pc:spChg chg="mod">
          <ac:chgData name="Mullen (ESO), Paul J" userId="bf3d1d73-b4d7-4bb4-8793-c91dcec30622" providerId="ADAL" clId="{4AE3D9D5-B2FA-4615-AEBB-A3AD1E56FF8F}" dt="2020-12-17T12:20:51.365" v="1983" actId="20577"/>
          <ac:spMkLst>
            <pc:docMk/>
            <pc:sldMk cId="2420189838" sldId="1136"/>
            <ac:spMk id="4" creationId="{8163128C-6CBB-4BFE-858B-5EED77D92C6B}"/>
          </ac:spMkLst>
        </pc:spChg>
      </pc:sldChg>
      <pc:sldChg chg="modSp add">
        <pc:chgData name="Mullen (ESO), Paul J" userId="bf3d1d73-b4d7-4bb4-8793-c91dcec30622" providerId="ADAL" clId="{4AE3D9D5-B2FA-4615-AEBB-A3AD1E56FF8F}" dt="2020-12-17T13:03:57.985" v="1984" actId="13926"/>
        <pc:sldMkLst>
          <pc:docMk/>
          <pc:sldMk cId="2932440776" sldId="1335"/>
        </pc:sldMkLst>
        <pc:spChg chg="mod">
          <ac:chgData name="Mullen (ESO), Paul J" userId="bf3d1d73-b4d7-4bb4-8793-c91dcec30622" providerId="ADAL" clId="{4AE3D9D5-B2FA-4615-AEBB-A3AD1E56FF8F}" dt="2020-12-17T10:40:51.314" v="1403" actId="20577"/>
          <ac:spMkLst>
            <pc:docMk/>
            <pc:sldMk cId="2932440776" sldId="1335"/>
            <ac:spMk id="4" creationId="{00000000-0000-0000-0000-000000000000}"/>
          </ac:spMkLst>
        </pc:spChg>
        <pc:graphicFrameChg chg="modGraphic">
          <ac:chgData name="Mullen (ESO), Paul J" userId="bf3d1d73-b4d7-4bb4-8793-c91dcec30622" providerId="ADAL" clId="{4AE3D9D5-B2FA-4615-AEBB-A3AD1E56FF8F}" dt="2020-12-17T13:03:57.985" v="1984" actId="13926"/>
          <ac:graphicFrameMkLst>
            <pc:docMk/>
            <pc:sldMk cId="2932440776" sldId="1335"/>
            <ac:graphicFrameMk id="5" creationId="{BE571A63-DADC-44E7-B2AC-025B4F43597B}"/>
          </ac:graphicFrameMkLst>
        </pc:graphicFrameChg>
      </pc:sldChg>
      <pc:sldChg chg="modSp">
        <pc:chgData name="Mullen (ESO), Paul J" userId="bf3d1d73-b4d7-4bb4-8793-c91dcec30622" providerId="ADAL" clId="{4AE3D9D5-B2FA-4615-AEBB-A3AD1E56FF8F}" dt="2020-12-16T23:28:12.989" v="348" actId="20577"/>
        <pc:sldMkLst>
          <pc:docMk/>
          <pc:sldMk cId="2027021372" sldId="1377"/>
        </pc:sldMkLst>
        <pc:spChg chg="mod">
          <ac:chgData name="Mullen (ESO), Paul J" userId="bf3d1d73-b4d7-4bb4-8793-c91dcec30622" providerId="ADAL" clId="{4AE3D9D5-B2FA-4615-AEBB-A3AD1E56FF8F}" dt="2020-12-16T23:28:12.989" v="348" actId="20577"/>
          <ac:spMkLst>
            <pc:docMk/>
            <pc:sldMk cId="2027021372" sldId="1377"/>
            <ac:spMk id="4" creationId="{8163128C-6CBB-4BFE-858B-5EED77D92C6B}"/>
          </ac:spMkLst>
        </pc:spChg>
      </pc:sldChg>
      <pc:sldChg chg="addSp delSp modSp add">
        <pc:chgData name="Mullen (ESO), Paul J" userId="bf3d1d73-b4d7-4bb4-8793-c91dcec30622" providerId="ADAL" clId="{4AE3D9D5-B2FA-4615-AEBB-A3AD1E56FF8F}" dt="2020-12-17T11:00:10.318" v="1689" actId="13926"/>
        <pc:sldMkLst>
          <pc:docMk/>
          <pc:sldMk cId="2421481988" sldId="1384"/>
        </pc:sldMkLst>
        <pc:spChg chg="mod">
          <ac:chgData name="Mullen (ESO), Paul J" userId="bf3d1d73-b4d7-4bb4-8793-c91dcec30622" providerId="ADAL" clId="{4AE3D9D5-B2FA-4615-AEBB-A3AD1E56FF8F}" dt="2020-12-17T11:00:10.318" v="1689" actId="13926"/>
          <ac:spMkLst>
            <pc:docMk/>
            <pc:sldMk cId="2421481988" sldId="1384"/>
            <ac:spMk id="6" creationId="{82E07708-617F-494B-96D2-84F4EF516508}"/>
          </ac:spMkLst>
        </pc:spChg>
        <pc:graphicFrameChg chg="add del">
          <ac:chgData name="Mullen (ESO), Paul J" userId="bf3d1d73-b4d7-4bb4-8793-c91dcec30622" providerId="ADAL" clId="{4AE3D9D5-B2FA-4615-AEBB-A3AD1E56FF8F}" dt="2020-12-17T10:41:52.868" v="1413"/>
          <ac:graphicFrameMkLst>
            <pc:docMk/>
            <pc:sldMk cId="2421481988" sldId="1384"/>
            <ac:graphicFrameMk id="2" creationId="{72078FCA-288B-4588-8B71-441FC1789A5E}"/>
          </ac:graphicFrameMkLst>
        </pc:graphicFrameChg>
        <pc:graphicFrameChg chg="add del">
          <ac:chgData name="Mullen (ESO), Paul J" userId="bf3d1d73-b4d7-4bb4-8793-c91dcec30622" providerId="ADAL" clId="{4AE3D9D5-B2FA-4615-AEBB-A3AD1E56FF8F}" dt="2020-12-17T10:43:02.164" v="1557" actId="478"/>
          <ac:graphicFrameMkLst>
            <pc:docMk/>
            <pc:sldMk cId="2421481988" sldId="1384"/>
            <ac:graphicFrameMk id="3" creationId="{EC1E38A6-C9B7-4AD8-9228-F67FAB397F53}"/>
          </ac:graphicFrameMkLst>
        </pc:graphicFrameChg>
        <pc:graphicFrameChg chg="add del">
          <ac:chgData name="Mullen (ESO), Paul J" userId="bf3d1d73-b4d7-4bb4-8793-c91dcec30622" providerId="ADAL" clId="{4AE3D9D5-B2FA-4615-AEBB-A3AD1E56FF8F}" dt="2020-12-17T10:45:38.771" v="1596" actId="478"/>
          <ac:graphicFrameMkLst>
            <pc:docMk/>
            <pc:sldMk cId="2421481988" sldId="1384"/>
            <ac:graphicFrameMk id="7" creationId="{0F70DC47-FF90-4116-980D-A0AC828F548A}"/>
          </ac:graphicFrameMkLst>
        </pc:graphicFrameChg>
      </pc:sldChg>
    </pc:docChg>
  </pc:docChgLst>
  <pc:docChgLst>
    <pc:chgData name="Mullen (ESO), Paul J" userId="bf3d1d73-b4d7-4bb4-8793-c91dcec30622" providerId="ADAL" clId="{C9FC6933-3C55-4494-A5D8-3BFC00370B25}"/>
    <pc:docChg chg="undo custSel addSld delSld modSld sldOrd delMainMaster modSection">
      <pc:chgData name="Mullen (ESO), Paul J" userId="bf3d1d73-b4d7-4bb4-8793-c91dcec30622" providerId="ADAL" clId="{C9FC6933-3C55-4494-A5D8-3BFC00370B25}" dt="2021-01-21T13:35:55.994" v="4692" actId="20577"/>
      <pc:docMkLst>
        <pc:docMk/>
      </pc:docMkLst>
      <pc:sldChg chg="addSp delSp modSp">
        <pc:chgData name="Mullen (ESO), Paul J" userId="bf3d1d73-b4d7-4bb4-8793-c91dcec30622" providerId="ADAL" clId="{C9FC6933-3C55-4494-A5D8-3BFC00370B25}" dt="2021-01-15T15:56:39.072" v="2" actId="27309"/>
        <pc:sldMkLst>
          <pc:docMk/>
          <pc:sldMk cId="2704666972" sldId="256"/>
        </pc:sldMkLst>
        <pc:graphicFrameChg chg="add del modGraphic">
          <ac:chgData name="Mullen (ESO), Paul J" userId="bf3d1d73-b4d7-4bb4-8793-c91dcec30622" providerId="ADAL" clId="{C9FC6933-3C55-4494-A5D8-3BFC00370B25}" dt="2021-01-15T15:56:39.072" v="2" actId="27309"/>
          <ac:graphicFrameMkLst>
            <pc:docMk/>
            <pc:sldMk cId="2704666972" sldId="256"/>
            <ac:graphicFrameMk id="4" creationId="{449F667C-C766-445C-8E96-5BD7AE328FBA}"/>
          </ac:graphicFrameMkLst>
        </pc:graphicFrameChg>
      </pc:sldChg>
      <pc:sldChg chg="modSp">
        <pc:chgData name="Mullen (ESO), Paul J" userId="bf3d1d73-b4d7-4bb4-8793-c91dcec30622" providerId="ADAL" clId="{C9FC6933-3C55-4494-A5D8-3BFC00370B25}" dt="2021-01-20T19:20:11.005" v="3648" actId="6549"/>
        <pc:sldMkLst>
          <pc:docMk/>
          <pc:sldMk cId="1628705582" sldId="286"/>
        </pc:sldMkLst>
        <pc:spChg chg="mod">
          <ac:chgData name="Mullen (ESO), Paul J" userId="bf3d1d73-b4d7-4bb4-8793-c91dcec30622" providerId="ADAL" clId="{C9FC6933-3C55-4494-A5D8-3BFC00370B25}" dt="2021-01-20T19:20:11.005" v="3648" actId="6549"/>
          <ac:spMkLst>
            <pc:docMk/>
            <pc:sldMk cId="1628705582" sldId="286"/>
            <ac:spMk id="5" creationId="{CBFC64B9-63BE-4CA2-8BCC-E32AD634F51C}"/>
          </ac:spMkLst>
        </pc:spChg>
      </pc:sldChg>
      <pc:sldChg chg="modSp add del">
        <pc:chgData name="Mullen (ESO), Paul J" userId="bf3d1d73-b4d7-4bb4-8793-c91dcec30622" providerId="ADAL" clId="{C9FC6933-3C55-4494-A5D8-3BFC00370B25}" dt="2021-01-20T21:31:21.203" v="3937" actId="12"/>
        <pc:sldMkLst>
          <pc:docMk/>
          <pc:sldMk cId="3266986575" sldId="593"/>
        </pc:sldMkLst>
        <pc:spChg chg="mod">
          <ac:chgData name="Mullen (ESO), Paul J" userId="bf3d1d73-b4d7-4bb4-8793-c91dcec30622" providerId="ADAL" clId="{C9FC6933-3C55-4494-A5D8-3BFC00370B25}" dt="2021-01-20T21:30:36.934" v="3930" actId="207"/>
          <ac:spMkLst>
            <pc:docMk/>
            <pc:sldMk cId="3266986575" sldId="593"/>
            <ac:spMk id="2" creationId="{38A31291-A56B-45C9-9E1F-CDD1C661B78D}"/>
          </ac:spMkLst>
        </pc:spChg>
        <pc:spChg chg="mod">
          <ac:chgData name="Mullen (ESO), Paul J" userId="bf3d1d73-b4d7-4bb4-8793-c91dcec30622" providerId="ADAL" clId="{C9FC6933-3C55-4494-A5D8-3BFC00370B25}" dt="2021-01-20T21:31:21.203" v="3937" actId="12"/>
          <ac:spMkLst>
            <pc:docMk/>
            <pc:sldMk cId="3266986575" sldId="593"/>
            <ac:spMk id="5" creationId="{50DBC407-9241-4B3E-B71C-7A23217D0E44}"/>
          </ac:spMkLst>
        </pc:spChg>
      </pc:sldChg>
      <pc:sldChg chg="modSp add del">
        <pc:chgData name="Mullen (ESO), Paul J" userId="bf3d1d73-b4d7-4bb4-8793-c91dcec30622" providerId="ADAL" clId="{C9FC6933-3C55-4494-A5D8-3BFC00370B25}" dt="2021-01-20T21:32:59.818" v="3950" actId="20577"/>
        <pc:sldMkLst>
          <pc:docMk/>
          <pc:sldMk cId="1792947781" sldId="594"/>
        </pc:sldMkLst>
        <pc:spChg chg="mod">
          <ac:chgData name="Mullen (ESO), Paul J" userId="bf3d1d73-b4d7-4bb4-8793-c91dcec30622" providerId="ADAL" clId="{C9FC6933-3C55-4494-A5D8-3BFC00370B25}" dt="2021-01-20T21:32:06.630" v="3942" actId="207"/>
          <ac:spMkLst>
            <pc:docMk/>
            <pc:sldMk cId="1792947781" sldId="594"/>
            <ac:spMk id="2" creationId="{38A31291-A56B-45C9-9E1F-CDD1C661B78D}"/>
          </ac:spMkLst>
        </pc:spChg>
        <pc:spChg chg="mod">
          <ac:chgData name="Mullen (ESO), Paul J" userId="bf3d1d73-b4d7-4bb4-8793-c91dcec30622" providerId="ADAL" clId="{C9FC6933-3C55-4494-A5D8-3BFC00370B25}" dt="2021-01-20T21:32:59.818" v="3950" actId="20577"/>
          <ac:spMkLst>
            <pc:docMk/>
            <pc:sldMk cId="1792947781" sldId="594"/>
            <ac:spMk id="5" creationId="{50DBC407-9241-4B3E-B71C-7A23217D0E44}"/>
          </ac:spMkLst>
        </pc:spChg>
      </pc:sldChg>
      <pc:sldChg chg="modSp add del">
        <pc:chgData name="Mullen (ESO), Paul J" userId="bf3d1d73-b4d7-4bb4-8793-c91dcec30622" providerId="ADAL" clId="{C9FC6933-3C55-4494-A5D8-3BFC00370B25}" dt="2021-01-20T21:33:54.715" v="4035" actId="6549"/>
        <pc:sldMkLst>
          <pc:docMk/>
          <pc:sldMk cId="169484579" sldId="595"/>
        </pc:sldMkLst>
        <pc:spChg chg="mod">
          <ac:chgData name="Mullen (ESO), Paul J" userId="bf3d1d73-b4d7-4bb4-8793-c91dcec30622" providerId="ADAL" clId="{C9FC6933-3C55-4494-A5D8-3BFC00370B25}" dt="2021-01-20T21:33:54.715" v="4035" actId="6549"/>
          <ac:spMkLst>
            <pc:docMk/>
            <pc:sldMk cId="169484579" sldId="595"/>
            <ac:spMk id="2" creationId="{38A31291-A56B-45C9-9E1F-CDD1C661B78D}"/>
          </ac:spMkLst>
        </pc:spChg>
        <pc:spChg chg="mod">
          <ac:chgData name="Mullen (ESO), Paul J" userId="bf3d1d73-b4d7-4bb4-8793-c91dcec30622" providerId="ADAL" clId="{C9FC6933-3C55-4494-A5D8-3BFC00370B25}" dt="2021-01-20T21:32:22.907" v="3943" actId="12"/>
          <ac:spMkLst>
            <pc:docMk/>
            <pc:sldMk cId="169484579" sldId="595"/>
            <ac:spMk id="5" creationId="{50DBC407-9241-4B3E-B71C-7A23217D0E44}"/>
          </ac:spMkLst>
        </pc:spChg>
      </pc:sldChg>
      <pc:sldChg chg="modSp">
        <pc:chgData name="Mullen (ESO), Paul J" userId="bf3d1d73-b4d7-4bb4-8793-c91dcec30622" providerId="ADAL" clId="{C9FC6933-3C55-4494-A5D8-3BFC00370B25}" dt="2021-01-21T13:33:41.359" v="4582" actId="313"/>
        <pc:sldMkLst>
          <pc:docMk/>
          <pc:sldMk cId="3437504145" sldId="648"/>
        </pc:sldMkLst>
        <pc:spChg chg="mod">
          <ac:chgData name="Mullen (ESO), Paul J" userId="bf3d1d73-b4d7-4bb4-8793-c91dcec30622" providerId="ADAL" clId="{C9FC6933-3C55-4494-A5D8-3BFC00370B25}" dt="2021-01-20T21:58:27.262" v="4148" actId="20577"/>
          <ac:spMkLst>
            <pc:docMk/>
            <pc:sldMk cId="3437504145" sldId="648"/>
            <ac:spMk id="6" creationId="{00000000-0000-0000-0000-000000000000}"/>
          </ac:spMkLst>
        </pc:spChg>
        <pc:graphicFrameChg chg="mod modGraphic">
          <ac:chgData name="Mullen (ESO), Paul J" userId="bf3d1d73-b4d7-4bb4-8793-c91dcec30622" providerId="ADAL" clId="{C9FC6933-3C55-4494-A5D8-3BFC00370B25}" dt="2021-01-21T13:33:41.359" v="4582" actId="313"/>
          <ac:graphicFrameMkLst>
            <pc:docMk/>
            <pc:sldMk cId="3437504145" sldId="648"/>
            <ac:graphicFrameMk id="3" creationId="{46055E2C-026B-4547-AD80-522F870CD14D}"/>
          </ac:graphicFrameMkLst>
        </pc:graphicFrameChg>
      </pc:sldChg>
      <pc:sldChg chg="modSp">
        <pc:chgData name="Mullen (ESO), Paul J" userId="bf3d1d73-b4d7-4bb4-8793-c91dcec30622" providerId="ADAL" clId="{C9FC6933-3C55-4494-A5D8-3BFC00370B25}" dt="2021-01-16T08:51:16.091" v="1385" actId="20577"/>
        <pc:sldMkLst>
          <pc:docMk/>
          <pc:sldMk cId="1976218577" sldId="745"/>
        </pc:sldMkLst>
        <pc:spChg chg="mod">
          <ac:chgData name="Mullen (ESO), Paul J" userId="bf3d1d73-b4d7-4bb4-8793-c91dcec30622" providerId="ADAL" clId="{C9FC6933-3C55-4494-A5D8-3BFC00370B25}" dt="2021-01-16T08:51:16.091" v="1385" actId="20577"/>
          <ac:spMkLst>
            <pc:docMk/>
            <pc:sldMk cId="1976218577" sldId="745"/>
            <ac:spMk id="90188" creationId="{00000000-0000-0000-0000-000000000000}"/>
          </ac:spMkLst>
        </pc:spChg>
      </pc:sldChg>
      <pc:sldChg chg="modSp">
        <pc:chgData name="Mullen (ESO), Paul J" userId="bf3d1d73-b4d7-4bb4-8793-c91dcec30622" providerId="ADAL" clId="{C9FC6933-3C55-4494-A5D8-3BFC00370B25}" dt="2021-01-18T23:00:38.485" v="1804" actId="255"/>
        <pc:sldMkLst>
          <pc:docMk/>
          <pc:sldMk cId="1370709964" sldId="914"/>
        </pc:sldMkLst>
        <pc:spChg chg="mod">
          <ac:chgData name="Mullen (ESO), Paul J" userId="bf3d1d73-b4d7-4bb4-8793-c91dcec30622" providerId="ADAL" clId="{C9FC6933-3C55-4494-A5D8-3BFC00370B25}" dt="2021-01-18T23:00:38.485" v="1804" actId="255"/>
          <ac:spMkLst>
            <pc:docMk/>
            <pc:sldMk cId="1370709964" sldId="914"/>
            <ac:spMk id="3" creationId="{00000000-0000-0000-0000-000000000000}"/>
          </ac:spMkLst>
        </pc:spChg>
        <pc:spChg chg="mod">
          <ac:chgData name="Mullen (ESO), Paul J" userId="bf3d1d73-b4d7-4bb4-8793-c91dcec30622" providerId="ADAL" clId="{C9FC6933-3C55-4494-A5D8-3BFC00370B25}" dt="2021-01-16T08:48:59.507" v="1190" actId="20577"/>
          <ac:spMkLst>
            <pc:docMk/>
            <pc:sldMk cId="1370709964" sldId="914"/>
            <ac:spMk id="4" creationId="{00000000-0000-0000-0000-000000000000}"/>
          </ac:spMkLst>
        </pc:spChg>
      </pc:sldChg>
      <pc:sldChg chg="modSp">
        <pc:chgData name="Mullen (ESO), Paul J" userId="bf3d1d73-b4d7-4bb4-8793-c91dcec30622" providerId="ADAL" clId="{C9FC6933-3C55-4494-A5D8-3BFC00370B25}" dt="2021-01-18T23:26:00.695" v="2707" actId="6549"/>
        <pc:sldMkLst>
          <pc:docMk/>
          <pc:sldMk cId="2723972803" sldId="1135"/>
        </pc:sldMkLst>
        <pc:spChg chg="mod">
          <ac:chgData name="Mullen (ESO), Paul J" userId="bf3d1d73-b4d7-4bb4-8793-c91dcec30622" providerId="ADAL" clId="{C9FC6933-3C55-4494-A5D8-3BFC00370B25}" dt="2021-01-18T23:26:00.695" v="2707" actId="6549"/>
          <ac:spMkLst>
            <pc:docMk/>
            <pc:sldMk cId="2723972803" sldId="1135"/>
            <ac:spMk id="6" creationId="{F479FA83-5432-45CB-9A82-2408CEF38AD4}"/>
          </ac:spMkLst>
        </pc:spChg>
      </pc:sldChg>
      <pc:sldChg chg="modSp add del">
        <pc:chgData name="Mullen (ESO), Paul J" userId="bf3d1d73-b4d7-4bb4-8793-c91dcec30622" providerId="ADAL" clId="{C9FC6933-3C55-4494-A5D8-3BFC00370B25}" dt="2021-01-21T13:34:11.688" v="4584" actId="20577"/>
        <pc:sldMkLst>
          <pc:docMk/>
          <pc:sldMk cId="2420189838" sldId="1136"/>
        </pc:sldMkLst>
        <pc:spChg chg="mod">
          <ac:chgData name="Mullen (ESO), Paul J" userId="bf3d1d73-b4d7-4bb4-8793-c91dcec30622" providerId="ADAL" clId="{C9FC6933-3C55-4494-A5D8-3BFC00370B25}" dt="2021-01-21T13:34:11.688" v="4584" actId="20577"/>
          <ac:spMkLst>
            <pc:docMk/>
            <pc:sldMk cId="2420189838" sldId="1136"/>
            <ac:spMk id="4" creationId="{8163128C-6CBB-4BFE-858B-5EED77D92C6B}"/>
          </ac:spMkLst>
        </pc:spChg>
      </pc:sldChg>
      <pc:sldChg chg="ord">
        <pc:chgData name="Mullen (ESO), Paul J" userId="bf3d1d73-b4d7-4bb4-8793-c91dcec30622" providerId="ADAL" clId="{C9FC6933-3C55-4494-A5D8-3BFC00370B25}" dt="2021-01-20T22:11:48.244" v="4358"/>
        <pc:sldMkLst>
          <pc:docMk/>
          <pc:sldMk cId="2495515636" sldId="1138"/>
        </pc:sldMkLst>
      </pc:sldChg>
      <pc:sldChg chg="modSp">
        <pc:chgData name="Mullen (ESO), Paul J" userId="bf3d1d73-b4d7-4bb4-8793-c91dcec30622" providerId="ADAL" clId="{C9FC6933-3C55-4494-A5D8-3BFC00370B25}" dt="2021-01-18T22:49:44.650" v="1538" actId="255"/>
        <pc:sldMkLst>
          <pc:docMk/>
          <pc:sldMk cId="4242999162" sldId="1140"/>
        </pc:sldMkLst>
        <pc:spChg chg="mod">
          <ac:chgData name="Mullen (ESO), Paul J" userId="bf3d1d73-b4d7-4bb4-8793-c91dcec30622" providerId="ADAL" clId="{C9FC6933-3C55-4494-A5D8-3BFC00370B25}" dt="2021-01-18T22:49:44.650" v="1538" actId="255"/>
          <ac:spMkLst>
            <pc:docMk/>
            <pc:sldMk cId="4242999162" sldId="1140"/>
            <ac:spMk id="3" creationId="{20BD49DA-B044-4B7E-A684-D0951A8BB8F1}"/>
          </ac:spMkLst>
        </pc:spChg>
      </pc:sldChg>
      <pc:sldChg chg="modSp">
        <pc:chgData name="Mullen (ESO), Paul J" userId="bf3d1d73-b4d7-4bb4-8793-c91dcec30622" providerId="ADAL" clId="{C9FC6933-3C55-4494-A5D8-3BFC00370B25}" dt="2021-01-16T09:23:51.410" v="1452" actId="13926"/>
        <pc:sldMkLst>
          <pc:docMk/>
          <pc:sldMk cId="1289224255" sldId="1151"/>
        </pc:sldMkLst>
        <pc:spChg chg="mod">
          <ac:chgData name="Mullen (ESO), Paul J" userId="bf3d1d73-b4d7-4bb4-8793-c91dcec30622" providerId="ADAL" clId="{C9FC6933-3C55-4494-A5D8-3BFC00370B25}" dt="2021-01-16T09:23:51.410" v="1452" actId="13926"/>
          <ac:spMkLst>
            <pc:docMk/>
            <pc:sldMk cId="1289224255" sldId="1151"/>
            <ac:spMk id="4" creationId="{93BBCA40-69AD-4522-886D-4E24988DF3C1}"/>
          </ac:spMkLst>
        </pc:spChg>
      </pc:sldChg>
      <pc:sldChg chg="modSp">
        <pc:chgData name="Mullen (ESO), Paul J" userId="bf3d1d73-b4d7-4bb4-8793-c91dcec30622" providerId="ADAL" clId="{C9FC6933-3C55-4494-A5D8-3BFC00370B25}" dt="2021-01-16T09:24:42.805" v="1455" actId="20577"/>
        <pc:sldMkLst>
          <pc:docMk/>
          <pc:sldMk cId="3513088701" sldId="1154"/>
        </pc:sldMkLst>
        <pc:spChg chg="mod">
          <ac:chgData name="Mullen (ESO), Paul J" userId="bf3d1d73-b4d7-4bb4-8793-c91dcec30622" providerId="ADAL" clId="{C9FC6933-3C55-4494-A5D8-3BFC00370B25}" dt="2021-01-16T09:24:42.805" v="1455" actId="20577"/>
          <ac:spMkLst>
            <pc:docMk/>
            <pc:sldMk cId="3513088701" sldId="1154"/>
            <ac:spMk id="2" creationId="{B3092A0B-1CB9-47C9-8A53-DE5D46254E81}"/>
          </ac:spMkLst>
        </pc:spChg>
      </pc:sldChg>
      <pc:sldChg chg="modSp">
        <pc:chgData name="Mullen (ESO), Paul J" userId="bf3d1d73-b4d7-4bb4-8793-c91dcec30622" providerId="ADAL" clId="{C9FC6933-3C55-4494-A5D8-3BFC00370B25}" dt="2021-01-21T13:34:54.597" v="4678" actId="20577"/>
        <pc:sldMkLst>
          <pc:docMk/>
          <pc:sldMk cId="1238846108" sldId="1200"/>
        </pc:sldMkLst>
        <pc:spChg chg="mod">
          <ac:chgData name="Mullen (ESO), Paul J" userId="bf3d1d73-b4d7-4bb4-8793-c91dcec30622" providerId="ADAL" clId="{C9FC6933-3C55-4494-A5D8-3BFC00370B25}" dt="2021-01-21T13:34:54.597" v="4678" actId="20577"/>
          <ac:spMkLst>
            <pc:docMk/>
            <pc:sldMk cId="1238846108" sldId="1200"/>
            <ac:spMk id="4" creationId="{E8B728F4-72B7-4C7C-80BE-E2F214E6E0E1}"/>
          </ac:spMkLst>
        </pc:spChg>
      </pc:sldChg>
      <pc:sldChg chg="modSp">
        <pc:chgData name="Mullen (ESO), Paul J" userId="bf3d1d73-b4d7-4bb4-8793-c91dcec30622" providerId="ADAL" clId="{C9FC6933-3C55-4494-A5D8-3BFC00370B25}" dt="2021-01-21T13:35:55.994" v="4692" actId="20577"/>
        <pc:sldMkLst>
          <pc:docMk/>
          <pc:sldMk cId="897561855" sldId="1202"/>
        </pc:sldMkLst>
        <pc:spChg chg="mod">
          <ac:chgData name="Mullen (ESO), Paul J" userId="bf3d1d73-b4d7-4bb4-8793-c91dcec30622" providerId="ADAL" clId="{C9FC6933-3C55-4494-A5D8-3BFC00370B25}" dt="2021-01-21T13:35:55.994" v="4692" actId="20577"/>
          <ac:spMkLst>
            <pc:docMk/>
            <pc:sldMk cId="897561855" sldId="1202"/>
            <ac:spMk id="3" creationId="{AEF15936-8CBA-4447-AB7F-96BB7F568614}"/>
          </ac:spMkLst>
        </pc:spChg>
      </pc:sldChg>
      <pc:sldChg chg="modSp">
        <pc:chgData name="Mullen (ESO), Paul J" userId="bf3d1d73-b4d7-4bb4-8793-c91dcec30622" providerId="ADAL" clId="{C9FC6933-3C55-4494-A5D8-3BFC00370B25}" dt="2021-01-16T08:44:13.003" v="1079" actId="207"/>
        <pc:sldMkLst>
          <pc:docMk/>
          <pc:sldMk cId="1105744148" sldId="1214"/>
        </pc:sldMkLst>
        <pc:spChg chg="mod">
          <ac:chgData name="Mullen (ESO), Paul J" userId="bf3d1d73-b4d7-4bb4-8793-c91dcec30622" providerId="ADAL" clId="{C9FC6933-3C55-4494-A5D8-3BFC00370B25}" dt="2021-01-16T08:41:04.766" v="1050" actId="6549"/>
          <ac:spMkLst>
            <pc:docMk/>
            <pc:sldMk cId="1105744148" sldId="1214"/>
            <ac:spMk id="6" creationId="{00000000-0000-0000-0000-000000000000}"/>
          </ac:spMkLst>
        </pc:spChg>
        <pc:graphicFrameChg chg="mod">
          <ac:chgData name="Mullen (ESO), Paul J" userId="bf3d1d73-b4d7-4bb4-8793-c91dcec30622" providerId="ADAL" clId="{C9FC6933-3C55-4494-A5D8-3BFC00370B25}" dt="2021-01-16T08:44:13.003" v="1079" actId="207"/>
          <ac:graphicFrameMkLst>
            <pc:docMk/>
            <pc:sldMk cId="1105744148" sldId="1214"/>
            <ac:graphicFrameMk id="7" creationId="{7DFD89C7-9E45-49FB-BF80-4F609B538100}"/>
          </ac:graphicFrameMkLst>
        </pc:graphicFrameChg>
      </pc:sldChg>
      <pc:sldChg chg="modSp add del">
        <pc:chgData name="Mullen (ESO), Paul J" userId="bf3d1d73-b4d7-4bb4-8793-c91dcec30622" providerId="ADAL" clId="{C9FC6933-3C55-4494-A5D8-3BFC00370B25}" dt="2021-01-20T22:10:55.664" v="4357"/>
        <pc:sldMkLst>
          <pc:docMk/>
          <pc:sldMk cId="1389666575" sldId="1217"/>
        </pc:sldMkLst>
        <pc:spChg chg="mod">
          <ac:chgData name="Mullen (ESO), Paul J" userId="bf3d1d73-b4d7-4bb4-8793-c91dcec30622" providerId="ADAL" clId="{C9FC6933-3C55-4494-A5D8-3BFC00370B25}" dt="2021-01-20T22:10:13.184" v="4354" actId="20577"/>
          <ac:spMkLst>
            <pc:docMk/>
            <pc:sldMk cId="1389666575" sldId="1217"/>
            <ac:spMk id="6" creationId="{00000000-0000-0000-0000-000000000000}"/>
          </ac:spMkLst>
        </pc:spChg>
      </pc:sldChg>
      <pc:sldChg chg="modSp add del">
        <pc:chgData name="Mullen (ESO), Paul J" userId="bf3d1d73-b4d7-4bb4-8793-c91dcec30622" providerId="ADAL" clId="{C9FC6933-3C55-4494-A5D8-3BFC00370B25}" dt="2021-01-20T22:10:55.664" v="4357"/>
        <pc:sldMkLst>
          <pc:docMk/>
          <pc:sldMk cId="1238725087" sldId="1243"/>
        </pc:sldMkLst>
        <pc:spChg chg="mod">
          <ac:chgData name="Mullen (ESO), Paul J" userId="bf3d1d73-b4d7-4bb4-8793-c91dcec30622" providerId="ADAL" clId="{C9FC6933-3C55-4494-A5D8-3BFC00370B25}" dt="2021-01-20T21:49:42.967" v="4144" actId="20577"/>
          <ac:spMkLst>
            <pc:docMk/>
            <pc:sldMk cId="1238725087" sldId="1243"/>
            <ac:spMk id="6" creationId="{00000000-0000-0000-0000-000000000000}"/>
          </ac:spMkLst>
        </pc:spChg>
      </pc:sldChg>
      <pc:sldChg chg="modSp add ord">
        <pc:chgData name="Mullen (ESO), Paul J" userId="bf3d1d73-b4d7-4bb4-8793-c91dcec30622" providerId="ADAL" clId="{C9FC6933-3C55-4494-A5D8-3BFC00370B25}" dt="2021-01-20T22:19:20.015" v="4581" actId="20577"/>
        <pc:sldMkLst>
          <pc:docMk/>
          <pc:sldMk cId="3420860571" sldId="1260"/>
        </pc:sldMkLst>
        <pc:graphicFrameChg chg="modGraphic">
          <ac:chgData name="Mullen (ESO), Paul J" userId="bf3d1d73-b4d7-4bb4-8793-c91dcec30622" providerId="ADAL" clId="{C9FC6933-3C55-4494-A5D8-3BFC00370B25}" dt="2021-01-20T22:19:20.015" v="4581" actId="20577"/>
          <ac:graphicFrameMkLst>
            <pc:docMk/>
            <pc:sldMk cId="3420860571" sldId="1260"/>
            <ac:graphicFrameMk id="5" creationId="{4CB550AD-0E0B-467B-A24E-263CEEC8C372}"/>
          </ac:graphicFrameMkLst>
        </pc:graphicFrameChg>
      </pc:sldChg>
      <pc:sldChg chg="modSp add ord">
        <pc:chgData name="Mullen (ESO), Paul J" userId="bf3d1d73-b4d7-4bb4-8793-c91dcec30622" providerId="ADAL" clId="{C9FC6933-3C55-4494-A5D8-3BFC00370B25}" dt="2021-01-19T13:13:13.239" v="3488" actId="14100"/>
        <pc:sldMkLst>
          <pc:docMk/>
          <pc:sldMk cId="50496816" sldId="1269"/>
        </pc:sldMkLst>
        <pc:picChg chg="mod">
          <ac:chgData name="Mullen (ESO), Paul J" userId="bf3d1d73-b4d7-4bb4-8793-c91dcec30622" providerId="ADAL" clId="{C9FC6933-3C55-4494-A5D8-3BFC00370B25}" dt="2021-01-19T13:13:13.239" v="3488" actId="14100"/>
          <ac:picMkLst>
            <pc:docMk/>
            <pc:sldMk cId="50496816" sldId="1269"/>
            <ac:picMk id="8" creationId="{132DF52C-F5BC-4E36-9871-AB99FD62E900}"/>
          </ac:picMkLst>
        </pc:picChg>
      </pc:sldChg>
      <pc:sldChg chg="modSp">
        <pc:chgData name="Mullen (ESO), Paul J" userId="bf3d1d73-b4d7-4bb4-8793-c91dcec30622" providerId="ADAL" clId="{C9FC6933-3C55-4494-A5D8-3BFC00370B25}" dt="2021-01-15T15:56:47.593" v="19" actId="20577"/>
        <pc:sldMkLst>
          <pc:docMk/>
          <pc:sldMk cId="28742408" sldId="1323"/>
        </pc:sldMkLst>
        <pc:spChg chg="mod">
          <ac:chgData name="Mullen (ESO), Paul J" userId="bf3d1d73-b4d7-4bb4-8793-c91dcec30622" providerId="ADAL" clId="{C9FC6933-3C55-4494-A5D8-3BFC00370B25}" dt="2021-01-15T15:56:47.593" v="19" actId="20577"/>
          <ac:spMkLst>
            <pc:docMk/>
            <pc:sldMk cId="28742408" sldId="1323"/>
            <ac:spMk id="5" creationId="{4FBA6ABF-CE97-446E-AFED-BDC24A2E4D0F}"/>
          </ac:spMkLst>
        </pc:spChg>
      </pc:sldChg>
      <pc:sldChg chg="modSp ord">
        <pc:chgData name="Mullen (ESO), Paul J" userId="bf3d1d73-b4d7-4bb4-8793-c91dcec30622" providerId="ADAL" clId="{C9FC6933-3C55-4494-A5D8-3BFC00370B25}" dt="2021-01-20T21:42:16.967" v="4038"/>
        <pc:sldMkLst>
          <pc:docMk/>
          <pc:sldMk cId="2932440776" sldId="1335"/>
        </pc:sldMkLst>
        <pc:spChg chg="mod">
          <ac:chgData name="Mullen (ESO), Paul J" userId="bf3d1d73-b4d7-4bb4-8793-c91dcec30622" providerId="ADAL" clId="{C9FC6933-3C55-4494-A5D8-3BFC00370B25}" dt="2021-01-16T08:35:46.974" v="585" actId="6549"/>
          <ac:spMkLst>
            <pc:docMk/>
            <pc:sldMk cId="2932440776" sldId="1335"/>
            <ac:spMk id="4" creationId="{00000000-0000-0000-0000-000000000000}"/>
          </ac:spMkLst>
        </pc:spChg>
        <pc:graphicFrameChg chg="modGraphic">
          <ac:chgData name="Mullen (ESO), Paul J" userId="bf3d1d73-b4d7-4bb4-8793-c91dcec30622" providerId="ADAL" clId="{C9FC6933-3C55-4494-A5D8-3BFC00370B25}" dt="2021-01-20T21:42:03.947" v="4036" actId="13926"/>
          <ac:graphicFrameMkLst>
            <pc:docMk/>
            <pc:sldMk cId="2932440776" sldId="1335"/>
            <ac:graphicFrameMk id="5" creationId="{BE571A63-DADC-44E7-B2AC-025B4F43597B}"/>
          </ac:graphicFrameMkLst>
        </pc:graphicFrameChg>
      </pc:sldChg>
      <pc:sldChg chg="modSp add del ord">
        <pc:chgData name="Mullen (ESO), Paul J" userId="bf3d1d73-b4d7-4bb4-8793-c91dcec30622" providerId="ADAL" clId="{C9FC6933-3C55-4494-A5D8-3BFC00370B25}" dt="2021-01-18T23:23:02.483" v="2619" actId="20577"/>
        <pc:sldMkLst>
          <pc:docMk/>
          <pc:sldMk cId="2027021372" sldId="1377"/>
        </pc:sldMkLst>
        <pc:spChg chg="mod">
          <ac:chgData name="Mullen (ESO), Paul J" userId="bf3d1d73-b4d7-4bb4-8793-c91dcec30622" providerId="ADAL" clId="{C9FC6933-3C55-4494-A5D8-3BFC00370B25}" dt="2021-01-18T23:23:02.483" v="2619" actId="20577"/>
          <ac:spMkLst>
            <pc:docMk/>
            <pc:sldMk cId="2027021372" sldId="1377"/>
            <ac:spMk id="4" creationId="{8163128C-6CBB-4BFE-858B-5EED77D92C6B}"/>
          </ac:spMkLst>
        </pc:spChg>
      </pc:sldChg>
      <pc:sldChg chg="modSp">
        <pc:chgData name="Mullen (ESO), Paul J" userId="bf3d1d73-b4d7-4bb4-8793-c91dcec30622" providerId="ADAL" clId="{C9FC6933-3C55-4494-A5D8-3BFC00370B25}" dt="2021-01-19T13:01:44.282" v="2734" actId="6549"/>
        <pc:sldMkLst>
          <pc:docMk/>
          <pc:sldMk cId="2421481988" sldId="1384"/>
        </pc:sldMkLst>
        <pc:spChg chg="mod">
          <ac:chgData name="Mullen (ESO), Paul J" userId="bf3d1d73-b4d7-4bb4-8793-c91dcec30622" providerId="ADAL" clId="{C9FC6933-3C55-4494-A5D8-3BFC00370B25}" dt="2021-01-19T13:01:44.282" v="2734" actId="6549"/>
          <ac:spMkLst>
            <pc:docMk/>
            <pc:sldMk cId="2421481988" sldId="1384"/>
            <ac:spMk id="6" creationId="{82E07708-617F-494B-96D2-84F4EF516508}"/>
          </ac:spMkLst>
        </pc:spChg>
      </pc:sldChg>
      <pc:sldChg chg="delSp modSp add">
        <pc:chgData name="Mullen (ESO), Paul J" userId="bf3d1d73-b4d7-4bb4-8793-c91dcec30622" providerId="ADAL" clId="{C9FC6933-3C55-4494-A5D8-3BFC00370B25}" dt="2021-01-21T13:33:50.550" v="4583" actId="2"/>
        <pc:sldMkLst>
          <pc:docMk/>
          <pc:sldMk cId="2711167546" sldId="1393"/>
        </pc:sldMkLst>
        <pc:spChg chg="mod">
          <ac:chgData name="Mullen (ESO), Paul J" userId="bf3d1d73-b4d7-4bb4-8793-c91dcec30622" providerId="ADAL" clId="{C9FC6933-3C55-4494-A5D8-3BFC00370B25}" dt="2021-01-21T13:33:50.550" v="4583" actId="2"/>
          <ac:spMkLst>
            <pc:docMk/>
            <pc:sldMk cId="2711167546" sldId="1393"/>
            <ac:spMk id="2" creationId="{70D9C125-F7F5-4D6E-BC46-6B89048B0DF4}"/>
          </ac:spMkLst>
        </pc:spChg>
        <pc:spChg chg="del mod">
          <ac:chgData name="Mullen (ESO), Paul J" userId="bf3d1d73-b4d7-4bb4-8793-c91dcec30622" providerId="ADAL" clId="{C9FC6933-3C55-4494-A5D8-3BFC00370B25}" dt="2021-01-18T23:19:22.711" v="2571" actId="478"/>
          <ac:spMkLst>
            <pc:docMk/>
            <pc:sldMk cId="2711167546" sldId="1393"/>
            <ac:spMk id="3" creationId="{36582996-E07E-4DCC-B9E8-8109721AA158}"/>
          </ac:spMkLst>
        </pc:spChg>
        <pc:spChg chg="mod">
          <ac:chgData name="Mullen (ESO), Paul J" userId="bf3d1d73-b4d7-4bb4-8793-c91dcec30622" providerId="ADAL" clId="{C9FC6933-3C55-4494-A5D8-3BFC00370B25}" dt="2021-01-18T23:22:19.354" v="2614" actId="20577"/>
          <ac:spMkLst>
            <pc:docMk/>
            <pc:sldMk cId="2711167546" sldId="1393"/>
            <ac:spMk id="6" creationId="{00000000-0000-0000-0000-000000000000}"/>
          </ac:spMkLst>
        </pc:spChg>
      </pc:sldChg>
      <pc:sldChg chg="del">
        <pc:chgData name="Mullen (ESO), Paul J" userId="bf3d1d73-b4d7-4bb4-8793-c91dcec30622" providerId="ADAL" clId="{C9FC6933-3C55-4494-A5D8-3BFC00370B25}" dt="2021-01-21T13:35:32.786" v="4679" actId="2696"/>
        <pc:sldMkLst>
          <pc:docMk/>
          <pc:sldMk cId="2148110708" sldId="1403"/>
        </pc:sldMkLst>
      </pc:sldChg>
      <pc:sldChg chg="modSp add">
        <pc:chgData name="Mullen (ESO), Paul J" userId="bf3d1d73-b4d7-4bb4-8793-c91dcec30622" providerId="ADAL" clId="{C9FC6933-3C55-4494-A5D8-3BFC00370B25}" dt="2021-01-20T22:16:57.870" v="4557" actId="207"/>
        <pc:sldMkLst>
          <pc:docMk/>
          <pc:sldMk cId="4124479212" sldId="1404"/>
        </pc:sldMkLst>
        <pc:graphicFrameChg chg="mod">
          <ac:chgData name="Mullen (ESO), Paul J" userId="bf3d1d73-b4d7-4bb4-8793-c91dcec30622" providerId="ADAL" clId="{C9FC6933-3C55-4494-A5D8-3BFC00370B25}" dt="2021-01-20T22:16:57.870" v="4557" actId="207"/>
          <ac:graphicFrameMkLst>
            <pc:docMk/>
            <pc:sldMk cId="4124479212" sldId="1404"/>
            <ac:graphicFrameMk id="10" creationId="{EF833145-F611-4055-B098-B1867F514407}"/>
          </ac:graphicFrameMkLst>
        </pc:graphicFrameChg>
      </pc:sldChg>
      <pc:sldChg chg="addSp delSp modSp add">
        <pc:chgData name="Mullen (ESO), Paul J" userId="bf3d1d73-b4d7-4bb4-8793-c91dcec30622" providerId="ADAL" clId="{C9FC6933-3C55-4494-A5D8-3BFC00370B25}" dt="2021-01-18T23:10:50.437" v="2144" actId="1076"/>
        <pc:sldMkLst>
          <pc:docMk/>
          <pc:sldMk cId="629873575" sldId="1405"/>
        </pc:sldMkLst>
        <pc:spChg chg="mod">
          <ac:chgData name="Mullen (ESO), Paul J" userId="bf3d1d73-b4d7-4bb4-8793-c91dcec30622" providerId="ADAL" clId="{C9FC6933-3C55-4494-A5D8-3BFC00370B25}" dt="2021-01-18T23:02:25.275" v="1828" actId="6549"/>
          <ac:spMkLst>
            <pc:docMk/>
            <pc:sldMk cId="629873575" sldId="1405"/>
            <ac:spMk id="2" creationId="{D12B9A16-5CAE-408A-8E1F-57ED227792CD}"/>
          </ac:spMkLst>
        </pc:spChg>
        <pc:spChg chg="mod">
          <ac:chgData name="Mullen (ESO), Paul J" userId="bf3d1d73-b4d7-4bb4-8793-c91dcec30622" providerId="ADAL" clId="{C9FC6933-3C55-4494-A5D8-3BFC00370B25}" dt="2021-01-18T23:01:40.560" v="1811" actId="20577"/>
          <ac:spMkLst>
            <pc:docMk/>
            <pc:sldMk cId="629873575" sldId="1405"/>
            <ac:spMk id="4" creationId="{00000000-0000-0000-0000-000000000000}"/>
          </ac:spMkLst>
        </pc:spChg>
        <pc:graphicFrameChg chg="add del">
          <ac:chgData name="Mullen (ESO), Paul J" userId="bf3d1d73-b4d7-4bb4-8793-c91dcec30622" providerId="ADAL" clId="{C9FC6933-3C55-4494-A5D8-3BFC00370B25}" dt="2021-01-18T23:10:40.934" v="2142"/>
          <ac:graphicFrameMkLst>
            <pc:docMk/>
            <pc:sldMk cId="629873575" sldId="1405"/>
            <ac:graphicFrameMk id="5" creationId="{2FEAFFFD-A173-444E-9D91-84F24914CBE1}"/>
          </ac:graphicFrameMkLst>
        </pc:graphicFrameChg>
        <pc:graphicFrameChg chg="add mod">
          <ac:chgData name="Mullen (ESO), Paul J" userId="bf3d1d73-b4d7-4bb4-8793-c91dcec30622" providerId="ADAL" clId="{C9FC6933-3C55-4494-A5D8-3BFC00370B25}" dt="2021-01-18T23:10:50.437" v="2144" actId="1076"/>
          <ac:graphicFrameMkLst>
            <pc:docMk/>
            <pc:sldMk cId="629873575" sldId="1405"/>
            <ac:graphicFrameMk id="6" creationId="{BE91D37D-BA55-4533-A8EF-03B6215C9307}"/>
          </ac:graphicFrameMkLst>
        </pc:graphicFrameChg>
      </pc:sldChg>
      <pc:sldChg chg="addSp delSp modSp add">
        <pc:chgData name="Mullen (ESO), Paul J" userId="bf3d1d73-b4d7-4bb4-8793-c91dcec30622" providerId="ADAL" clId="{C9FC6933-3C55-4494-A5D8-3BFC00370B25}" dt="2021-01-20T21:49:27.608" v="4140" actId="20577"/>
        <pc:sldMkLst>
          <pc:docMk/>
          <pc:sldMk cId="3064436259" sldId="1406"/>
        </pc:sldMkLst>
        <pc:spChg chg="add del mod">
          <ac:chgData name="Mullen (ESO), Paul J" userId="bf3d1d73-b4d7-4bb4-8793-c91dcec30622" providerId="ADAL" clId="{C9FC6933-3C55-4494-A5D8-3BFC00370B25}" dt="2021-01-20T21:45:55.746" v="4097" actId="12084"/>
          <ac:spMkLst>
            <pc:docMk/>
            <pc:sldMk cId="3064436259" sldId="1406"/>
            <ac:spMk id="2" creationId="{6BDCA368-4230-458C-A305-D9B6EA060AB5}"/>
          </ac:spMkLst>
        </pc:spChg>
        <pc:spChg chg="del">
          <ac:chgData name="Mullen (ESO), Paul J" userId="bf3d1d73-b4d7-4bb4-8793-c91dcec30622" providerId="ADAL" clId="{C9FC6933-3C55-4494-A5D8-3BFC00370B25}" dt="2021-01-18T23:23:53.091" v="2653" actId="478"/>
          <ac:spMkLst>
            <pc:docMk/>
            <pc:sldMk cId="3064436259" sldId="1406"/>
            <ac:spMk id="2" creationId="{D12B9A16-5CAE-408A-8E1F-57ED227792CD}"/>
          </ac:spMkLst>
        </pc:spChg>
        <pc:spChg chg="add del mod">
          <ac:chgData name="Mullen (ESO), Paul J" userId="bf3d1d73-b4d7-4bb4-8793-c91dcec30622" providerId="ADAL" clId="{C9FC6933-3C55-4494-A5D8-3BFC00370B25}" dt="2021-01-20T21:46:27.871" v="4107" actId="478"/>
          <ac:spMkLst>
            <pc:docMk/>
            <pc:sldMk cId="3064436259" sldId="1406"/>
            <ac:spMk id="3" creationId="{002C7917-98C2-481D-9F0D-8803F1F88A9D}"/>
          </ac:spMkLst>
        </pc:spChg>
        <pc:spChg chg="mod">
          <ac:chgData name="Mullen (ESO), Paul J" userId="bf3d1d73-b4d7-4bb4-8793-c91dcec30622" providerId="ADAL" clId="{C9FC6933-3C55-4494-A5D8-3BFC00370B25}" dt="2021-01-18T23:23:50.106" v="2652" actId="1076"/>
          <ac:spMkLst>
            <pc:docMk/>
            <pc:sldMk cId="3064436259" sldId="1406"/>
            <ac:spMk id="4" creationId="{00000000-0000-0000-0000-000000000000}"/>
          </ac:spMkLst>
        </pc:spChg>
        <pc:spChg chg="add del mod">
          <ac:chgData name="Mullen (ESO), Paul J" userId="bf3d1d73-b4d7-4bb4-8793-c91dcec30622" providerId="ADAL" clId="{C9FC6933-3C55-4494-A5D8-3BFC00370B25}" dt="2021-01-20T21:44:58.007" v="4088"/>
          <ac:spMkLst>
            <pc:docMk/>
            <pc:sldMk cId="3064436259" sldId="1406"/>
            <ac:spMk id="5" creationId="{F0611C6B-5444-41AF-B84C-7B427DE6C95A}"/>
          </ac:spMkLst>
        </pc:spChg>
        <pc:spChg chg="add del mod">
          <ac:chgData name="Mullen (ESO), Paul J" userId="bf3d1d73-b4d7-4bb4-8793-c91dcec30622" providerId="ADAL" clId="{C9FC6933-3C55-4494-A5D8-3BFC00370B25}" dt="2021-01-20T21:46:25.804" v="4106" actId="478"/>
          <ac:spMkLst>
            <pc:docMk/>
            <pc:sldMk cId="3064436259" sldId="1406"/>
            <ac:spMk id="6" creationId="{05F68B85-014F-439C-8E06-80CAB021902F}"/>
          </ac:spMkLst>
        </pc:spChg>
        <pc:graphicFrameChg chg="del">
          <ac:chgData name="Mullen (ESO), Paul J" userId="bf3d1d73-b4d7-4bb4-8793-c91dcec30622" providerId="ADAL" clId="{C9FC6933-3C55-4494-A5D8-3BFC00370B25}" dt="2021-01-18T23:23:55.667" v="2654" actId="478"/>
          <ac:graphicFrameMkLst>
            <pc:docMk/>
            <pc:sldMk cId="3064436259" sldId="1406"/>
            <ac:graphicFrameMk id="6" creationId="{BE91D37D-BA55-4533-A8EF-03B6215C9307}"/>
          </ac:graphicFrameMkLst>
        </pc:graphicFrameChg>
        <pc:graphicFrameChg chg="add mod">
          <ac:chgData name="Mullen (ESO), Paul J" userId="bf3d1d73-b4d7-4bb4-8793-c91dcec30622" providerId="ADAL" clId="{C9FC6933-3C55-4494-A5D8-3BFC00370B25}" dt="2021-01-20T21:49:27.608" v="4140" actId="20577"/>
          <ac:graphicFrameMkLst>
            <pc:docMk/>
            <pc:sldMk cId="3064436259" sldId="1406"/>
            <ac:graphicFrameMk id="7" creationId="{D0F40F4C-B8B6-4E83-973D-0956BC39EF48}"/>
          </ac:graphicFrameMkLst>
        </pc:graphicFrameChg>
      </pc:sldChg>
      <pc:sldChg chg="delSp modSp add">
        <pc:chgData name="Mullen (ESO), Paul J" userId="bf3d1d73-b4d7-4bb4-8793-c91dcec30622" providerId="ADAL" clId="{C9FC6933-3C55-4494-A5D8-3BFC00370B25}" dt="2021-01-20T19:20:40.084" v="3655" actId="5793"/>
        <pc:sldMkLst>
          <pc:docMk/>
          <pc:sldMk cId="2731900922" sldId="1407"/>
        </pc:sldMkLst>
        <pc:spChg chg="mod">
          <ac:chgData name="Mullen (ESO), Paul J" userId="bf3d1d73-b4d7-4bb4-8793-c91dcec30622" providerId="ADAL" clId="{C9FC6933-3C55-4494-A5D8-3BFC00370B25}" dt="2021-01-20T19:20:40.084" v="3655" actId="5793"/>
          <ac:spMkLst>
            <pc:docMk/>
            <pc:sldMk cId="2731900922" sldId="1407"/>
            <ac:spMk id="2" creationId="{D12B9A16-5CAE-408A-8E1F-57ED227792CD}"/>
          </ac:spMkLst>
        </pc:spChg>
        <pc:spChg chg="mod">
          <ac:chgData name="Mullen (ESO), Paul J" userId="bf3d1d73-b4d7-4bb4-8793-c91dcec30622" providerId="ADAL" clId="{C9FC6933-3C55-4494-A5D8-3BFC00370B25}" dt="2021-01-19T13:05:16.309" v="2986" actId="5793"/>
          <ac:spMkLst>
            <pc:docMk/>
            <pc:sldMk cId="2731900922" sldId="1407"/>
            <ac:spMk id="4" creationId="{00000000-0000-0000-0000-000000000000}"/>
          </ac:spMkLst>
        </pc:spChg>
        <pc:graphicFrameChg chg="del mod">
          <ac:chgData name="Mullen (ESO), Paul J" userId="bf3d1d73-b4d7-4bb4-8793-c91dcec30622" providerId="ADAL" clId="{C9FC6933-3C55-4494-A5D8-3BFC00370B25}" dt="2021-01-19T13:06:31.638" v="3133" actId="478"/>
          <ac:graphicFrameMkLst>
            <pc:docMk/>
            <pc:sldMk cId="2731900922" sldId="1407"/>
            <ac:graphicFrameMk id="6" creationId="{BE91D37D-BA55-4533-A8EF-03B6215C9307}"/>
          </ac:graphicFrameMkLst>
        </pc:graphicFrameChg>
      </pc:sldChg>
      <pc:sldMasterChg chg="delSldLayout">
        <pc:chgData name="Mullen (ESO), Paul J" userId="bf3d1d73-b4d7-4bb4-8793-c91dcec30622" providerId="ADAL" clId="{C9FC6933-3C55-4494-A5D8-3BFC00370B25}" dt="2021-01-16T08:49:31.594" v="1203" actId="2696"/>
        <pc:sldMasterMkLst>
          <pc:docMk/>
          <pc:sldMasterMk cId="1585204217" sldId="2147483660"/>
        </pc:sldMasterMkLst>
      </pc:sldMasterChg>
      <pc:sldMasterChg chg="addSldLayout delSldLayout">
        <pc:chgData name="Mullen (ESO), Paul J" userId="bf3d1d73-b4d7-4bb4-8793-c91dcec30622" providerId="ADAL" clId="{C9FC6933-3C55-4494-A5D8-3BFC00370B25}" dt="2021-01-16T09:26:33.335" v="1482" actId="2696"/>
        <pc:sldMasterMkLst>
          <pc:docMk/>
          <pc:sldMasterMk cId="4215977995" sldId="2147483993"/>
        </pc:sldMasterMkLst>
        <pc:sldLayoutChg chg="add del">
          <pc:chgData name="Mullen (ESO), Paul J" userId="bf3d1d73-b4d7-4bb4-8793-c91dcec30622" providerId="ADAL" clId="{C9FC6933-3C55-4494-A5D8-3BFC00370B25}" dt="2021-01-16T09:26:33.335" v="1482" actId="2696"/>
          <pc:sldLayoutMkLst>
            <pc:docMk/>
            <pc:sldMasterMk cId="4215977995" sldId="2147483993"/>
            <pc:sldLayoutMk cId="3515619420" sldId="2147484024"/>
          </pc:sldLayoutMkLst>
        </pc:sldLayoutChg>
      </pc:sldMasterChg>
      <pc:sldMasterChg chg="delSldLayout">
        <pc:chgData name="Mullen (ESO), Paul J" userId="bf3d1d73-b4d7-4bb4-8793-c91dcec30622" providerId="ADAL" clId="{C9FC6933-3C55-4494-A5D8-3BFC00370B25}" dt="2021-01-21T13:35:32.792" v="4680" actId="2696"/>
        <pc:sldMasterMkLst>
          <pc:docMk/>
          <pc:sldMasterMk cId="2403762059" sldId="2147484047"/>
        </pc:sldMasterMkLst>
        <pc:sldLayoutChg chg="del">
          <pc:chgData name="Mullen (ESO), Paul J" userId="bf3d1d73-b4d7-4bb4-8793-c91dcec30622" providerId="ADAL" clId="{C9FC6933-3C55-4494-A5D8-3BFC00370B25}" dt="2021-01-21T13:35:32.792" v="4680" actId="2696"/>
          <pc:sldLayoutMkLst>
            <pc:docMk/>
            <pc:sldMasterMk cId="2403762059" sldId="2147484047"/>
            <pc:sldLayoutMk cId="3435920422" sldId="2147484063"/>
          </pc:sldLayoutMkLst>
        </pc:sldLayoutChg>
      </pc:sldMasterChg>
    </pc:docChg>
  </pc:docChgLst>
  <pc:docChgLst>
    <pc:chgData name="Mullen (ESO), Paul J" userId="bf3d1d73-b4d7-4bb4-8793-c91dcec30622" providerId="ADAL" clId="{2D985CF2-1997-4DBB-B5D4-30DE234D8C49}"/>
    <pc:docChg chg="undo custSel mod addSld delSld modSld sldOrd">
      <pc:chgData name="Mullen (ESO), Paul J" userId="bf3d1d73-b4d7-4bb4-8793-c91dcec30622" providerId="ADAL" clId="{2D985CF2-1997-4DBB-B5D4-30DE234D8C49}" dt="2020-12-01T14:46:53.769" v="3378" actId="20577"/>
      <pc:docMkLst>
        <pc:docMk/>
      </pc:docMkLst>
      <pc:sldChg chg="modSp">
        <pc:chgData name="Mullen (ESO), Paul J" userId="bf3d1d73-b4d7-4bb4-8793-c91dcec30622" providerId="ADAL" clId="{2D985CF2-1997-4DBB-B5D4-30DE234D8C49}" dt="2020-12-01T14:46:53.769" v="3378" actId="20577"/>
        <pc:sldMkLst>
          <pc:docMk/>
          <pc:sldMk cId="1976218577" sldId="745"/>
        </pc:sldMkLst>
        <pc:spChg chg="mod">
          <ac:chgData name="Mullen (ESO), Paul J" userId="bf3d1d73-b4d7-4bb4-8793-c91dcec30622" providerId="ADAL" clId="{2D985CF2-1997-4DBB-B5D4-30DE234D8C49}" dt="2020-12-01T14:46:53.769" v="3378" actId="20577"/>
          <ac:spMkLst>
            <pc:docMk/>
            <pc:sldMk cId="1976218577" sldId="745"/>
            <ac:spMk id="90188" creationId="{00000000-0000-0000-0000-000000000000}"/>
          </ac:spMkLst>
        </pc:spChg>
      </pc:sldChg>
      <pc:sldChg chg="modSp">
        <pc:chgData name="Mullen (ESO), Paul J" userId="bf3d1d73-b4d7-4bb4-8793-c91dcec30622" providerId="ADAL" clId="{2D985CF2-1997-4DBB-B5D4-30DE234D8C49}" dt="2020-12-01T14:46:11.916" v="3345" actId="113"/>
        <pc:sldMkLst>
          <pc:docMk/>
          <pc:sldMk cId="1141624882" sldId="1324"/>
        </pc:sldMkLst>
        <pc:spChg chg="mod">
          <ac:chgData name="Mullen (ESO), Paul J" userId="bf3d1d73-b4d7-4bb4-8793-c91dcec30622" providerId="ADAL" clId="{2D985CF2-1997-4DBB-B5D4-30DE234D8C49}" dt="2020-12-01T14:46:11.916" v="3345" actId="113"/>
          <ac:spMkLst>
            <pc:docMk/>
            <pc:sldMk cId="1141624882" sldId="1324"/>
            <ac:spMk id="3" creationId="{20BD49DA-B044-4B7E-A684-D0951A8BB8F1}"/>
          </ac:spMkLst>
        </pc:spChg>
      </pc:sldChg>
      <pc:sldChg chg="add ord">
        <pc:chgData name="Mullen (ESO), Paul J" userId="bf3d1d73-b4d7-4bb4-8793-c91dcec30622" providerId="ADAL" clId="{2D985CF2-1997-4DBB-B5D4-30DE234D8C49}" dt="2020-11-26T16:13:20.849" v="1848"/>
        <pc:sldMkLst>
          <pc:docMk/>
          <pc:sldMk cId="200242502" sldId="1374"/>
        </pc:sldMkLst>
      </pc:sldChg>
    </pc:docChg>
  </pc:docChgLst>
  <pc:docChgLst>
    <pc:chgData name="Mullen (ESO), Paul J" userId="bf3d1d73-b4d7-4bb4-8793-c91dcec30622" providerId="ADAL" clId="{CC254DF7-FF14-4C15-ADCA-46FFB6019524}"/>
    <pc:docChg chg="undo custSel addSld delSld modSld sldOrd addMainMaster delMainMaster modSection">
      <pc:chgData name="Mullen (ESO), Paul J" userId="bf3d1d73-b4d7-4bb4-8793-c91dcec30622" providerId="ADAL" clId="{CC254DF7-FF14-4C15-ADCA-46FFB6019524}" dt="2020-12-14T21:07:09.303" v="7161" actId="6549"/>
      <pc:docMkLst>
        <pc:docMk/>
      </pc:docMkLst>
      <pc:sldChg chg="modSp">
        <pc:chgData name="Mullen (ESO), Paul J" userId="bf3d1d73-b4d7-4bb4-8793-c91dcec30622" providerId="ADAL" clId="{CC254DF7-FF14-4C15-ADCA-46FFB6019524}" dt="2020-12-14T11:18:31.715" v="6866" actId="20577"/>
        <pc:sldMkLst>
          <pc:docMk/>
          <pc:sldMk cId="1628705582" sldId="286"/>
        </pc:sldMkLst>
        <pc:spChg chg="mod">
          <ac:chgData name="Mullen (ESO), Paul J" userId="bf3d1d73-b4d7-4bb4-8793-c91dcec30622" providerId="ADAL" clId="{CC254DF7-FF14-4C15-ADCA-46FFB6019524}" dt="2020-12-14T11:18:31.715" v="6866" actId="20577"/>
          <ac:spMkLst>
            <pc:docMk/>
            <pc:sldMk cId="1628705582" sldId="286"/>
            <ac:spMk id="5" creationId="{CBFC64B9-63BE-4CA2-8BCC-E32AD634F51C}"/>
          </ac:spMkLst>
        </pc:spChg>
      </pc:sldChg>
      <pc:sldChg chg="modSp add del">
        <pc:chgData name="Mullen (ESO), Paul J" userId="bf3d1d73-b4d7-4bb4-8793-c91dcec30622" providerId="ADAL" clId="{CC254DF7-FF14-4C15-ADCA-46FFB6019524}" dt="2020-12-14T20:53:37.481" v="7140" actId="20577"/>
        <pc:sldMkLst>
          <pc:docMk/>
          <pc:sldMk cId="3437504145" sldId="648"/>
        </pc:sldMkLst>
        <pc:spChg chg="mod">
          <ac:chgData name="Mullen (ESO), Paul J" userId="bf3d1d73-b4d7-4bb4-8793-c91dcec30622" providerId="ADAL" clId="{CC254DF7-FF14-4C15-ADCA-46FFB6019524}" dt="2020-12-14T20:52:39.651" v="7069" actId="20577"/>
          <ac:spMkLst>
            <pc:docMk/>
            <pc:sldMk cId="3437504145" sldId="648"/>
            <ac:spMk id="6" creationId="{00000000-0000-0000-0000-000000000000}"/>
          </ac:spMkLst>
        </pc:spChg>
        <pc:graphicFrameChg chg="mod modGraphic">
          <ac:chgData name="Mullen (ESO), Paul J" userId="bf3d1d73-b4d7-4bb4-8793-c91dcec30622" providerId="ADAL" clId="{CC254DF7-FF14-4C15-ADCA-46FFB6019524}" dt="2020-12-14T20:53:37.481" v="7140"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CC254DF7-FF14-4C15-ADCA-46FFB6019524}" dt="2020-12-07T14:10:18.185" v="1380" actId="20577"/>
        <pc:sldMkLst>
          <pc:docMk/>
          <pc:sldMk cId="1976218577" sldId="745"/>
        </pc:sldMkLst>
        <pc:spChg chg="mod">
          <ac:chgData name="Mullen (ESO), Paul J" userId="bf3d1d73-b4d7-4bb4-8793-c91dcec30622" providerId="ADAL" clId="{CC254DF7-FF14-4C15-ADCA-46FFB6019524}" dt="2020-12-07T14:10:18.185" v="1380" actId="20577"/>
          <ac:spMkLst>
            <pc:docMk/>
            <pc:sldMk cId="1976218577" sldId="745"/>
            <ac:spMk id="90188" creationId="{00000000-0000-0000-0000-000000000000}"/>
          </ac:spMkLst>
        </pc:spChg>
      </pc:sldChg>
      <pc:sldChg chg="modSp add del">
        <pc:chgData name="Mullen (ESO), Paul J" userId="bf3d1d73-b4d7-4bb4-8793-c91dcec30622" providerId="ADAL" clId="{CC254DF7-FF14-4C15-ADCA-46FFB6019524}" dt="2020-12-07T15:46:08.124" v="1891" actId="20577"/>
        <pc:sldMkLst>
          <pc:docMk/>
          <pc:sldMk cId="1370709964" sldId="914"/>
        </pc:sldMkLst>
        <pc:spChg chg="mod">
          <ac:chgData name="Mullen (ESO), Paul J" userId="bf3d1d73-b4d7-4bb4-8793-c91dcec30622" providerId="ADAL" clId="{CC254DF7-FF14-4C15-ADCA-46FFB6019524}" dt="2020-12-07T15:46:08.124" v="1891" actId="20577"/>
          <ac:spMkLst>
            <pc:docMk/>
            <pc:sldMk cId="1370709964" sldId="914"/>
            <ac:spMk id="3" creationId="{00000000-0000-0000-0000-000000000000}"/>
          </ac:spMkLst>
        </pc:spChg>
      </pc:sldChg>
      <pc:sldChg chg="modSp">
        <pc:chgData name="Mullen (ESO), Paul J" userId="bf3d1d73-b4d7-4bb4-8793-c91dcec30622" providerId="ADAL" clId="{CC254DF7-FF14-4C15-ADCA-46FFB6019524}" dt="2020-12-08T11:35:27.757" v="5155" actId="207"/>
        <pc:sldMkLst>
          <pc:docMk/>
          <pc:sldMk cId="2723972803" sldId="1135"/>
        </pc:sldMkLst>
        <pc:spChg chg="mod">
          <ac:chgData name="Mullen (ESO), Paul J" userId="bf3d1d73-b4d7-4bb4-8793-c91dcec30622" providerId="ADAL" clId="{CC254DF7-FF14-4C15-ADCA-46FFB6019524}" dt="2020-12-08T11:35:27.757" v="5155" actId="207"/>
          <ac:spMkLst>
            <pc:docMk/>
            <pc:sldMk cId="2723972803" sldId="1135"/>
            <ac:spMk id="6" creationId="{F479FA83-5432-45CB-9A82-2408CEF38AD4}"/>
          </ac:spMkLst>
        </pc:spChg>
      </pc:sldChg>
      <pc:sldChg chg="modSp">
        <pc:chgData name="Mullen (ESO), Paul J" userId="bf3d1d73-b4d7-4bb4-8793-c91dcec30622" providerId="ADAL" clId="{CC254DF7-FF14-4C15-ADCA-46FFB6019524}" dt="2020-12-14T11:19:25.663" v="6877" actId="20577"/>
        <pc:sldMkLst>
          <pc:docMk/>
          <pc:sldMk cId="2420189838" sldId="1136"/>
        </pc:sldMkLst>
        <pc:spChg chg="mod">
          <ac:chgData name="Mullen (ESO), Paul J" userId="bf3d1d73-b4d7-4bb4-8793-c91dcec30622" providerId="ADAL" clId="{CC254DF7-FF14-4C15-ADCA-46FFB6019524}" dt="2020-12-14T11:19:25.663" v="6877" actId="20577"/>
          <ac:spMkLst>
            <pc:docMk/>
            <pc:sldMk cId="2420189838" sldId="1136"/>
            <ac:spMk id="4" creationId="{8163128C-6CBB-4BFE-858B-5EED77D92C6B}"/>
          </ac:spMkLst>
        </pc:spChg>
      </pc:sldChg>
      <pc:sldChg chg="modSp">
        <pc:chgData name="Mullen (ESO), Paul J" userId="bf3d1d73-b4d7-4bb4-8793-c91dcec30622" providerId="ADAL" clId="{CC254DF7-FF14-4C15-ADCA-46FFB6019524}" dt="2020-12-09T20:39:10.012" v="6501" actId="255"/>
        <pc:sldMkLst>
          <pc:docMk/>
          <pc:sldMk cId="4242999162" sldId="1140"/>
        </pc:sldMkLst>
        <pc:spChg chg="mod">
          <ac:chgData name="Mullen (ESO), Paul J" userId="bf3d1d73-b4d7-4bb4-8793-c91dcec30622" providerId="ADAL" clId="{CC254DF7-FF14-4C15-ADCA-46FFB6019524}" dt="2020-12-09T20:39:10.012" v="6501" actId="255"/>
          <ac:spMkLst>
            <pc:docMk/>
            <pc:sldMk cId="4242999162" sldId="1140"/>
            <ac:spMk id="3" creationId="{20BD49DA-B044-4B7E-A684-D0951A8BB8F1}"/>
          </ac:spMkLst>
        </pc:spChg>
        <pc:spChg chg="mod">
          <ac:chgData name="Mullen (ESO), Paul J" userId="bf3d1d73-b4d7-4bb4-8793-c91dcec30622" providerId="ADAL" clId="{CC254DF7-FF14-4C15-ADCA-46FFB6019524}" dt="2020-12-09T20:38:24.226" v="6474" actId="1076"/>
          <ac:spMkLst>
            <pc:docMk/>
            <pc:sldMk cId="4242999162" sldId="1140"/>
            <ac:spMk id="4" creationId="{8163128C-6CBB-4BFE-858B-5EED77D92C6B}"/>
          </ac:spMkLst>
        </pc:spChg>
      </pc:sldChg>
      <pc:sldChg chg="modSp">
        <pc:chgData name="Mullen (ESO), Paul J" userId="bf3d1d73-b4d7-4bb4-8793-c91dcec30622" providerId="ADAL" clId="{CC254DF7-FF14-4C15-ADCA-46FFB6019524}" dt="2020-12-07T14:08:08.185" v="1238" actId="6549"/>
        <pc:sldMkLst>
          <pc:docMk/>
          <pc:sldMk cId="1147254927" sldId="1144"/>
        </pc:sldMkLst>
        <pc:spChg chg="mod">
          <ac:chgData name="Mullen (ESO), Paul J" userId="bf3d1d73-b4d7-4bb4-8793-c91dcec30622" providerId="ADAL" clId="{CC254DF7-FF14-4C15-ADCA-46FFB6019524}" dt="2020-12-07T14:08:08.185" v="1238" actId="6549"/>
          <ac:spMkLst>
            <pc:docMk/>
            <pc:sldMk cId="1147254927" sldId="1144"/>
            <ac:spMk id="5" creationId="{AD6CB26E-436D-49E1-B5A7-EA405FE2293E}"/>
          </ac:spMkLst>
        </pc:spChg>
      </pc:sldChg>
      <pc:sldChg chg="modSp">
        <pc:chgData name="Mullen (ESO), Paul J" userId="bf3d1d73-b4d7-4bb4-8793-c91dcec30622" providerId="ADAL" clId="{CC254DF7-FF14-4C15-ADCA-46FFB6019524}" dt="2020-12-07T14:08:44.756" v="1285" actId="6549"/>
        <pc:sldMkLst>
          <pc:docMk/>
          <pc:sldMk cId="68566652" sldId="1145"/>
        </pc:sldMkLst>
        <pc:spChg chg="mod">
          <ac:chgData name="Mullen (ESO), Paul J" userId="bf3d1d73-b4d7-4bb4-8793-c91dcec30622" providerId="ADAL" clId="{CC254DF7-FF14-4C15-ADCA-46FFB6019524}" dt="2020-12-07T14:08:44.756" v="1285" actId="6549"/>
          <ac:spMkLst>
            <pc:docMk/>
            <pc:sldMk cId="68566652" sldId="1145"/>
            <ac:spMk id="2" creationId="{621C9B35-441F-42D0-A363-F86393326A96}"/>
          </ac:spMkLst>
        </pc:spChg>
      </pc:sldChg>
      <pc:sldChg chg="modSp">
        <pc:chgData name="Mullen (ESO), Paul J" userId="bf3d1d73-b4d7-4bb4-8793-c91dcec30622" providerId="ADAL" clId="{CC254DF7-FF14-4C15-ADCA-46FFB6019524}" dt="2020-12-07T14:09:15.796" v="1290" actId="2711"/>
        <pc:sldMkLst>
          <pc:docMk/>
          <pc:sldMk cId="1289224255" sldId="1151"/>
        </pc:sldMkLst>
        <pc:spChg chg="mod">
          <ac:chgData name="Mullen (ESO), Paul J" userId="bf3d1d73-b4d7-4bb4-8793-c91dcec30622" providerId="ADAL" clId="{CC254DF7-FF14-4C15-ADCA-46FFB6019524}" dt="2020-12-07T14:09:15.796" v="1290" actId="2711"/>
          <ac:spMkLst>
            <pc:docMk/>
            <pc:sldMk cId="1289224255" sldId="1151"/>
            <ac:spMk id="4" creationId="{93BBCA40-69AD-4522-886D-4E24988DF3C1}"/>
          </ac:spMkLst>
        </pc:spChg>
      </pc:sldChg>
      <pc:sldChg chg="modSp">
        <pc:chgData name="Mullen (ESO), Paul J" userId="bf3d1d73-b4d7-4bb4-8793-c91dcec30622" providerId="ADAL" clId="{CC254DF7-FF14-4C15-ADCA-46FFB6019524}" dt="2020-12-07T14:09:30.656" v="1299" actId="20577"/>
        <pc:sldMkLst>
          <pc:docMk/>
          <pc:sldMk cId="3513088701" sldId="1154"/>
        </pc:sldMkLst>
        <pc:spChg chg="mod">
          <ac:chgData name="Mullen (ESO), Paul J" userId="bf3d1d73-b4d7-4bb4-8793-c91dcec30622" providerId="ADAL" clId="{CC254DF7-FF14-4C15-ADCA-46FFB6019524}" dt="2020-12-07T14:09:30.656" v="1299" actId="20577"/>
          <ac:spMkLst>
            <pc:docMk/>
            <pc:sldMk cId="3513088701" sldId="1154"/>
            <ac:spMk id="2" creationId="{B3092A0B-1CB9-47C9-8A53-DE5D46254E81}"/>
          </ac:spMkLst>
        </pc:spChg>
      </pc:sldChg>
      <pc:sldChg chg="modSp">
        <pc:chgData name="Mullen (ESO), Paul J" userId="bf3d1d73-b4d7-4bb4-8793-c91dcec30622" providerId="ADAL" clId="{CC254DF7-FF14-4C15-ADCA-46FFB6019524}" dt="2020-12-07T10:05:37.628" v="34" actId="20577"/>
        <pc:sldMkLst>
          <pc:docMk/>
          <pc:sldMk cId="1238846108" sldId="1200"/>
        </pc:sldMkLst>
        <pc:spChg chg="mod">
          <ac:chgData name="Mullen (ESO), Paul J" userId="bf3d1d73-b4d7-4bb4-8793-c91dcec30622" providerId="ADAL" clId="{CC254DF7-FF14-4C15-ADCA-46FFB6019524}" dt="2020-12-07T10:05:37.628" v="34" actId="20577"/>
          <ac:spMkLst>
            <pc:docMk/>
            <pc:sldMk cId="1238846108" sldId="1200"/>
            <ac:spMk id="4" creationId="{E8B728F4-72B7-4C7C-80BE-E2F214E6E0E1}"/>
          </ac:spMkLst>
        </pc:spChg>
      </pc:sldChg>
      <pc:sldChg chg="modSp">
        <pc:chgData name="Mullen (ESO), Paul J" userId="bf3d1d73-b4d7-4bb4-8793-c91dcec30622" providerId="ADAL" clId="{CC254DF7-FF14-4C15-ADCA-46FFB6019524}" dt="2020-12-14T21:07:09.303" v="7161" actId="6549"/>
        <pc:sldMkLst>
          <pc:docMk/>
          <pc:sldMk cId="1105744148" sldId="1214"/>
        </pc:sldMkLst>
        <pc:spChg chg="mod">
          <ac:chgData name="Mullen (ESO), Paul J" userId="bf3d1d73-b4d7-4bb4-8793-c91dcec30622" providerId="ADAL" clId="{CC254DF7-FF14-4C15-ADCA-46FFB6019524}" dt="2020-12-14T21:07:09.303" v="7161" actId="6549"/>
          <ac:spMkLst>
            <pc:docMk/>
            <pc:sldMk cId="1105744148" sldId="1214"/>
            <ac:spMk id="6" creationId="{00000000-0000-0000-0000-000000000000}"/>
          </ac:spMkLst>
        </pc:spChg>
      </pc:sldChg>
      <pc:sldChg chg="modSp">
        <pc:chgData name="Mullen (ESO), Paul J" userId="bf3d1d73-b4d7-4bb4-8793-c91dcec30622" providerId="ADAL" clId="{CC254DF7-FF14-4C15-ADCA-46FFB6019524}" dt="2020-12-07T10:05:23.927" v="11" actId="20577"/>
        <pc:sldMkLst>
          <pc:docMk/>
          <pc:sldMk cId="28742408" sldId="1323"/>
        </pc:sldMkLst>
        <pc:spChg chg="mod">
          <ac:chgData name="Mullen (ESO), Paul J" userId="bf3d1d73-b4d7-4bb4-8793-c91dcec30622" providerId="ADAL" clId="{CC254DF7-FF14-4C15-ADCA-46FFB6019524}" dt="2020-12-07T10:05:23.927" v="11" actId="20577"/>
          <ac:spMkLst>
            <pc:docMk/>
            <pc:sldMk cId="28742408" sldId="1323"/>
            <ac:spMk id="5" creationId="{4FBA6ABF-CE97-446E-AFED-BDC24A2E4D0F}"/>
          </ac:spMkLst>
        </pc:spChg>
      </pc:sldChg>
      <pc:sldChg chg="addSp delSp modSp">
        <pc:chgData name="Mullen (ESO), Paul J" userId="bf3d1d73-b4d7-4bb4-8793-c91dcec30622" providerId="ADAL" clId="{CC254DF7-FF14-4C15-ADCA-46FFB6019524}" dt="2020-12-07T13:27:14.606" v="338" actId="20577"/>
        <pc:sldMkLst>
          <pc:docMk/>
          <pc:sldMk cId="1141624882" sldId="1324"/>
        </pc:sldMkLst>
        <pc:spChg chg="add del mod">
          <ac:chgData name="Mullen (ESO), Paul J" userId="bf3d1d73-b4d7-4bb4-8793-c91dcec30622" providerId="ADAL" clId="{CC254DF7-FF14-4C15-ADCA-46FFB6019524}" dt="2020-12-07T13:26:45.545" v="314"/>
          <ac:spMkLst>
            <pc:docMk/>
            <pc:sldMk cId="1141624882" sldId="1324"/>
            <ac:spMk id="3" creationId="{20BD49DA-B044-4B7E-A684-D0951A8BB8F1}"/>
          </ac:spMkLst>
        </pc:spChg>
        <pc:spChg chg="add del mod">
          <ac:chgData name="Mullen (ESO), Paul J" userId="bf3d1d73-b4d7-4bb4-8793-c91dcec30622" providerId="ADAL" clId="{CC254DF7-FF14-4C15-ADCA-46FFB6019524}" dt="2020-12-07T10:10:02.568" v="285" actId="478"/>
          <ac:spMkLst>
            <pc:docMk/>
            <pc:sldMk cId="1141624882" sldId="1324"/>
            <ac:spMk id="5" creationId="{C70AE05D-FF88-4303-8595-C5C0466854F8}"/>
          </ac:spMkLst>
        </pc:spChg>
        <pc:spChg chg="add del">
          <ac:chgData name="Mullen (ESO), Paul J" userId="bf3d1d73-b4d7-4bb4-8793-c91dcec30622" providerId="ADAL" clId="{CC254DF7-FF14-4C15-ADCA-46FFB6019524}" dt="2020-12-07T13:26:50.853" v="315" actId="478"/>
          <ac:spMkLst>
            <pc:docMk/>
            <pc:sldMk cId="1141624882" sldId="1324"/>
            <ac:spMk id="6" creationId="{3F1818DE-60BB-4283-BA43-7F0343535839}"/>
          </ac:spMkLst>
        </pc:spChg>
        <pc:spChg chg="add del mod">
          <ac:chgData name="Mullen (ESO), Paul J" userId="bf3d1d73-b4d7-4bb4-8793-c91dcec30622" providerId="ADAL" clId="{CC254DF7-FF14-4C15-ADCA-46FFB6019524}" dt="2020-12-07T13:26:53.002" v="316"/>
          <ac:spMkLst>
            <pc:docMk/>
            <pc:sldMk cId="1141624882" sldId="1324"/>
            <ac:spMk id="8" creationId="{2CBD518C-2F43-449D-B090-0BE86843E0E1}"/>
          </ac:spMkLst>
        </pc:spChg>
        <pc:spChg chg="add mod">
          <ac:chgData name="Mullen (ESO), Paul J" userId="bf3d1d73-b4d7-4bb4-8793-c91dcec30622" providerId="ADAL" clId="{CC254DF7-FF14-4C15-ADCA-46FFB6019524}" dt="2020-12-07T13:27:14.606" v="338" actId="20577"/>
          <ac:spMkLst>
            <pc:docMk/>
            <pc:sldMk cId="1141624882" sldId="1324"/>
            <ac:spMk id="9" creationId="{FD4E705B-CD87-45A4-B174-4DF34696A0E1}"/>
          </ac:spMkLst>
        </pc:spChg>
      </pc:sldChg>
      <pc:sldChg chg="modSp add">
        <pc:chgData name="Mullen (ESO), Paul J" userId="bf3d1d73-b4d7-4bb4-8793-c91dcec30622" providerId="ADAL" clId="{CC254DF7-FF14-4C15-ADCA-46FFB6019524}" dt="2020-12-09T20:36:27.524" v="6419" actId="27636"/>
        <pc:sldMkLst>
          <pc:docMk/>
          <pc:sldMk cId="2027021372" sldId="1377"/>
        </pc:sldMkLst>
        <pc:spChg chg="mod">
          <ac:chgData name="Mullen (ESO), Paul J" userId="bf3d1d73-b4d7-4bb4-8793-c91dcec30622" providerId="ADAL" clId="{CC254DF7-FF14-4C15-ADCA-46FFB6019524}" dt="2020-12-09T20:36:27.524" v="6419" actId="27636"/>
          <ac:spMkLst>
            <pc:docMk/>
            <pc:sldMk cId="2027021372" sldId="1377"/>
            <ac:spMk id="4" creationId="{8163128C-6CBB-4BFE-858B-5EED77D92C6B}"/>
          </ac:spMkLst>
        </pc:spChg>
      </pc:sldChg>
      <pc:sldMasterChg chg="addSldLayout delSldLayout">
        <pc:chgData name="Mullen (ESO), Paul J" userId="bf3d1d73-b4d7-4bb4-8793-c91dcec30622" providerId="ADAL" clId="{CC254DF7-FF14-4C15-ADCA-46FFB6019524}" dt="2020-12-09T09:25:12.655" v="5227" actId="2696"/>
        <pc:sldMasterMkLst>
          <pc:docMk/>
          <pc:sldMasterMk cId="1585204217" sldId="2147483660"/>
        </pc:sldMasterMkLst>
        <pc:sldLayoutChg chg="add del">
          <pc:chgData name="Mullen (ESO), Paul J" userId="bf3d1d73-b4d7-4bb4-8793-c91dcec30622" providerId="ADAL" clId="{CC254DF7-FF14-4C15-ADCA-46FFB6019524}" dt="2020-12-09T09:25:12.655" v="5227" actId="2696"/>
          <pc:sldLayoutMkLst>
            <pc:docMk/>
            <pc:sldMasterMk cId="1585204217" sldId="2147483660"/>
            <pc:sldLayoutMk cId="1303514433" sldId="2147483709"/>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1_2" csCatId="accent1" phldr="1"/>
      <dgm:spPr/>
    </dgm:pt>
    <dgm:pt modelId="{00A5B285-5C81-47D4-8980-415D94DC31F2}">
      <dgm:prSet phldrT="[Text]" custT="1"/>
      <dgm:spPr/>
      <dgm:t>
        <a:bodyPr/>
        <a:lstStyle/>
        <a:p>
          <a:r>
            <a:rPr lang="en-GB" sz="1400" b="1" dirty="0">
              <a:latin typeface="Arial" panose="020B0604020202020204" pitchFamily="34" charset="0"/>
              <a:cs typeface="Arial" panose="020B0604020202020204" pitchFamily="34" charset="0"/>
            </a:rPr>
            <a:t>January (total = 5)</a:t>
          </a:r>
        </a:p>
      </dgm:t>
    </dgm:pt>
    <dgm:pt modelId="{5E11A762-0E12-481F-8BA3-68A39ACABD4F}" type="parTrans" cxnId="{04412C78-2C3C-496B-8824-6A94150F0A9B}">
      <dgm:prSet/>
      <dgm:spPr/>
      <dgm:t>
        <a:bodyPr/>
        <a:lstStyle/>
        <a:p>
          <a:endParaRPr lang="en-GB"/>
        </a:p>
      </dgm:t>
    </dgm:pt>
    <dgm:pt modelId="{6ED76270-41DD-442A-B73F-CE7C53B37D99}" type="sibTrans" cxnId="{04412C78-2C3C-496B-8824-6A94150F0A9B}">
      <dgm:prSet/>
      <dgm:spPr/>
      <dgm:t>
        <a:bodyPr/>
        <a:lstStyle/>
        <a:p>
          <a:endParaRPr lang="en-GB"/>
        </a:p>
      </dgm:t>
    </dgm:pt>
    <dgm:pt modelId="{AED3A7F7-2CA9-4A2D-ABC0-076FA91B3DFB}">
      <dgm:prSet phldrT="[Text]" custT="1"/>
      <dgm:spPr/>
      <dgm:t>
        <a:bodyPr/>
        <a:lstStyle/>
        <a:p>
          <a:r>
            <a:rPr lang="en-GB" sz="1400" b="0" dirty="0">
              <a:latin typeface="Arial" panose="020B0604020202020204" pitchFamily="34" charset="0"/>
              <a:cs typeface="Arial" panose="020B0604020202020204" pitchFamily="34" charset="0"/>
            </a:rPr>
            <a:t>CMP357 – 5 and 11 Jan</a:t>
          </a:r>
        </a:p>
      </dgm:t>
    </dgm:pt>
    <dgm:pt modelId="{56F83A3D-9778-4B38-947E-03901EA0DFF9}" type="parTrans" cxnId="{BFE4820F-7B7C-4976-9496-3C7B96BA1C00}">
      <dgm:prSet/>
      <dgm:spPr/>
      <dgm:t>
        <a:bodyPr/>
        <a:lstStyle/>
        <a:p>
          <a:endParaRPr lang="en-GB"/>
        </a:p>
      </dgm:t>
    </dgm:pt>
    <dgm:pt modelId="{2E66AFBE-0D8D-461E-AD88-C191A4E35530}" type="sibTrans" cxnId="{BFE4820F-7B7C-4976-9496-3C7B96BA1C00}">
      <dgm:prSet/>
      <dgm:spPr/>
      <dgm:t>
        <a:bodyPr/>
        <a:lstStyle/>
        <a:p>
          <a:endParaRPr lang="en-GB"/>
        </a:p>
      </dgm:t>
    </dgm:pt>
    <dgm:pt modelId="{94C9ED6A-3561-40F9-A193-1F9CDE3DC138}">
      <dgm:prSet phldrT="[Text]" custT="1"/>
      <dgm:spPr/>
      <dgm:t>
        <a:bodyPr/>
        <a:lstStyle/>
        <a:p>
          <a:r>
            <a:rPr lang="en-GB" sz="1400" b="0" dirty="0">
              <a:latin typeface="Arial" panose="020B0604020202020204" pitchFamily="34" charset="0"/>
              <a:cs typeface="Arial" panose="020B0604020202020204" pitchFamily="34" charset="0"/>
            </a:rPr>
            <a:t>CMP330 – 19 Jan</a:t>
          </a:r>
        </a:p>
      </dgm:t>
    </dgm:pt>
    <dgm:pt modelId="{C57B0ED0-21EE-4E89-9E4A-408877D746BE}" type="parTrans" cxnId="{8232123A-7491-41C7-89A5-873C990311AD}">
      <dgm:prSet/>
      <dgm:spPr/>
      <dgm:t>
        <a:bodyPr/>
        <a:lstStyle/>
        <a:p>
          <a:endParaRPr lang="en-GB"/>
        </a:p>
      </dgm:t>
    </dgm:pt>
    <dgm:pt modelId="{BC101725-4B2D-4BEB-B6F9-51479AF210B0}" type="sibTrans" cxnId="{8232123A-7491-41C7-89A5-873C990311AD}">
      <dgm:prSet/>
      <dgm:spPr/>
      <dgm:t>
        <a:bodyPr/>
        <a:lstStyle/>
        <a:p>
          <a:endParaRPr lang="en-GB"/>
        </a:p>
      </dgm:t>
    </dgm:pt>
    <dgm:pt modelId="{E03710FF-E186-447F-90B9-02E2AC1026D2}">
      <dgm:prSet phldrT="[Text]" custT="1"/>
      <dgm:spPr/>
      <dgm:t>
        <a:bodyPr/>
        <a:lstStyle/>
        <a:p>
          <a:r>
            <a:rPr lang="en-GB" sz="1400" b="1" dirty="0">
              <a:latin typeface="Arial" panose="020B0604020202020204" pitchFamily="34" charset="0"/>
              <a:cs typeface="Arial" panose="020B0604020202020204" pitchFamily="34" charset="0"/>
            </a:rPr>
            <a:t>February</a:t>
          </a:r>
          <a:r>
            <a:rPr lang="en-GB" sz="1400" b="0" dirty="0">
              <a:latin typeface="Arial" panose="020B0604020202020204" pitchFamily="34" charset="0"/>
              <a:cs typeface="Arial" panose="020B0604020202020204" pitchFamily="34" charset="0"/>
            </a:rPr>
            <a:t> </a:t>
          </a:r>
          <a:r>
            <a:rPr lang="en-GB" sz="1400" b="1" dirty="0">
              <a:latin typeface="Arial" panose="020B0604020202020204" pitchFamily="34" charset="0"/>
              <a:cs typeface="Arial" panose="020B0604020202020204" pitchFamily="34" charset="0"/>
            </a:rPr>
            <a:t>(total = 6)</a:t>
          </a:r>
        </a:p>
      </dgm:t>
    </dgm:pt>
    <dgm:pt modelId="{D274EC9F-EB56-454D-B49E-9B32C14790FE}" type="parTrans" cxnId="{F3F19841-D386-4720-B2D4-66F9276D8581}">
      <dgm:prSet/>
      <dgm:spPr/>
      <dgm:t>
        <a:bodyPr/>
        <a:lstStyle/>
        <a:p>
          <a:endParaRPr lang="en-GB"/>
        </a:p>
      </dgm:t>
    </dgm:pt>
    <dgm:pt modelId="{F36BCD33-CEB8-42AA-BC11-29D90F87DCFA}" type="sibTrans" cxnId="{F3F19841-D386-4720-B2D4-66F9276D8581}">
      <dgm:prSet/>
      <dgm:spPr/>
      <dgm:t>
        <a:bodyPr/>
        <a:lstStyle/>
        <a:p>
          <a:endParaRPr lang="en-GB"/>
        </a:p>
      </dgm:t>
    </dgm:pt>
    <dgm:pt modelId="{D7CD9C8E-C881-44A5-8431-859A73238472}">
      <dgm:prSet phldrT="[Text]" custT="1"/>
      <dgm:spPr/>
      <dgm:t>
        <a:bodyPr/>
        <a:lstStyle/>
        <a:p>
          <a:r>
            <a:rPr lang="en-GB" sz="1400" b="1" dirty="0">
              <a:latin typeface="Arial" panose="020B0604020202020204" pitchFamily="34" charset="0"/>
              <a:cs typeface="Arial" panose="020B0604020202020204" pitchFamily="34" charset="0"/>
            </a:rPr>
            <a:t>March (total = 6 so far)</a:t>
          </a:r>
        </a:p>
      </dgm:t>
    </dgm:pt>
    <dgm:pt modelId="{A75D1DD0-8297-4718-9ED2-0A3EB4252536}" type="parTrans" cxnId="{EFE3161C-995B-4666-B2B2-E7C1F60088A6}">
      <dgm:prSet/>
      <dgm:spPr/>
      <dgm:t>
        <a:bodyPr/>
        <a:lstStyle/>
        <a:p>
          <a:endParaRPr lang="en-GB"/>
        </a:p>
      </dgm:t>
    </dgm:pt>
    <dgm:pt modelId="{A0412181-8AA5-4559-9726-10F6655ACB98}" type="sibTrans" cxnId="{EFE3161C-995B-4666-B2B2-E7C1F60088A6}">
      <dgm:prSet/>
      <dgm:spPr/>
      <dgm:t>
        <a:bodyPr/>
        <a:lstStyle/>
        <a:p>
          <a:endParaRPr lang="en-GB"/>
        </a:p>
      </dgm:t>
    </dgm:pt>
    <dgm:pt modelId="{1DFA09AD-13CF-479C-A3A6-D567D8174233}">
      <dgm:prSet phldrT="[Text]" custT="1"/>
      <dgm:spPr/>
      <dgm:t>
        <a:bodyPr/>
        <a:lstStyle/>
        <a:p>
          <a:r>
            <a:rPr lang="en-GB" sz="1400" b="0" dirty="0">
              <a:latin typeface="Arial" panose="020B0604020202020204" pitchFamily="34" charset="0"/>
              <a:cs typeface="Arial" panose="020B0604020202020204" pitchFamily="34" charset="0"/>
            </a:rPr>
            <a:t>CMP315</a:t>
          </a:r>
        </a:p>
      </dgm:t>
    </dgm:pt>
    <dgm:pt modelId="{1D633BC7-1C12-414C-B9CD-03D918CCCF89}" type="parTrans" cxnId="{3298845C-D228-4A82-910C-1684EF9B1CC3}">
      <dgm:prSet/>
      <dgm:spPr/>
      <dgm:t>
        <a:bodyPr/>
        <a:lstStyle/>
        <a:p>
          <a:endParaRPr lang="en-GB"/>
        </a:p>
      </dgm:t>
    </dgm:pt>
    <dgm:pt modelId="{F707FA34-2B54-4A4E-876F-753D030EF804}" type="sibTrans" cxnId="{3298845C-D228-4A82-910C-1684EF9B1CC3}">
      <dgm:prSet/>
      <dgm:spPr/>
      <dgm:t>
        <a:bodyPr/>
        <a:lstStyle/>
        <a:p>
          <a:endParaRPr lang="en-GB"/>
        </a:p>
      </dgm:t>
    </dgm:pt>
    <dgm:pt modelId="{EE0F6860-1B18-4060-864D-C7E536CBC221}">
      <dgm:prSet phldrT="[Text]" custT="1"/>
      <dgm:spPr/>
      <dgm:t>
        <a:bodyPr/>
        <a:lstStyle/>
        <a:p>
          <a:r>
            <a:rPr lang="en-GB" sz="1400" b="0" dirty="0">
              <a:latin typeface="Arial" panose="020B0604020202020204" pitchFamily="34" charset="0"/>
              <a:cs typeface="Arial" panose="020B0604020202020204" pitchFamily="34" charset="0"/>
            </a:rPr>
            <a:t>CMP308 + BSUoS Mod (Fixed BSUoS and reconciliation process) + non Section 14 BSUoS Mod -– JH/KP</a:t>
          </a:r>
          <a:endParaRPr lang="en-GB" sz="1400" b="1" dirty="0">
            <a:latin typeface="Arial" panose="020B0604020202020204" pitchFamily="34" charset="0"/>
            <a:cs typeface="Arial" panose="020B0604020202020204" pitchFamily="34" charset="0"/>
          </a:endParaRPr>
        </a:p>
      </dgm:t>
    </dgm:pt>
    <dgm:pt modelId="{DAC86743-6F2A-4393-BE0D-99C0C2A3529E}" type="parTrans" cxnId="{C2FC770E-9B82-46F1-8C1E-A21E8A71F3A0}">
      <dgm:prSet/>
      <dgm:spPr/>
      <dgm:t>
        <a:bodyPr/>
        <a:lstStyle/>
        <a:p>
          <a:endParaRPr lang="en-GB"/>
        </a:p>
      </dgm:t>
    </dgm:pt>
    <dgm:pt modelId="{8E8CC5B0-4929-4754-B3D0-BFB8EFDC496A}" type="sibTrans" cxnId="{C2FC770E-9B82-46F1-8C1E-A21E8A71F3A0}">
      <dgm:prSet/>
      <dgm:spPr/>
      <dgm:t>
        <a:bodyPr/>
        <a:lstStyle/>
        <a:p>
          <a:endParaRPr lang="en-GB"/>
        </a:p>
      </dgm:t>
    </dgm:pt>
    <dgm:pt modelId="{6028988F-D25D-4B1C-B4AC-608BA5779E4F}">
      <dgm:prSet custT="1"/>
      <dgm:spPr/>
      <dgm:t>
        <a:bodyPr/>
        <a:lstStyle/>
        <a:p>
          <a:r>
            <a:rPr lang="en-GB" sz="1400" b="0" dirty="0">
              <a:latin typeface="Arial" panose="020B0604020202020204" pitchFamily="34" charset="0"/>
              <a:cs typeface="Arial" panose="020B0604020202020204" pitchFamily="34" charset="0"/>
            </a:rPr>
            <a:t>CMP328 x 2</a:t>
          </a:r>
        </a:p>
      </dgm:t>
    </dgm:pt>
    <dgm:pt modelId="{9F81E53D-AC75-4FBB-B0B8-D668E1AD1AD3}" type="parTrans" cxnId="{A3DEC272-CF6C-4785-916D-FED51AF60164}">
      <dgm:prSet/>
      <dgm:spPr/>
      <dgm:t>
        <a:bodyPr/>
        <a:lstStyle/>
        <a:p>
          <a:endParaRPr lang="en-GB"/>
        </a:p>
      </dgm:t>
    </dgm:pt>
    <dgm:pt modelId="{9A303E8B-34B9-4F9F-8AE7-7CE40BC34363}" type="sibTrans" cxnId="{A3DEC272-CF6C-4785-916D-FED51AF60164}">
      <dgm:prSet/>
      <dgm:spPr/>
      <dgm:t>
        <a:bodyPr/>
        <a:lstStyle/>
        <a:p>
          <a:endParaRPr lang="en-GB"/>
        </a:p>
      </dgm:t>
    </dgm:pt>
    <dgm:pt modelId="{32861A6C-0155-4F08-9512-9192740DE6FA}">
      <dgm:prSet phldrT="[Text]" custT="1"/>
      <dgm:spPr/>
      <dgm:t>
        <a:bodyPr/>
        <a:lstStyle/>
        <a:p>
          <a:r>
            <a:rPr lang="en-GB" sz="1400" b="0" dirty="0">
              <a:latin typeface="Arial" panose="020B0604020202020204" pitchFamily="34" charset="0"/>
              <a:cs typeface="Arial" panose="020B0604020202020204" pitchFamily="34" charset="0"/>
            </a:rPr>
            <a:t>CMP298 x 2  - 3 and 23 Feb</a:t>
          </a:r>
        </a:p>
      </dgm:t>
    </dgm:pt>
    <dgm:pt modelId="{B69F7556-9868-4BB3-9FEE-59AE47F96D2F}" type="parTrans" cxnId="{8AC47797-EDB3-4A72-88B1-857A03A90B79}">
      <dgm:prSet/>
      <dgm:spPr/>
      <dgm:t>
        <a:bodyPr/>
        <a:lstStyle/>
        <a:p>
          <a:endParaRPr lang="en-GB"/>
        </a:p>
      </dgm:t>
    </dgm:pt>
    <dgm:pt modelId="{5743BD43-782A-4A03-99B5-8E9663E11344}" type="sibTrans" cxnId="{8AC47797-EDB3-4A72-88B1-857A03A90B79}">
      <dgm:prSet/>
      <dgm:spPr/>
      <dgm:t>
        <a:bodyPr/>
        <a:lstStyle/>
        <a:p>
          <a:endParaRPr lang="en-GB"/>
        </a:p>
      </dgm:t>
    </dgm:pt>
    <dgm:pt modelId="{937260BF-69DA-4ADB-97D6-E2837DF3A2D4}">
      <dgm:prSet phldrT="[Text]" custT="1"/>
      <dgm:spPr/>
      <dgm:t>
        <a:bodyPr/>
        <a:lstStyle/>
        <a:p>
          <a:r>
            <a:rPr lang="en-GB" sz="1400" b="0" dirty="0">
              <a:latin typeface="Arial" panose="020B0604020202020204" pitchFamily="34" charset="0"/>
              <a:cs typeface="Arial" panose="020B0604020202020204" pitchFamily="34" charset="0"/>
            </a:rPr>
            <a:t>CMP315</a:t>
          </a:r>
          <a:endParaRPr lang="en-GB" sz="1400" b="1" dirty="0">
            <a:latin typeface="Arial" panose="020B0604020202020204" pitchFamily="34" charset="0"/>
            <a:cs typeface="Arial" panose="020B0604020202020204" pitchFamily="34" charset="0"/>
          </a:endParaRPr>
        </a:p>
      </dgm:t>
    </dgm:pt>
    <dgm:pt modelId="{F92F17D7-52FE-4811-8C80-F282BB224A7A}" type="parTrans" cxnId="{4720F049-A226-4F27-BC35-28F735287499}">
      <dgm:prSet/>
      <dgm:spPr/>
      <dgm:t>
        <a:bodyPr/>
        <a:lstStyle/>
        <a:p>
          <a:endParaRPr lang="en-GB"/>
        </a:p>
      </dgm:t>
    </dgm:pt>
    <dgm:pt modelId="{5986A9DF-4F5A-4B72-8922-F1DF5C272788}" type="sibTrans" cxnId="{4720F049-A226-4F27-BC35-28F735287499}">
      <dgm:prSet/>
      <dgm:spPr/>
      <dgm:t>
        <a:bodyPr/>
        <a:lstStyle/>
        <a:p>
          <a:endParaRPr lang="en-GB"/>
        </a:p>
      </dgm:t>
    </dgm:pt>
    <dgm:pt modelId="{29A03721-CA85-42A7-9D2B-DE902C0DEB9A}">
      <dgm:prSet phldrT="[Text]" custT="1"/>
      <dgm:spPr/>
      <dgm:t>
        <a:bodyPr/>
        <a:lstStyle/>
        <a:p>
          <a:r>
            <a:rPr lang="en-GB" sz="1400" b="0" dirty="0">
              <a:latin typeface="Arial" panose="020B0604020202020204" pitchFamily="34" charset="0"/>
              <a:cs typeface="Arial" panose="020B0604020202020204" pitchFamily="34" charset="0"/>
            </a:rPr>
            <a:t>CMP308  - 27 Jan</a:t>
          </a:r>
        </a:p>
      </dgm:t>
    </dgm:pt>
    <dgm:pt modelId="{AD89D671-E13E-40FB-9A3E-2B1EDD14A96E}" type="parTrans" cxnId="{1C7B367B-471D-4146-8346-6595ADB971F4}">
      <dgm:prSet/>
      <dgm:spPr/>
      <dgm:t>
        <a:bodyPr/>
        <a:lstStyle/>
        <a:p>
          <a:endParaRPr lang="en-GB"/>
        </a:p>
      </dgm:t>
    </dgm:pt>
    <dgm:pt modelId="{8C2FD43A-9273-45A2-B021-8F02B7FC8CB6}" type="sibTrans" cxnId="{1C7B367B-471D-4146-8346-6595ADB971F4}">
      <dgm:prSet/>
      <dgm:spPr/>
      <dgm:t>
        <a:bodyPr/>
        <a:lstStyle/>
        <a:p>
          <a:endParaRPr lang="en-GB"/>
        </a:p>
      </dgm:t>
    </dgm:pt>
    <dgm:pt modelId="{E22AC66D-53C7-4097-91B9-25B6A8DA558E}">
      <dgm:prSet phldrT="[Text]" custT="1"/>
      <dgm:spPr/>
      <dgm:t>
        <a:bodyPr/>
        <a:lstStyle/>
        <a:p>
          <a:r>
            <a:rPr lang="en-GB" sz="1400" b="0" dirty="0">
              <a:latin typeface="Arial" panose="020B0604020202020204" pitchFamily="34" charset="0"/>
              <a:cs typeface="Arial" panose="020B0604020202020204" pitchFamily="34" charset="0"/>
            </a:rPr>
            <a:t>CMP326 – 15 Jan</a:t>
          </a:r>
        </a:p>
      </dgm:t>
    </dgm:pt>
    <dgm:pt modelId="{B7B2C248-5D5D-4A06-887D-8647ED60DFC7}" type="parTrans" cxnId="{385B0175-B01F-464E-9292-70DCADF584BB}">
      <dgm:prSet/>
      <dgm:spPr/>
      <dgm:t>
        <a:bodyPr/>
        <a:lstStyle/>
        <a:p>
          <a:endParaRPr lang="en-GB"/>
        </a:p>
      </dgm:t>
    </dgm:pt>
    <dgm:pt modelId="{6CD5ECE9-93D3-4868-8C6B-6C4CCECA8B5C}" type="sibTrans" cxnId="{385B0175-B01F-464E-9292-70DCADF584BB}">
      <dgm:prSet/>
      <dgm:spPr/>
      <dgm:t>
        <a:bodyPr/>
        <a:lstStyle/>
        <a:p>
          <a:endParaRPr lang="en-GB"/>
        </a:p>
      </dgm:t>
    </dgm:pt>
    <dgm:pt modelId="{A0EC27BD-0571-417F-A0AE-2B11AEB68244}">
      <dgm:prSet phldrT="[Text]" custT="1"/>
      <dgm:spPr/>
      <dgm:t>
        <a:bodyPr/>
        <a:lstStyle/>
        <a:p>
          <a:r>
            <a:rPr lang="en-GB" sz="1400" b="0" dirty="0">
              <a:latin typeface="Arial" panose="020B0604020202020204" pitchFamily="34" charset="0"/>
              <a:cs typeface="Arial" panose="020B0604020202020204" pitchFamily="34" charset="0"/>
            </a:rPr>
            <a:t>CMP308</a:t>
          </a:r>
        </a:p>
      </dgm:t>
    </dgm:pt>
    <dgm:pt modelId="{B4AE42AC-A7A8-4B6D-B948-0663953D2E47}" type="parTrans" cxnId="{7EBF9EFC-CA4E-4691-9E35-70BDA0CAFF3F}">
      <dgm:prSet/>
      <dgm:spPr/>
      <dgm:t>
        <a:bodyPr/>
        <a:lstStyle/>
        <a:p>
          <a:endParaRPr lang="en-GB"/>
        </a:p>
      </dgm:t>
    </dgm:pt>
    <dgm:pt modelId="{295D5985-6D07-41BA-93C8-4653BF4F4956}" type="sibTrans" cxnId="{7EBF9EFC-CA4E-4691-9E35-70BDA0CAFF3F}">
      <dgm:prSet/>
      <dgm:spPr/>
      <dgm:t>
        <a:bodyPr/>
        <a:lstStyle/>
        <a:p>
          <a:endParaRPr lang="en-GB"/>
        </a:p>
      </dgm:t>
    </dgm:pt>
    <dgm:pt modelId="{C2EB826A-E3A5-44BB-9763-BAEDF6AF413C}">
      <dgm:prSet phldrT="[Text]" custT="1"/>
      <dgm:spPr/>
      <dgm:t>
        <a:bodyPr/>
        <a:lstStyle/>
        <a:p>
          <a:r>
            <a:rPr lang="en-GB" sz="1400" b="0" dirty="0">
              <a:latin typeface="Arial" panose="020B0604020202020204" pitchFamily="34" charset="0"/>
              <a:cs typeface="Arial" panose="020B0604020202020204" pitchFamily="34" charset="0"/>
            </a:rPr>
            <a:t>CMP330 – w/c 22 Feb</a:t>
          </a:r>
        </a:p>
      </dgm:t>
    </dgm:pt>
    <dgm:pt modelId="{F67641AE-6548-470E-9DC2-CA7B8B9DE7FB}" type="parTrans" cxnId="{D94740A4-A162-4969-BBF2-10052753D2C1}">
      <dgm:prSet/>
      <dgm:spPr/>
      <dgm:t>
        <a:bodyPr/>
        <a:lstStyle/>
        <a:p>
          <a:endParaRPr lang="en-GB"/>
        </a:p>
      </dgm:t>
    </dgm:pt>
    <dgm:pt modelId="{5B81E93B-9850-4C5E-A48E-185C6B44FB56}" type="sibTrans" cxnId="{D94740A4-A162-4969-BBF2-10052753D2C1}">
      <dgm:prSet/>
      <dgm:spPr/>
      <dgm:t>
        <a:bodyPr/>
        <a:lstStyle/>
        <a:p>
          <a:endParaRPr lang="en-GB"/>
        </a:p>
      </dgm:t>
    </dgm:pt>
    <dgm:pt modelId="{2AFFD917-05EF-41FF-B779-42BF34F92CC4}">
      <dgm:prSet custT="1"/>
      <dgm:spPr/>
      <dgm:t>
        <a:bodyPr/>
        <a:lstStyle/>
        <a:p>
          <a:r>
            <a:rPr lang="en-GB" sz="1400" b="0" dirty="0">
              <a:latin typeface="Arial" panose="020B0604020202020204" pitchFamily="34" charset="0"/>
              <a:cs typeface="Arial" panose="020B0604020202020204" pitchFamily="34" charset="0"/>
            </a:rPr>
            <a:t>CMP326 – 2 Mar</a:t>
          </a:r>
        </a:p>
      </dgm:t>
    </dgm:pt>
    <dgm:pt modelId="{6F8EC9CD-990E-4849-9A45-60A8DAE29C89}" type="parTrans" cxnId="{8D654EE2-B90B-4BF4-8A03-98554D9D2E8A}">
      <dgm:prSet/>
      <dgm:spPr/>
      <dgm:t>
        <a:bodyPr/>
        <a:lstStyle/>
        <a:p>
          <a:endParaRPr lang="en-GB"/>
        </a:p>
      </dgm:t>
    </dgm:pt>
    <dgm:pt modelId="{5CF17184-CE0D-4CF2-ABB2-E247F48BF019}" type="sibTrans" cxnId="{8D654EE2-B90B-4BF4-8A03-98554D9D2E8A}">
      <dgm:prSet/>
      <dgm:spPr/>
      <dgm:t>
        <a:bodyPr/>
        <a:lstStyle/>
        <a:p>
          <a:endParaRPr lang="en-GB"/>
        </a:p>
      </dgm:t>
    </dgm:pt>
    <dgm:pt modelId="{9D6E31CF-D705-446D-B534-B646DDB19970}">
      <dgm:prSet phldrT="[Text]" custT="1"/>
      <dgm:spPr/>
      <dgm:t>
        <a:bodyPr/>
        <a:lstStyle/>
        <a:p>
          <a:r>
            <a:rPr lang="en-GB" sz="1400" b="0" dirty="0">
              <a:latin typeface="Arial" panose="020B0604020202020204" pitchFamily="34" charset="0"/>
              <a:cs typeface="Arial" panose="020B0604020202020204" pitchFamily="34" charset="0"/>
            </a:rPr>
            <a:t>CMP328 – 10 Feb</a:t>
          </a:r>
        </a:p>
      </dgm:t>
    </dgm:pt>
    <dgm:pt modelId="{A7B7FC56-3A13-42D8-965E-709B234DF8DD}" type="parTrans" cxnId="{67638B71-9E1F-485F-9EC2-E227E35FFF57}">
      <dgm:prSet/>
      <dgm:spPr/>
      <dgm:t>
        <a:bodyPr/>
        <a:lstStyle/>
        <a:p>
          <a:endParaRPr lang="en-GB"/>
        </a:p>
      </dgm:t>
    </dgm:pt>
    <dgm:pt modelId="{7C84A308-C163-4396-8D2F-0C9814AF123E}" type="sibTrans" cxnId="{67638B71-9E1F-485F-9EC2-E227E35FFF57}">
      <dgm:prSet/>
      <dgm:spPr/>
      <dgm:t>
        <a:bodyPr/>
        <a:lstStyle/>
        <a:p>
          <a:endParaRPr lang="en-GB"/>
        </a:p>
      </dgm:t>
    </dgm:pt>
    <dgm:pt modelId="{2F7D2746-600B-41F0-BA69-0D0207B1C1D0}">
      <dgm:prSet custT="1"/>
      <dgm:spPr/>
      <dgm:t>
        <a:bodyPr/>
        <a:lstStyle/>
        <a:p>
          <a:r>
            <a:rPr lang="en-GB" sz="1400" b="0" dirty="0">
              <a:latin typeface="Arial" panose="020B0604020202020204" pitchFamily="34" charset="0"/>
              <a:cs typeface="Arial" panose="020B0604020202020204" pitchFamily="34" charset="0"/>
            </a:rPr>
            <a:t>BSUoS Billing &amp; Credit Cover Mod -  JH/KP</a:t>
          </a:r>
        </a:p>
      </dgm:t>
    </dgm:pt>
    <dgm:pt modelId="{BC727FCD-7BDF-4B37-845C-123756D5E0D5}" type="parTrans" cxnId="{5BC5255B-9EC0-4933-BF3F-872E3542E940}">
      <dgm:prSet/>
      <dgm:spPr/>
      <dgm:t>
        <a:bodyPr/>
        <a:lstStyle/>
        <a:p>
          <a:endParaRPr lang="en-GB"/>
        </a:p>
      </dgm:t>
    </dgm:pt>
    <dgm:pt modelId="{CC7BFF9B-7A01-40CA-B625-28281BF49678}" type="sibTrans" cxnId="{5BC5255B-9EC0-4933-BF3F-872E3542E940}">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custLinFactNeighborX="192" custLinFactNeighborY="-2678"/>
      <dgm:spPr>
        <a:solidFill>
          <a:schemeClr val="accent2">
            <a:lumMod val="20000"/>
            <a:lumOff val="80000"/>
          </a:schemeClr>
        </a:solidFill>
      </dgm:spPr>
    </dgm:pt>
    <dgm:pt modelId="{7C29544A-5B95-4706-92CC-754F2DA6E449}" type="pres">
      <dgm:prSet presAssocID="{B32BE603-0F34-465F-9929-BD40BCCABAB0}" presName="points" presStyleCnt="0"/>
      <dgm:spPr/>
    </dgm:pt>
    <dgm:pt modelId="{44B6FABA-5525-4F3F-A791-0B49742CE7E3}" type="pres">
      <dgm:prSet presAssocID="{00A5B285-5C81-47D4-8980-415D94DC31F2}" presName="compositeA" presStyleCnt="0"/>
      <dgm:spPr/>
    </dgm:pt>
    <dgm:pt modelId="{51DB63F6-F7FA-40D9-B70E-AB16A280E4F0}" type="pres">
      <dgm:prSet presAssocID="{00A5B285-5C81-47D4-8980-415D94DC31F2}" presName="textA" presStyleLbl="revTx" presStyleIdx="0" presStyleCnt="3">
        <dgm:presLayoutVars>
          <dgm:bulletEnabled val="1"/>
        </dgm:presLayoutVars>
      </dgm:prSet>
      <dgm:spPr/>
    </dgm:pt>
    <dgm:pt modelId="{9ABC6466-614A-4BE5-BAB7-424DBD83CDED}" type="pres">
      <dgm:prSet presAssocID="{00A5B285-5C81-47D4-8980-415D94DC31F2}" presName="circleA" presStyleLbl="node1" presStyleIdx="0" presStyleCnt="3"/>
      <dgm:spPr/>
    </dgm:pt>
    <dgm:pt modelId="{D6BA48A2-822A-48B9-ADEB-C17E5B31C87E}" type="pres">
      <dgm:prSet presAssocID="{00A5B285-5C81-47D4-8980-415D94DC31F2}" presName="spaceA" presStyleCnt="0"/>
      <dgm:spPr/>
    </dgm:pt>
    <dgm:pt modelId="{E9668E91-112D-431F-97ED-EE5EBD37F67C}" type="pres">
      <dgm:prSet presAssocID="{6ED76270-41DD-442A-B73F-CE7C53B37D99}" presName="space" presStyleCnt="0"/>
      <dgm:spPr/>
    </dgm:pt>
    <dgm:pt modelId="{73C59E08-82E1-41B1-B67A-5C3D5A1EF8F9}" type="pres">
      <dgm:prSet presAssocID="{E03710FF-E186-447F-90B9-02E2AC1026D2}" presName="compositeB" presStyleCnt="0"/>
      <dgm:spPr/>
    </dgm:pt>
    <dgm:pt modelId="{EAEC9270-0D8D-4887-B72C-A1C192192E36}" type="pres">
      <dgm:prSet presAssocID="{E03710FF-E186-447F-90B9-02E2AC1026D2}" presName="textB" presStyleLbl="revTx" presStyleIdx="1" presStyleCnt="3">
        <dgm:presLayoutVars>
          <dgm:bulletEnabled val="1"/>
        </dgm:presLayoutVars>
      </dgm:prSet>
      <dgm:spPr/>
    </dgm:pt>
    <dgm:pt modelId="{C48E5F0E-7810-4552-A2E1-CFC5DF4E379E}" type="pres">
      <dgm:prSet presAssocID="{E03710FF-E186-447F-90B9-02E2AC1026D2}" presName="circleB" presStyleLbl="node1" presStyleIdx="1" presStyleCnt="3"/>
      <dgm:spPr/>
    </dgm:pt>
    <dgm:pt modelId="{91C17E8A-F42A-473F-9D41-5FDFDE097976}" type="pres">
      <dgm:prSet presAssocID="{E03710FF-E186-447F-90B9-02E2AC1026D2}" presName="spaceB" presStyleCnt="0"/>
      <dgm:spPr/>
    </dgm:pt>
    <dgm:pt modelId="{0BF530DB-9F20-4FF6-B3FF-0C7A6BA2E6E2}" type="pres">
      <dgm:prSet presAssocID="{F36BCD33-CEB8-42AA-BC11-29D90F87DCFA}" presName="space" presStyleCnt="0"/>
      <dgm:spPr/>
    </dgm:pt>
    <dgm:pt modelId="{1E181C6E-FFD4-436C-B92F-DF6FE84FA0FD}" type="pres">
      <dgm:prSet presAssocID="{D7CD9C8E-C881-44A5-8431-859A73238472}" presName="compositeA" presStyleCnt="0"/>
      <dgm:spPr/>
    </dgm:pt>
    <dgm:pt modelId="{26BBA083-F780-4754-9567-1F4E8C5917E2}" type="pres">
      <dgm:prSet presAssocID="{D7CD9C8E-C881-44A5-8431-859A73238472}" presName="textA" presStyleLbl="revTx" presStyleIdx="2" presStyleCnt="3" custScaleX="130447">
        <dgm:presLayoutVars>
          <dgm:bulletEnabled val="1"/>
        </dgm:presLayoutVars>
      </dgm:prSet>
      <dgm:spPr/>
    </dgm:pt>
    <dgm:pt modelId="{243259DD-4D0A-4704-882F-EB8727804AC5}" type="pres">
      <dgm:prSet presAssocID="{D7CD9C8E-C881-44A5-8431-859A73238472}" presName="circleA" presStyleLbl="node1" presStyleIdx="2" presStyleCnt="3"/>
      <dgm:spPr/>
    </dgm:pt>
    <dgm:pt modelId="{C4036DBD-5462-42E4-AC28-8868F8524755}" type="pres">
      <dgm:prSet presAssocID="{D7CD9C8E-C881-44A5-8431-859A73238472}" presName="spaceA" presStyleCnt="0"/>
      <dgm:spPr/>
    </dgm:pt>
  </dgm:ptLst>
  <dgm:cxnLst>
    <dgm:cxn modelId="{C2FC770E-9B82-46F1-8C1E-A21E8A71F3A0}" srcId="{D7CD9C8E-C881-44A5-8431-859A73238472}" destId="{EE0F6860-1B18-4060-864D-C7E536CBC221}" srcOrd="0" destOrd="0" parTransId="{DAC86743-6F2A-4393-BE0D-99C0C2A3529E}" sibTransId="{8E8CC5B0-4929-4754-B3D0-BFB8EFDC496A}"/>
    <dgm:cxn modelId="{BFE4820F-7B7C-4976-9496-3C7B96BA1C00}" srcId="{00A5B285-5C81-47D4-8980-415D94DC31F2}" destId="{AED3A7F7-2CA9-4A2D-ABC0-076FA91B3DFB}" srcOrd="0" destOrd="0" parTransId="{56F83A3D-9778-4B38-947E-03901EA0DFF9}" sibTransId="{2E66AFBE-0D8D-461E-AD88-C191A4E35530}"/>
    <dgm:cxn modelId="{EFE3161C-995B-4666-B2B2-E7C1F60088A6}" srcId="{B32BE603-0F34-465F-9929-BD40BCCABAB0}" destId="{D7CD9C8E-C881-44A5-8431-859A73238472}" srcOrd="2" destOrd="0" parTransId="{A75D1DD0-8297-4718-9ED2-0A3EB4252536}" sibTransId="{A0412181-8AA5-4559-9726-10F6655ACB98}"/>
    <dgm:cxn modelId="{7AFB3B21-27B2-44F9-8398-70E50B4440A7}" type="presOf" srcId="{6028988F-D25D-4B1C-B4AC-608BA5779E4F}" destId="{26BBA083-F780-4754-9567-1F4E8C5917E2}" srcOrd="0" destOrd="4" presId="urn:microsoft.com/office/officeart/2005/8/layout/hProcess11"/>
    <dgm:cxn modelId="{8232123A-7491-41C7-89A5-873C990311AD}" srcId="{00A5B285-5C81-47D4-8980-415D94DC31F2}" destId="{94C9ED6A-3561-40F9-A193-1F9CDE3DC138}" srcOrd="2" destOrd="0" parTransId="{C57B0ED0-21EE-4E89-9E4A-408877D746BE}" sibTransId="{BC101725-4B2D-4BEB-B6F9-51479AF210B0}"/>
    <dgm:cxn modelId="{5BC5255B-9EC0-4933-BF3F-872E3542E940}" srcId="{D7CD9C8E-C881-44A5-8431-859A73238472}" destId="{2F7D2746-600B-41F0-BA69-0D0207B1C1D0}" srcOrd="1" destOrd="0" parTransId="{BC727FCD-7BDF-4B37-845C-123756D5E0D5}" sibTransId="{CC7BFF9B-7A01-40CA-B625-28281BF49678}"/>
    <dgm:cxn modelId="{3298845C-D228-4A82-910C-1684EF9B1CC3}" srcId="{E03710FF-E186-447F-90B9-02E2AC1026D2}" destId="{1DFA09AD-13CF-479C-A3A6-D567D8174233}" srcOrd="3" destOrd="0" parTransId="{1D633BC7-1C12-414C-B9CD-03D918CCCF89}" sibTransId="{F707FA34-2B54-4A4E-876F-753D030EF804}"/>
    <dgm:cxn modelId="{F3F19841-D386-4720-B2D4-66F9276D8581}" srcId="{B32BE603-0F34-465F-9929-BD40BCCABAB0}" destId="{E03710FF-E186-447F-90B9-02E2AC1026D2}" srcOrd="1" destOrd="0" parTransId="{D274EC9F-EB56-454D-B49E-9B32C14790FE}" sibTransId="{F36BCD33-CEB8-42AA-BC11-29D90F87DCFA}"/>
    <dgm:cxn modelId="{EF5A8945-D464-4FE6-9A4B-0602E885666E}" type="presOf" srcId="{E22AC66D-53C7-4097-91B9-25B6A8DA558E}" destId="{51DB63F6-F7FA-40D9-B70E-AB16A280E4F0}" srcOrd="0" destOrd="2" presId="urn:microsoft.com/office/officeart/2005/8/layout/hProcess11"/>
    <dgm:cxn modelId="{4720F049-A226-4F27-BC35-28F735287499}" srcId="{D7CD9C8E-C881-44A5-8431-859A73238472}" destId="{937260BF-69DA-4ADB-97D6-E2837DF3A2D4}" srcOrd="2" destOrd="0" parTransId="{F92F17D7-52FE-4811-8C80-F282BB224A7A}" sibTransId="{5986A9DF-4F5A-4B72-8922-F1DF5C272788}"/>
    <dgm:cxn modelId="{67638B71-9E1F-485F-9EC2-E227E35FFF57}" srcId="{E03710FF-E186-447F-90B9-02E2AC1026D2}" destId="{9D6E31CF-D705-446D-B534-B646DDB19970}" srcOrd="1" destOrd="0" parTransId="{A7B7FC56-3A13-42D8-965E-709B234DF8DD}" sibTransId="{7C84A308-C163-4396-8D2F-0C9814AF123E}"/>
    <dgm:cxn modelId="{A3DEC272-CF6C-4785-916D-FED51AF60164}" srcId="{D7CD9C8E-C881-44A5-8431-859A73238472}" destId="{6028988F-D25D-4B1C-B4AC-608BA5779E4F}" srcOrd="3" destOrd="0" parTransId="{9F81E53D-AC75-4FBB-B0B8-D668E1AD1AD3}" sibTransId="{9A303E8B-34B9-4F9F-8AE7-7CE40BC34363}"/>
    <dgm:cxn modelId="{6C43EF52-58E9-47DD-827C-6388979D7B9A}" type="presOf" srcId="{2F7D2746-600B-41F0-BA69-0D0207B1C1D0}" destId="{26BBA083-F780-4754-9567-1F4E8C5917E2}" srcOrd="0" destOrd="2" presId="urn:microsoft.com/office/officeart/2005/8/layout/hProcess11"/>
    <dgm:cxn modelId="{385B0175-B01F-464E-9292-70DCADF584BB}" srcId="{00A5B285-5C81-47D4-8980-415D94DC31F2}" destId="{E22AC66D-53C7-4097-91B9-25B6A8DA558E}" srcOrd="1" destOrd="0" parTransId="{B7B2C248-5D5D-4A06-887D-8647ED60DFC7}" sibTransId="{6CD5ECE9-93D3-4868-8C6B-6C4CCECA8B5C}"/>
    <dgm:cxn modelId="{04412C78-2C3C-496B-8824-6A94150F0A9B}" srcId="{B32BE603-0F34-465F-9929-BD40BCCABAB0}" destId="{00A5B285-5C81-47D4-8980-415D94DC31F2}" srcOrd="0" destOrd="0" parTransId="{5E11A762-0E12-481F-8BA3-68A39ACABD4F}" sibTransId="{6ED76270-41DD-442A-B73F-CE7C53B37D99}"/>
    <dgm:cxn modelId="{1C7B367B-471D-4146-8346-6595ADB971F4}" srcId="{00A5B285-5C81-47D4-8980-415D94DC31F2}" destId="{29A03721-CA85-42A7-9D2B-DE902C0DEB9A}" srcOrd="3" destOrd="0" parTransId="{AD89D671-E13E-40FB-9A3E-2B1EDD14A96E}" sibTransId="{8C2FD43A-9273-45A2-B021-8F02B7FC8CB6}"/>
    <dgm:cxn modelId="{B6969F80-D887-46F1-B65D-F2726CD97557}" type="presOf" srcId="{29A03721-CA85-42A7-9D2B-DE902C0DEB9A}" destId="{51DB63F6-F7FA-40D9-B70E-AB16A280E4F0}" srcOrd="0" destOrd="4" presId="urn:microsoft.com/office/officeart/2005/8/layout/hProcess11"/>
    <dgm:cxn modelId="{16F3FA81-C56D-4318-8031-DF885E5DC44A}" type="presOf" srcId="{1DFA09AD-13CF-479C-A3A6-D567D8174233}" destId="{EAEC9270-0D8D-4887-B72C-A1C192192E36}" srcOrd="0" destOrd="4" presId="urn:microsoft.com/office/officeart/2005/8/layout/hProcess11"/>
    <dgm:cxn modelId="{C0015785-7D5E-47BA-A34B-F6A6028C08E4}" type="presOf" srcId="{937260BF-69DA-4ADB-97D6-E2837DF3A2D4}" destId="{26BBA083-F780-4754-9567-1F4E8C5917E2}" srcOrd="0" destOrd="3"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75CF808D-EE1C-44D9-B711-4987CF07F0F1}" type="presOf" srcId="{A0EC27BD-0571-417F-A0AE-2B11AEB68244}" destId="{EAEC9270-0D8D-4887-B72C-A1C192192E36}" srcOrd="0" destOrd="3" presId="urn:microsoft.com/office/officeart/2005/8/layout/hProcess11"/>
    <dgm:cxn modelId="{1870AB94-E43E-445D-A1DB-C5E1FA81B9BD}" type="presOf" srcId="{32861A6C-0155-4F08-9512-9192740DE6FA}" destId="{EAEC9270-0D8D-4887-B72C-A1C192192E36}" srcOrd="0" destOrd="1" presId="urn:microsoft.com/office/officeart/2005/8/layout/hProcess11"/>
    <dgm:cxn modelId="{8AC47797-EDB3-4A72-88B1-857A03A90B79}" srcId="{E03710FF-E186-447F-90B9-02E2AC1026D2}" destId="{32861A6C-0155-4F08-9512-9192740DE6FA}" srcOrd="0" destOrd="0" parTransId="{B69F7556-9868-4BB3-9FEE-59AE47F96D2F}" sibTransId="{5743BD43-782A-4A03-99B5-8E9663E11344}"/>
    <dgm:cxn modelId="{E6DD8BA2-AAFB-4E94-920D-99A6770830C0}" type="presOf" srcId="{2AFFD917-05EF-41FF-B779-42BF34F92CC4}" destId="{26BBA083-F780-4754-9567-1F4E8C5917E2}" srcOrd="0" destOrd="5" presId="urn:microsoft.com/office/officeart/2005/8/layout/hProcess11"/>
    <dgm:cxn modelId="{D94740A4-A162-4969-BBF2-10052753D2C1}" srcId="{E03710FF-E186-447F-90B9-02E2AC1026D2}" destId="{C2EB826A-E3A5-44BB-9763-BAEDF6AF413C}" srcOrd="4" destOrd="0" parTransId="{F67641AE-6548-470E-9DC2-CA7B8B9DE7FB}" sibTransId="{5B81E93B-9850-4C5E-A48E-185C6B44FB56}"/>
    <dgm:cxn modelId="{2E921EA6-DA0A-411B-9EA0-E2D29E68CD45}" type="presOf" srcId="{94C9ED6A-3561-40F9-A193-1F9CDE3DC138}" destId="{51DB63F6-F7FA-40D9-B70E-AB16A280E4F0}" srcOrd="0" destOrd="3" presId="urn:microsoft.com/office/officeart/2005/8/layout/hProcess11"/>
    <dgm:cxn modelId="{BAFF0EBA-2A04-4080-8200-421852D39D1A}" type="presOf" srcId="{C2EB826A-E3A5-44BB-9763-BAEDF6AF413C}" destId="{EAEC9270-0D8D-4887-B72C-A1C192192E36}" srcOrd="0" destOrd="5" presId="urn:microsoft.com/office/officeart/2005/8/layout/hProcess11"/>
    <dgm:cxn modelId="{02FDF8C6-AE3D-4AAF-92B7-0E010F44168F}" type="presOf" srcId="{EE0F6860-1B18-4060-864D-C7E536CBC221}" destId="{26BBA083-F780-4754-9567-1F4E8C5917E2}" srcOrd="0" destOrd="1" presId="urn:microsoft.com/office/officeart/2005/8/layout/hProcess11"/>
    <dgm:cxn modelId="{4C9349CB-2BA4-4853-B9C4-25E4BF57D46F}" type="presOf" srcId="{E03710FF-E186-447F-90B9-02E2AC1026D2}" destId="{EAEC9270-0D8D-4887-B72C-A1C192192E36}" srcOrd="0" destOrd="0" presId="urn:microsoft.com/office/officeart/2005/8/layout/hProcess11"/>
    <dgm:cxn modelId="{8D654EE2-B90B-4BF4-8A03-98554D9D2E8A}" srcId="{D7CD9C8E-C881-44A5-8431-859A73238472}" destId="{2AFFD917-05EF-41FF-B779-42BF34F92CC4}" srcOrd="4" destOrd="0" parTransId="{6F8EC9CD-990E-4849-9A45-60A8DAE29C89}" sibTransId="{5CF17184-CE0D-4CF2-ABB2-E247F48BF019}"/>
    <dgm:cxn modelId="{5C30E1E5-C994-4046-BB11-C4B44988740D}" type="presOf" srcId="{D7CD9C8E-C881-44A5-8431-859A73238472}" destId="{26BBA083-F780-4754-9567-1F4E8C5917E2}" srcOrd="0" destOrd="0" presId="urn:microsoft.com/office/officeart/2005/8/layout/hProcess11"/>
    <dgm:cxn modelId="{85AA66EC-88A5-4F47-B816-CC8ECA0E0D11}" type="presOf" srcId="{00A5B285-5C81-47D4-8980-415D94DC31F2}" destId="{51DB63F6-F7FA-40D9-B70E-AB16A280E4F0}" srcOrd="0" destOrd="0" presId="urn:microsoft.com/office/officeart/2005/8/layout/hProcess11"/>
    <dgm:cxn modelId="{7D3319F6-8B05-4997-A1FF-F2CE010B2F1E}" type="presOf" srcId="{9D6E31CF-D705-446D-B534-B646DDB19970}" destId="{EAEC9270-0D8D-4887-B72C-A1C192192E36}" srcOrd="0" destOrd="2" presId="urn:microsoft.com/office/officeart/2005/8/layout/hProcess11"/>
    <dgm:cxn modelId="{319BA0F8-5A77-4F38-94D9-2ADB3626047B}" type="presOf" srcId="{AED3A7F7-2CA9-4A2D-ABC0-076FA91B3DFB}" destId="{51DB63F6-F7FA-40D9-B70E-AB16A280E4F0}" srcOrd="0" destOrd="1" presId="urn:microsoft.com/office/officeart/2005/8/layout/hProcess11"/>
    <dgm:cxn modelId="{7EBF9EFC-CA4E-4691-9E35-70BDA0CAFF3F}" srcId="{E03710FF-E186-447F-90B9-02E2AC1026D2}" destId="{A0EC27BD-0571-417F-A0AE-2B11AEB68244}" srcOrd="2" destOrd="0" parTransId="{B4AE42AC-A7A8-4B6D-B948-0663953D2E47}" sibTransId="{295D5985-6D07-41BA-93C8-4653BF4F4956}"/>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FD8C0865-62D9-4660-9CA2-FD19FDB9F19C}" type="presParOf" srcId="{7C29544A-5B95-4706-92CC-754F2DA6E449}" destId="{44B6FABA-5525-4F3F-A791-0B49742CE7E3}" srcOrd="0" destOrd="0" presId="urn:microsoft.com/office/officeart/2005/8/layout/hProcess11"/>
    <dgm:cxn modelId="{1CEC00A2-643C-4BDC-9574-F26ED9DB7272}" type="presParOf" srcId="{44B6FABA-5525-4F3F-A791-0B49742CE7E3}" destId="{51DB63F6-F7FA-40D9-B70E-AB16A280E4F0}" srcOrd="0" destOrd="0" presId="urn:microsoft.com/office/officeart/2005/8/layout/hProcess11"/>
    <dgm:cxn modelId="{98558F5F-B1E9-404D-97D6-DEC131C42ED9}" type="presParOf" srcId="{44B6FABA-5525-4F3F-A791-0B49742CE7E3}" destId="{9ABC6466-614A-4BE5-BAB7-424DBD83CDED}" srcOrd="1" destOrd="0" presId="urn:microsoft.com/office/officeart/2005/8/layout/hProcess11"/>
    <dgm:cxn modelId="{08FEE2E1-0CB5-4D1C-B203-12FD745EFA56}" type="presParOf" srcId="{44B6FABA-5525-4F3F-A791-0B49742CE7E3}" destId="{D6BA48A2-822A-48B9-ADEB-C17E5B31C87E}" srcOrd="2" destOrd="0" presId="urn:microsoft.com/office/officeart/2005/8/layout/hProcess11"/>
    <dgm:cxn modelId="{874E3BB4-E5E2-459A-897E-3AD270211C04}" type="presParOf" srcId="{7C29544A-5B95-4706-92CC-754F2DA6E449}" destId="{E9668E91-112D-431F-97ED-EE5EBD37F67C}" srcOrd="1" destOrd="0" presId="urn:microsoft.com/office/officeart/2005/8/layout/hProcess11"/>
    <dgm:cxn modelId="{7D798196-4C3F-4426-8D3F-A933AC0B75B9}" type="presParOf" srcId="{7C29544A-5B95-4706-92CC-754F2DA6E449}" destId="{73C59E08-82E1-41B1-B67A-5C3D5A1EF8F9}" srcOrd="2" destOrd="0" presId="urn:microsoft.com/office/officeart/2005/8/layout/hProcess11"/>
    <dgm:cxn modelId="{405D9227-9057-496E-B043-E4D9D9B95E4A}" type="presParOf" srcId="{73C59E08-82E1-41B1-B67A-5C3D5A1EF8F9}" destId="{EAEC9270-0D8D-4887-B72C-A1C192192E36}" srcOrd="0" destOrd="0" presId="urn:microsoft.com/office/officeart/2005/8/layout/hProcess11"/>
    <dgm:cxn modelId="{79577992-521A-4BD9-A26A-5555EF731D0E}" type="presParOf" srcId="{73C59E08-82E1-41B1-B67A-5C3D5A1EF8F9}" destId="{C48E5F0E-7810-4552-A2E1-CFC5DF4E379E}" srcOrd="1" destOrd="0" presId="urn:microsoft.com/office/officeart/2005/8/layout/hProcess11"/>
    <dgm:cxn modelId="{D1E1A52F-B667-49C7-9F5C-98D86D9F3033}" type="presParOf" srcId="{73C59E08-82E1-41B1-B67A-5C3D5A1EF8F9}" destId="{91C17E8A-F42A-473F-9D41-5FDFDE097976}" srcOrd="2" destOrd="0" presId="urn:microsoft.com/office/officeart/2005/8/layout/hProcess11"/>
    <dgm:cxn modelId="{5549C803-332A-4188-87D1-37ED3E90D3E5}" type="presParOf" srcId="{7C29544A-5B95-4706-92CC-754F2DA6E449}" destId="{0BF530DB-9F20-4FF6-B3FF-0C7A6BA2E6E2}" srcOrd="3" destOrd="0" presId="urn:microsoft.com/office/officeart/2005/8/layout/hProcess11"/>
    <dgm:cxn modelId="{A522B751-262E-4100-91FA-1DC56A7806BE}" type="presParOf" srcId="{7C29544A-5B95-4706-92CC-754F2DA6E449}" destId="{1E181C6E-FFD4-436C-B92F-DF6FE84FA0FD}" srcOrd="4" destOrd="0" presId="urn:microsoft.com/office/officeart/2005/8/layout/hProcess11"/>
    <dgm:cxn modelId="{1EEAD7B5-A6CC-41BB-99A9-DD9405FBC7F8}" type="presParOf" srcId="{1E181C6E-FFD4-436C-B92F-DF6FE84FA0FD}" destId="{26BBA083-F780-4754-9567-1F4E8C5917E2}" srcOrd="0" destOrd="0" presId="urn:microsoft.com/office/officeart/2005/8/layout/hProcess11"/>
    <dgm:cxn modelId="{2A11C3B9-9125-4671-9552-CEBCC62F8DC5}" type="presParOf" srcId="{1E181C6E-FFD4-436C-B92F-DF6FE84FA0FD}" destId="{243259DD-4D0A-4704-882F-EB8727804AC5}" srcOrd="1" destOrd="0" presId="urn:microsoft.com/office/officeart/2005/8/layout/hProcess11"/>
    <dgm:cxn modelId="{A5523747-DF41-418C-AF6F-C162509C1257}" type="presParOf" srcId="{1E181C6E-FFD4-436C-B92F-DF6FE84FA0FD}" destId="{C4036DBD-5462-42E4-AC28-8868F852475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1F81B9D2-3A59-4C7A-B3A4-CE2AD2D296A4}">
      <dgm:prSet phldrT="[Text]" custT="1"/>
      <dgm:spPr/>
      <dgm:t>
        <a:bodyPr/>
        <a:lstStyle/>
        <a:p>
          <a:r>
            <a:rPr lang="en-GB" sz="1400" b="1" dirty="0">
              <a:latin typeface="Arial" panose="020B0604020202020204" pitchFamily="34" charset="0"/>
              <a:cs typeface="Arial" panose="020B0604020202020204" pitchFamily="34" charset="0"/>
            </a:rPr>
            <a:t>January (total = 5)</a:t>
          </a:r>
          <a:endParaRPr lang="en-US" sz="1400" dirty="0">
            <a:latin typeface="Arial" panose="020B0604020202020204" pitchFamily="34" charset="0"/>
            <a:cs typeface="Arial" panose="020B0604020202020204" pitchFamily="34" charset="0"/>
          </a:endParaRPr>
        </a:p>
      </dgm:t>
    </dgm:pt>
    <dgm:pt modelId="{0D1373D8-8093-491D-8B0E-3D89043B934E}" type="parTrans" cxnId="{78621A12-B556-4266-9FEE-715195658BF4}">
      <dgm:prSet/>
      <dgm:spPr/>
      <dgm:t>
        <a:bodyPr/>
        <a:lstStyle/>
        <a:p>
          <a:endParaRPr lang="en-GB"/>
        </a:p>
      </dgm:t>
    </dgm:pt>
    <dgm:pt modelId="{3AA68CF8-16FB-4826-9892-F09FA133C539}" type="sibTrans" cxnId="{78621A12-B556-4266-9FEE-715195658BF4}">
      <dgm:prSet/>
      <dgm:spPr/>
      <dgm:t>
        <a:bodyPr/>
        <a:lstStyle/>
        <a:p>
          <a:endParaRPr lang="en-GB"/>
        </a:p>
      </dgm:t>
    </dgm:pt>
    <dgm:pt modelId="{4C0B4ABC-6CE8-4C6B-9288-2D2FA19F7117}">
      <dgm:prSet phldrT="[Text]" custT="1"/>
      <dgm:spPr/>
      <dgm:t>
        <a:bodyPr/>
        <a:lstStyle/>
        <a:p>
          <a:r>
            <a:rPr lang="en-US" sz="1400" dirty="0">
              <a:latin typeface="Arial" panose="020B0604020202020204" pitchFamily="34" charset="0"/>
              <a:cs typeface="Arial" panose="020B0604020202020204" pitchFamily="34" charset="0"/>
            </a:rPr>
            <a:t>GC0109 – 22 Jan</a:t>
          </a:r>
        </a:p>
      </dgm:t>
    </dgm:pt>
    <dgm:pt modelId="{324506AD-DEEA-4EEC-90FE-30BA43BB57B4}" type="parTrans" cxnId="{4B375B48-F537-4042-92B3-155C6F7BF3A5}">
      <dgm:prSet/>
      <dgm:spPr/>
      <dgm:t>
        <a:bodyPr/>
        <a:lstStyle/>
        <a:p>
          <a:endParaRPr lang="en-GB"/>
        </a:p>
      </dgm:t>
    </dgm:pt>
    <dgm:pt modelId="{98FB35AA-C96B-4906-BEF1-DBFEA340E1C6}" type="sibTrans" cxnId="{4B375B48-F537-4042-92B3-155C6F7BF3A5}">
      <dgm:prSet/>
      <dgm:spPr/>
      <dgm:t>
        <a:bodyPr/>
        <a:lstStyle/>
        <a:p>
          <a:endParaRPr lang="en-GB"/>
        </a:p>
      </dgm:t>
    </dgm:pt>
    <dgm:pt modelId="{BB5A071A-1023-48B7-92C2-057C207EFDFB}">
      <dgm:prSet phldrT="[Text]" custT="1"/>
      <dgm:spPr/>
      <dgm:t>
        <a:bodyPr/>
        <a:lstStyle/>
        <a:p>
          <a:r>
            <a:rPr lang="en-GB" sz="1400" b="1" dirty="0">
              <a:latin typeface="Arial" panose="020B0604020202020204" pitchFamily="34" charset="0"/>
              <a:cs typeface="Arial" panose="020B0604020202020204" pitchFamily="34" charset="0"/>
            </a:rPr>
            <a:t>February (total = 5)</a:t>
          </a:r>
          <a:endParaRPr lang="en-US" sz="1400" dirty="0">
            <a:latin typeface="Arial" panose="020B0604020202020204" pitchFamily="34" charset="0"/>
            <a:cs typeface="Arial" panose="020B0604020202020204" pitchFamily="34" charset="0"/>
          </a:endParaRPr>
        </a:p>
      </dgm:t>
    </dgm:pt>
    <dgm:pt modelId="{7EA6B976-4F77-446D-95CF-A2C6DF7EC79D}" type="parTrans" cxnId="{92928164-4B7E-47B8-B8E9-02CD8CB057C0}">
      <dgm:prSet/>
      <dgm:spPr/>
      <dgm:t>
        <a:bodyPr/>
        <a:lstStyle/>
        <a:p>
          <a:endParaRPr lang="en-GB"/>
        </a:p>
      </dgm:t>
    </dgm:pt>
    <dgm:pt modelId="{B1A1C6FA-0632-4BBC-B49E-46D37A5FE5C1}" type="sibTrans" cxnId="{92928164-4B7E-47B8-B8E9-02CD8CB057C0}">
      <dgm:prSet/>
      <dgm:spPr/>
      <dgm:t>
        <a:bodyPr/>
        <a:lstStyle/>
        <a:p>
          <a:endParaRPr lang="en-GB"/>
        </a:p>
      </dgm:t>
    </dgm:pt>
    <dgm:pt modelId="{6970AFC8-A135-42E5-B49D-F6C8D2FA9D37}">
      <dgm:prSet phldrT="[Text]" custT="1"/>
      <dgm:spPr/>
      <dgm:t>
        <a:bodyPr/>
        <a:lstStyle/>
        <a:p>
          <a:r>
            <a:rPr lang="en-GB" sz="1400" b="1" dirty="0">
              <a:latin typeface="Arial" panose="020B0604020202020204" pitchFamily="34" charset="0"/>
              <a:cs typeface="Arial" panose="020B0604020202020204" pitchFamily="34" charset="0"/>
            </a:rPr>
            <a:t>March (total = 4 so far)</a:t>
          </a:r>
          <a:endParaRPr lang="en-US" sz="1400" dirty="0">
            <a:latin typeface="Arial" panose="020B0604020202020204" pitchFamily="34" charset="0"/>
            <a:cs typeface="Arial" panose="020B0604020202020204" pitchFamily="34" charset="0"/>
          </a:endParaRPr>
        </a:p>
      </dgm:t>
    </dgm:pt>
    <dgm:pt modelId="{66D82EBB-C52C-4E6D-94F3-2041925FDFB7}" type="parTrans" cxnId="{D7DD8B97-7F04-4A4E-91C0-D9E4E8006774}">
      <dgm:prSet/>
      <dgm:spPr/>
      <dgm:t>
        <a:bodyPr/>
        <a:lstStyle/>
        <a:p>
          <a:endParaRPr lang="en-GB"/>
        </a:p>
      </dgm:t>
    </dgm:pt>
    <dgm:pt modelId="{B5F8BA3A-C1A5-4818-BC09-81B5A549088F}" type="sibTrans" cxnId="{D7DD8B97-7F04-4A4E-91C0-D9E4E8006774}">
      <dgm:prSet/>
      <dgm:spPr/>
      <dgm:t>
        <a:bodyPr/>
        <a:lstStyle/>
        <a:p>
          <a:endParaRPr lang="en-GB"/>
        </a:p>
      </dgm:t>
    </dgm:pt>
    <dgm:pt modelId="{879299C0-6DFF-4931-8C68-4A3F5DB95E3D}">
      <dgm:prSet phldrT="[Text]" custT="1"/>
      <dgm:spPr/>
      <dgm:t>
        <a:bodyPr/>
        <a:lstStyle/>
        <a:p>
          <a:r>
            <a:rPr lang="en-US" sz="1400" dirty="0">
              <a:latin typeface="Arial" panose="020B0604020202020204" pitchFamily="34" charset="0"/>
              <a:cs typeface="Arial" panose="020B0604020202020204" pitchFamily="34" charset="0"/>
            </a:rPr>
            <a:t>GC0139 – 11 Jan</a:t>
          </a:r>
        </a:p>
      </dgm:t>
    </dgm:pt>
    <dgm:pt modelId="{D1EB8214-D779-4F22-93D4-710DFA51BF5D}" type="parTrans" cxnId="{CF123A88-B422-4A96-9969-66677880C1D4}">
      <dgm:prSet/>
      <dgm:spPr/>
      <dgm:t>
        <a:bodyPr/>
        <a:lstStyle/>
        <a:p>
          <a:endParaRPr lang="en-GB"/>
        </a:p>
      </dgm:t>
    </dgm:pt>
    <dgm:pt modelId="{05E57722-48F3-45E0-A774-5FF42C46BE09}" type="sibTrans" cxnId="{CF123A88-B422-4A96-9969-66677880C1D4}">
      <dgm:prSet/>
      <dgm:spPr/>
      <dgm:t>
        <a:bodyPr/>
        <a:lstStyle/>
        <a:p>
          <a:endParaRPr lang="en-GB"/>
        </a:p>
      </dgm:t>
    </dgm:pt>
    <dgm:pt modelId="{16FA5049-613D-444F-83E1-C12510E0D4DD}">
      <dgm:prSet phldrT="[Text]" custT="1"/>
      <dgm:spPr/>
      <dgm:t>
        <a:bodyPr/>
        <a:lstStyle/>
        <a:p>
          <a:r>
            <a:rPr lang="en-GB" sz="1400" b="0" dirty="0">
              <a:latin typeface="Arial" panose="020B0604020202020204" pitchFamily="34" charset="0"/>
              <a:cs typeface="Arial" panose="020B0604020202020204" pitchFamily="34" charset="0"/>
            </a:rPr>
            <a:t>GC0109 – w/c 1 Feb</a:t>
          </a:r>
          <a:endParaRPr lang="en-US" sz="1400" dirty="0">
            <a:latin typeface="Arial" panose="020B0604020202020204" pitchFamily="34" charset="0"/>
            <a:cs typeface="Arial" panose="020B0604020202020204" pitchFamily="34" charset="0"/>
          </a:endParaRPr>
        </a:p>
      </dgm:t>
    </dgm:pt>
    <dgm:pt modelId="{6352D380-D188-4413-B730-9F63860614BE}" type="sibTrans" cxnId="{445689E2-C14D-464C-B8EF-2A46D7AF5758}">
      <dgm:prSet/>
      <dgm:spPr/>
      <dgm:t>
        <a:bodyPr/>
        <a:lstStyle/>
        <a:p>
          <a:endParaRPr lang="en-GB"/>
        </a:p>
      </dgm:t>
    </dgm:pt>
    <dgm:pt modelId="{88F390F5-5881-4202-B1A3-F6ED726A119E}" type="parTrans" cxnId="{445689E2-C14D-464C-B8EF-2A46D7AF5758}">
      <dgm:prSet/>
      <dgm:spPr/>
      <dgm:t>
        <a:bodyPr/>
        <a:lstStyle/>
        <a:p>
          <a:endParaRPr lang="en-GB"/>
        </a:p>
      </dgm:t>
    </dgm:pt>
    <dgm:pt modelId="{0EA4428C-1570-403C-8D98-7C9F947D7543}">
      <dgm:prSet phldrT="[Text]" custT="1"/>
      <dgm:spPr/>
      <dgm:t>
        <a:bodyPr/>
        <a:lstStyle/>
        <a:p>
          <a:r>
            <a:rPr lang="en-US" sz="1400" dirty="0">
              <a:latin typeface="Arial" panose="020B0604020202020204" pitchFamily="34" charset="0"/>
              <a:cs typeface="Arial" panose="020B0604020202020204" pitchFamily="34" charset="0"/>
            </a:rPr>
            <a:t>GC0133</a:t>
          </a:r>
        </a:p>
      </dgm:t>
    </dgm:pt>
    <dgm:pt modelId="{A32642AE-9CC7-41EE-AA88-A7B412CF31CB}" type="parTrans" cxnId="{D179DC78-BF21-4C17-81DF-4287A7D34CB0}">
      <dgm:prSet/>
      <dgm:spPr/>
      <dgm:t>
        <a:bodyPr/>
        <a:lstStyle/>
        <a:p>
          <a:endParaRPr lang="en-GB"/>
        </a:p>
      </dgm:t>
    </dgm:pt>
    <dgm:pt modelId="{6490B1A8-CD9F-4BA6-9C1E-A9668FB61343}" type="sibTrans" cxnId="{D179DC78-BF21-4C17-81DF-4287A7D34CB0}">
      <dgm:prSet/>
      <dgm:spPr/>
      <dgm:t>
        <a:bodyPr/>
        <a:lstStyle/>
        <a:p>
          <a:endParaRPr lang="en-GB"/>
        </a:p>
      </dgm:t>
    </dgm:pt>
    <dgm:pt modelId="{ADFC780F-3ED2-455E-868B-5108C4E6BCC2}">
      <dgm:prSet phldrT="[Text]" custT="1"/>
      <dgm:spPr/>
      <dgm:t>
        <a:bodyPr/>
        <a:lstStyle/>
        <a:p>
          <a:r>
            <a:rPr lang="en-US" sz="1400" dirty="0">
              <a:latin typeface="Arial" panose="020B0604020202020204" pitchFamily="34" charset="0"/>
              <a:cs typeface="Arial" panose="020B0604020202020204" pitchFamily="34" charset="0"/>
            </a:rPr>
            <a:t>GC0138/141</a:t>
          </a:r>
        </a:p>
      </dgm:t>
    </dgm:pt>
    <dgm:pt modelId="{0993C76D-39E7-423F-85A9-A5C71C1C7AB4}" type="parTrans" cxnId="{ED4FFD74-D3D7-4567-AD43-A8119087CD59}">
      <dgm:prSet/>
      <dgm:spPr/>
      <dgm:t>
        <a:bodyPr/>
        <a:lstStyle/>
        <a:p>
          <a:endParaRPr lang="en-GB"/>
        </a:p>
      </dgm:t>
    </dgm:pt>
    <dgm:pt modelId="{035A34FE-AFB7-4DD3-8E26-C8EF24A14473}" type="sibTrans" cxnId="{ED4FFD74-D3D7-4567-AD43-A8119087CD59}">
      <dgm:prSet/>
      <dgm:spPr/>
      <dgm:t>
        <a:bodyPr/>
        <a:lstStyle/>
        <a:p>
          <a:endParaRPr lang="en-GB"/>
        </a:p>
      </dgm:t>
    </dgm:pt>
    <dgm:pt modelId="{949EF762-D2F8-4022-AD35-5D9C39A20C65}">
      <dgm:prSet phldrT="[Text]" custT="1"/>
      <dgm:spPr/>
      <dgm:t>
        <a:bodyPr/>
        <a:lstStyle/>
        <a:p>
          <a:r>
            <a:rPr lang="en-US" sz="1400" dirty="0">
              <a:latin typeface="Arial" panose="020B0604020202020204" pitchFamily="34" charset="0"/>
              <a:cs typeface="Arial" panose="020B0604020202020204" pitchFamily="34" charset="0"/>
            </a:rPr>
            <a:t>GC0134 x 2</a:t>
          </a:r>
        </a:p>
      </dgm:t>
    </dgm:pt>
    <dgm:pt modelId="{2336ECBA-368C-414C-96E4-5EC4F0FBCEAC}" type="parTrans" cxnId="{D21B4445-44E5-4417-9994-CDFC498919E6}">
      <dgm:prSet/>
      <dgm:spPr/>
      <dgm:t>
        <a:bodyPr/>
        <a:lstStyle/>
        <a:p>
          <a:endParaRPr lang="en-GB"/>
        </a:p>
      </dgm:t>
    </dgm:pt>
    <dgm:pt modelId="{482A4388-371B-4947-BA4C-0CA124F512A3}" type="sibTrans" cxnId="{D21B4445-44E5-4417-9994-CDFC498919E6}">
      <dgm:prSet/>
      <dgm:spPr/>
      <dgm:t>
        <a:bodyPr/>
        <a:lstStyle/>
        <a:p>
          <a:endParaRPr lang="en-GB"/>
        </a:p>
      </dgm:t>
    </dgm:pt>
    <dgm:pt modelId="{E173EB6E-DB59-42B6-BAB5-423A6616465C}">
      <dgm:prSet phldrT="[Text]" custT="1"/>
      <dgm:spPr/>
      <dgm:t>
        <a:bodyPr/>
        <a:lstStyle/>
        <a:p>
          <a:r>
            <a:rPr lang="en-GB" sz="1400" b="0" dirty="0">
              <a:latin typeface="Arial" panose="020B0604020202020204" pitchFamily="34" charset="0"/>
              <a:cs typeface="Arial" panose="020B0604020202020204" pitchFamily="34" charset="0"/>
            </a:rPr>
            <a:t>GC0148</a:t>
          </a:r>
          <a:endParaRPr lang="en-US" sz="1400" dirty="0">
            <a:latin typeface="Arial" panose="020B0604020202020204" pitchFamily="34" charset="0"/>
            <a:cs typeface="Arial" panose="020B0604020202020204" pitchFamily="34" charset="0"/>
          </a:endParaRPr>
        </a:p>
      </dgm:t>
    </dgm:pt>
    <dgm:pt modelId="{B9BD884B-39CE-4418-9C30-5B73596E4F7F}" type="parTrans" cxnId="{FC4829BA-F3FB-45AD-BEA3-2008D05C8AE5}">
      <dgm:prSet/>
      <dgm:spPr/>
      <dgm:t>
        <a:bodyPr/>
        <a:lstStyle/>
        <a:p>
          <a:endParaRPr lang="en-GB"/>
        </a:p>
      </dgm:t>
    </dgm:pt>
    <dgm:pt modelId="{A5501C21-4D18-4A6F-A768-3A89CEDF6943}" type="sibTrans" cxnId="{FC4829BA-F3FB-45AD-BEA3-2008D05C8AE5}">
      <dgm:prSet/>
      <dgm:spPr/>
      <dgm:t>
        <a:bodyPr/>
        <a:lstStyle/>
        <a:p>
          <a:endParaRPr lang="en-GB"/>
        </a:p>
      </dgm:t>
    </dgm:pt>
    <dgm:pt modelId="{359C684E-398C-4671-B157-35001035EDE8}">
      <dgm:prSet phldrT="[Text]" custT="1"/>
      <dgm:spPr/>
      <dgm:t>
        <a:bodyPr/>
        <a:lstStyle/>
        <a:p>
          <a:r>
            <a:rPr lang="en-GB" sz="1400" b="0" dirty="0">
              <a:latin typeface="Arial" panose="020B0604020202020204" pitchFamily="34" charset="0"/>
              <a:cs typeface="Arial" panose="020B0604020202020204" pitchFamily="34" charset="0"/>
            </a:rPr>
            <a:t>GC0117</a:t>
          </a:r>
        </a:p>
        <a:p>
          <a:endParaRPr lang="en-US" sz="1400" dirty="0">
            <a:latin typeface="Arial" panose="020B0604020202020204" pitchFamily="34" charset="0"/>
            <a:cs typeface="Arial" panose="020B0604020202020204" pitchFamily="34" charset="0"/>
          </a:endParaRPr>
        </a:p>
      </dgm:t>
    </dgm:pt>
    <dgm:pt modelId="{C6D13BDD-F3B1-4ECA-85B3-F042E8D922D3}" type="parTrans" cxnId="{DAFECE56-FB4E-4A71-9F57-557738C1D919}">
      <dgm:prSet/>
      <dgm:spPr/>
      <dgm:t>
        <a:bodyPr/>
        <a:lstStyle/>
        <a:p>
          <a:endParaRPr lang="en-GB"/>
        </a:p>
      </dgm:t>
    </dgm:pt>
    <dgm:pt modelId="{45C25CA2-95D8-4C62-B249-C752E12F95CA}" type="sibTrans" cxnId="{DAFECE56-FB4E-4A71-9F57-557738C1D919}">
      <dgm:prSet/>
      <dgm:spPr/>
      <dgm:t>
        <a:bodyPr/>
        <a:lstStyle/>
        <a:p>
          <a:endParaRPr lang="en-GB"/>
        </a:p>
      </dgm:t>
    </dgm:pt>
    <dgm:pt modelId="{06BE1984-CB99-4431-BAC9-90418E009708}">
      <dgm:prSet phldrT="[Text]" custT="1"/>
      <dgm:spPr/>
      <dgm:t>
        <a:bodyPr/>
        <a:lstStyle/>
        <a:p>
          <a:r>
            <a:rPr lang="en-US" sz="1400" dirty="0">
              <a:latin typeface="Arial" panose="020B0604020202020204" pitchFamily="34" charset="0"/>
              <a:cs typeface="Arial" panose="020B0604020202020204" pitchFamily="34" charset="0"/>
            </a:rPr>
            <a:t>GC0144 – 11 Jan</a:t>
          </a:r>
        </a:p>
      </dgm:t>
    </dgm:pt>
    <dgm:pt modelId="{577AFA7C-D560-49CD-A8A8-1627202145A8}" type="parTrans" cxnId="{6B90EF39-6323-414E-BDCD-6BAA8B70E7E1}">
      <dgm:prSet/>
      <dgm:spPr/>
      <dgm:t>
        <a:bodyPr/>
        <a:lstStyle/>
        <a:p>
          <a:endParaRPr lang="en-GB"/>
        </a:p>
      </dgm:t>
    </dgm:pt>
    <dgm:pt modelId="{7CBF6D38-6666-45E4-AF36-1099AF9340FB}" type="sibTrans" cxnId="{6B90EF39-6323-414E-BDCD-6BAA8B70E7E1}">
      <dgm:prSet/>
      <dgm:spPr/>
      <dgm:t>
        <a:bodyPr/>
        <a:lstStyle/>
        <a:p>
          <a:endParaRPr lang="en-GB"/>
        </a:p>
      </dgm:t>
    </dgm:pt>
    <dgm:pt modelId="{12384D63-B431-4682-A88E-D5EC1EA34D0A}">
      <dgm:prSet phldrT="[Text]" custT="1"/>
      <dgm:spPr/>
      <dgm:t>
        <a:bodyPr/>
        <a:lstStyle/>
        <a:p>
          <a:r>
            <a:rPr lang="en-US" sz="1400" dirty="0">
              <a:latin typeface="Arial" panose="020B0604020202020204" pitchFamily="34" charset="0"/>
              <a:cs typeface="Arial" panose="020B0604020202020204" pitchFamily="34" charset="0"/>
            </a:rPr>
            <a:t>GC0147 – 13 Jan</a:t>
          </a:r>
        </a:p>
      </dgm:t>
    </dgm:pt>
    <dgm:pt modelId="{CBCAD309-C2A7-4010-A755-3255B40A0E13}" type="parTrans" cxnId="{FD9984A9-45BA-4377-A3A5-96BE1D222ED7}">
      <dgm:prSet/>
      <dgm:spPr/>
      <dgm:t>
        <a:bodyPr/>
        <a:lstStyle/>
        <a:p>
          <a:endParaRPr lang="en-GB"/>
        </a:p>
      </dgm:t>
    </dgm:pt>
    <dgm:pt modelId="{8DCF8DA2-D33F-4118-835A-30FE7B38BE2A}" type="sibTrans" cxnId="{FD9984A9-45BA-4377-A3A5-96BE1D222ED7}">
      <dgm:prSet/>
      <dgm:spPr/>
      <dgm:t>
        <a:bodyPr/>
        <a:lstStyle/>
        <a:p>
          <a:endParaRPr lang="en-GB"/>
        </a:p>
      </dgm:t>
    </dgm:pt>
    <dgm:pt modelId="{48DDEDC7-AEF4-4645-955B-4B146563B318}">
      <dgm:prSet phldrT="[Text]" custT="1"/>
      <dgm:spPr/>
      <dgm:t>
        <a:bodyPr/>
        <a:lstStyle/>
        <a:p>
          <a:r>
            <a:rPr lang="en-US" sz="1400" dirty="0">
              <a:latin typeface="Arial" panose="020B0604020202020204" pitchFamily="34" charset="0"/>
              <a:cs typeface="Arial" panose="020B0604020202020204" pitchFamily="34" charset="0"/>
            </a:rPr>
            <a:t>GC0137 – 8 Jan</a:t>
          </a:r>
        </a:p>
      </dgm:t>
    </dgm:pt>
    <dgm:pt modelId="{3DF7C114-66AB-44B0-A2D4-02CD166749EB}" type="parTrans" cxnId="{8D740F3B-089F-4D3A-AB33-BABBD05F7646}">
      <dgm:prSet/>
      <dgm:spPr/>
      <dgm:t>
        <a:bodyPr/>
        <a:lstStyle/>
        <a:p>
          <a:endParaRPr lang="en-GB"/>
        </a:p>
      </dgm:t>
    </dgm:pt>
    <dgm:pt modelId="{AE8CB4EB-8456-4CBE-9DE1-82F7584B0BCA}" type="sibTrans" cxnId="{8D740F3B-089F-4D3A-AB33-BABBD05F7646}">
      <dgm:prSet/>
      <dgm:spPr/>
      <dgm:t>
        <a:bodyPr/>
        <a:lstStyle/>
        <a:p>
          <a:endParaRPr lang="en-GB"/>
        </a:p>
      </dgm:t>
    </dgm:pt>
    <dgm:pt modelId="{45178FEB-30E2-4D90-BB47-1492AABBE509}">
      <dgm:prSet phldrT="[Text]" custT="1"/>
      <dgm:spPr/>
      <dgm:t>
        <a:bodyPr/>
        <a:lstStyle/>
        <a:p>
          <a:r>
            <a:rPr lang="en-GB" sz="1400" b="0" dirty="0">
              <a:latin typeface="Arial" panose="020B0604020202020204" pitchFamily="34" charset="0"/>
              <a:cs typeface="Arial" panose="020B0604020202020204" pitchFamily="34" charset="0"/>
            </a:rPr>
            <a:t>GC0133</a:t>
          </a:r>
          <a:endParaRPr lang="en-US" sz="1400" dirty="0">
            <a:latin typeface="Arial" panose="020B0604020202020204" pitchFamily="34" charset="0"/>
            <a:cs typeface="Arial" panose="020B0604020202020204" pitchFamily="34" charset="0"/>
          </a:endParaRPr>
        </a:p>
      </dgm:t>
    </dgm:pt>
    <dgm:pt modelId="{BA3745C8-3414-47DC-A27E-86DCB3F14012}" type="parTrans" cxnId="{9FC23E34-E135-48DE-9EF8-95D678B47936}">
      <dgm:prSet/>
      <dgm:spPr/>
      <dgm:t>
        <a:bodyPr/>
        <a:lstStyle/>
        <a:p>
          <a:endParaRPr lang="en-GB"/>
        </a:p>
      </dgm:t>
    </dgm:pt>
    <dgm:pt modelId="{D76CEC99-D0DA-4618-9332-1250E29AE3D9}" type="sibTrans" cxnId="{9FC23E34-E135-48DE-9EF8-95D678B47936}">
      <dgm:prSet/>
      <dgm:spPr/>
      <dgm:t>
        <a:bodyPr/>
        <a:lstStyle/>
        <a:p>
          <a:endParaRPr lang="en-GB"/>
        </a:p>
      </dgm:t>
    </dgm:pt>
    <dgm:pt modelId="{B16F829D-DE2B-4875-A9AF-38B2B63E47A1}">
      <dgm:prSet phldrT="[Text]" custT="1"/>
      <dgm:spPr/>
      <dgm:t>
        <a:bodyPr/>
        <a:lstStyle/>
        <a:p>
          <a:r>
            <a:rPr lang="en-US" sz="1400" dirty="0">
              <a:latin typeface="Arial" panose="020B0604020202020204" pitchFamily="34" charset="0"/>
              <a:cs typeface="Arial" panose="020B0604020202020204" pitchFamily="34" charset="0"/>
            </a:rPr>
            <a:t>GC0138/141 – 9 Feb</a:t>
          </a:r>
        </a:p>
      </dgm:t>
    </dgm:pt>
    <dgm:pt modelId="{FB1C25CB-EABD-4C93-A7DB-3CAB265B3947}" type="parTrans" cxnId="{51DF9437-0F31-4322-8AD7-3009A1DCCBCA}">
      <dgm:prSet/>
      <dgm:spPr/>
      <dgm:t>
        <a:bodyPr/>
        <a:lstStyle/>
        <a:p>
          <a:endParaRPr lang="en-GB"/>
        </a:p>
      </dgm:t>
    </dgm:pt>
    <dgm:pt modelId="{5188F1C9-2B0D-4859-9BF5-DAD27D7F8F37}" type="sibTrans" cxnId="{51DF9437-0F31-4322-8AD7-3009A1DCCBCA}">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a:solidFill>
          <a:schemeClr val="accent2">
            <a:lumMod val="20000"/>
            <a:lumOff val="80000"/>
          </a:schemeClr>
        </a:solidFill>
      </dgm:spPr>
    </dgm:pt>
    <dgm:pt modelId="{7C29544A-5B95-4706-92CC-754F2DA6E449}" type="pres">
      <dgm:prSet presAssocID="{B32BE603-0F34-465F-9929-BD40BCCABAB0}" presName="points" presStyleCnt="0"/>
      <dgm:spPr/>
    </dgm:pt>
    <dgm:pt modelId="{2442465D-F8DA-4CDC-BE2E-8DC59869ACE9}" type="pres">
      <dgm:prSet presAssocID="{1F81B9D2-3A59-4C7A-B3A4-CE2AD2D296A4}" presName="compositeA" presStyleCnt="0"/>
      <dgm:spPr/>
    </dgm:pt>
    <dgm:pt modelId="{6DDA1C4A-DE4E-4710-98DB-D6A630D1C63A}" type="pres">
      <dgm:prSet presAssocID="{1F81B9D2-3A59-4C7A-B3A4-CE2AD2D296A4}" presName="textA" presStyleLbl="revTx" presStyleIdx="0" presStyleCnt="3">
        <dgm:presLayoutVars>
          <dgm:bulletEnabled val="1"/>
        </dgm:presLayoutVars>
      </dgm:prSet>
      <dgm:spPr/>
    </dgm:pt>
    <dgm:pt modelId="{12AB1DD2-F109-4A10-ACD2-99DB3A5BC553}" type="pres">
      <dgm:prSet presAssocID="{1F81B9D2-3A59-4C7A-B3A4-CE2AD2D296A4}" presName="circleA" presStyleLbl="node1" presStyleIdx="0" presStyleCnt="3"/>
      <dgm:spPr/>
    </dgm:pt>
    <dgm:pt modelId="{BB907AA8-92F5-4746-8022-61F0D0CD977E}" type="pres">
      <dgm:prSet presAssocID="{1F81B9D2-3A59-4C7A-B3A4-CE2AD2D296A4}" presName="spaceA" presStyleCnt="0"/>
      <dgm:spPr/>
    </dgm:pt>
    <dgm:pt modelId="{09C03109-72A6-489A-B3E5-F3787AEDAD50}" type="pres">
      <dgm:prSet presAssocID="{3AA68CF8-16FB-4826-9892-F09FA133C539}" presName="space" presStyleCnt="0"/>
      <dgm:spPr/>
    </dgm:pt>
    <dgm:pt modelId="{1D18ECA2-E5E5-4A89-A65F-DC6A79CCAB93}" type="pres">
      <dgm:prSet presAssocID="{BB5A071A-1023-48B7-92C2-057C207EFDFB}" presName="compositeB" presStyleCnt="0"/>
      <dgm:spPr/>
    </dgm:pt>
    <dgm:pt modelId="{810E1C55-277B-4F72-BDB9-BB98B05D9D6E}" type="pres">
      <dgm:prSet presAssocID="{BB5A071A-1023-48B7-92C2-057C207EFDFB}" presName="textB" presStyleLbl="revTx" presStyleIdx="1" presStyleCnt="3">
        <dgm:presLayoutVars>
          <dgm:bulletEnabled val="1"/>
        </dgm:presLayoutVars>
      </dgm:prSet>
      <dgm:spPr/>
    </dgm:pt>
    <dgm:pt modelId="{590B611E-94F3-4FAF-AC79-42066D0CF53D}" type="pres">
      <dgm:prSet presAssocID="{BB5A071A-1023-48B7-92C2-057C207EFDFB}" presName="circleB" presStyleLbl="node1" presStyleIdx="1" presStyleCnt="3"/>
      <dgm:spPr/>
    </dgm:pt>
    <dgm:pt modelId="{792D25A9-636A-4A01-8F69-9637EBCC6354}" type="pres">
      <dgm:prSet presAssocID="{BB5A071A-1023-48B7-92C2-057C207EFDFB}" presName="spaceB" presStyleCnt="0"/>
      <dgm:spPr/>
    </dgm:pt>
    <dgm:pt modelId="{31A643D9-A2CA-45D3-A337-3C2A3FDF47A4}" type="pres">
      <dgm:prSet presAssocID="{B1A1C6FA-0632-4BBC-B49E-46D37A5FE5C1}" presName="space" presStyleCnt="0"/>
      <dgm:spPr/>
    </dgm:pt>
    <dgm:pt modelId="{ABDAA03B-16A6-4023-9CC9-7C7F1E8C9D2D}" type="pres">
      <dgm:prSet presAssocID="{6970AFC8-A135-42E5-B49D-F6C8D2FA9D37}" presName="compositeA" presStyleCnt="0"/>
      <dgm:spPr/>
    </dgm:pt>
    <dgm:pt modelId="{4C0B9CBF-8975-4447-B9F0-2628BCCF94EA}" type="pres">
      <dgm:prSet presAssocID="{6970AFC8-A135-42E5-B49D-F6C8D2FA9D37}" presName="textA" presStyleLbl="revTx" presStyleIdx="2" presStyleCnt="3">
        <dgm:presLayoutVars>
          <dgm:bulletEnabled val="1"/>
        </dgm:presLayoutVars>
      </dgm:prSet>
      <dgm:spPr/>
    </dgm:pt>
    <dgm:pt modelId="{CD2DA410-07FA-4517-A307-16F6DA95FB5F}" type="pres">
      <dgm:prSet presAssocID="{6970AFC8-A135-42E5-B49D-F6C8D2FA9D37}" presName="circleA" presStyleLbl="node1" presStyleIdx="2" presStyleCnt="3"/>
      <dgm:spPr/>
    </dgm:pt>
    <dgm:pt modelId="{158C361C-222E-400C-80FD-4FB3F0585CEF}" type="pres">
      <dgm:prSet presAssocID="{6970AFC8-A135-42E5-B49D-F6C8D2FA9D37}" presName="spaceA" presStyleCnt="0"/>
      <dgm:spPr/>
    </dgm:pt>
  </dgm:ptLst>
  <dgm:cxnLst>
    <dgm:cxn modelId="{5779F810-6721-4464-B22B-6AC0AA357F57}" type="presOf" srcId="{BB5A071A-1023-48B7-92C2-057C207EFDFB}" destId="{810E1C55-277B-4F72-BDB9-BB98B05D9D6E}" srcOrd="0" destOrd="0" presId="urn:microsoft.com/office/officeart/2005/8/layout/hProcess11"/>
    <dgm:cxn modelId="{78621A12-B556-4266-9FEE-715195658BF4}" srcId="{B32BE603-0F34-465F-9929-BD40BCCABAB0}" destId="{1F81B9D2-3A59-4C7A-B3A4-CE2AD2D296A4}" srcOrd="0" destOrd="0" parTransId="{0D1373D8-8093-491D-8B0E-3D89043B934E}" sibTransId="{3AA68CF8-16FB-4826-9892-F09FA133C539}"/>
    <dgm:cxn modelId="{2C720B1B-21DF-48D4-831F-E8CCD46F503E}" type="presOf" srcId="{06BE1984-CB99-4431-BAC9-90418E009708}" destId="{6DDA1C4A-DE4E-4710-98DB-D6A630D1C63A}" srcOrd="0" destOrd="3" presId="urn:microsoft.com/office/officeart/2005/8/layout/hProcess11"/>
    <dgm:cxn modelId="{18AFD92E-6D37-4ED8-B63E-AF0153721B5B}" type="presOf" srcId="{ADFC780F-3ED2-455E-868B-5108C4E6BCC2}" destId="{4C0B9CBF-8975-4447-B9F0-2628BCCF94EA}" srcOrd="0" destOrd="2" presId="urn:microsoft.com/office/officeart/2005/8/layout/hProcess11"/>
    <dgm:cxn modelId="{9FC23E34-E135-48DE-9EF8-95D678B47936}" srcId="{BB5A071A-1023-48B7-92C2-057C207EFDFB}" destId="{45178FEB-30E2-4D90-BB47-1492AABBE509}" srcOrd="2" destOrd="0" parTransId="{BA3745C8-3414-47DC-A27E-86DCB3F14012}" sibTransId="{D76CEC99-D0DA-4618-9332-1250E29AE3D9}"/>
    <dgm:cxn modelId="{51DF9437-0F31-4322-8AD7-3009A1DCCBCA}" srcId="{BB5A071A-1023-48B7-92C2-057C207EFDFB}" destId="{B16F829D-DE2B-4875-A9AF-38B2B63E47A1}" srcOrd="1" destOrd="0" parTransId="{FB1C25CB-EABD-4C93-A7DB-3CAB265B3947}" sibTransId="{5188F1C9-2B0D-4859-9BF5-DAD27D7F8F37}"/>
    <dgm:cxn modelId="{6B90EF39-6323-414E-BDCD-6BAA8B70E7E1}" srcId="{1F81B9D2-3A59-4C7A-B3A4-CE2AD2D296A4}" destId="{06BE1984-CB99-4431-BAC9-90418E009708}" srcOrd="2" destOrd="0" parTransId="{577AFA7C-D560-49CD-A8A8-1627202145A8}" sibTransId="{7CBF6D38-6666-45E4-AF36-1099AF9340FB}"/>
    <dgm:cxn modelId="{8D740F3B-089F-4D3A-AB33-BABBD05F7646}" srcId="{1F81B9D2-3A59-4C7A-B3A4-CE2AD2D296A4}" destId="{48DDEDC7-AEF4-4645-955B-4B146563B318}" srcOrd="0" destOrd="0" parTransId="{3DF7C114-66AB-44B0-A2D4-02CD166749EB}" sibTransId="{AE8CB4EB-8456-4CBE-9DE1-82F7584B0BCA}"/>
    <dgm:cxn modelId="{92928164-4B7E-47B8-B8E9-02CD8CB057C0}" srcId="{B32BE603-0F34-465F-9929-BD40BCCABAB0}" destId="{BB5A071A-1023-48B7-92C2-057C207EFDFB}" srcOrd="1" destOrd="0" parTransId="{7EA6B976-4F77-446D-95CF-A2C6DF7EC79D}" sibTransId="{B1A1C6FA-0632-4BBC-B49E-46D37A5FE5C1}"/>
    <dgm:cxn modelId="{D21B4445-44E5-4417-9994-CDFC498919E6}" srcId="{BB5A071A-1023-48B7-92C2-057C207EFDFB}" destId="{949EF762-D2F8-4022-AD35-5D9C39A20C65}" srcOrd="3" destOrd="0" parTransId="{2336ECBA-368C-414C-96E4-5EC4F0FBCEAC}" sibTransId="{482A4388-371B-4947-BA4C-0CA124F512A3}"/>
    <dgm:cxn modelId="{4B375B48-F537-4042-92B3-155C6F7BF3A5}" srcId="{1F81B9D2-3A59-4C7A-B3A4-CE2AD2D296A4}" destId="{4C0B4ABC-6CE8-4C6B-9288-2D2FA19F7117}" srcOrd="4" destOrd="0" parTransId="{324506AD-DEEA-4EEC-90FE-30BA43BB57B4}" sibTransId="{98FB35AA-C96B-4906-BEF1-DBFEA340E1C6}"/>
    <dgm:cxn modelId="{ED4FFD74-D3D7-4567-AD43-A8119087CD59}" srcId="{6970AFC8-A135-42E5-B49D-F6C8D2FA9D37}" destId="{ADFC780F-3ED2-455E-868B-5108C4E6BCC2}" srcOrd="1" destOrd="0" parTransId="{0993C76D-39E7-423F-85A9-A5C71C1C7AB4}" sibTransId="{035A34FE-AFB7-4DD3-8E26-C8EF24A14473}"/>
    <dgm:cxn modelId="{DAFECE56-FB4E-4A71-9F57-557738C1D919}" srcId="{6970AFC8-A135-42E5-B49D-F6C8D2FA9D37}" destId="{359C684E-398C-4671-B157-35001035EDE8}" srcOrd="3" destOrd="0" parTransId="{C6D13BDD-F3B1-4ECA-85B3-F042E8D922D3}" sibTransId="{45C25CA2-95D8-4C62-B249-C752E12F95CA}"/>
    <dgm:cxn modelId="{D179DC78-BF21-4C17-81DF-4287A7D34CB0}" srcId="{6970AFC8-A135-42E5-B49D-F6C8D2FA9D37}" destId="{0EA4428C-1570-403C-8D98-7C9F947D7543}" srcOrd="0" destOrd="0" parTransId="{A32642AE-9CC7-41EE-AA88-A7B412CF31CB}" sibTransId="{6490B1A8-CD9F-4BA6-9C1E-A9668FB61343}"/>
    <dgm:cxn modelId="{CF123A88-B422-4A96-9969-66677880C1D4}" srcId="{1F81B9D2-3A59-4C7A-B3A4-CE2AD2D296A4}" destId="{879299C0-6DFF-4931-8C68-4A3F5DB95E3D}" srcOrd="1" destOrd="0" parTransId="{D1EB8214-D779-4F22-93D4-710DFA51BF5D}" sibTransId="{05E57722-48F3-45E0-A774-5FF42C46BE09}"/>
    <dgm:cxn modelId="{CF7CB08B-EB90-4E36-A720-905E6716E374}" type="presOf" srcId="{B32BE603-0F34-465F-9929-BD40BCCABAB0}" destId="{8AF3F1BA-5969-43C5-8BFB-077865A2A651}" srcOrd="0" destOrd="0" presId="urn:microsoft.com/office/officeart/2005/8/layout/hProcess11"/>
    <dgm:cxn modelId="{2614D78F-FF27-4172-94B8-30F9D167C47A}" type="presOf" srcId="{16FA5049-613D-444F-83E1-C12510E0D4DD}" destId="{810E1C55-277B-4F72-BDB9-BB98B05D9D6E}" srcOrd="0" destOrd="1" presId="urn:microsoft.com/office/officeart/2005/8/layout/hProcess11"/>
    <dgm:cxn modelId="{F770F394-232E-4D95-AE64-5FFEB3A491A4}" type="presOf" srcId="{4C0B4ABC-6CE8-4C6B-9288-2D2FA19F7117}" destId="{6DDA1C4A-DE4E-4710-98DB-D6A630D1C63A}" srcOrd="0" destOrd="5" presId="urn:microsoft.com/office/officeart/2005/8/layout/hProcess11"/>
    <dgm:cxn modelId="{C4538C95-8214-4B96-B59D-8FF8FCF70137}" type="presOf" srcId="{1F81B9D2-3A59-4C7A-B3A4-CE2AD2D296A4}" destId="{6DDA1C4A-DE4E-4710-98DB-D6A630D1C63A}" srcOrd="0" destOrd="0" presId="urn:microsoft.com/office/officeart/2005/8/layout/hProcess11"/>
    <dgm:cxn modelId="{D7DD8B97-7F04-4A4E-91C0-D9E4E8006774}" srcId="{B32BE603-0F34-465F-9929-BD40BCCABAB0}" destId="{6970AFC8-A135-42E5-B49D-F6C8D2FA9D37}" srcOrd="2" destOrd="0" parTransId="{66D82EBB-C52C-4E6D-94F3-2041925FDFB7}" sibTransId="{B5F8BA3A-C1A5-4818-BC09-81B5A549088F}"/>
    <dgm:cxn modelId="{FD9984A9-45BA-4377-A3A5-96BE1D222ED7}" srcId="{1F81B9D2-3A59-4C7A-B3A4-CE2AD2D296A4}" destId="{12384D63-B431-4682-A88E-D5EC1EA34D0A}" srcOrd="3" destOrd="0" parTransId="{CBCAD309-C2A7-4010-A755-3255B40A0E13}" sibTransId="{8DCF8DA2-D33F-4118-835A-30FE7B38BE2A}"/>
    <dgm:cxn modelId="{9E1338AD-DEAE-4E66-B0F8-A00777EC5A96}" type="presOf" srcId="{6970AFC8-A135-42E5-B49D-F6C8D2FA9D37}" destId="{4C0B9CBF-8975-4447-B9F0-2628BCCF94EA}" srcOrd="0" destOrd="0" presId="urn:microsoft.com/office/officeart/2005/8/layout/hProcess11"/>
    <dgm:cxn modelId="{E78E90B2-D7B5-41B4-A79C-247F0F1161CE}" type="presOf" srcId="{45178FEB-30E2-4D90-BB47-1492AABBE509}" destId="{810E1C55-277B-4F72-BDB9-BB98B05D9D6E}" srcOrd="0" destOrd="3" presId="urn:microsoft.com/office/officeart/2005/8/layout/hProcess11"/>
    <dgm:cxn modelId="{0BCC1FB4-F952-40E8-AE2C-ED2129419904}" type="presOf" srcId="{949EF762-D2F8-4022-AD35-5D9C39A20C65}" destId="{810E1C55-277B-4F72-BDB9-BB98B05D9D6E}" srcOrd="0" destOrd="4" presId="urn:microsoft.com/office/officeart/2005/8/layout/hProcess11"/>
    <dgm:cxn modelId="{50060BB6-62F5-4D2A-B174-A48E36FD1423}" type="presOf" srcId="{12384D63-B431-4682-A88E-D5EC1EA34D0A}" destId="{6DDA1C4A-DE4E-4710-98DB-D6A630D1C63A}" srcOrd="0" destOrd="4" presId="urn:microsoft.com/office/officeart/2005/8/layout/hProcess11"/>
    <dgm:cxn modelId="{FC4829BA-F3FB-45AD-BEA3-2008D05C8AE5}" srcId="{6970AFC8-A135-42E5-B49D-F6C8D2FA9D37}" destId="{E173EB6E-DB59-42B6-BAB5-423A6616465C}" srcOrd="2" destOrd="0" parTransId="{B9BD884B-39CE-4418-9C30-5B73596E4F7F}" sibTransId="{A5501C21-4D18-4A6F-A768-3A89CEDF6943}"/>
    <dgm:cxn modelId="{161444CA-3C65-46D6-A449-EEB1D199BF00}" type="presOf" srcId="{0EA4428C-1570-403C-8D98-7C9F947D7543}" destId="{4C0B9CBF-8975-4447-B9F0-2628BCCF94EA}" srcOrd="0" destOrd="1" presId="urn:microsoft.com/office/officeart/2005/8/layout/hProcess11"/>
    <dgm:cxn modelId="{8C8C75CF-019A-4416-8997-F82DE198C22E}" type="presOf" srcId="{359C684E-398C-4671-B157-35001035EDE8}" destId="{4C0B9CBF-8975-4447-B9F0-2628BCCF94EA}" srcOrd="0" destOrd="4" presId="urn:microsoft.com/office/officeart/2005/8/layout/hProcess11"/>
    <dgm:cxn modelId="{720553DA-1AE2-4318-B669-BC23DFF072DD}" type="presOf" srcId="{E173EB6E-DB59-42B6-BAB5-423A6616465C}" destId="{4C0B9CBF-8975-4447-B9F0-2628BCCF94EA}" srcOrd="0" destOrd="3" presId="urn:microsoft.com/office/officeart/2005/8/layout/hProcess11"/>
    <dgm:cxn modelId="{3E65CDDF-D197-45E3-80C8-9CF41F328A31}" type="presOf" srcId="{B16F829D-DE2B-4875-A9AF-38B2B63E47A1}" destId="{810E1C55-277B-4F72-BDB9-BB98B05D9D6E}" srcOrd="0" destOrd="2" presId="urn:microsoft.com/office/officeart/2005/8/layout/hProcess11"/>
    <dgm:cxn modelId="{445689E2-C14D-464C-B8EF-2A46D7AF5758}" srcId="{BB5A071A-1023-48B7-92C2-057C207EFDFB}" destId="{16FA5049-613D-444F-83E1-C12510E0D4DD}" srcOrd="0" destOrd="0" parTransId="{88F390F5-5881-4202-B1A3-F6ED726A119E}" sibTransId="{6352D380-D188-4413-B730-9F63860614BE}"/>
    <dgm:cxn modelId="{9B0628E6-EE66-4482-9921-93D20591DE30}" type="presOf" srcId="{48DDEDC7-AEF4-4645-955B-4B146563B318}" destId="{6DDA1C4A-DE4E-4710-98DB-D6A630D1C63A}" srcOrd="0" destOrd="1" presId="urn:microsoft.com/office/officeart/2005/8/layout/hProcess11"/>
    <dgm:cxn modelId="{EF2682FD-AC38-4DBD-A538-57A4FC64E3D6}" type="presOf" srcId="{879299C0-6DFF-4931-8C68-4A3F5DB95E3D}" destId="{6DDA1C4A-DE4E-4710-98DB-D6A630D1C63A}" srcOrd="0" destOrd="2"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7E4DC4B4-8AA4-4BCA-916F-11E4235047C9}" type="presParOf" srcId="{7C29544A-5B95-4706-92CC-754F2DA6E449}" destId="{2442465D-F8DA-4CDC-BE2E-8DC59869ACE9}" srcOrd="0" destOrd="0" presId="urn:microsoft.com/office/officeart/2005/8/layout/hProcess11"/>
    <dgm:cxn modelId="{91C00B55-4123-46DE-8F01-1FCF66475CA4}" type="presParOf" srcId="{2442465D-F8DA-4CDC-BE2E-8DC59869ACE9}" destId="{6DDA1C4A-DE4E-4710-98DB-D6A630D1C63A}" srcOrd="0" destOrd="0" presId="urn:microsoft.com/office/officeart/2005/8/layout/hProcess11"/>
    <dgm:cxn modelId="{E7B1844B-D46A-48C7-A1D7-673674EECE87}" type="presParOf" srcId="{2442465D-F8DA-4CDC-BE2E-8DC59869ACE9}" destId="{12AB1DD2-F109-4A10-ACD2-99DB3A5BC553}" srcOrd="1" destOrd="0" presId="urn:microsoft.com/office/officeart/2005/8/layout/hProcess11"/>
    <dgm:cxn modelId="{C3833DB2-5473-47A2-B5D8-DB46C39850E7}" type="presParOf" srcId="{2442465D-F8DA-4CDC-BE2E-8DC59869ACE9}" destId="{BB907AA8-92F5-4746-8022-61F0D0CD977E}" srcOrd="2" destOrd="0" presId="urn:microsoft.com/office/officeart/2005/8/layout/hProcess11"/>
    <dgm:cxn modelId="{1B7DF232-B9E5-4572-B0F5-6E9F35E243C1}" type="presParOf" srcId="{7C29544A-5B95-4706-92CC-754F2DA6E449}" destId="{09C03109-72A6-489A-B3E5-F3787AEDAD50}" srcOrd="1" destOrd="0" presId="urn:microsoft.com/office/officeart/2005/8/layout/hProcess11"/>
    <dgm:cxn modelId="{36201659-88C8-4825-93F9-E04ACBE8AF3D}" type="presParOf" srcId="{7C29544A-5B95-4706-92CC-754F2DA6E449}" destId="{1D18ECA2-E5E5-4A89-A65F-DC6A79CCAB93}" srcOrd="2" destOrd="0" presId="urn:microsoft.com/office/officeart/2005/8/layout/hProcess11"/>
    <dgm:cxn modelId="{7FD1D37C-1F34-43B6-A6A2-2E9D43669222}" type="presParOf" srcId="{1D18ECA2-E5E5-4A89-A65F-DC6A79CCAB93}" destId="{810E1C55-277B-4F72-BDB9-BB98B05D9D6E}" srcOrd="0" destOrd="0" presId="urn:microsoft.com/office/officeart/2005/8/layout/hProcess11"/>
    <dgm:cxn modelId="{78B55A13-EB9F-4E9A-86B9-031A61D06A8E}" type="presParOf" srcId="{1D18ECA2-E5E5-4A89-A65F-DC6A79CCAB93}" destId="{590B611E-94F3-4FAF-AC79-42066D0CF53D}" srcOrd="1" destOrd="0" presId="urn:microsoft.com/office/officeart/2005/8/layout/hProcess11"/>
    <dgm:cxn modelId="{4D13C47C-700A-4570-AD71-D08BFE263751}" type="presParOf" srcId="{1D18ECA2-E5E5-4A89-A65F-DC6A79CCAB93}" destId="{792D25A9-636A-4A01-8F69-9637EBCC6354}" srcOrd="2" destOrd="0" presId="urn:microsoft.com/office/officeart/2005/8/layout/hProcess11"/>
    <dgm:cxn modelId="{A36FB6C1-BF4D-4939-80E4-614380B5FF9B}" type="presParOf" srcId="{7C29544A-5B95-4706-92CC-754F2DA6E449}" destId="{31A643D9-A2CA-45D3-A337-3C2A3FDF47A4}" srcOrd="3" destOrd="0" presId="urn:microsoft.com/office/officeart/2005/8/layout/hProcess11"/>
    <dgm:cxn modelId="{DFF636F4-916C-49AD-AF65-B550DA3D038F}" type="presParOf" srcId="{7C29544A-5B95-4706-92CC-754F2DA6E449}" destId="{ABDAA03B-16A6-4023-9CC9-7C7F1E8C9D2D}" srcOrd="4" destOrd="0" presId="urn:microsoft.com/office/officeart/2005/8/layout/hProcess11"/>
    <dgm:cxn modelId="{6D92E8F5-2853-4BD3-9A59-9B4E98D33DDF}" type="presParOf" srcId="{ABDAA03B-16A6-4023-9CC9-7C7F1E8C9D2D}" destId="{4C0B9CBF-8975-4447-B9F0-2628BCCF94EA}" srcOrd="0" destOrd="0" presId="urn:microsoft.com/office/officeart/2005/8/layout/hProcess11"/>
    <dgm:cxn modelId="{E9A0F3A3-62C0-49AD-BA86-EF69CDCFD51F}" type="presParOf" srcId="{ABDAA03B-16A6-4023-9CC9-7C7F1E8C9D2D}" destId="{CD2DA410-07FA-4517-A307-16F6DA95FB5F}" srcOrd="1" destOrd="0" presId="urn:microsoft.com/office/officeart/2005/8/layout/hProcess11"/>
    <dgm:cxn modelId="{3E612369-25C6-4807-A848-C06C2EEBC7A7}" type="presParOf" srcId="{ABDAA03B-16A6-4023-9CC9-7C7F1E8C9D2D}" destId="{158C361C-222E-400C-80FD-4FB3F0585CEF}"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2_5" csCatId="accent2" phldr="1"/>
      <dgm:spPr/>
    </dgm:pt>
    <dgm:pt modelId="{F895CFA8-F30F-4C93-936B-7AF08A3CF7E3}">
      <dgm:prSet phldrT="[Text]" custT="1"/>
      <dgm:spPr/>
      <dgm:t>
        <a:bodyPr/>
        <a:lstStyle/>
        <a:p>
          <a:r>
            <a:rPr lang="en-GB" sz="1400" b="1" dirty="0">
              <a:latin typeface="Arial" panose="020B0604020202020204" pitchFamily="34" charset="0"/>
              <a:cs typeface="Arial" panose="020B0604020202020204" pitchFamily="34" charset="0"/>
            </a:rPr>
            <a:t>January</a:t>
          </a:r>
        </a:p>
      </dgm:t>
    </dgm:pt>
    <dgm:pt modelId="{5B83E484-FBF0-4928-8B90-400B9AF65264}" type="parTrans" cxnId="{94C0FDF7-AE96-4091-B7CA-BE0C0CC9CA77}">
      <dgm:prSet/>
      <dgm:spPr/>
      <dgm:t>
        <a:bodyPr/>
        <a:lstStyle/>
        <a:p>
          <a:endParaRPr lang="en-GB"/>
        </a:p>
      </dgm:t>
    </dgm:pt>
    <dgm:pt modelId="{78D7E204-6E6C-4E79-A10E-14AA27EE6A02}" type="sibTrans" cxnId="{94C0FDF7-AE96-4091-B7CA-BE0C0CC9CA77}">
      <dgm:prSet/>
      <dgm:spPr/>
      <dgm:t>
        <a:bodyPr/>
        <a:lstStyle/>
        <a:p>
          <a:endParaRPr lang="en-GB"/>
        </a:p>
      </dgm:t>
    </dgm:pt>
    <dgm:pt modelId="{FB1E6296-C4CB-46AC-A72B-CCC6EA6D5AC7}">
      <dgm:prSet phldrT="[Text]" custT="1"/>
      <dgm:spPr/>
      <dgm:t>
        <a:bodyPr/>
        <a:lstStyle/>
        <a:p>
          <a:r>
            <a:rPr lang="en-GB" sz="1400" b="1" dirty="0">
              <a:latin typeface="Arial" panose="020B0604020202020204" pitchFamily="34" charset="0"/>
              <a:cs typeface="Arial" panose="020B0604020202020204" pitchFamily="34" charset="0"/>
            </a:rPr>
            <a:t>March</a:t>
          </a:r>
        </a:p>
      </dgm:t>
    </dgm:pt>
    <dgm:pt modelId="{0D027524-3769-4F77-AD53-A95E95C43486}" type="parTrans" cxnId="{CBE1062F-5E69-4D51-B281-256BC93B10CC}">
      <dgm:prSet/>
      <dgm:spPr/>
      <dgm:t>
        <a:bodyPr/>
        <a:lstStyle/>
        <a:p>
          <a:endParaRPr lang="en-GB"/>
        </a:p>
      </dgm:t>
    </dgm:pt>
    <dgm:pt modelId="{81C677F3-DEB1-4396-B3DA-1D88CAA5F507}" type="sibTrans" cxnId="{CBE1062F-5E69-4D51-B281-256BC93B10CC}">
      <dgm:prSet/>
      <dgm:spPr/>
      <dgm:t>
        <a:bodyPr/>
        <a:lstStyle/>
        <a:p>
          <a:endParaRPr lang="en-GB"/>
        </a:p>
      </dgm:t>
    </dgm:pt>
    <dgm:pt modelId="{BED9E366-1E87-4E19-9794-0377D57DA1F2}">
      <dgm:prSet phldrT="[Text]" custT="1"/>
      <dgm:spPr/>
      <dgm:t>
        <a:bodyPr/>
        <a:lstStyle/>
        <a:p>
          <a:r>
            <a:rPr lang="en-GB" sz="1400" b="1" dirty="0">
              <a:latin typeface="Arial" panose="020B0604020202020204" pitchFamily="34" charset="0"/>
              <a:cs typeface="Arial" panose="020B0604020202020204" pitchFamily="34" charset="0"/>
            </a:rPr>
            <a:t>February</a:t>
          </a:r>
        </a:p>
      </dgm:t>
    </dgm:pt>
    <dgm:pt modelId="{6E77A513-8938-4155-93A8-F7B9111F4ABD}" type="parTrans" cxnId="{25D653EE-C5D5-47D9-8D86-D5D8875C0E7E}">
      <dgm:prSet/>
      <dgm:spPr/>
      <dgm:t>
        <a:bodyPr/>
        <a:lstStyle/>
        <a:p>
          <a:endParaRPr lang="en-GB"/>
        </a:p>
      </dgm:t>
    </dgm:pt>
    <dgm:pt modelId="{A1114D89-1139-49B5-8E18-8B7A718C5843}" type="sibTrans" cxnId="{25D653EE-C5D5-47D9-8D86-D5D8875C0E7E}">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1E5B3F35-949C-4C3D-A679-8FACE01DB0E3}" type="pres">
      <dgm:prSet presAssocID="{F895CFA8-F30F-4C93-936B-7AF08A3CF7E3}" presName="compositeA" presStyleCnt="0"/>
      <dgm:spPr/>
    </dgm:pt>
    <dgm:pt modelId="{4B9A21A6-DF11-4800-8D51-643C632E9F65}" type="pres">
      <dgm:prSet presAssocID="{F895CFA8-F30F-4C93-936B-7AF08A3CF7E3}" presName="textA" presStyleLbl="revTx" presStyleIdx="0" presStyleCnt="3">
        <dgm:presLayoutVars>
          <dgm:bulletEnabled val="1"/>
        </dgm:presLayoutVars>
      </dgm:prSet>
      <dgm:spPr/>
    </dgm:pt>
    <dgm:pt modelId="{4C0615C0-2CA9-41B1-ADF0-0D5E45D45892}" type="pres">
      <dgm:prSet presAssocID="{F895CFA8-F30F-4C93-936B-7AF08A3CF7E3}" presName="circleA" presStyleLbl="node1" presStyleIdx="0" presStyleCnt="3"/>
      <dgm:spPr>
        <a:solidFill>
          <a:srgbClr val="0079C1">
            <a:alpha val="90000"/>
          </a:srgbClr>
        </a:solidFill>
      </dgm:spPr>
    </dgm:pt>
    <dgm:pt modelId="{88B46944-05C9-4E71-9238-9EF0B6F152D4}" type="pres">
      <dgm:prSet presAssocID="{F895CFA8-F30F-4C93-936B-7AF08A3CF7E3}" presName="spaceA" presStyleCnt="0"/>
      <dgm:spPr/>
    </dgm:pt>
    <dgm:pt modelId="{2FA98C90-3151-4FCC-ACC1-62A5709D4BB9}" type="pres">
      <dgm:prSet presAssocID="{78D7E204-6E6C-4E79-A10E-14AA27EE6A02}" presName="space" presStyleCnt="0"/>
      <dgm:spPr/>
    </dgm:pt>
    <dgm:pt modelId="{EF33FC11-AD21-4209-9751-462DA57FBFAA}" type="pres">
      <dgm:prSet presAssocID="{BED9E366-1E87-4E19-9794-0377D57DA1F2}" presName="compositeB" presStyleCnt="0"/>
      <dgm:spPr/>
    </dgm:pt>
    <dgm:pt modelId="{F7BBABB5-8E6E-4C04-BD46-E903A34E8EFF}" type="pres">
      <dgm:prSet presAssocID="{BED9E366-1E87-4E19-9794-0377D57DA1F2}" presName="textB" presStyleLbl="revTx" presStyleIdx="1" presStyleCnt="3">
        <dgm:presLayoutVars>
          <dgm:bulletEnabled val="1"/>
        </dgm:presLayoutVars>
      </dgm:prSet>
      <dgm:spPr/>
    </dgm:pt>
    <dgm:pt modelId="{1705336B-C4F5-4DDB-9337-6357753BE8EB}" type="pres">
      <dgm:prSet presAssocID="{BED9E366-1E87-4E19-9794-0377D57DA1F2}" presName="circleB" presStyleLbl="node1" presStyleIdx="1" presStyleCnt="3"/>
      <dgm:spPr>
        <a:solidFill>
          <a:srgbClr val="0079C1">
            <a:alpha val="70000"/>
          </a:srgbClr>
        </a:solidFill>
      </dgm:spPr>
    </dgm:pt>
    <dgm:pt modelId="{6D43A857-99AA-4BD2-9F0E-247FC8DA93A8}" type="pres">
      <dgm:prSet presAssocID="{BED9E366-1E87-4E19-9794-0377D57DA1F2}" presName="spaceB" presStyleCnt="0"/>
      <dgm:spPr/>
    </dgm:pt>
    <dgm:pt modelId="{AA0B713B-A5BC-4A33-A8D7-E815C08D44E5}" type="pres">
      <dgm:prSet presAssocID="{A1114D89-1139-49B5-8E18-8B7A718C5843}" presName="space" presStyleCnt="0"/>
      <dgm:spPr/>
    </dgm:pt>
    <dgm:pt modelId="{46C4C5D9-C93D-4ED9-9C2F-7A0BD824480A}" type="pres">
      <dgm:prSet presAssocID="{FB1E6296-C4CB-46AC-A72B-CCC6EA6D5AC7}" presName="compositeA" presStyleCnt="0"/>
      <dgm:spPr/>
    </dgm:pt>
    <dgm:pt modelId="{A769FEA5-2ED3-4ECA-BBF7-C7D94966FC63}" type="pres">
      <dgm:prSet presAssocID="{FB1E6296-C4CB-46AC-A72B-CCC6EA6D5AC7}" presName="textA" presStyleLbl="revTx" presStyleIdx="2" presStyleCnt="3">
        <dgm:presLayoutVars>
          <dgm:bulletEnabled val="1"/>
        </dgm:presLayoutVars>
      </dgm:prSet>
      <dgm:spPr/>
    </dgm:pt>
    <dgm:pt modelId="{0016089B-6A3A-471E-B51E-19462E6C3472}" type="pres">
      <dgm:prSet presAssocID="{FB1E6296-C4CB-46AC-A72B-CCC6EA6D5AC7}" presName="circleA" presStyleLbl="node1" presStyleIdx="2" presStyleCnt="3"/>
      <dgm:spPr>
        <a:solidFill>
          <a:srgbClr val="0079C1">
            <a:alpha val="63333"/>
          </a:srgbClr>
        </a:solidFill>
      </dgm:spPr>
    </dgm:pt>
    <dgm:pt modelId="{CAB8D9F5-FC88-49E8-92F9-C4D78FD04C92}" type="pres">
      <dgm:prSet presAssocID="{FB1E6296-C4CB-46AC-A72B-CCC6EA6D5AC7}" presName="spaceA" presStyleCnt="0"/>
      <dgm:spPr/>
    </dgm:pt>
  </dgm:ptLst>
  <dgm:cxnLst>
    <dgm:cxn modelId="{CBE1062F-5E69-4D51-B281-256BC93B10CC}" srcId="{B32BE603-0F34-465F-9929-BD40BCCABAB0}" destId="{FB1E6296-C4CB-46AC-A72B-CCC6EA6D5AC7}" srcOrd="2" destOrd="0" parTransId="{0D027524-3769-4F77-AD53-A95E95C43486}" sibTransId="{81C677F3-DEB1-4396-B3DA-1D88CAA5F507}"/>
    <dgm:cxn modelId="{FFC1E55D-EB47-439C-9E46-66619E88BE5F}" type="presOf" srcId="{FB1E6296-C4CB-46AC-A72B-CCC6EA6D5AC7}" destId="{A769FEA5-2ED3-4ECA-BBF7-C7D94966FC63}" srcOrd="0" destOrd="0" presId="urn:microsoft.com/office/officeart/2005/8/layout/hProcess11"/>
    <dgm:cxn modelId="{FCB93146-7E5E-405B-AC9C-4DE91B9C18FC}" type="presOf" srcId="{F895CFA8-F30F-4C93-936B-7AF08A3CF7E3}" destId="{4B9A21A6-DF11-4800-8D51-643C632E9F65}" srcOrd="0" destOrd="0" presId="urn:microsoft.com/office/officeart/2005/8/layout/hProcess11"/>
    <dgm:cxn modelId="{C3E4654E-93A0-4CD8-B0AE-5E4D07F6C0D5}" type="presOf" srcId="{BED9E366-1E87-4E19-9794-0377D57DA1F2}" destId="{F7BBABB5-8E6E-4C04-BD46-E903A34E8EFF}" srcOrd="0" destOrd="0"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25D653EE-C5D5-47D9-8D86-D5D8875C0E7E}" srcId="{B32BE603-0F34-465F-9929-BD40BCCABAB0}" destId="{BED9E366-1E87-4E19-9794-0377D57DA1F2}" srcOrd="1" destOrd="0" parTransId="{6E77A513-8938-4155-93A8-F7B9111F4ABD}" sibTransId="{A1114D89-1139-49B5-8E18-8B7A718C5843}"/>
    <dgm:cxn modelId="{94C0FDF7-AE96-4091-B7CA-BE0C0CC9CA77}" srcId="{B32BE603-0F34-465F-9929-BD40BCCABAB0}" destId="{F895CFA8-F30F-4C93-936B-7AF08A3CF7E3}" srcOrd="0" destOrd="0" parTransId="{5B83E484-FBF0-4928-8B90-400B9AF65264}" sibTransId="{78D7E204-6E6C-4E79-A10E-14AA27EE6A02}"/>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419AD32C-1320-49A3-9800-6DFDD11D2234}" type="presParOf" srcId="{7C29544A-5B95-4706-92CC-754F2DA6E449}" destId="{1E5B3F35-949C-4C3D-A679-8FACE01DB0E3}" srcOrd="0" destOrd="0" presId="urn:microsoft.com/office/officeart/2005/8/layout/hProcess11"/>
    <dgm:cxn modelId="{BFC298C3-1FB7-4637-91F9-D6C453A84FF0}" type="presParOf" srcId="{1E5B3F35-949C-4C3D-A679-8FACE01DB0E3}" destId="{4B9A21A6-DF11-4800-8D51-643C632E9F65}" srcOrd="0" destOrd="0" presId="urn:microsoft.com/office/officeart/2005/8/layout/hProcess11"/>
    <dgm:cxn modelId="{9132B5E4-4AA5-4118-9762-F338E5240FC3}" type="presParOf" srcId="{1E5B3F35-949C-4C3D-A679-8FACE01DB0E3}" destId="{4C0615C0-2CA9-41B1-ADF0-0D5E45D45892}" srcOrd="1" destOrd="0" presId="urn:microsoft.com/office/officeart/2005/8/layout/hProcess11"/>
    <dgm:cxn modelId="{CAF4C847-6F06-4D10-9626-05B96F08367A}" type="presParOf" srcId="{1E5B3F35-949C-4C3D-A679-8FACE01DB0E3}" destId="{88B46944-05C9-4E71-9238-9EF0B6F152D4}" srcOrd="2" destOrd="0" presId="urn:microsoft.com/office/officeart/2005/8/layout/hProcess11"/>
    <dgm:cxn modelId="{F72E826F-F183-4154-A274-44350EBBE30C}" type="presParOf" srcId="{7C29544A-5B95-4706-92CC-754F2DA6E449}" destId="{2FA98C90-3151-4FCC-ACC1-62A5709D4BB9}" srcOrd="1" destOrd="0" presId="urn:microsoft.com/office/officeart/2005/8/layout/hProcess11"/>
    <dgm:cxn modelId="{4A8765B2-D04F-4604-8386-B41A646581D6}" type="presParOf" srcId="{7C29544A-5B95-4706-92CC-754F2DA6E449}" destId="{EF33FC11-AD21-4209-9751-462DA57FBFAA}" srcOrd="2" destOrd="0" presId="urn:microsoft.com/office/officeart/2005/8/layout/hProcess11"/>
    <dgm:cxn modelId="{2EABD29A-F926-4E36-B8E5-F5EBDECA66B3}" type="presParOf" srcId="{EF33FC11-AD21-4209-9751-462DA57FBFAA}" destId="{F7BBABB5-8E6E-4C04-BD46-E903A34E8EFF}" srcOrd="0" destOrd="0" presId="urn:microsoft.com/office/officeart/2005/8/layout/hProcess11"/>
    <dgm:cxn modelId="{9281EEBD-3BE7-42CB-BB83-603BB40292F9}" type="presParOf" srcId="{EF33FC11-AD21-4209-9751-462DA57FBFAA}" destId="{1705336B-C4F5-4DDB-9337-6357753BE8EB}" srcOrd="1" destOrd="0" presId="urn:microsoft.com/office/officeart/2005/8/layout/hProcess11"/>
    <dgm:cxn modelId="{5867373E-BCAD-47BD-98BF-3617EE795A0F}" type="presParOf" srcId="{EF33FC11-AD21-4209-9751-462DA57FBFAA}" destId="{6D43A857-99AA-4BD2-9F0E-247FC8DA93A8}" srcOrd="2" destOrd="0" presId="urn:microsoft.com/office/officeart/2005/8/layout/hProcess11"/>
    <dgm:cxn modelId="{F6414783-CCBD-4F3A-BD78-57111CCE55BC}" type="presParOf" srcId="{7C29544A-5B95-4706-92CC-754F2DA6E449}" destId="{AA0B713B-A5BC-4A33-A8D7-E815C08D44E5}" srcOrd="3" destOrd="0" presId="urn:microsoft.com/office/officeart/2005/8/layout/hProcess11"/>
    <dgm:cxn modelId="{31689E21-6E19-4E86-995D-DFCA487B652A}" type="presParOf" srcId="{7C29544A-5B95-4706-92CC-754F2DA6E449}" destId="{46C4C5D9-C93D-4ED9-9C2F-7A0BD824480A}" srcOrd="4" destOrd="0" presId="urn:microsoft.com/office/officeart/2005/8/layout/hProcess11"/>
    <dgm:cxn modelId="{A91C8425-4BC5-473A-A3E8-CB5210EEE61B}" type="presParOf" srcId="{46C4C5D9-C93D-4ED9-9C2F-7A0BD824480A}" destId="{A769FEA5-2ED3-4ECA-BBF7-C7D94966FC63}" srcOrd="0" destOrd="0" presId="urn:microsoft.com/office/officeart/2005/8/layout/hProcess11"/>
    <dgm:cxn modelId="{A7EA7CB4-8686-46EF-84DB-7437419DC016}" type="presParOf" srcId="{46C4C5D9-C93D-4ED9-9C2F-7A0BD824480A}" destId="{0016089B-6A3A-471E-B51E-19462E6C3472}" srcOrd="1" destOrd="0" presId="urn:microsoft.com/office/officeart/2005/8/layout/hProcess11"/>
    <dgm:cxn modelId="{A9CD97E8-3694-4740-9F12-5DAA6F06BF1A}" type="presParOf" srcId="{46C4C5D9-C93D-4ED9-9C2F-7A0BD824480A}" destId="{CAB8D9F5-FC88-49E8-92F9-C4D78FD04C92}"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9FB518-CFC7-401C-9974-5165B7C66EC9}" type="doc">
      <dgm:prSet loTypeId="urn:microsoft.com/office/officeart/2005/8/layout/architecture" loCatId="list" qsTypeId="urn:microsoft.com/office/officeart/2005/8/quickstyle/simple1" qsCatId="simple" csTypeId="urn:microsoft.com/office/officeart/2005/8/colors/accent1_2" csCatId="accent1" phldr="1"/>
      <dgm:spPr/>
      <dgm:t>
        <a:bodyPr/>
        <a:lstStyle/>
        <a:p>
          <a:endParaRPr lang="en-GB"/>
        </a:p>
      </dgm:t>
    </dgm:pt>
    <dgm:pt modelId="{9CE4C0BB-990C-4D7F-B438-D0EA99EBD964}">
      <dgm:prSet/>
      <dgm:spPr/>
      <dgm:t>
        <a:bodyPr/>
        <a:lstStyle/>
        <a:p>
          <a:r>
            <a:rPr lang="en-GB" b="1" dirty="0"/>
            <a:t>CMP328</a:t>
          </a:r>
        </a:p>
        <a:p>
          <a:r>
            <a:rPr lang="en-GB" dirty="0"/>
            <a:t>November 2020 Panel  were content to defer the decision on CMP328 until January 2021 Panel with the expectation that the Workgroup Consultation has been issued by then. However, as the Workgroup has been delayed at Proposer's request to 10 February 2021, we propose that the decision on CMP328 prioritisation is deferred until February 2021 Panel</a:t>
          </a:r>
          <a:r>
            <a:rPr lang="en-GB" b="1" dirty="0"/>
            <a:t> – Do Panel AGREE?</a:t>
          </a:r>
          <a:endParaRPr lang="en-GB" dirty="0"/>
        </a:p>
      </dgm:t>
    </dgm:pt>
    <dgm:pt modelId="{5A35804F-34B1-433A-807B-F468F7C61544}" type="parTrans" cxnId="{A5BADA1A-314A-47F3-90EF-C7EACA92DEC3}">
      <dgm:prSet/>
      <dgm:spPr/>
      <dgm:t>
        <a:bodyPr/>
        <a:lstStyle/>
        <a:p>
          <a:endParaRPr lang="en-GB"/>
        </a:p>
      </dgm:t>
    </dgm:pt>
    <dgm:pt modelId="{88D2144A-6032-44EF-927D-E15AB5546D00}" type="sibTrans" cxnId="{A5BADA1A-314A-47F3-90EF-C7EACA92DEC3}">
      <dgm:prSet/>
      <dgm:spPr/>
      <dgm:t>
        <a:bodyPr/>
        <a:lstStyle/>
        <a:p>
          <a:endParaRPr lang="en-GB"/>
        </a:p>
      </dgm:t>
    </dgm:pt>
    <dgm:pt modelId="{74D1FD1C-CDE1-4BAB-A7A4-B22D58322B1F}">
      <dgm:prSet/>
      <dgm:spPr/>
      <dgm:t>
        <a:bodyPr anchor="t"/>
        <a:lstStyle/>
        <a:p>
          <a:pPr>
            <a:buFont typeface="Arial" panose="020B0604020202020204" pitchFamily="34" charset="0"/>
            <a:buChar char="•"/>
          </a:pPr>
          <a:r>
            <a:rPr lang="en-US" altLang="en-US" b="1" dirty="0">
              <a:solidFill>
                <a:schemeClr val="bg1"/>
              </a:solidFill>
            </a:rPr>
            <a:t>CMP309 and CMP310</a:t>
          </a:r>
          <a:r>
            <a:rPr lang="en-US" altLang="en-US" dirty="0">
              <a:solidFill>
                <a:schemeClr val="bg1"/>
              </a:solidFill>
            </a:rPr>
            <a:t> </a:t>
          </a:r>
        </a:p>
        <a:p>
          <a:pPr>
            <a:buFont typeface="Arial" panose="020B0604020202020204" pitchFamily="34" charset="0"/>
            <a:buChar char="•"/>
          </a:pPr>
          <a:r>
            <a:rPr lang="en-GB" b="1" dirty="0">
              <a:solidFill>
                <a:schemeClr val="bg1"/>
              </a:solidFill>
              <a:latin typeface="Arial" panose="020B0604020202020204" pitchFamily="34" charset="0"/>
              <a:ea typeface="Calibri" panose="020F0502020204030204" pitchFamily="34" charset="0"/>
              <a:cs typeface="Calibri" panose="020F0502020204030204" pitchFamily="34" charset="0"/>
            </a:rPr>
            <a:t>APPROVE</a:t>
          </a:r>
          <a:r>
            <a:rPr lang="en-GB" dirty="0">
              <a:solidFill>
                <a:schemeClr val="bg1"/>
              </a:solidFill>
              <a:latin typeface="Arial" panose="020B0604020202020204" pitchFamily="34" charset="0"/>
              <a:ea typeface="Calibri" panose="020F0502020204030204" pitchFamily="34" charset="0"/>
              <a:cs typeface="Calibri" panose="020F0502020204030204" pitchFamily="34" charset="0"/>
            </a:rPr>
            <a:t> formal withdrawal of CMP309 and CMP310 in accordance with CUSC 8.16.10 (b)</a:t>
          </a:r>
          <a:endParaRPr lang="en-GB" dirty="0">
            <a:solidFill>
              <a:schemeClr val="bg1"/>
            </a:solidFill>
          </a:endParaRPr>
        </a:p>
      </dgm:t>
    </dgm:pt>
    <dgm:pt modelId="{9DF92581-97BE-4115-80D4-0F7C0799FFD4}" type="parTrans" cxnId="{D2F86679-81EE-46E6-9C0B-F613F7CE3B95}">
      <dgm:prSet/>
      <dgm:spPr/>
      <dgm:t>
        <a:bodyPr/>
        <a:lstStyle/>
        <a:p>
          <a:endParaRPr lang="en-GB"/>
        </a:p>
      </dgm:t>
    </dgm:pt>
    <dgm:pt modelId="{0BC67209-E67E-4E1C-8F97-A7DADBD5346A}" type="sibTrans" cxnId="{D2F86679-81EE-46E6-9C0B-F613F7CE3B95}">
      <dgm:prSet/>
      <dgm:spPr/>
      <dgm:t>
        <a:bodyPr/>
        <a:lstStyle/>
        <a:p>
          <a:endParaRPr lang="en-GB"/>
        </a:p>
      </dgm:t>
    </dgm:pt>
    <dgm:pt modelId="{0E49D712-DDF1-48E8-9A39-BE809F5FA1E5}">
      <dgm:prSet/>
      <dgm:spPr/>
      <dgm:t>
        <a:bodyPr anchor="t"/>
        <a:lstStyle/>
        <a:p>
          <a:pPr>
            <a:buFont typeface="Arial" panose="020B0604020202020204" pitchFamily="34" charset="0"/>
            <a:buChar char="•"/>
          </a:pPr>
          <a:r>
            <a:rPr lang="en-GB" b="1" dirty="0">
              <a:cs typeface="Helvetica" charset="0"/>
            </a:rPr>
            <a:t>CMP354</a:t>
          </a:r>
        </a:p>
        <a:p>
          <a:pPr>
            <a:buFont typeface="Arial" panose="020B0604020202020204" pitchFamily="34" charset="0"/>
            <a:buChar char="•"/>
          </a:pPr>
          <a:r>
            <a:rPr lang="en-US" altLang="en-US" b="1" dirty="0">
              <a:solidFill>
                <a:schemeClr val="bg1"/>
              </a:solidFill>
            </a:rPr>
            <a:t>VOTE </a:t>
          </a:r>
          <a:r>
            <a:rPr lang="en-US" altLang="en-US" dirty="0">
              <a:solidFill>
                <a:schemeClr val="bg1"/>
              </a:solidFill>
            </a:rPr>
            <a:t>whether or not to implement</a:t>
          </a:r>
          <a:endParaRPr lang="en-GB" dirty="0">
            <a:solidFill>
              <a:schemeClr val="bg1"/>
            </a:solidFill>
          </a:endParaRPr>
        </a:p>
      </dgm:t>
    </dgm:pt>
    <dgm:pt modelId="{3E9D7DCD-FBF0-4B4A-8CA5-F1B20FA1ED5B}" type="parTrans" cxnId="{9F50E0D3-DE2B-4F43-93BC-04213F4E2B67}">
      <dgm:prSet/>
      <dgm:spPr/>
      <dgm:t>
        <a:bodyPr/>
        <a:lstStyle/>
        <a:p>
          <a:endParaRPr lang="en-GB"/>
        </a:p>
      </dgm:t>
    </dgm:pt>
    <dgm:pt modelId="{5862468E-ABCF-4E0E-A498-593CD1D5705B}" type="sibTrans" cxnId="{9F50E0D3-DE2B-4F43-93BC-04213F4E2B67}">
      <dgm:prSet/>
      <dgm:spPr/>
      <dgm:t>
        <a:bodyPr/>
        <a:lstStyle/>
        <a:p>
          <a:endParaRPr lang="en-GB"/>
        </a:p>
      </dgm:t>
    </dgm:pt>
    <dgm:pt modelId="{30C4FA3E-5114-4F21-953C-AA1BA130B0C2}" type="pres">
      <dgm:prSet presAssocID="{399FB518-CFC7-401C-9974-5165B7C66EC9}" presName="Name0" presStyleCnt="0">
        <dgm:presLayoutVars>
          <dgm:chPref val="1"/>
          <dgm:dir/>
          <dgm:animOne val="branch"/>
          <dgm:animLvl val="lvl"/>
          <dgm:resizeHandles/>
        </dgm:presLayoutVars>
      </dgm:prSet>
      <dgm:spPr/>
    </dgm:pt>
    <dgm:pt modelId="{AE6131AF-D484-48BC-BD4B-948DD5A370FD}" type="pres">
      <dgm:prSet presAssocID="{9CE4C0BB-990C-4D7F-B438-D0EA99EBD964}" presName="vertOne" presStyleCnt="0"/>
      <dgm:spPr/>
    </dgm:pt>
    <dgm:pt modelId="{8CF18288-0C2C-4412-8FEC-30239FF94BAA}" type="pres">
      <dgm:prSet presAssocID="{9CE4C0BB-990C-4D7F-B438-D0EA99EBD964}" presName="txOne" presStyleLbl="node0" presStyleIdx="0" presStyleCnt="3">
        <dgm:presLayoutVars>
          <dgm:chPref val="3"/>
        </dgm:presLayoutVars>
      </dgm:prSet>
      <dgm:spPr/>
    </dgm:pt>
    <dgm:pt modelId="{C7DE5547-664A-44FE-AEBE-F6486358545B}" type="pres">
      <dgm:prSet presAssocID="{9CE4C0BB-990C-4D7F-B438-D0EA99EBD964}" presName="horzOne" presStyleCnt="0"/>
      <dgm:spPr/>
    </dgm:pt>
    <dgm:pt modelId="{38209193-12D8-45B3-9D3E-9826BCBC4AE5}" type="pres">
      <dgm:prSet presAssocID="{88D2144A-6032-44EF-927D-E15AB5546D00}" presName="sibSpaceOne" presStyleCnt="0"/>
      <dgm:spPr/>
    </dgm:pt>
    <dgm:pt modelId="{C22BBAB3-253F-4770-9CE0-A95FCF678784}" type="pres">
      <dgm:prSet presAssocID="{74D1FD1C-CDE1-4BAB-A7A4-B22D58322B1F}" presName="vertOne" presStyleCnt="0"/>
      <dgm:spPr/>
    </dgm:pt>
    <dgm:pt modelId="{B51D3B3A-5AA7-4F65-8E6C-E8E6465F1E70}" type="pres">
      <dgm:prSet presAssocID="{74D1FD1C-CDE1-4BAB-A7A4-B22D58322B1F}" presName="txOne" presStyleLbl="node0" presStyleIdx="1" presStyleCnt="3">
        <dgm:presLayoutVars>
          <dgm:chPref val="3"/>
        </dgm:presLayoutVars>
      </dgm:prSet>
      <dgm:spPr/>
    </dgm:pt>
    <dgm:pt modelId="{82DC0926-32A3-4E35-B533-FD5404DB1F18}" type="pres">
      <dgm:prSet presAssocID="{74D1FD1C-CDE1-4BAB-A7A4-B22D58322B1F}" presName="horzOne" presStyleCnt="0"/>
      <dgm:spPr/>
    </dgm:pt>
    <dgm:pt modelId="{60DC3CD8-AE0D-4A71-883F-7B2B61CF544C}" type="pres">
      <dgm:prSet presAssocID="{0BC67209-E67E-4E1C-8F97-A7DADBD5346A}" presName="sibSpaceOne" presStyleCnt="0"/>
      <dgm:spPr/>
    </dgm:pt>
    <dgm:pt modelId="{160EFE11-30EC-43FB-BDB5-3B37B0DDC1AC}" type="pres">
      <dgm:prSet presAssocID="{0E49D712-DDF1-48E8-9A39-BE809F5FA1E5}" presName="vertOne" presStyleCnt="0"/>
      <dgm:spPr/>
    </dgm:pt>
    <dgm:pt modelId="{0EC43B2B-E7ED-435C-96E1-4F90C496685A}" type="pres">
      <dgm:prSet presAssocID="{0E49D712-DDF1-48E8-9A39-BE809F5FA1E5}" presName="txOne" presStyleLbl="node0" presStyleIdx="2" presStyleCnt="3">
        <dgm:presLayoutVars>
          <dgm:chPref val="3"/>
        </dgm:presLayoutVars>
      </dgm:prSet>
      <dgm:spPr/>
    </dgm:pt>
    <dgm:pt modelId="{2249C26A-1F73-45F3-B601-0FA500FE9E22}" type="pres">
      <dgm:prSet presAssocID="{0E49D712-DDF1-48E8-9A39-BE809F5FA1E5}" presName="horzOne" presStyleCnt="0"/>
      <dgm:spPr/>
    </dgm:pt>
  </dgm:ptLst>
  <dgm:cxnLst>
    <dgm:cxn modelId="{C70E7E0C-98F2-4F77-8B7B-21C9872E9390}" type="presOf" srcId="{74D1FD1C-CDE1-4BAB-A7A4-B22D58322B1F}" destId="{B51D3B3A-5AA7-4F65-8E6C-E8E6465F1E70}" srcOrd="0" destOrd="0" presId="urn:microsoft.com/office/officeart/2005/8/layout/architecture"/>
    <dgm:cxn modelId="{A5BADA1A-314A-47F3-90EF-C7EACA92DEC3}" srcId="{399FB518-CFC7-401C-9974-5165B7C66EC9}" destId="{9CE4C0BB-990C-4D7F-B438-D0EA99EBD964}" srcOrd="0" destOrd="0" parTransId="{5A35804F-34B1-433A-807B-F468F7C61544}" sibTransId="{88D2144A-6032-44EF-927D-E15AB5546D00}"/>
    <dgm:cxn modelId="{89E5123A-9D07-47E2-A668-12C71ECCEFF4}" type="presOf" srcId="{399FB518-CFC7-401C-9974-5165B7C66EC9}" destId="{30C4FA3E-5114-4F21-953C-AA1BA130B0C2}" srcOrd="0" destOrd="0" presId="urn:microsoft.com/office/officeart/2005/8/layout/architecture"/>
    <dgm:cxn modelId="{D2F86679-81EE-46E6-9C0B-F613F7CE3B95}" srcId="{399FB518-CFC7-401C-9974-5165B7C66EC9}" destId="{74D1FD1C-CDE1-4BAB-A7A4-B22D58322B1F}" srcOrd="1" destOrd="0" parTransId="{9DF92581-97BE-4115-80D4-0F7C0799FFD4}" sibTransId="{0BC67209-E67E-4E1C-8F97-A7DADBD5346A}"/>
    <dgm:cxn modelId="{08F3679E-B646-457A-A2F4-A6E8B5190882}" type="presOf" srcId="{9CE4C0BB-990C-4D7F-B438-D0EA99EBD964}" destId="{8CF18288-0C2C-4412-8FEC-30239FF94BAA}" srcOrd="0" destOrd="0" presId="urn:microsoft.com/office/officeart/2005/8/layout/architecture"/>
    <dgm:cxn modelId="{1DBF89A4-97D7-401E-9A79-DDCB98F0D3B1}" type="presOf" srcId="{0E49D712-DDF1-48E8-9A39-BE809F5FA1E5}" destId="{0EC43B2B-E7ED-435C-96E1-4F90C496685A}" srcOrd="0" destOrd="0" presId="urn:microsoft.com/office/officeart/2005/8/layout/architecture"/>
    <dgm:cxn modelId="{9F50E0D3-DE2B-4F43-93BC-04213F4E2B67}" srcId="{399FB518-CFC7-401C-9974-5165B7C66EC9}" destId="{0E49D712-DDF1-48E8-9A39-BE809F5FA1E5}" srcOrd="2" destOrd="0" parTransId="{3E9D7DCD-FBF0-4B4A-8CA5-F1B20FA1ED5B}" sibTransId="{5862468E-ABCF-4E0E-A498-593CD1D5705B}"/>
    <dgm:cxn modelId="{EFFCF9C3-D044-48FF-BC0D-EA885E119F9A}" type="presParOf" srcId="{30C4FA3E-5114-4F21-953C-AA1BA130B0C2}" destId="{AE6131AF-D484-48BC-BD4B-948DD5A370FD}" srcOrd="0" destOrd="0" presId="urn:microsoft.com/office/officeart/2005/8/layout/architecture"/>
    <dgm:cxn modelId="{C8BCB8BF-9207-4A73-A03C-EDC6276B0365}" type="presParOf" srcId="{AE6131AF-D484-48BC-BD4B-948DD5A370FD}" destId="{8CF18288-0C2C-4412-8FEC-30239FF94BAA}" srcOrd="0" destOrd="0" presId="urn:microsoft.com/office/officeart/2005/8/layout/architecture"/>
    <dgm:cxn modelId="{D86EF301-D464-4F8D-B8B6-841987A0542A}" type="presParOf" srcId="{AE6131AF-D484-48BC-BD4B-948DD5A370FD}" destId="{C7DE5547-664A-44FE-AEBE-F6486358545B}" srcOrd="1" destOrd="0" presId="urn:microsoft.com/office/officeart/2005/8/layout/architecture"/>
    <dgm:cxn modelId="{3263FE3A-8E26-4B56-AAC9-D7A25F1A9E6E}" type="presParOf" srcId="{30C4FA3E-5114-4F21-953C-AA1BA130B0C2}" destId="{38209193-12D8-45B3-9D3E-9826BCBC4AE5}" srcOrd="1" destOrd="0" presId="urn:microsoft.com/office/officeart/2005/8/layout/architecture"/>
    <dgm:cxn modelId="{21212705-468F-450A-9293-7078A6693E84}" type="presParOf" srcId="{30C4FA3E-5114-4F21-953C-AA1BA130B0C2}" destId="{C22BBAB3-253F-4770-9CE0-A95FCF678784}" srcOrd="2" destOrd="0" presId="urn:microsoft.com/office/officeart/2005/8/layout/architecture"/>
    <dgm:cxn modelId="{CC106184-0A86-40AB-996B-CBA9DE364CF9}" type="presParOf" srcId="{C22BBAB3-253F-4770-9CE0-A95FCF678784}" destId="{B51D3B3A-5AA7-4F65-8E6C-E8E6465F1E70}" srcOrd="0" destOrd="0" presId="urn:microsoft.com/office/officeart/2005/8/layout/architecture"/>
    <dgm:cxn modelId="{B90D595D-4430-4BD6-AC52-8455E6175A44}" type="presParOf" srcId="{C22BBAB3-253F-4770-9CE0-A95FCF678784}" destId="{82DC0926-32A3-4E35-B533-FD5404DB1F18}" srcOrd="1" destOrd="0" presId="urn:microsoft.com/office/officeart/2005/8/layout/architecture"/>
    <dgm:cxn modelId="{631A35A6-A95C-4121-9D52-F021D90B717B}" type="presParOf" srcId="{30C4FA3E-5114-4F21-953C-AA1BA130B0C2}" destId="{60DC3CD8-AE0D-4A71-883F-7B2B61CF544C}" srcOrd="3" destOrd="0" presId="urn:microsoft.com/office/officeart/2005/8/layout/architecture"/>
    <dgm:cxn modelId="{E97D5D74-5CF1-4223-BC60-97EB3270D252}" type="presParOf" srcId="{30C4FA3E-5114-4F21-953C-AA1BA130B0C2}" destId="{160EFE11-30EC-43FB-BDB5-3B37B0DDC1AC}" srcOrd="4" destOrd="0" presId="urn:microsoft.com/office/officeart/2005/8/layout/architecture"/>
    <dgm:cxn modelId="{D1415EDA-7D9B-413A-AFF8-444973F09FF1}" type="presParOf" srcId="{160EFE11-30EC-43FB-BDB5-3B37B0DDC1AC}" destId="{0EC43B2B-E7ED-435C-96E1-4F90C496685A}" srcOrd="0" destOrd="0" presId="urn:microsoft.com/office/officeart/2005/8/layout/architecture"/>
    <dgm:cxn modelId="{C01ACAB8-980E-47B8-B3F0-7C4FD509C514}" type="presParOf" srcId="{160EFE11-30EC-43FB-BDB5-3B37B0DDC1AC}" destId="{2249C26A-1F73-45F3-B601-0FA500FE9E22}" srcOrd="1" destOrd="0" presId="urn:microsoft.com/office/officeart/2005/8/layout/archite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4C28E82-9923-4596-A4F7-B85E93CDBD4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EB497D0-301A-44FF-8882-1947E7784903}">
      <dgm:prSet phldrT="[Text]"/>
      <dgm:spPr>
        <a:xfrm>
          <a:off x="571201" y="169539"/>
          <a:ext cx="7996827" cy="576749"/>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dirty="0">
              <a:solidFill>
                <a:sysClr val="window" lastClr="FFFFFF"/>
              </a:solidFill>
              <a:latin typeface="Arial" panose="020B0604020202020204"/>
              <a:ea typeface="+mn-ea"/>
              <a:cs typeface="+mn-cs"/>
            </a:rPr>
            <a:t>9 CUSC Modification Proposals received from 15 October 2020 to 14 January 2021 inclusive </a:t>
          </a:r>
          <a:r>
            <a:rPr lang="en-GB" dirty="0">
              <a:solidFill>
                <a:schemeClr val="bg1"/>
              </a:solidFill>
              <a:latin typeface="Arial" panose="020B0604020202020204"/>
              <a:ea typeface="+mn-ea"/>
              <a:cs typeface="+mn-cs"/>
            </a:rPr>
            <a:t>(including 6 requests for Urgency).</a:t>
          </a:r>
          <a:endParaRPr lang="en-US" dirty="0">
            <a:solidFill>
              <a:schemeClr val="bg1"/>
            </a:solidFill>
            <a:latin typeface="Arial" panose="020B0604020202020204"/>
            <a:ea typeface="+mn-ea"/>
            <a:cs typeface="+mn-cs"/>
          </a:endParaRPr>
        </a:p>
      </dgm:t>
    </dgm:pt>
    <dgm:pt modelId="{B91B9705-AFA3-46C5-B101-097B22D21D0A}" type="parTrans" cxnId="{10637653-EB9E-4D75-B286-0D45FFFA5496}">
      <dgm:prSet/>
      <dgm:spPr/>
      <dgm:t>
        <a:bodyPr/>
        <a:lstStyle/>
        <a:p>
          <a:endParaRPr lang="en-US"/>
        </a:p>
      </dgm:t>
    </dgm:pt>
    <dgm:pt modelId="{BC2EEA10-68E0-4AE0-B3F0-5DEFFD84DFDE}" type="sibTrans" cxnId="{10637653-EB9E-4D75-B286-0D45FFFA5496}">
      <dgm:prSet/>
      <dgm:spPr/>
      <dgm:t>
        <a:bodyPr/>
        <a:lstStyle/>
        <a:p>
          <a:endParaRPr lang="en-US"/>
        </a:p>
      </dgm:t>
    </dgm:pt>
    <dgm:pt modelId="{4FAC9689-AAFB-44E9-99F5-2847CC4E6D1D}">
      <dgm:prSet phldrT="[Text]"/>
      <dgm:spPr>
        <a:xfrm>
          <a:off x="571201" y="1167196"/>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dirty="0">
              <a:solidFill>
                <a:sysClr val="window" lastClr="FFFFFF"/>
              </a:solidFill>
              <a:latin typeface="Arial" panose="020B0604020202020204"/>
              <a:ea typeface="+mn-ea"/>
              <a:cs typeface="+mn-cs"/>
            </a:rPr>
            <a:t>General areas of feedback (across all CUSC and Grid Code Modifications) </a:t>
          </a:r>
          <a:endParaRPr lang="en-US" dirty="0">
            <a:solidFill>
              <a:sysClr val="window" lastClr="FFFFFF"/>
            </a:solidFill>
            <a:latin typeface="Arial" panose="020B0604020202020204"/>
            <a:ea typeface="+mn-ea"/>
            <a:cs typeface="+mn-cs"/>
          </a:endParaRPr>
        </a:p>
      </dgm:t>
    </dgm:pt>
    <dgm:pt modelId="{AB9D5A0A-3C37-428F-853A-7D79A889CC74}" type="parTrans" cxnId="{11667F2F-B50D-4214-B9BD-33766AE196D6}">
      <dgm:prSet/>
      <dgm:spPr/>
      <dgm:t>
        <a:bodyPr/>
        <a:lstStyle/>
        <a:p>
          <a:endParaRPr lang="en-US"/>
        </a:p>
      </dgm:t>
    </dgm:pt>
    <dgm:pt modelId="{56684D76-76CB-46FE-9E91-0ABC70D56B94}" type="sibTrans" cxnId="{11667F2F-B50D-4214-B9BD-33766AE196D6}">
      <dgm:prSet/>
      <dgm:spPr/>
      <dgm:t>
        <a:bodyPr/>
        <a:lstStyle/>
        <a:p>
          <a:endParaRPr lang="en-US"/>
        </a:p>
      </dgm:t>
    </dgm:pt>
    <dgm:pt modelId="{A6878747-5B0A-46FB-9CCA-87C1F0FCD586}">
      <dgm:prSet phldrT="[Text]"/>
      <dgm:spPr>
        <a:xfrm>
          <a:off x="571201" y="2678251"/>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dirty="0">
              <a:solidFill>
                <a:sysClr val="window" lastClr="FFFFFF"/>
              </a:solidFill>
              <a:latin typeface="Arial" panose="020B0604020202020204"/>
              <a:ea typeface="+mn-ea"/>
              <a:cs typeface="+mn-cs"/>
            </a:rPr>
            <a:t>Feedback we will act on to further improve our service:</a:t>
          </a:r>
          <a:endParaRPr lang="en-US" dirty="0">
            <a:solidFill>
              <a:sysClr val="window" lastClr="FFFFFF"/>
            </a:solidFill>
            <a:latin typeface="Arial" panose="020B0604020202020204"/>
            <a:ea typeface="+mn-ea"/>
            <a:cs typeface="+mn-cs"/>
          </a:endParaRPr>
        </a:p>
      </dgm:t>
    </dgm:pt>
    <dgm:pt modelId="{2FBC3918-22E5-4BCC-9DCE-E2C8D475970E}" type="parTrans" cxnId="{9187BE96-AFCE-4F88-BE65-1048B383859A}">
      <dgm:prSet/>
      <dgm:spPr/>
      <dgm:t>
        <a:bodyPr/>
        <a:lstStyle/>
        <a:p>
          <a:endParaRPr lang="en-US"/>
        </a:p>
      </dgm:t>
    </dgm:pt>
    <dgm:pt modelId="{B0916777-972A-4BB7-96BD-40F6FD13D67B}" type="sibTrans" cxnId="{9187BE96-AFCE-4F88-BE65-1048B383859A}">
      <dgm:prSet/>
      <dgm:spPr/>
      <dgm:t>
        <a:bodyPr/>
        <a:lstStyle/>
        <a:p>
          <a:endParaRPr lang="en-US"/>
        </a:p>
      </dgm:t>
    </dgm:pt>
    <dgm:pt modelId="{951DC9A2-1429-4777-A4CD-80FD5C0672EB}">
      <dgm:prSet phldrT="[Text]"/>
      <dgm:spPr>
        <a:xfrm>
          <a:off x="571201" y="4230256"/>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dirty="0">
              <a:solidFill>
                <a:sysClr val="window" lastClr="FFFFFF"/>
              </a:solidFill>
              <a:latin typeface="Arial" panose="020B0604020202020204"/>
              <a:ea typeface="+mn-ea"/>
              <a:cs typeface="+mn-cs"/>
            </a:rPr>
            <a:t>Any thoughts from Panel so far?</a:t>
          </a:r>
          <a:endParaRPr lang="en-US" dirty="0">
            <a:solidFill>
              <a:sysClr val="window" lastClr="FFFFFF"/>
            </a:solidFill>
            <a:latin typeface="Arial" panose="020B0604020202020204"/>
            <a:ea typeface="+mn-ea"/>
            <a:cs typeface="+mn-cs"/>
          </a:endParaRPr>
        </a:p>
      </dgm:t>
    </dgm:pt>
    <dgm:pt modelId="{57E4A9D3-12B9-4812-8C82-5A2C173D1B2A}" type="parTrans" cxnId="{D18BE4C8-199E-425E-812E-E237ACFFA40D}">
      <dgm:prSet/>
      <dgm:spPr/>
      <dgm:t>
        <a:bodyPr/>
        <a:lstStyle/>
        <a:p>
          <a:endParaRPr lang="en-US"/>
        </a:p>
      </dgm:t>
    </dgm:pt>
    <dgm:pt modelId="{C14F3F5D-18BC-4796-B548-E3615E744DAE}" type="sibTrans" cxnId="{D18BE4C8-199E-425E-812E-E237ACFFA40D}">
      <dgm:prSet/>
      <dgm:spPr/>
      <dgm:t>
        <a:bodyPr/>
        <a:lstStyle/>
        <a:p>
          <a:endParaRPr lang="en-US"/>
        </a:p>
      </dgm:t>
    </dgm:pt>
    <dgm:pt modelId="{273F0AE8-DF42-4F19-8ADD-169CCB18F6AD}">
      <dgm:prSet phldrT="[Text]"/>
      <dgm:spPr>
        <a:xfrm>
          <a:off x="0" y="2832433"/>
          <a:ext cx="11424038" cy="1289925"/>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GB" dirty="0">
              <a:solidFill>
                <a:srgbClr val="454545">
                  <a:hueOff val="0"/>
                  <a:satOff val="0"/>
                  <a:lumOff val="0"/>
                  <a:alphaOff val="0"/>
                </a:srgbClr>
              </a:solidFill>
              <a:latin typeface="Arial" panose="020B0604020202020204"/>
              <a:ea typeface="+mn-ea"/>
              <a:cs typeface="+mn-cs"/>
            </a:rPr>
            <a:t>Continue to have discussions with Proposers ahead of Modification Proposal Submission Date so clear on expectations, level of detail and process.</a:t>
          </a:r>
          <a:endParaRPr lang="en-US" dirty="0">
            <a:solidFill>
              <a:srgbClr val="454545">
                <a:hueOff val="0"/>
                <a:satOff val="0"/>
                <a:lumOff val="0"/>
                <a:alphaOff val="0"/>
              </a:srgbClr>
            </a:solidFill>
            <a:latin typeface="Arial" panose="020B0604020202020204"/>
            <a:ea typeface="+mn-ea"/>
            <a:cs typeface="+mn-cs"/>
          </a:endParaRPr>
        </a:p>
      </dgm:t>
    </dgm:pt>
    <dgm:pt modelId="{29FA6308-8656-47CC-AB7D-78CF3E6FB752}" type="parTrans" cxnId="{2E84C0E3-C0B2-465A-A246-8650FD633A9C}">
      <dgm:prSet/>
      <dgm:spPr/>
      <dgm:t>
        <a:bodyPr/>
        <a:lstStyle/>
        <a:p>
          <a:endParaRPr lang="en-US"/>
        </a:p>
      </dgm:t>
    </dgm:pt>
    <dgm:pt modelId="{FEE834D3-A4BE-4D92-8BD1-3FA65D8787F4}" type="sibTrans" cxnId="{2E84C0E3-C0B2-465A-A246-8650FD633A9C}">
      <dgm:prSet/>
      <dgm:spPr/>
      <dgm:t>
        <a:bodyPr/>
        <a:lstStyle/>
        <a:p>
          <a:endParaRPr lang="en-US"/>
        </a:p>
      </dgm:t>
    </dgm:pt>
    <dgm:pt modelId="{B2A056CA-8C6A-49D4-8A29-F00058BF0202}">
      <dgm:prSet phldrT="[Text]"/>
      <dgm:spPr>
        <a:xfrm>
          <a:off x="0" y="554408"/>
          <a:ext cx="11424038" cy="542587"/>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GB" dirty="0">
              <a:solidFill>
                <a:schemeClr val="tx1"/>
              </a:solidFill>
              <a:latin typeface="Arial" panose="020B0604020202020204" pitchFamily="34" charset="0"/>
              <a:ea typeface="+mn-ea"/>
              <a:cs typeface="Arial" panose="020B0604020202020204" pitchFamily="34" charset="0"/>
            </a:rPr>
            <a:t>Note there have been 0 Grid Code Modification Proposals raised in the same period</a:t>
          </a:r>
          <a:endParaRPr lang="en-US" dirty="0">
            <a:solidFill>
              <a:schemeClr val="tx1"/>
            </a:solidFill>
            <a:latin typeface="Arial" panose="020B0604020202020204" pitchFamily="34" charset="0"/>
            <a:ea typeface="+mn-ea"/>
            <a:cs typeface="Arial" panose="020B0604020202020204" pitchFamily="34" charset="0"/>
          </a:endParaRPr>
        </a:p>
      </dgm:t>
    </dgm:pt>
    <dgm:pt modelId="{5F72366C-D5BF-4155-B62F-1A56540B5B15}" type="parTrans" cxnId="{B7902818-1C0B-4455-83B1-5B136539812E}">
      <dgm:prSet/>
      <dgm:spPr/>
      <dgm:t>
        <a:bodyPr/>
        <a:lstStyle/>
        <a:p>
          <a:endParaRPr lang="en-US"/>
        </a:p>
      </dgm:t>
    </dgm:pt>
    <dgm:pt modelId="{E38E443C-86A9-4799-8E6F-66D3C4DAB9DC}" type="sibTrans" cxnId="{B7902818-1C0B-4455-83B1-5B136539812E}">
      <dgm:prSet/>
      <dgm:spPr/>
      <dgm:t>
        <a:bodyPr/>
        <a:lstStyle/>
        <a:p>
          <a:endParaRPr lang="en-US"/>
        </a:p>
      </dgm:t>
    </dgm:pt>
    <dgm:pt modelId="{CF21E4CF-D4C5-4050-AC79-1A81EA28CDD6}">
      <dgm:prSet phldrT="[Text]"/>
      <dgm:spPr>
        <a:xfrm>
          <a:off x="0" y="4422136"/>
          <a:ext cx="11424038" cy="7371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buChar char="•"/>
          </a:pPr>
          <a:r>
            <a:rPr lang="en-GB" dirty="0">
              <a:solidFill>
                <a:srgbClr val="454545">
                  <a:hueOff val="0"/>
                  <a:satOff val="0"/>
                  <a:lumOff val="0"/>
                  <a:alphaOff val="0"/>
                </a:srgbClr>
              </a:solidFill>
              <a:latin typeface="Arial" panose="020B0604020202020204"/>
              <a:ea typeface="+mn-ea"/>
              <a:cs typeface="+mn-cs"/>
            </a:rPr>
            <a:t>Are you seeing better quality Modification Proposals?</a:t>
          </a:r>
          <a:endParaRPr lang="en-US" dirty="0">
            <a:solidFill>
              <a:srgbClr val="454545">
                <a:hueOff val="0"/>
                <a:satOff val="0"/>
                <a:lumOff val="0"/>
                <a:alphaOff val="0"/>
              </a:srgbClr>
            </a:solidFill>
            <a:latin typeface="Arial" panose="020B0604020202020204"/>
            <a:ea typeface="+mn-ea"/>
            <a:cs typeface="+mn-cs"/>
          </a:endParaRPr>
        </a:p>
      </dgm:t>
    </dgm:pt>
    <dgm:pt modelId="{39A157D8-4C64-472B-AC52-616A12538821}" type="parTrans" cxnId="{FC9ABB96-0EDE-4D60-8699-870E68E6D298}">
      <dgm:prSet/>
      <dgm:spPr/>
      <dgm:t>
        <a:bodyPr/>
        <a:lstStyle/>
        <a:p>
          <a:endParaRPr lang="en-US"/>
        </a:p>
      </dgm:t>
    </dgm:pt>
    <dgm:pt modelId="{AA797438-663A-4300-9E29-7087CF69960B}" type="sibTrans" cxnId="{FC9ABB96-0EDE-4D60-8699-870E68E6D298}">
      <dgm:prSet/>
      <dgm:spPr/>
      <dgm:t>
        <a:bodyPr/>
        <a:lstStyle/>
        <a:p>
          <a:endParaRPr lang="en-US"/>
        </a:p>
      </dgm:t>
    </dgm:pt>
    <dgm:pt modelId="{6B278EFE-3089-47CD-8D6F-E8358F02D497}">
      <dgm:prSet phldrT="[Text]"/>
      <dgm:spPr>
        <a:xfrm>
          <a:off x="0" y="4422136"/>
          <a:ext cx="11424038" cy="7371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buChar char="•"/>
          </a:pPr>
          <a:r>
            <a:rPr lang="en-GB" dirty="0">
              <a:solidFill>
                <a:srgbClr val="454545">
                  <a:hueOff val="0"/>
                  <a:satOff val="0"/>
                  <a:lumOff val="0"/>
                  <a:alphaOff val="0"/>
                </a:srgbClr>
              </a:solidFill>
              <a:latin typeface="Arial" panose="020B0604020202020204"/>
              <a:ea typeface="+mn-ea"/>
              <a:cs typeface="+mn-cs"/>
            </a:rPr>
            <a:t>Any further feedback?</a:t>
          </a:r>
          <a:endParaRPr lang="en-US" dirty="0">
            <a:solidFill>
              <a:srgbClr val="454545">
                <a:hueOff val="0"/>
                <a:satOff val="0"/>
                <a:lumOff val="0"/>
                <a:alphaOff val="0"/>
              </a:srgbClr>
            </a:solidFill>
            <a:latin typeface="Arial" panose="020B0604020202020204"/>
            <a:ea typeface="+mn-ea"/>
            <a:cs typeface="+mn-cs"/>
          </a:endParaRPr>
        </a:p>
      </dgm:t>
    </dgm:pt>
    <dgm:pt modelId="{42EA9548-72ED-46D5-B545-CB1383F2BC16}" type="parTrans" cxnId="{10CE60B0-80E9-4249-B1CB-AA2C5C8235CD}">
      <dgm:prSet/>
      <dgm:spPr/>
      <dgm:t>
        <a:bodyPr/>
        <a:lstStyle/>
        <a:p>
          <a:endParaRPr lang="en-US"/>
        </a:p>
      </dgm:t>
    </dgm:pt>
    <dgm:pt modelId="{1A3A1AB1-716C-47C7-AC08-084880C34963}" type="sibTrans" cxnId="{10CE60B0-80E9-4249-B1CB-AA2C5C8235CD}">
      <dgm:prSet/>
      <dgm:spPr/>
      <dgm:t>
        <a:bodyPr/>
        <a:lstStyle/>
        <a:p>
          <a:endParaRPr lang="en-US"/>
        </a:p>
      </dgm:t>
    </dgm:pt>
    <dgm:pt modelId="{E7A820D3-B019-47F4-81CE-F103EAE99BDA}">
      <dgm:prSet phldrT="[Text]"/>
      <dgm:spPr>
        <a:xfrm>
          <a:off x="0" y="2832433"/>
          <a:ext cx="11424038" cy="1289925"/>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US" dirty="0">
              <a:solidFill>
                <a:srgbClr val="454545">
                  <a:hueOff val="0"/>
                  <a:satOff val="0"/>
                  <a:lumOff val="0"/>
                  <a:alphaOff val="0"/>
                </a:srgbClr>
              </a:solidFill>
              <a:latin typeface="Arial" panose="020B0604020202020204"/>
              <a:ea typeface="+mn-ea"/>
              <a:cs typeface="+mn-cs"/>
            </a:rPr>
            <a:t>Even for Urgent Modifications, we will always as a minimum review and help clarify the defect.(we didn’t for CMP357 and that led to avoidable conversations on scope at Workgroup), continue to develop and discuss timelines and continue to ensure the proposal is clear on how it meets the Urgency Criteria.</a:t>
          </a:r>
        </a:p>
      </dgm:t>
    </dgm:pt>
    <dgm:pt modelId="{1D016B65-BD7B-47D3-93F0-D5B6761B2046}" type="parTrans" cxnId="{904C4BFF-F1F8-461F-A412-FA373BD30181}">
      <dgm:prSet/>
      <dgm:spPr/>
      <dgm:t>
        <a:bodyPr/>
        <a:lstStyle/>
        <a:p>
          <a:endParaRPr lang="en-GB"/>
        </a:p>
      </dgm:t>
    </dgm:pt>
    <dgm:pt modelId="{7C7FB4BD-2984-41B8-A058-8A1528462C6D}" type="sibTrans" cxnId="{904C4BFF-F1F8-461F-A412-FA373BD30181}">
      <dgm:prSet/>
      <dgm:spPr/>
      <dgm:t>
        <a:bodyPr/>
        <a:lstStyle/>
        <a:p>
          <a:endParaRPr lang="en-GB"/>
        </a:p>
      </dgm:t>
    </dgm:pt>
    <dgm:pt modelId="{1120A633-C12A-4287-BE10-E4930B0DB4E2}">
      <dgm:prSet phldrT="[Text]"/>
      <dgm:spPr>
        <a:xfrm>
          <a:off x="0" y="1316898"/>
          <a:ext cx="11424038" cy="1248975"/>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US" dirty="0">
              <a:solidFill>
                <a:srgbClr val="454545">
                  <a:hueOff val="0"/>
                  <a:satOff val="0"/>
                  <a:lumOff val="0"/>
                  <a:alphaOff val="0"/>
                </a:srgbClr>
              </a:solidFill>
              <a:latin typeface="Arial" panose="020B0604020202020204"/>
              <a:ea typeface="+mn-ea"/>
              <a:cs typeface="+mn-cs"/>
            </a:rPr>
            <a:t>Continue to work with the Proposer ahead of </a:t>
          </a:r>
          <a:r>
            <a:rPr lang="en-GB" dirty="0">
              <a:solidFill>
                <a:srgbClr val="454545">
                  <a:hueOff val="0"/>
                  <a:satOff val="0"/>
                  <a:lumOff val="0"/>
                  <a:alphaOff val="0"/>
                </a:srgbClr>
              </a:solidFill>
              <a:latin typeface="Arial" panose="020B0604020202020204"/>
              <a:ea typeface="+mn-ea"/>
              <a:cs typeface="+mn-cs"/>
            </a:rPr>
            <a:t>Modification Proposal Submission Date (even if Urgency requested) to help ensure the best outcome at Panel.</a:t>
          </a:r>
          <a:endParaRPr lang="en-US" dirty="0">
            <a:solidFill>
              <a:srgbClr val="454545">
                <a:hueOff val="0"/>
                <a:satOff val="0"/>
                <a:lumOff val="0"/>
                <a:alphaOff val="0"/>
              </a:srgbClr>
            </a:solidFill>
            <a:latin typeface="Arial" panose="020B0604020202020204"/>
            <a:ea typeface="+mn-ea"/>
            <a:cs typeface="+mn-cs"/>
          </a:endParaRPr>
        </a:p>
      </dgm:t>
    </dgm:pt>
    <dgm:pt modelId="{4C607E20-1E84-4D0C-957E-EF682BCADC54}" type="parTrans" cxnId="{896F569C-9A69-40F1-ADF7-33D2EEA94080}">
      <dgm:prSet/>
      <dgm:spPr/>
      <dgm:t>
        <a:bodyPr/>
        <a:lstStyle/>
        <a:p>
          <a:endParaRPr lang="en-GB"/>
        </a:p>
      </dgm:t>
    </dgm:pt>
    <dgm:pt modelId="{E2B586FF-5AAF-470A-991D-59870D57225C}" type="sibTrans" cxnId="{896F569C-9A69-40F1-ADF7-33D2EEA94080}">
      <dgm:prSet/>
      <dgm:spPr/>
      <dgm:t>
        <a:bodyPr/>
        <a:lstStyle/>
        <a:p>
          <a:endParaRPr lang="en-GB"/>
        </a:p>
      </dgm:t>
    </dgm:pt>
    <dgm:pt modelId="{29AB0C99-3AFE-400E-A93F-E6D157356109}">
      <dgm:prSet phldrT="[Text]"/>
      <dgm:spPr>
        <a:xfrm>
          <a:off x="0" y="1316898"/>
          <a:ext cx="11424038" cy="1248975"/>
        </a:xfr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US" dirty="0">
              <a:solidFill>
                <a:srgbClr val="454545">
                  <a:hueOff val="0"/>
                  <a:satOff val="0"/>
                  <a:lumOff val="0"/>
                  <a:alphaOff val="0"/>
                </a:srgbClr>
              </a:solidFill>
              <a:latin typeface="Arial" panose="020B0604020202020204"/>
              <a:ea typeface="+mn-ea"/>
              <a:cs typeface="+mn-cs"/>
            </a:rPr>
            <a:t>Lots of engagement with Proposers on possible Governance routes and timelines.</a:t>
          </a:r>
        </a:p>
      </dgm:t>
    </dgm:pt>
    <dgm:pt modelId="{D991847C-5014-4C09-8CAA-A5867C3D12D1}" type="parTrans" cxnId="{575C6C2A-CDC3-44DE-937D-F4DAED823962}">
      <dgm:prSet/>
      <dgm:spPr/>
      <dgm:t>
        <a:bodyPr/>
        <a:lstStyle/>
        <a:p>
          <a:endParaRPr lang="en-GB"/>
        </a:p>
      </dgm:t>
    </dgm:pt>
    <dgm:pt modelId="{F31FB215-D9E8-46B2-9EFC-A57FCBC4C1B7}" type="sibTrans" cxnId="{575C6C2A-CDC3-44DE-937D-F4DAED823962}">
      <dgm:prSet/>
      <dgm:spPr/>
      <dgm:t>
        <a:bodyPr/>
        <a:lstStyle/>
        <a:p>
          <a:endParaRPr lang="en-GB"/>
        </a:p>
      </dgm:t>
    </dgm:pt>
    <dgm:pt modelId="{84B8A7C0-3397-4571-97D1-9B9E26B6F8C0}">
      <dgm:prSet phldrT="[Text]"/>
      <dgm:spPr>
        <a:xfrm>
          <a:off x="0" y="554408"/>
          <a:ext cx="11424038" cy="542587"/>
        </a:xfr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r>
            <a:rPr lang="en-GB" dirty="0">
              <a:solidFill>
                <a:schemeClr val="tx1"/>
              </a:solidFill>
              <a:latin typeface="Arial" panose="020B0604020202020204" pitchFamily="34" charset="0"/>
              <a:cs typeface="Arial" panose="020B0604020202020204" pitchFamily="34" charset="0"/>
            </a:rPr>
            <a:t>All 9 have had critical friend checks undertaken on them (although minimal in the case of CMP357 given timescales)</a:t>
          </a:r>
          <a:endParaRPr lang="en-US" dirty="0">
            <a:solidFill>
              <a:schemeClr val="tx1"/>
            </a:solidFill>
            <a:latin typeface="Arial" panose="020B0604020202020204" pitchFamily="34" charset="0"/>
            <a:ea typeface="+mn-ea"/>
            <a:cs typeface="Arial" panose="020B0604020202020204" pitchFamily="34" charset="0"/>
          </a:endParaRPr>
        </a:p>
      </dgm:t>
    </dgm:pt>
    <dgm:pt modelId="{8F0F8F47-F7C1-4A4F-9DA5-8995E69F1B01}" type="parTrans" cxnId="{08EDC842-74FB-42B8-AA78-9C63CEA58B68}">
      <dgm:prSet/>
      <dgm:spPr/>
      <dgm:t>
        <a:bodyPr/>
        <a:lstStyle/>
        <a:p>
          <a:endParaRPr lang="en-GB"/>
        </a:p>
      </dgm:t>
    </dgm:pt>
    <dgm:pt modelId="{889B56DC-08AA-471D-BE33-AF62DFED26B8}" type="sibTrans" cxnId="{08EDC842-74FB-42B8-AA78-9C63CEA58B68}">
      <dgm:prSet/>
      <dgm:spPr/>
      <dgm:t>
        <a:bodyPr/>
        <a:lstStyle/>
        <a:p>
          <a:endParaRPr lang="en-GB"/>
        </a:p>
      </dgm:t>
    </dgm:pt>
    <dgm:pt modelId="{F01AA043-AFAE-4ADB-AA9A-7E4C61531370}">
      <dgm:prSet phldrT="[Text]"/>
      <dgm:spPr>
        <a:xfrm>
          <a:off x="0" y="554408"/>
          <a:ext cx="11424038" cy="542587"/>
        </a:xfr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r>
            <a:rPr lang="en-GB" dirty="0">
              <a:solidFill>
                <a:schemeClr val="tx1"/>
              </a:solidFill>
              <a:latin typeface="Arial" panose="020B0604020202020204" pitchFamily="34" charset="0"/>
              <a:cs typeface="Arial" panose="020B0604020202020204" pitchFamily="34" charset="0"/>
            </a:rPr>
            <a:t>For 3 of these, required communications were sent to Independent Chair, Panel and industry within agreed timescales (i.e. on the next working day after Modification Proposal Submission Date);- the other 6 were Urgent Modifications so no such communications required; and </a:t>
          </a:r>
          <a:endParaRPr lang="en-US" dirty="0">
            <a:solidFill>
              <a:schemeClr val="tx1"/>
            </a:solidFill>
            <a:latin typeface="Arial" panose="020B0604020202020204" pitchFamily="34" charset="0"/>
            <a:ea typeface="+mn-ea"/>
            <a:cs typeface="Arial" panose="020B0604020202020204" pitchFamily="34" charset="0"/>
          </a:endParaRPr>
        </a:p>
      </dgm:t>
    </dgm:pt>
    <dgm:pt modelId="{E47A0779-7A10-49FC-8DEB-03A3745A1B6D}" type="parTrans" cxnId="{A36883C5-2369-433F-852C-297D36BB0BF3}">
      <dgm:prSet/>
      <dgm:spPr/>
      <dgm:t>
        <a:bodyPr/>
        <a:lstStyle/>
        <a:p>
          <a:endParaRPr lang="en-GB"/>
        </a:p>
      </dgm:t>
    </dgm:pt>
    <dgm:pt modelId="{1FB0010F-D9FC-4E35-A9E1-1AEA099DB7CD}" type="sibTrans" cxnId="{A36883C5-2369-433F-852C-297D36BB0BF3}">
      <dgm:prSet/>
      <dgm:spPr/>
      <dgm:t>
        <a:bodyPr/>
        <a:lstStyle/>
        <a:p>
          <a:endParaRPr lang="en-GB"/>
        </a:p>
      </dgm:t>
    </dgm:pt>
    <dgm:pt modelId="{1680A399-277A-4C59-85BE-AA1936A2B579}" type="pres">
      <dgm:prSet presAssocID="{34C28E82-9923-4596-A4F7-B85E93CDBD44}" presName="linear" presStyleCnt="0">
        <dgm:presLayoutVars>
          <dgm:dir/>
          <dgm:animLvl val="lvl"/>
          <dgm:resizeHandles val="exact"/>
        </dgm:presLayoutVars>
      </dgm:prSet>
      <dgm:spPr/>
    </dgm:pt>
    <dgm:pt modelId="{8A743FDA-B359-4080-8A51-2CA8D75C3E0F}" type="pres">
      <dgm:prSet presAssocID="{5EB497D0-301A-44FF-8882-1947E7784903}" presName="parentLin" presStyleCnt="0"/>
      <dgm:spPr/>
    </dgm:pt>
    <dgm:pt modelId="{845CFBBF-585B-48EB-A405-5FC1E4D9AED2}" type="pres">
      <dgm:prSet presAssocID="{5EB497D0-301A-44FF-8882-1947E7784903}" presName="parentLeftMargin" presStyleLbl="node1" presStyleIdx="0" presStyleCnt="4"/>
      <dgm:spPr/>
    </dgm:pt>
    <dgm:pt modelId="{40A411EB-61C8-4B76-BD8C-DA4F79C6C4D4}" type="pres">
      <dgm:prSet presAssocID="{5EB497D0-301A-44FF-8882-1947E7784903}" presName="parentText" presStyleLbl="node1" presStyleIdx="0" presStyleCnt="4" custScaleY="150289">
        <dgm:presLayoutVars>
          <dgm:chMax val="0"/>
          <dgm:bulletEnabled val="1"/>
        </dgm:presLayoutVars>
      </dgm:prSet>
      <dgm:spPr/>
    </dgm:pt>
    <dgm:pt modelId="{A151B25B-84D3-4406-B1D5-B966BEEC70EE}" type="pres">
      <dgm:prSet presAssocID="{5EB497D0-301A-44FF-8882-1947E7784903}" presName="negativeSpace" presStyleCnt="0"/>
      <dgm:spPr/>
    </dgm:pt>
    <dgm:pt modelId="{D4F42F3C-10D0-41EC-909E-81B34A83EA80}" type="pres">
      <dgm:prSet presAssocID="{5EB497D0-301A-44FF-8882-1947E7784903}" presName="childText" presStyleLbl="conFgAcc1" presStyleIdx="0" presStyleCnt="4">
        <dgm:presLayoutVars>
          <dgm:bulletEnabled val="1"/>
        </dgm:presLayoutVars>
      </dgm:prSet>
      <dgm:spPr>
        <a:prstGeom prst="rect">
          <a:avLst/>
        </a:prstGeom>
      </dgm:spPr>
    </dgm:pt>
    <dgm:pt modelId="{6BBF1BFC-8617-4419-B8B0-E4348949E962}" type="pres">
      <dgm:prSet presAssocID="{BC2EEA10-68E0-4AE0-B3F0-5DEFFD84DFDE}" presName="spaceBetweenRectangles" presStyleCnt="0"/>
      <dgm:spPr/>
    </dgm:pt>
    <dgm:pt modelId="{43F3DB71-75F7-4391-AC0E-F3FA0F172DF9}" type="pres">
      <dgm:prSet presAssocID="{4FAC9689-AAFB-44E9-99F5-2847CC4E6D1D}" presName="parentLin" presStyleCnt="0"/>
      <dgm:spPr/>
    </dgm:pt>
    <dgm:pt modelId="{40BE3484-36A0-4F1C-B0BC-27FD2B8C21C2}" type="pres">
      <dgm:prSet presAssocID="{4FAC9689-AAFB-44E9-99F5-2847CC4E6D1D}" presName="parentLeftMargin" presStyleLbl="node1" presStyleIdx="0" presStyleCnt="4"/>
      <dgm:spPr/>
    </dgm:pt>
    <dgm:pt modelId="{FDFE3B95-AADB-4DC2-886F-8BC8C486655F}" type="pres">
      <dgm:prSet presAssocID="{4FAC9689-AAFB-44E9-99F5-2847CC4E6D1D}" presName="parentText" presStyleLbl="node1" presStyleIdx="1" presStyleCnt="4">
        <dgm:presLayoutVars>
          <dgm:chMax val="0"/>
          <dgm:bulletEnabled val="1"/>
        </dgm:presLayoutVars>
      </dgm:prSet>
      <dgm:spPr/>
    </dgm:pt>
    <dgm:pt modelId="{6103CBC0-8BBF-429F-A67A-E4A2AE5F3702}" type="pres">
      <dgm:prSet presAssocID="{4FAC9689-AAFB-44E9-99F5-2847CC4E6D1D}" presName="negativeSpace" presStyleCnt="0"/>
      <dgm:spPr/>
    </dgm:pt>
    <dgm:pt modelId="{DE380A5A-B04E-4A2C-A508-AAE871FD18DE}" type="pres">
      <dgm:prSet presAssocID="{4FAC9689-AAFB-44E9-99F5-2847CC4E6D1D}" presName="childText" presStyleLbl="conFgAcc1" presStyleIdx="1" presStyleCnt="4" custLinFactNeighborX="0" custLinFactNeighborY="-60083">
        <dgm:presLayoutVars>
          <dgm:bulletEnabled val="1"/>
        </dgm:presLayoutVars>
      </dgm:prSet>
      <dgm:spPr>
        <a:prstGeom prst="rect">
          <a:avLst/>
        </a:prstGeom>
      </dgm:spPr>
    </dgm:pt>
    <dgm:pt modelId="{CC4282A6-FC87-47F7-AC4A-B181E05E0CE1}" type="pres">
      <dgm:prSet presAssocID="{56684D76-76CB-46FE-9E91-0ABC70D56B94}" presName="spaceBetweenRectangles" presStyleCnt="0"/>
      <dgm:spPr/>
    </dgm:pt>
    <dgm:pt modelId="{BB397EFE-9D9B-4781-9AA1-1CE5C1DF18C7}" type="pres">
      <dgm:prSet presAssocID="{A6878747-5B0A-46FB-9CCA-87C1F0FCD586}" presName="parentLin" presStyleCnt="0"/>
      <dgm:spPr/>
    </dgm:pt>
    <dgm:pt modelId="{41289C35-1A2F-4FC7-BA1B-D40BFA9FA5EC}" type="pres">
      <dgm:prSet presAssocID="{A6878747-5B0A-46FB-9CCA-87C1F0FCD586}" presName="parentLeftMargin" presStyleLbl="node1" presStyleIdx="1" presStyleCnt="4"/>
      <dgm:spPr/>
    </dgm:pt>
    <dgm:pt modelId="{4BC82297-FBA2-4758-8A7D-294F83E87F72}" type="pres">
      <dgm:prSet presAssocID="{A6878747-5B0A-46FB-9CCA-87C1F0FCD586}" presName="parentText" presStyleLbl="node1" presStyleIdx="2" presStyleCnt="4">
        <dgm:presLayoutVars>
          <dgm:chMax val="0"/>
          <dgm:bulletEnabled val="1"/>
        </dgm:presLayoutVars>
      </dgm:prSet>
      <dgm:spPr/>
    </dgm:pt>
    <dgm:pt modelId="{69E1F585-72D3-4B6F-A29A-80764C6EAF96}" type="pres">
      <dgm:prSet presAssocID="{A6878747-5B0A-46FB-9CCA-87C1F0FCD586}" presName="negativeSpace" presStyleCnt="0"/>
      <dgm:spPr/>
    </dgm:pt>
    <dgm:pt modelId="{A3108DE4-046E-478B-A58E-1C1235B54FF3}" type="pres">
      <dgm:prSet presAssocID="{A6878747-5B0A-46FB-9CCA-87C1F0FCD586}" presName="childText" presStyleLbl="conFgAcc1" presStyleIdx="2" presStyleCnt="4" custLinFactNeighborY="-53700">
        <dgm:presLayoutVars>
          <dgm:bulletEnabled val="1"/>
        </dgm:presLayoutVars>
      </dgm:prSet>
      <dgm:spPr/>
    </dgm:pt>
    <dgm:pt modelId="{950441AB-9725-430F-8F6B-DA83F0FF2BED}" type="pres">
      <dgm:prSet presAssocID="{B0916777-972A-4BB7-96BD-40F6FD13D67B}" presName="spaceBetweenRectangles" presStyleCnt="0"/>
      <dgm:spPr/>
    </dgm:pt>
    <dgm:pt modelId="{AF3355CE-F33A-4DA8-B139-DB8192811BA1}" type="pres">
      <dgm:prSet presAssocID="{951DC9A2-1429-4777-A4CD-80FD5C0672EB}" presName="parentLin" presStyleCnt="0"/>
      <dgm:spPr/>
    </dgm:pt>
    <dgm:pt modelId="{7D2816E8-DB94-4C96-ABA6-5F8841CC4656}" type="pres">
      <dgm:prSet presAssocID="{951DC9A2-1429-4777-A4CD-80FD5C0672EB}" presName="parentLeftMargin" presStyleLbl="node1" presStyleIdx="2" presStyleCnt="4"/>
      <dgm:spPr/>
    </dgm:pt>
    <dgm:pt modelId="{5748A470-F144-4362-BE20-3C0CDD6D0031}" type="pres">
      <dgm:prSet presAssocID="{951DC9A2-1429-4777-A4CD-80FD5C0672EB}" presName="parentText" presStyleLbl="node1" presStyleIdx="3" presStyleCnt="4">
        <dgm:presLayoutVars>
          <dgm:chMax val="0"/>
          <dgm:bulletEnabled val="1"/>
        </dgm:presLayoutVars>
      </dgm:prSet>
      <dgm:spPr/>
    </dgm:pt>
    <dgm:pt modelId="{1D733D1F-6BF7-487E-A0DD-079970CDC771}" type="pres">
      <dgm:prSet presAssocID="{951DC9A2-1429-4777-A4CD-80FD5C0672EB}" presName="negativeSpace" presStyleCnt="0"/>
      <dgm:spPr/>
    </dgm:pt>
    <dgm:pt modelId="{0BE9689E-9E62-4D25-B3BF-E4CCAC30192F}" type="pres">
      <dgm:prSet presAssocID="{951DC9A2-1429-4777-A4CD-80FD5C0672EB}" presName="childText" presStyleLbl="conFgAcc1" presStyleIdx="3" presStyleCnt="4">
        <dgm:presLayoutVars>
          <dgm:bulletEnabled val="1"/>
        </dgm:presLayoutVars>
      </dgm:prSet>
      <dgm:spPr/>
    </dgm:pt>
  </dgm:ptLst>
  <dgm:cxnLst>
    <dgm:cxn modelId="{FB180900-2F6E-4CB7-A60F-72C360590694}" type="presOf" srcId="{A6878747-5B0A-46FB-9CCA-87C1F0FCD586}" destId="{4BC82297-FBA2-4758-8A7D-294F83E87F72}" srcOrd="1" destOrd="0" presId="urn:microsoft.com/office/officeart/2005/8/layout/list1"/>
    <dgm:cxn modelId="{30243F01-41DC-4B51-86B7-4758CAF49420}" type="presOf" srcId="{F01AA043-AFAE-4ADB-AA9A-7E4C61531370}" destId="{D4F42F3C-10D0-41EC-909E-81B34A83EA80}" srcOrd="0" destOrd="1" presId="urn:microsoft.com/office/officeart/2005/8/layout/list1"/>
    <dgm:cxn modelId="{B2445D05-9044-4C85-A273-A45EB30CB355}" type="presOf" srcId="{1120A633-C12A-4287-BE10-E4930B0DB4E2}" destId="{DE380A5A-B04E-4A2C-A508-AAE871FD18DE}" srcOrd="0" destOrd="0" presId="urn:microsoft.com/office/officeart/2005/8/layout/list1"/>
    <dgm:cxn modelId="{5035BD06-08DA-4D42-BA17-8E8F1A79E070}" type="presOf" srcId="{CF21E4CF-D4C5-4050-AC79-1A81EA28CDD6}" destId="{0BE9689E-9E62-4D25-B3BF-E4CCAC30192F}" srcOrd="0" destOrd="0" presId="urn:microsoft.com/office/officeart/2005/8/layout/list1"/>
    <dgm:cxn modelId="{B7902818-1C0B-4455-83B1-5B136539812E}" srcId="{5EB497D0-301A-44FF-8882-1947E7784903}" destId="{B2A056CA-8C6A-49D4-8A29-F00058BF0202}" srcOrd="2" destOrd="0" parTransId="{5F72366C-D5BF-4155-B62F-1A56540B5B15}" sibTransId="{E38E443C-86A9-4799-8E6F-66D3C4DAB9DC}"/>
    <dgm:cxn modelId="{81145B1D-6BF1-4ED1-8947-20789C4E5CFC}" type="presOf" srcId="{951DC9A2-1429-4777-A4CD-80FD5C0672EB}" destId="{7D2816E8-DB94-4C96-ABA6-5F8841CC4656}" srcOrd="0" destOrd="0" presId="urn:microsoft.com/office/officeart/2005/8/layout/list1"/>
    <dgm:cxn modelId="{575C6C2A-CDC3-44DE-937D-F4DAED823962}" srcId="{4FAC9689-AAFB-44E9-99F5-2847CC4E6D1D}" destId="{29AB0C99-3AFE-400E-A93F-E6D157356109}" srcOrd="1" destOrd="0" parTransId="{D991847C-5014-4C09-8CAA-A5867C3D12D1}" sibTransId="{F31FB215-D9E8-46B2-9EFC-A57FCBC4C1B7}"/>
    <dgm:cxn modelId="{11667F2F-B50D-4214-B9BD-33766AE196D6}" srcId="{34C28E82-9923-4596-A4F7-B85E93CDBD44}" destId="{4FAC9689-AAFB-44E9-99F5-2847CC4E6D1D}" srcOrd="1" destOrd="0" parTransId="{AB9D5A0A-3C37-428F-853A-7D79A889CC74}" sibTransId="{56684D76-76CB-46FE-9E91-0ABC70D56B94}"/>
    <dgm:cxn modelId="{08EDC842-74FB-42B8-AA78-9C63CEA58B68}" srcId="{5EB497D0-301A-44FF-8882-1947E7784903}" destId="{84B8A7C0-3397-4571-97D1-9B9E26B6F8C0}" srcOrd="0" destOrd="0" parTransId="{8F0F8F47-F7C1-4A4F-9DA5-8995E69F1B01}" sibTransId="{889B56DC-08AA-471D-BE33-AF62DFED26B8}"/>
    <dgm:cxn modelId="{7EC4BB45-3197-4C72-A740-E284BEFDFAC8}" type="presOf" srcId="{29AB0C99-3AFE-400E-A93F-E6D157356109}" destId="{DE380A5A-B04E-4A2C-A508-AAE871FD18DE}" srcOrd="0" destOrd="1" presId="urn:microsoft.com/office/officeart/2005/8/layout/list1"/>
    <dgm:cxn modelId="{23A07F68-9300-4828-993F-89F22DDC3205}" type="presOf" srcId="{4FAC9689-AAFB-44E9-99F5-2847CC4E6D1D}" destId="{FDFE3B95-AADB-4DC2-886F-8BC8C486655F}" srcOrd="1" destOrd="0" presId="urn:microsoft.com/office/officeart/2005/8/layout/list1"/>
    <dgm:cxn modelId="{89CAC94B-5C68-49FA-AE44-169259ABD07D}" type="presOf" srcId="{4FAC9689-AAFB-44E9-99F5-2847CC4E6D1D}" destId="{40BE3484-36A0-4F1C-B0BC-27FD2B8C21C2}" srcOrd="0" destOrd="0" presId="urn:microsoft.com/office/officeart/2005/8/layout/list1"/>
    <dgm:cxn modelId="{10637653-EB9E-4D75-B286-0D45FFFA5496}" srcId="{34C28E82-9923-4596-A4F7-B85E93CDBD44}" destId="{5EB497D0-301A-44FF-8882-1947E7784903}" srcOrd="0" destOrd="0" parTransId="{B91B9705-AFA3-46C5-B101-097B22D21D0A}" sibTransId="{BC2EEA10-68E0-4AE0-B3F0-5DEFFD84DFDE}"/>
    <dgm:cxn modelId="{A66AC58B-7574-4E56-8378-674D4B8213D4}" type="presOf" srcId="{84B8A7C0-3397-4571-97D1-9B9E26B6F8C0}" destId="{D4F42F3C-10D0-41EC-909E-81B34A83EA80}" srcOrd="0" destOrd="0" presId="urn:microsoft.com/office/officeart/2005/8/layout/list1"/>
    <dgm:cxn modelId="{DF37ED92-C5E5-49A6-BC61-ECB3A8F44D6E}" type="presOf" srcId="{A6878747-5B0A-46FB-9CCA-87C1F0FCD586}" destId="{41289C35-1A2F-4FC7-BA1B-D40BFA9FA5EC}" srcOrd="0" destOrd="0" presId="urn:microsoft.com/office/officeart/2005/8/layout/list1"/>
    <dgm:cxn modelId="{FC9ABB96-0EDE-4D60-8699-870E68E6D298}" srcId="{951DC9A2-1429-4777-A4CD-80FD5C0672EB}" destId="{CF21E4CF-D4C5-4050-AC79-1A81EA28CDD6}" srcOrd="0" destOrd="0" parTransId="{39A157D8-4C64-472B-AC52-616A12538821}" sibTransId="{AA797438-663A-4300-9E29-7087CF69960B}"/>
    <dgm:cxn modelId="{9187BE96-AFCE-4F88-BE65-1048B383859A}" srcId="{34C28E82-9923-4596-A4F7-B85E93CDBD44}" destId="{A6878747-5B0A-46FB-9CCA-87C1F0FCD586}" srcOrd="2" destOrd="0" parTransId="{2FBC3918-22E5-4BCC-9DCE-E2C8D475970E}" sibTransId="{B0916777-972A-4BB7-96BD-40F6FD13D67B}"/>
    <dgm:cxn modelId="{896F569C-9A69-40F1-ADF7-33D2EEA94080}" srcId="{4FAC9689-AAFB-44E9-99F5-2847CC4E6D1D}" destId="{1120A633-C12A-4287-BE10-E4930B0DB4E2}" srcOrd="0" destOrd="0" parTransId="{4C607E20-1E84-4D0C-957E-EF682BCADC54}" sibTransId="{E2B586FF-5AAF-470A-991D-59870D57225C}"/>
    <dgm:cxn modelId="{D3C4C9A6-EC82-4DA8-AF41-1BFEEDAD5E48}" type="presOf" srcId="{5EB497D0-301A-44FF-8882-1947E7784903}" destId="{845CFBBF-585B-48EB-A405-5FC1E4D9AED2}" srcOrd="0" destOrd="0" presId="urn:microsoft.com/office/officeart/2005/8/layout/list1"/>
    <dgm:cxn modelId="{D40CCDAA-DAC8-4C88-A578-F1ABA44CBB23}" type="presOf" srcId="{6B278EFE-3089-47CD-8D6F-E8358F02D497}" destId="{0BE9689E-9E62-4D25-B3BF-E4CCAC30192F}" srcOrd="0" destOrd="1" presId="urn:microsoft.com/office/officeart/2005/8/layout/list1"/>
    <dgm:cxn modelId="{10CE60B0-80E9-4249-B1CB-AA2C5C8235CD}" srcId="{951DC9A2-1429-4777-A4CD-80FD5C0672EB}" destId="{6B278EFE-3089-47CD-8D6F-E8358F02D497}" srcOrd="1" destOrd="0" parTransId="{42EA9548-72ED-46D5-B545-CB1383F2BC16}" sibTransId="{1A3A1AB1-716C-47C7-AC08-084880C34963}"/>
    <dgm:cxn modelId="{1F884AB8-5192-448E-987A-F8D8BEBC0C18}" type="presOf" srcId="{273F0AE8-DF42-4F19-8ADD-169CCB18F6AD}" destId="{A3108DE4-046E-478B-A58E-1C1235B54FF3}" srcOrd="0" destOrd="0" presId="urn:microsoft.com/office/officeart/2005/8/layout/list1"/>
    <dgm:cxn modelId="{04DCDBBA-5F09-40AF-BB02-21565BEF64E7}" type="presOf" srcId="{34C28E82-9923-4596-A4F7-B85E93CDBD44}" destId="{1680A399-277A-4C59-85BE-AA1936A2B579}" srcOrd="0" destOrd="0" presId="urn:microsoft.com/office/officeart/2005/8/layout/list1"/>
    <dgm:cxn modelId="{0A49EFBA-694F-4A28-86A9-FBEEFD9152A9}" type="presOf" srcId="{5EB497D0-301A-44FF-8882-1947E7784903}" destId="{40A411EB-61C8-4B76-BD8C-DA4F79C6C4D4}" srcOrd="1" destOrd="0" presId="urn:microsoft.com/office/officeart/2005/8/layout/list1"/>
    <dgm:cxn modelId="{A36883C5-2369-433F-852C-297D36BB0BF3}" srcId="{5EB497D0-301A-44FF-8882-1947E7784903}" destId="{F01AA043-AFAE-4ADB-AA9A-7E4C61531370}" srcOrd="1" destOrd="0" parTransId="{E47A0779-7A10-49FC-8DEB-03A3745A1B6D}" sibTransId="{1FB0010F-D9FC-4E35-A9E1-1AEA099DB7CD}"/>
    <dgm:cxn modelId="{D18BE4C8-199E-425E-812E-E237ACFFA40D}" srcId="{34C28E82-9923-4596-A4F7-B85E93CDBD44}" destId="{951DC9A2-1429-4777-A4CD-80FD5C0672EB}" srcOrd="3" destOrd="0" parTransId="{57E4A9D3-12B9-4812-8C82-5A2C173D1B2A}" sibTransId="{C14F3F5D-18BC-4796-B548-E3615E744DAE}"/>
    <dgm:cxn modelId="{A55511E2-3699-42FE-B576-42C2745F21A9}" type="presOf" srcId="{E7A820D3-B019-47F4-81CE-F103EAE99BDA}" destId="{A3108DE4-046E-478B-A58E-1C1235B54FF3}" srcOrd="0" destOrd="1" presId="urn:microsoft.com/office/officeart/2005/8/layout/list1"/>
    <dgm:cxn modelId="{059F31E2-4FB2-48FD-93EB-3B9ABDF48566}" type="presOf" srcId="{B2A056CA-8C6A-49D4-8A29-F00058BF0202}" destId="{D4F42F3C-10D0-41EC-909E-81B34A83EA80}" srcOrd="0" destOrd="2" presId="urn:microsoft.com/office/officeart/2005/8/layout/list1"/>
    <dgm:cxn modelId="{2E84C0E3-C0B2-465A-A246-8650FD633A9C}" srcId="{A6878747-5B0A-46FB-9CCA-87C1F0FCD586}" destId="{273F0AE8-DF42-4F19-8ADD-169CCB18F6AD}" srcOrd="0" destOrd="0" parTransId="{29FA6308-8656-47CC-AB7D-78CF3E6FB752}" sibTransId="{FEE834D3-A4BE-4D92-8BD1-3FA65D8787F4}"/>
    <dgm:cxn modelId="{A1B37CEA-4EFF-4C32-B259-C3311C5F1F19}" type="presOf" srcId="{951DC9A2-1429-4777-A4CD-80FD5C0672EB}" destId="{5748A470-F144-4362-BE20-3C0CDD6D0031}" srcOrd="1" destOrd="0" presId="urn:microsoft.com/office/officeart/2005/8/layout/list1"/>
    <dgm:cxn modelId="{904C4BFF-F1F8-461F-A412-FA373BD30181}" srcId="{A6878747-5B0A-46FB-9CCA-87C1F0FCD586}" destId="{E7A820D3-B019-47F4-81CE-F103EAE99BDA}" srcOrd="1" destOrd="0" parTransId="{1D016B65-BD7B-47D3-93F0-D5B6761B2046}" sibTransId="{7C7FB4BD-2984-41B8-A058-8A1528462C6D}"/>
    <dgm:cxn modelId="{7F1B23F3-0617-4B3B-9ECA-F225BD98692C}" type="presParOf" srcId="{1680A399-277A-4C59-85BE-AA1936A2B579}" destId="{8A743FDA-B359-4080-8A51-2CA8D75C3E0F}" srcOrd="0" destOrd="0" presId="urn:microsoft.com/office/officeart/2005/8/layout/list1"/>
    <dgm:cxn modelId="{1F8439B2-F777-468B-ACB1-DF50035EAD67}" type="presParOf" srcId="{8A743FDA-B359-4080-8A51-2CA8D75C3E0F}" destId="{845CFBBF-585B-48EB-A405-5FC1E4D9AED2}" srcOrd="0" destOrd="0" presId="urn:microsoft.com/office/officeart/2005/8/layout/list1"/>
    <dgm:cxn modelId="{3817C480-8C2C-4D1B-AACF-145F83CDA854}" type="presParOf" srcId="{8A743FDA-B359-4080-8A51-2CA8D75C3E0F}" destId="{40A411EB-61C8-4B76-BD8C-DA4F79C6C4D4}" srcOrd="1" destOrd="0" presId="urn:microsoft.com/office/officeart/2005/8/layout/list1"/>
    <dgm:cxn modelId="{6733B04B-932D-40A0-ACB9-0CEA39FEDE13}" type="presParOf" srcId="{1680A399-277A-4C59-85BE-AA1936A2B579}" destId="{A151B25B-84D3-4406-B1D5-B966BEEC70EE}" srcOrd="1" destOrd="0" presId="urn:microsoft.com/office/officeart/2005/8/layout/list1"/>
    <dgm:cxn modelId="{0D9E80A8-ABD1-4688-8FFD-5AE541184339}" type="presParOf" srcId="{1680A399-277A-4C59-85BE-AA1936A2B579}" destId="{D4F42F3C-10D0-41EC-909E-81B34A83EA80}" srcOrd="2" destOrd="0" presId="urn:microsoft.com/office/officeart/2005/8/layout/list1"/>
    <dgm:cxn modelId="{3EE3362B-F35C-4FCA-B63D-D458CCEE447E}" type="presParOf" srcId="{1680A399-277A-4C59-85BE-AA1936A2B579}" destId="{6BBF1BFC-8617-4419-B8B0-E4348949E962}" srcOrd="3" destOrd="0" presId="urn:microsoft.com/office/officeart/2005/8/layout/list1"/>
    <dgm:cxn modelId="{65A82334-D91C-4B78-A6A6-2CC3C8830BDA}" type="presParOf" srcId="{1680A399-277A-4C59-85BE-AA1936A2B579}" destId="{43F3DB71-75F7-4391-AC0E-F3FA0F172DF9}" srcOrd="4" destOrd="0" presId="urn:microsoft.com/office/officeart/2005/8/layout/list1"/>
    <dgm:cxn modelId="{9EE07A75-424F-4F90-A9D6-D16945C222ED}" type="presParOf" srcId="{43F3DB71-75F7-4391-AC0E-F3FA0F172DF9}" destId="{40BE3484-36A0-4F1C-B0BC-27FD2B8C21C2}" srcOrd="0" destOrd="0" presId="urn:microsoft.com/office/officeart/2005/8/layout/list1"/>
    <dgm:cxn modelId="{52668330-7991-4504-9052-1F0D20965B76}" type="presParOf" srcId="{43F3DB71-75F7-4391-AC0E-F3FA0F172DF9}" destId="{FDFE3B95-AADB-4DC2-886F-8BC8C486655F}" srcOrd="1" destOrd="0" presId="urn:microsoft.com/office/officeart/2005/8/layout/list1"/>
    <dgm:cxn modelId="{95BFD75C-59A9-48E0-97C5-92973A8C457A}" type="presParOf" srcId="{1680A399-277A-4C59-85BE-AA1936A2B579}" destId="{6103CBC0-8BBF-429F-A67A-E4A2AE5F3702}" srcOrd="5" destOrd="0" presId="urn:microsoft.com/office/officeart/2005/8/layout/list1"/>
    <dgm:cxn modelId="{B05FB1D0-6ED6-40AC-A38F-307FA739AF7B}" type="presParOf" srcId="{1680A399-277A-4C59-85BE-AA1936A2B579}" destId="{DE380A5A-B04E-4A2C-A508-AAE871FD18DE}" srcOrd="6" destOrd="0" presId="urn:microsoft.com/office/officeart/2005/8/layout/list1"/>
    <dgm:cxn modelId="{334C909F-EA3C-4EB3-A346-70B159B691A4}" type="presParOf" srcId="{1680A399-277A-4C59-85BE-AA1936A2B579}" destId="{CC4282A6-FC87-47F7-AC4A-B181E05E0CE1}" srcOrd="7" destOrd="0" presId="urn:microsoft.com/office/officeart/2005/8/layout/list1"/>
    <dgm:cxn modelId="{0D9C3E6C-F32C-48DB-A73D-732321F636FB}" type="presParOf" srcId="{1680A399-277A-4C59-85BE-AA1936A2B579}" destId="{BB397EFE-9D9B-4781-9AA1-1CE5C1DF18C7}" srcOrd="8" destOrd="0" presId="urn:microsoft.com/office/officeart/2005/8/layout/list1"/>
    <dgm:cxn modelId="{80BC4C77-8BAE-4B6D-9926-44F689A4A1FE}" type="presParOf" srcId="{BB397EFE-9D9B-4781-9AA1-1CE5C1DF18C7}" destId="{41289C35-1A2F-4FC7-BA1B-D40BFA9FA5EC}" srcOrd="0" destOrd="0" presId="urn:microsoft.com/office/officeart/2005/8/layout/list1"/>
    <dgm:cxn modelId="{1E1057A2-F57E-4FFA-A4AB-4549BDA8F448}" type="presParOf" srcId="{BB397EFE-9D9B-4781-9AA1-1CE5C1DF18C7}" destId="{4BC82297-FBA2-4758-8A7D-294F83E87F72}" srcOrd="1" destOrd="0" presId="urn:microsoft.com/office/officeart/2005/8/layout/list1"/>
    <dgm:cxn modelId="{DC794074-3C43-43ED-9B45-E197224D067D}" type="presParOf" srcId="{1680A399-277A-4C59-85BE-AA1936A2B579}" destId="{69E1F585-72D3-4B6F-A29A-80764C6EAF96}" srcOrd="9" destOrd="0" presId="urn:microsoft.com/office/officeart/2005/8/layout/list1"/>
    <dgm:cxn modelId="{C592D8A2-FA01-43F6-B9F0-908832279AF3}" type="presParOf" srcId="{1680A399-277A-4C59-85BE-AA1936A2B579}" destId="{A3108DE4-046E-478B-A58E-1C1235B54FF3}" srcOrd="10" destOrd="0" presId="urn:microsoft.com/office/officeart/2005/8/layout/list1"/>
    <dgm:cxn modelId="{4EB6819E-3AC2-4A86-92CA-734B25766A63}" type="presParOf" srcId="{1680A399-277A-4C59-85BE-AA1936A2B579}" destId="{950441AB-9725-430F-8F6B-DA83F0FF2BED}" srcOrd="11" destOrd="0" presId="urn:microsoft.com/office/officeart/2005/8/layout/list1"/>
    <dgm:cxn modelId="{B1861D63-E5F2-41BF-A6B2-6F2BAB08524C}" type="presParOf" srcId="{1680A399-277A-4C59-85BE-AA1936A2B579}" destId="{AF3355CE-F33A-4DA8-B139-DB8192811BA1}" srcOrd="12" destOrd="0" presId="urn:microsoft.com/office/officeart/2005/8/layout/list1"/>
    <dgm:cxn modelId="{21D82B5B-8731-47DB-AE58-5988CA29863A}" type="presParOf" srcId="{AF3355CE-F33A-4DA8-B139-DB8192811BA1}" destId="{7D2816E8-DB94-4C96-ABA6-5F8841CC4656}" srcOrd="0" destOrd="0" presId="urn:microsoft.com/office/officeart/2005/8/layout/list1"/>
    <dgm:cxn modelId="{6EDAF8DD-C3C8-4974-AD4A-61A0E5F17897}" type="presParOf" srcId="{AF3355CE-F33A-4DA8-B139-DB8192811BA1}" destId="{5748A470-F144-4362-BE20-3C0CDD6D0031}" srcOrd="1" destOrd="0" presId="urn:microsoft.com/office/officeart/2005/8/layout/list1"/>
    <dgm:cxn modelId="{70F9CC9F-1A83-4734-83FA-0E4A5EF8AB09}" type="presParOf" srcId="{1680A399-277A-4C59-85BE-AA1936A2B579}" destId="{1D733D1F-6BF7-487E-A0DD-079970CDC771}" srcOrd="13" destOrd="0" presId="urn:microsoft.com/office/officeart/2005/8/layout/list1"/>
    <dgm:cxn modelId="{1ADCF0AC-48C5-4F26-9A7B-47E06E0DA414}" type="presParOf" srcId="{1680A399-277A-4C59-85BE-AA1936A2B579}" destId="{0BE9689E-9E62-4D25-B3BF-E4CCAC30192F}"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377224"/>
          <a:ext cx="11565691" cy="1904294"/>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51DB63F6-F7FA-40D9-B70E-AB16A280E4F0}">
      <dsp:nvSpPr>
        <dsp:cNvPr id="0" name=""/>
        <dsp:cNvSpPr/>
      </dsp:nvSpPr>
      <dsp:spPr>
        <a:xfrm>
          <a:off x="4862" y="0"/>
          <a:ext cx="3054630"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5)</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CMP357 – 5 and 11 Jan</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 – 15 Jan</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19 Jan</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CMP308  - 27 Jan</a:t>
          </a:r>
        </a:p>
      </dsp:txBody>
      <dsp:txXfrm>
        <a:off x="4862" y="0"/>
        <a:ext cx="3054630" cy="1904294"/>
      </dsp:txXfrm>
    </dsp:sp>
    <dsp:sp modelId="{9ABC6466-614A-4BE5-BAB7-424DBD83CDED}">
      <dsp:nvSpPr>
        <dsp:cNvPr id="0" name=""/>
        <dsp:cNvSpPr/>
      </dsp:nvSpPr>
      <dsp:spPr>
        <a:xfrm>
          <a:off x="1294141"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EAEC9270-0D8D-4887-B72C-A1C192192E36}">
      <dsp:nvSpPr>
        <dsp:cNvPr id="0" name=""/>
        <dsp:cNvSpPr/>
      </dsp:nvSpPr>
      <dsp:spPr>
        <a:xfrm>
          <a:off x="3212224" y="2856442"/>
          <a:ext cx="3054630"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r>
            <a:rPr lang="en-GB" sz="1400" b="0" kern="1200" dirty="0">
              <a:latin typeface="Arial" panose="020B0604020202020204" pitchFamily="34" charset="0"/>
              <a:cs typeface="Arial" panose="020B0604020202020204" pitchFamily="34" charset="0"/>
            </a:rPr>
            <a:t> </a:t>
          </a:r>
          <a:r>
            <a:rPr lang="en-GB" sz="1400" b="1" kern="1200" dirty="0">
              <a:latin typeface="Arial" panose="020B0604020202020204" pitchFamily="34" charset="0"/>
              <a:cs typeface="Arial" panose="020B0604020202020204" pitchFamily="34" charset="0"/>
            </a:rPr>
            <a:t>(total = 6)</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CMP298 x 2  - 3 and 23 Feb</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 10 Feb</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CMP308</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w/c 22 Feb</a:t>
          </a:r>
        </a:p>
      </dsp:txBody>
      <dsp:txXfrm>
        <a:off x="3212224" y="2856442"/>
        <a:ext cx="3054630" cy="1904294"/>
      </dsp:txXfrm>
    </dsp:sp>
    <dsp:sp modelId="{C48E5F0E-7810-4552-A2E1-CFC5DF4E379E}">
      <dsp:nvSpPr>
        <dsp:cNvPr id="0" name=""/>
        <dsp:cNvSpPr/>
      </dsp:nvSpPr>
      <dsp:spPr>
        <a:xfrm>
          <a:off x="4501502"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26BBA083-F780-4754-9567-1F4E8C5917E2}">
      <dsp:nvSpPr>
        <dsp:cNvPr id="0" name=""/>
        <dsp:cNvSpPr/>
      </dsp:nvSpPr>
      <dsp:spPr>
        <a:xfrm>
          <a:off x="6419586" y="0"/>
          <a:ext cx="3984673"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 (total = 6 so far)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CMP308 + BSUoS Mod (Fixed BSUoS and reconciliation process) + non Section 14 BSUoS Mod -– JH/KP</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BSUoS Billing &amp; Credit Cover Mod -  JH/KP</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x 2</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 – 2 Mar</a:t>
          </a:r>
        </a:p>
      </dsp:txBody>
      <dsp:txXfrm>
        <a:off x="6419586" y="0"/>
        <a:ext cx="3984673" cy="1904294"/>
      </dsp:txXfrm>
    </dsp:sp>
    <dsp:sp modelId="{243259DD-4D0A-4704-882F-EB8727804AC5}">
      <dsp:nvSpPr>
        <dsp:cNvPr id="0" name=""/>
        <dsp:cNvSpPr/>
      </dsp:nvSpPr>
      <dsp:spPr>
        <a:xfrm>
          <a:off x="8173886"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6DDA1C4A-DE4E-4710-98DB-D6A630D1C63A}">
      <dsp:nvSpPr>
        <dsp:cNvPr id="0" name=""/>
        <dsp:cNvSpPr/>
      </dsp:nvSpPr>
      <dsp:spPr>
        <a:xfrm>
          <a:off x="4968" y="0"/>
          <a:ext cx="32794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5)</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GC0137 – 8 Jan</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 – 11 Jan</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GC0144 – 11 Jan</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 – 13 Jan</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GC0109 – 22 Jan</a:t>
          </a:r>
        </a:p>
      </dsp:txBody>
      <dsp:txXfrm>
        <a:off x="4968" y="0"/>
        <a:ext cx="3279484" cy="1728192"/>
      </dsp:txXfrm>
    </dsp:sp>
    <dsp:sp modelId="{12AB1DD2-F109-4A10-ACD2-99DB3A5BC553}">
      <dsp:nvSpPr>
        <dsp:cNvPr id="0" name=""/>
        <dsp:cNvSpPr/>
      </dsp:nvSpPr>
      <dsp:spPr>
        <a:xfrm>
          <a:off x="1428687"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0E1C55-277B-4F72-BDB9-BB98B05D9D6E}">
      <dsp:nvSpPr>
        <dsp:cNvPr id="0" name=""/>
        <dsp:cNvSpPr/>
      </dsp:nvSpPr>
      <dsp:spPr>
        <a:xfrm>
          <a:off x="3448427" y="2592288"/>
          <a:ext cx="32794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 (total = 5)</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GC0109 – w/c 1 Feb</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 – 9 Feb</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GC0133</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GC0134 x 2</a:t>
          </a:r>
        </a:p>
      </dsp:txBody>
      <dsp:txXfrm>
        <a:off x="3448427" y="2592288"/>
        <a:ext cx="3279484" cy="1728192"/>
      </dsp:txXfrm>
    </dsp:sp>
    <dsp:sp modelId="{590B611E-94F3-4FAF-AC79-42066D0CF53D}">
      <dsp:nvSpPr>
        <dsp:cNvPr id="0" name=""/>
        <dsp:cNvSpPr/>
      </dsp:nvSpPr>
      <dsp:spPr>
        <a:xfrm>
          <a:off x="4872145"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0B9CBF-8975-4447-B9F0-2628BCCF94EA}">
      <dsp:nvSpPr>
        <dsp:cNvPr id="0" name=""/>
        <dsp:cNvSpPr/>
      </dsp:nvSpPr>
      <dsp:spPr>
        <a:xfrm>
          <a:off x="6891886" y="0"/>
          <a:ext cx="32794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 (total = 4 so far)</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GC0133</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GC0148</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GC0117</a:t>
          </a:r>
        </a:p>
        <a:p>
          <a:pPr marL="114300" lvl="1" indent="-114300" algn="l" defTabSz="622300">
            <a:lnSpc>
              <a:spcPct val="90000"/>
            </a:lnSpc>
            <a:spcBef>
              <a:spcPct val="0"/>
            </a:spcBef>
            <a:spcAft>
              <a:spcPct val="15000"/>
            </a:spcAft>
            <a:buChar char="•"/>
          </a:pPr>
          <a:endParaRPr lang="en-US" sz="1400" kern="1200" dirty="0">
            <a:latin typeface="Arial" panose="020B0604020202020204" pitchFamily="34" charset="0"/>
            <a:cs typeface="Arial" panose="020B0604020202020204" pitchFamily="34" charset="0"/>
          </a:endParaRPr>
        </a:p>
      </dsp:txBody>
      <dsp:txXfrm>
        <a:off x="6891886" y="0"/>
        <a:ext cx="3279484" cy="1728192"/>
      </dsp:txXfrm>
    </dsp:sp>
    <dsp:sp modelId="{CD2DA410-07FA-4517-A307-16F6DA95FB5F}">
      <dsp:nvSpPr>
        <dsp:cNvPr id="0" name=""/>
        <dsp:cNvSpPr/>
      </dsp:nvSpPr>
      <dsp:spPr>
        <a:xfrm>
          <a:off x="8315604"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63948"/>
          <a:ext cx="11158965" cy="1285264"/>
        </a:xfrm>
        <a:prstGeom prst="notched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A21A6-DF11-4800-8D51-643C632E9F65}">
      <dsp:nvSpPr>
        <dsp:cNvPr id="0" name=""/>
        <dsp:cNvSpPr/>
      </dsp:nvSpPr>
      <dsp:spPr>
        <a:xfrm>
          <a:off x="4903" y="0"/>
          <a:ext cx="3236535"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a:t>
          </a:r>
        </a:p>
      </dsp:txBody>
      <dsp:txXfrm>
        <a:off x="4903" y="0"/>
        <a:ext cx="3236535" cy="1285264"/>
      </dsp:txXfrm>
    </dsp:sp>
    <dsp:sp modelId="{4C0615C0-2CA9-41B1-ADF0-0D5E45D45892}">
      <dsp:nvSpPr>
        <dsp:cNvPr id="0" name=""/>
        <dsp:cNvSpPr/>
      </dsp:nvSpPr>
      <dsp:spPr>
        <a:xfrm>
          <a:off x="1462513" y="1445922"/>
          <a:ext cx="321316" cy="321316"/>
        </a:xfrm>
        <a:prstGeom prst="ellipse">
          <a:avLst/>
        </a:prstGeom>
        <a:solidFill>
          <a:srgbClr val="0079C1">
            <a:alpha val="90000"/>
          </a:srgb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F7BBABB5-8E6E-4C04-BD46-E903A34E8EFF}">
      <dsp:nvSpPr>
        <dsp:cNvPr id="0" name=""/>
        <dsp:cNvSpPr/>
      </dsp:nvSpPr>
      <dsp:spPr>
        <a:xfrm>
          <a:off x="3403266" y="1927896"/>
          <a:ext cx="3236535"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p>
      </dsp:txBody>
      <dsp:txXfrm>
        <a:off x="3403266" y="1927896"/>
        <a:ext cx="3236535" cy="1285264"/>
      </dsp:txXfrm>
    </dsp:sp>
    <dsp:sp modelId="{1705336B-C4F5-4DDB-9337-6357753BE8EB}">
      <dsp:nvSpPr>
        <dsp:cNvPr id="0" name=""/>
        <dsp:cNvSpPr/>
      </dsp:nvSpPr>
      <dsp:spPr>
        <a:xfrm>
          <a:off x="4860876" y="1445922"/>
          <a:ext cx="321316" cy="321316"/>
        </a:xfrm>
        <a:prstGeom prst="ellipse">
          <a:avLst/>
        </a:prstGeom>
        <a:solidFill>
          <a:srgbClr val="0079C1">
            <a:alpha val="70000"/>
          </a:srgb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A769FEA5-2ED3-4ECA-BBF7-C7D94966FC63}">
      <dsp:nvSpPr>
        <dsp:cNvPr id="0" name=""/>
        <dsp:cNvSpPr/>
      </dsp:nvSpPr>
      <dsp:spPr>
        <a:xfrm>
          <a:off x="6801628" y="0"/>
          <a:ext cx="3236535"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a:t>
          </a:r>
        </a:p>
      </dsp:txBody>
      <dsp:txXfrm>
        <a:off x="6801628" y="0"/>
        <a:ext cx="3236535" cy="1285264"/>
      </dsp:txXfrm>
    </dsp:sp>
    <dsp:sp modelId="{0016089B-6A3A-471E-B51E-19462E6C3472}">
      <dsp:nvSpPr>
        <dsp:cNvPr id="0" name=""/>
        <dsp:cNvSpPr/>
      </dsp:nvSpPr>
      <dsp:spPr>
        <a:xfrm>
          <a:off x="8259238" y="1445922"/>
          <a:ext cx="321316" cy="321316"/>
        </a:xfrm>
        <a:prstGeom prst="ellipse">
          <a:avLst/>
        </a:prstGeom>
        <a:solidFill>
          <a:srgbClr val="0079C1">
            <a:alpha val="63333"/>
          </a:srgb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F18288-0C2C-4412-8FEC-30239FF94BAA}">
      <dsp:nvSpPr>
        <dsp:cNvPr id="0" name=""/>
        <dsp:cNvSpPr/>
      </dsp:nvSpPr>
      <dsp:spPr>
        <a:xfrm>
          <a:off x="8345" y="0"/>
          <a:ext cx="3374443" cy="496546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t>CMP328</a:t>
          </a:r>
        </a:p>
        <a:p>
          <a:pPr marL="0" lvl="0" indent="0" algn="ctr" defTabSz="889000">
            <a:lnSpc>
              <a:spcPct val="90000"/>
            </a:lnSpc>
            <a:spcBef>
              <a:spcPct val="0"/>
            </a:spcBef>
            <a:spcAft>
              <a:spcPct val="35000"/>
            </a:spcAft>
            <a:buNone/>
          </a:pPr>
          <a:r>
            <a:rPr lang="en-GB" sz="2000" kern="1200" dirty="0"/>
            <a:t>November 2020 Panel  were content to defer the decision on CMP328 until January 2021 Panel with the expectation that the Workgroup Consultation has been issued by then. However, as the Workgroup has been delayed at Proposer's request to 10 February 2021, we propose that the decision on CMP328 prioritisation is deferred until February 2021 Panel</a:t>
          </a:r>
          <a:r>
            <a:rPr lang="en-GB" sz="2000" b="1" kern="1200" dirty="0"/>
            <a:t> – Do Panel AGREE?</a:t>
          </a:r>
          <a:endParaRPr lang="en-GB" sz="2000" kern="1200" dirty="0"/>
        </a:p>
      </dsp:txBody>
      <dsp:txXfrm>
        <a:off x="107179" y="98834"/>
        <a:ext cx="3176775" cy="4767801"/>
      </dsp:txXfrm>
    </dsp:sp>
    <dsp:sp modelId="{B51D3B3A-5AA7-4F65-8E6C-E8E6465F1E70}">
      <dsp:nvSpPr>
        <dsp:cNvPr id="0" name=""/>
        <dsp:cNvSpPr/>
      </dsp:nvSpPr>
      <dsp:spPr>
        <a:xfrm>
          <a:off x="3949695" y="0"/>
          <a:ext cx="3374443" cy="496546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Font typeface="Arial" panose="020B0604020202020204" pitchFamily="34" charset="0"/>
            <a:buNone/>
          </a:pPr>
          <a:r>
            <a:rPr lang="en-US" altLang="en-US" sz="2000" b="1" kern="1200" dirty="0">
              <a:solidFill>
                <a:schemeClr val="bg1"/>
              </a:solidFill>
            </a:rPr>
            <a:t>CMP309 and CMP310</a:t>
          </a:r>
          <a:r>
            <a:rPr lang="en-US" altLang="en-US" sz="2000" kern="1200" dirty="0">
              <a:solidFill>
                <a:schemeClr val="bg1"/>
              </a:solidFill>
            </a:rPr>
            <a:t> </a:t>
          </a:r>
        </a:p>
        <a:p>
          <a:pPr marL="0" lvl="0" indent="0" algn="ctr" defTabSz="889000">
            <a:lnSpc>
              <a:spcPct val="90000"/>
            </a:lnSpc>
            <a:spcBef>
              <a:spcPct val="0"/>
            </a:spcBef>
            <a:spcAft>
              <a:spcPct val="35000"/>
            </a:spcAft>
            <a:buFont typeface="Arial" panose="020B0604020202020204" pitchFamily="34" charset="0"/>
            <a:buNone/>
          </a:pPr>
          <a:r>
            <a:rPr lang="en-GB" sz="2000" b="1" kern="1200" dirty="0">
              <a:solidFill>
                <a:schemeClr val="bg1"/>
              </a:solidFill>
              <a:latin typeface="Arial" panose="020B0604020202020204" pitchFamily="34" charset="0"/>
              <a:ea typeface="Calibri" panose="020F0502020204030204" pitchFamily="34" charset="0"/>
              <a:cs typeface="Calibri" panose="020F0502020204030204" pitchFamily="34" charset="0"/>
            </a:rPr>
            <a:t>APPROVE</a:t>
          </a:r>
          <a:r>
            <a:rPr lang="en-GB" sz="2000" kern="1200" dirty="0">
              <a:solidFill>
                <a:schemeClr val="bg1"/>
              </a:solidFill>
              <a:latin typeface="Arial" panose="020B0604020202020204" pitchFamily="34" charset="0"/>
              <a:ea typeface="Calibri" panose="020F0502020204030204" pitchFamily="34" charset="0"/>
              <a:cs typeface="Calibri" panose="020F0502020204030204" pitchFamily="34" charset="0"/>
            </a:rPr>
            <a:t> formal withdrawal of CMP309 and CMP310 in accordance with CUSC 8.16.10 (b)</a:t>
          </a:r>
          <a:endParaRPr lang="en-GB" sz="2000" kern="1200" dirty="0">
            <a:solidFill>
              <a:schemeClr val="bg1"/>
            </a:solidFill>
          </a:endParaRPr>
        </a:p>
      </dsp:txBody>
      <dsp:txXfrm>
        <a:off x="4048529" y="98834"/>
        <a:ext cx="3176775" cy="4767801"/>
      </dsp:txXfrm>
    </dsp:sp>
    <dsp:sp modelId="{0EC43B2B-E7ED-435C-96E1-4F90C496685A}">
      <dsp:nvSpPr>
        <dsp:cNvPr id="0" name=""/>
        <dsp:cNvSpPr/>
      </dsp:nvSpPr>
      <dsp:spPr>
        <a:xfrm>
          <a:off x="7891045" y="0"/>
          <a:ext cx="3374443" cy="496546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Font typeface="Arial" panose="020B0604020202020204" pitchFamily="34" charset="0"/>
            <a:buNone/>
          </a:pPr>
          <a:r>
            <a:rPr lang="en-GB" sz="2000" b="1" kern="1200" dirty="0">
              <a:cs typeface="Helvetica" charset="0"/>
            </a:rPr>
            <a:t>CMP354</a:t>
          </a:r>
        </a:p>
        <a:p>
          <a:pPr marL="0" lvl="0" indent="0" algn="ctr" defTabSz="889000">
            <a:lnSpc>
              <a:spcPct val="90000"/>
            </a:lnSpc>
            <a:spcBef>
              <a:spcPct val="0"/>
            </a:spcBef>
            <a:spcAft>
              <a:spcPct val="35000"/>
            </a:spcAft>
            <a:buFont typeface="Arial" panose="020B0604020202020204" pitchFamily="34" charset="0"/>
            <a:buNone/>
          </a:pPr>
          <a:r>
            <a:rPr lang="en-US" altLang="en-US" sz="2000" b="1" kern="1200" dirty="0">
              <a:solidFill>
                <a:schemeClr val="bg1"/>
              </a:solidFill>
            </a:rPr>
            <a:t>VOTE </a:t>
          </a:r>
          <a:r>
            <a:rPr lang="en-US" altLang="en-US" sz="2000" kern="1200" dirty="0">
              <a:solidFill>
                <a:schemeClr val="bg1"/>
              </a:solidFill>
            </a:rPr>
            <a:t>whether or not to implement</a:t>
          </a:r>
          <a:endParaRPr lang="en-GB" sz="2000" kern="1200" dirty="0">
            <a:solidFill>
              <a:schemeClr val="bg1"/>
            </a:solidFill>
          </a:endParaRPr>
        </a:p>
      </dsp:txBody>
      <dsp:txXfrm>
        <a:off x="7989879" y="98834"/>
        <a:ext cx="3176775" cy="47678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F42F3C-10D0-41EC-909E-81B34A83EA80}">
      <dsp:nvSpPr>
        <dsp:cNvPr id="0" name=""/>
        <dsp:cNvSpPr/>
      </dsp:nvSpPr>
      <dsp:spPr>
        <a:xfrm>
          <a:off x="0" y="626939"/>
          <a:ext cx="11424038" cy="10206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49936" rIns="886632" bIns="85344" numCol="1" spcCol="1270" anchor="t" anchorCtr="0">
          <a:noAutofit/>
        </a:bodyPr>
        <a:lstStyle/>
        <a:p>
          <a:pPr marL="114300" lvl="1" indent="-114300" algn="just" defTabSz="533400">
            <a:lnSpc>
              <a:spcPct val="90000"/>
            </a:lnSpc>
            <a:spcBef>
              <a:spcPct val="0"/>
            </a:spcBef>
            <a:spcAft>
              <a:spcPct val="15000"/>
            </a:spcAft>
            <a:buChar char="•"/>
          </a:pPr>
          <a:r>
            <a:rPr lang="en-GB" sz="1200" kern="1200" dirty="0">
              <a:solidFill>
                <a:schemeClr val="tx1"/>
              </a:solidFill>
              <a:latin typeface="Arial" panose="020B0604020202020204" pitchFamily="34" charset="0"/>
              <a:cs typeface="Arial" panose="020B0604020202020204" pitchFamily="34" charset="0"/>
            </a:rPr>
            <a:t>All 9 have had critical friend checks undertaken on them (although minimal in the case of CMP357 given timescales)</a:t>
          </a:r>
          <a:endParaRPr lang="en-US" sz="1200" kern="1200" dirty="0">
            <a:solidFill>
              <a:schemeClr val="tx1"/>
            </a:solidFill>
            <a:latin typeface="Arial" panose="020B0604020202020204" pitchFamily="34" charset="0"/>
            <a:ea typeface="+mn-ea"/>
            <a:cs typeface="Arial" panose="020B0604020202020204" pitchFamily="34" charset="0"/>
          </a:endParaRPr>
        </a:p>
        <a:p>
          <a:pPr marL="114300" lvl="1" indent="-114300" algn="just" defTabSz="533400">
            <a:lnSpc>
              <a:spcPct val="90000"/>
            </a:lnSpc>
            <a:spcBef>
              <a:spcPct val="0"/>
            </a:spcBef>
            <a:spcAft>
              <a:spcPct val="15000"/>
            </a:spcAft>
            <a:buChar char="•"/>
          </a:pPr>
          <a:r>
            <a:rPr lang="en-GB" sz="1200" kern="1200" dirty="0">
              <a:solidFill>
                <a:schemeClr val="tx1"/>
              </a:solidFill>
              <a:latin typeface="Arial" panose="020B0604020202020204" pitchFamily="34" charset="0"/>
              <a:cs typeface="Arial" panose="020B0604020202020204" pitchFamily="34" charset="0"/>
            </a:rPr>
            <a:t>For 3 of these, required communications were sent to Independent Chair, Panel and industry within agreed timescales (i.e. on the next working day after Modification Proposal Submission Date);- the other 6 were Urgent Modifications so no such communications required; and </a:t>
          </a:r>
          <a:endParaRPr lang="en-US" sz="1200" kern="1200" dirty="0">
            <a:solidFill>
              <a:schemeClr val="tx1"/>
            </a:solidFill>
            <a:latin typeface="Arial" panose="020B0604020202020204" pitchFamily="34" charset="0"/>
            <a:ea typeface="+mn-ea"/>
            <a:cs typeface="Arial" panose="020B0604020202020204" pitchFamily="34" charset="0"/>
          </a:endParaRPr>
        </a:p>
        <a:p>
          <a:pPr marL="114300" lvl="1" indent="-114300" algn="just" defTabSz="533400">
            <a:lnSpc>
              <a:spcPct val="90000"/>
            </a:lnSpc>
            <a:spcBef>
              <a:spcPct val="0"/>
            </a:spcBef>
            <a:spcAft>
              <a:spcPct val="15000"/>
            </a:spcAft>
            <a:buChar char="•"/>
          </a:pPr>
          <a:r>
            <a:rPr lang="en-GB" sz="1200" kern="1200" dirty="0">
              <a:solidFill>
                <a:schemeClr val="tx1"/>
              </a:solidFill>
              <a:latin typeface="Arial" panose="020B0604020202020204" pitchFamily="34" charset="0"/>
              <a:ea typeface="+mn-ea"/>
              <a:cs typeface="Arial" panose="020B0604020202020204" pitchFamily="34" charset="0"/>
            </a:rPr>
            <a:t>Note there have been 0 Grid Code Modification Proposals raised in the same period</a:t>
          </a:r>
          <a:endParaRPr lang="en-US" sz="1200" kern="1200" dirty="0">
            <a:solidFill>
              <a:schemeClr val="tx1"/>
            </a:solidFill>
            <a:latin typeface="Arial" panose="020B0604020202020204" pitchFamily="34" charset="0"/>
            <a:ea typeface="+mn-ea"/>
            <a:cs typeface="Arial" panose="020B0604020202020204" pitchFamily="34" charset="0"/>
          </a:endParaRPr>
        </a:p>
      </dsp:txBody>
      <dsp:txXfrm>
        <a:off x="0" y="626939"/>
        <a:ext cx="11424038" cy="1020600"/>
      </dsp:txXfrm>
    </dsp:sp>
    <dsp:sp modelId="{40A411EB-61C8-4B76-BD8C-DA4F79C6C4D4}">
      <dsp:nvSpPr>
        <dsp:cNvPr id="0" name=""/>
        <dsp:cNvSpPr/>
      </dsp:nvSpPr>
      <dsp:spPr>
        <a:xfrm>
          <a:off x="571201" y="271676"/>
          <a:ext cx="7996827" cy="532383"/>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33400">
            <a:lnSpc>
              <a:spcPct val="90000"/>
            </a:lnSpc>
            <a:spcBef>
              <a:spcPct val="0"/>
            </a:spcBef>
            <a:spcAft>
              <a:spcPct val="35000"/>
            </a:spcAft>
            <a:buNone/>
          </a:pPr>
          <a:r>
            <a:rPr lang="en-GB" sz="1200" kern="1200" dirty="0">
              <a:solidFill>
                <a:sysClr val="window" lastClr="FFFFFF"/>
              </a:solidFill>
              <a:latin typeface="Arial" panose="020B0604020202020204"/>
              <a:ea typeface="+mn-ea"/>
              <a:cs typeface="+mn-cs"/>
            </a:rPr>
            <a:t>9 CUSC Modification Proposals received from 15 October 2020 to 14 January 2021 inclusive </a:t>
          </a:r>
          <a:r>
            <a:rPr lang="en-GB" sz="1200" kern="1200" dirty="0">
              <a:solidFill>
                <a:schemeClr val="bg1"/>
              </a:solidFill>
              <a:latin typeface="Arial" panose="020B0604020202020204"/>
              <a:ea typeface="+mn-ea"/>
              <a:cs typeface="+mn-cs"/>
            </a:rPr>
            <a:t>(including 6 requests for Urgency).</a:t>
          </a:r>
          <a:endParaRPr lang="en-US" sz="1200" kern="1200" dirty="0">
            <a:solidFill>
              <a:schemeClr val="bg1"/>
            </a:solidFill>
            <a:latin typeface="Arial" panose="020B0604020202020204"/>
            <a:ea typeface="+mn-ea"/>
            <a:cs typeface="+mn-cs"/>
          </a:endParaRPr>
        </a:p>
      </dsp:txBody>
      <dsp:txXfrm>
        <a:off x="597190" y="297665"/>
        <a:ext cx="7944849" cy="480405"/>
      </dsp:txXfrm>
    </dsp:sp>
    <dsp:sp modelId="{DE380A5A-B04E-4A2C-A508-AAE871FD18DE}">
      <dsp:nvSpPr>
        <dsp:cNvPr id="0" name=""/>
        <dsp:cNvSpPr/>
      </dsp:nvSpPr>
      <dsp:spPr>
        <a:xfrm>
          <a:off x="0" y="1850526"/>
          <a:ext cx="11424038" cy="8505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49936" rIns="886632" bIns="85344" numCol="1" spcCol="1270" anchor="t" anchorCtr="0">
          <a:noAutofit/>
        </a:bodyPr>
        <a:lstStyle/>
        <a:p>
          <a:pPr marL="114300" lvl="1" indent="-114300" algn="just" defTabSz="533400">
            <a:lnSpc>
              <a:spcPct val="90000"/>
            </a:lnSpc>
            <a:spcBef>
              <a:spcPct val="0"/>
            </a:spcBef>
            <a:spcAft>
              <a:spcPct val="15000"/>
            </a:spcAft>
            <a:buChar char="•"/>
          </a:pPr>
          <a:r>
            <a:rPr lang="en-US" sz="1200" kern="1200" dirty="0">
              <a:solidFill>
                <a:srgbClr val="454545">
                  <a:hueOff val="0"/>
                  <a:satOff val="0"/>
                  <a:lumOff val="0"/>
                  <a:alphaOff val="0"/>
                </a:srgbClr>
              </a:solidFill>
              <a:latin typeface="Arial" panose="020B0604020202020204"/>
              <a:ea typeface="+mn-ea"/>
              <a:cs typeface="+mn-cs"/>
            </a:rPr>
            <a:t>Continue to work with the Proposer ahead of </a:t>
          </a:r>
          <a:r>
            <a:rPr lang="en-GB" sz="1200" kern="1200" dirty="0">
              <a:solidFill>
                <a:srgbClr val="454545">
                  <a:hueOff val="0"/>
                  <a:satOff val="0"/>
                  <a:lumOff val="0"/>
                  <a:alphaOff val="0"/>
                </a:srgbClr>
              </a:solidFill>
              <a:latin typeface="Arial" panose="020B0604020202020204"/>
              <a:ea typeface="+mn-ea"/>
              <a:cs typeface="+mn-cs"/>
            </a:rPr>
            <a:t>Modification Proposal Submission Date (even if Urgency requested) to help ensure the best outcome at Panel.</a:t>
          </a:r>
          <a:endParaRPr lang="en-US" sz="1200" kern="1200" dirty="0">
            <a:solidFill>
              <a:srgbClr val="454545">
                <a:hueOff val="0"/>
                <a:satOff val="0"/>
                <a:lumOff val="0"/>
                <a:alphaOff val="0"/>
              </a:srgbClr>
            </a:solidFill>
            <a:latin typeface="Arial" panose="020B0604020202020204"/>
            <a:ea typeface="+mn-ea"/>
            <a:cs typeface="+mn-cs"/>
          </a:endParaRPr>
        </a:p>
        <a:p>
          <a:pPr marL="114300" lvl="1" indent="-114300" algn="just" defTabSz="533400">
            <a:lnSpc>
              <a:spcPct val="90000"/>
            </a:lnSpc>
            <a:spcBef>
              <a:spcPct val="0"/>
            </a:spcBef>
            <a:spcAft>
              <a:spcPct val="15000"/>
            </a:spcAft>
            <a:buChar char="•"/>
          </a:pPr>
          <a:r>
            <a:rPr lang="en-US" sz="1200" kern="1200" dirty="0">
              <a:solidFill>
                <a:srgbClr val="454545">
                  <a:hueOff val="0"/>
                  <a:satOff val="0"/>
                  <a:lumOff val="0"/>
                  <a:alphaOff val="0"/>
                </a:srgbClr>
              </a:solidFill>
              <a:latin typeface="Arial" panose="020B0604020202020204"/>
              <a:ea typeface="+mn-ea"/>
              <a:cs typeface="+mn-cs"/>
            </a:rPr>
            <a:t>Lots of engagement with Proposers on possible Governance routes and timelines.</a:t>
          </a:r>
        </a:p>
      </dsp:txBody>
      <dsp:txXfrm>
        <a:off x="0" y="1850526"/>
        <a:ext cx="11424038" cy="850500"/>
      </dsp:txXfrm>
    </dsp:sp>
    <dsp:sp modelId="{FDFE3B95-AADB-4DC2-886F-8BC8C486655F}">
      <dsp:nvSpPr>
        <dsp:cNvPr id="0" name=""/>
        <dsp:cNvSpPr/>
      </dsp:nvSpPr>
      <dsp:spPr>
        <a:xfrm>
          <a:off x="571201" y="1712339"/>
          <a:ext cx="7996827" cy="35424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33400">
            <a:lnSpc>
              <a:spcPct val="90000"/>
            </a:lnSpc>
            <a:spcBef>
              <a:spcPct val="0"/>
            </a:spcBef>
            <a:spcAft>
              <a:spcPct val="35000"/>
            </a:spcAft>
            <a:buNone/>
          </a:pPr>
          <a:r>
            <a:rPr lang="en-GB" sz="1200" kern="1200" dirty="0">
              <a:solidFill>
                <a:sysClr val="window" lastClr="FFFFFF"/>
              </a:solidFill>
              <a:latin typeface="Arial" panose="020B0604020202020204"/>
              <a:ea typeface="+mn-ea"/>
              <a:cs typeface="+mn-cs"/>
            </a:rPr>
            <a:t>General areas of feedback (across all CUSC and Grid Code Modifications) </a:t>
          </a:r>
          <a:endParaRPr lang="en-US" sz="1200" kern="1200" dirty="0">
            <a:solidFill>
              <a:sysClr val="window" lastClr="FFFFFF"/>
            </a:solidFill>
            <a:latin typeface="Arial" panose="020B0604020202020204"/>
            <a:ea typeface="+mn-ea"/>
            <a:cs typeface="+mn-cs"/>
          </a:endParaRPr>
        </a:p>
      </dsp:txBody>
      <dsp:txXfrm>
        <a:off x="588494" y="1729632"/>
        <a:ext cx="7962241" cy="319654"/>
      </dsp:txXfrm>
    </dsp:sp>
    <dsp:sp modelId="{A3108DE4-046E-478B-A58E-1C1235B54FF3}">
      <dsp:nvSpPr>
        <dsp:cNvPr id="0" name=""/>
        <dsp:cNvSpPr/>
      </dsp:nvSpPr>
      <dsp:spPr>
        <a:xfrm>
          <a:off x="0" y="2947082"/>
          <a:ext cx="11424038" cy="11529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49936" rIns="886632" bIns="85344" numCol="1" spcCol="1270" anchor="t" anchorCtr="0">
          <a:noAutofit/>
        </a:bodyPr>
        <a:lstStyle/>
        <a:p>
          <a:pPr marL="114300" lvl="1" indent="-114300" algn="just" defTabSz="533400">
            <a:lnSpc>
              <a:spcPct val="90000"/>
            </a:lnSpc>
            <a:spcBef>
              <a:spcPct val="0"/>
            </a:spcBef>
            <a:spcAft>
              <a:spcPct val="15000"/>
            </a:spcAft>
            <a:buChar char="•"/>
          </a:pPr>
          <a:r>
            <a:rPr lang="en-GB" sz="1200" kern="1200" dirty="0">
              <a:solidFill>
                <a:srgbClr val="454545">
                  <a:hueOff val="0"/>
                  <a:satOff val="0"/>
                  <a:lumOff val="0"/>
                  <a:alphaOff val="0"/>
                </a:srgbClr>
              </a:solidFill>
              <a:latin typeface="Arial" panose="020B0604020202020204"/>
              <a:ea typeface="+mn-ea"/>
              <a:cs typeface="+mn-cs"/>
            </a:rPr>
            <a:t>Continue to have discussions with Proposers ahead of Modification Proposal Submission Date so clear on expectations, level of detail and process.</a:t>
          </a:r>
          <a:endParaRPr lang="en-US" sz="1200" kern="1200" dirty="0">
            <a:solidFill>
              <a:srgbClr val="454545">
                <a:hueOff val="0"/>
                <a:satOff val="0"/>
                <a:lumOff val="0"/>
                <a:alphaOff val="0"/>
              </a:srgbClr>
            </a:solidFill>
            <a:latin typeface="Arial" panose="020B0604020202020204"/>
            <a:ea typeface="+mn-ea"/>
            <a:cs typeface="+mn-cs"/>
          </a:endParaRPr>
        </a:p>
        <a:p>
          <a:pPr marL="114300" lvl="1" indent="-114300" algn="just" defTabSz="533400">
            <a:lnSpc>
              <a:spcPct val="90000"/>
            </a:lnSpc>
            <a:spcBef>
              <a:spcPct val="0"/>
            </a:spcBef>
            <a:spcAft>
              <a:spcPct val="15000"/>
            </a:spcAft>
            <a:buChar char="•"/>
          </a:pPr>
          <a:r>
            <a:rPr lang="en-US" sz="1200" kern="1200" dirty="0">
              <a:solidFill>
                <a:srgbClr val="454545">
                  <a:hueOff val="0"/>
                  <a:satOff val="0"/>
                  <a:lumOff val="0"/>
                  <a:alphaOff val="0"/>
                </a:srgbClr>
              </a:solidFill>
              <a:latin typeface="Arial" panose="020B0604020202020204"/>
              <a:ea typeface="+mn-ea"/>
              <a:cs typeface="+mn-cs"/>
            </a:rPr>
            <a:t>Even for Urgent Modifications, we will always as a minimum review and help clarify the defect.(we didn’t for CMP357 and that led to avoidable conversations on scope at Workgroup), continue to develop and discuss timelines and continue to ensure the proposal is clear on how it meets the Urgency Criteria.</a:t>
          </a:r>
        </a:p>
      </dsp:txBody>
      <dsp:txXfrm>
        <a:off x="0" y="2947082"/>
        <a:ext cx="11424038" cy="1152900"/>
      </dsp:txXfrm>
    </dsp:sp>
    <dsp:sp modelId="{4BC82297-FBA2-4758-8A7D-294F83E87F72}">
      <dsp:nvSpPr>
        <dsp:cNvPr id="0" name=""/>
        <dsp:cNvSpPr/>
      </dsp:nvSpPr>
      <dsp:spPr>
        <a:xfrm>
          <a:off x="571201" y="2804759"/>
          <a:ext cx="7996827" cy="35424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33400">
            <a:lnSpc>
              <a:spcPct val="90000"/>
            </a:lnSpc>
            <a:spcBef>
              <a:spcPct val="0"/>
            </a:spcBef>
            <a:spcAft>
              <a:spcPct val="35000"/>
            </a:spcAft>
            <a:buNone/>
          </a:pPr>
          <a:r>
            <a:rPr lang="en-GB" sz="1200" kern="1200" dirty="0">
              <a:solidFill>
                <a:sysClr val="window" lastClr="FFFFFF"/>
              </a:solidFill>
              <a:latin typeface="Arial" panose="020B0604020202020204"/>
              <a:ea typeface="+mn-ea"/>
              <a:cs typeface="+mn-cs"/>
            </a:rPr>
            <a:t>Feedback we will act on to further improve our service:</a:t>
          </a:r>
          <a:endParaRPr lang="en-US" sz="1200" kern="1200" dirty="0">
            <a:solidFill>
              <a:sysClr val="window" lastClr="FFFFFF"/>
            </a:solidFill>
            <a:latin typeface="Arial" panose="020B0604020202020204"/>
            <a:ea typeface="+mn-ea"/>
            <a:cs typeface="+mn-cs"/>
          </a:endParaRPr>
        </a:p>
      </dsp:txBody>
      <dsp:txXfrm>
        <a:off x="588494" y="2822052"/>
        <a:ext cx="7962241" cy="319654"/>
      </dsp:txXfrm>
    </dsp:sp>
    <dsp:sp modelId="{0BE9689E-9E62-4D25-B3BF-E4CCAC30192F}">
      <dsp:nvSpPr>
        <dsp:cNvPr id="0" name=""/>
        <dsp:cNvSpPr/>
      </dsp:nvSpPr>
      <dsp:spPr>
        <a:xfrm>
          <a:off x="0" y="4376699"/>
          <a:ext cx="11424038" cy="6804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49936" rIns="886632" bIns="85344" numCol="1" spcCol="1270" anchor="t" anchorCtr="0">
          <a:noAutofit/>
        </a:bodyPr>
        <a:lstStyle/>
        <a:p>
          <a:pPr marL="114300" lvl="1" indent="-114300" algn="l" defTabSz="533400">
            <a:lnSpc>
              <a:spcPct val="90000"/>
            </a:lnSpc>
            <a:spcBef>
              <a:spcPct val="0"/>
            </a:spcBef>
            <a:spcAft>
              <a:spcPct val="15000"/>
            </a:spcAft>
            <a:buChar char="•"/>
          </a:pPr>
          <a:r>
            <a:rPr lang="en-GB" sz="1200" kern="1200" dirty="0">
              <a:solidFill>
                <a:srgbClr val="454545">
                  <a:hueOff val="0"/>
                  <a:satOff val="0"/>
                  <a:lumOff val="0"/>
                  <a:alphaOff val="0"/>
                </a:srgbClr>
              </a:solidFill>
              <a:latin typeface="Arial" panose="020B0604020202020204"/>
              <a:ea typeface="+mn-ea"/>
              <a:cs typeface="+mn-cs"/>
            </a:rPr>
            <a:t>Are you seeing better quality Modification Proposals?</a:t>
          </a:r>
          <a:endParaRPr lang="en-US" sz="1200" kern="1200" dirty="0">
            <a:solidFill>
              <a:srgbClr val="454545">
                <a:hueOff val="0"/>
                <a:satOff val="0"/>
                <a:lumOff val="0"/>
                <a:alphaOff val="0"/>
              </a:srgbClr>
            </a:solidFill>
            <a:latin typeface="Arial" panose="020B0604020202020204"/>
            <a:ea typeface="+mn-ea"/>
            <a:cs typeface="+mn-cs"/>
          </a:endParaRPr>
        </a:p>
        <a:p>
          <a:pPr marL="114300" lvl="1" indent="-114300" algn="l" defTabSz="533400">
            <a:lnSpc>
              <a:spcPct val="90000"/>
            </a:lnSpc>
            <a:spcBef>
              <a:spcPct val="0"/>
            </a:spcBef>
            <a:spcAft>
              <a:spcPct val="15000"/>
            </a:spcAft>
            <a:buChar char="•"/>
          </a:pPr>
          <a:r>
            <a:rPr lang="en-GB" sz="1200" kern="1200" dirty="0">
              <a:solidFill>
                <a:srgbClr val="454545">
                  <a:hueOff val="0"/>
                  <a:satOff val="0"/>
                  <a:lumOff val="0"/>
                  <a:alphaOff val="0"/>
                </a:srgbClr>
              </a:solidFill>
              <a:latin typeface="Arial" panose="020B0604020202020204"/>
              <a:ea typeface="+mn-ea"/>
              <a:cs typeface="+mn-cs"/>
            </a:rPr>
            <a:t>Any further feedback?</a:t>
          </a:r>
          <a:endParaRPr lang="en-US" sz="1200" kern="1200" dirty="0">
            <a:solidFill>
              <a:srgbClr val="454545">
                <a:hueOff val="0"/>
                <a:satOff val="0"/>
                <a:lumOff val="0"/>
                <a:alphaOff val="0"/>
              </a:srgbClr>
            </a:solidFill>
            <a:latin typeface="Arial" panose="020B0604020202020204"/>
            <a:ea typeface="+mn-ea"/>
            <a:cs typeface="+mn-cs"/>
          </a:endParaRPr>
        </a:p>
      </dsp:txBody>
      <dsp:txXfrm>
        <a:off x="0" y="4376699"/>
        <a:ext cx="11424038" cy="680400"/>
      </dsp:txXfrm>
    </dsp:sp>
    <dsp:sp modelId="{5748A470-F144-4362-BE20-3C0CDD6D0031}">
      <dsp:nvSpPr>
        <dsp:cNvPr id="0" name=""/>
        <dsp:cNvSpPr/>
      </dsp:nvSpPr>
      <dsp:spPr>
        <a:xfrm>
          <a:off x="571201" y="4199579"/>
          <a:ext cx="7996827" cy="35424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33400">
            <a:lnSpc>
              <a:spcPct val="90000"/>
            </a:lnSpc>
            <a:spcBef>
              <a:spcPct val="0"/>
            </a:spcBef>
            <a:spcAft>
              <a:spcPct val="35000"/>
            </a:spcAft>
            <a:buNone/>
          </a:pPr>
          <a:r>
            <a:rPr lang="en-GB" sz="1200" kern="1200" dirty="0">
              <a:solidFill>
                <a:sysClr val="window" lastClr="FFFFFF"/>
              </a:solidFill>
              <a:latin typeface="Arial" panose="020B0604020202020204"/>
              <a:ea typeface="+mn-ea"/>
              <a:cs typeface="+mn-cs"/>
            </a:rPr>
            <a:t>Any thoughts from Panel so far?</a:t>
          </a:r>
          <a:endParaRPr lang="en-US" sz="1200" kern="1200" dirty="0">
            <a:solidFill>
              <a:sysClr val="window" lastClr="FFFFFF"/>
            </a:solidFill>
            <a:latin typeface="Arial" panose="020B0604020202020204"/>
            <a:ea typeface="+mn-ea"/>
            <a:cs typeface="+mn-cs"/>
          </a:endParaRPr>
        </a:p>
      </dsp:txBody>
      <dsp:txXfrm>
        <a:off x="588494" y="4216872"/>
        <a:ext cx="7962241" cy="31965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architecture">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1/21/2021</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1/21/2021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16</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CMP308 - </a:t>
            </a:r>
            <a:r>
              <a:rPr lang="en-GB" sz="1200" kern="1200" dirty="0">
                <a:solidFill>
                  <a:schemeClr val="tx1"/>
                </a:solidFill>
                <a:effectLst/>
                <a:latin typeface="+mn-lt"/>
                <a:ea typeface="+mn-ea"/>
                <a:cs typeface="+mn-cs"/>
              </a:rPr>
              <a:t>Removal of BSUoS charges from Generation</a:t>
            </a:r>
            <a:endParaRPr lang="en-GB" sz="1800" dirty="0"/>
          </a:p>
          <a:p>
            <a:r>
              <a:rPr lang="en-GB" sz="1800" dirty="0"/>
              <a:t>CMP315 - TNUoS: Review of the expansion constant and the elements of the transmission system charged for</a:t>
            </a:r>
          </a:p>
          <a:p>
            <a:r>
              <a:rPr lang="en-GB" sz="1800" dirty="0"/>
              <a:t>CMP328 -  Put in place an appropriate process to be utilised when any connection triggers a Distribution impact assessment. </a:t>
            </a:r>
          </a:p>
          <a:p>
            <a:r>
              <a:rPr lang="en-GB" sz="1800" dirty="0"/>
              <a:t>CMP326 - Introducing a 'Turbine Availability Factor' for use in Frequency Response</a:t>
            </a:r>
          </a:p>
          <a:p>
            <a:r>
              <a:rPr lang="en-GB" sz="1800" dirty="0"/>
              <a:t>Capacity Calculation for Power Park Modules (PPMs)</a:t>
            </a:r>
          </a:p>
          <a:p>
            <a:r>
              <a:rPr lang="en-GB" sz="1800" dirty="0"/>
              <a:t>CMP330 - Allowing new Transmission Connected parties to build Connection Assets greater than 2km in length</a:t>
            </a:r>
          </a:p>
          <a:p>
            <a:r>
              <a:rPr lang="en-GB" dirty="0"/>
              <a:t>CMP298 - </a:t>
            </a:r>
            <a:r>
              <a:rPr lang="en-GB" sz="1200" kern="1200" dirty="0">
                <a:solidFill>
                  <a:schemeClr val="tx1"/>
                </a:solidFill>
                <a:effectLst/>
                <a:latin typeface="+mn-lt"/>
                <a:ea typeface="+mn-ea"/>
                <a:cs typeface="+mn-cs"/>
              </a:rPr>
              <a:t>Updating the Statement of Works process to facilitate aggregated assessment of relevant and collectively relevant embedded generation. </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17</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1721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t>GC0145 – Updating the Grid Code to include the Manually Activated Reserve Initiative (MARI)</a:t>
            </a:r>
          </a:p>
          <a:p>
            <a:r>
              <a:rPr lang="en-GB" sz="1000" dirty="0"/>
              <a:t>GC0147 – Enduring Modification to GC0143</a:t>
            </a:r>
          </a:p>
          <a:p>
            <a:r>
              <a:rPr lang="en-GB" sz="1000" dirty="0"/>
              <a:t>GC0139 - Seeks to increase the scope and detail of planning -  data exchange between DNO's and National Grid ESO to help facilitate the transition to a smart, flexible energy system. </a:t>
            </a:r>
          </a:p>
          <a:p>
            <a:pPr marL="0" marR="0" lvl="0" indent="0" algn="l" defTabSz="415869" rtl="0" eaLnBrk="1" fontAlgn="auto" latinLnBrk="0" hangingPunct="1">
              <a:lnSpc>
                <a:spcPct val="100000"/>
              </a:lnSpc>
              <a:spcBef>
                <a:spcPts val="0"/>
              </a:spcBef>
              <a:spcAft>
                <a:spcPts val="0"/>
              </a:spcAft>
              <a:buClrTx/>
              <a:buSzTx/>
              <a:buFontTx/>
              <a:buNone/>
              <a:tabLst/>
              <a:defRPr/>
            </a:pPr>
            <a:r>
              <a:rPr lang="en-GB" sz="1000" dirty="0"/>
              <a:t>GC0141 - User Compliance Processes and Modelling following 9th August Power Disruption</a:t>
            </a:r>
          </a:p>
          <a:p>
            <a:r>
              <a:rPr lang="en-GB" sz="1000" dirty="0"/>
              <a:t>GC0138 – Compliance process technical improvements (EU and GB User)</a:t>
            </a:r>
          </a:p>
          <a:p>
            <a:r>
              <a:rPr lang="en-US" dirty="0"/>
              <a:t>GC0134 -  R</a:t>
            </a:r>
            <a:r>
              <a:rPr lang="en-GB" dirty="0"/>
              <a:t>emove the need for 24/7 contact and telephony for small embedded generators forming part of an aggregator or participating in the Balancing Market as part of wider access.</a:t>
            </a:r>
            <a:endParaRPr lang="en-US" dirty="0"/>
          </a:p>
          <a:p>
            <a:r>
              <a:rPr lang="en-US" dirty="0"/>
              <a:t>GC0109 - </a:t>
            </a:r>
            <a:r>
              <a:rPr lang="en-GB" dirty="0"/>
              <a:t>Set out within the Grid Code the obligation on Network Operators to make available to market participants, in real time, all the types of system  warnings issued</a:t>
            </a:r>
          </a:p>
          <a:p>
            <a:r>
              <a:rPr lang="en-GB" dirty="0"/>
              <a:t>GC0144 – Set out what criteria would constitute an emergency condition under Article 18(3) of the System Operation Guideline and under what conditions National Grid ESO would suspend the market. In addition, the modification also seeks to clarify under what conditions the TERRE market would be suspended and to align these provisions.</a:t>
            </a:r>
          </a:p>
          <a:p>
            <a:r>
              <a:rPr lang="en-GB" dirty="0"/>
              <a:t>GC0137 -  Proposes to add a non-mandatory technical specification to the Grid Code, relating to what is referred to as Virtual Synchronous Machine (“VSM”) capability</a:t>
            </a:r>
          </a:p>
          <a:p>
            <a:r>
              <a:rPr lang="en-GB" dirty="0"/>
              <a:t>GC0133 - Timely informing of the GB NETS System State condition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5127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9220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08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08787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7.xml"/><Relationship Id="rId4" Type="http://schemas.openxmlformats.org/officeDocument/2006/relationships/image" Target="../media/image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54936790"/>
      </p:ext>
    </p:extLst>
  </p:cSld>
  <p:clrMapOvr>
    <a:masterClrMapping/>
  </p:clrMapOvr>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09791526"/>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53089937"/>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673403655"/>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48304009"/>
      </p:ext>
    </p:extLst>
  </p:cSld>
  <p:clrMapOvr>
    <a:masterClrMapping/>
  </p:clrMapOvr>
  <p:extLst>
    <p:ext uri="{DCECCB84-F9BA-43D5-87BE-67443E8EF086}">
      <p15:sldGuideLst xmlns:p15="http://schemas.microsoft.com/office/powerpoint/2012/main"/>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6945060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5273762"/>
      </p:ext>
    </p:extLst>
  </p:cSld>
  <p:clrMapOvr>
    <a:masterClrMapping/>
  </p:clrMapOvr>
  <p:extLst>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067832294"/>
      </p:ext>
    </p:extLst>
  </p:cSld>
  <p:clrMapOvr>
    <a:masterClrMapping/>
  </p:clrMapOvr>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5126325"/>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7546660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71EDEA-A6C7-43CA-BE5C-6CFF0B91BD90}" type="datetimeFigureOut">
              <a:rPr lang="en-GB" smtClean="0"/>
              <a:t>21/01/2021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6466EE5-DF39-449E-8446-9857475B476C}" type="slidenum">
              <a:rPr lang="en-GB" smtClean="0"/>
              <a:t>‹#›</a:t>
            </a:fld>
            <a:endParaRPr lang="en-GB" dirty="0"/>
          </a:p>
        </p:txBody>
      </p:sp>
    </p:spTree>
    <p:extLst>
      <p:ext uri="{BB962C8B-B14F-4D97-AF65-F5344CB8AC3E}">
        <p14:creationId xmlns:p14="http://schemas.microsoft.com/office/powerpoint/2010/main" val="3336219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071212501"/>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88721566"/>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25030122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964317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8881396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57547185"/>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366426871"/>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6541017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19309623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3498173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5604275"/>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142950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59452476"/>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613029890"/>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47876041"/>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0545299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1/21/2021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29317687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936700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FCB02-94D7-46ED-9853-73FF5A9DCB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25BAFCC-C48B-4AFA-A21D-79A325E847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7BC8297-F980-46AB-932D-30EBC698573B}"/>
              </a:ext>
            </a:extLst>
          </p:cNvPr>
          <p:cNvSpPr>
            <a:spLocks noGrp="1"/>
          </p:cNvSpPr>
          <p:nvPr>
            <p:ph type="dt" sz="half" idx="10"/>
          </p:nvPr>
        </p:nvSpPr>
        <p:spPr/>
        <p:txBody>
          <a:bodyPr/>
          <a:lstStyle/>
          <a:p>
            <a:fld id="{5C178149-7E51-4801-AA2C-E1A960E2371C}" type="datetimeFigureOut">
              <a:rPr lang="en-GB" smtClean="0"/>
              <a:t>21/01/2021</a:t>
            </a:fld>
            <a:endParaRPr lang="en-GB" dirty="0"/>
          </a:p>
        </p:txBody>
      </p:sp>
      <p:sp>
        <p:nvSpPr>
          <p:cNvPr id="5" name="Footer Placeholder 4">
            <a:extLst>
              <a:ext uri="{FF2B5EF4-FFF2-40B4-BE49-F238E27FC236}">
                <a16:creationId xmlns:a16="http://schemas.microsoft.com/office/drawing/2014/main" id="{1D8089BF-C84F-425D-AC88-6EB388D152B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B59C81-5E6B-4A33-B421-28A06F881235}"/>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6298263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57878-2E24-45DC-A755-63834D13E1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D96668-3858-4598-96F6-8D28C539A1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09857F-8655-45E4-A908-8EAF390841A1}"/>
              </a:ext>
            </a:extLst>
          </p:cNvPr>
          <p:cNvSpPr>
            <a:spLocks noGrp="1"/>
          </p:cNvSpPr>
          <p:nvPr>
            <p:ph type="dt" sz="half" idx="10"/>
          </p:nvPr>
        </p:nvSpPr>
        <p:spPr/>
        <p:txBody>
          <a:bodyPr/>
          <a:lstStyle/>
          <a:p>
            <a:fld id="{5C178149-7E51-4801-AA2C-E1A960E2371C}" type="datetimeFigureOut">
              <a:rPr lang="en-GB" smtClean="0"/>
              <a:t>21/01/2021</a:t>
            </a:fld>
            <a:endParaRPr lang="en-GB" dirty="0"/>
          </a:p>
        </p:txBody>
      </p:sp>
      <p:sp>
        <p:nvSpPr>
          <p:cNvPr id="5" name="Footer Placeholder 4">
            <a:extLst>
              <a:ext uri="{FF2B5EF4-FFF2-40B4-BE49-F238E27FC236}">
                <a16:creationId xmlns:a16="http://schemas.microsoft.com/office/drawing/2014/main" id="{5338FB59-6695-4062-8B01-BE04F6E6E8E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A7F1943-9ECC-4539-A782-CE010219D65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5389038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6136-5B16-472C-8067-BA974090AC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7F8E567-15D1-4032-9FDF-566C488FE3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0373D8-CDF9-4D89-8C80-32614CF6E356}"/>
              </a:ext>
            </a:extLst>
          </p:cNvPr>
          <p:cNvSpPr>
            <a:spLocks noGrp="1"/>
          </p:cNvSpPr>
          <p:nvPr>
            <p:ph type="dt" sz="half" idx="10"/>
          </p:nvPr>
        </p:nvSpPr>
        <p:spPr/>
        <p:txBody>
          <a:bodyPr/>
          <a:lstStyle/>
          <a:p>
            <a:fld id="{5C178149-7E51-4801-AA2C-E1A960E2371C}" type="datetimeFigureOut">
              <a:rPr lang="en-GB" smtClean="0"/>
              <a:t>21/01/2021</a:t>
            </a:fld>
            <a:endParaRPr lang="en-GB" dirty="0"/>
          </a:p>
        </p:txBody>
      </p:sp>
      <p:sp>
        <p:nvSpPr>
          <p:cNvPr id="5" name="Footer Placeholder 4">
            <a:extLst>
              <a:ext uri="{FF2B5EF4-FFF2-40B4-BE49-F238E27FC236}">
                <a16:creationId xmlns:a16="http://schemas.microsoft.com/office/drawing/2014/main" id="{EA379C3B-D42D-4954-BC1F-95073C44FA7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379B792-F566-469C-A3D7-3A8427CE4C98}"/>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72433004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C2D56-8F8F-43A3-9EA5-EB8C785F89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527016-88C6-4911-B108-BD4D6D7859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4C08A7A-340F-4F60-AAAD-6A35AA23151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75EAFD6-9498-41A8-BB37-DECC05D9624A}"/>
              </a:ext>
            </a:extLst>
          </p:cNvPr>
          <p:cNvSpPr>
            <a:spLocks noGrp="1"/>
          </p:cNvSpPr>
          <p:nvPr>
            <p:ph type="dt" sz="half" idx="10"/>
          </p:nvPr>
        </p:nvSpPr>
        <p:spPr/>
        <p:txBody>
          <a:bodyPr/>
          <a:lstStyle/>
          <a:p>
            <a:fld id="{5C178149-7E51-4801-AA2C-E1A960E2371C}" type="datetimeFigureOut">
              <a:rPr lang="en-GB" smtClean="0"/>
              <a:t>21/01/2021</a:t>
            </a:fld>
            <a:endParaRPr lang="en-GB" dirty="0"/>
          </a:p>
        </p:txBody>
      </p:sp>
      <p:sp>
        <p:nvSpPr>
          <p:cNvPr id="6" name="Footer Placeholder 5">
            <a:extLst>
              <a:ext uri="{FF2B5EF4-FFF2-40B4-BE49-F238E27FC236}">
                <a16:creationId xmlns:a16="http://schemas.microsoft.com/office/drawing/2014/main" id="{DB8027CF-3BAA-4D54-9F8E-3CCABC6DC0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3C74490-A2D8-480B-A31C-A8C6F347702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7065129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BF79B-1277-493F-911D-0BC833337E6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34B492A-E99C-4A12-BFAF-A400D18D14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13CE5F-4FE5-4A5F-AAC9-42EB019472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182760D-D360-44E8-AB33-0A9C0DD431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058483-EACA-4617-ACAE-C6EBCF0154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BB9B547-7269-4659-9F5D-7A153A840E6F}"/>
              </a:ext>
            </a:extLst>
          </p:cNvPr>
          <p:cNvSpPr>
            <a:spLocks noGrp="1"/>
          </p:cNvSpPr>
          <p:nvPr>
            <p:ph type="dt" sz="half" idx="10"/>
          </p:nvPr>
        </p:nvSpPr>
        <p:spPr/>
        <p:txBody>
          <a:bodyPr/>
          <a:lstStyle/>
          <a:p>
            <a:fld id="{5C178149-7E51-4801-AA2C-E1A960E2371C}" type="datetimeFigureOut">
              <a:rPr lang="en-GB" smtClean="0"/>
              <a:t>21/01/2021</a:t>
            </a:fld>
            <a:endParaRPr lang="en-GB" dirty="0"/>
          </a:p>
        </p:txBody>
      </p:sp>
      <p:sp>
        <p:nvSpPr>
          <p:cNvPr id="8" name="Footer Placeholder 7">
            <a:extLst>
              <a:ext uri="{FF2B5EF4-FFF2-40B4-BE49-F238E27FC236}">
                <a16:creationId xmlns:a16="http://schemas.microsoft.com/office/drawing/2014/main" id="{08302B54-09B9-4077-B64D-ED6E0A4A833E}"/>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C9E86AF5-AE68-4905-9B77-82B406C215D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47458261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1A913-B046-4943-B57F-FCC8804B600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013C4E-EAB2-43CF-BD8A-F264044ABF0B}"/>
              </a:ext>
            </a:extLst>
          </p:cNvPr>
          <p:cNvSpPr>
            <a:spLocks noGrp="1"/>
          </p:cNvSpPr>
          <p:nvPr>
            <p:ph type="dt" sz="half" idx="10"/>
          </p:nvPr>
        </p:nvSpPr>
        <p:spPr/>
        <p:txBody>
          <a:bodyPr/>
          <a:lstStyle/>
          <a:p>
            <a:fld id="{5C178149-7E51-4801-AA2C-E1A960E2371C}" type="datetimeFigureOut">
              <a:rPr lang="en-GB" smtClean="0"/>
              <a:t>21/01/2021</a:t>
            </a:fld>
            <a:endParaRPr lang="en-GB" dirty="0"/>
          </a:p>
        </p:txBody>
      </p:sp>
      <p:sp>
        <p:nvSpPr>
          <p:cNvPr id="4" name="Footer Placeholder 3">
            <a:extLst>
              <a:ext uri="{FF2B5EF4-FFF2-40B4-BE49-F238E27FC236}">
                <a16:creationId xmlns:a16="http://schemas.microsoft.com/office/drawing/2014/main" id="{EB3091DC-A41A-4726-AE9E-0819BD5551F9}"/>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91034B3D-A22A-4FC7-88D6-8CD87A4BF7D1}"/>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7643656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16D91A-3620-4A74-99A3-C3E04BC5B186}"/>
              </a:ext>
            </a:extLst>
          </p:cNvPr>
          <p:cNvSpPr>
            <a:spLocks noGrp="1"/>
          </p:cNvSpPr>
          <p:nvPr>
            <p:ph type="dt" sz="half" idx="10"/>
          </p:nvPr>
        </p:nvSpPr>
        <p:spPr/>
        <p:txBody>
          <a:bodyPr/>
          <a:lstStyle/>
          <a:p>
            <a:fld id="{5C178149-7E51-4801-AA2C-E1A960E2371C}" type="datetimeFigureOut">
              <a:rPr lang="en-GB" smtClean="0"/>
              <a:t>21/01/2021</a:t>
            </a:fld>
            <a:endParaRPr lang="en-GB" dirty="0"/>
          </a:p>
        </p:txBody>
      </p:sp>
      <p:sp>
        <p:nvSpPr>
          <p:cNvPr id="3" name="Footer Placeholder 2">
            <a:extLst>
              <a:ext uri="{FF2B5EF4-FFF2-40B4-BE49-F238E27FC236}">
                <a16:creationId xmlns:a16="http://schemas.microsoft.com/office/drawing/2014/main" id="{0DD02E20-6B07-4428-B71C-070C5036C08E}"/>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D339772A-0480-41DE-8918-6ECE5B3F2CB3}"/>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80300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0DA96-199A-4185-86E8-77A60A6549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ACC0603-5053-477F-A79E-A4736042DF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7A8837B-6B36-48BE-AB14-DA58164ECF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B631D8-04B1-4CA3-810C-CACACB1F1CA4}"/>
              </a:ext>
            </a:extLst>
          </p:cNvPr>
          <p:cNvSpPr>
            <a:spLocks noGrp="1"/>
          </p:cNvSpPr>
          <p:nvPr>
            <p:ph type="dt" sz="half" idx="10"/>
          </p:nvPr>
        </p:nvSpPr>
        <p:spPr/>
        <p:txBody>
          <a:bodyPr/>
          <a:lstStyle/>
          <a:p>
            <a:fld id="{5C178149-7E51-4801-AA2C-E1A960E2371C}" type="datetimeFigureOut">
              <a:rPr lang="en-GB" smtClean="0"/>
              <a:t>21/01/2021</a:t>
            </a:fld>
            <a:endParaRPr lang="en-GB" dirty="0"/>
          </a:p>
        </p:txBody>
      </p:sp>
      <p:sp>
        <p:nvSpPr>
          <p:cNvPr id="6" name="Footer Placeholder 5">
            <a:extLst>
              <a:ext uri="{FF2B5EF4-FFF2-40B4-BE49-F238E27FC236}">
                <a16:creationId xmlns:a16="http://schemas.microsoft.com/office/drawing/2014/main" id="{0EB2C1BD-FA79-44F8-B4AD-656C5C6CE0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20404A6-015F-41D9-B293-0A546B94FF0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52119733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7ED3-84D8-4026-AB04-015D1D04A7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321D777-6C71-4581-9ED2-500CA72313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9FA8CAD-CFF6-4742-984E-239603C76F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A0A02F-F0C3-4E28-AC06-C1A3A31472A8}"/>
              </a:ext>
            </a:extLst>
          </p:cNvPr>
          <p:cNvSpPr>
            <a:spLocks noGrp="1"/>
          </p:cNvSpPr>
          <p:nvPr>
            <p:ph type="dt" sz="half" idx="10"/>
          </p:nvPr>
        </p:nvSpPr>
        <p:spPr/>
        <p:txBody>
          <a:bodyPr/>
          <a:lstStyle/>
          <a:p>
            <a:fld id="{5C178149-7E51-4801-AA2C-E1A960E2371C}" type="datetimeFigureOut">
              <a:rPr lang="en-GB" smtClean="0"/>
              <a:t>21/01/2021</a:t>
            </a:fld>
            <a:endParaRPr lang="en-GB" dirty="0"/>
          </a:p>
        </p:txBody>
      </p:sp>
      <p:sp>
        <p:nvSpPr>
          <p:cNvPr id="6" name="Footer Placeholder 5">
            <a:extLst>
              <a:ext uri="{FF2B5EF4-FFF2-40B4-BE49-F238E27FC236}">
                <a16:creationId xmlns:a16="http://schemas.microsoft.com/office/drawing/2014/main" id="{6B8609E7-9D9D-4D18-92F6-33A4DB1A862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D342535-679E-46E1-8160-BEB66534C5F9}"/>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64034298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FE633-13E1-48A8-9AB1-34CD0BD13ED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6EA57F-A39B-4DC6-AB8B-77F5B82B86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A55C61-9C36-4EBE-8FC6-F47C0F03EB97}"/>
              </a:ext>
            </a:extLst>
          </p:cNvPr>
          <p:cNvSpPr>
            <a:spLocks noGrp="1"/>
          </p:cNvSpPr>
          <p:nvPr>
            <p:ph type="dt" sz="half" idx="10"/>
          </p:nvPr>
        </p:nvSpPr>
        <p:spPr/>
        <p:txBody>
          <a:bodyPr/>
          <a:lstStyle/>
          <a:p>
            <a:fld id="{5C178149-7E51-4801-AA2C-E1A960E2371C}" type="datetimeFigureOut">
              <a:rPr lang="en-GB" smtClean="0"/>
              <a:t>21/01/2021</a:t>
            </a:fld>
            <a:endParaRPr lang="en-GB" dirty="0"/>
          </a:p>
        </p:txBody>
      </p:sp>
      <p:sp>
        <p:nvSpPr>
          <p:cNvPr id="5" name="Footer Placeholder 4">
            <a:extLst>
              <a:ext uri="{FF2B5EF4-FFF2-40B4-BE49-F238E27FC236}">
                <a16:creationId xmlns:a16="http://schemas.microsoft.com/office/drawing/2014/main" id="{588BA4F3-105B-4965-B617-AAB0A6DBB85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F9EA3C1-D1F2-46D1-A9F4-29FFE9A75104}"/>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6635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8D4DB8-9946-4281-9CF8-24430AC6CC7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6B8D71-0A3D-4E05-96BA-A464F0E104F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35FA19-2F91-4D2A-A697-F97080BB29B2}"/>
              </a:ext>
            </a:extLst>
          </p:cNvPr>
          <p:cNvSpPr>
            <a:spLocks noGrp="1"/>
          </p:cNvSpPr>
          <p:nvPr>
            <p:ph type="dt" sz="half" idx="10"/>
          </p:nvPr>
        </p:nvSpPr>
        <p:spPr/>
        <p:txBody>
          <a:bodyPr/>
          <a:lstStyle/>
          <a:p>
            <a:fld id="{5C178149-7E51-4801-AA2C-E1A960E2371C}" type="datetimeFigureOut">
              <a:rPr lang="en-GB" smtClean="0"/>
              <a:t>21/01/2021</a:t>
            </a:fld>
            <a:endParaRPr lang="en-GB" dirty="0"/>
          </a:p>
        </p:txBody>
      </p:sp>
      <p:sp>
        <p:nvSpPr>
          <p:cNvPr id="5" name="Footer Placeholder 4">
            <a:extLst>
              <a:ext uri="{FF2B5EF4-FFF2-40B4-BE49-F238E27FC236}">
                <a16:creationId xmlns:a16="http://schemas.microsoft.com/office/drawing/2014/main" id="{70E45253-45FD-4F16-8606-19F37A80A88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E62553-EBB4-4BCE-A6FC-B4917DEDE526}"/>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1289500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1240312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4334137"/>
      </p:ext>
    </p:extLst>
  </p:cSld>
  <p:clrMapOvr>
    <a:masterClrMapping/>
  </p:clrMapOvr>
  <p:extLst mod="1">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351561942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8456713"/>
      </p:ext>
    </p:extLst>
  </p:cSld>
  <p:clrMapOvr>
    <a:masterClrMapping/>
  </p:clrMapOvr>
  <p:hf sldNum="0"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71EDEA-A6C7-43CA-BE5C-6CFF0B91BD90}" type="datetimeFigureOut">
              <a:rPr lang="en-GB" smtClean="0"/>
              <a:t>21/01/2021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6466EE5-DF39-449E-8446-9857475B476C}" type="slidenum">
              <a:rPr lang="en-GB" smtClean="0"/>
              <a:t>‹#›</a:t>
            </a:fld>
            <a:endParaRPr lang="en-GB" dirty="0"/>
          </a:p>
        </p:txBody>
      </p:sp>
    </p:spTree>
    <p:extLst>
      <p:ext uri="{BB962C8B-B14F-4D97-AF65-F5344CB8AC3E}">
        <p14:creationId xmlns:p14="http://schemas.microsoft.com/office/powerpoint/2010/main" val="61085557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646318969"/>
      </p:ext>
    </p:extLst>
  </p:cSld>
  <p:clrMapOvr>
    <a:masterClrMapping/>
  </p:clrMapOvr>
  <p:hf sldNum="0"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59599218"/>
      </p:ext>
    </p:extLst>
  </p:cSld>
  <p:clrMapOvr>
    <a:masterClrMapping/>
  </p:clrMapOvr>
  <p:hf sldNum="0"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1/21/2021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01885914"/>
      </p:ext>
    </p:extLst>
  </p:cSld>
  <p:clrMapOvr>
    <a:masterClrMapping/>
  </p:clrMapOvr>
  <p:hf sldNum="0"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1/21/2021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95135867"/>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1/21/2021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81253382"/>
      </p:ext>
    </p:extLst>
  </p:cSld>
  <p:clrMapOvr>
    <a:masterClrMapping/>
  </p:clrMapOvr>
  <p:hf sldNum="0"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0358894"/>
      </p:ext>
    </p:extLst>
  </p:cSld>
  <p:clrMapOvr>
    <a:masterClrMapping/>
  </p:clrMapOvr>
  <p:hf sldNum="0"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48430462"/>
      </p:ext>
    </p:extLst>
  </p:cSld>
  <p:clrMapOvr>
    <a:masterClrMapping/>
  </p:clrMapOvr>
  <p:hf sldNum="0"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293498298"/>
      </p:ext>
    </p:extLst>
  </p:cSld>
  <p:clrMapOvr>
    <a:masterClrMapping/>
  </p:clrMapOvr>
  <p:hf sldNum="0"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66015576"/>
      </p:ext>
    </p:extLst>
  </p:cSld>
  <p:clrMapOvr>
    <a:masterClrMapping/>
  </p:clrMapOvr>
  <p:hf sldNum="0"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Content + Space">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03767941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355120976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1_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337682483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177214566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7540187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userDrawn="1">
  <p:cSld name="1_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1"/>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2101830984"/>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382874635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196319758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155439023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2879182264"/>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656462"/>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1080753758"/>
      </p:ext>
    </p:extLst>
  </p:cSld>
  <p:clrMapOvr>
    <a:masterClrMapping/>
  </p:clrMapOvr>
  <p:extLst>
    <p:ext uri="{DCECCB84-F9BA-43D5-87BE-67443E8EF086}">
      <p15:sldGuideLst xmlns:p15="http://schemas.microsoft.com/office/powerpoint/2012/main"/>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656462"/>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a:p>
        </p:txBody>
      </p:sp>
    </p:spTree>
    <p:extLst>
      <p:ext uri="{BB962C8B-B14F-4D97-AF65-F5344CB8AC3E}">
        <p14:creationId xmlns:p14="http://schemas.microsoft.com/office/powerpoint/2010/main" val="196820935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7693451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2729800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79403524"/>
      </p:ext>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oleObject" Target="../embeddings/oleObject1.bin"/><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ags" Target="../tags/tag2.xml"/><Relationship Id="rId2" Type="http://schemas.openxmlformats.org/officeDocument/2006/relationships/slideLayout" Target="../slideLayouts/slideLayout21.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vmlDrawing" Target="../drawings/vmlDrawing1.vml"/><Relationship Id="rId10" Type="http://schemas.openxmlformats.org/officeDocument/2006/relationships/slideLayout" Target="../slideLayouts/slideLayout29.xml"/><Relationship Id="rId19" Type="http://schemas.openxmlformats.org/officeDocument/2006/relationships/image" Target="../media/image8.emf"/><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3.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2.jpg"/><Relationship Id="rId5" Type="http://schemas.openxmlformats.org/officeDocument/2006/relationships/theme" Target="../theme/theme4.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12.jpg"/><Relationship Id="rId5" Type="http://schemas.openxmlformats.org/officeDocument/2006/relationships/theme" Target="../theme/theme5.xml"/><Relationship Id="rId4"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image" Target="../media/image13.emf"/><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theme" Target="../theme/theme6.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theme" Target="../theme/theme7.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18" Type="http://schemas.openxmlformats.org/officeDocument/2006/relationships/slideLayout" Target="../slideLayouts/slideLayout91.xml"/><Relationship Id="rId3" Type="http://schemas.openxmlformats.org/officeDocument/2006/relationships/slideLayout" Target="../slideLayouts/slideLayout76.xml"/><Relationship Id="rId21" Type="http://schemas.openxmlformats.org/officeDocument/2006/relationships/theme" Target="../theme/theme8.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slideLayout" Target="../slideLayouts/slideLayout90.xml"/><Relationship Id="rId2" Type="http://schemas.openxmlformats.org/officeDocument/2006/relationships/slideLayout" Target="../slideLayouts/slideLayout75.xml"/><Relationship Id="rId16" Type="http://schemas.openxmlformats.org/officeDocument/2006/relationships/slideLayout" Target="../slideLayouts/slideLayout89.xml"/><Relationship Id="rId20" Type="http://schemas.openxmlformats.org/officeDocument/2006/relationships/slideLayout" Target="../slideLayouts/slideLayout93.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slideLayout" Target="../slideLayouts/slideLayout88.xml"/><Relationship Id="rId10" Type="http://schemas.openxmlformats.org/officeDocument/2006/relationships/slideLayout" Target="../slideLayouts/slideLayout83.xml"/><Relationship Id="rId19" Type="http://schemas.openxmlformats.org/officeDocument/2006/relationships/slideLayout" Target="../slideLayouts/slideLayout92.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 Id="rId22"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slideLayout" Target="../slideLayouts/slideLayout106.xml"/><Relationship Id="rId18" Type="http://schemas.openxmlformats.org/officeDocument/2006/relationships/image" Target="../media/image13.emf"/><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17" Type="http://schemas.openxmlformats.org/officeDocument/2006/relationships/theme" Target="../theme/theme9.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 id="2147484069"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20"/>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18711251"/>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 id="2147483897" r:id="rId14"/>
    <p:sldLayoutId id="2147483898" r:id="rId15"/>
    <p:sldLayoutId id="2147483899" r:id="rId16"/>
    <p:sldLayoutId id="2147483900" r:id="rId17"/>
    <p:sldLayoutId id="2147484070" r:id="rId18"/>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95DDC4-60C1-4D7A-AEB1-2EA5BD2B10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527A4EB-290B-46BF-9C09-D1078FB44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879E87-D0F8-4A40-99FB-26BC0C7806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178149-7E51-4801-AA2C-E1A960E2371C}" type="datetimeFigureOut">
              <a:rPr lang="en-GB" smtClean="0"/>
              <a:t>21/01/2021</a:t>
            </a:fld>
            <a:endParaRPr lang="en-GB" dirty="0"/>
          </a:p>
        </p:txBody>
      </p:sp>
      <p:sp>
        <p:nvSpPr>
          <p:cNvPr id="5" name="Footer Placeholder 4">
            <a:extLst>
              <a:ext uri="{FF2B5EF4-FFF2-40B4-BE49-F238E27FC236}">
                <a16:creationId xmlns:a16="http://schemas.microsoft.com/office/drawing/2014/main" id="{A8FF203D-EF29-4637-A9FD-0BBC96146B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799B6E04-79A2-4474-A966-5776F3E9A6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328189-BF79-4561-847C-9D5CA674042F}" type="slidenum">
              <a:rPr lang="en-GB" smtClean="0"/>
              <a:t>‹#›</a:t>
            </a:fld>
            <a:endParaRPr lang="en-GB" dirty="0"/>
          </a:p>
        </p:txBody>
      </p:sp>
    </p:spTree>
    <p:extLst>
      <p:ext uri="{BB962C8B-B14F-4D97-AF65-F5344CB8AC3E}">
        <p14:creationId xmlns:p14="http://schemas.microsoft.com/office/powerpoint/2010/main" val="4215977995"/>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06" r:id="rId13"/>
    <p:sldLayoutId id="214748402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1/21/2021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pic>
        <p:nvPicPr>
          <p:cNvPr id="7" name="Picture 6">
            <a:extLst>
              <a:ext uri="{FF2B5EF4-FFF2-40B4-BE49-F238E27FC236}">
                <a16:creationId xmlns:a16="http://schemas.microsoft.com/office/drawing/2014/main" id="{7C1B5758-5485-4538-B251-FE1944872642}"/>
              </a:ext>
            </a:extLst>
          </p:cNvPr>
          <p:cNvPicPr>
            <a:picLocks noChangeAspect="1"/>
          </p:cNvPicPr>
          <p:nvPr userDrawn="1"/>
        </p:nvPicPr>
        <p:blipFill>
          <a:blip r:embed="rId2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3762059"/>
      </p:ext>
    </p:extLst>
  </p:cSld>
  <p:clrMap bg1="lt1" tx1="dk1" bg2="lt2" tx2="dk2" accent1="accent1" accent2="accent2" accent3="accent3" accent4="accent4" accent5="accent5" accent6="accent6" hlink="hlink" folHlink="folHlink"/>
  <p:sldLayoutIdLst>
    <p:sldLayoutId id="2147484048" r:id="rId1"/>
    <p:sldLayoutId id="2147484049" r:id="rId2"/>
    <p:sldLayoutId id="2147484050" r:id="rId3"/>
    <p:sldLayoutId id="2147484051" r:id="rId4"/>
    <p:sldLayoutId id="2147484052" r:id="rId5"/>
    <p:sldLayoutId id="2147484053" r:id="rId6"/>
    <p:sldLayoutId id="2147484054" r:id="rId7"/>
    <p:sldLayoutId id="2147484055" r:id="rId8"/>
    <p:sldLayoutId id="2147484056" r:id="rId9"/>
    <p:sldLayoutId id="2147484057" r:id="rId10"/>
    <p:sldLayoutId id="2147484058" r:id="rId11"/>
    <p:sldLayoutId id="2147484059" r:id="rId12"/>
    <p:sldLayoutId id="2147484060" r:id="rId13"/>
    <p:sldLayoutId id="2147484061" r:id="rId14"/>
    <p:sldLayoutId id="2147484062" r:id="rId15"/>
    <p:sldLayoutId id="2147484064" r:id="rId16"/>
    <p:sldLayoutId id="2147484065" r:id="rId17"/>
    <p:sldLayoutId id="2147484066" r:id="rId18"/>
    <p:sldLayoutId id="2147484067" r:id="rId19"/>
    <p:sldLayoutId id="2147484068" r:id="rId20"/>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2092624"/>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8"/>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696892754"/>
      </p:ext>
    </p:extLst>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 id="2147484083" r:id="rId12"/>
    <p:sldLayoutId id="2147484084" r:id="rId13"/>
    <p:sldLayoutId id="2147484085" r:id="rId14"/>
    <p:sldLayoutId id="2147484086" r:id="rId15"/>
    <p:sldLayoutId id="2147484087" r:id="rId16"/>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dirty="0">
                <a:solidFill>
                  <a:srgbClr val="0070C0"/>
                </a:solidFill>
              </a:rPr>
              <a:t>Friday 29 January 2021</a:t>
            </a:r>
          </a:p>
          <a:p>
            <a:r>
              <a:rPr lang="en-GB" sz="2000" b="1" dirty="0">
                <a:solidFill>
                  <a:schemeClr val="tx1"/>
                </a:solidFill>
              </a:rPr>
              <a:t>Online Meeting via Teams</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31291-A56B-45C9-9E1F-CDD1C661B78D}"/>
              </a:ext>
            </a:extLst>
          </p:cNvPr>
          <p:cNvSpPr>
            <a:spLocks noGrp="1"/>
          </p:cNvSpPr>
          <p:nvPr>
            <p:ph type="title"/>
          </p:nvPr>
        </p:nvSpPr>
        <p:spPr/>
        <p:txBody>
          <a:bodyPr/>
          <a:lstStyle/>
          <a:p>
            <a:r>
              <a:rPr lang="en-US" dirty="0">
                <a:solidFill>
                  <a:srgbClr val="FFBF22"/>
                </a:solidFill>
              </a:rPr>
              <a:t>Proposed Changes  </a:t>
            </a:r>
          </a:p>
        </p:txBody>
      </p:sp>
      <p:sp>
        <p:nvSpPr>
          <p:cNvPr id="5" name="Text Placeholder 9">
            <a:extLst>
              <a:ext uri="{FF2B5EF4-FFF2-40B4-BE49-F238E27FC236}">
                <a16:creationId xmlns:a16="http://schemas.microsoft.com/office/drawing/2014/main" id="{50DBC407-9241-4B3E-B71C-7A23217D0E44}"/>
              </a:ext>
            </a:extLst>
          </p:cNvPr>
          <p:cNvSpPr txBox="1">
            <a:spLocks/>
          </p:cNvSpPr>
          <p:nvPr/>
        </p:nvSpPr>
        <p:spPr>
          <a:xfrm>
            <a:off x="314030" y="990895"/>
            <a:ext cx="10943985" cy="3241465"/>
          </a:xfrm>
          <a:prstGeom prst="rect">
            <a:avLst/>
          </a:prstGeom>
        </p:spPr>
        <p:txBody>
          <a:bodyPr vert="horz" wrap="square" lIns="0" tIns="0" rIns="0" bIns="0" rtlCol="0" anchor="t">
            <a:spAutoFit/>
          </a:bodyPr>
          <a:lst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a:lstStyle>
          <a:p>
            <a:pPr algn="just" defTabSz="1219170">
              <a:spcAft>
                <a:spcPts val="800"/>
              </a:spcAft>
            </a:pPr>
            <a:endParaRPr lang="en-GB" sz="667" kern="0" dirty="0">
              <a:solidFill>
                <a:srgbClr val="F26522"/>
              </a:solidFill>
              <a:latin typeface="Arial" panose="020B0604020202020204"/>
            </a:endParaRPr>
          </a:p>
          <a:p>
            <a:pPr marL="239601" lvl="2" indent="-239601" algn="just" defTabSz="554478">
              <a:spcAft>
                <a:spcPts val="800"/>
              </a:spcAft>
              <a:buClrTx/>
            </a:pPr>
            <a:r>
              <a:rPr lang="en-GB" sz="2133" dirty="0">
                <a:solidFill>
                  <a:srgbClr val="454545"/>
                </a:solidFill>
                <a:latin typeface="Arial" panose="020B0604020202020204"/>
              </a:rPr>
              <a:t>CMP360 proposes changes to the BSUoS charging methodology within Section 14 of the CUSC including the use of various definitions and formulae to calculate BSUoS charges, specifically;</a:t>
            </a:r>
          </a:p>
          <a:p>
            <a:pPr marL="0" lvl="2" indent="0" algn="just" defTabSz="554478">
              <a:spcAft>
                <a:spcPts val="800"/>
              </a:spcAft>
              <a:buClr>
                <a:srgbClr val="F26522"/>
              </a:buClr>
              <a:buNone/>
            </a:pPr>
            <a:r>
              <a:rPr lang="en-GB" sz="2133" dirty="0">
                <a:solidFill>
                  <a:srgbClr val="454545"/>
                </a:solidFill>
                <a:latin typeface="Arial" panose="020B0604020202020204"/>
              </a:rPr>
              <a:t>	•	External BSUoS Charge for each Settlement Period (BSUoSEXTjd);  and;</a:t>
            </a:r>
          </a:p>
          <a:p>
            <a:pPr marL="0" lvl="2" indent="0" algn="just" defTabSz="554478">
              <a:spcAft>
                <a:spcPts val="800"/>
              </a:spcAft>
              <a:buClr>
                <a:srgbClr val="F26522"/>
              </a:buClr>
              <a:buNone/>
            </a:pPr>
            <a:r>
              <a:rPr lang="en-GB" sz="2133" dirty="0">
                <a:solidFill>
                  <a:srgbClr val="454545"/>
                </a:solidFill>
                <a:latin typeface="Arial" panose="020B0604020202020204"/>
              </a:rPr>
              <a:t>	•	Internal BSUoS Charge for each Settlement Period (BSUoSINTjd)</a:t>
            </a:r>
          </a:p>
          <a:p>
            <a:pPr marL="0" lvl="2" indent="0" algn="just" defTabSz="554478">
              <a:spcAft>
                <a:spcPts val="800"/>
              </a:spcAft>
              <a:buClr>
                <a:srgbClr val="F26522"/>
              </a:buClr>
              <a:buNone/>
            </a:pPr>
            <a:endParaRPr lang="en-GB" sz="2133" dirty="0">
              <a:solidFill>
                <a:srgbClr val="454545"/>
              </a:solidFill>
              <a:latin typeface="Arial" panose="020B0604020202020204"/>
            </a:endParaRPr>
          </a:p>
          <a:p>
            <a:pPr marL="239601" lvl="2" indent="-239601" algn="just" defTabSz="554478">
              <a:spcAft>
                <a:spcPts val="800"/>
              </a:spcAft>
              <a:buClrTx/>
            </a:pPr>
            <a:r>
              <a:rPr lang="en-GB" sz="2133" dirty="0">
                <a:solidFill>
                  <a:srgbClr val="454545"/>
                </a:solidFill>
                <a:latin typeface="Arial" panose="020B0604020202020204"/>
              </a:rPr>
              <a:t>The wording for ‘Calculation of the daily External Incentive Payment (IncPayExtd)’ will also be updated and any out of date references are also to be removed from the CUSC</a:t>
            </a:r>
            <a:endParaRPr lang="en-US" sz="2133" kern="0" dirty="0">
              <a:solidFill>
                <a:srgbClr val="454545"/>
              </a:solidFill>
              <a:latin typeface="Arial" panose="020B0604020202020204"/>
            </a:endParaRPr>
          </a:p>
        </p:txBody>
      </p:sp>
    </p:spTree>
    <p:extLst>
      <p:ext uri="{BB962C8B-B14F-4D97-AF65-F5344CB8AC3E}">
        <p14:creationId xmlns:p14="http://schemas.microsoft.com/office/powerpoint/2010/main" val="1792947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31291-A56B-45C9-9E1F-CDD1C661B78D}"/>
              </a:ext>
            </a:extLst>
          </p:cNvPr>
          <p:cNvSpPr>
            <a:spLocks noGrp="1"/>
          </p:cNvSpPr>
          <p:nvPr>
            <p:ph type="title"/>
          </p:nvPr>
        </p:nvSpPr>
        <p:spPr/>
        <p:txBody>
          <a:bodyPr/>
          <a:lstStyle/>
          <a:p>
            <a:r>
              <a:rPr lang="en-US" dirty="0">
                <a:solidFill>
                  <a:srgbClr val="FFBF22"/>
                </a:solidFill>
              </a:rPr>
              <a:t>Proposer’s suggested Governance Route</a:t>
            </a:r>
          </a:p>
        </p:txBody>
      </p:sp>
      <p:sp>
        <p:nvSpPr>
          <p:cNvPr id="5" name="Text Placeholder 9">
            <a:extLst>
              <a:ext uri="{FF2B5EF4-FFF2-40B4-BE49-F238E27FC236}">
                <a16:creationId xmlns:a16="http://schemas.microsoft.com/office/drawing/2014/main" id="{50DBC407-9241-4B3E-B71C-7A23217D0E44}"/>
              </a:ext>
            </a:extLst>
          </p:cNvPr>
          <p:cNvSpPr txBox="1">
            <a:spLocks/>
          </p:cNvSpPr>
          <p:nvPr/>
        </p:nvSpPr>
        <p:spPr>
          <a:xfrm>
            <a:off x="274381" y="971071"/>
            <a:ext cx="10943985" cy="2708049"/>
          </a:xfrm>
          <a:prstGeom prst="rect">
            <a:avLst/>
          </a:prstGeom>
        </p:spPr>
        <p:txBody>
          <a:bodyPr vert="horz" wrap="square" lIns="0" tIns="0" rIns="0" bIns="0" rtlCol="0" anchor="t">
            <a:spAutoFit/>
          </a:bodyPr>
          <a:lst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a:lstStyle>
          <a:p>
            <a:pPr defTabSz="1219170">
              <a:spcAft>
                <a:spcPts val="800"/>
              </a:spcAft>
            </a:pPr>
            <a:endParaRPr lang="en-GB" sz="667" kern="0" dirty="0">
              <a:solidFill>
                <a:srgbClr val="F26522"/>
              </a:solidFill>
              <a:latin typeface="Arial" panose="020B0604020202020204"/>
            </a:endParaRPr>
          </a:p>
          <a:p>
            <a:pPr marL="239601" lvl="2" indent="-239601" algn="just" defTabSz="554478">
              <a:spcAft>
                <a:spcPts val="800"/>
              </a:spcAft>
              <a:buClrTx/>
            </a:pPr>
            <a:r>
              <a:rPr lang="en-GB" sz="2133" dirty="0">
                <a:solidFill>
                  <a:srgbClr val="454545"/>
                </a:solidFill>
                <a:latin typeface="Arial" panose="020B0604020202020204"/>
              </a:rPr>
              <a:t>CMP360 should proceed straight to Code Administrator Consultation as the solution is fully developed and therefore does not need to considered by a Workgroup as we do not foresee any alternative being raised</a:t>
            </a:r>
          </a:p>
          <a:p>
            <a:pPr marL="239601" lvl="2" indent="-239601" algn="just" defTabSz="554478">
              <a:spcAft>
                <a:spcPts val="800"/>
              </a:spcAft>
              <a:buClrTx/>
            </a:pPr>
            <a:r>
              <a:rPr lang="en-GB" sz="2133" dirty="0">
                <a:solidFill>
                  <a:srgbClr val="454545"/>
                </a:solidFill>
                <a:latin typeface="Arial" panose="020B0604020202020204"/>
              </a:rPr>
              <a:t>The modification should therefore be subject to Self-Governance given that this is a consequential change to the CUSC to facilitate updated licence conditions arising from Ofgem’s RIIO-2 Final Determination</a:t>
            </a:r>
          </a:p>
          <a:p>
            <a:pPr marL="239601" lvl="2" indent="-239601" defTabSz="1219170">
              <a:spcAft>
                <a:spcPts val="800"/>
              </a:spcAft>
              <a:buClr>
                <a:srgbClr val="F26522"/>
              </a:buClr>
            </a:pPr>
            <a:endParaRPr lang="en-US" sz="2133" kern="0" dirty="0">
              <a:solidFill>
                <a:srgbClr val="454545"/>
              </a:solidFill>
              <a:latin typeface="Arial" panose="020B0604020202020204"/>
            </a:endParaRPr>
          </a:p>
        </p:txBody>
      </p:sp>
    </p:spTree>
    <p:extLst>
      <p:ext uri="{BB962C8B-B14F-4D97-AF65-F5344CB8AC3E}">
        <p14:creationId xmlns:p14="http://schemas.microsoft.com/office/powerpoint/2010/main" val="169484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166873"/>
            <a:ext cx="11723060" cy="657605"/>
          </a:xfrm>
        </p:spPr>
        <p:txBody>
          <a:bodyPr/>
          <a:lstStyle/>
          <a:p>
            <a:r>
              <a:rPr lang="en-GB" sz="3200" b="1" dirty="0"/>
              <a:t>Self-Governance Criteria</a:t>
            </a:r>
            <a:endParaRPr lang="en-GB" altLang="en-US" sz="3200" b="1" dirty="0"/>
          </a:p>
        </p:txBody>
      </p:sp>
      <p:sp>
        <p:nvSpPr>
          <p:cNvPr id="3" name="Rectangle 2"/>
          <p:cNvSpPr/>
          <p:nvPr/>
        </p:nvSpPr>
        <p:spPr>
          <a:xfrm>
            <a:off x="217303" y="977735"/>
            <a:ext cx="11521280" cy="379656"/>
          </a:xfrm>
          <a:prstGeom prst="rect">
            <a:avLst/>
          </a:prstGeom>
        </p:spPr>
        <p:txBody>
          <a:bodyPr wrap="square" anchor="t">
            <a:spAutoFit/>
          </a:bodyPr>
          <a:lstStyle/>
          <a:p>
            <a:pPr indent="-249265" algn="just"/>
            <a:endParaRPr lang="en-GB" sz="1600" dirty="0">
              <a:latin typeface="Arial" panose="020B0604020202020204" pitchFamily="34" charset="0"/>
              <a:ea typeface="+mn-lt"/>
              <a:cs typeface="Arial" panose="020B0604020202020204" pitchFamily="34" charset="0"/>
            </a:endParaRPr>
          </a:p>
          <a:p>
            <a:pPr defTabSz="554478">
              <a:defRPr/>
            </a:pPr>
            <a:endParaRPr lang="en-GB" altLang="en-US" sz="267" dirty="0">
              <a:solidFill>
                <a:srgbClr val="454545"/>
              </a:solidFill>
              <a:latin typeface="Arial" panose="020B0604020202020204"/>
            </a:endParaRPr>
          </a:p>
        </p:txBody>
      </p:sp>
      <p:pic>
        <p:nvPicPr>
          <p:cNvPr id="8" name="Picture 7">
            <a:extLst>
              <a:ext uri="{FF2B5EF4-FFF2-40B4-BE49-F238E27FC236}">
                <a16:creationId xmlns:a16="http://schemas.microsoft.com/office/drawing/2014/main" id="{132DF52C-F5BC-4E36-9871-AB99FD62E900}"/>
              </a:ext>
            </a:extLst>
          </p:cNvPr>
          <p:cNvPicPr>
            <a:picLocks noChangeAspect="1"/>
          </p:cNvPicPr>
          <p:nvPr/>
        </p:nvPicPr>
        <p:blipFill>
          <a:blip r:embed="rId2"/>
          <a:stretch>
            <a:fillRect/>
          </a:stretch>
        </p:blipFill>
        <p:spPr>
          <a:xfrm>
            <a:off x="360788" y="824478"/>
            <a:ext cx="8708783" cy="5332581"/>
          </a:xfrm>
          <a:prstGeom prst="rect">
            <a:avLst/>
          </a:prstGeom>
        </p:spPr>
      </p:pic>
    </p:spTree>
    <p:extLst>
      <p:ext uri="{BB962C8B-B14F-4D97-AF65-F5344CB8AC3E}">
        <p14:creationId xmlns:p14="http://schemas.microsoft.com/office/powerpoint/2010/main" val="50496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CMP360 – Proposed Timeline </a:t>
            </a:r>
            <a:r>
              <a:rPr lang="en-GB" sz="2400" b="1" i="1" dirty="0"/>
              <a:t>(Self-Governance with Code Administrator Consultation)</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ext uri="{D42A27DB-BD31-4B8C-83A1-F6EECF244321}">
                <p14:modId xmlns:p14="http://schemas.microsoft.com/office/powerpoint/2010/main" val="402565661"/>
              </p:ext>
            </p:extLst>
          </p:nvPr>
        </p:nvGraphicFramePr>
        <p:xfrm>
          <a:off x="312681" y="987574"/>
          <a:ext cx="11662015" cy="3789800"/>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29 January 2021</a:t>
                      </a:r>
                    </a:p>
                  </a:txBody>
                  <a:tcPr/>
                </a:tc>
                <a:tc>
                  <a:txBody>
                    <a:bodyPr/>
                    <a:lstStyle/>
                    <a:p>
                      <a:r>
                        <a:rPr lang="en-US" sz="1400" dirty="0">
                          <a:latin typeface="Arial" panose="020B0604020202020204" pitchFamily="34" charset="0"/>
                          <a:cs typeface="Arial" panose="020B0604020202020204" pitchFamily="34" charset="0"/>
                        </a:rPr>
                        <a:t>Final Modification Report issued to Panel to check votes recorded correctly ( 1 working day)</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 March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Code Administrator Consultation (15 working days)</a:t>
                      </a:r>
                    </a:p>
                  </a:txBody>
                  <a:tcPr/>
                </a:tc>
                <a:tc>
                  <a:txBody>
                    <a:bodyPr/>
                    <a:lstStyle/>
                    <a:p>
                      <a:r>
                        <a:rPr lang="en-GB" sz="1400" i="0" dirty="0">
                          <a:latin typeface="Arial" panose="020B0604020202020204" pitchFamily="34" charset="0"/>
                          <a:cs typeface="Arial" panose="020B0604020202020204" pitchFamily="34" charset="0"/>
                        </a:rPr>
                        <a:t>29 January 2021 to 5pm on 19 February 2021</a:t>
                      </a:r>
                    </a:p>
                  </a:txBody>
                  <a:tcPr/>
                </a:tc>
                <a:tc>
                  <a:txBody>
                    <a:bodyPr/>
                    <a:lstStyle/>
                    <a:p>
                      <a:r>
                        <a:rPr lang="en-US" sz="1400" dirty="0">
                          <a:latin typeface="Arial" panose="020B0604020202020204" pitchFamily="34" charset="0"/>
                          <a:cs typeface="Arial" panose="020B0604020202020204" pitchFamily="34" charset="0"/>
                        </a:rPr>
                        <a:t>Self – Governance Appeals Window</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4 March 2021 to 5pm on 25 March 2021</a:t>
                      </a:r>
                    </a:p>
                  </a:txBody>
                  <a:tcPr/>
                </a:tc>
                <a:extLst>
                  <a:ext uri="{0D108BD9-81ED-4DB2-BD59-A6C34878D82A}">
                    <a16:rowId xmlns:a16="http://schemas.microsoft.com/office/drawing/2014/main" val="3713368864"/>
                  </a:ext>
                </a:extLst>
              </a:tr>
              <a:tr h="825982">
                <a:tc>
                  <a:txBody>
                    <a:bodyPr/>
                    <a:lstStyle/>
                    <a:p>
                      <a:r>
                        <a:rPr lang="en-GB" sz="1400" dirty="0">
                          <a:latin typeface="Arial" panose="020B0604020202020204" pitchFamily="34" charset="0"/>
                          <a:cs typeface="Arial" panose="020B0604020202020204" pitchFamily="34" charset="0"/>
                        </a:rPr>
                        <a:t>Draft Final Modification Report (DFMR) issued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22 February 2021</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 April 2021</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DFMR recommendation vote (5 working days)</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 March 2021</a:t>
                      </a:r>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34208605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rgbClr val="FFBF22"/>
                </a:solidFill>
                <a:latin typeface="Helvetica Neue Condensed"/>
              </a:rPr>
              <a:t>CMP360 – the asks of Panel</a:t>
            </a:r>
            <a:endParaRPr lang="en-GB" altLang="en-US" sz="1867" b="1" dirty="0">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2973122"/>
          </a:xfrm>
          <a:prstGeom prst="rect">
            <a:avLst/>
          </a:prstGeom>
        </p:spPr>
        <p:txBody>
          <a:bodyPr wrap="square">
            <a:spAutoFit/>
          </a:bodyPr>
          <a:lstStyle/>
          <a:p>
            <a:pPr marL="342900" lvl="0" indent="-342900" algn="just" defTabSz="415869">
              <a:buFont typeface="Arial" panose="020B0604020202020204" pitchFamily="34" charset="0"/>
              <a:buChar char="•"/>
              <a:defRPr/>
            </a:pPr>
            <a:r>
              <a:rPr lang="en-GB" sz="2400" b="1" dirty="0"/>
              <a:t>AGREE </a:t>
            </a:r>
            <a:r>
              <a:rPr lang="en-GB" sz="2400" dirty="0"/>
              <a:t>whether or not CMP360 meets the Self-Governance Criteria (Panel decision) rather than Standard Governance (Ofgem decision)</a:t>
            </a:r>
          </a:p>
          <a:p>
            <a:pPr lvl="0" algn="just" defTabSz="415869">
              <a:defRPr/>
            </a:pPr>
            <a:endParaRPr lang="en-GB" sz="2400" dirty="0"/>
          </a:p>
          <a:p>
            <a:pPr marL="342900" lvl="0" indent="-342900" algn="just" defTabSz="415869">
              <a:buFont typeface="Arial" panose="020B0604020202020204" pitchFamily="34" charset="0"/>
              <a:buChar char="•"/>
              <a:defRPr/>
            </a:pPr>
            <a:r>
              <a:rPr lang="en-GB" sz="2400" b="1" dirty="0"/>
              <a:t>AGREE </a:t>
            </a:r>
            <a:r>
              <a:rPr lang="en-GB" sz="2400" dirty="0"/>
              <a:t>whether or not CMP360 should proceed to Code Administrator Consultation</a:t>
            </a:r>
          </a:p>
          <a:p>
            <a:pPr lvl="0" algn="just" defTabSz="415869">
              <a:defRPr/>
            </a:pPr>
            <a:endParaRPr lang="en-GB" sz="2400" b="1" dirty="0"/>
          </a:p>
          <a:p>
            <a:pPr marL="363538" marR="0" lvl="0" indent="-365125"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kern="1200" cap="none" spc="0" normalizeH="0" baseline="0" noProof="0" dirty="0">
                <a:ln>
                  <a:noFill/>
                </a:ln>
                <a:effectLst/>
                <a:uLnTx/>
                <a:uFillTx/>
                <a:latin typeface="Arial" panose="020B0604020202020204"/>
                <a:ea typeface="+mn-ea"/>
                <a:cs typeface="+mn-cs"/>
              </a:rPr>
              <a:t>NOTE</a:t>
            </a:r>
            <a:r>
              <a:rPr kumimoji="0" lang="en-US" altLang="en-US" sz="2400" b="0" i="0" u="none" strike="noStrike" kern="1200" cap="none" spc="0" normalizeH="0" baseline="0" noProof="0" dirty="0">
                <a:ln>
                  <a:noFill/>
                </a:ln>
                <a:effectLst/>
                <a:uLnTx/>
                <a:uFillTx/>
                <a:latin typeface="Arial" panose="020B0604020202020204"/>
                <a:ea typeface="+mn-ea"/>
                <a:cs typeface="+mn-cs"/>
              </a:rPr>
              <a:t> the timeline specifically the need for a Special Panel on 2 March 2021   to meet 1 April 2021 Implementation </a:t>
            </a:r>
            <a:r>
              <a:rPr lang="en-US" altLang="en-US" sz="2400" dirty="0">
                <a:latin typeface="Arial" panose="020B0604020202020204"/>
              </a:rPr>
              <a:t>D</a:t>
            </a:r>
            <a:r>
              <a:rPr kumimoji="0" lang="en-US" altLang="en-US" sz="2400" b="0" i="0" u="none" strike="noStrike" kern="1200" cap="none" spc="0" normalizeH="0" baseline="0" noProof="0" dirty="0">
                <a:ln>
                  <a:noFill/>
                </a:ln>
                <a:effectLst/>
                <a:uLnTx/>
                <a:uFillTx/>
                <a:latin typeface="Arial" panose="020B0604020202020204"/>
                <a:ea typeface="+mn-ea"/>
                <a:cs typeface="+mn-cs"/>
              </a:rPr>
              <a:t>ate</a:t>
            </a:r>
          </a:p>
        </p:txBody>
      </p:sp>
    </p:spTree>
    <p:extLst>
      <p:ext uri="{BB962C8B-B14F-4D97-AF65-F5344CB8AC3E}">
        <p14:creationId xmlns:p14="http://schemas.microsoft.com/office/powerpoint/2010/main" val="2731900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xfrm>
            <a:off x="1697037" y="3289299"/>
            <a:ext cx="7079317" cy="2866951"/>
          </a:xfrm>
          <a:solidFill>
            <a:schemeClr val="bg1"/>
          </a:solidFill>
        </p:spPr>
        <p:txBody>
          <a:bodyPr/>
          <a:lstStyle/>
          <a:p>
            <a:r>
              <a:rPr lang="en-GB" sz="2800" b="1" dirty="0">
                <a:solidFill>
                  <a:schemeClr val="tx1"/>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p>
          <a:p>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21 January 2021)</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3978937415"/>
              </p:ext>
            </p:extLst>
          </p:nvPr>
        </p:nvGraphicFramePr>
        <p:xfrm>
          <a:off x="251519" y="758646"/>
          <a:ext cx="11681248" cy="5018452"/>
        </p:xfrm>
        <a:graphic>
          <a:graphicData uri="http://schemas.openxmlformats.org/drawingml/2006/table">
            <a:tbl>
              <a:tblPr firstRow="1" bandRow="1">
                <a:tableStyleId>{5C22544A-7EE6-4342-B048-85BDC9FD1C3A}</a:tableStyleId>
              </a:tblPr>
              <a:tblGrid>
                <a:gridCol w="2666310">
                  <a:extLst>
                    <a:ext uri="{9D8B030D-6E8A-4147-A177-3AD203B41FA5}">
                      <a16:colId xmlns:a16="http://schemas.microsoft.com/office/drawing/2014/main" val="1042888888"/>
                    </a:ext>
                  </a:extLst>
                </a:gridCol>
                <a:gridCol w="1147339">
                  <a:extLst>
                    <a:ext uri="{9D8B030D-6E8A-4147-A177-3AD203B41FA5}">
                      <a16:colId xmlns:a16="http://schemas.microsoft.com/office/drawing/2014/main" val="52600907"/>
                    </a:ext>
                  </a:extLst>
                </a:gridCol>
                <a:gridCol w="958309">
                  <a:extLst>
                    <a:ext uri="{9D8B030D-6E8A-4147-A177-3AD203B41FA5}">
                      <a16:colId xmlns:a16="http://schemas.microsoft.com/office/drawing/2014/main" val="2287581551"/>
                    </a:ext>
                  </a:extLst>
                </a:gridCol>
                <a:gridCol w="1041126">
                  <a:extLst>
                    <a:ext uri="{9D8B030D-6E8A-4147-A177-3AD203B41FA5}">
                      <a16:colId xmlns:a16="http://schemas.microsoft.com/office/drawing/2014/main" val="3133976679"/>
                    </a:ext>
                  </a:extLst>
                </a:gridCol>
                <a:gridCol w="1289576">
                  <a:extLst>
                    <a:ext uri="{9D8B030D-6E8A-4147-A177-3AD203B41FA5}">
                      <a16:colId xmlns:a16="http://schemas.microsoft.com/office/drawing/2014/main" val="482854907"/>
                    </a:ext>
                  </a:extLst>
                </a:gridCol>
                <a:gridCol w="1443563">
                  <a:extLst>
                    <a:ext uri="{9D8B030D-6E8A-4147-A177-3AD203B41FA5}">
                      <a16:colId xmlns:a16="http://schemas.microsoft.com/office/drawing/2014/main" val="2221775587"/>
                    </a:ext>
                  </a:extLst>
                </a:gridCol>
                <a:gridCol w="3135025">
                  <a:extLst>
                    <a:ext uri="{9D8B030D-6E8A-4147-A177-3AD203B41FA5}">
                      <a16:colId xmlns:a16="http://schemas.microsoft.com/office/drawing/2014/main" val="2423532118"/>
                    </a:ext>
                  </a:extLst>
                </a:gridCol>
              </a:tblGrid>
              <a:tr h="266124">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Aug</a:t>
                      </a:r>
                    </a:p>
                  </a:txBody>
                  <a:tcPr/>
                </a:tc>
                <a:tc>
                  <a:txBody>
                    <a:bodyPr/>
                    <a:lstStyle/>
                    <a:p>
                      <a:r>
                        <a:rPr lang="en-US" sz="1200" dirty="0">
                          <a:latin typeface="Arial" panose="020B0604020202020204" pitchFamily="34" charset="0"/>
                          <a:cs typeface="Arial" panose="020B0604020202020204" pitchFamily="34" charset="0"/>
                        </a:rPr>
                        <a:t>Sep</a:t>
                      </a:r>
                    </a:p>
                  </a:txBody>
                  <a:tcPr/>
                </a:tc>
                <a:tc>
                  <a:txBody>
                    <a:bodyPr/>
                    <a:lstStyle/>
                    <a:p>
                      <a:r>
                        <a:rPr lang="en-US" sz="1200" dirty="0">
                          <a:latin typeface="Arial" panose="020B0604020202020204" pitchFamily="34" charset="0"/>
                          <a:cs typeface="Arial" panose="020B0604020202020204" pitchFamily="34" charset="0"/>
                        </a:rPr>
                        <a:t>Oct</a:t>
                      </a:r>
                    </a:p>
                  </a:txBody>
                  <a:tcPr/>
                </a:tc>
                <a:tc>
                  <a:txBody>
                    <a:bodyPr/>
                    <a:lstStyle/>
                    <a:p>
                      <a:r>
                        <a:rPr lang="en-US" sz="1200" dirty="0">
                          <a:latin typeface="Arial" panose="020B0604020202020204" pitchFamily="34" charset="0"/>
                          <a:cs typeface="Arial" panose="020B0604020202020204" pitchFamily="34" charset="0"/>
                        </a:rPr>
                        <a:t>Nov</a:t>
                      </a:r>
                    </a:p>
                  </a:txBody>
                  <a:tcPr/>
                </a:tc>
                <a:tc>
                  <a:txBody>
                    <a:bodyPr/>
                    <a:lstStyle/>
                    <a:p>
                      <a:r>
                        <a:rPr lang="en-US" sz="1200" dirty="0">
                          <a:latin typeface="Arial" panose="020B0604020202020204" pitchFamily="34" charset="0"/>
                          <a:cs typeface="Arial" panose="020B0604020202020204" pitchFamily="34" charset="0"/>
                        </a:rPr>
                        <a:t>Dec</a:t>
                      </a:r>
                    </a:p>
                  </a:txBody>
                  <a:tcPr/>
                </a:tc>
                <a:tc>
                  <a:txBody>
                    <a:bodyPr/>
                    <a:lstStyle/>
                    <a:p>
                      <a:r>
                        <a:rPr lang="en-US" sz="1200" dirty="0">
                          <a:latin typeface="Arial" panose="020B0604020202020204" pitchFamily="34" charset="0"/>
                          <a:cs typeface="Arial" panose="020B0604020202020204" pitchFamily="34" charset="0"/>
                        </a:rPr>
                        <a:t>Jan</a:t>
                      </a:r>
                    </a:p>
                  </a:txBody>
                  <a:tcPr/>
                </a:tc>
                <a:extLst>
                  <a:ext uri="{0D108BD9-81ED-4DB2-BD59-A6C34878D82A}">
                    <a16:rowId xmlns:a16="http://schemas.microsoft.com/office/drawing/2014/main" val="4138300220"/>
                  </a:ext>
                </a:extLst>
              </a:tr>
              <a:tr h="26612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0</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2</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3</a:t>
                      </a:r>
                    </a:p>
                  </a:txBody>
                  <a:tcPr/>
                </a:tc>
                <a:extLst>
                  <a:ext uri="{0D108BD9-81ED-4DB2-BD59-A6C34878D82A}">
                    <a16:rowId xmlns:a16="http://schemas.microsoft.com/office/drawing/2014/main" val="58477330"/>
                  </a:ext>
                </a:extLst>
              </a:tr>
              <a:tr h="620956">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48</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48</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r>
                        <a:rPr lang="en-US" sz="1200" dirty="0">
                          <a:latin typeface="Arial" panose="020B0604020202020204" pitchFamily="34" charset="0"/>
                          <a:cs typeface="Arial" panose="020B0604020202020204" pitchFamily="34" charset="0"/>
                        </a:rPr>
                        <a:t>51</a:t>
                      </a:r>
                    </a:p>
                  </a:txBody>
                  <a:tcPr/>
                </a:tc>
                <a:tc>
                  <a:txBody>
                    <a:bodyPr/>
                    <a:lstStyle/>
                    <a:p>
                      <a:r>
                        <a:rPr lang="en-US" sz="1200" i="0" dirty="0">
                          <a:latin typeface="Arial" panose="020B0604020202020204" pitchFamily="34" charset="0"/>
                          <a:cs typeface="Arial" panose="020B0604020202020204" pitchFamily="34" charset="0"/>
                        </a:rPr>
                        <a:t>49</a:t>
                      </a:r>
                      <a:endParaRPr lang="en-US" sz="800" i="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51</a:t>
                      </a:r>
                      <a:endParaRPr lang="en-US" sz="8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63962922"/>
                  </a:ext>
                </a:extLst>
              </a:tr>
              <a:tr h="557007">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US" sz="800" i="0" dirty="0">
                          <a:latin typeface="Arial" panose="020B0604020202020204" pitchFamily="34" charset="0"/>
                          <a:cs typeface="Arial" panose="020B0604020202020204" pitchFamily="34" charset="0"/>
                        </a:rPr>
                        <a:t>(CMP344)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1 </a:t>
                      </a:r>
                      <a:r>
                        <a:rPr lang="en-GB" sz="800" dirty="0">
                          <a:latin typeface="Arial" panose="020B0604020202020204" pitchFamily="34" charset="0"/>
                          <a:cs typeface="Arial" panose="020B0604020202020204" pitchFamily="34" charset="0"/>
                        </a:rPr>
                        <a:t>(CMP357; CMP330 will be on 25 Jan, CMP326 will be on 28 Jan)</a:t>
                      </a:r>
                      <a:endParaRPr lang="en-US" sz="800" dirty="0">
                        <a:highlight>
                          <a:srgbClr val="FFFF00"/>
                        </a:highlight>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8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55480604"/>
                  </a:ext>
                </a:extLst>
              </a:tr>
              <a:tr h="717292">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(CMP346, CMP347, CMP333 )</a:t>
                      </a:r>
                    </a:p>
                  </a:txBody>
                  <a:tcPr/>
                </a:tc>
                <a:tc>
                  <a:txBody>
                    <a:bodyPr/>
                    <a:lstStyle/>
                    <a:p>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(CMP343/340, CMP335/336 )</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txBody>
                  <a:tcPr/>
                </a:tc>
                <a:tc>
                  <a:txBody>
                    <a:bodyPr/>
                    <a:lstStyle/>
                    <a:p>
                      <a:r>
                        <a:rPr lang="en-US" sz="1200" i="0" dirty="0">
                          <a:latin typeface="Arial" panose="020B0604020202020204" pitchFamily="34" charset="0"/>
                          <a:cs typeface="Arial" panose="020B0604020202020204" pitchFamily="34" charset="0"/>
                        </a:rPr>
                        <a:t>4</a:t>
                      </a:r>
                      <a:r>
                        <a:rPr lang="en-US" sz="800" i="1" dirty="0">
                          <a:latin typeface="Arial" panose="020B0604020202020204" pitchFamily="34" charset="0"/>
                          <a:cs typeface="Arial" panose="020B0604020202020204" pitchFamily="34" charset="0"/>
                        </a:rPr>
                        <a:t> (CMP353, CMP309, CMP310, CMP300)</a:t>
                      </a: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(CMP344, CMP354, CMP355/CMP356)</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(CMP357)</a:t>
                      </a:r>
                    </a:p>
                  </a:txBody>
                  <a:tcPr/>
                </a:tc>
                <a:extLst>
                  <a:ext uri="{0D108BD9-81ED-4DB2-BD59-A6C34878D82A}">
                    <a16:rowId xmlns:a16="http://schemas.microsoft.com/office/drawing/2014/main" val="25570332"/>
                  </a:ext>
                </a:extLst>
              </a:tr>
              <a:tr h="27852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 </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 </a:t>
                      </a:r>
                      <a:r>
                        <a:rPr kumimoji="0" lang="en-US" sz="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(CMP308 on 27 Jan)</a:t>
                      </a:r>
                    </a:p>
                  </a:txBody>
                  <a:tcPr/>
                </a:tc>
                <a:extLst>
                  <a:ext uri="{0D108BD9-81ED-4DB2-BD59-A6C34878D82A}">
                    <a16:rowId xmlns:a16="http://schemas.microsoft.com/office/drawing/2014/main" val="2127153991"/>
                  </a:ext>
                </a:extLst>
              </a:tr>
              <a:tr h="502679">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endParaRPr lang="en-US" sz="1200" i="1"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(CMP324/325, CMP334)</a:t>
                      </a:r>
                    </a:p>
                  </a:txBody>
                  <a:tcPr/>
                </a:tc>
                <a:tc>
                  <a:txBody>
                    <a:bodyPr/>
                    <a:lstStyle/>
                    <a:p>
                      <a:r>
                        <a:rPr lang="en-US" sz="1200" i="0" u="none" dirty="0">
                          <a:latin typeface="Arial" panose="020B0604020202020204" pitchFamily="34" charset="0"/>
                          <a:cs typeface="Arial" panose="020B0604020202020204" pitchFamily="34" charset="0"/>
                        </a:rPr>
                        <a:t>4 (</a:t>
                      </a:r>
                      <a:r>
                        <a:rPr lang="en-US" sz="800" i="1" u="none" dirty="0">
                          <a:latin typeface="Arial" panose="020B0604020202020204" pitchFamily="34" charset="0"/>
                          <a:cs typeface="Arial" panose="020B0604020202020204" pitchFamily="34" charset="0"/>
                        </a:rPr>
                        <a:t>CMP353, CMP333, CMP317/327 and CMP339)</a:t>
                      </a:r>
                    </a:p>
                  </a:txBody>
                  <a:tcPr/>
                </a:tc>
                <a:tc>
                  <a:txBody>
                    <a:bodyPr/>
                    <a:lstStyle/>
                    <a:p>
                      <a:r>
                        <a:rPr lang="en-US" sz="1400" i="0" dirty="0">
                          <a:latin typeface="Arial" panose="020B0604020202020204" pitchFamily="34" charset="0"/>
                          <a:cs typeface="Arial" panose="020B0604020202020204" pitchFamily="34" charset="0"/>
                        </a:rPr>
                        <a:t>0</a:t>
                      </a:r>
                      <a:r>
                        <a:rPr lang="en-US" sz="1200" i="0" u="none" dirty="0">
                          <a:latin typeface="Arial" panose="020B0604020202020204" pitchFamily="34" charset="0"/>
                          <a:cs typeface="Arial" panose="020B0604020202020204" pitchFamily="34" charset="0"/>
                        </a:rPr>
                        <a:t> (</a:t>
                      </a:r>
                      <a:r>
                        <a:rPr lang="en-US" sz="800" i="1" u="none" dirty="0">
                          <a:latin typeface="Arial" panose="020B0604020202020204" pitchFamily="34" charset="0"/>
                          <a:cs typeface="Arial" panose="020B0604020202020204" pitchFamily="34" charset="0"/>
                        </a:rPr>
                        <a:t>CMP351 expected imminently, CMP355/356, CMP357 and CMP344 all expected by 25 Jan)</a:t>
                      </a:r>
                    </a:p>
                  </a:txBody>
                  <a:tcPr/>
                </a:tc>
                <a:extLst>
                  <a:ext uri="{0D108BD9-81ED-4DB2-BD59-A6C34878D82A}">
                    <a16:rowId xmlns:a16="http://schemas.microsoft.com/office/drawing/2014/main" val="3492768925"/>
                  </a:ext>
                </a:extLst>
              </a:tr>
              <a:tr h="571073">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p>
                  </a:txBody>
                  <a:tcPr/>
                </a:tc>
                <a:tc>
                  <a:txBody>
                    <a:bodyPr/>
                    <a:lstStyle/>
                    <a:p>
                      <a:r>
                        <a:rPr lang="en-US" sz="1200" i="0" u="none" dirty="0">
                          <a:latin typeface="Arial" panose="020B0604020202020204" pitchFamily="34" charset="0"/>
                          <a:cs typeface="Arial" panose="020B0604020202020204" pitchFamily="34" charset="0"/>
                        </a:rPr>
                        <a:t>1 </a:t>
                      </a:r>
                      <a:r>
                        <a:rPr lang="en-US" sz="800" i="0" u="none" dirty="0">
                          <a:latin typeface="Arial" panose="020B0604020202020204" pitchFamily="34" charset="0"/>
                          <a:cs typeface="Arial" panose="020B0604020202020204" pitchFamily="34" charset="0"/>
                        </a:rPr>
                        <a:t>(CMP348)</a:t>
                      </a:r>
                    </a:p>
                  </a:txBody>
                  <a:tcPr/>
                </a:tc>
                <a:tc>
                  <a:txBody>
                    <a:bodyPr/>
                    <a:lstStyle/>
                    <a:p>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(CMP334 on 14 Dec, CMP352 on 17 Dec, CMP342 on 23 Dec)</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 </a:t>
                      </a:r>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66947188"/>
                  </a:ext>
                </a:extLst>
              </a:tr>
              <a:tr h="280127">
                <a:tc>
                  <a:txBody>
                    <a:bodyPr/>
                    <a:lstStyle/>
                    <a:p>
                      <a:r>
                        <a:rPr lang="en-US" sz="1200" dirty="0">
                          <a:solidFill>
                            <a:schemeClr val="tx1"/>
                          </a:solidFill>
                          <a:latin typeface="Arial" panose="020B0604020202020204" pitchFamily="34" charset="0"/>
                          <a:cs typeface="Arial" panose="020B0604020202020204" pitchFamily="34" charset="0"/>
                        </a:rPr>
                        <a:t>Modifications Withdrawn</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(CMP307); CMP309 and CMP310 withdrawal notice from Proposer 5 Jan– to be withdrawn at 29 January Panel)</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014643907"/>
                  </a:ext>
                </a:extLst>
              </a:tr>
              <a:tr h="0">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3</a:t>
                      </a: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5 </a:t>
                      </a:r>
                      <a:r>
                        <a:rPr lang="en-US" sz="800" i="1" dirty="0">
                          <a:latin typeface="Arial" panose="020B0604020202020204" pitchFamily="34" charset="0"/>
                          <a:cs typeface="Arial" panose="020B0604020202020204" pitchFamily="34" charset="0"/>
                        </a:rPr>
                        <a:t>(CMP271, 276, 305, 309, 310)</a:t>
                      </a:r>
                    </a:p>
                  </a:txBody>
                  <a:tcPr/>
                </a:tc>
                <a:extLst>
                  <a:ext uri="{0D108BD9-81ED-4DB2-BD59-A6C34878D82A}">
                    <a16:rowId xmlns:a16="http://schemas.microsoft.com/office/drawing/2014/main" val="1943462039"/>
                  </a:ext>
                </a:extLst>
              </a:tr>
              <a:tr h="38440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(CMP328 from 12 Jan  to 10 Feb)</a:t>
                      </a: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71403"/>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C000"/>
                </a:solidFill>
                <a:effectLst/>
                <a:uLnTx/>
                <a:uFillTx/>
                <a:latin typeface="Helvetica Neue LT Std 65 Medium" panose="020B0604020202020204"/>
                <a:ea typeface="+mj-ea"/>
                <a:cs typeface="+mj-cs"/>
              </a:rPr>
              <a:t>CUSC Workgroups for next 3 months (as at 21 January 2021)</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09643" y="791764"/>
          <a:ext cx="11565692" cy="4760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29A6103F-2C05-4BF8-B61C-FCA0EBA8A387}"/>
              </a:ext>
            </a:extLst>
          </p:cNvPr>
          <p:cNvSpPr/>
          <p:nvPr/>
        </p:nvSpPr>
        <p:spPr>
          <a:xfrm>
            <a:off x="554713" y="5819458"/>
            <a:ext cx="8279798" cy="567139"/>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See Notes explaining what each Modification is seeking to achieve</a:t>
            </a: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sz="2133" b="0" i="0" u="none" strike="noStrike" kern="1200" cap="none" spc="0" normalizeH="0" baseline="0" noProof="0" dirty="0">
              <a:ln>
                <a:noFill/>
              </a:ln>
              <a:solidFill>
                <a:srgbClr val="454545"/>
              </a:solidFill>
              <a:effectLst/>
              <a:uLnTx/>
              <a:uFillTx/>
              <a:latin typeface="Arial" panose="020B0604020202020204"/>
              <a:ea typeface="+mn-ea"/>
              <a:cs typeface="Helvetica" charset="0"/>
            </a:endParaRPr>
          </a:p>
        </p:txBody>
      </p:sp>
    </p:spTree>
    <p:extLst>
      <p:ext uri="{BB962C8B-B14F-4D97-AF65-F5344CB8AC3E}">
        <p14:creationId xmlns:p14="http://schemas.microsoft.com/office/powerpoint/2010/main" val="1389666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6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Grid Code Workgroups for next 3 months (as at 21 January 2021)</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09643" y="782513"/>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622295" y="5534727"/>
            <a:ext cx="7720805" cy="683847"/>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See Notes explaining what each Modification is seeking to achieve</a:t>
            </a:r>
          </a:p>
        </p:txBody>
      </p:sp>
    </p:spTree>
    <p:extLst>
      <p:ext uri="{BB962C8B-B14F-4D97-AF65-F5344CB8AC3E}">
        <p14:creationId xmlns:p14="http://schemas.microsoft.com/office/powerpoint/2010/main" val="1238725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STC and SQSS Workgroups for next 3 months (as at 21 January 2021)</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2112664062"/>
              </p:ext>
            </p:extLst>
          </p:nvPr>
        </p:nvGraphicFramePr>
        <p:xfrm>
          <a:off x="577766" y="887914"/>
          <a:ext cx="11158965" cy="32131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5744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0081" y="337954"/>
            <a:ext cx="11521280" cy="1344149"/>
          </a:xfrm>
        </p:spPr>
        <p:txBody>
          <a:bodyPr/>
          <a:lstStyle/>
          <a:p>
            <a:r>
              <a:rPr lang="en-GB" altLang="en-US" sz="3733" b="1" dirty="0">
                <a:solidFill>
                  <a:srgbClr val="FFBF22"/>
                </a:solidFill>
                <a:latin typeface="Helvetica Neue Condensed"/>
              </a:rPr>
              <a:t>In flight Modifications – the asks of Panel</a:t>
            </a:r>
            <a:endParaRPr lang="en-GB" altLang="en-US" sz="1867" b="1" dirty="0">
              <a:solidFill>
                <a:srgbClr val="FFBF22"/>
              </a:solidFill>
              <a:latin typeface="Helvetica Neue Condensed"/>
            </a:endParaRPr>
          </a:p>
        </p:txBody>
      </p:sp>
      <p:graphicFrame>
        <p:nvGraphicFramePr>
          <p:cNvPr id="7" name="Diagram 6">
            <a:extLst>
              <a:ext uri="{FF2B5EF4-FFF2-40B4-BE49-F238E27FC236}">
                <a16:creationId xmlns:a16="http://schemas.microsoft.com/office/drawing/2014/main" id="{D0F40F4C-B8B6-4E83-973D-0956BC39EF48}"/>
              </a:ext>
            </a:extLst>
          </p:cNvPr>
          <p:cNvGraphicFramePr/>
          <p:nvPr>
            <p:extLst>
              <p:ext uri="{D42A27DB-BD31-4B8C-83A1-F6EECF244321}">
                <p14:modId xmlns:p14="http://schemas.microsoft.com/office/powerpoint/2010/main" val="242944857"/>
              </p:ext>
            </p:extLst>
          </p:nvPr>
        </p:nvGraphicFramePr>
        <p:xfrm>
          <a:off x="390081" y="1010028"/>
          <a:ext cx="11273835" cy="4965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44362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6" y="1244010"/>
            <a:ext cx="7680879" cy="3944678"/>
          </a:xfrm>
          <a:solidFill>
            <a:schemeClr val="bg1"/>
          </a:solidFill>
        </p:spPr>
        <p:txBody>
          <a:bodyPr>
            <a:normAutofit/>
          </a:bodyPr>
          <a:lstStyle/>
          <a:p>
            <a:r>
              <a:rPr lang="en-GB" sz="4600" b="1" dirty="0">
                <a:solidFill>
                  <a:schemeClr val="accent4"/>
                </a:solidFill>
              </a:rPr>
              <a:t>CMP309 and CMP310</a:t>
            </a:r>
          </a:p>
          <a:p>
            <a:endParaRPr lang="en-GB" altLang="en-US" sz="2600" b="1" dirty="0">
              <a:solidFill>
                <a:schemeClr val="tx1"/>
              </a:solidFill>
              <a:latin typeface="Arial" panose="020B0604020202020204" pitchFamily="34" charset="0"/>
              <a:cs typeface="Arial" panose="020B0604020202020204" pitchFamily="34" charset="0"/>
            </a:endParaRPr>
          </a:p>
          <a:p>
            <a:r>
              <a:rPr lang="en-GB" altLang="en-US" sz="2600" b="1" dirty="0">
                <a:solidFill>
                  <a:schemeClr val="tx1"/>
                </a:solidFill>
                <a:latin typeface="Arial" panose="020B0604020202020204" pitchFamily="34" charset="0"/>
                <a:cs typeface="Arial" panose="020B0604020202020204" pitchFamily="34" charset="0"/>
              </a:rPr>
              <a:t>Paul Mullen</a:t>
            </a:r>
          </a:p>
          <a:p>
            <a:endParaRPr lang="en-US" altLang="en-US" sz="2600" b="1" dirty="0">
              <a:solidFill>
                <a:schemeClr val="tx1"/>
              </a:solidFill>
            </a:endParaRPr>
          </a:p>
          <a:p>
            <a:pPr lvl="0" algn="just" fontAlgn="ctr">
              <a:lnSpc>
                <a:spcPts val="2400"/>
              </a:lnSpc>
              <a:spcBef>
                <a:spcPts val="1200"/>
              </a:spcBef>
              <a:defRPr/>
            </a:pPr>
            <a:r>
              <a:rPr lang="en-GB" sz="2000" b="1" dirty="0">
                <a:solidFill>
                  <a:schemeClr val="tx1"/>
                </a:solidFill>
                <a:latin typeface="Arial" panose="020B0604020202020204" pitchFamily="34" charset="0"/>
                <a:cs typeface="Arial" panose="020B0604020202020204" pitchFamily="34" charset="0"/>
              </a:rPr>
              <a:t>ASK OF PANEL:  </a:t>
            </a:r>
            <a:r>
              <a:rPr lang="en-GB" sz="2000" b="1" dirty="0">
                <a:solidFill>
                  <a:prstClr val="black"/>
                </a:solidFill>
                <a:latin typeface="Arial" panose="020B0604020202020204" pitchFamily="34" charset="0"/>
                <a:ea typeface="Calibri" panose="020F0502020204030204" pitchFamily="34" charset="0"/>
                <a:cs typeface="Calibri" panose="020F0502020204030204" pitchFamily="34" charset="0"/>
              </a:rPr>
              <a:t>APPROVE</a:t>
            </a:r>
            <a:r>
              <a:rPr lang="en-GB" sz="2000" dirty="0">
                <a:solidFill>
                  <a:prstClr val="black"/>
                </a:solidFill>
                <a:latin typeface="Arial" panose="020B0604020202020204" pitchFamily="34" charset="0"/>
                <a:ea typeface="Calibri" panose="020F0502020204030204" pitchFamily="34" charset="0"/>
                <a:cs typeface="Calibri" panose="020F0502020204030204" pitchFamily="34" charset="0"/>
              </a:rPr>
              <a:t> formal withdrawal of CMP309 and CMP310 in accordance with CUSC 8.16.10 (b)</a:t>
            </a:r>
            <a:endParaRPr lang="en-US" sz="2000"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marL="571500" indent="-571500">
              <a:buFont typeface="Arial" panose="020B0604020202020204" pitchFamily="34" charset="0"/>
              <a:buChar char="•"/>
            </a:pPr>
            <a:endParaRPr lang="en-GB" sz="2600" b="1" dirty="0">
              <a:solidFill>
                <a:schemeClr val="tx1"/>
              </a:solidFill>
              <a:latin typeface="Arial" panose="020B0604020202020204" pitchFamily="34" charset="0"/>
              <a:cs typeface="Arial" panose="020B0604020202020204" pitchFamily="34" charset="0"/>
            </a:endParaRPr>
          </a:p>
          <a:p>
            <a:endParaRPr lang="en-GB" sz="4000" b="1" dirty="0">
              <a:solidFill>
                <a:schemeClr val="accent4"/>
              </a:solidFill>
            </a:endParaRPr>
          </a:p>
          <a:p>
            <a:endParaRPr lang="en-GB" sz="4000" b="1" dirty="0"/>
          </a:p>
        </p:txBody>
      </p:sp>
    </p:spTree>
    <p:extLst>
      <p:ext uri="{BB962C8B-B14F-4D97-AF65-F5344CB8AC3E}">
        <p14:creationId xmlns:p14="http://schemas.microsoft.com/office/powerpoint/2010/main" val="20270213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71683" y="444604"/>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457200" rtl="0" eaLnBrk="1" fontAlgn="ctr" latinLnBrk="0" hangingPunct="1">
              <a:lnSpc>
                <a:spcPts val="2800"/>
              </a:lnSpc>
              <a:spcBef>
                <a:spcPts val="0"/>
              </a:spcBef>
              <a:spcAft>
                <a:spcPts val="0"/>
              </a:spcAft>
              <a:buClrTx/>
              <a:buSzTx/>
              <a:buFontTx/>
              <a:buNone/>
              <a:tabLst/>
              <a:defRPr/>
            </a:pPr>
            <a:r>
              <a:rPr kumimoji="0" lang="en-GB" sz="32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CMP309 and CMP310 – </a:t>
            </a:r>
            <a:r>
              <a:rPr kumimoji="0" lang="en-US" sz="32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Withdraw?</a:t>
            </a:r>
          </a:p>
          <a:p>
            <a:pPr marL="0" marR="0" lvl="0" indent="0" algn="l" defTabSz="1219170" rtl="0" eaLnBrk="1" fontAlgn="auto" latinLnBrk="0" hangingPunct="1">
              <a:lnSpc>
                <a:spcPct val="80000"/>
              </a:lnSpc>
              <a:spcBef>
                <a:spcPts val="500"/>
              </a:spcBef>
              <a:spcAft>
                <a:spcPts val="300"/>
              </a:spcAft>
              <a:buClrTx/>
              <a:buSzTx/>
              <a:buFontTx/>
              <a:buNone/>
              <a:tabLst/>
              <a:defRPr/>
            </a:pPr>
            <a:endParaRPr kumimoji="0" lang="en-GB" sz="32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endParaRPr>
          </a:p>
        </p:txBody>
      </p:sp>
      <p:sp>
        <p:nvSpPr>
          <p:cNvPr id="2" name="Rectangle 1">
            <a:extLst>
              <a:ext uri="{FF2B5EF4-FFF2-40B4-BE49-F238E27FC236}">
                <a16:creationId xmlns:a16="http://schemas.microsoft.com/office/drawing/2014/main" id="{70D9C125-F7F5-4D6E-BC46-6B89048B0DF4}"/>
              </a:ext>
            </a:extLst>
          </p:cNvPr>
          <p:cNvSpPr/>
          <p:nvPr/>
        </p:nvSpPr>
        <p:spPr>
          <a:xfrm>
            <a:off x="409643" y="1266092"/>
            <a:ext cx="10914849" cy="3631763"/>
          </a:xfrm>
          <a:prstGeom prst="rect">
            <a:avLst/>
          </a:prstGeom>
        </p:spPr>
        <p:txBody>
          <a:bodyPr wrap="square">
            <a:spAutoFit/>
          </a:bodyPr>
          <a:lstStyle/>
          <a:p>
            <a:pPr marL="0" marR="0" lvl="0" indent="0" algn="just" defTabSz="457200" rtl="0" eaLnBrk="1" fontAlgn="ctr" latinLnBrk="0" hangingPunct="1">
              <a:lnSpc>
                <a:spcPts val="2400"/>
              </a:lnSpc>
              <a:spcBef>
                <a:spcPts val="120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Calibri" panose="020F0502020204030204" pitchFamily="34" charset="0"/>
              </a:rPr>
              <a:t>CMP309 and CMP310 sought to ensure that retained EU law will function effectively in the context of the CUSC. In the event the United Kingdom leaves the European Union without a dea</a:t>
            </a:r>
            <a:r>
              <a:rPr lang="en-US" sz="2000" dirty="0">
                <a:solidFill>
                  <a:prstClr val="black"/>
                </a:solidFill>
                <a:latin typeface="Arial" panose="020B0604020202020204" pitchFamily="34" charset="0"/>
                <a:ea typeface="Calibri" panose="020F0502020204030204" pitchFamily="34" charset="0"/>
                <a:cs typeface="Calibri" panose="020F0502020204030204" pitchFamily="34" charset="0"/>
              </a:rPr>
              <a:t>l</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Calibri" panose="020F0502020204030204" pitchFamily="34" charset="0"/>
              </a:rPr>
              <a:t>, it will ensure that the CUSC takes into account the provisions in the relevant Statutory Instruments that have been prepared under the European Union (Withdrawal) Act 2018 as well as relevant consequential license modifications.</a:t>
            </a:r>
          </a:p>
          <a:p>
            <a:pPr lvl="0" algn="just" fontAlgn="ctr">
              <a:lnSpc>
                <a:spcPts val="2400"/>
              </a:lnSpc>
              <a:spcBef>
                <a:spcPts val="1200"/>
              </a:spcBef>
              <a:defRPr/>
            </a:pPr>
            <a:r>
              <a:rPr lang="en-US" sz="2000" dirty="0">
                <a:solidFill>
                  <a:prstClr val="black"/>
                </a:solidFill>
                <a:latin typeface="Arial" panose="020B0604020202020204" pitchFamily="34" charset="0"/>
                <a:ea typeface="Calibri" panose="020F0502020204030204" pitchFamily="34" charset="0"/>
                <a:cs typeface="Calibri" panose="020F0502020204030204" pitchFamily="34" charset="0"/>
              </a:rPr>
              <a:t>As</a:t>
            </a:r>
            <a:r>
              <a:rPr lang="en-GB" sz="2000" dirty="0">
                <a:solidFill>
                  <a:prstClr val="black"/>
                </a:solidFill>
                <a:latin typeface="Arial" panose="020B0604020202020204" pitchFamily="34" charset="0"/>
                <a:ea typeface="Calibri" panose="020F0502020204030204" pitchFamily="34" charset="0"/>
                <a:cs typeface="Calibri" panose="020F0502020204030204" pitchFamily="34" charset="0"/>
              </a:rPr>
              <a:t> a Deal was approved formally by Government on 30 December 2020, the Proposer of CMP309 &amp; CMP310 withdrew their support of the modifications and </a:t>
            </a:r>
            <a:r>
              <a:rPr lang="en-US" sz="2000" dirty="0">
                <a:solidFill>
                  <a:prstClr val="black"/>
                </a:solidFill>
                <a:latin typeface="Arial" panose="020B0604020202020204" pitchFamily="34" charset="0"/>
                <a:ea typeface="Calibri" panose="020F0502020204030204" pitchFamily="34" charset="0"/>
              </a:rPr>
              <a:t>no support </a:t>
            </a:r>
            <a:r>
              <a:rPr lang="en-GB" sz="2000" dirty="0">
                <a:solidFill>
                  <a:prstClr val="black"/>
                </a:solidFill>
                <a:latin typeface="Arial" panose="020B0604020202020204" pitchFamily="34" charset="0"/>
                <a:ea typeface="Calibri" panose="020F0502020204030204" pitchFamily="34" charset="0"/>
                <a:cs typeface="Calibri" panose="020F0502020204030204" pitchFamily="34" charset="0"/>
              </a:rPr>
              <a:t>to become the new Proposer </a:t>
            </a:r>
            <a:r>
              <a:rPr lang="en-US" sz="2000" dirty="0">
                <a:solidFill>
                  <a:prstClr val="black"/>
                </a:solidFill>
                <a:latin typeface="Arial" panose="020B0604020202020204" pitchFamily="34" charset="0"/>
                <a:ea typeface="Calibri" panose="020F0502020204030204" pitchFamily="34" charset="0"/>
              </a:rPr>
              <a:t>was received by 5pm on 13 January 2021</a:t>
            </a:r>
          </a:p>
          <a:p>
            <a:pPr lvl="0" algn="just" fontAlgn="ctr">
              <a:lnSpc>
                <a:spcPts val="2400"/>
              </a:lnSpc>
              <a:spcBef>
                <a:spcPts val="1200"/>
              </a:spcBef>
              <a:defRPr/>
            </a:pPr>
            <a:r>
              <a:rPr lang="en-GB" sz="2000" b="1" u="sng" dirty="0">
                <a:solidFill>
                  <a:prstClr val="black"/>
                </a:solidFill>
                <a:latin typeface="Arial" panose="020B0604020202020204" pitchFamily="34" charset="0"/>
                <a:ea typeface="Calibri" panose="020F0502020204030204" pitchFamily="34" charset="0"/>
                <a:cs typeface="Calibri" panose="020F0502020204030204" pitchFamily="34" charset="0"/>
              </a:rPr>
              <a:t>Ask of Panel:</a:t>
            </a:r>
          </a:p>
          <a:p>
            <a:pPr lvl="0" algn="just" fontAlgn="ctr">
              <a:lnSpc>
                <a:spcPts val="2400"/>
              </a:lnSpc>
              <a:spcBef>
                <a:spcPts val="1200"/>
              </a:spcBef>
              <a:defRPr/>
            </a:pPr>
            <a:r>
              <a:rPr lang="en-GB" sz="2000" b="1" dirty="0">
                <a:solidFill>
                  <a:prstClr val="black"/>
                </a:solidFill>
                <a:latin typeface="Arial" panose="020B0604020202020204" pitchFamily="34" charset="0"/>
                <a:ea typeface="Calibri" panose="020F0502020204030204" pitchFamily="34" charset="0"/>
                <a:cs typeface="Calibri" panose="020F0502020204030204" pitchFamily="34" charset="0"/>
              </a:rPr>
              <a:t>APPROVE</a:t>
            </a:r>
            <a:r>
              <a:rPr lang="en-GB" sz="2000" dirty="0">
                <a:solidFill>
                  <a:prstClr val="black"/>
                </a:solidFill>
                <a:latin typeface="Arial" panose="020B0604020202020204" pitchFamily="34" charset="0"/>
                <a:ea typeface="Calibri" panose="020F0502020204030204" pitchFamily="34" charset="0"/>
                <a:cs typeface="Calibri" panose="020F0502020204030204" pitchFamily="34" charset="0"/>
              </a:rPr>
              <a:t> formal withdrawal of CMP309 and CMP310 in accordance with CUSC 8.16.10 (b)</a:t>
            </a:r>
            <a:endPar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111675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2884028"/>
            <a:ext cx="7079318" cy="3070205"/>
          </a:xfrm>
          <a:solidFill>
            <a:schemeClr val="bg1"/>
          </a:solidFill>
        </p:spPr>
        <p:txBody>
          <a:bodyPr/>
          <a:lstStyle/>
          <a:p>
            <a:r>
              <a:rPr lang="en-GB" sz="4000" b="1" dirty="0"/>
              <a:t>Discussions on Prioritisation  </a:t>
            </a:r>
          </a:p>
          <a:p>
            <a:pPr marL="11" indent="-228600" algn="just" defTabSz="914400">
              <a:spcAft>
                <a:spcPts val="600"/>
              </a:spcAft>
              <a:defRPr/>
            </a:pPr>
            <a:endParaRPr lang="en-US" altLang="en-US" sz="4200" b="1" dirty="0">
              <a:latin typeface="Arial" panose="020B0604020202020204" pitchFamily="34" charset="0"/>
              <a:cs typeface="Arial" panose="020B0604020202020204" pitchFamily="34" charset="0"/>
            </a:endParaRPr>
          </a:p>
          <a:p>
            <a:endParaRPr lang="en-GB" sz="4000" b="1" dirty="0"/>
          </a:p>
        </p:txBody>
      </p:sp>
    </p:spTree>
    <p:extLst>
      <p:ext uri="{BB962C8B-B14F-4D97-AF65-F5344CB8AC3E}">
        <p14:creationId xmlns:p14="http://schemas.microsoft.com/office/powerpoint/2010/main" val="24201898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002425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4955156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Workgroup Reports</a:t>
            </a:r>
          </a:p>
        </p:txBody>
      </p:sp>
      <p:sp>
        <p:nvSpPr>
          <p:cNvPr id="9" name="Title 20">
            <a:extLst>
              <a:ext uri="{FF2B5EF4-FFF2-40B4-BE49-F238E27FC236}">
                <a16:creationId xmlns:a16="http://schemas.microsoft.com/office/drawing/2014/main" id="{FD4E705B-CD87-45A4-B174-4DF34696A0E1}"/>
              </a:ext>
            </a:extLst>
          </p:cNvPr>
          <p:cNvSpPr txBox="1">
            <a:spLocks noGrp="1"/>
          </p:cNvSpPr>
          <p:nvPr>
            <p:ph type="body" sz="quarter" idx="10"/>
          </p:nvPr>
        </p:nvSpPr>
        <p:spPr>
          <a:xfrm>
            <a:off x="1314265" y="2723765"/>
            <a:ext cx="7078662" cy="1677988"/>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228600" lvl="0" defTabSz="914400">
              <a:lnSpc>
                <a:spcPct val="90000"/>
              </a:lnSpc>
              <a:spcAft>
                <a:spcPts val="600"/>
              </a:spcAft>
            </a:pPr>
            <a:r>
              <a:rPr lang="en-GB" sz="2400" dirty="0">
                <a:solidFill>
                  <a:srgbClr val="FFBF22"/>
                </a:solidFill>
                <a:latin typeface="Arial" panose="020B0604020202020204" pitchFamily="34" charset="0"/>
                <a:cs typeface="Arial" panose="020B0604020202020204" pitchFamily="34" charset="0"/>
              </a:rPr>
              <a:t>  </a:t>
            </a:r>
            <a:r>
              <a:rPr kumimoji="0" lang="en-GB" sz="240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No Workgroup Reports this month</a:t>
            </a:r>
            <a:endParaRPr lang="en-GB" sz="2400" dirty="0">
              <a:solidFill>
                <a:schemeClr val="tx1"/>
              </a:solidFill>
              <a:latin typeface="Arial" panose="020B0604020202020204" pitchFamily="34" charset="0"/>
              <a:cs typeface="Arial" panose="020B0604020202020204" pitchFamily="34" charset="0"/>
            </a:endParaRPr>
          </a:p>
          <a:p>
            <a:pPr marL="228600" marR="0" lvl="0" algn="l" defTabSz="914400" rtl="0" eaLnBrk="1" fontAlgn="auto" latinLnBrk="0" hangingPunct="1">
              <a:lnSpc>
                <a:spcPct val="90000"/>
              </a:lnSpc>
              <a:spcBef>
                <a:spcPts val="0"/>
              </a:spcBef>
              <a:spcAft>
                <a:spcPts val="600"/>
              </a:spcAft>
              <a:buClrTx/>
              <a:buSzTx/>
              <a:tabLst/>
              <a:defRPr/>
            </a:pP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1416248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2821315"/>
            <a:ext cx="9824894" cy="2813941"/>
          </a:xfrm>
          <a:solidFill>
            <a:schemeClr val="bg1"/>
          </a:solidFill>
        </p:spPr>
        <p:txBody>
          <a:bodyPr/>
          <a:lstStyle/>
          <a:p>
            <a:pPr algn="just"/>
            <a:r>
              <a:rPr lang="en-GB" sz="2400" b="1" dirty="0"/>
              <a:t>CMP354 – </a:t>
            </a:r>
            <a:r>
              <a:rPr lang="en-GB" sz="2400" b="1" dirty="0">
                <a:solidFill>
                  <a:schemeClr val="accent1"/>
                </a:solidFill>
              </a:rPr>
              <a:t>Capacity Allocation and Congestion Management Regulation (CACM) cost sharing consequential changes </a:t>
            </a:r>
          </a:p>
          <a:p>
            <a:pPr algn="just"/>
            <a:endParaRPr lang="en-GB" sz="2400" b="1" dirty="0">
              <a:solidFill>
                <a:schemeClr val="tx1"/>
              </a:solidFill>
            </a:endParaRPr>
          </a:p>
          <a:p>
            <a:pPr algn="just"/>
            <a:r>
              <a:rPr lang="en-GB" sz="2400" b="1" dirty="0">
                <a:solidFill>
                  <a:schemeClr val="tx1"/>
                </a:solidFill>
              </a:rPr>
              <a:t>Paul Mullen</a:t>
            </a:r>
          </a:p>
          <a:p>
            <a:pPr algn="just"/>
            <a:endParaRPr lang="en-GB" sz="1800" b="1" dirty="0">
              <a:solidFill>
                <a:schemeClr val="tx1"/>
              </a:solidFill>
            </a:endParaRPr>
          </a:p>
          <a:p>
            <a:pPr algn="just"/>
            <a:r>
              <a:rPr lang="en-GB" sz="2400" b="1" dirty="0">
                <a:solidFill>
                  <a:schemeClr val="tx1"/>
                </a:solidFill>
              </a:rPr>
              <a:t>ASKS OF PANEL:</a:t>
            </a:r>
          </a:p>
          <a:p>
            <a:pPr marL="685794" lvl="1" indent="-228600" algn="just" defTabSz="914400">
              <a:spcAft>
                <a:spcPts val="600"/>
              </a:spcAft>
              <a:buFont typeface="Arial" panose="020B0604020202020204" pitchFamily="34" charset="0"/>
              <a:buChar char="•"/>
              <a:defRPr/>
            </a:pPr>
            <a:r>
              <a:rPr lang="en-US" altLang="en-US" sz="2400" b="1" dirty="0">
                <a:solidFill>
                  <a:schemeClr val="tx1"/>
                </a:solidFill>
              </a:rPr>
              <a:t>VOTE whether or not to implement</a:t>
            </a:r>
            <a:r>
              <a:rPr lang="en-US" altLang="en-US" b="1" dirty="0">
                <a:solidFill>
                  <a:schemeClr val="tx1"/>
                </a:solidFill>
              </a:rPr>
              <a:t>.</a:t>
            </a: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1552499"/>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8640960" cy="1294863"/>
          </a:xfrm>
        </p:spPr>
        <p:txBody>
          <a:bodyPr/>
          <a:lstStyle/>
          <a:p>
            <a:r>
              <a:rPr lang="en-GB" altLang="en-US" sz="3733" dirty="0">
                <a:solidFill>
                  <a:srgbClr val="FFC000"/>
                </a:solidFill>
              </a:rPr>
              <a:t>CMP354 Background</a:t>
            </a:r>
            <a:endParaRPr lang="en-GB" altLang="en-US" sz="1867" b="0" dirty="0">
              <a:solidFill>
                <a:srgbClr val="FFC000"/>
              </a:solidFill>
            </a:endParaRPr>
          </a:p>
        </p:txBody>
      </p:sp>
      <p:sp>
        <p:nvSpPr>
          <p:cNvPr id="3" name="Rectangle 2"/>
          <p:cNvSpPr/>
          <p:nvPr/>
        </p:nvSpPr>
        <p:spPr>
          <a:xfrm>
            <a:off x="239349" y="932723"/>
            <a:ext cx="11521280" cy="5098768"/>
          </a:xfrm>
          <a:prstGeom prst="rect">
            <a:avLst/>
          </a:prstGeom>
        </p:spPr>
        <p:txBody>
          <a:bodyPr wrap="square">
            <a:spAutoFit/>
          </a:bodyPr>
          <a:lstStyle/>
          <a:p>
            <a:pPr marL="342900" lvl="0" indent="-342900" algn="just" defTabSz="554478">
              <a:buFont typeface="Arial" panose="020B0604020202020204" pitchFamily="34" charset="0"/>
              <a:buChar char="•"/>
              <a:defRPr/>
            </a:pPr>
            <a:r>
              <a:rPr lang="en-GB" altLang="en-US" sz="2000" dirty="0">
                <a:solidFill>
                  <a:srgbClr val="454545"/>
                </a:solidFill>
              </a:rPr>
              <a:t>CMP354 seeks to allow the ESO to ensure that any Capacity Allocation and Congestion Management Regulation (CACM) related payments (determined by the Authority) are paid to relevant interconnector licensees in 2021 and to facilitate the interconnector adjustment payment process for future Authority cost recovery decisions.</a:t>
            </a:r>
          </a:p>
          <a:p>
            <a:pPr marL="342900" lvl="0" indent="-342900" algn="just" defTabSz="554478">
              <a:buFont typeface="Arial" panose="020B0604020202020204" pitchFamily="34" charset="0"/>
              <a:buChar char="•"/>
              <a:defRPr/>
            </a:pPr>
            <a:endParaRPr kumimoji="0" lang="en-GB" altLang="en-US" sz="20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lvl="0" indent="-342900" algn="just" defTabSz="554478">
              <a:buFont typeface="Arial" panose="020B0604020202020204" pitchFamily="34" charset="0"/>
              <a:buChar char="•"/>
              <a:defRPr/>
            </a:pPr>
            <a:r>
              <a:rPr lang="en-GB" altLang="en-US" sz="2000" dirty="0">
                <a:solidFill>
                  <a:srgbClr val="454545"/>
                </a:solidFill>
              </a:rPr>
              <a:t>November 2020 CUSC Panel unanimously agreed that CMP354 met the Self-Governance criteria and agreed the modification should proceed to Code Administrator Consultation. </a:t>
            </a:r>
          </a:p>
          <a:p>
            <a:pPr marL="342900" lvl="0" indent="-342900" algn="just" defTabSz="554478">
              <a:buFont typeface="Arial" panose="020B0604020202020204" pitchFamily="34" charset="0"/>
              <a:buChar char="•"/>
              <a:defRPr/>
            </a:pPr>
            <a:endParaRPr lang="en-GB" altLang="en-US" sz="2000" dirty="0">
              <a:solidFill>
                <a:srgbClr val="454545"/>
              </a:solidFill>
            </a:endParaRPr>
          </a:p>
          <a:p>
            <a:pPr marL="342900" indent="-342900" algn="just" defTabSz="554478">
              <a:buFont typeface="Arial" panose="020B0604020202020204" pitchFamily="34" charset="0"/>
              <a:buChar char="•"/>
              <a:defRPr/>
            </a:pPr>
            <a:r>
              <a:rPr lang="en-GB" altLang="en-US" sz="2000" dirty="0">
                <a:solidFill>
                  <a:srgbClr val="454545"/>
                </a:solidFill>
              </a:rPr>
              <a:t>Code Administrator Consultation was issued on 2 December 2020 and closed 5pm on 23 December 2020 with 2 responses received. Both were supportive of the change and the implementation date with 1 of the respondents noting that “the</a:t>
            </a:r>
            <a:r>
              <a:rPr lang="en-GB" sz="2000" dirty="0"/>
              <a:t> principle of allowing the efficient historic costs of CACM implementation has already been approved by Ofgem”. </a:t>
            </a:r>
          </a:p>
          <a:p>
            <a:pPr marL="800100" lvl="1" indent="-342900" algn="just" defTabSz="554478">
              <a:buFont typeface="Arial" panose="020B0604020202020204" pitchFamily="34" charset="0"/>
              <a:buChar char="•"/>
              <a:defRPr/>
            </a:pPr>
            <a:r>
              <a:rPr lang="en-GB" sz="2000" dirty="0"/>
              <a:t>No legal text changes were raised in the consultation.</a:t>
            </a:r>
          </a:p>
          <a:p>
            <a:pPr marL="342900" lvl="0" indent="-342900" algn="just" defTabSz="554478">
              <a:buFont typeface="Arial" panose="020B0604020202020204" pitchFamily="34" charset="0"/>
              <a:buChar char="•"/>
              <a:defRPr/>
            </a:pPr>
            <a:endParaRPr kumimoji="0" lang="en-GB" altLang="en-US" sz="2000" b="0" i="0" u="none" strike="noStrike" kern="1200" cap="none" spc="0" normalizeH="0" baseline="0" noProof="0" dirty="0">
              <a:ln>
                <a:noFill/>
              </a:ln>
              <a:solidFill>
                <a:srgbClr val="454545"/>
              </a:solidFill>
              <a:effectLst/>
              <a:uLnTx/>
              <a:uFillTx/>
              <a:latin typeface="Arial" panose="020B0604020202020204"/>
              <a:ea typeface="+mn-ea"/>
              <a:cs typeface="+mn-cs"/>
            </a:endParaRPr>
          </a:p>
          <a:p>
            <a:pPr lvl="0" defTabSz="554478">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707099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rgbClr val="FFBF22"/>
                </a:solidFill>
                <a:latin typeface="Helvetica Neue Condensed"/>
              </a:rPr>
              <a:t>CMP354 – the asks of Panel</a:t>
            </a:r>
            <a:endParaRPr lang="en-GB" altLang="en-US" sz="1867" b="1" dirty="0">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1010029"/>
            <a:ext cx="11167731" cy="1985159"/>
          </a:xfrm>
          <a:prstGeom prst="rect">
            <a:avLst/>
          </a:prstGeom>
        </p:spPr>
        <p:txBody>
          <a:bodyPr wrap="square">
            <a:spAutoFit/>
          </a:bodyPr>
          <a:lstStyle/>
          <a:p>
            <a:pPr marL="228594" lvl="0" indent="-228600" algn="just" defTabSz="914400">
              <a:lnSpc>
                <a:spcPct val="90000"/>
              </a:lnSpc>
              <a:spcAft>
                <a:spcPts val="600"/>
              </a:spcAft>
              <a:buFont typeface="Arial" panose="020B0604020202020204" pitchFamily="34" charset="0"/>
              <a:buChar char="•"/>
              <a:defRPr/>
            </a:pPr>
            <a:r>
              <a:rPr lang="en-US" altLang="en-US" sz="2400" b="1" dirty="0">
                <a:solidFill>
                  <a:srgbClr val="000000"/>
                </a:solidFill>
                <a:latin typeface="Arial" panose="020B0604020202020204"/>
              </a:rPr>
              <a:t>VOTE </a:t>
            </a:r>
            <a:r>
              <a:rPr lang="en-US" altLang="en-US" sz="2400" dirty="0">
                <a:solidFill>
                  <a:srgbClr val="000000"/>
                </a:solidFill>
                <a:latin typeface="Arial" panose="020B0604020202020204"/>
              </a:rPr>
              <a:t>whether or not to implement</a:t>
            </a:r>
          </a:p>
          <a:p>
            <a:pPr marL="685794" lvl="1" indent="-228600" algn="just" defTabSz="914400">
              <a:lnSpc>
                <a:spcPct val="90000"/>
              </a:lnSpc>
              <a:spcAft>
                <a:spcPts val="600"/>
              </a:spcAft>
              <a:buFont typeface="Arial" panose="020B0604020202020204" pitchFamily="34" charset="0"/>
              <a:buChar char="•"/>
              <a:defRPr/>
            </a:pPr>
            <a:r>
              <a:rPr lang="en-US" altLang="en-US" sz="2400" i="1" dirty="0">
                <a:solidFill>
                  <a:srgbClr val="000000"/>
                </a:solidFill>
                <a:latin typeface="Arial" panose="020B0604020202020204"/>
              </a:rPr>
              <a:t>Does the CMP354 Original proposal better facilitate the objectives than the current CUSC arrangements?</a:t>
            </a:r>
          </a:p>
          <a:p>
            <a:pPr marL="228594" indent="-228600" algn="just" defTabSz="914400">
              <a:lnSpc>
                <a:spcPct val="90000"/>
              </a:lnSpc>
              <a:spcAft>
                <a:spcPts val="600"/>
              </a:spcAft>
              <a:buFont typeface="Arial" panose="020B0604020202020204" pitchFamily="34" charset="0"/>
              <a:buChar char="•"/>
              <a:defRPr/>
            </a:pPr>
            <a:endParaRPr lang="en-US" altLang="en-US" sz="2400" b="1" dirty="0">
              <a:solidFill>
                <a:srgbClr val="000000"/>
              </a:solidFill>
              <a:latin typeface="Arial" panose="020B0604020202020204"/>
            </a:endParaRPr>
          </a:p>
          <a:p>
            <a:pPr marL="228594" indent="-228600" algn="just" defTabSz="914400">
              <a:lnSpc>
                <a:spcPct val="90000"/>
              </a:lnSpc>
              <a:spcAft>
                <a:spcPts val="600"/>
              </a:spcAft>
              <a:buFont typeface="Arial" panose="020B0604020202020204" pitchFamily="34" charset="0"/>
              <a:buChar char="•"/>
              <a:defRPr/>
            </a:pPr>
            <a:r>
              <a:rPr lang="en-US" altLang="en-US" sz="2400" b="1" dirty="0">
                <a:solidFill>
                  <a:srgbClr val="000000"/>
                </a:solidFill>
                <a:latin typeface="Arial" panose="020B0604020202020204"/>
              </a:rPr>
              <a:t>NOTE</a:t>
            </a:r>
            <a:r>
              <a:rPr lang="en-US" altLang="en-US" sz="2400" dirty="0">
                <a:solidFill>
                  <a:srgbClr val="000000"/>
                </a:solidFill>
                <a:latin typeface="Arial" panose="020B0604020202020204"/>
              </a:rPr>
              <a:t> next steps</a:t>
            </a:r>
          </a:p>
        </p:txBody>
      </p:sp>
      <p:graphicFrame>
        <p:nvGraphicFramePr>
          <p:cNvPr id="6" name="Table 5">
            <a:extLst>
              <a:ext uri="{FF2B5EF4-FFF2-40B4-BE49-F238E27FC236}">
                <a16:creationId xmlns:a16="http://schemas.microsoft.com/office/drawing/2014/main" id="{BE91D37D-BA55-4533-A8EF-03B6215C9307}"/>
              </a:ext>
            </a:extLst>
          </p:cNvPr>
          <p:cNvGraphicFramePr>
            <a:graphicFrameLocks noGrp="1"/>
          </p:cNvGraphicFramePr>
          <p:nvPr>
            <p:extLst>
              <p:ext uri="{D42A27DB-BD31-4B8C-83A1-F6EECF244321}">
                <p14:modId xmlns:p14="http://schemas.microsoft.com/office/powerpoint/2010/main" val="1591069378"/>
              </p:ext>
            </p:extLst>
          </p:nvPr>
        </p:nvGraphicFramePr>
        <p:xfrm>
          <a:off x="517452" y="2995188"/>
          <a:ext cx="11266538" cy="2502279"/>
        </p:xfrm>
        <a:graphic>
          <a:graphicData uri="http://schemas.openxmlformats.org/drawingml/2006/table">
            <a:tbl>
              <a:tblPr firstRow="1" bandRow="1"/>
              <a:tblGrid>
                <a:gridCol w="7167799">
                  <a:extLst>
                    <a:ext uri="{9D8B030D-6E8A-4147-A177-3AD203B41FA5}">
                      <a16:colId xmlns:a16="http://schemas.microsoft.com/office/drawing/2014/main" val="4112587689"/>
                    </a:ext>
                  </a:extLst>
                </a:gridCol>
                <a:gridCol w="4098739">
                  <a:extLst>
                    <a:ext uri="{9D8B030D-6E8A-4147-A177-3AD203B41FA5}">
                      <a16:colId xmlns:a16="http://schemas.microsoft.com/office/drawing/2014/main" val="722626711"/>
                    </a:ext>
                  </a:extLst>
                </a:gridCol>
              </a:tblGrid>
              <a:tr h="0">
                <a:tc>
                  <a:txBody>
                    <a:bodyPr/>
                    <a:lstStyle>
                      <a:lvl1pPr marL="0" eaLnBrk="1" hangingPunct="1">
                        <a:defRPr b="1">
                          <a:solidFill>
                            <a:schemeClr val="lt1"/>
                          </a:solidFill>
                          <a:latin typeface="Calibri" panose="020F0502020204030204"/>
                        </a:defRPr>
                      </a:lvl1pPr>
                      <a:lvl2pPr marL="277240" eaLnBrk="1" hangingPunct="1">
                        <a:defRPr b="1">
                          <a:solidFill>
                            <a:schemeClr val="lt1"/>
                          </a:solidFill>
                          <a:latin typeface="Calibri" panose="020F0502020204030204"/>
                        </a:defRPr>
                      </a:lvl2pPr>
                      <a:lvl3pPr marL="554478" eaLnBrk="1" hangingPunct="1">
                        <a:defRPr b="1">
                          <a:solidFill>
                            <a:schemeClr val="lt1"/>
                          </a:solidFill>
                          <a:latin typeface="Calibri" panose="020F0502020204030204"/>
                        </a:defRPr>
                      </a:lvl3pPr>
                      <a:lvl4pPr marL="831718" eaLnBrk="1" hangingPunct="1">
                        <a:defRPr b="1">
                          <a:solidFill>
                            <a:schemeClr val="lt1"/>
                          </a:solidFill>
                          <a:latin typeface="Calibri" panose="020F0502020204030204"/>
                        </a:defRPr>
                      </a:lvl4pPr>
                      <a:lvl5pPr marL="1108956" eaLnBrk="1" hangingPunct="1">
                        <a:defRPr b="1">
                          <a:solidFill>
                            <a:schemeClr val="lt1"/>
                          </a:solidFill>
                          <a:latin typeface="Calibri" panose="020F0502020204030204"/>
                        </a:defRPr>
                      </a:lvl5pPr>
                      <a:lvl6pPr marL="1386196" eaLnBrk="1" hangingPunct="1">
                        <a:defRPr b="1">
                          <a:solidFill>
                            <a:schemeClr val="lt1"/>
                          </a:solidFill>
                          <a:latin typeface="Calibri" panose="020F0502020204030204"/>
                        </a:defRPr>
                      </a:lvl6pPr>
                      <a:lvl7pPr marL="1663434" eaLnBrk="1" hangingPunct="1">
                        <a:defRPr b="1">
                          <a:solidFill>
                            <a:schemeClr val="lt1"/>
                          </a:solidFill>
                          <a:latin typeface="Calibri" panose="020F0502020204030204"/>
                        </a:defRPr>
                      </a:lvl7pPr>
                      <a:lvl8pPr marL="1940674" eaLnBrk="1" hangingPunct="1">
                        <a:defRPr b="1">
                          <a:solidFill>
                            <a:schemeClr val="lt1"/>
                          </a:solidFill>
                          <a:latin typeface="Calibri" panose="020F0502020204030204"/>
                        </a:defRPr>
                      </a:lvl8pPr>
                      <a:lvl9pPr marL="2217913" eaLnBrk="1" hangingPunct="1">
                        <a:defRPr b="1">
                          <a:solidFill>
                            <a:schemeClr val="lt1"/>
                          </a:solidFill>
                          <a:latin typeface="Calibri" panose="020F0502020204030204"/>
                        </a:defRPr>
                      </a:lvl9pPr>
                    </a:lstStyle>
                    <a:p>
                      <a:r>
                        <a:rPr lang="en-GB" sz="1600" dirty="0">
                          <a:latin typeface="Arial" panose="020B0604020202020204" pitchFamily="34" charset="0"/>
                          <a:cs typeface="Arial" panose="020B0604020202020204" pitchFamily="34" charset="0"/>
                        </a:rPr>
                        <a:t>Milestone</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0B900"/>
                    </a:solidFill>
                  </a:tcPr>
                </a:tc>
                <a:tc>
                  <a:txBody>
                    <a:bodyPr/>
                    <a:lstStyle>
                      <a:lvl1pPr marL="0" eaLnBrk="1" hangingPunct="1">
                        <a:defRPr b="1">
                          <a:solidFill>
                            <a:schemeClr val="lt1"/>
                          </a:solidFill>
                          <a:latin typeface="Calibri" panose="020F0502020204030204"/>
                        </a:defRPr>
                      </a:lvl1pPr>
                      <a:lvl2pPr marL="277240" eaLnBrk="1" hangingPunct="1">
                        <a:defRPr b="1">
                          <a:solidFill>
                            <a:schemeClr val="lt1"/>
                          </a:solidFill>
                          <a:latin typeface="Calibri" panose="020F0502020204030204"/>
                        </a:defRPr>
                      </a:lvl2pPr>
                      <a:lvl3pPr marL="554478" eaLnBrk="1" hangingPunct="1">
                        <a:defRPr b="1">
                          <a:solidFill>
                            <a:schemeClr val="lt1"/>
                          </a:solidFill>
                          <a:latin typeface="Calibri" panose="020F0502020204030204"/>
                        </a:defRPr>
                      </a:lvl3pPr>
                      <a:lvl4pPr marL="831718" eaLnBrk="1" hangingPunct="1">
                        <a:defRPr b="1">
                          <a:solidFill>
                            <a:schemeClr val="lt1"/>
                          </a:solidFill>
                          <a:latin typeface="Calibri" panose="020F0502020204030204"/>
                        </a:defRPr>
                      </a:lvl4pPr>
                      <a:lvl5pPr marL="1108956" eaLnBrk="1" hangingPunct="1">
                        <a:defRPr b="1">
                          <a:solidFill>
                            <a:schemeClr val="lt1"/>
                          </a:solidFill>
                          <a:latin typeface="Calibri" panose="020F0502020204030204"/>
                        </a:defRPr>
                      </a:lvl5pPr>
                      <a:lvl6pPr marL="1386196" eaLnBrk="1" hangingPunct="1">
                        <a:defRPr b="1">
                          <a:solidFill>
                            <a:schemeClr val="lt1"/>
                          </a:solidFill>
                          <a:latin typeface="Calibri" panose="020F0502020204030204"/>
                        </a:defRPr>
                      </a:lvl6pPr>
                      <a:lvl7pPr marL="1663434" eaLnBrk="1" hangingPunct="1">
                        <a:defRPr b="1">
                          <a:solidFill>
                            <a:schemeClr val="lt1"/>
                          </a:solidFill>
                          <a:latin typeface="Calibri" panose="020F0502020204030204"/>
                        </a:defRPr>
                      </a:lvl7pPr>
                      <a:lvl8pPr marL="1940674" eaLnBrk="1" hangingPunct="1">
                        <a:defRPr b="1">
                          <a:solidFill>
                            <a:schemeClr val="lt1"/>
                          </a:solidFill>
                          <a:latin typeface="Calibri" panose="020F0502020204030204"/>
                        </a:defRPr>
                      </a:lvl8pPr>
                      <a:lvl9pPr marL="2217913" eaLnBrk="1" hangingPunct="1">
                        <a:defRPr b="1">
                          <a:solidFill>
                            <a:schemeClr val="lt1"/>
                          </a:solidFill>
                          <a:latin typeface="Calibri" panose="020F0502020204030204"/>
                        </a:defRPr>
                      </a:lvl9pPr>
                    </a:lstStyle>
                    <a:p>
                      <a:r>
                        <a:rPr lang="en-GB" sz="1600" dirty="0">
                          <a:latin typeface="Arial" panose="020B0604020202020204" pitchFamily="34" charset="0"/>
                          <a:cs typeface="Arial" panose="020B0604020202020204" pitchFamily="34" charset="0"/>
                        </a:rPr>
                        <a:t>Date</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0B900"/>
                    </a:solidFill>
                  </a:tcPr>
                </a:tc>
                <a:extLst>
                  <a:ext uri="{0D108BD9-81ED-4DB2-BD59-A6C34878D82A}">
                    <a16:rowId xmlns:a16="http://schemas.microsoft.com/office/drawing/2014/main" val="383155423"/>
                  </a:ext>
                </a:extLst>
              </a:tr>
              <a:tr h="858178">
                <a:tc>
                  <a:txBody>
                    <a:bodyPr/>
                    <a:lstStyle>
                      <a:lvl1pPr marL="0" eaLnBrk="1" hangingPunct="1">
                        <a:defRPr>
                          <a:solidFill>
                            <a:schemeClr val="dk1"/>
                          </a:solidFill>
                          <a:latin typeface="Calibri" panose="020F0502020204030204"/>
                        </a:defRPr>
                      </a:lvl1pPr>
                      <a:lvl2pPr marL="277240" eaLnBrk="1" hangingPunct="1">
                        <a:defRPr>
                          <a:solidFill>
                            <a:schemeClr val="dk1"/>
                          </a:solidFill>
                          <a:latin typeface="Calibri" panose="020F0502020204030204"/>
                        </a:defRPr>
                      </a:lvl2pPr>
                      <a:lvl3pPr marL="554478" eaLnBrk="1" hangingPunct="1">
                        <a:defRPr>
                          <a:solidFill>
                            <a:schemeClr val="dk1"/>
                          </a:solidFill>
                          <a:latin typeface="Calibri" panose="020F0502020204030204"/>
                        </a:defRPr>
                      </a:lvl3pPr>
                      <a:lvl4pPr marL="831718" eaLnBrk="1" hangingPunct="1">
                        <a:defRPr>
                          <a:solidFill>
                            <a:schemeClr val="dk1"/>
                          </a:solidFill>
                          <a:latin typeface="Calibri" panose="020F0502020204030204"/>
                        </a:defRPr>
                      </a:lvl4pPr>
                      <a:lvl5pPr marL="1108956" eaLnBrk="1" hangingPunct="1">
                        <a:defRPr>
                          <a:solidFill>
                            <a:schemeClr val="dk1"/>
                          </a:solidFill>
                          <a:latin typeface="Calibri" panose="020F0502020204030204"/>
                        </a:defRPr>
                      </a:lvl5pPr>
                      <a:lvl6pPr marL="1386196" eaLnBrk="1" hangingPunct="1">
                        <a:defRPr>
                          <a:solidFill>
                            <a:schemeClr val="dk1"/>
                          </a:solidFill>
                          <a:latin typeface="Calibri" panose="020F0502020204030204"/>
                        </a:defRPr>
                      </a:lvl6pPr>
                      <a:lvl7pPr marL="1663434" eaLnBrk="1" hangingPunct="1">
                        <a:defRPr>
                          <a:solidFill>
                            <a:schemeClr val="dk1"/>
                          </a:solidFill>
                          <a:latin typeface="Calibri" panose="020F0502020204030204"/>
                        </a:defRPr>
                      </a:lvl7pPr>
                      <a:lvl8pPr marL="1940674" eaLnBrk="1" hangingPunct="1">
                        <a:defRPr>
                          <a:solidFill>
                            <a:schemeClr val="dk1"/>
                          </a:solidFill>
                          <a:latin typeface="Calibri" panose="020F0502020204030204"/>
                        </a:defRPr>
                      </a:lvl8pPr>
                      <a:lvl9pPr marL="2217913" eaLnBrk="1" hangingPunct="1">
                        <a:defRPr>
                          <a:solidFill>
                            <a:schemeClr val="dk1"/>
                          </a:solidFill>
                          <a:latin typeface="Calibri" panose="020F0502020204030204"/>
                        </a:defRPr>
                      </a:lvl9pPr>
                    </a:lstStyle>
                    <a:p>
                      <a:pPr marL="0" marR="0" lvl="0" indent="0" algn="l" defTabSz="914377" rtl="0" eaLnBrk="1" fontAlgn="auto" latinLnBrk="0" hangingPunct="1">
                        <a:lnSpc>
                          <a:spcPts val="2000"/>
                        </a:lnSpc>
                        <a:spcBef>
                          <a:spcPts val="200"/>
                        </a:spcBef>
                        <a:spcAft>
                          <a:spcPts val="200"/>
                        </a:spcAft>
                        <a:buClrTx/>
                        <a:buSzTx/>
                        <a:buFontTx/>
                        <a:buNone/>
                        <a:tabLst>
                          <a:tab pos="108585" algn="l"/>
                        </a:tabLst>
                        <a:defRPr/>
                      </a:pPr>
                      <a:r>
                        <a:rPr lang="en-GB" sz="1800" b="0" dirty="0">
                          <a:effectLst/>
                          <a:latin typeface="Arial" panose="020B0604020202020204" pitchFamily="34" charset="0"/>
                          <a:ea typeface="Times New Roman" panose="02020603050405020304" pitchFamily="18" charset="0"/>
                          <a:cs typeface="Arial" panose="020B0604020202020204" pitchFamily="34" charset="0"/>
                        </a:rPr>
                        <a:t>Issue Final Self-Governance Modification Report to Panel to check votes recorded correctly (5 working days)</a:t>
                      </a:r>
                    </a:p>
                  </a:txBody>
                  <a:tcPr marL="68580" marR="68580"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F0B900">
                        <a:tint val="40000"/>
                      </a:srgbClr>
                    </a:solidFill>
                  </a:tcPr>
                </a:tc>
                <a:tc>
                  <a:txBody>
                    <a:bodyPr/>
                    <a:lstStyle>
                      <a:lvl1pPr marL="0" eaLnBrk="1" hangingPunct="1">
                        <a:defRPr>
                          <a:solidFill>
                            <a:schemeClr val="dk1"/>
                          </a:solidFill>
                          <a:latin typeface="Calibri" panose="020F0502020204030204"/>
                        </a:defRPr>
                      </a:lvl1pPr>
                      <a:lvl2pPr marL="277240" eaLnBrk="1" hangingPunct="1">
                        <a:defRPr>
                          <a:solidFill>
                            <a:schemeClr val="dk1"/>
                          </a:solidFill>
                          <a:latin typeface="Calibri" panose="020F0502020204030204"/>
                        </a:defRPr>
                      </a:lvl2pPr>
                      <a:lvl3pPr marL="554478" eaLnBrk="1" hangingPunct="1">
                        <a:defRPr>
                          <a:solidFill>
                            <a:schemeClr val="dk1"/>
                          </a:solidFill>
                          <a:latin typeface="Calibri" panose="020F0502020204030204"/>
                        </a:defRPr>
                      </a:lvl3pPr>
                      <a:lvl4pPr marL="831718" eaLnBrk="1" hangingPunct="1">
                        <a:defRPr>
                          <a:solidFill>
                            <a:schemeClr val="dk1"/>
                          </a:solidFill>
                          <a:latin typeface="Calibri" panose="020F0502020204030204"/>
                        </a:defRPr>
                      </a:lvl4pPr>
                      <a:lvl5pPr marL="1108956" eaLnBrk="1" hangingPunct="1">
                        <a:defRPr>
                          <a:solidFill>
                            <a:schemeClr val="dk1"/>
                          </a:solidFill>
                          <a:latin typeface="Calibri" panose="020F0502020204030204"/>
                        </a:defRPr>
                      </a:lvl5pPr>
                      <a:lvl6pPr marL="1386196" eaLnBrk="1" hangingPunct="1">
                        <a:defRPr>
                          <a:solidFill>
                            <a:schemeClr val="dk1"/>
                          </a:solidFill>
                          <a:latin typeface="Calibri" panose="020F0502020204030204"/>
                        </a:defRPr>
                      </a:lvl6pPr>
                      <a:lvl7pPr marL="1663434" eaLnBrk="1" hangingPunct="1">
                        <a:defRPr>
                          <a:solidFill>
                            <a:schemeClr val="dk1"/>
                          </a:solidFill>
                          <a:latin typeface="Calibri" panose="020F0502020204030204"/>
                        </a:defRPr>
                      </a:lvl7pPr>
                      <a:lvl8pPr marL="1940674" eaLnBrk="1" hangingPunct="1">
                        <a:defRPr>
                          <a:solidFill>
                            <a:schemeClr val="dk1"/>
                          </a:solidFill>
                          <a:latin typeface="Calibri" panose="020F0502020204030204"/>
                        </a:defRPr>
                      </a:lvl8pPr>
                      <a:lvl9pPr marL="2217913" eaLnBrk="1" hangingPunct="1">
                        <a:defRPr>
                          <a:solidFill>
                            <a:schemeClr val="dk1"/>
                          </a:solidFill>
                          <a:latin typeface="Calibri" panose="020F0502020204030204"/>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a:latin typeface="Arial" panose="020B0604020202020204" pitchFamily="34" charset="0"/>
                          <a:cs typeface="Arial" panose="020B0604020202020204" pitchFamily="34" charset="0"/>
                        </a:rPr>
                        <a:t>1 February 2021</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F0B900">
                        <a:tint val="40000"/>
                      </a:srgbClr>
                    </a:solidFill>
                  </a:tcPr>
                </a:tc>
                <a:extLst>
                  <a:ext uri="{0D108BD9-81ED-4DB2-BD59-A6C34878D82A}">
                    <a16:rowId xmlns:a16="http://schemas.microsoft.com/office/drawing/2014/main" val="2461474842"/>
                  </a:ext>
                </a:extLst>
              </a:tr>
              <a:tr h="535356">
                <a:tc>
                  <a:txBody>
                    <a:bodyPr/>
                    <a:lstStyle>
                      <a:lvl1pPr marL="0" eaLnBrk="1" hangingPunct="1">
                        <a:defRPr>
                          <a:solidFill>
                            <a:schemeClr val="dk1"/>
                          </a:solidFill>
                          <a:latin typeface="Calibri" panose="020F0502020204030204"/>
                        </a:defRPr>
                      </a:lvl1pPr>
                      <a:lvl2pPr marL="277240" eaLnBrk="1" hangingPunct="1">
                        <a:defRPr>
                          <a:solidFill>
                            <a:schemeClr val="dk1"/>
                          </a:solidFill>
                          <a:latin typeface="Calibri" panose="020F0502020204030204"/>
                        </a:defRPr>
                      </a:lvl2pPr>
                      <a:lvl3pPr marL="554478" eaLnBrk="1" hangingPunct="1">
                        <a:defRPr>
                          <a:solidFill>
                            <a:schemeClr val="dk1"/>
                          </a:solidFill>
                          <a:latin typeface="Calibri" panose="020F0502020204030204"/>
                        </a:defRPr>
                      </a:lvl3pPr>
                      <a:lvl4pPr marL="831718" eaLnBrk="1" hangingPunct="1">
                        <a:defRPr>
                          <a:solidFill>
                            <a:schemeClr val="dk1"/>
                          </a:solidFill>
                          <a:latin typeface="Calibri" panose="020F0502020204030204"/>
                        </a:defRPr>
                      </a:lvl4pPr>
                      <a:lvl5pPr marL="1108956" eaLnBrk="1" hangingPunct="1">
                        <a:defRPr>
                          <a:solidFill>
                            <a:schemeClr val="dk1"/>
                          </a:solidFill>
                          <a:latin typeface="Calibri" panose="020F0502020204030204"/>
                        </a:defRPr>
                      </a:lvl5pPr>
                      <a:lvl6pPr marL="1386196" eaLnBrk="1" hangingPunct="1">
                        <a:defRPr>
                          <a:solidFill>
                            <a:schemeClr val="dk1"/>
                          </a:solidFill>
                          <a:latin typeface="Calibri" panose="020F0502020204030204"/>
                        </a:defRPr>
                      </a:lvl6pPr>
                      <a:lvl7pPr marL="1663434" eaLnBrk="1" hangingPunct="1">
                        <a:defRPr>
                          <a:solidFill>
                            <a:schemeClr val="dk1"/>
                          </a:solidFill>
                          <a:latin typeface="Calibri" panose="020F0502020204030204"/>
                        </a:defRPr>
                      </a:lvl7pPr>
                      <a:lvl8pPr marL="1940674" eaLnBrk="1" hangingPunct="1">
                        <a:defRPr>
                          <a:solidFill>
                            <a:schemeClr val="dk1"/>
                          </a:solidFill>
                          <a:latin typeface="Calibri" panose="020F0502020204030204"/>
                        </a:defRPr>
                      </a:lvl8pPr>
                      <a:lvl9pPr marL="2217913" eaLnBrk="1" hangingPunct="1">
                        <a:defRPr>
                          <a:solidFill>
                            <a:schemeClr val="dk1"/>
                          </a:solidFill>
                          <a:latin typeface="Calibri" panose="020F0502020204030204"/>
                        </a:defRPr>
                      </a:lvl9pPr>
                    </a:lstStyle>
                    <a:p>
                      <a:pPr lvl="0"/>
                      <a:r>
                        <a:rPr lang="en-GB" sz="1800" b="0" dirty="0">
                          <a:latin typeface="Arial" panose="020B0604020202020204" pitchFamily="34" charset="0"/>
                          <a:cs typeface="Arial" panose="020B0604020202020204" pitchFamily="34" charset="0"/>
                        </a:rPr>
                        <a:t>Appeals Window (15 working days)</a:t>
                      </a:r>
                      <a:endParaRPr lang="en-GB" b="0" dirty="0">
                        <a:latin typeface="Arial" panose="020B0604020202020204" pitchFamily="34" charset="0"/>
                        <a:cs typeface="Arial" panose="020B0604020202020204" pitchFamily="34"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0B900">
                        <a:tint val="20000"/>
                      </a:srgbClr>
                    </a:solidFill>
                  </a:tcPr>
                </a:tc>
                <a:tc>
                  <a:txBody>
                    <a:bodyPr/>
                    <a:lstStyle>
                      <a:lvl1pPr marL="0" eaLnBrk="1" hangingPunct="1">
                        <a:defRPr>
                          <a:solidFill>
                            <a:schemeClr val="dk1"/>
                          </a:solidFill>
                          <a:latin typeface="Calibri" panose="020F0502020204030204"/>
                        </a:defRPr>
                      </a:lvl1pPr>
                      <a:lvl2pPr marL="277240" eaLnBrk="1" hangingPunct="1">
                        <a:defRPr>
                          <a:solidFill>
                            <a:schemeClr val="dk1"/>
                          </a:solidFill>
                          <a:latin typeface="Calibri" panose="020F0502020204030204"/>
                        </a:defRPr>
                      </a:lvl2pPr>
                      <a:lvl3pPr marL="554478" eaLnBrk="1" hangingPunct="1">
                        <a:defRPr>
                          <a:solidFill>
                            <a:schemeClr val="dk1"/>
                          </a:solidFill>
                          <a:latin typeface="Calibri" panose="020F0502020204030204"/>
                        </a:defRPr>
                      </a:lvl3pPr>
                      <a:lvl4pPr marL="831718" eaLnBrk="1" hangingPunct="1">
                        <a:defRPr>
                          <a:solidFill>
                            <a:schemeClr val="dk1"/>
                          </a:solidFill>
                          <a:latin typeface="Calibri" panose="020F0502020204030204"/>
                        </a:defRPr>
                      </a:lvl4pPr>
                      <a:lvl5pPr marL="1108956" eaLnBrk="1" hangingPunct="1">
                        <a:defRPr>
                          <a:solidFill>
                            <a:schemeClr val="dk1"/>
                          </a:solidFill>
                          <a:latin typeface="Calibri" panose="020F0502020204030204"/>
                        </a:defRPr>
                      </a:lvl5pPr>
                      <a:lvl6pPr marL="1386196" eaLnBrk="1" hangingPunct="1">
                        <a:defRPr>
                          <a:solidFill>
                            <a:schemeClr val="dk1"/>
                          </a:solidFill>
                          <a:latin typeface="Calibri" panose="020F0502020204030204"/>
                        </a:defRPr>
                      </a:lvl6pPr>
                      <a:lvl7pPr marL="1663434" eaLnBrk="1" hangingPunct="1">
                        <a:defRPr>
                          <a:solidFill>
                            <a:schemeClr val="dk1"/>
                          </a:solidFill>
                          <a:latin typeface="Calibri" panose="020F0502020204030204"/>
                        </a:defRPr>
                      </a:lvl7pPr>
                      <a:lvl8pPr marL="1940674" eaLnBrk="1" hangingPunct="1">
                        <a:defRPr>
                          <a:solidFill>
                            <a:schemeClr val="dk1"/>
                          </a:solidFill>
                          <a:latin typeface="Calibri" panose="020F0502020204030204"/>
                        </a:defRPr>
                      </a:lvl8pPr>
                      <a:lvl9pPr marL="2217913" eaLnBrk="1" hangingPunct="1">
                        <a:defRPr>
                          <a:solidFill>
                            <a:schemeClr val="dk1"/>
                          </a:solidFill>
                          <a:latin typeface="Calibri" panose="020F0502020204030204"/>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a:latin typeface="Arial" panose="020B0604020202020204" pitchFamily="34" charset="0"/>
                          <a:cs typeface="Arial" panose="020B0604020202020204" pitchFamily="34" charset="0"/>
                        </a:rPr>
                        <a:t>9 February 2021 to 5pm on 2 March 2021</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0B900">
                        <a:tint val="20000"/>
                      </a:srgbClr>
                    </a:solidFill>
                  </a:tcPr>
                </a:tc>
                <a:extLst>
                  <a:ext uri="{0D108BD9-81ED-4DB2-BD59-A6C34878D82A}">
                    <a16:rowId xmlns:a16="http://schemas.microsoft.com/office/drawing/2014/main" val="1338958629"/>
                  </a:ext>
                </a:extLst>
              </a:tr>
              <a:tr h="668741">
                <a:tc>
                  <a:txBody>
                    <a:bodyPr/>
                    <a:lstStyle>
                      <a:lvl1pPr marL="0" eaLnBrk="1" hangingPunct="1">
                        <a:defRPr>
                          <a:solidFill>
                            <a:schemeClr val="dk1"/>
                          </a:solidFill>
                          <a:latin typeface="Calibri" panose="020F0502020204030204"/>
                        </a:defRPr>
                      </a:lvl1pPr>
                      <a:lvl2pPr marL="277240" eaLnBrk="1" hangingPunct="1">
                        <a:defRPr>
                          <a:solidFill>
                            <a:schemeClr val="dk1"/>
                          </a:solidFill>
                          <a:latin typeface="Calibri" panose="020F0502020204030204"/>
                        </a:defRPr>
                      </a:lvl2pPr>
                      <a:lvl3pPr marL="554478" eaLnBrk="1" hangingPunct="1">
                        <a:defRPr>
                          <a:solidFill>
                            <a:schemeClr val="dk1"/>
                          </a:solidFill>
                          <a:latin typeface="Calibri" panose="020F0502020204030204"/>
                        </a:defRPr>
                      </a:lvl3pPr>
                      <a:lvl4pPr marL="831718" eaLnBrk="1" hangingPunct="1">
                        <a:defRPr>
                          <a:solidFill>
                            <a:schemeClr val="dk1"/>
                          </a:solidFill>
                          <a:latin typeface="Calibri" panose="020F0502020204030204"/>
                        </a:defRPr>
                      </a:lvl4pPr>
                      <a:lvl5pPr marL="1108956" eaLnBrk="1" hangingPunct="1">
                        <a:defRPr>
                          <a:solidFill>
                            <a:schemeClr val="dk1"/>
                          </a:solidFill>
                          <a:latin typeface="Calibri" panose="020F0502020204030204"/>
                        </a:defRPr>
                      </a:lvl5pPr>
                      <a:lvl6pPr marL="1386196" eaLnBrk="1" hangingPunct="1">
                        <a:defRPr>
                          <a:solidFill>
                            <a:schemeClr val="dk1"/>
                          </a:solidFill>
                          <a:latin typeface="Calibri" panose="020F0502020204030204"/>
                        </a:defRPr>
                      </a:lvl6pPr>
                      <a:lvl7pPr marL="1663434" eaLnBrk="1" hangingPunct="1">
                        <a:defRPr>
                          <a:solidFill>
                            <a:schemeClr val="dk1"/>
                          </a:solidFill>
                          <a:latin typeface="Calibri" panose="020F0502020204030204"/>
                        </a:defRPr>
                      </a:lvl7pPr>
                      <a:lvl8pPr marL="1940674" eaLnBrk="1" hangingPunct="1">
                        <a:defRPr>
                          <a:solidFill>
                            <a:schemeClr val="dk1"/>
                          </a:solidFill>
                          <a:latin typeface="Calibri" panose="020F0502020204030204"/>
                        </a:defRPr>
                      </a:lvl8pPr>
                      <a:lvl9pPr marL="2217913" eaLnBrk="1" hangingPunct="1">
                        <a:defRPr>
                          <a:solidFill>
                            <a:schemeClr val="dk1"/>
                          </a:solidFill>
                          <a:latin typeface="Calibri" panose="020F0502020204030204"/>
                        </a:defRPr>
                      </a:lvl9pPr>
                    </a:lstStyle>
                    <a:p>
                      <a:pPr algn="l">
                        <a:lnSpc>
                          <a:spcPts val="1500"/>
                        </a:lnSpc>
                        <a:spcBef>
                          <a:spcPts val="200"/>
                        </a:spcBef>
                        <a:spcAft>
                          <a:spcPts val="200"/>
                        </a:spcAft>
                        <a:tabLst>
                          <a:tab pos="108585" algn="l"/>
                        </a:tabLst>
                      </a:pPr>
                      <a:r>
                        <a:rPr lang="en-GB" sz="1800" b="0" dirty="0">
                          <a:effectLst/>
                          <a:latin typeface="Arial" panose="020B0604020202020204" pitchFamily="34" charset="0"/>
                          <a:ea typeface="Times New Roman" panose="02020603050405020304" pitchFamily="18" charset="0"/>
                          <a:cs typeface="Arial" panose="020B0604020202020204" pitchFamily="34" charset="0"/>
                        </a:rPr>
                        <a:t>Decision implemented in CUSC (if no Appeals received)</a:t>
                      </a: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0B900">
                        <a:tint val="40000"/>
                      </a:srgbClr>
                    </a:solidFill>
                  </a:tcPr>
                </a:tc>
                <a:tc>
                  <a:txBody>
                    <a:bodyPr/>
                    <a:lstStyle>
                      <a:lvl1pPr marL="0" eaLnBrk="1" hangingPunct="1">
                        <a:defRPr>
                          <a:solidFill>
                            <a:schemeClr val="dk1"/>
                          </a:solidFill>
                          <a:latin typeface="Calibri" panose="020F0502020204030204"/>
                        </a:defRPr>
                      </a:lvl1pPr>
                      <a:lvl2pPr marL="277240" eaLnBrk="1" hangingPunct="1">
                        <a:defRPr>
                          <a:solidFill>
                            <a:schemeClr val="dk1"/>
                          </a:solidFill>
                          <a:latin typeface="Calibri" panose="020F0502020204030204"/>
                        </a:defRPr>
                      </a:lvl2pPr>
                      <a:lvl3pPr marL="554478" eaLnBrk="1" hangingPunct="1">
                        <a:defRPr>
                          <a:solidFill>
                            <a:schemeClr val="dk1"/>
                          </a:solidFill>
                          <a:latin typeface="Calibri" panose="020F0502020204030204"/>
                        </a:defRPr>
                      </a:lvl3pPr>
                      <a:lvl4pPr marL="831718" eaLnBrk="1" hangingPunct="1">
                        <a:defRPr>
                          <a:solidFill>
                            <a:schemeClr val="dk1"/>
                          </a:solidFill>
                          <a:latin typeface="Calibri" panose="020F0502020204030204"/>
                        </a:defRPr>
                      </a:lvl4pPr>
                      <a:lvl5pPr marL="1108956" eaLnBrk="1" hangingPunct="1">
                        <a:defRPr>
                          <a:solidFill>
                            <a:schemeClr val="dk1"/>
                          </a:solidFill>
                          <a:latin typeface="Calibri" panose="020F0502020204030204"/>
                        </a:defRPr>
                      </a:lvl5pPr>
                      <a:lvl6pPr marL="1386196" eaLnBrk="1" hangingPunct="1">
                        <a:defRPr>
                          <a:solidFill>
                            <a:schemeClr val="dk1"/>
                          </a:solidFill>
                          <a:latin typeface="Calibri" panose="020F0502020204030204"/>
                        </a:defRPr>
                      </a:lvl6pPr>
                      <a:lvl7pPr marL="1663434" eaLnBrk="1" hangingPunct="1">
                        <a:defRPr>
                          <a:solidFill>
                            <a:schemeClr val="dk1"/>
                          </a:solidFill>
                          <a:latin typeface="Calibri" panose="020F0502020204030204"/>
                        </a:defRPr>
                      </a:lvl7pPr>
                      <a:lvl8pPr marL="1940674" eaLnBrk="1" hangingPunct="1">
                        <a:defRPr>
                          <a:solidFill>
                            <a:schemeClr val="dk1"/>
                          </a:solidFill>
                          <a:latin typeface="Calibri" panose="020F0502020204030204"/>
                        </a:defRPr>
                      </a:lvl8pPr>
                      <a:lvl9pPr marL="2217913" eaLnBrk="1" hangingPunct="1">
                        <a:defRPr>
                          <a:solidFill>
                            <a:schemeClr val="dk1"/>
                          </a:solidFill>
                          <a:latin typeface="Calibri" panose="020F0502020204030204"/>
                        </a:defRPr>
                      </a:lvl9pPr>
                    </a:lstStyle>
                    <a:p>
                      <a:r>
                        <a:rPr lang="en-GB" sz="1800" dirty="0">
                          <a:latin typeface="Arial" panose="020B0604020202020204" pitchFamily="34" charset="0"/>
                          <a:cs typeface="Arial" panose="020B0604020202020204" pitchFamily="34" charset="0"/>
                        </a:rPr>
                        <a:t>1 April 2021</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0B900">
                        <a:tint val="40000"/>
                      </a:srgbClr>
                    </a:solidFill>
                  </a:tcPr>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629873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2308324"/>
          </a:xfrm>
          <a:prstGeom prst="rect">
            <a:avLst/>
          </a:prstGeom>
        </p:spPr>
        <p:txBody>
          <a:bodyPr wrap="square" rtlCol="0">
            <a:spAutoFit/>
          </a:bodyPr>
          <a:lstStyle/>
          <a:p>
            <a:pPr algn="l"/>
            <a:r>
              <a:rPr lang="en-GB" sz="2400" b="1" dirty="0">
                <a:solidFill>
                  <a:srgbClr val="454545"/>
                </a:solidFill>
                <a:latin typeface="Arial" panose="020B0604020202020204" pitchFamily="34" charset="0"/>
                <a:cs typeface="Times New Roman" panose="02020603050405020304" pitchFamily="18" charset="0"/>
              </a:rPr>
              <a:t>Approval of Panel Minutes from the Meeting held 18 December 2020, 8, 13 and 21 January 2021 – </a:t>
            </a:r>
            <a:r>
              <a:rPr lang="en-GB" sz="2400" b="1" i="1" dirty="0">
                <a:solidFill>
                  <a:srgbClr val="FF0000"/>
                </a:solidFill>
                <a:latin typeface="Arial" panose="020B0604020202020204" pitchFamily="34" charset="0"/>
                <a:cs typeface="Times New Roman" panose="02020603050405020304" pitchFamily="18" charset="0"/>
              </a:rPr>
              <a:t>to be circulated after Panel meeting on 29 January 2021 and approved at next Panel meeting (currently 26 February 2021)</a:t>
            </a:r>
            <a:endParaRPr lang="en-GB" sz="2400" b="1" dirty="0">
              <a:solidFill>
                <a:srgbClr val="FF0000"/>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7337856" cy="3220593"/>
          </a:xfrm>
          <a:solidFill>
            <a:schemeClr val="bg1"/>
          </a:solidFill>
        </p:spPr>
        <p:txBody>
          <a:bodyPr/>
          <a:lstStyle/>
          <a:p>
            <a:r>
              <a:rPr lang="en-GB" sz="2400" b="1" dirty="0">
                <a:solidFill>
                  <a:schemeClr val="tx1"/>
                </a:solidFill>
              </a:rPr>
              <a:t>Grid Code</a:t>
            </a:r>
          </a:p>
          <a:p>
            <a:r>
              <a:rPr lang="en-GB" sz="2400" b="1" dirty="0">
                <a:solidFill>
                  <a:schemeClr val="tx1"/>
                </a:solidFill>
              </a:rPr>
              <a:t>STC</a:t>
            </a:r>
          </a:p>
          <a:p>
            <a:r>
              <a:rPr lang="en-GB" sz="2400" b="1" dirty="0">
                <a:solidFill>
                  <a:schemeClr val="tx1"/>
                </a:solidFill>
              </a:rPr>
              <a:t>SQSS </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 items this month</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24752382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402396" y="1455275"/>
            <a:ext cx="10112664" cy="2285456"/>
          </a:xfrm>
          <a:solidFill>
            <a:schemeClr val="bg1"/>
          </a:solidFill>
        </p:spPr>
        <p:txBody>
          <a:bodyPr/>
          <a:lstStyle/>
          <a:p>
            <a:r>
              <a:rPr lang="en-GB" b="1" dirty="0"/>
              <a:t>Forward Plan Update/Customer Journey)</a:t>
            </a:r>
          </a:p>
          <a:p>
            <a:r>
              <a:rPr lang="en-GB" sz="2800" b="1" dirty="0">
                <a:solidFill>
                  <a:srgbClr val="0070C0"/>
                </a:solidFill>
              </a:rPr>
              <a:t>(January, March, May, July, September, November)</a:t>
            </a:r>
          </a:p>
          <a:p>
            <a:r>
              <a:rPr lang="en-GB" sz="2800" b="1" dirty="0">
                <a:solidFill>
                  <a:srgbClr val="0070C0"/>
                </a:solidFill>
              </a:rPr>
              <a:t>(Critical Friend Quarterly Update in Panel Pack – January, April, July and October. To be discussed at Panel – January and July)</a:t>
            </a:r>
          </a:p>
          <a:p>
            <a:endParaRPr lang="en-GB" sz="2800" b="1" dirty="0">
              <a:solidFill>
                <a:srgbClr val="0070C0"/>
              </a:solidFill>
            </a:endParaRPr>
          </a:p>
          <a:p>
            <a:endParaRPr lang="en-GB" sz="2800" b="1" dirty="0">
              <a:solidFill>
                <a:srgbClr val="0070C0"/>
              </a:solidFill>
            </a:endParaRPr>
          </a:p>
          <a:p>
            <a:endParaRPr lang="en-GB" b="1" dirty="0">
              <a:solidFill>
                <a:srgbClr val="0070C0"/>
              </a:solidFill>
            </a:endParaRPr>
          </a:p>
        </p:txBody>
      </p:sp>
      <p:sp>
        <p:nvSpPr>
          <p:cNvPr id="4" name="Rectangle 3">
            <a:extLst>
              <a:ext uri="{FF2B5EF4-FFF2-40B4-BE49-F238E27FC236}">
                <a16:creationId xmlns:a16="http://schemas.microsoft.com/office/drawing/2014/main" id="{93BBCA40-69AD-4522-886D-4E24988DF3C1}"/>
              </a:ext>
            </a:extLst>
          </p:cNvPr>
          <p:cNvSpPr/>
          <p:nvPr/>
        </p:nvSpPr>
        <p:spPr>
          <a:xfrm>
            <a:off x="1402396" y="4802560"/>
            <a:ext cx="7007957" cy="954107"/>
          </a:xfrm>
          <a:prstGeom prst="rect">
            <a:avLst/>
          </a:prstGeom>
          <a:solidFill>
            <a:schemeClr val="bg1"/>
          </a:solidFill>
        </p:spPr>
        <p:txBody>
          <a:bodyPr wrap="square">
            <a:spAutoFit/>
          </a:bodyPr>
          <a:lstStyle/>
          <a:p>
            <a:pPr marL="342900" indent="-342900">
              <a:buFont typeface="Arial" panose="020B0604020202020204" pitchFamily="34" charset="0"/>
              <a:buChar char="•"/>
            </a:pPr>
            <a:r>
              <a:rPr lang="en-GB" sz="2800" b="1" dirty="0">
                <a:latin typeface="Arial" panose="020B0604020202020204" pitchFamily="34" charset="0"/>
                <a:cs typeface="Arial" panose="020B0604020202020204" pitchFamily="34" charset="0"/>
              </a:rPr>
              <a:t>Critical Friend Quarterly Update (Paul Mullen)</a:t>
            </a:r>
          </a:p>
        </p:txBody>
      </p:sp>
    </p:spTree>
    <p:extLst>
      <p:ext uri="{BB962C8B-B14F-4D97-AF65-F5344CB8AC3E}">
        <p14:creationId xmlns:p14="http://schemas.microsoft.com/office/powerpoint/2010/main" val="12892242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2C6C849-E9D2-4BE8-A370-95361302289C}"/>
              </a:ext>
            </a:extLst>
          </p:cNvPr>
          <p:cNvSpPr>
            <a:spLocks noGrp="1"/>
          </p:cNvSpPr>
          <p:nvPr>
            <p:ph type="title"/>
          </p:nvPr>
        </p:nvSpPr>
        <p:spPr/>
        <p:txBody>
          <a:bodyPr/>
          <a:lstStyle/>
          <a:p>
            <a:br>
              <a:rPr lang="en-GB" altLang="en-US" sz="1600" b="1" dirty="0">
                <a:solidFill>
                  <a:schemeClr val="accent1"/>
                </a:solidFill>
                <a:latin typeface="Helvetica Neue Condensed" panose="02000503000000020004"/>
              </a:rPr>
            </a:br>
            <a:endParaRPr lang="en-GB" altLang="en-US" sz="1600" b="1" dirty="0">
              <a:solidFill>
                <a:schemeClr val="accent1"/>
              </a:solidFill>
              <a:latin typeface="Helvetica Neue Condensed" panose="02000503000000020004"/>
            </a:endParaRPr>
          </a:p>
        </p:txBody>
      </p:sp>
      <p:sp>
        <p:nvSpPr>
          <p:cNvPr id="9" name="Title 1">
            <a:extLst>
              <a:ext uri="{FF2B5EF4-FFF2-40B4-BE49-F238E27FC236}">
                <a16:creationId xmlns:a16="http://schemas.microsoft.com/office/drawing/2014/main" id="{935BE00E-3A5F-49E1-8EDE-0DFBC9C0997A}"/>
              </a:ext>
            </a:extLst>
          </p:cNvPr>
          <p:cNvSpPr txBox="1">
            <a:spLocks/>
          </p:cNvSpPr>
          <p:nvPr/>
        </p:nvSpPr>
        <p:spPr>
          <a:xfrm>
            <a:off x="327109" y="365125"/>
            <a:ext cx="11327999" cy="393955"/>
          </a:xfrm>
          <a:prstGeom prst="rect">
            <a:avLst/>
          </a:prstGeom>
        </p:spPr>
        <p:txBody>
          <a:bodyPr vert="horz" wrap="square" lIns="0" tIns="0" rIns="0" bIns="0" rtlCol="0" anchor="t">
            <a:noAutofit/>
          </a:bodyPr>
          <a:lstStyle>
            <a:lvl1pPr eaLnBrk="1" hangingPunct="1">
              <a:lnSpc>
                <a:spcPct val="80000"/>
              </a:lnSpc>
              <a:defRPr sz="32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3200" b="1" i="0" u="none" strike="noStrike" kern="0" cap="none" spc="0" normalizeH="0" baseline="0" noProof="0" dirty="0">
                <a:ln>
                  <a:noFill/>
                </a:ln>
                <a:solidFill>
                  <a:srgbClr val="FFBF22"/>
                </a:solidFill>
                <a:effectLst/>
                <a:uLnTx/>
                <a:uFillTx/>
                <a:latin typeface="Arial" panose="020B0604020202020204"/>
                <a:ea typeface="+mj-ea"/>
                <a:cs typeface="+mj-cs"/>
              </a:rPr>
              <a:t>Critical Friend Feedback</a:t>
            </a:r>
            <a:endParaRPr kumimoji="0" lang="en-US" sz="3200" b="1" i="0" u="none" strike="noStrike" kern="0" cap="none" spc="0" normalizeH="0" baseline="0" noProof="0" dirty="0">
              <a:ln>
                <a:noFill/>
              </a:ln>
              <a:solidFill>
                <a:srgbClr val="FFBF22"/>
              </a:solidFill>
              <a:effectLst/>
              <a:uLnTx/>
              <a:uFillTx/>
              <a:latin typeface="Arial" panose="020B0604020202020204"/>
              <a:ea typeface="+mj-ea"/>
              <a:cs typeface="+mj-cs"/>
            </a:endParaRPr>
          </a:p>
        </p:txBody>
      </p:sp>
      <p:graphicFrame>
        <p:nvGraphicFramePr>
          <p:cNvPr id="10" name="Diagram 9">
            <a:extLst>
              <a:ext uri="{FF2B5EF4-FFF2-40B4-BE49-F238E27FC236}">
                <a16:creationId xmlns:a16="http://schemas.microsoft.com/office/drawing/2014/main" id="{EF833145-F611-4055-B098-B1867F514407}"/>
              </a:ext>
            </a:extLst>
          </p:cNvPr>
          <p:cNvGraphicFramePr/>
          <p:nvPr>
            <p:extLst>
              <p:ext uri="{D42A27DB-BD31-4B8C-83A1-F6EECF244321}">
                <p14:modId xmlns:p14="http://schemas.microsoft.com/office/powerpoint/2010/main" val="2668115447"/>
              </p:ext>
            </p:extLst>
          </p:nvPr>
        </p:nvGraphicFramePr>
        <p:xfrm>
          <a:off x="279088" y="757908"/>
          <a:ext cx="11424039" cy="53287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44792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652488" y="2933189"/>
            <a:ext cx="7385186" cy="1938992"/>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pitchFamily="34" charset="0"/>
              <a:ea typeface="+mj-ea"/>
              <a:cs typeface="Arial" panose="020B0604020202020204" pitchFamily="34" charset="0"/>
            </a:endParaRPr>
          </a:p>
          <a:p>
            <a:pPr marL="342900" indent="-342900">
              <a:buFont typeface="+mj-lt"/>
              <a:buAutoNum type="arabicPeriod"/>
            </a:pPr>
            <a:r>
              <a:rPr lang="en-GB" sz="2400" b="1" kern="0" dirty="0">
                <a:latin typeface="Arial" panose="020B0604020202020204" pitchFamily="34" charset="0"/>
                <a:ea typeface="+mj-ea"/>
                <a:cs typeface="Arial" panose="020B0604020202020204" pitchFamily="34" charset="0"/>
              </a:rPr>
              <a:t>General discussion on impacts of coronavirus outbreak (ALL)</a:t>
            </a:r>
          </a:p>
          <a:p>
            <a:pPr lvl="1"/>
            <a:endParaRPr lang="en-GB" sz="2400" b="1" kern="0" dirty="0">
              <a:highlight>
                <a:srgbClr val="FFFF00"/>
              </a:highlight>
              <a:latin typeface="Arial" panose="020B0604020202020204" pitchFamily="34" charset="0"/>
              <a:ea typeface="+mj-ea"/>
              <a:cs typeface="Arial" panose="020B0604020202020204" pitchFamily="34" charset="0"/>
            </a:endParaRPr>
          </a:p>
          <a:p>
            <a:endParaRPr lang="en-GB" sz="2400" b="1" dirty="0">
              <a:latin typeface="Helvetica Neue LT Std 45 Light" panose="020B0403020202020204" pitchFamily="34" charset="0"/>
            </a:endParaRPr>
          </a:p>
        </p:txBody>
      </p:sp>
    </p:spTree>
    <p:extLst>
      <p:ext uri="{BB962C8B-B14F-4D97-AF65-F5344CB8AC3E}">
        <p14:creationId xmlns:p14="http://schemas.microsoft.com/office/powerpoint/2010/main" val="35130887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26 February 2021 via Teams</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18 February 2021</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11 February 2021</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 4 February 2021</a:t>
            </a: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CUSC Panel</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u="sng"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CMP357 and CMP358/CMP359 Decisions on Urgency</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 CMP335/336, CMP343/340, CMP351</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CMP344 (received 12 January 2021) – decision needed by 25 January 2021</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CMP355/356 (received 18 January 2021) - decision needed by 25 January 2021</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CMP300 (received 19 January 2021)</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CMP357 (received 21 January 2021) – decision needed by 25 January 2021 </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890976"/>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algn="just" defTabSz="914400">
              <a:lnSpc>
                <a:spcPct val="90000"/>
              </a:lnSpc>
              <a:spcAft>
                <a:spcPts val="600"/>
              </a:spcAft>
              <a:buFont typeface="Arial" panose="020B0604020202020204" pitchFamily="34" charset="0"/>
              <a:buChar char="•"/>
              <a:defRPr/>
            </a:pPr>
            <a:r>
              <a:rPr kumimoji="0" lang="en-GB" sz="2400"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CMP360</a:t>
            </a:r>
            <a:r>
              <a:rPr kumimoji="0" lang="en-GB" sz="2400" b="1"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 </a:t>
            </a:r>
            <a:r>
              <a:rPr lang="en-GB" sz="2400" dirty="0">
                <a:latin typeface="Arial" panose="020B0604020202020204" pitchFamily="34" charset="0"/>
                <a:cs typeface="Arial" panose="020B0604020202020204" pitchFamily="34" charset="0"/>
              </a:rPr>
              <a:t>Aligning Section 14 of the CUSC ‘Balancing Services Use of System Charging Methodology’ to the licence changes introduced by RIIO-2 in respect of  the ‘System Operator Revenue Restriction</a:t>
            </a:r>
          </a:p>
          <a:p>
            <a:pPr marL="228600" lvl="0" algn="just" defTabSz="914400">
              <a:lnSpc>
                <a:spcPct val="90000"/>
              </a:lnSpc>
              <a:spcAft>
                <a:spcPts val="600"/>
              </a:spcAft>
              <a:defRPr/>
            </a:pPr>
            <a:endParaRPr kumimoji="0" lang="en-GB" sz="2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James Stone,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2421481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CMP360</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3697529878"/>
              </p:ext>
            </p:extLst>
          </p:nvPr>
        </p:nvGraphicFramePr>
        <p:xfrm>
          <a:off x="356663" y="946798"/>
          <a:ext cx="11521279" cy="4475807"/>
        </p:xfrm>
        <a:graphic>
          <a:graphicData uri="http://schemas.openxmlformats.org/drawingml/2006/table">
            <a:tbl>
              <a:tblPr firstRow="1" bandRow="1">
                <a:tableStyleId>{5C22544A-7EE6-4342-B048-85BDC9FD1C3A}</a:tableStyleId>
              </a:tblPr>
              <a:tblGrid>
                <a:gridCol w="5438545">
                  <a:extLst>
                    <a:ext uri="{9D8B030D-6E8A-4147-A177-3AD203B41FA5}">
                      <a16:colId xmlns:a16="http://schemas.microsoft.com/office/drawing/2014/main" val="2500286265"/>
                    </a:ext>
                  </a:extLst>
                </a:gridCol>
                <a:gridCol w="6082734">
                  <a:extLst>
                    <a:ext uri="{9D8B030D-6E8A-4147-A177-3AD203B41FA5}">
                      <a16:colId xmlns:a16="http://schemas.microsoft.com/office/drawing/2014/main" val="477721536"/>
                    </a:ext>
                  </a:extLst>
                </a:gridCol>
              </a:tblGrid>
              <a:tr h="710962">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3764845">
                <a:tc>
                  <a:txBody>
                    <a:bodyPr/>
                    <a:lstStyle/>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Developed timeline</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Removed references to Authority decision as this is proposed to be a Self-Governance Modification</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Definition on acronyms and editorial changes</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accepted all amendments made by the Code Administrator </a:t>
                      </a: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2932440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31291-A56B-45C9-9E1F-CDD1C661B78D}"/>
              </a:ext>
            </a:extLst>
          </p:cNvPr>
          <p:cNvSpPr>
            <a:spLocks noGrp="1"/>
          </p:cNvSpPr>
          <p:nvPr>
            <p:ph type="title"/>
          </p:nvPr>
        </p:nvSpPr>
        <p:spPr/>
        <p:txBody>
          <a:bodyPr/>
          <a:lstStyle/>
          <a:p>
            <a:r>
              <a:rPr lang="en-US" dirty="0">
                <a:solidFill>
                  <a:srgbClr val="FFBF22"/>
                </a:solidFill>
              </a:rPr>
              <a:t>Background </a:t>
            </a:r>
          </a:p>
        </p:txBody>
      </p:sp>
      <p:sp>
        <p:nvSpPr>
          <p:cNvPr id="5" name="Text Placeholder 9">
            <a:extLst>
              <a:ext uri="{FF2B5EF4-FFF2-40B4-BE49-F238E27FC236}">
                <a16:creationId xmlns:a16="http://schemas.microsoft.com/office/drawing/2014/main" id="{50DBC407-9241-4B3E-B71C-7A23217D0E44}"/>
              </a:ext>
            </a:extLst>
          </p:cNvPr>
          <p:cNvSpPr txBox="1">
            <a:spLocks/>
          </p:cNvSpPr>
          <p:nvPr/>
        </p:nvSpPr>
        <p:spPr>
          <a:xfrm>
            <a:off x="274381" y="971071"/>
            <a:ext cx="10943985" cy="3467103"/>
          </a:xfrm>
          <a:prstGeom prst="rect">
            <a:avLst/>
          </a:prstGeom>
        </p:spPr>
        <p:txBody>
          <a:bodyPr vert="horz" wrap="square" lIns="0" tIns="0" rIns="0" bIns="0" rtlCol="0" anchor="t">
            <a:spAutoFit/>
          </a:bodyPr>
          <a:lst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a:lstStyle>
          <a:p>
            <a:pPr defTabSz="1219170">
              <a:spcAft>
                <a:spcPts val="800"/>
              </a:spcAft>
            </a:pPr>
            <a:endParaRPr lang="en-GB" sz="667" kern="0" dirty="0">
              <a:solidFill>
                <a:srgbClr val="F26522"/>
              </a:solidFill>
              <a:latin typeface="Arial" panose="020B0604020202020204"/>
            </a:endParaRPr>
          </a:p>
          <a:p>
            <a:pPr marL="239601" lvl="2" indent="-239601" algn="just" defTabSz="554478">
              <a:spcAft>
                <a:spcPts val="800"/>
              </a:spcAft>
              <a:buClrTx/>
            </a:pPr>
            <a:r>
              <a:rPr lang="en-GB" sz="2133" dirty="0">
                <a:solidFill>
                  <a:srgbClr val="454545"/>
                </a:solidFill>
                <a:latin typeface="Arial" panose="020B0604020202020204"/>
              </a:rPr>
              <a:t>The Transmission Licence allows the Electricity System Operator to collect revenue in respect of the Balancing Services Activity through the Balancing Services Use of System (BSUoS) charge</a:t>
            </a:r>
          </a:p>
          <a:p>
            <a:pPr marL="239601" lvl="2" indent="-239601" algn="just" defTabSz="554478">
              <a:spcAft>
                <a:spcPts val="800"/>
              </a:spcAft>
              <a:buClrTx/>
            </a:pPr>
            <a:r>
              <a:rPr lang="en-GB" sz="2133" dirty="0">
                <a:solidFill>
                  <a:srgbClr val="454545"/>
                </a:solidFill>
                <a:latin typeface="Arial" panose="020B0604020202020204"/>
              </a:rPr>
              <a:t>Currently, Section 14 of the CUSC uses various formulae and definitions for the calculation of the External and Internal BSUoS charge for each Settlement Period</a:t>
            </a:r>
          </a:p>
          <a:p>
            <a:pPr marL="239601" lvl="2" indent="-239601" algn="just" defTabSz="554478">
              <a:spcAft>
                <a:spcPts val="800"/>
              </a:spcAft>
              <a:buClrTx/>
            </a:pPr>
            <a:r>
              <a:rPr lang="en-GB" sz="2133" dirty="0">
                <a:solidFill>
                  <a:srgbClr val="454545"/>
                </a:solidFill>
                <a:latin typeface="Arial" panose="020B0604020202020204"/>
              </a:rPr>
              <a:t>With the RIIO-2 Final Determination from Ofgem, elements of the System Operator Revenue Restriction formulae have changed and so the CUSC needs to be revised accordingly to align with the updated licence Special Conditions </a:t>
            </a:r>
          </a:p>
          <a:p>
            <a:pPr marL="239601" lvl="2" indent="-239601" defTabSz="1219170">
              <a:spcAft>
                <a:spcPts val="800"/>
              </a:spcAft>
              <a:buClr>
                <a:srgbClr val="F26522"/>
              </a:buClr>
            </a:pPr>
            <a:endParaRPr lang="en-US" sz="2133" kern="0" dirty="0">
              <a:solidFill>
                <a:srgbClr val="454545"/>
              </a:solidFill>
              <a:latin typeface="Arial" panose="020B0604020202020204"/>
            </a:endParaRPr>
          </a:p>
        </p:txBody>
      </p:sp>
    </p:spTree>
    <p:extLst>
      <p:ext uri="{BB962C8B-B14F-4D97-AF65-F5344CB8AC3E}">
        <p14:creationId xmlns:p14="http://schemas.microsoft.com/office/powerpoint/2010/main" val="32669865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Presentation2" id="{90A02606-5834-45DB-A316-77EE0BD6FAFA}" vid="{2B876F8A-9D56-494A-981E-8B7D09CDE91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Props1.xml><?xml version="1.0" encoding="utf-8"?>
<ds:datastoreItem xmlns:ds="http://schemas.openxmlformats.org/officeDocument/2006/customXml" ds:itemID="{7892AB2D-6968-43B8-803A-5FE3C7FD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3.xml><?xml version="1.0" encoding="utf-8"?>
<ds:datastoreItem xmlns:ds="http://schemas.openxmlformats.org/officeDocument/2006/customXml" ds:itemID="{DCB36002-CCFD-4C5D-814A-FF8D96969B7A}">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f71abe4e-f5ff-49cd-8eff-5f4949acc510"/>
    <ds:schemaRef ds:uri="http://schemas.openxmlformats.org/package/2006/metadata/core-properties"/>
    <ds:schemaRef ds:uri="97b6fe81-1556-4112-94ca-31043ca39b7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2378</TotalTime>
  <Words>2654</Words>
  <Application>Microsoft Office PowerPoint</Application>
  <PresentationFormat>Widescreen</PresentationFormat>
  <Paragraphs>356</Paragraphs>
  <Slides>40</Slides>
  <Notes>6</Notes>
  <HiddenSlides>0</HiddenSlides>
  <MMClips>0</MMClips>
  <ScaleCrop>false</ScaleCrop>
  <HeadingPairs>
    <vt:vector size="8" baseType="variant">
      <vt:variant>
        <vt:lpstr>Fonts Used</vt:lpstr>
      </vt:variant>
      <vt:variant>
        <vt:i4>19</vt:i4>
      </vt:variant>
      <vt:variant>
        <vt:lpstr>Theme</vt:lpstr>
      </vt:variant>
      <vt:variant>
        <vt:i4>9</vt:i4>
      </vt:variant>
      <vt:variant>
        <vt:lpstr>Embedded OLE Servers</vt:lpstr>
      </vt:variant>
      <vt:variant>
        <vt:i4>1</vt:i4>
      </vt:variant>
      <vt:variant>
        <vt:lpstr>Slide Titles</vt:lpstr>
      </vt:variant>
      <vt:variant>
        <vt:i4>40</vt:i4>
      </vt:variant>
    </vt:vector>
  </HeadingPairs>
  <TitlesOfParts>
    <vt:vector size="69" baseType="lpstr">
      <vt:lpstr>Arial</vt:lpstr>
      <vt:lpstr>Calibri</vt:lpstr>
      <vt:lpstr>Calibri Light</vt:lpstr>
      <vt:lpstr>Helvetica</vt:lpstr>
      <vt:lpstr>Helvetica Neue Condensed</vt:lpstr>
      <vt:lpstr>Helvetica Neue Light</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Orsted Sans Office</vt:lpstr>
      <vt:lpstr>Symbol</vt:lpstr>
      <vt:lpstr>Times New Roman</vt:lpstr>
      <vt:lpstr>Verdana</vt:lpstr>
      <vt:lpstr>Wingdings</vt:lpstr>
      <vt:lpstr>Wingdings 2</vt:lpstr>
      <vt:lpstr>Office Theme</vt:lpstr>
      <vt:lpstr>Orsted</vt:lpstr>
      <vt:lpstr>FirstSlideMaster</vt:lpstr>
      <vt:lpstr>PresentationOfgem2015</vt:lpstr>
      <vt:lpstr>1_PresentationOfgem2015</vt:lpstr>
      <vt:lpstr>2_Office Theme</vt:lpstr>
      <vt:lpstr>1_Office Theme</vt:lpstr>
      <vt:lpstr>5_Office Theme</vt:lpstr>
      <vt:lpstr>3_Office Theme</vt:lpstr>
      <vt:lpstr>think-cell Slide</vt:lpstr>
      <vt:lpstr>Friday 29 January 2021 Online Meeting via Teams</vt:lpstr>
      <vt:lpstr>PowerPoint Presentation</vt:lpstr>
      <vt:lpstr>PowerPoint Presentation</vt:lpstr>
      <vt:lpstr>PowerPoint Presentation</vt:lpstr>
      <vt:lpstr>PowerPoint Presentation</vt:lpstr>
      <vt:lpstr>PowerPoint Presentation</vt:lpstr>
      <vt:lpstr>PowerPoint Presentation</vt:lpstr>
      <vt:lpstr>Critical Friend Feedback – CMP360</vt:lpstr>
      <vt:lpstr>Background </vt:lpstr>
      <vt:lpstr>Proposed Changes  </vt:lpstr>
      <vt:lpstr>Proposer’s suggested Governance Route</vt:lpstr>
      <vt:lpstr>Self-Governance Criteria</vt:lpstr>
      <vt:lpstr>Timeline for CMP360 – Proposed Timeline (Self-Governance with Code Administrator Consultation)</vt:lpstr>
      <vt:lpstr>CMP360 – the asks of Panel</vt:lpstr>
      <vt:lpstr>PowerPoint Presentation</vt:lpstr>
      <vt:lpstr>PowerPoint Presentation</vt:lpstr>
      <vt:lpstr>PowerPoint Presentation</vt:lpstr>
      <vt:lpstr>PowerPoint Presentation</vt:lpstr>
      <vt:lpstr>PowerPoint Presentation</vt:lpstr>
      <vt:lpstr>In flight Modifications – the asks of Panel</vt:lpstr>
      <vt:lpstr>PowerPoint Presentation</vt:lpstr>
      <vt:lpstr>PowerPoint Presentation</vt:lpstr>
      <vt:lpstr>PowerPoint Presentation</vt:lpstr>
      <vt:lpstr>Prioritisation Principles</vt:lpstr>
      <vt:lpstr>BREAK</vt:lpstr>
      <vt:lpstr>PowerPoint Presentation</vt:lpstr>
      <vt:lpstr>PowerPoint Presentation</vt:lpstr>
      <vt:lpstr>CMP354 Background</vt:lpstr>
      <vt:lpstr>CMP354 – the asks of Panel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lastModifiedBy>Mullen (ESO), Paul J</cp:lastModifiedBy>
  <cp:revision>45</cp:revision>
  <dcterms:created xsi:type="dcterms:W3CDTF">2020-11-18T21:12:56Z</dcterms:created>
  <dcterms:modified xsi:type="dcterms:W3CDTF">2021-01-21T13:36:01Z</dcterms:modified>
</cp:coreProperties>
</file>