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93" r:id="rId10"/>
    <p:sldMasterId id="2147484007" r:id="rId11"/>
    <p:sldMasterId id="2147484026" r:id="rId12"/>
  </p:sldMasterIdLst>
  <p:notesMasterIdLst>
    <p:notesMasterId r:id="rId54"/>
  </p:notesMasterIdLst>
  <p:handoutMasterIdLst>
    <p:handoutMasterId r:id="rId55"/>
  </p:handoutMasterIdLst>
  <p:sldIdLst>
    <p:sldId id="1323" r:id="rId13"/>
    <p:sldId id="256" r:id="rId14"/>
    <p:sldId id="1200" r:id="rId15"/>
    <p:sldId id="266" r:id="rId16"/>
    <p:sldId id="1201" r:id="rId17"/>
    <p:sldId id="286" r:id="rId18"/>
    <p:sldId id="1265" r:id="rId19"/>
    <p:sldId id="1135" r:id="rId20"/>
    <p:sldId id="648" r:id="rId21"/>
    <p:sldId id="1217" r:id="rId22"/>
    <p:sldId id="1243" r:id="rId23"/>
    <p:sldId id="1214" r:id="rId24"/>
    <p:sldId id="1369" r:id="rId25"/>
    <p:sldId id="1377" r:id="rId26"/>
    <p:sldId id="1375" r:id="rId27"/>
    <p:sldId id="1376" r:id="rId28"/>
    <p:sldId id="1378" r:id="rId29"/>
    <p:sldId id="1215" r:id="rId30"/>
    <p:sldId id="1136" r:id="rId31"/>
    <p:sldId id="1374" r:id="rId32"/>
    <p:sldId id="1138" r:id="rId33"/>
    <p:sldId id="1324" r:id="rId34"/>
    <p:sldId id="1140" r:id="rId35"/>
    <p:sldId id="914" r:id="rId36"/>
    <p:sldId id="1329" r:id="rId37"/>
    <p:sldId id="1381" r:id="rId38"/>
    <p:sldId id="1380" r:id="rId39"/>
    <p:sldId id="1379" r:id="rId40"/>
    <p:sldId id="1289" r:id="rId41"/>
    <p:sldId id="1371" r:id="rId42"/>
    <p:sldId id="1309" r:id="rId43"/>
    <p:sldId id="1240" r:id="rId44"/>
    <p:sldId id="1241" r:id="rId45"/>
    <p:sldId id="1144" r:id="rId46"/>
    <p:sldId id="1242" r:id="rId47"/>
    <p:sldId id="1145" r:id="rId48"/>
    <p:sldId id="1334" r:id="rId49"/>
    <p:sldId id="1151" r:id="rId50"/>
    <p:sldId id="1154" r:id="rId51"/>
    <p:sldId id="745" r:id="rId52"/>
    <p:sldId id="1202"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265"/>
          </p14:sldIdLst>
        </p14:section>
        <p14:section name="Default Section" id="{F83FAB5C-860E-4D4B-ABE7-16AD061686E9}">
          <p14:sldIdLst>
            <p14:sldId id="1135"/>
            <p14:sldId id="648"/>
            <p14:sldId id="1217"/>
            <p14:sldId id="1243"/>
            <p14:sldId id="1214"/>
            <p14:sldId id="1369"/>
            <p14:sldId id="1377"/>
            <p14:sldId id="1375"/>
            <p14:sldId id="1376"/>
            <p14:sldId id="1378"/>
            <p14:sldId id="1215"/>
            <p14:sldId id="1136"/>
            <p14:sldId id="1374"/>
            <p14:sldId id="1138"/>
            <p14:sldId id="1324"/>
            <p14:sldId id="1140"/>
            <p14:sldId id="914"/>
            <p14:sldId id="1329"/>
            <p14:sldId id="1381"/>
            <p14:sldId id="1380"/>
            <p14:sldId id="1379"/>
            <p14:sldId id="1289"/>
            <p14:sldId id="1371"/>
            <p14:sldId id="1309"/>
            <p14:sldId id="1240"/>
            <p14:sldId id="1241"/>
            <p14:sldId id="1144"/>
            <p14:sldId id="1242"/>
            <p14:sldId id="1145"/>
            <p14:sldId id="1334"/>
            <p14:sldId id="1151"/>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254DF7-FF14-4C15-ADCA-46FFB6019524}" v="197" dt="2020-12-07T10:07:26.4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09" autoAdjust="0"/>
    <p:restoredTop sz="93883" autoAdjust="0"/>
  </p:normalViewPr>
  <p:slideViewPr>
    <p:cSldViewPr snapToGrid="0" snapToObjects="1">
      <p:cViewPr varScale="1">
        <p:scale>
          <a:sx n="60" d="100"/>
          <a:sy n="60" d="100"/>
        </p:scale>
        <p:origin x="560"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09:15:15.402" v="50" actId="1076"/>
        <pc:sldMkLst>
          <pc:docMk/>
          <pc:sldMk cId="1370709964" sldId="914"/>
        </pc:sldMkLst>
        <pc:spChg chg="mod">
          <ac:chgData name="Mullen (ESO), Paul J" userId="bf3d1d73-b4d7-4bb4-8793-c91dcec30622" providerId="ADAL" clId="{DEDF203D-718B-4AE1-B789-269DA3348E3F}" dt="2020-11-25T09:15:15.402" v="50" actId="1076"/>
          <ac:spMkLst>
            <pc:docMk/>
            <pc:sldMk cId="1370709964" sldId="914"/>
            <ac:spMk id="3" creationId="{00000000-0000-0000-0000-000000000000}"/>
          </ac:spMkLst>
        </pc:spChg>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sldChg chg="modSp">
        <pc:chgData name="Mullen (ESO), Paul J" userId="bf3d1d73-b4d7-4bb4-8793-c91dcec30622" providerId="ADAL" clId="{DEDF203D-718B-4AE1-B789-269DA3348E3F}" dt="2020-11-25T09:13:37.450" v="20" actId="5793"/>
        <pc:sldMkLst>
          <pc:docMk/>
          <pc:sldMk cId="1624843984" sldId="1369"/>
        </pc:sldMkLst>
        <pc:spChg chg="mod">
          <ac:chgData name="Mullen (ESO), Paul J" userId="bf3d1d73-b4d7-4bb4-8793-c91dcec30622" providerId="ADAL" clId="{DEDF203D-718B-4AE1-B789-269DA3348E3F}" dt="2020-11-25T09:13:37.450" v="20" actId="5793"/>
          <ac:spMkLst>
            <pc:docMk/>
            <pc:sldMk cId="1624843984" sldId="1369"/>
            <ac:spMk id="3" creationId="{00000000-0000-0000-0000-000000000000}"/>
          </ac:spMkLst>
        </pc:spChg>
      </pc:sldChg>
    </pc:docChg>
  </pc:docChgLst>
  <pc:docChgLst>
    <pc:chgData name="Mullen (ESO), Paul J" userId="bf3d1d73-b4d7-4bb4-8793-c91dcec30622" providerId="ADAL" clId="{2D985CF2-1997-4DBB-B5D4-30DE234D8C49}"/>
    <pc:docChg chg="undo custSel mod addSld delSld modSld sldOrd">
      <pc:chgData name="Mullen (ESO), Paul J" userId="bf3d1d73-b4d7-4bb4-8793-c91dcec30622" providerId="ADAL" clId="{2D985CF2-1997-4DBB-B5D4-30DE234D8C49}" dt="2020-12-01T14:46:53.769" v="3378" actId="20577"/>
      <pc:docMkLst>
        <pc:docMk/>
      </pc:docMkLst>
      <pc:sldChg chg="modSp">
        <pc:chgData name="Mullen (ESO), Paul J" userId="bf3d1d73-b4d7-4bb4-8793-c91dcec30622" providerId="ADAL" clId="{2D985CF2-1997-4DBB-B5D4-30DE234D8C49}" dt="2020-12-01T14:46:53.769" v="3378" actId="20577"/>
        <pc:sldMkLst>
          <pc:docMk/>
          <pc:sldMk cId="1976218577" sldId="745"/>
        </pc:sldMkLst>
        <pc:spChg chg="mod">
          <ac:chgData name="Mullen (ESO), Paul J" userId="bf3d1d73-b4d7-4bb4-8793-c91dcec30622" providerId="ADAL" clId="{2D985CF2-1997-4DBB-B5D4-30DE234D8C49}" dt="2020-12-01T14:46:53.769" v="3378" actId="20577"/>
          <ac:spMkLst>
            <pc:docMk/>
            <pc:sldMk cId="1976218577" sldId="745"/>
            <ac:spMk id="90188" creationId="{00000000-0000-0000-0000-000000000000}"/>
          </ac:spMkLst>
        </pc:spChg>
      </pc:sldChg>
      <pc:sldChg chg="modSp">
        <pc:chgData name="Mullen (ESO), Paul J" userId="bf3d1d73-b4d7-4bb4-8793-c91dcec30622" providerId="ADAL" clId="{2D985CF2-1997-4DBB-B5D4-30DE234D8C49}" dt="2020-12-01T14:46:11.916" v="3345" actId="113"/>
        <pc:sldMkLst>
          <pc:docMk/>
          <pc:sldMk cId="1141624882" sldId="1324"/>
        </pc:sldMkLst>
        <pc:spChg chg="mod">
          <ac:chgData name="Mullen (ESO), Paul J" userId="bf3d1d73-b4d7-4bb4-8793-c91dcec30622" providerId="ADAL" clId="{2D985CF2-1997-4DBB-B5D4-30DE234D8C49}" dt="2020-12-01T14:46:11.916" v="3345" actId="113"/>
          <ac:spMkLst>
            <pc:docMk/>
            <pc:sldMk cId="1141624882" sldId="1324"/>
            <ac:spMk id="3" creationId="{20BD49DA-B044-4B7E-A684-D0951A8BB8F1}"/>
          </ac:spMkLst>
        </pc:spChg>
      </pc:sldChg>
      <pc:sldChg chg="add ord">
        <pc:chgData name="Mullen (ESO), Paul J" userId="bf3d1d73-b4d7-4bb4-8793-c91dcec30622" providerId="ADAL" clId="{2D985CF2-1997-4DBB-B5D4-30DE234D8C49}" dt="2020-11-26T16:13:20.849" v="1848"/>
        <pc:sldMkLst>
          <pc:docMk/>
          <pc:sldMk cId="200242502" sldId="1374"/>
        </pc:sldMkLst>
      </pc:sldChg>
    </pc:docChg>
  </pc:docChgLst>
  <pc:docChgLst>
    <pc:chgData name="Mullen (ESO), Paul J" userId="bf3d1d73-b4d7-4bb4-8793-c91dcec30622" providerId="ADAL" clId="{CC254DF7-FF14-4C15-ADCA-46FFB6019524}"/>
    <pc:docChg chg="undo custSel addSld delSld modSld sldOrd addMainMaster delMainMaster modSection">
      <pc:chgData name="Mullen (ESO), Paul J" userId="bf3d1d73-b4d7-4bb4-8793-c91dcec30622" providerId="ADAL" clId="{CC254DF7-FF14-4C15-ADCA-46FFB6019524}" dt="2020-12-09T22:14:54.372" v="6801" actId="20577"/>
      <pc:docMkLst>
        <pc:docMk/>
      </pc:docMkLst>
      <pc:sldChg chg="modSp">
        <pc:chgData name="Mullen (ESO), Paul J" userId="bf3d1d73-b4d7-4bb4-8793-c91dcec30622" providerId="ADAL" clId="{CC254DF7-FF14-4C15-ADCA-46FFB6019524}" dt="2020-12-07T10:07:26.452" v="195" actId="6549"/>
        <pc:sldMkLst>
          <pc:docMk/>
          <pc:sldMk cId="1628705582" sldId="286"/>
        </pc:sldMkLst>
        <pc:spChg chg="mod">
          <ac:chgData name="Mullen (ESO), Paul J" userId="bf3d1d73-b4d7-4bb4-8793-c91dcec30622" providerId="ADAL" clId="{CC254DF7-FF14-4C15-ADCA-46FFB6019524}" dt="2020-12-07T10:07:26.452" v="195" actId="6549"/>
          <ac:spMkLst>
            <pc:docMk/>
            <pc:sldMk cId="1628705582" sldId="286"/>
            <ac:spMk id="5" creationId="{CBFC64B9-63BE-4CA2-8BCC-E32AD634F51C}"/>
          </ac:spMkLst>
        </pc:spChg>
      </pc:sldChg>
      <pc:sldChg chg="modSp add del">
        <pc:chgData name="Mullen (ESO), Paul J" userId="bf3d1d73-b4d7-4bb4-8793-c91dcec30622" providerId="ADAL" clId="{CC254DF7-FF14-4C15-ADCA-46FFB6019524}" dt="2020-12-09T15:07:24.233" v="6026" actId="13926"/>
        <pc:sldMkLst>
          <pc:docMk/>
          <pc:sldMk cId="3437504145" sldId="648"/>
        </pc:sldMkLst>
        <pc:spChg chg="mod">
          <ac:chgData name="Mullen (ESO), Paul J" userId="bf3d1d73-b4d7-4bb4-8793-c91dcec30622" providerId="ADAL" clId="{CC254DF7-FF14-4C15-ADCA-46FFB6019524}" dt="2020-12-09T09:26:28.889" v="5349" actId="20577"/>
          <ac:spMkLst>
            <pc:docMk/>
            <pc:sldMk cId="3437504145" sldId="648"/>
            <ac:spMk id="6" creationId="{00000000-0000-0000-0000-000000000000}"/>
          </ac:spMkLst>
        </pc:spChg>
        <pc:graphicFrameChg chg="mod modGraphic">
          <ac:chgData name="Mullen (ESO), Paul J" userId="bf3d1d73-b4d7-4bb4-8793-c91dcec30622" providerId="ADAL" clId="{CC254DF7-FF14-4C15-ADCA-46FFB6019524}" dt="2020-12-09T15:07:24.233" v="6026"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C254DF7-FF14-4C15-ADCA-46FFB6019524}" dt="2020-12-07T14:10:18.185" v="1380" actId="20577"/>
        <pc:sldMkLst>
          <pc:docMk/>
          <pc:sldMk cId="1976218577" sldId="745"/>
        </pc:sldMkLst>
        <pc:spChg chg="mod">
          <ac:chgData name="Mullen (ESO), Paul J" userId="bf3d1d73-b4d7-4bb4-8793-c91dcec30622" providerId="ADAL" clId="{CC254DF7-FF14-4C15-ADCA-46FFB6019524}" dt="2020-12-07T14:10:18.185" v="1380" actId="20577"/>
          <ac:spMkLst>
            <pc:docMk/>
            <pc:sldMk cId="1976218577" sldId="745"/>
            <ac:spMk id="90188" creationId="{00000000-0000-0000-0000-000000000000}"/>
          </ac:spMkLst>
        </pc:spChg>
      </pc:sldChg>
      <pc:sldChg chg="modSp add del">
        <pc:chgData name="Mullen (ESO), Paul J" userId="bf3d1d73-b4d7-4bb4-8793-c91dcec30622" providerId="ADAL" clId="{CC254DF7-FF14-4C15-ADCA-46FFB6019524}" dt="2020-12-07T15:46:08.124" v="1891" actId="20577"/>
        <pc:sldMkLst>
          <pc:docMk/>
          <pc:sldMk cId="1370709964" sldId="914"/>
        </pc:sldMkLst>
        <pc:spChg chg="mod">
          <ac:chgData name="Mullen (ESO), Paul J" userId="bf3d1d73-b4d7-4bb4-8793-c91dcec30622" providerId="ADAL" clId="{CC254DF7-FF14-4C15-ADCA-46FFB6019524}" dt="2020-12-07T15:46:08.124" v="1891" actId="20577"/>
          <ac:spMkLst>
            <pc:docMk/>
            <pc:sldMk cId="1370709964" sldId="914"/>
            <ac:spMk id="3" creationId="{00000000-0000-0000-0000-000000000000}"/>
          </ac:spMkLst>
        </pc:spChg>
      </pc:sldChg>
      <pc:sldChg chg="modSp">
        <pc:chgData name="Mullen (ESO), Paul J" userId="bf3d1d73-b4d7-4bb4-8793-c91dcec30622" providerId="ADAL" clId="{CC254DF7-FF14-4C15-ADCA-46FFB6019524}" dt="2020-12-08T11:35:27.757" v="5155" actId="207"/>
        <pc:sldMkLst>
          <pc:docMk/>
          <pc:sldMk cId="2723972803" sldId="1135"/>
        </pc:sldMkLst>
        <pc:spChg chg="mod">
          <ac:chgData name="Mullen (ESO), Paul J" userId="bf3d1d73-b4d7-4bb4-8793-c91dcec30622" providerId="ADAL" clId="{CC254DF7-FF14-4C15-ADCA-46FFB6019524}" dt="2020-12-08T11:35:27.757" v="5155" actId="207"/>
          <ac:spMkLst>
            <pc:docMk/>
            <pc:sldMk cId="2723972803" sldId="1135"/>
            <ac:spMk id="6" creationId="{F479FA83-5432-45CB-9A82-2408CEF38AD4}"/>
          </ac:spMkLst>
        </pc:spChg>
      </pc:sldChg>
      <pc:sldChg chg="modSp">
        <pc:chgData name="Mullen (ESO), Paul J" userId="bf3d1d73-b4d7-4bb4-8793-c91dcec30622" providerId="ADAL" clId="{CC254DF7-FF14-4C15-ADCA-46FFB6019524}" dt="2020-12-09T20:36:40.607" v="6421" actId="14100"/>
        <pc:sldMkLst>
          <pc:docMk/>
          <pc:sldMk cId="2420189838" sldId="1136"/>
        </pc:sldMkLst>
        <pc:spChg chg="mod">
          <ac:chgData name="Mullen (ESO), Paul J" userId="bf3d1d73-b4d7-4bb4-8793-c91dcec30622" providerId="ADAL" clId="{CC254DF7-FF14-4C15-ADCA-46FFB6019524}" dt="2020-12-09T20:36:40.607" v="6421" actId="14100"/>
          <ac:spMkLst>
            <pc:docMk/>
            <pc:sldMk cId="2420189838" sldId="1136"/>
            <ac:spMk id="4" creationId="{8163128C-6CBB-4BFE-858B-5EED77D92C6B}"/>
          </ac:spMkLst>
        </pc:spChg>
      </pc:sldChg>
      <pc:sldChg chg="modSp">
        <pc:chgData name="Mullen (ESO), Paul J" userId="bf3d1d73-b4d7-4bb4-8793-c91dcec30622" providerId="ADAL" clId="{CC254DF7-FF14-4C15-ADCA-46FFB6019524}" dt="2020-12-09T20:39:10.012" v="6501" actId="255"/>
        <pc:sldMkLst>
          <pc:docMk/>
          <pc:sldMk cId="4242999162" sldId="1140"/>
        </pc:sldMkLst>
        <pc:spChg chg="mod">
          <ac:chgData name="Mullen (ESO), Paul J" userId="bf3d1d73-b4d7-4bb4-8793-c91dcec30622" providerId="ADAL" clId="{CC254DF7-FF14-4C15-ADCA-46FFB6019524}" dt="2020-12-09T20:39:10.012" v="6501" actId="255"/>
          <ac:spMkLst>
            <pc:docMk/>
            <pc:sldMk cId="4242999162" sldId="1140"/>
            <ac:spMk id="3" creationId="{20BD49DA-B044-4B7E-A684-D0951A8BB8F1}"/>
          </ac:spMkLst>
        </pc:spChg>
        <pc:spChg chg="mod">
          <ac:chgData name="Mullen (ESO), Paul J" userId="bf3d1d73-b4d7-4bb4-8793-c91dcec30622" providerId="ADAL" clId="{CC254DF7-FF14-4C15-ADCA-46FFB6019524}" dt="2020-12-09T20:38:24.226" v="6474" actId="1076"/>
          <ac:spMkLst>
            <pc:docMk/>
            <pc:sldMk cId="4242999162" sldId="1140"/>
            <ac:spMk id="4" creationId="{8163128C-6CBB-4BFE-858B-5EED77D92C6B}"/>
          </ac:spMkLst>
        </pc:spChg>
      </pc:sldChg>
      <pc:sldChg chg="modSp">
        <pc:chgData name="Mullen (ESO), Paul J" userId="bf3d1d73-b4d7-4bb4-8793-c91dcec30622" providerId="ADAL" clId="{CC254DF7-FF14-4C15-ADCA-46FFB6019524}" dt="2020-12-07T14:08:08.185" v="1238" actId="6549"/>
        <pc:sldMkLst>
          <pc:docMk/>
          <pc:sldMk cId="1147254927" sldId="1144"/>
        </pc:sldMkLst>
        <pc:spChg chg="mod">
          <ac:chgData name="Mullen (ESO), Paul J" userId="bf3d1d73-b4d7-4bb4-8793-c91dcec30622" providerId="ADAL" clId="{CC254DF7-FF14-4C15-ADCA-46FFB6019524}" dt="2020-12-07T14:08:08.185" v="1238" actId="6549"/>
          <ac:spMkLst>
            <pc:docMk/>
            <pc:sldMk cId="1147254927" sldId="1144"/>
            <ac:spMk id="5" creationId="{AD6CB26E-436D-49E1-B5A7-EA405FE2293E}"/>
          </ac:spMkLst>
        </pc:spChg>
      </pc:sldChg>
      <pc:sldChg chg="modSp">
        <pc:chgData name="Mullen (ESO), Paul J" userId="bf3d1d73-b4d7-4bb4-8793-c91dcec30622" providerId="ADAL" clId="{CC254DF7-FF14-4C15-ADCA-46FFB6019524}" dt="2020-12-07T14:08:44.756" v="1285" actId="6549"/>
        <pc:sldMkLst>
          <pc:docMk/>
          <pc:sldMk cId="68566652" sldId="1145"/>
        </pc:sldMkLst>
        <pc:spChg chg="mod">
          <ac:chgData name="Mullen (ESO), Paul J" userId="bf3d1d73-b4d7-4bb4-8793-c91dcec30622" providerId="ADAL" clId="{CC254DF7-FF14-4C15-ADCA-46FFB6019524}" dt="2020-12-07T14:08:44.756" v="1285" actId="6549"/>
          <ac:spMkLst>
            <pc:docMk/>
            <pc:sldMk cId="68566652" sldId="1145"/>
            <ac:spMk id="2" creationId="{621C9B35-441F-42D0-A363-F86393326A96}"/>
          </ac:spMkLst>
        </pc:spChg>
      </pc:sldChg>
      <pc:sldChg chg="modSp">
        <pc:chgData name="Mullen (ESO), Paul J" userId="bf3d1d73-b4d7-4bb4-8793-c91dcec30622" providerId="ADAL" clId="{CC254DF7-FF14-4C15-ADCA-46FFB6019524}" dt="2020-12-07T14:09:15.796" v="1290" actId="2711"/>
        <pc:sldMkLst>
          <pc:docMk/>
          <pc:sldMk cId="1289224255" sldId="1151"/>
        </pc:sldMkLst>
        <pc:spChg chg="mod">
          <ac:chgData name="Mullen (ESO), Paul J" userId="bf3d1d73-b4d7-4bb4-8793-c91dcec30622" providerId="ADAL" clId="{CC254DF7-FF14-4C15-ADCA-46FFB6019524}" dt="2020-12-07T14:09:15.796" v="1290" actId="2711"/>
          <ac:spMkLst>
            <pc:docMk/>
            <pc:sldMk cId="1289224255" sldId="1151"/>
            <ac:spMk id="4" creationId="{93BBCA40-69AD-4522-886D-4E24988DF3C1}"/>
          </ac:spMkLst>
        </pc:spChg>
      </pc:sldChg>
      <pc:sldChg chg="modSp">
        <pc:chgData name="Mullen (ESO), Paul J" userId="bf3d1d73-b4d7-4bb4-8793-c91dcec30622" providerId="ADAL" clId="{CC254DF7-FF14-4C15-ADCA-46FFB6019524}" dt="2020-12-07T14:09:30.656" v="1299" actId="20577"/>
        <pc:sldMkLst>
          <pc:docMk/>
          <pc:sldMk cId="3513088701" sldId="1154"/>
        </pc:sldMkLst>
        <pc:spChg chg="mod">
          <ac:chgData name="Mullen (ESO), Paul J" userId="bf3d1d73-b4d7-4bb4-8793-c91dcec30622" providerId="ADAL" clId="{CC254DF7-FF14-4C15-ADCA-46FFB6019524}" dt="2020-12-07T14:09:30.656" v="1299" actId="20577"/>
          <ac:spMkLst>
            <pc:docMk/>
            <pc:sldMk cId="3513088701" sldId="1154"/>
            <ac:spMk id="2" creationId="{B3092A0B-1CB9-47C9-8A53-DE5D46254E81}"/>
          </ac:spMkLst>
        </pc:spChg>
      </pc:sldChg>
      <pc:sldChg chg="modSp">
        <pc:chgData name="Mullen (ESO), Paul J" userId="bf3d1d73-b4d7-4bb4-8793-c91dcec30622" providerId="ADAL" clId="{CC254DF7-FF14-4C15-ADCA-46FFB6019524}" dt="2020-12-07T10:05:37.628" v="34" actId="20577"/>
        <pc:sldMkLst>
          <pc:docMk/>
          <pc:sldMk cId="1238846108" sldId="1200"/>
        </pc:sldMkLst>
        <pc:spChg chg="mod">
          <ac:chgData name="Mullen (ESO), Paul J" userId="bf3d1d73-b4d7-4bb4-8793-c91dcec30622" providerId="ADAL" clId="{CC254DF7-FF14-4C15-ADCA-46FFB6019524}" dt="2020-12-07T10:05:37.628" v="34" actId="20577"/>
          <ac:spMkLst>
            <pc:docMk/>
            <pc:sldMk cId="1238846108" sldId="1200"/>
            <ac:spMk id="4" creationId="{E8B728F4-72B7-4C7C-80BE-E2F214E6E0E1}"/>
          </ac:spMkLst>
        </pc:spChg>
      </pc:sldChg>
      <pc:sldChg chg="modSp">
        <pc:chgData name="Mullen (ESO), Paul J" userId="bf3d1d73-b4d7-4bb4-8793-c91dcec30622" providerId="ADAL" clId="{CC254DF7-FF14-4C15-ADCA-46FFB6019524}" dt="2020-12-07T13:56:58.097" v="782" actId="20577"/>
        <pc:sldMkLst>
          <pc:docMk/>
          <pc:sldMk cId="1105744148" sldId="1214"/>
        </pc:sldMkLst>
        <pc:spChg chg="mod">
          <ac:chgData name="Mullen (ESO), Paul J" userId="bf3d1d73-b4d7-4bb4-8793-c91dcec30622" providerId="ADAL" clId="{CC254DF7-FF14-4C15-ADCA-46FFB6019524}" dt="2020-12-07T13:56:58.097" v="782" actId="20577"/>
          <ac:spMkLst>
            <pc:docMk/>
            <pc:sldMk cId="1105744148" sldId="1214"/>
            <ac:spMk id="6" creationId="{00000000-0000-0000-0000-000000000000}"/>
          </ac:spMkLst>
        </pc:spChg>
      </pc:sldChg>
      <pc:sldChg chg="modSp add">
        <pc:chgData name="Mullen (ESO), Paul J" userId="bf3d1d73-b4d7-4bb4-8793-c91dcec30622" providerId="ADAL" clId="{CC254DF7-FF14-4C15-ADCA-46FFB6019524}" dt="2020-12-08T16:54:41.005" v="5169" actId="207"/>
        <pc:sldMkLst>
          <pc:docMk/>
          <pc:sldMk cId="1244768650" sldId="1215"/>
        </pc:sldMkLst>
        <pc:spChg chg="mod">
          <ac:chgData name="Mullen (ESO), Paul J" userId="bf3d1d73-b4d7-4bb4-8793-c91dcec30622" providerId="ADAL" clId="{CC254DF7-FF14-4C15-ADCA-46FFB6019524}" dt="2020-12-08T16:54:41.005" v="5169" actId="207"/>
          <ac:spMkLst>
            <pc:docMk/>
            <pc:sldMk cId="1244768650" sldId="1215"/>
            <ac:spMk id="6" creationId="{00000000-0000-0000-0000-000000000000}"/>
          </ac:spMkLst>
        </pc:spChg>
        <pc:graphicFrameChg chg="modGraphic">
          <ac:chgData name="Mullen (ESO), Paul J" userId="bf3d1d73-b4d7-4bb4-8793-c91dcec30622" providerId="ADAL" clId="{CC254DF7-FF14-4C15-ADCA-46FFB6019524}" dt="2020-12-08T16:54:24.109" v="5166" actId="14734"/>
          <ac:graphicFrameMkLst>
            <pc:docMk/>
            <pc:sldMk cId="1244768650" sldId="1215"/>
            <ac:graphicFrameMk id="2" creationId="{F6EC42DE-8BA6-41A3-8A2D-615B3D3DD428}"/>
          </ac:graphicFrameMkLst>
        </pc:graphicFrameChg>
      </pc:sldChg>
      <pc:sldChg chg="modSp add del modNotesTx">
        <pc:chgData name="Mullen (ESO), Paul J" userId="bf3d1d73-b4d7-4bb4-8793-c91dcec30622" providerId="ADAL" clId="{CC254DF7-FF14-4C15-ADCA-46FFB6019524}" dt="2020-12-09T09:31:02.003" v="5382"/>
        <pc:sldMkLst>
          <pc:docMk/>
          <pc:sldMk cId="1389666575" sldId="1217"/>
        </pc:sldMkLst>
        <pc:spChg chg="mod">
          <ac:chgData name="Mullen (ESO), Paul J" userId="bf3d1d73-b4d7-4bb4-8793-c91dcec30622" providerId="ADAL" clId="{CC254DF7-FF14-4C15-ADCA-46FFB6019524}" dt="2020-12-09T09:30:05.240" v="5378" actId="20577"/>
          <ac:spMkLst>
            <pc:docMk/>
            <pc:sldMk cId="1389666575" sldId="1217"/>
            <ac:spMk id="6" creationId="{00000000-0000-0000-0000-000000000000}"/>
          </ac:spMkLst>
        </pc:spChg>
      </pc:sldChg>
      <pc:sldChg chg="modSp add del">
        <pc:chgData name="Mullen (ESO), Paul J" userId="bf3d1d73-b4d7-4bb4-8793-c91dcec30622" providerId="ADAL" clId="{CC254DF7-FF14-4C15-ADCA-46FFB6019524}" dt="2020-12-09T09:30:17.840" v="5381" actId="20577"/>
        <pc:sldMkLst>
          <pc:docMk/>
          <pc:sldMk cId="1238725087" sldId="1243"/>
        </pc:sldMkLst>
        <pc:spChg chg="mod">
          <ac:chgData name="Mullen (ESO), Paul J" userId="bf3d1d73-b4d7-4bb4-8793-c91dcec30622" providerId="ADAL" clId="{CC254DF7-FF14-4C15-ADCA-46FFB6019524}" dt="2020-12-09T09:30:17.840" v="5381" actId="20577"/>
          <ac:spMkLst>
            <pc:docMk/>
            <pc:sldMk cId="1238725087" sldId="1243"/>
            <ac:spMk id="6" creationId="{00000000-0000-0000-0000-000000000000}"/>
          </ac:spMkLst>
        </pc:spChg>
      </pc:sldChg>
      <pc:sldChg chg="addSp modSp">
        <pc:chgData name="Mullen (ESO), Paul J" userId="bf3d1d73-b4d7-4bb4-8793-c91dcec30622" providerId="ADAL" clId="{CC254DF7-FF14-4C15-ADCA-46FFB6019524}" dt="2020-12-07T13:26:38.837" v="313"/>
        <pc:sldMkLst>
          <pc:docMk/>
          <pc:sldMk cId="122458095" sldId="1265"/>
        </pc:sldMkLst>
        <pc:spChg chg="mod">
          <ac:chgData name="Mullen (ESO), Paul J" userId="bf3d1d73-b4d7-4bb4-8793-c91dcec30622" providerId="ADAL" clId="{CC254DF7-FF14-4C15-ADCA-46FFB6019524}" dt="2020-12-07T10:09:10.156" v="254" actId="20577"/>
          <ac:spMkLst>
            <pc:docMk/>
            <pc:sldMk cId="122458095" sldId="1265"/>
            <ac:spMk id="6" creationId="{82E07708-617F-494B-96D2-84F4EF516508}"/>
          </ac:spMkLst>
        </pc:spChg>
        <pc:spChg chg="add mod">
          <ac:chgData name="Mullen (ESO), Paul J" userId="bf3d1d73-b4d7-4bb4-8793-c91dcec30622" providerId="ADAL" clId="{CC254DF7-FF14-4C15-ADCA-46FFB6019524}" dt="2020-12-07T13:26:38.837" v="313"/>
          <ac:spMkLst>
            <pc:docMk/>
            <pc:sldMk cId="122458095" sldId="1265"/>
            <ac:spMk id="7" creationId="{9C0475B9-1D9A-4CF2-A341-340EE4016F43}"/>
          </ac:spMkLst>
        </pc:spChg>
      </pc:sldChg>
      <pc:sldChg chg="modSp add">
        <pc:chgData name="Mullen (ESO), Paul J" userId="bf3d1d73-b4d7-4bb4-8793-c91dcec30622" providerId="ADAL" clId="{CC254DF7-FF14-4C15-ADCA-46FFB6019524}" dt="2020-12-08T10:24:28.796" v="3239" actId="20577"/>
        <pc:sldMkLst>
          <pc:docMk/>
          <pc:sldMk cId="2936024660" sldId="1289"/>
        </pc:sldMkLst>
        <pc:spChg chg="mod">
          <ac:chgData name="Mullen (ESO), Paul J" userId="bf3d1d73-b4d7-4bb4-8793-c91dcec30622" providerId="ADAL" clId="{CC254DF7-FF14-4C15-ADCA-46FFB6019524}" dt="2020-12-08T10:24:28.796" v="3239" actId="20577"/>
          <ac:spMkLst>
            <pc:docMk/>
            <pc:sldMk cId="2936024660" sldId="1289"/>
            <ac:spMk id="4" creationId="{00000000-0000-0000-0000-000000000000}"/>
          </ac:spMkLst>
        </pc:spChg>
        <pc:graphicFrameChg chg="mod">
          <ac:chgData name="Mullen (ESO), Paul J" userId="bf3d1d73-b4d7-4bb4-8793-c91dcec30622" providerId="ADAL" clId="{CC254DF7-FF14-4C15-ADCA-46FFB6019524}" dt="2020-12-08T10:24:05.275" v="3195" actId="114"/>
          <ac:graphicFrameMkLst>
            <pc:docMk/>
            <pc:sldMk cId="2936024660" sldId="1289"/>
            <ac:graphicFrameMk id="9" creationId="{F41C6F8D-3240-4529-AF85-6FED69B126C3}"/>
          </ac:graphicFrameMkLst>
        </pc:graphicFrameChg>
      </pc:sldChg>
      <pc:sldChg chg="modSp add del">
        <pc:chgData name="Mullen (ESO), Paul J" userId="bf3d1d73-b4d7-4bb4-8793-c91dcec30622" providerId="ADAL" clId="{CC254DF7-FF14-4C15-ADCA-46FFB6019524}" dt="2020-12-09T21:54:30.646" v="6786" actId="1076"/>
        <pc:sldMkLst>
          <pc:docMk/>
          <pc:sldMk cId="393502602" sldId="1309"/>
        </pc:sldMkLst>
        <pc:spChg chg="mod">
          <ac:chgData name="Mullen (ESO), Paul J" userId="bf3d1d73-b4d7-4bb4-8793-c91dcec30622" providerId="ADAL" clId="{CC254DF7-FF14-4C15-ADCA-46FFB6019524}" dt="2020-12-09T21:54:19.573" v="6785" actId="6549"/>
          <ac:spMkLst>
            <pc:docMk/>
            <pc:sldMk cId="393502602" sldId="1309"/>
            <ac:spMk id="3" creationId="{00000000-0000-0000-0000-000000000000}"/>
          </ac:spMkLst>
        </pc:spChg>
        <pc:spChg chg="mod">
          <ac:chgData name="Mullen (ESO), Paul J" userId="bf3d1d73-b4d7-4bb4-8793-c91dcec30622" providerId="ADAL" clId="{CC254DF7-FF14-4C15-ADCA-46FFB6019524}" dt="2020-12-08T10:26:57.857" v="3245" actId="20577"/>
          <ac:spMkLst>
            <pc:docMk/>
            <pc:sldMk cId="393502602" sldId="1309"/>
            <ac:spMk id="4" creationId="{00000000-0000-0000-0000-000000000000}"/>
          </ac:spMkLst>
        </pc:spChg>
        <pc:graphicFrameChg chg="mod modGraphic">
          <ac:chgData name="Mullen (ESO), Paul J" userId="bf3d1d73-b4d7-4bb4-8793-c91dcec30622" providerId="ADAL" clId="{CC254DF7-FF14-4C15-ADCA-46FFB6019524}" dt="2020-12-09T21:54:30.646" v="6786" actId="1076"/>
          <ac:graphicFrameMkLst>
            <pc:docMk/>
            <pc:sldMk cId="393502602" sldId="1309"/>
            <ac:graphicFrameMk id="5" creationId="{EB7D2FD4-68D9-494A-967D-05746A2B7557}"/>
          </ac:graphicFrameMkLst>
        </pc:graphicFrameChg>
      </pc:sldChg>
      <pc:sldChg chg="addSp delSp modSp add del">
        <pc:chgData name="Mullen (ESO), Paul J" userId="bf3d1d73-b4d7-4bb4-8793-c91dcec30622" providerId="ADAL" clId="{CC254DF7-FF14-4C15-ADCA-46FFB6019524}" dt="2020-12-09T21:58:03.698" v="6788" actId="2696"/>
        <pc:sldMkLst>
          <pc:docMk/>
          <pc:sldMk cId="1202263791" sldId="1319"/>
        </pc:sldMkLst>
        <pc:spChg chg="add del mod">
          <ac:chgData name="Mullen (ESO), Paul J" userId="bf3d1d73-b4d7-4bb4-8793-c91dcec30622" providerId="ADAL" clId="{CC254DF7-FF14-4C15-ADCA-46FFB6019524}" dt="2020-12-08T10:09:07.745" v="2688" actId="478"/>
          <ac:spMkLst>
            <pc:docMk/>
            <pc:sldMk cId="1202263791" sldId="1319"/>
            <ac:spMk id="2" creationId="{6A7DCAEF-542D-4426-B525-7B209D7F47B5}"/>
          </ac:spMkLst>
        </pc:spChg>
        <pc:spChg chg="mod">
          <ac:chgData name="Mullen (ESO), Paul J" userId="bf3d1d73-b4d7-4bb4-8793-c91dcec30622" providerId="ADAL" clId="{CC254DF7-FF14-4C15-ADCA-46FFB6019524}" dt="2020-12-09T15:09:51.858" v="6033" actId="20577"/>
          <ac:spMkLst>
            <pc:docMk/>
            <pc:sldMk cId="1202263791" sldId="1319"/>
            <ac:spMk id="3" creationId="{00000000-0000-0000-0000-000000000000}"/>
          </ac:spMkLst>
        </pc:spChg>
        <pc:spChg chg="mod">
          <ac:chgData name="Mullen (ESO), Paul J" userId="bf3d1d73-b4d7-4bb4-8793-c91dcec30622" providerId="ADAL" clId="{CC254DF7-FF14-4C15-ADCA-46FFB6019524}" dt="2020-12-07T15:40:39.435" v="1556" actId="6549"/>
          <ac:spMkLst>
            <pc:docMk/>
            <pc:sldMk cId="1202263791" sldId="1319"/>
            <ac:spMk id="4" creationId="{00000000-0000-0000-0000-000000000000}"/>
          </ac:spMkLst>
        </pc:spChg>
      </pc:sldChg>
      <pc:sldChg chg="add del">
        <pc:chgData name="Mullen (ESO), Paul J" userId="bf3d1d73-b4d7-4bb4-8793-c91dcec30622" providerId="ADAL" clId="{CC254DF7-FF14-4C15-ADCA-46FFB6019524}" dt="2020-12-08T10:25:34.810" v="3240" actId="2696"/>
        <pc:sldMkLst>
          <pc:docMk/>
          <pc:sldMk cId="2127393578" sldId="1320"/>
        </pc:sldMkLst>
      </pc:sldChg>
      <pc:sldChg chg="modSp">
        <pc:chgData name="Mullen (ESO), Paul J" userId="bf3d1d73-b4d7-4bb4-8793-c91dcec30622" providerId="ADAL" clId="{CC254DF7-FF14-4C15-ADCA-46FFB6019524}" dt="2020-12-07T10:05:23.927" v="11" actId="20577"/>
        <pc:sldMkLst>
          <pc:docMk/>
          <pc:sldMk cId="28742408" sldId="1323"/>
        </pc:sldMkLst>
        <pc:spChg chg="mod">
          <ac:chgData name="Mullen (ESO), Paul J" userId="bf3d1d73-b4d7-4bb4-8793-c91dcec30622" providerId="ADAL" clId="{CC254DF7-FF14-4C15-ADCA-46FFB6019524}" dt="2020-12-07T10:05:23.927" v="11" actId="20577"/>
          <ac:spMkLst>
            <pc:docMk/>
            <pc:sldMk cId="28742408" sldId="1323"/>
            <ac:spMk id="5" creationId="{4FBA6ABF-CE97-446E-AFED-BDC24A2E4D0F}"/>
          </ac:spMkLst>
        </pc:spChg>
      </pc:sldChg>
      <pc:sldChg chg="addSp delSp modSp">
        <pc:chgData name="Mullen (ESO), Paul J" userId="bf3d1d73-b4d7-4bb4-8793-c91dcec30622" providerId="ADAL" clId="{CC254DF7-FF14-4C15-ADCA-46FFB6019524}" dt="2020-12-07T13:27:14.606" v="338" actId="20577"/>
        <pc:sldMkLst>
          <pc:docMk/>
          <pc:sldMk cId="1141624882" sldId="1324"/>
        </pc:sldMkLst>
        <pc:spChg chg="add del mod">
          <ac:chgData name="Mullen (ESO), Paul J" userId="bf3d1d73-b4d7-4bb4-8793-c91dcec30622" providerId="ADAL" clId="{CC254DF7-FF14-4C15-ADCA-46FFB6019524}" dt="2020-12-07T13:26:45.545" v="314"/>
          <ac:spMkLst>
            <pc:docMk/>
            <pc:sldMk cId="1141624882" sldId="1324"/>
            <ac:spMk id="3" creationId="{20BD49DA-B044-4B7E-A684-D0951A8BB8F1}"/>
          </ac:spMkLst>
        </pc:spChg>
        <pc:spChg chg="add del mod">
          <ac:chgData name="Mullen (ESO), Paul J" userId="bf3d1d73-b4d7-4bb4-8793-c91dcec30622" providerId="ADAL" clId="{CC254DF7-FF14-4C15-ADCA-46FFB6019524}" dt="2020-12-07T10:10:02.568" v="285" actId="478"/>
          <ac:spMkLst>
            <pc:docMk/>
            <pc:sldMk cId="1141624882" sldId="1324"/>
            <ac:spMk id="5" creationId="{C70AE05D-FF88-4303-8595-C5C0466854F8}"/>
          </ac:spMkLst>
        </pc:spChg>
        <pc:spChg chg="add del">
          <ac:chgData name="Mullen (ESO), Paul J" userId="bf3d1d73-b4d7-4bb4-8793-c91dcec30622" providerId="ADAL" clId="{CC254DF7-FF14-4C15-ADCA-46FFB6019524}" dt="2020-12-07T13:26:50.853" v="315" actId="478"/>
          <ac:spMkLst>
            <pc:docMk/>
            <pc:sldMk cId="1141624882" sldId="1324"/>
            <ac:spMk id="6" creationId="{3F1818DE-60BB-4283-BA43-7F0343535839}"/>
          </ac:spMkLst>
        </pc:spChg>
        <pc:spChg chg="add del mod">
          <ac:chgData name="Mullen (ESO), Paul J" userId="bf3d1d73-b4d7-4bb4-8793-c91dcec30622" providerId="ADAL" clId="{CC254DF7-FF14-4C15-ADCA-46FFB6019524}" dt="2020-12-07T13:26:53.002" v="316"/>
          <ac:spMkLst>
            <pc:docMk/>
            <pc:sldMk cId="1141624882" sldId="1324"/>
            <ac:spMk id="8" creationId="{2CBD518C-2F43-449D-B090-0BE86843E0E1}"/>
          </ac:spMkLst>
        </pc:spChg>
        <pc:spChg chg="add mod">
          <ac:chgData name="Mullen (ESO), Paul J" userId="bf3d1d73-b4d7-4bb4-8793-c91dcec30622" providerId="ADAL" clId="{CC254DF7-FF14-4C15-ADCA-46FFB6019524}" dt="2020-12-07T13:27:14.606" v="338" actId="20577"/>
          <ac:spMkLst>
            <pc:docMk/>
            <pc:sldMk cId="1141624882" sldId="1324"/>
            <ac:spMk id="9" creationId="{FD4E705B-CD87-45A4-B174-4DF34696A0E1}"/>
          </ac:spMkLst>
        </pc:spChg>
      </pc:sldChg>
      <pc:sldChg chg="addSp delSp modSp add del">
        <pc:chgData name="Mullen (ESO), Paul J" userId="bf3d1d73-b4d7-4bb4-8793-c91dcec30622" providerId="ADAL" clId="{CC254DF7-FF14-4C15-ADCA-46FFB6019524}" dt="2020-12-08T16:53:42.733" v="5164" actId="2696"/>
        <pc:sldMkLst>
          <pc:docMk/>
          <pc:sldMk cId="2747898323" sldId="1325"/>
        </pc:sldMkLst>
        <pc:spChg chg="mod">
          <ac:chgData name="Mullen (ESO), Paul J" userId="bf3d1d73-b4d7-4bb4-8793-c91dcec30622" providerId="ADAL" clId="{CC254DF7-FF14-4C15-ADCA-46FFB6019524}" dt="2020-12-08T10:51:04.783" v="4009" actId="6549"/>
          <ac:spMkLst>
            <pc:docMk/>
            <pc:sldMk cId="2747898323" sldId="1325"/>
            <ac:spMk id="2" creationId="{0CDA9072-F464-487A-8933-2350A3A6AE34}"/>
          </ac:spMkLst>
        </pc:spChg>
        <pc:spChg chg="add del mod">
          <ac:chgData name="Mullen (ESO), Paul J" userId="bf3d1d73-b4d7-4bb4-8793-c91dcec30622" providerId="ADAL" clId="{CC254DF7-FF14-4C15-ADCA-46FFB6019524}" dt="2020-12-08T10:48:29.743" v="3880" actId="478"/>
          <ac:spMkLst>
            <pc:docMk/>
            <pc:sldMk cId="2747898323" sldId="1325"/>
            <ac:spMk id="3" creationId="{C5DFC94D-655F-4F01-ADD4-610B2FF65707}"/>
          </ac:spMkLst>
        </pc:spChg>
        <pc:spChg chg="add mod">
          <ac:chgData name="Mullen (ESO), Paul J" userId="bf3d1d73-b4d7-4bb4-8793-c91dcec30622" providerId="ADAL" clId="{CC254DF7-FF14-4C15-ADCA-46FFB6019524}" dt="2020-12-08T11:12:24.395" v="5151" actId="255"/>
          <ac:spMkLst>
            <pc:docMk/>
            <pc:sldMk cId="2747898323" sldId="1325"/>
            <ac:spMk id="6" creationId="{FC678BC1-CA5E-4549-A1B4-19F8AA107C08}"/>
          </ac:spMkLst>
        </pc:spChg>
        <pc:spChg chg="add mod">
          <ac:chgData name="Mullen (ESO), Paul J" userId="bf3d1d73-b4d7-4bb4-8793-c91dcec30622" providerId="ADAL" clId="{CC254DF7-FF14-4C15-ADCA-46FFB6019524}" dt="2020-12-08T11:12:30.826" v="5152" actId="255"/>
          <ac:spMkLst>
            <pc:docMk/>
            <pc:sldMk cId="2747898323" sldId="1325"/>
            <ac:spMk id="8" creationId="{FD94F30A-1BB1-4C80-A239-9189B9BF7837}"/>
          </ac:spMkLst>
        </pc:spChg>
        <pc:graphicFrameChg chg="mod">
          <ac:chgData name="Mullen (ESO), Paul J" userId="bf3d1d73-b4d7-4bb4-8793-c91dcec30622" providerId="ADAL" clId="{CC254DF7-FF14-4C15-ADCA-46FFB6019524}" dt="2020-12-08T11:11:59.439" v="5148"/>
          <ac:graphicFrameMkLst>
            <pc:docMk/>
            <pc:sldMk cId="2747898323" sldId="1325"/>
            <ac:graphicFrameMk id="5" creationId="{4F229994-1A41-44A5-9E20-88C2288C8D7D}"/>
          </ac:graphicFrameMkLst>
        </pc:graphicFrameChg>
        <pc:graphicFrameChg chg="add mod">
          <ac:chgData name="Mullen (ESO), Paul J" userId="bf3d1d73-b4d7-4bb4-8793-c91dcec30622" providerId="ADAL" clId="{CC254DF7-FF14-4C15-ADCA-46FFB6019524}" dt="2020-12-08T11:12:10.134" v="5150"/>
          <ac:graphicFrameMkLst>
            <pc:docMk/>
            <pc:sldMk cId="2747898323" sldId="1325"/>
            <ac:graphicFrameMk id="7" creationId="{88D80006-2C8E-4920-AE23-E41DAA9CC1C6}"/>
          </ac:graphicFrameMkLst>
        </pc:graphicFrameChg>
      </pc:sldChg>
      <pc:sldChg chg="modSp add">
        <pc:chgData name="Mullen (ESO), Paul J" userId="bf3d1d73-b4d7-4bb4-8793-c91dcec30622" providerId="ADAL" clId="{CC254DF7-FF14-4C15-ADCA-46FFB6019524}" dt="2020-12-07T15:46:41.048" v="1902" actId="20577"/>
        <pc:sldMkLst>
          <pc:docMk/>
          <pc:sldMk cId="3685055704" sldId="1329"/>
        </pc:sldMkLst>
        <pc:spChg chg="mod">
          <ac:chgData name="Mullen (ESO), Paul J" userId="bf3d1d73-b4d7-4bb4-8793-c91dcec30622" providerId="ADAL" clId="{CC254DF7-FF14-4C15-ADCA-46FFB6019524}" dt="2020-12-07T15:46:41.048" v="1902" actId="20577"/>
          <ac:spMkLst>
            <pc:docMk/>
            <pc:sldMk cId="3685055704" sldId="1329"/>
            <ac:spMk id="3" creationId="{00000000-0000-0000-0000-000000000000}"/>
          </ac:spMkLst>
        </pc:spChg>
      </pc:sldChg>
      <pc:sldChg chg="modSp ord">
        <pc:chgData name="Mullen (ESO), Paul J" userId="bf3d1d73-b4d7-4bb4-8793-c91dcec30622" providerId="ADAL" clId="{CC254DF7-FF14-4C15-ADCA-46FFB6019524}" dt="2020-12-09T17:24:55.335" v="6288" actId="20577"/>
        <pc:sldMkLst>
          <pc:docMk/>
          <pc:sldMk cId="1624843984" sldId="1369"/>
        </pc:sldMkLst>
        <pc:spChg chg="mod">
          <ac:chgData name="Mullen (ESO), Paul J" userId="bf3d1d73-b4d7-4bb4-8793-c91dcec30622" providerId="ADAL" clId="{CC254DF7-FF14-4C15-ADCA-46FFB6019524}" dt="2020-12-09T17:24:55.335" v="6288" actId="20577"/>
          <ac:spMkLst>
            <pc:docMk/>
            <pc:sldMk cId="1624843984" sldId="1369"/>
            <ac:spMk id="3" creationId="{00000000-0000-0000-0000-000000000000}"/>
          </ac:spMkLst>
        </pc:spChg>
      </pc:sldChg>
      <pc:sldChg chg="modSp ord">
        <pc:chgData name="Mullen (ESO), Paul J" userId="bf3d1d73-b4d7-4bb4-8793-c91dcec30622" providerId="ADAL" clId="{CC254DF7-FF14-4C15-ADCA-46FFB6019524}" dt="2020-12-09T21:53:52.211" v="6784"/>
        <pc:sldMkLst>
          <pc:docMk/>
          <pc:sldMk cId="3253478561" sldId="1371"/>
        </pc:sldMkLst>
        <pc:spChg chg="mod">
          <ac:chgData name="Mullen (ESO), Paul J" userId="bf3d1d73-b4d7-4bb4-8793-c91dcec30622" providerId="ADAL" clId="{CC254DF7-FF14-4C15-ADCA-46FFB6019524}" dt="2020-12-09T09:45:00.309" v="5817" actId="6549"/>
          <ac:spMkLst>
            <pc:docMk/>
            <pc:sldMk cId="3253478561" sldId="1371"/>
            <ac:spMk id="3" creationId="{00000000-0000-0000-0000-000000000000}"/>
          </ac:spMkLst>
        </pc:spChg>
        <pc:spChg chg="mod">
          <ac:chgData name="Mullen (ESO), Paul J" userId="bf3d1d73-b4d7-4bb4-8793-c91dcec30622" providerId="ADAL" clId="{CC254DF7-FF14-4C15-ADCA-46FFB6019524}" dt="2020-12-07T14:08:01.783" v="1237" actId="20577"/>
          <ac:spMkLst>
            <pc:docMk/>
            <pc:sldMk cId="3253478561" sldId="1371"/>
            <ac:spMk id="4" creationId="{00000000-0000-0000-0000-000000000000}"/>
          </ac:spMkLst>
        </pc:spChg>
      </pc:sldChg>
      <pc:sldChg chg="add">
        <pc:chgData name="Mullen (ESO), Paul J" userId="bf3d1d73-b4d7-4bb4-8793-c91dcec30622" providerId="ADAL" clId="{CC254DF7-FF14-4C15-ADCA-46FFB6019524}" dt="2020-12-07T13:56:49.349" v="770"/>
        <pc:sldMkLst>
          <pc:docMk/>
          <pc:sldMk cId="3870278031" sldId="1375"/>
        </pc:sldMkLst>
      </pc:sldChg>
      <pc:sldChg chg="add">
        <pc:chgData name="Mullen (ESO), Paul J" userId="bf3d1d73-b4d7-4bb4-8793-c91dcec30622" providerId="ADAL" clId="{CC254DF7-FF14-4C15-ADCA-46FFB6019524}" dt="2020-12-07T13:56:49.349" v="770"/>
        <pc:sldMkLst>
          <pc:docMk/>
          <pc:sldMk cId="2492033904" sldId="1376"/>
        </pc:sldMkLst>
      </pc:sldChg>
      <pc:sldChg chg="modSp add">
        <pc:chgData name="Mullen (ESO), Paul J" userId="bf3d1d73-b4d7-4bb4-8793-c91dcec30622" providerId="ADAL" clId="{CC254DF7-FF14-4C15-ADCA-46FFB6019524}" dt="2020-12-09T20:36:27.524" v="6419" actId="27636"/>
        <pc:sldMkLst>
          <pc:docMk/>
          <pc:sldMk cId="2027021372" sldId="1377"/>
        </pc:sldMkLst>
        <pc:spChg chg="mod">
          <ac:chgData name="Mullen (ESO), Paul J" userId="bf3d1d73-b4d7-4bb4-8793-c91dcec30622" providerId="ADAL" clId="{CC254DF7-FF14-4C15-ADCA-46FFB6019524}" dt="2020-12-09T20:36:27.524" v="6419" actId="27636"/>
          <ac:spMkLst>
            <pc:docMk/>
            <pc:sldMk cId="2027021372" sldId="1377"/>
            <ac:spMk id="4" creationId="{8163128C-6CBB-4BFE-858B-5EED77D92C6B}"/>
          </ac:spMkLst>
        </pc:spChg>
      </pc:sldChg>
      <pc:sldChg chg="modSp add">
        <pc:chgData name="Mullen (ESO), Paul J" userId="bf3d1d73-b4d7-4bb4-8793-c91dcec30622" providerId="ADAL" clId="{CC254DF7-FF14-4C15-ADCA-46FFB6019524}" dt="2020-12-09T20:39:52.716" v="6525" actId="14100"/>
        <pc:sldMkLst>
          <pc:docMk/>
          <pc:sldMk cId="3199606754" sldId="1378"/>
        </pc:sldMkLst>
        <pc:spChg chg="mod">
          <ac:chgData name="Mullen (ESO), Paul J" userId="bf3d1d73-b4d7-4bb4-8793-c91dcec30622" providerId="ADAL" clId="{CC254DF7-FF14-4C15-ADCA-46FFB6019524}" dt="2020-12-09T20:39:52.716" v="6525" actId="14100"/>
          <ac:spMkLst>
            <pc:docMk/>
            <pc:sldMk cId="3199606754" sldId="1378"/>
            <ac:spMk id="4" creationId="{8163128C-6CBB-4BFE-858B-5EED77D92C6B}"/>
          </ac:spMkLst>
        </pc:spChg>
      </pc:sldChg>
      <pc:sldChg chg="addSp delSp modSp add">
        <pc:chgData name="Mullen (ESO), Paul J" userId="bf3d1d73-b4d7-4bb4-8793-c91dcec30622" providerId="ADAL" clId="{CC254DF7-FF14-4C15-ADCA-46FFB6019524}" dt="2020-12-09T21:53:05.730" v="6783" actId="20577"/>
        <pc:sldMkLst>
          <pc:docMk/>
          <pc:sldMk cId="1347960694" sldId="1379"/>
        </pc:sldMkLst>
        <pc:spChg chg="mod">
          <ac:chgData name="Mullen (ESO), Paul J" userId="bf3d1d73-b4d7-4bb4-8793-c91dcec30622" providerId="ADAL" clId="{CC254DF7-FF14-4C15-ADCA-46FFB6019524}" dt="2020-12-09T21:53:05.730" v="6783" actId="20577"/>
          <ac:spMkLst>
            <pc:docMk/>
            <pc:sldMk cId="1347960694" sldId="1379"/>
            <ac:spMk id="2" creationId="{7A29FFBE-FE55-4DBC-9182-D7FCE61C8DF9}"/>
          </ac:spMkLst>
        </pc:spChg>
        <pc:spChg chg="mod">
          <ac:chgData name="Mullen (ESO), Paul J" userId="bf3d1d73-b4d7-4bb4-8793-c91dcec30622" providerId="ADAL" clId="{CC254DF7-FF14-4C15-ADCA-46FFB6019524}" dt="2020-12-07T15:49:33.937" v="2041" actId="6549"/>
          <ac:spMkLst>
            <pc:docMk/>
            <pc:sldMk cId="1347960694" sldId="1379"/>
            <ac:spMk id="4" creationId="{00000000-0000-0000-0000-000000000000}"/>
          </ac:spMkLst>
        </pc:spChg>
        <pc:picChg chg="add mod">
          <ac:chgData name="Mullen (ESO), Paul J" userId="bf3d1d73-b4d7-4bb4-8793-c91dcec30622" providerId="ADAL" clId="{CC254DF7-FF14-4C15-ADCA-46FFB6019524}" dt="2020-12-07T15:52:23.070" v="2060" actId="1076"/>
          <ac:picMkLst>
            <pc:docMk/>
            <pc:sldMk cId="1347960694" sldId="1379"/>
            <ac:picMk id="3" creationId="{35F842FC-FA5E-45EE-8D1D-C2592EBAFA05}"/>
          </ac:picMkLst>
        </pc:picChg>
        <pc:picChg chg="add mod">
          <ac:chgData name="Mullen (ESO), Paul J" userId="bf3d1d73-b4d7-4bb4-8793-c91dcec30622" providerId="ADAL" clId="{CC254DF7-FF14-4C15-ADCA-46FFB6019524}" dt="2020-12-07T15:52:46.382" v="2064" actId="1037"/>
          <ac:picMkLst>
            <pc:docMk/>
            <pc:sldMk cId="1347960694" sldId="1379"/>
            <ac:picMk id="5" creationId="{38CF00E9-DBBD-4109-9A62-0F18B0F04173}"/>
          </ac:picMkLst>
        </pc:picChg>
        <pc:picChg chg="mod">
          <ac:chgData name="Mullen (ESO), Paul J" userId="bf3d1d73-b4d7-4bb4-8793-c91dcec30622" providerId="ADAL" clId="{CC254DF7-FF14-4C15-ADCA-46FFB6019524}" dt="2020-12-07T15:52:19.365" v="2059" actId="14100"/>
          <ac:picMkLst>
            <pc:docMk/>
            <pc:sldMk cId="1347960694" sldId="1379"/>
            <ac:picMk id="7" creationId="{380EEB01-553E-476D-9961-1B4DCB3A6886}"/>
          </ac:picMkLst>
        </pc:picChg>
        <pc:picChg chg="del">
          <ac:chgData name="Mullen (ESO), Paul J" userId="bf3d1d73-b4d7-4bb4-8793-c91dcec30622" providerId="ADAL" clId="{CC254DF7-FF14-4C15-ADCA-46FFB6019524}" dt="2020-12-07T15:49:42.305" v="2042" actId="478"/>
          <ac:picMkLst>
            <pc:docMk/>
            <pc:sldMk cId="1347960694" sldId="1379"/>
            <ac:picMk id="8" creationId="{5A11E4AC-9E03-458D-B99C-944EFF4297D1}"/>
          </ac:picMkLst>
        </pc:picChg>
      </pc:sldChg>
      <pc:sldChg chg="modSp add">
        <pc:chgData name="Mullen (ESO), Paul J" userId="bf3d1d73-b4d7-4bb4-8793-c91dcec30622" providerId="ADAL" clId="{CC254DF7-FF14-4C15-ADCA-46FFB6019524}" dt="2020-12-09T22:14:54.372" v="6801" actId="20577"/>
        <pc:sldMkLst>
          <pc:docMk/>
          <pc:sldMk cId="480975495" sldId="1380"/>
        </pc:sldMkLst>
        <pc:spChg chg="mod">
          <ac:chgData name="Mullen (ESO), Paul J" userId="bf3d1d73-b4d7-4bb4-8793-c91dcec30622" providerId="ADAL" clId="{CC254DF7-FF14-4C15-ADCA-46FFB6019524}" dt="2020-12-09T22:14:54.372" v="6801" actId="20577"/>
          <ac:spMkLst>
            <pc:docMk/>
            <pc:sldMk cId="480975495" sldId="1380"/>
            <ac:spMk id="3" creationId="{00000000-0000-0000-0000-000000000000}"/>
          </ac:spMkLst>
        </pc:spChg>
        <pc:spChg chg="mod">
          <ac:chgData name="Mullen (ESO), Paul J" userId="bf3d1d73-b4d7-4bb4-8793-c91dcec30622" providerId="ADAL" clId="{CC254DF7-FF14-4C15-ADCA-46FFB6019524}" dt="2020-12-09T15:10:13.342" v="6056" actId="20577"/>
          <ac:spMkLst>
            <pc:docMk/>
            <pc:sldMk cId="480975495" sldId="1380"/>
            <ac:spMk id="4" creationId="{00000000-0000-0000-0000-000000000000}"/>
          </ac:spMkLst>
        </pc:spChg>
      </pc:sldChg>
      <pc:sldChg chg="delSp modSp add del">
        <pc:chgData name="Mullen (ESO), Paul J" userId="bf3d1d73-b4d7-4bb4-8793-c91dcec30622" providerId="ADAL" clId="{CC254DF7-FF14-4C15-ADCA-46FFB6019524}" dt="2020-12-08T11:38:18.188" v="5156" actId="2696"/>
        <pc:sldMkLst>
          <pc:docMk/>
          <pc:sldMk cId="1089274672" sldId="1380"/>
        </pc:sldMkLst>
        <pc:spChg chg="mod">
          <ac:chgData name="Mullen (ESO), Paul J" userId="bf3d1d73-b4d7-4bb4-8793-c91dcec30622" providerId="ADAL" clId="{CC254DF7-FF14-4C15-ADCA-46FFB6019524}" dt="2020-12-08T10:43:17.735" v="3420" actId="20577"/>
          <ac:spMkLst>
            <pc:docMk/>
            <pc:sldMk cId="1089274672" sldId="1380"/>
            <ac:spMk id="2" creationId="{0CDA9072-F464-487A-8933-2350A3A6AE34}"/>
          </ac:spMkLst>
        </pc:spChg>
        <pc:spChg chg="del">
          <ac:chgData name="Mullen (ESO), Paul J" userId="bf3d1d73-b4d7-4bb4-8793-c91dcec30622" providerId="ADAL" clId="{CC254DF7-FF14-4C15-ADCA-46FFB6019524}" dt="2020-12-08T10:43:30.793" v="3426" actId="478"/>
          <ac:spMkLst>
            <pc:docMk/>
            <pc:sldMk cId="1089274672" sldId="1380"/>
            <ac:spMk id="27" creationId="{7EBF9CD5-4240-434D-88FE-6FF85E9D2526}"/>
          </ac:spMkLst>
        </pc:spChg>
        <pc:picChg chg="del mod">
          <ac:chgData name="Mullen (ESO), Paul J" userId="bf3d1d73-b4d7-4bb4-8793-c91dcec30622" providerId="ADAL" clId="{CC254DF7-FF14-4C15-ADCA-46FFB6019524}" dt="2020-12-08T10:43:26.159" v="3422" actId="478"/>
          <ac:picMkLst>
            <pc:docMk/>
            <pc:sldMk cId="1089274672" sldId="1380"/>
            <ac:picMk id="12" creationId="{BEEDCC09-D4AD-475C-827F-F90D74192B79}"/>
          </ac:picMkLst>
        </pc:picChg>
        <pc:picChg chg="del">
          <ac:chgData name="Mullen (ESO), Paul J" userId="bf3d1d73-b4d7-4bb4-8793-c91dcec30622" providerId="ADAL" clId="{CC254DF7-FF14-4C15-ADCA-46FFB6019524}" dt="2020-12-08T10:43:29.221" v="3425" actId="478"/>
          <ac:picMkLst>
            <pc:docMk/>
            <pc:sldMk cId="1089274672" sldId="1380"/>
            <ac:picMk id="14" creationId="{C4B57347-A7A9-4F22-A9CF-193A4FA5CE40}"/>
          </ac:picMkLst>
        </pc:picChg>
        <pc:picChg chg="del mod">
          <ac:chgData name="Mullen (ESO), Paul J" userId="bf3d1d73-b4d7-4bb4-8793-c91dcec30622" providerId="ADAL" clId="{CC254DF7-FF14-4C15-ADCA-46FFB6019524}" dt="2020-12-08T10:43:27.797" v="3424" actId="478"/>
          <ac:picMkLst>
            <pc:docMk/>
            <pc:sldMk cId="1089274672" sldId="1380"/>
            <ac:picMk id="15" creationId="{F54F6FC1-4942-4CF2-857A-C929BE50B48F}"/>
          </ac:picMkLst>
        </pc:picChg>
      </pc:sldChg>
      <pc:sldChg chg="addSp modSp add">
        <pc:chgData name="Mullen (ESO), Paul J" userId="bf3d1d73-b4d7-4bb4-8793-c91dcec30622" providerId="ADAL" clId="{CC254DF7-FF14-4C15-ADCA-46FFB6019524}" dt="2020-12-09T22:14:38.915" v="6797" actId="1076"/>
        <pc:sldMkLst>
          <pc:docMk/>
          <pc:sldMk cId="3694257594" sldId="1381"/>
        </pc:sldMkLst>
        <pc:spChg chg="mod">
          <ac:chgData name="Mullen (ESO), Paul J" userId="bf3d1d73-b4d7-4bb4-8793-c91dcec30622" providerId="ADAL" clId="{CC254DF7-FF14-4C15-ADCA-46FFB6019524}" dt="2020-12-09T22:14:31.012" v="6795" actId="114"/>
          <ac:spMkLst>
            <pc:docMk/>
            <pc:sldMk cId="3694257594" sldId="1381"/>
            <ac:spMk id="3" creationId="{00000000-0000-0000-0000-000000000000}"/>
          </ac:spMkLst>
        </pc:spChg>
        <pc:spChg chg="mod">
          <ac:chgData name="Mullen (ESO), Paul J" userId="bf3d1d73-b4d7-4bb4-8793-c91dcec30622" providerId="ADAL" clId="{CC254DF7-FF14-4C15-ADCA-46FFB6019524}" dt="2020-12-09T21:46:17.630" v="6631" actId="255"/>
          <ac:spMkLst>
            <pc:docMk/>
            <pc:sldMk cId="3694257594" sldId="1381"/>
            <ac:spMk id="4" creationId="{00000000-0000-0000-0000-000000000000}"/>
          </ac:spMkLst>
        </pc:spChg>
        <pc:graphicFrameChg chg="add mod modGraphic">
          <ac:chgData name="Mullen (ESO), Paul J" userId="bf3d1d73-b4d7-4bb4-8793-c91dcec30622" providerId="ADAL" clId="{CC254DF7-FF14-4C15-ADCA-46FFB6019524}" dt="2020-12-09T22:14:38.915" v="6797" actId="1076"/>
          <ac:graphicFrameMkLst>
            <pc:docMk/>
            <pc:sldMk cId="3694257594" sldId="1381"/>
            <ac:graphicFrameMk id="2" creationId="{6F44F491-004B-4BF8-861E-92378E69E129}"/>
          </ac:graphicFrameMkLst>
        </pc:graphicFrameChg>
      </pc:sldChg>
      <pc:sldMasterChg chg="addSldLayout delSldLayout">
        <pc:chgData name="Mullen (ESO), Paul J" userId="bf3d1d73-b4d7-4bb4-8793-c91dcec30622" providerId="ADAL" clId="{CC254DF7-FF14-4C15-ADCA-46FFB6019524}" dt="2020-12-09T09:25:12.655" v="5227" actId="2696"/>
        <pc:sldMasterMkLst>
          <pc:docMk/>
          <pc:sldMasterMk cId="1585204217" sldId="2147483660"/>
        </pc:sldMasterMkLst>
        <pc:sldLayoutChg chg="add del">
          <pc:chgData name="Mullen (ESO), Paul J" userId="bf3d1d73-b4d7-4bb4-8793-c91dcec30622" providerId="ADAL" clId="{CC254DF7-FF14-4C15-ADCA-46FFB6019524}" dt="2020-12-09T09:25:12.655" v="5227" actId="2696"/>
          <pc:sldLayoutMkLst>
            <pc:docMk/>
            <pc:sldMasterMk cId="1585204217" sldId="2147483660"/>
            <pc:sldLayoutMk cId="1303514433" sldId="214748370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B87EBEAC-D713-46B0-8D4F-F0C7C6DA5427}">
      <dgm:prSet phldrT="[Text]" custT="1"/>
      <dgm:spPr/>
      <dgm:t>
        <a:bodyPr/>
        <a:lstStyle/>
        <a:p>
          <a:r>
            <a:rPr lang="en-GB" sz="1400" b="1" dirty="0">
              <a:latin typeface="Arial" panose="020B0604020202020204" pitchFamily="34" charset="0"/>
              <a:cs typeface="Arial" panose="020B0604020202020204" pitchFamily="34" charset="0"/>
            </a:rPr>
            <a:t>December (total = 2)</a:t>
          </a:r>
          <a:endParaRPr lang="en-GB" sz="1400" b="1" dirty="0">
            <a:highlight>
              <a:srgbClr val="FFFF00"/>
            </a:highlight>
            <a:latin typeface="Arial" panose="020B0604020202020204" pitchFamily="34" charset="0"/>
            <a:cs typeface="Arial" panose="020B0604020202020204" pitchFamily="34" charset="0"/>
          </a:endParaRPr>
        </a:p>
      </dgm:t>
    </dgm:pt>
    <dgm:pt modelId="{ADB59348-C9C4-42EB-A2B0-87B3E86B7AEA}" type="parTrans" cxnId="{DA65CDD6-9DFC-4BFB-85C0-39CFAACB55F1}">
      <dgm:prSet/>
      <dgm:spPr/>
      <dgm:t>
        <a:bodyPr/>
        <a:lstStyle/>
        <a:p>
          <a:endParaRPr lang="en-GB"/>
        </a:p>
      </dgm:t>
    </dgm:pt>
    <dgm:pt modelId="{BD7A073A-4872-4C1D-9980-843DF5A2B8AE}" type="sibTrans" cxnId="{DA65CDD6-9DFC-4BFB-85C0-39CFAACB55F1}">
      <dgm:prSet/>
      <dgm:spPr/>
      <dgm:t>
        <a:bodyPr/>
        <a:lstStyle/>
        <a:p>
          <a:endParaRPr lang="en-GB"/>
        </a:p>
      </dgm:t>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4)</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9CFF7B1A-E735-4AB1-9DC1-66B67A9E3FC0}">
      <dgm:prSet phldrT="[Text]" custT="1"/>
      <dgm:spPr/>
      <dgm:t>
        <a:bodyPr/>
        <a:lstStyle/>
        <a:p>
          <a:r>
            <a:rPr lang="en-GB" sz="1400" b="0" dirty="0">
              <a:latin typeface="Arial" panose="020B0604020202020204" pitchFamily="34" charset="0"/>
              <a:cs typeface="Arial" panose="020B0604020202020204" pitchFamily="34" charset="0"/>
            </a:rPr>
            <a:t>CMP326 – 11 Dec</a:t>
          </a:r>
        </a:p>
      </dgm:t>
    </dgm:pt>
    <dgm:pt modelId="{8E5C4F12-2D3E-460A-A34D-73FBC2C02937}" type="parTrans" cxnId="{6CCF4A2C-CB48-48EF-9B4E-A1ADF96C2F5F}">
      <dgm:prSet/>
      <dgm:spPr/>
      <dgm:t>
        <a:bodyPr/>
        <a:lstStyle/>
        <a:p>
          <a:endParaRPr lang="en-GB"/>
        </a:p>
      </dgm:t>
    </dgm:pt>
    <dgm:pt modelId="{43BA23C6-3B8B-4112-8B70-9A38A8B42E67}" type="sibTrans" cxnId="{6CCF4A2C-CB48-48EF-9B4E-A1ADF96C2F5F}">
      <dgm:prSet/>
      <dgm:spPr/>
      <dgm:t>
        <a:bodyPr/>
        <a:lstStyle/>
        <a:p>
          <a:endParaRPr lang="en-GB"/>
        </a:p>
      </dgm:t>
    </dgm:pt>
    <dgm:pt modelId="{5E0955CE-5E9C-4BAB-B63A-F673E2FEC894}">
      <dgm:prSet phldrT="[Text]" custT="1"/>
      <dgm:spPr/>
      <dgm:t>
        <a:bodyPr/>
        <a:lstStyle/>
        <a:p>
          <a:r>
            <a:rPr lang="en-GB" sz="1400" b="0" dirty="0">
              <a:latin typeface="Arial" panose="020B0604020202020204" pitchFamily="34" charset="0"/>
              <a:cs typeface="Arial" panose="020B0604020202020204" pitchFamily="34" charset="0"/>
            </a:rPr>
            <a:t>CMP328 – 12 Jan</a:t>
          </a:r>
          <a:endParaRPr lang="en-GB" sz="1400" b="1" dirty="0">
            <a:latin typeface="Arial" panose="020B0604020202020204" pitchFamily="34" charset="0"/>
            <a:cs typeface="Arial" panose="020B0604020202020204" pitchFamily="34" charset="0"/>
          </a:endParaRPr>
        </a:p>
      </dgm:t>
    </dgm:pt>
    <dgm:pt modelId="{A0A7733E-4E0A-4DE6-9499-799F911EB8F2}" type="parTrans" cxnId="{1D9FAC79-B0BF-459F-BA26-93229BB4DAC5}">
      <dgm:prSet/>
      <dgm:spPr/>
      <dgm:t>
        <a:bodyPr/>
        <a:lstStyle/>
        <a:p>
          <a:endParaRPr lang="en-GB"/>
        </a:p>
      </dgm:t>
    </dgm:pt>
    <dgm:pt modelId="{E4B46969-BCA5-4324-AB32-77D91485D119}" type="sibTrans" cxnId="{1D9FAC79-B0BF-459F-BA26-93229BB4DAC5}">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4C3B66E2-7F4D-4492-8A6D-2537A952CB90}">
      <dgm:prSet phldrT="[Text]" custT="1"/>
      <dgm:spPr/>
      <dgm:t>
        <a:bodyPr/>
        <a:lstStyle/>
        <a:p>
          <a:r>
            <a:rPr lang="en-GB" sz="1400" b="0" dirty="0">
              <a:latin typeface="Arial" panose="020B0604020202020204" pitchFamily="34" charset="0"/>
              <a:cs typeface="Arial" panose="020B0604020202020204" pitchFamily="34" charset="0"/>
            </a:rPr>
            <a:t>CMP298</a:t>
          </a:r>
        </a:p>
      </dgm:t>
    </dgm:pt>
    <dgm:pt modelId="{F86AFB00-661C-4CD9-B77D-418765CC71B2}" type="parTrans" cxnId="{5589B656-773C-43B2-BE8E-115B30B5D831}">
      <dgm:prSet/>
      <dgm:spPr/>
      <dgm:t>
        <a:bodyPr/>
        <a:lstStyle/>
        <a:p>
          <a:endParaRPr lang="en-GB"/>
        </a:p>
      </dgm:t>
    </dgm:pt>
    <dgm:pt modelId="{5B2560E2-E616-459C-AA2E-D10B88EB07F9}" type="sibTrans" cxnId="{5589B656-773C-43B2-BE8E-115B30B5D831}">
      <dgm:prSet/>
      <dgm:spPr/>
      <dgm:t>
        <a:bodyPr/>
        <a:lstStyle/>
        <a:p>
          <a:endParaRPr lang="en-GB"/>
        </a:p>
      </dgm:t>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6)</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CCDF140A-4F25-429B-B1EC-7D55A1D63BBC}">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E1E1DE4-9506-4E6A-ADA7-DC0BBB53C660}" type="parTrans" cxnId="{C4070B9E-E878-41E3-A2A3-2364A5FB117C}">
      <dgm:prSet/>
      <dgm:spPr/>
      <dgm:t>
        <a:bodyPr/>
        <a:lstStyle/>
        <a:p>
          <a:endParaRPr lang="en-GB"/>
        </a:p>
      </dgm:t>
    </dgm:pt>
    <dgm:pt modelId="{5A3DDB86-2F74-4148-B307-2D6388E7A579}" type="sibTrans" cxnId="{C4070B9E-E878-41E3-A2A3-2364A5FB117C}">
      <dgm:prSet/>
      <dgm:spPr/>
      <dgm:t>
        <a:bodyPr/>
        <a:lstStyle/>
        <a:p>
          <a:endParaRPr lang="en-GB"/>
        </a:p>
      </dgm:t>
    </dgm:pt>
    <dgm:pt modelId="{7BD6557B-64D5-4097-9B1A-E238AE179E1B}">
      <dgm:prSet phldrT="[Text]" custT="1"/>
      <dgm:spPr/>
      <dgm:t>
        <a:bodyPr/>
        <a:lstStyle/>
        <a:p>
          <a:r>
            <a:rPr lang="en-GB" sz="1400" b="0" dirty="0">
              <a:latin typeface="Arial" panose="020B0604020202020204" pitchFamily="34" charset="0"/>
              <a:cs typeface="Arial" panose="020B0604020202020204" pitchFamily="34" charset="0"/>
            </a:rPr>
            <a:t>CMP330 – 14 Dec</a:t>
          </a:r>
        </a:p>
      </dgm:t>
    </dgm:pt>
    <dgm:pt modelId="{8E93528E-4062-40A4-AB9D-EAC6A85517DD}" type="parTrans" cxnId="{1F01274D-CC5E-44D6-9119-5EB9CB2ECA26}">
      <dgm:prSet/>
      <dgm:spPr/>
      <dgm:t>
        <a:bodyPr/>
        <a:lstStyle/>
        <a:p>
          <a:endParaRPr lang="en-GB"/>
        </a:p>
      </dgm:t>
    </dgm:pt>
    <dgm:pt modelId="{F8D060E3-66C4-4DDA-B271-1A90F349517D}" type="sibTrans" cxnId="{1F01274D-CC5E-44D6-9119-5EB9CB2ECA26}">
      <dgm:prSet/>
      <dgm:spPr/>
      <dgm:t>
        <a:bodyPr/>
        <a:lstStyle/>
        <a:p>
          <a:endParaRPr lang="en-GB"/>
        </a:p>
      </dgm:t>
    </dgm:pt>
    <dgm:pt modelId="{A7243F4C-BB31-4AF7-94F2-9F96387BF06E}">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EB23078D-683C-48AD-8406-854576DBA662}" type="parTrans" cxnId="{F192D571-C708-424E-BE18-80A833A97157}">
      <dgm:prSet/>
      <dgm:spPr/>
      <dgm:t>
        <a:bodyPr/>
        <a:lstStyle/>
        <a:p>
          <a:endParaRPr lang="en-GB"/>
        </a:p>
      </dgm:t>
    </dgm:pt>
    <dgm:pt modelId="{55FDEB55-89DF-485B-9C8A-D7DBDE704261}" type="sibTrans" cxnId="{F192D571-C708-424E-BE18-80A833A97157}">
      <dgm:prSet/>
      <dgm:spPr/>
      <dgm:t>
        <a:bodyPr/>
        <a:lstStyle/>
        <a:p>
          <a:endParaRPr lang="en-GB"/>
        </a:p>
      </dgm:t>
    </dgm:pt>
    <dgm:pt modelId="{D7CD9C8E-C881-44A5-8431-859A73238472}">
      <dgm:prSet phldrT="[Text]" custT="1"/>
      <dgm:spPr/>
      <dgm:t>
        <a:bodyPr/>
        <a:lstStyle/>
        <a:p>
          <a:r>
            <a:rPr lang="en-GB" sz="1400" b="1" dirty="0">
              <a:latin typeface="Arial" panose="020B0604020202020204" pitchFamily="34" charset="0"/>
              <a:cs typeface="Arial" panose="020B0604020202020204" pitchFamily="34" charset="0"/>
            </a:rPr>
            <a:t>March (total = 4 so far)</a:t>
          </a:r>
        </a:p>
      </dgm:t>
    </dgm:pt>
    <dgm:pt modelId="{A75D1DD0-8297-4718-9ED2-0A3EB4252536}" type="parTrans" cxnId="{EFE3161C-995B-4666-B2B2-E7C1F60088A6}">
      <dgm:prSet/>
      <dgm:spPr/>
      <dgm:t>
        <a:bodyPr/>
        <a:lstStyle/>
        <a:p>
          <a:endParaRPr lang="en-GB"/>
        </a:p>
      </dgm:t>
    </dgm:pt>
    <dgm:pt modelId="{A0412181-8AA5-4559-9726-10F6655ACB98}" type="sibTrans" cxnId="{EFE3161C-995B-4666-B2B2-E7C1F60088A6}">
      <dgm:prSet/>
      <dgm:spPr/>
      <dgm:t>
        <a:bodyPr/>
        <a:lstStyle/>
        <a:p>
          <a:endParaRPr lang="en-GB"/>
        </a:p>
      </dgm:t>
    </dgm:pt>
    <dgm:pt modelId="{0D5E3C7F-94F8-4412-8D66-A047044FEA82}">
      <dgm:prSet phldrT="[Text]" custT="1"/>
      <dgm:spPr/>
      <dgm:t>
        <a:bodyPr/>
        <a:lstStyle/>
        <a:p>
          <a:r>
            <a:rPr lang="en-GB" sz="1400" b="0" dirty="0">
              <a:latin typeface="Arial" panose="020B0604020202020204" pitchFamily="34" charset="0"/>
              <a:cs typeface="Arial" panose="020B0604020202020204" pitchFamily="34" charset="0"/>
            </a:rPr>
            <a:t>CMP298</a:t>
          </a:r>
        </a:p>
      </dgm:t>
    </dgm:pt>
    <dgm:pt modelId="{8324FD43-AB96-4655-AA68-2572CFA86CAB}" type="parTrans" cxnId="{B2AF5E60-6C6C-48CD-A884-54B675D67666}">
      <dgm:prSet/>
      <dgm:spPr/>
      <dgm:t>
        <a:bodyPr/>
        <a:lstStyle/>
        <a:p>
          <a:endParaRPr lang="en-GB"/>
        </a:p>
      </dgm:t>
    </dgm:pt>
    <dgm:pt modelId="{9BE19D32-365E-425E-8AB0-A902A79D2F41}" type="sibTrans" cxnId="{B2AF5E60-6C6C-48CD-A884-54B675D67666}">
      <dgm:prSet/>
      <dgm:spPr/>
      <dgm:t>
        <a:bodyPr/>
        <a:lstStyle/>
        <a:p>
          <a:endParaRPr lang="en-GB"/>
        </a:p>
      </dgm:t>
    </dgm:pt>
    <dgm:pt modelId="{1DFA09AD-13CF-479C-A3A6-D567D8174233}">
      <dgm:prSet phldrT="[Text]" custT="1"/>
      <dgm:spPr/>
      <dgm:t>
        <a:bodyPr/>
        <a:lstStyle/>
        <a:p>
          <a:r>
            <a:rPr lang="en-GB" sz="1400" b="0" dirty="0">
              <a:latin typeface="Arial" panose="020B0604020202020204" pitchFamily="34" charset="0"/>
              <a:cs typeface="Arial" panose="020B0604020202020204" pitchFamily="34" charset="0"/>
            </a:rPr>
            <a:t>CMP315 ?</a:t>
          </a:r>
        </a:p>
      </dgm:t>
    </dgm:pt>
    <dgm:pt modelId="{1D633BC7-1C12-414C-B9CD-03D918CCCF89}" type="parTrans" cxnId="{3298845C-D228-4A82-910C-1684EF9B1CC3}">
      <dgm:prSet/>
      <dgm:spPr/>
      <dgm:t>
        <a:bodyPr/>
        <a:lstStyle/>
        <a:p>
          <a:endParaRPr lang="en-GB"/>
        </a:p>
      </dgm:t>
    </dgm:pt>
    <dgm:pt modelId="{F707FA34-2B54-4A4E-876F-753D030EF804}" type="sibTrans" cxnId="{3298845C-D228-4A82-910C-1684EF9B1CC3}">
      <dgm:prSet/>
      <dgm:spPr/>
      <dgm:t>
        <a:bodyPr/>
        <a:lstStyle/>
        <a:p>
          <a:endParaRPr lang="en-GB"/>
        </a:p>
      </dgm:t>
    </dgm:pt>
    <dgm:pt modelId="{51344B89-2DCA-487A-A132-F3CF12D0A862}">
      <dgm:prSet custT="1"/>
      <dgm:spPr/>
      <dgm:t>
        <a:bodyPr/>
        <a:lstStyle/>
        <a:p>
          <a:r>
            <a:rPr lang="en-GB" sz="1400" b="0" dirty="0">
              <a:latin typeface="Arial" panose="020B0604020202020204" pitchFamily="34" charset="0"/>
              <a:cs typeface="Arial" panose="020B0604020202020204" pitchFamily="34" charset="0"/>
            </a:rPr>
            <a:t>New Expansion Constant Mod?</a:t>
          </a:r>
        </a:p>
      </dgm:t>
    </dgm:pt>
    <dgm:pt modelId="{01E2AB4C-F687-41AE-B62E-01C35B733968}" type="parTrans" cxnId="{922B14C8-32AA-465F-89E1-BC1195C7471A}">
      <dgm:prSet/>
      <dgm:spPr/>
      <dgm:t>
        <a:bodyPr/>
        <a:lstStyle/>
        <a:p>
          <a:endParaRPr lang="en-GB"/>
        </a:p>
      </dgm:t>
    </dgm:pt>
    <dgm:pt modelId="{939B85DF-59D1-4834-9CF7-E8095C58337E}" type="sibTrans" cxnId="{922B14C8-32AA-465F-89E1-BC1195C7471A}">
      <dgm:prSet/>
      <dgm:spPr/>
      <dgm:t>
        <a:bodyPr/>
        <a:lstStyle/>
        <a:p>
          <a:endParaRPr lang="en-GB"/>
        </a:p>
      </dgm:t>
    </dgm:pt>
    <dgm:pt modelId="{72C3C902-BF38-4657-89B2-7D0FD0498C73}">
      <dgm:prSet phldrT="[Text]" custT="1"/>
      <dgm:spPr/>
      <dgm:t>
        <a:bodyPr/>
        <a:lstStyle/>
        <a:p>
          <a:r>
            <a:rPr lang="en-GB" sz="1400" b="0" dirty="0">
              <a:latin typeface="Arial" panose="020B0604020202020204" pitchFamily="34" charset="0"/>
              <a:cs typeface="Arial" panose="020B0604020202020204" pitchFamily="34" charset="0"/>
            </a:rPr>
            <a:t>CMP328</a:t>
          </a:r>
        </a:p>
      </dgm:t>
    </dgm:pt>
    <dgm:pt modelId="{1F27D0B8-ED8A-4F7B-AE51-B61117311B53}" type="parTrans" cxnId="{8DF5E960-F2D2-43EA-BFDC-2042AE5E931B}">
      <dgm:prSet/>
      <dgm:spPr/>
      <dgm:t>
        <a:bodyPr/>
        <a:lstStyle/>
        <a:p>
          <a:endParaRPr lang="en-GB"/>
        </a:p>
      </dgm:t>
    </dgm:pt>
    <dgm:pt modelId="{C623822D-30FE-46A8-810F-ED74DBEA4D29}" type="sibTrans" cxnId="{8DF5E960-F2D2-43EA-BFDC-2042AE5E931B}">
      <dgm:prSet/>
      <dgm:spPr/>
      <dgm:t>
        <a:bodyPr/>
        <a:lstStyle/>
        <a:p>
          <a:endParaRPr lang="en-GB"/>
        </a:p>
      </dgm:t>
    </dgm:pt>
    <dgm:pt modelId="{EE0F6860-1B18-4060-864D-C7E536CBC221}">
      <dgm:prSet phldrT="[Text]" custT="1"/>
      <dgm:spPr/>
      <dgm:t>
        <a:bodyPr/>
        <a:lstStyle/>
        <a:p>
          <a:r>
            <a:rPr lang="en-GB" sz="1400" b="0" dirty="0">
              <a:latin typeface="Arial" panose="020B0604020202020204" pitchFamily="34" charset="0"/>
              <a:cs typeface="Arial" panose="020B0604020202020204" pitchFamily="34" charset="0"/>
            </a:rPr>
            <a:t>CMP315 ?</a:t>
          </a:r>
          <a:endParaRPr lang="en-GB" sz="1400" b="1" dirty="0">
            <a:latin typeface="Arial" panose="020B0604020202020204" pitchFamily="34" charset="0"/>
            <a:cs typeface="Arial" panose="020B0604020202020204" pitchFamily="34" charset="0"/>
          </a:endParaRPr>
        </a:p>
      </dgm:t>
    </dgm:pt>
    <dgm:pt modelId="{DAC86743-6F2A-4393-BE0D-99C0C2A3529E}" type="parTrans" cxnId="{C2FC770E-9B82-46F1-8C1E-A21E8A71F3A0}">
      <dgm:prSet/>
      <dgm:spPr/>
      <dgm:t>
        <a:bodyPr/>
        <a:lstStyle/>
        <a:p>
          <a:endParaRPr lang="en-GB"/>
        </a:p>
      </dgm:t>
    </dgm:pt>
    <dgm:pt modelId="{8E8CC5B0-4929-4754-B3D0-BFB8EFDC496A}" type="sibTrans" cxnId="{C2FC770E-9B82-46F1-8C1E-A21E8A71F3A0}">
      <dgm:prSet/>
      <dgm:spPr/>
      <dgm:t>
        <a:bodyPr/>
        <a:lstStyle/>
        <a:p>
          <a:endParaRPr lang="en-GB"/>
        </a:p>
      </dgm:t>
    </dgm:pt>
    <dgm:pt modelId="{91690992-D00C-485F-888F-20AEE2B24C89}">
      <dgm:prSet custT="1"/>
      <dgm:spPr/>
      <dgm:t>
        <a:bodyPr/>
        <a:lstStyle/>
        <a:p>
          <a:r>
            <a:rPr lang="en-GB" sz="1400" b="0" dirty="0">
              <a:latin typeface="Arial" panose="020B0604020202020204" pitchFamily="34" charset="0"/>
              <a:cs typeface="Arial" panose="020B0604020202020204" pitchFamily="34" charset="0"/>
            </a:rPr>
            <a:t>New Expansion Constant Mod?</a:t>
          </a:r>
        </a:p>
      </dgm:t>
    </dgm:pt>
    <dgm:pt modelId="{CE903B16-92F9-4A4E-B6CB-FDCF4B8D6D13}" type="parTrans" cxnId="{EEBFDBF6-7A52-4C59-988C-A7EAA7421583}">
      <dgm:prSet/>
      <dgm:spPr/>
      <dgm:t>
        <a:bodyPr/>
        <a:lstStyle/>
        <a:p>
          <a:endParaRPr lang="en-GB"/>
        </a:p>
      </dgm:t>
    </dgm:pt>
    <dgm:pt modelId="{93E9B605-E78C-402B-A7ED-419275F2FFDB}" type="sibTrans" cxnId="{EEBFDBF6-7A52-4C59-988C-A7EAA7421583}">
      <dgm:prSet/>
      <dgm:spPr/>
      <dgm:t>
        <a:bodyPr/>
        <a:lstStyle/>
        <a:p>
          <a:endParaRPr lang="en-GB"/>
        </a:p>
      </dgm:t>
    </dgm:pt>
    <dgm:pt modelId="{6028988F-D25D-4B1C-B4AC-608BA5779E4F}">
      <dgm:prSet custT="1"/>
      <dgm:spPr/>
      <dgm:t>
        <a:bodyPr/>
        <a:lstStyle/>
        <a:p>
          <a:r>
            <a:rPr lang="en-GB" sz="1400" b="0" dirty="0">
              <a:latin typeface="Arial" panose="020B0604020202020204" pitchFamily="34" charset="0"/>
              <a:cs typeface="Arial" panose="020B0604020202020204" pitchFamily="34" charset="0"/>
            </a:rPr>
            <a:t>CMP328</a:t>
          </a:r>
        </a:p>
      </dgm:t>
    </dgm:pt>
    <dgm:pt modelId="{9F81E53D-AC75-4FBB-B0B8-D668E1AD1AD3}" type="parTrans" cxnId="{A3DEC272-CF6C-4785-916D-FED51AF60164}">
      <dgm:prSet/>
      <dgm:spPr/>
      <dgm:t>
        <a:bodyPr/>
        <a:lstStyle/>
        <a:p>
          <a:endParaRPr lang="en-GB"/>
        </a:p>
      </dgm:t>
    </dgm:pt>
    <dgm:pt modelId="{9A303E8B-34B9-4F9F-8AE7-7CE40BC34363}" type="sibTrans" cxnId="{A3DEC272-CF6C-4785-916D-FED51AF60164}">
      <dgm:prSet/>
      <dgm:spPr/>
      <dgm:t>
        <a:bodyPr/>
        <a:lstStyle/>
        <a:p>
          <a:endParaRPr lang="en-GB"/>
        </a:p>
      </dgm:t>
    </dgm:pt>
    <dgm:pt modelId="{25C60ABA-FDD7-41E3-8BFD-2BCE9C814010}">
      <dgm:prSet custT="1"/>
      <dgm:spPr/>
      <dgm:t>
        <a:bodyPr/>
        <a:lstStyle/>
        <a:p>
          <a:r>
            <a:rPr lang="en-GB" sz="1400" b="0" dirty="0">
              <a:latin typeface="Arial" panose="020B0604020202020204" pitchFamily="34" charset="0"/>
              <a:cs typeface="Arial" panose="020B0604020202020204" pitchFamily="34" charset="0"/>
            </a:rPr>
            <a:t>CMP330</a:t>
          </a:r>
        </a:p>
      </dgm:t>
    </dgm:pt>
    <dgm:pt modelId="{C586E451-7DBC-40B9-ABE4-B4211F1151B0}" type="parTrans" cxnId="{EBF9C5D3-F73C-4E88-B811-2579B7611C9E}">
      <dgm:prSet/>
      <dgm:spPr/>
      <dgm:t>
        <a:bodyPr/>
        <a:lstStyle/>
        <a:p>
          <a:endParaRPr lang="en-GB"/>
        </a:p>
      </dgm:t>
    </dgm:pt>
    <dgm:pt modelId="{963CD8FE-EA0A-44CD-957B-F06F50F498CE}" type="sibTrans" cxnId="{EBF9C5D3-F73C-4E88-B811-2579B7611C9E}">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A46B12B0-4BA1-43D7-BEDA-07C010961C05}" type="pres">
      <dgm:prSet presAssocID="{B87EBEAC-D713-46B0-8D4F-F0C7C6DA5427}" presName="compositeA" presStyleCnt="0"/>
      <dgm:spPr/>
    </dgm:pt>
    <dgm:pt modelId="{9FFD8050-2DBE-4A9D-BF92-E7EE4A15901E}" type="pres">
      <dgm:prSet presAssocID="{B87EBEAC-D713-46B0-8D4F-F0C7C6DA5427}" presName="textA" presStyleLbl="revTx" presStyleIdx="0" presStyleCnt="4">
        <dgm:presLayoutVars>
          <dgm:bulletEnabled val="1"/>
        </dgm:presLayoutVars>
      </dgm:prSet>
      <dgm:spPr/>
    </dgm:pt>
    <dgm:pt modelId="{653C4CCD-BDA5-4C50-B4C1-A0C7190AE863}" type="pres">
      <dgm:prSet presAssocID="{B87EBEAC-D713-46B0-8D4F-F0C7C6DA5427}" presName="circleA" presStyleLbl="node1" presStyleIdx="0" presStyleCnt="4"/>
      <dgm:spPr/>
    </dgm:pt>
    <dgm:pt modelId="{13F6E57F-6D7C-43B8-98FF-59F9B75FE0C9}" type="pres">
      <dgm:prSet presAssocID="{B87EBEAC-D713-46B0-8D4F-F0C7C6DA5427}" presName="spaceA" presStyleCnt="0"/>
      <dgm:spPr/>
    </dgm:pt>
    <dgm:pt modelId="{1B957F79-50DE-46B5-81F0-0961450175E7}" type="pres">
      <dgm:prSet presAssocID="{BD7A073A-4872-4C1D-9980-843DF5A2B8AE}" presName="space" presStyleCnt="0"/>
      <dgm:spPr/>
    </dgm:pt>
    <dgm:pt modelId="{3C6A9689-5AC5-4BBD-80A5-871A215ACF87}" type="pres">
      <dgm:prSet presAssocID="{00A5B285-5C81-47D4-8980-415D94DC31F2}" presName="compositeB" presStyleCnt="0"/>
      <dgm:spPr/>
    </dgm:pt>
    <dgm:pt modelId="{B5B23E5A-6E83-4EF3-B994-055ED8F4F6DE}" type="pres">
      <dgm:prSet presAssocID="{00A5B285-5C81-47D4-8980-415D94DC31F2}" presName="textB" presStyleLbl="revTx" presStyleIdx="1" presStyleCnt="4">
        <dgm:presLayoutVars>
          <dgm:bulletEnabled val="1"/>
        </dgm:presLayoutVars>
      </dgm:prSet>
      <dgm:spPr/>
    </dgm:pt>
    <dgm:pt modelId="{BD17F519-2FC1-42DC-BF78-4D05EC46AF48}" type="pres">
      <dgm:prSet presAssocID="{00A5B285-5C81-47D4-8980-415D94DC31F2}" presName="circleB" presStyleLbl="node1" presStyleIdx="1" presStyleCnt="4"/>
      <dgm:spPr/>
    </dgm:pt>
    <dgm:pt modelId="{85CF96A5-5BD1-4FAD-87D9-C9143DCD3C7E}" type="pres">
      <dgm:prSet presAssocID="{00A5B285-5C81-47D4-8980-415D94DC31F2}" presName="spaceB" presStyleCnt="0"/>
      <dgm:spPr/>
    </dgm:pt>
    <dgm:pt modelId="{E9668E91-112D-431F-97ED-EE5EBD37F67C}" type="pres">
      <dgm:prSet presAssocID="{6ED76270-41DD-442A-B73F-CE7C53B37D99}" presName="space" presStyleCnt="0"/>
      <dgm:spPr/>
    </dgm:pt>
    <dgm:pt modelId="{CB7C7892-131C-4F99-8F5C-BC415852F33E}" type="pres">
      <dgm:prSet presAssocID="{E03710FF-E186-447F-90B9-02E2AC1026D2}" presName="compositeA" presStyleCnt="0"/>
      <dgm:spPr/>
    </dgm:pt>
    <dgm:pt modelId="{81E420DD-0F61-4BE9-BC19-5922997B5E0A}" type="pres">
      <dgm:prSet presAssocID="{E03710FF-E186-447F-90B9-02E2AC1026D2}" presName="textA" presStyleLbl="revTx" presStyleIdx="2" presStyleCnt="4" custScaleX="119959">
        <dgm:presLayoutVars>
          <dgm:bulletEnabled val="1"/>
        </dgm:presLayoutVars>
      </dgm:prSet>
      <dgm:spPr/>
    </dgm:pt>
    <dgm:pt modelId="{49AB4A09-6C6C-4098-BCF2-27D01A7F1602}" type="pres">
      <dgm:prSet presAssocID="{E03710FF-E186-447F-90B9-02E2AC1026D2}" presName="circleA" presStyleLbl="node1" presStyleIdx="2" presStyleCnt="4"/>
      <dgm:spPr/>
    </dgm:pt>
    <dgm:pt modelId="{77A76831-FB5F-4304-A315-28D581D04BEF}" type="pres">
      <dgm:prSet presAssocID="{E03710FF-E186-447F-90B9-02E2AC1026D2}" presName="spaceA" presStyleCnt="0"/>
      <dgm:spPr/>
    </dgm:pt>
    <dgm:pt modelId="{0BF530DB-9F20-4FF6-B3FF-0C7A6BA2E6E2}" type="pres">
      <dgm:prSet presAssocID="{F36BCD33-CEB8-42AA-BC11-29D90F87DCFA}" presName="space" presStyleCnt="0"/>
      <dgm:spPr/>
    </dgm:pt>
    <dgm:pt modelId="{C7AD9497-D2CC-4C23-A059-AA6F3A1096D9}" type="pres">
      <dgm:prSet presAssocID="{D7CD9C8E-C881-44A5-8431-859A73238472}" presName="compositeB" presStyleCnt="0"/>
      <dgm:spPr/>
    </dgm:pt>
    <dgm:pt modelId="{21C08A4E-3B80-4630-AF56-84B442C11883}" type="pres">
      <dgm:prSet presAssocID="{D7CD9C8E-C881-44A5-8431-859A73238472}" presName="textB" presStyleLbl="revTx" presStyleIdx="3" presStyleCnt="4">
        <dgm:presLayoutVars>
          <dgm:bulletEnabled val="1"/>
        </dgm:presLayoutVars>
      </dgm:prSet>
      <dgm:spPr/>
    </dgm:pt>
    <dgm:pt modelId="{3BD20BAE-35FD-4A8E-AB84-45E51F8CCA2A}" type="pres">
      <dgm:prSet presAssocID="{D7CD9C8E-C881-44A5-8431-859A73238472}" presName="circleB" presStyleLbl="node1" presStyleIdx="3" presStyleCnt="4"/>
      <dgm:spPr/>
    </dgm:pt>
    <dgm:pt modelId="{2D722D9E-87BE-43BA-AF0E-AF6C1FF57DCE}" type="pres">
      <dgm:prSet presAssocID="{D7CD9C8E-C881-44A5-8431-859A73238472}" presName="spaceB" presStyleCnt="0"/>
      <dgm:spPr/>
    </dgm:pt>
  </dgm:ptLst>
  <dgm:cxnLst>
    <dgm:cxn modelId="{5624C805-98E3-46D2-936E-5976CA0FFD45}" type="presOf" srcId="{5E0955CE-5E9C-4BAB-B63A-F673E2FEC894}" destId="{B5B23E5A-6E83-4EF3-B994-055ED8F4F6DE}" srcOrd="0" destOrd="1" presId="urn:microsoft.com/office/officeart/2005/8/layout/hProcess11"/>
    <dgm:cxn modelId="{224BDF0D-0336-45F0-9D1A-E06EC67FEFDD}" type="presOf" srcId="{25C60ABA-FDD7-41E3-8BFD-2BCE9C814010}" destId="{21C08A4E-3B80-4630-AF56-84B442C11883}" srcOrd="0" destOrd="4" presId="urn:microsoft.com/office/officeart/2005/8/layout/hProcess11"/>
    <dgm:cxn modelId="{C2FC770E-9B82-46F1-8C1E-A21E8A71F3A0}" srcId="{D7CD9C8E-C881-44A5-8431-859A73238472}" destId="{EE0F6860-1B18-4060-864D-C7E536CBC221}" srcOrd="0" destOrd="0" parTransId="{DAC86743-6F2A-4393-BE0D-99C0C2A3529E}" sibTransId="{8E8CC5B0-4929-4754-B3D0-BFB8EFDC496A}"/>
    <dgm:cxn modelId="{BFE4820F-7B7C-4976-9496-3C7B96BA1C00}" srcId="{00A5B285-5C81-47D4-8980-415D94DC31F2}" destId="{AED3A7F7-2CA9-4A2D-ABC0-076FA91B3DFB}" srcOrd="1" destOrd="0" parTransId="{56F83A3D-9778-4B38-947E-03901EA0DFF9}" sibTransId="{2E66AFBE-0D8D-461E-AD88-C191A4E35530}"/>
    <dgm:cxn modelId="{C813C516-513F-4246-88C9-905C770C1E1D}" type="presOf" srcId="{00A5B285-5C81-47D4-8980-415D94DC31F2}" destId="{B5B23E5A-6E83-4EF3-B994-055ED8F4F6DE}" srcOrd="0" destOrd="0" presId="urn:microsoft.com/office/officeart/2005/8/layout/hProcess11"/>
    <dgm:cxn modelId="{EFE3161C-995B-4666-B2B2-E7C1F60088A6}" srcId="{B32BE603-0F34-465F-9929-BD40BCCABAB0}" destId="{D7CD9C8E-C881-44A5-8431-859A73238472}" srcOrd="3" destOrd="0" parTransId="{A75D1DD0-8297-4718-9ED2-0A3EB4252536}" sibTransId="{A0412181-8AA5-4559-9726-10F6655ACB98}"/>
    <dgm:cxn modelId="{1A647C29-A66B-47A8-B9F5-107557E35CEE}" type="presOf" srcId="{9CFF7B1A-E735-4AB1-9DC1-66B67A9E3FC0}" destId="{9FFD8050-2DBE-4A9D-BF92-E7EE4A15901E}" srcOrd="0" destOrd="1" presId="urn:microsoft.com/office/officeart/2005/8/layout/hProcess11"/>
    <dgm:cxn modelId="{6CCF4A2C-CB48-48EF-9B4E-A1ADF96C2F5F}" srcId="{B87EBEAC-D713-46B0-8D4F-F0C7C6DA5427}" destId="{9CFF7B1A-E735-4AB1-9DC1-66B67A9E3FC0}" srcOrd="0" destOrd="0" parTransId="{8E5C4F12-2D3E-460A-A34D-73FBC2C02937}" sibTransId="{43BA23C6-3B8B-4112-8B70-9A38A8B42E67}"/>
    <dgm:cxn modelId="{4D417930-071D-4DA7-A486-47DC2D0C384A}" type="presOf" srcId="{72C3C902-BF38-4657-89B2-7D0FD0498C73}" destId="{81E420DD-0F61-4BE9-BC19-5922997B5E0A}" srcOrd="0" destOrd="3" presId="urn:microsoft.com/office/officeart/2005/8/layout/hProcess11"/>
    <dgm:cxn modelId="{046B1E39-9F84-4A95-A2CA-5DDEC6F2AF01}" type="presOf" srcId="{CCDF140A-4F25-429B-B1EC-7D55A1D63BBC}" destId="{81E420DD-0F61-4BE9-BC19-5922997B5E0A}" srcOrd="0" destOrd="4" presId="urn:microsoft.com/office/officeart/2005/8/layout/hProcess11"/>
    <dgm:cxn modelId="{8232123A-7491-41C7-89A5-873C990311AD}" srcId="{00A5B285-5C81-47D4-8980-415D94DC31F2}" destId="{94C9ED6A-3561-40F9-A193-1F9CDE3DC138}" srcOrd="2" destOrd="0" parTransId="{C57B0ED0-21EE-4E89-9E4A-408877D746BE}" sibTransId="{BC101725-4B2D-4BEB-B6F9-51479AF210B0}"/>
    <dgm:cxn modelId="{3298845C-D228-4A82-910C-1684EF9B1CC3}" srcId="{E03710FF-E186-447F-90B9-02E2AC1026D2}" destId="{1DFA09AD-13CF-479C-A3A6-D567D8174233}" srcOrd="0" destOrd="0" parTransId="{1D633BC7-1C12-414C-B9CD-03D918CCCF89}" sibTransId="{F707FA34-2B54-4A4E-876F-753D030EF804}"/>
    <dgm:cxn modelId="{81EA825E-64D1-4495-AE7E-90C6DEE8AD94}" type="presOf" srcId="{E03710FF-E186-447F-90B9-02E2AC1026D2}" destId="{81E420DD-0F61-4BE9-BC19-5922997B5E0A}" srcOrd="0" destOrd="0" presId="urn:microsoft.com/office/officeart/2005/8/layout/hProcess11"/>
    <dgm:cxn modelId="{B2AF5E60-6C6C-48CD-A884-54B675D67666}" srcId="{E03710FF-E186-447F-90B9-02E2AC1026D2}" destId="{0D5E3C7F-94F8-4412-8D66-A047044FEA82}" srcOrd="5" destOrd="0" parTransId="{8324FD43-AB96-4655-AA68-2572CFA86CAB}" sibTransId="{9BE19D32-365E-425E-8AB0-A902A79D2F41}"/>
    <dgm:cxn modelId="{8DF5E960-F2D2-43EA-BFDC-2042AE5E931B}" srcId="{E03710FF-E186-447F-90B9-02E2AC1026D2}" destId="{72C3C902-BF38-4657-89B2-7D0FD0498C73}" srcOrd="2" destOrd="0" parTransId="{1F27D0B8-ED8A-4F7B-AE51-B61117311B53}" sibTransId="{C623822D-30FE-46A8-810F-ED74DBEA4D29}"/>
    <dgm:cxn modelId="{F3F19841-D386-4720-B2D4-66F9276D8581}" srcId="{B32BE603-0F34-465F-9929-BD40BCCABAB0}" destId="{E03710FF-E186-447F-90B9-02E2AC1026D2}" srcOrd="2" destOrd="0" parTransId="{D274EC9F-EB56-454D-B49E-9B32C14790FE}" sibTransId="{F36BCD33-CEB8-42AA-BC11-29D90F87DCFA}"/>
    <dgm:cxn modelId="{41499E48-3E16-418D-B704-28A32A818631}" type="presOf" srcId="{AED3A7F7-2CA9-4A2D-ABC0-076FA91B3DFB}" destId="{B5B23E5A-6E83-4EF3-B994-055ED8F4F6DE}" srcOrd="0" destOrd="2" presId="urn:microsoft.com/office/officeart/2005/8/layout/hProcess11"/>
    <dgm:cxn modelId="{1F01274D-CC5E-44D6-9119-5EB9CB2ECA26}" srcId="{B87EBEAC-D713-46B0-8D4F-F0C7C6DA5427}" destId="{7BD6557B-64D5-4097-9B1A-E238AE179E1B}" srcOrd="1" destOrd="0" parTransId="{8E93528E-4062-40A4-AB9D-EAC6A85517DD}" sibTransId="{F8D060E3-66C4-4DDA-B271-1A90F349517D}"/>
    <dgm:cxn modelId="{F192D571-C708-424E-BE18-80A833A97157}" srcId="{E03710FF-E186-447F-90B9-02E2AC1026D2}" destId="{A7243F4C-BB31-4AF7-94F2-9F96387BF06E}" srcOrd="4" destOrd="0" parTransId="{EB23078D-683C-48AD-8406-854576DBA662}" sibTransId="{55FDEB55-89DF-485B-9C8A-D7DBDE704261}"/>
    <dgm:cxn modelId="{2EADA452-2624-42AF-8886-FF29DE376119}" type="presOf" srcId="{EE0F6860-1B18-4060-864D-C7E536CBC221}" destId="{21C08A4E-3B80-4630-AF56-84B442C11883}" srcOrd="0" destOrd="1" presId="urn:microsoft.com/office/officeart/2005/8/layout/hProcess11"/>
    <dgm:cxn modelId="{A3DEC272-CF6C-4785-916D-FED51AF60164}" srcId="{D7CD9C8E-C881-44A5-8431-859A73238472}" destId="{6028988F-D25D-4B1C-B4AC-608BA5779E4F}" srcOrd="2" destOrd="0" parTransId="{9F81E53D-AC75-4FBB-B0B8-D668E1AD1AD3}" sibTransId="{9A303E8B-34B9-4F9F-8AE7-7CE40BC34363}"/>
    <dgm:cxn modelId="{29CE2555-0B49-4E8D-A350-881E2E4ADD09}" type="presOf" srcId="{A7243F4C-BB31-4AF7-94F2-9F96387BF06E}" destId="{81E420DD-0F61-4BE9-BC19-5922997B5E0A}" srcOrd="0" destOrd="5" presId="urn:microsoft.com/office/officeart/2005/8/layout/hProcess11"/>
    <dgm:cxn modelId="{5589B656-773C-43B2-BE8E-115B30B5D831}" srcId="{00A5B285-5C81-47D4-8980-415D94DC31F2}" destId="{4C3B66E2-7F4D-4492-8A6D-2537A952CB90}" srcOrd="3" destOrd="0" parTransId="{F86AFB00-661C-4CD9-B77D-418765CC71B2}" sibTransId="{5B2560E2-E616-459C-AA2E-D10B88EB07F9}"/>
    <dgm:cxn modelId="{04412C78-2C3C-496B-8824-6A94150F0A9B}" srcId="{B32BE603-0F34-465F-9929-BD40BCCABAB0}" destId="{00A5B285-5C81-47D4-8980-415D94DC31F2}" srcOrd="1" destOrd="0" parTransId="{5E11A762-0E12-481F-8BA3-68A39ACABD4F}" sibTransId="{6ED76270-41DD-442A-B73F-CE7C53B37D99}"/>
    <dgm:cxn modelId="{1D9FAC79-B0BF-459F-BA26-93229BB4DAC5}" srcId="{00A5B285-5C81-47D4-8980-415D94DC31F2}" destId="{5E0955CE-5E9C-4BAB-B63A-F673E2FEC894}" srcOrd="0" destOrd="0" parTransId="{A0A7733E-4E0A-4DE6-9499-799F911EB8F2}" sibTransId="{E4B46969-BCA5-4324-AB32-77D91485D119}"/>
    <dgm:cxn modelId="{CF7CB08B-EB90-4E36-A720-905E6716E374}" type="presOf" srcId="{B32BE603-0F34-465F-9929-BD40BCCABAB0}" destId="{8AF3F1BA-5969-43C5-8BFB-077865A2A651}" srcOrd="0" destOrd="0" presId="urn:microsoft.com/office/officeart/2005/8/layout/hProcess11"/>
    <dgm:cxn modelId="{679D7297-2651-491D-B780-A9CD6AEC9B7E}" type="presOf" srcId="{4C3B66E2-7F4D-4492-8A6D-2537A952CB90}" destId="{B5B23E5A-6E83-4EF3-B994-055ED8F4F6DE}" srcOrd="0" destOrd="4" presId="urn:microsoft.com/office/officeart/2005/8/layout/hProcess11"/>
    <dgm:cxn modelId="{249BB69A-E597-47AD-8704-FED84573D658}" type="presOf" srcId="{1DFA09AD-13CF-479C-A3A6-D567D8174233}" destId="{81E420DD-0F61-4BE9-BC19-5922997B5E0A}" srcOrd="0" destOrd="1" presId="urn:microsoft.com/office/officeart/2005/8/layout/hProcess11"/>
    <dgm:cxn modelId="{C4070B9E-E878-41E3-A2A3-2364A5FB117C}" srcId="{E03710FF-E186-447F-90B9-02E2AC1026D2}" destId="{CCDF140A-4F25-429B-B1EC-7D55A1D63BBC}" srcOrd="3" destOrd="0" parTransId="{8E1E1DE4-9506-4E6A-ADA7-DC0BBB53C660}" sibTransId="{5A3DDB86-2F74-4148-B307-2D6388E7A579}"/>
    <dgm:cxn modelId="{2D784EA4-A33E-4207-B3FF-94C5F9A31613}" type="presOf" srcId="{0D5E3C7F-94F8-4412-8D66-A047044FEA82}" destId="{81E420DD-0F61-4BE9-BC19-5922997B5E0A}" srcOrd="0" destOrd="6" presId="urn:microsoft.com/office/officeart/2005/8/layout/hProcess11"/>
    <dgm:cxn modelId="{183754C5-95D6-428F-888C-9FBD2063A8B2}" type="presOf" srcId="{7BD6557B-64D5-4097-9B1A-E238AE179E1B}" destId="{9FFD8050-2DBE-4A9D-BF92-E7EE4A15901E}" srcOrd="0" destOrd="2" presId="urn:microsoft.com/office/officeart/2005/8/layout/hProcess11"/>
    <dgm:cxn modelId="{922B14C8-32AA-465F-89E1-BC1195C7471A}" srcId="{E03710FF-E186-447F-90B9-02E2AC1026D2}" destId="{51344B89-2DCA-487A-A132-F3CF12D0A862}" srcOrd="1" destOrd="0" parTransId="{01E2AB4C-F687-41AE-B62E-01C35B733968}" sibTransId="{939B85DF-59D1-4834-9CF7-E8095C58337E}"/>
    <dgm:cxn modelId="{4E1D44CC-8B34-4D0A-9B06-5DA7C4E4D7D2}" type="presOf" srcId="{6028988F-D25D-4B1C-B4AC-608BA5779E4F}" destId="{21C08A4E-3B80-4630-AF56-84B442C11883}" srcOrd="0" destOrd="3" presId="urn:microsoft.com/office/officeart/2005/8/layout/hProcess11"/>
    <dgm:cxn modelId="{036093CC-CB0E-45C3-8285-35BDE4B11C28}" type="presOf" srcId="{B87EBEAC-D713-46B0-8D4F-F0C7C6DA5427}" destId="{9FFD8050-2DBE-4A9D-BF92-E7EE4A15901E}" srcOrd="0" destOrd="0" presId="urn:microsoft.com/office/officeart/2005/8/layout/hProcess11"/>
    <dgm:cxn modelId="{C0400CD1-B3A3-403A-A19F-0B25A0BEACEF}" type="presOf" srcId="{91690992-D00C-485F-888F-20AEE2B24C89}" destId="{21C08A4E-3B80-4630-AF56-84B442C11883}" srcOrd="0" destOrd="2" presId="urn:microsoft.com/office/officeart/2005/8/layout/hProcess11"/>
    <dgm:cxn modelId="{EBF9C5D3-F73C-4E88-B811-2579B7611C9E}" srcId="{D7CD9C8E-C881-44A5-8431-859A73238472}" destId="{25C60ABA-FDD7-41E3-8BFD-2BCE9C814010}" srcOrd="3" destOrd="0" parTransId="{C586E451-7DBC-40B9-ABE4-B4211F1151B0}" sibTransId="{963CD8FE-EA0A-44CD-957B-F06F50F498CE}"/>
    <dgm:cxn modelId="{DA65CDD6-9DFC-4BFB-85C0-39CFAACB55F1}" srcId="{B32BE603-0F34-465F-9929-BD40BCCABAB0}" destId="{B87EBEAC-D713-46B0-8D4F-F0C7C6DA5427}" srcOrd="0" destOrd="0" parTransId="{ADB59348-C9C4-42EB-A2B0-87B3E86B7AEA}" sibTransId="{BD7A073A-4872-4C1D-9980-843DF5A2B8AE}"/>
    <dgm:cxn modelId="{8F19B5F3-BEB4-498E-B6D1-D20C311A7608}" type="presOf" srcId="{94C9ED6A-3561-40F9-A193-1F9CDE3DC138}" destId="{B5B23E5A-6E83-4EF3-B994-055ED8F4F6DE}" srcOrd="0" destOrd="3" presId="urn:microsoft.com/office/officeart/2005/8/layout/hProcess11"/>
    <dgm:cxn modelId="{EEBFDBF6-7A52-4C59-988C-A7EAA7421583}" srcId="{D7CD9C8E-C881-44A5-8431-859A73238472}" destId="{91690992-D00C-485F-888F-20AEE2B24C89}" srcOrd="1" destOrd="0" parTransId="{CE903B16-92F9-4A4E-B6CB-FDCF4B8D6D13}" sibTransId="{93E9B605-E78C-402B-A7ED-419275F2FFDB}"/>
    <dgm:cxn modelId="{68AA75FC-E76C-4D19-8BE2-324CCBA79E43}" type="presOf" srcId="{D7CD9C8E-C881-44A5-8431-859A73238472}" destId="{21C08A4E-3B80-4630-AF56-84B442C11883}" srcOrd="0" destOrd="0" presId="urn:microsoft.com/office/officeart/2005/8/layout/hProcess11"/>
    <dgm:cxn modelId="{D9523EFD-C5FB-4548-ABF9-51806F3F1203}" type="presOf" srcId="{51344B89-2DCA-487A-A132-F3CF12D0A862}" destId="{81E420DD-0F61-4BE9-BC19-5922997B5E0A}" srcOrd="0" destOrd="2"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CACC4F0E-CCCF-4805-85B1-91803CBEF012}" type="presParOf" srcId="{7C29544A-5B95-4706-92CC-754F2DA6E449}" destId="{A46B12B0-4BA1-43D7-BEDA-07C010961C05}" srcOrd="0" destOrd="0" presId="urn:microsoft.com/office/officeart/2005/8/layout/hProcess11"/>
    <dgm:cxn modelId="{A912E9E8-8138-4CCC-B7FB-557BA5F32C28}" type="presParOf" srcId="{A46B12B0-4BA1-43D7-BEDA-07C010961C05}" destId="{9FFD8050-2DBE-4A9D-BF92-E7EE4A15901E}" srcOrd="0" destOrd="0" presId="urn:microsoft.com/office/officeart/2005/8/layout/hProcess11"/>
    <dgm:cxn modelId="{892D1749-B16D-44E4-93CB-CA940DD7675A}" type="presParOf" srcId="{A46B12B0-4BA1-43D7-BEDA-07C010961C05}" destId="{653C4CCD-BDA5-4C50-B4C1-A0C7190AE863}" srcOrd="1" destOrd="0" presId="urn:microsoft.com/office/officeart/2005/8/layout/hProcess11"/>
    <dgm:cxn modelId="{BF7F6B9F-D2C1-44E9-8575-8595156CCE7F}" type="presParOf" srcId="{A46B12B0-4BA1-43D7-BEDA-07C010961C05}" destId="{13F6E57F-6D7C-43B8-98FF-59F9B75FE0C9}" srcOrd="2" destOrd="0" presId="urn:microsoft.com/office/officeart/2005/8/layout/hProcess11"/>
    <dgm:cxn modelId="{A95F1FC9-5CD1-46AA-8CF7-2921CFF0470C}" type="presParOf" srcId="{7C29544A-5B95-4706-92CC-754F2DA6E449}" destId="{1B957F79-50DE-46B5-81F0-0961450175E7}" srcOrd="1" destOrd="0" presId="urn:microsoft.com/office/officeart/2005/8/layout/hProcess11"/>
    <dgm:cxn modelId="{78A61204-CF86-42F0-B87F-2441EC345372}" type="presParOf" srcId="{7C29544A-5B95-4706-92CC-754F2DA6E449}" destId="{3C6A9689-5AC5-4BBD-80A5-871A215ACF87}" srcOrd="2" destOrd="0" presId="urn:microsoft.com/office/officeart/2005/8/layout/hProcess11"/>
    <dgm:cxn modelId="{3F04F34C-6970-4012-A78E-8431D0767C68}" type="presParOf" srcId="{3C6A9689-5AC5-4BBD-80A5-871A215ACF87}" destId="{B5B23E5A-6E83-4EF3-B994-055ED8F4F6DE}" srcOrd="0" destOrd="0" presId="urn:microsoft.com/office/officeart/2005/8/layout/hProcess11"/>
    <dgm:cxn modelId="{E82E89E8-A394-4DAD-993D-175A3E904B6F}" type="presParOf" srcId="{3C6A9689-5AC5-4BBD-80A5-871A215ACF87}" destId="{BD17F519-2FC1-42DC-BF78-4D05EC46AF48}" srcOrd="1" destOrd="0" presId="urn:microsoft.com/office/officeart/2005/8/layout/hProcess11"/>
    <dgm:cxn modelId="{26C19662-9CB1-4EA9-A874-621BFF1C3D10}" type="presParOf" srcId="{3C6A9689-5AC5-4BBD-80A5-871A215ACF87}" destId="{85CF96A5-5BD1-4FAD-87D9-C9143DCD3C7E}" srcOrd="2" destOrd="0" presId="urn:microsoft.com/office/officeart/2005/8/layout/hProcess11"/>
    <dgm:cxn modelId="{874E3BB4-E5E2-459A-897E-3AD270211C04}" type="presParOf" srcId="{7C29544A-5B95-4706-92CC-754F2DA6E449}" destId="{E9668E91-112D-431F-97ED-EE5EBD37F67C}" srcOrd="3" destOrd="0" presId="urn:microsoft.com/office/officeart/2005/8/layout/hProcess11"/>
    <dgm:cxn modelId="{9A3AE5F3-433B-41F2-B260-3034E1A292D9}" type="presParOf" srcId="{7C29544A-5B95-4706-92CC-754F2DA6E449}" destId="{CB7C7892-131C-4F99-8F5C-BC415852F33E}" srcOrd="4" destOrd="0" presId="urn:microsoft.com/office/officeart/2005/8/layout/hProcess11"/>
    <dgm:cxn modelId="{07C5A42C-F3F4-4971-B385-E0D0491A81F5}" type="presParOf" srcId="{CB7C7892-131C-4F99-8F5C-BC415852F33E}" destId="{81E420DD-0F61-4BE9-BC19-5922997B5E0A}" srcOrd="0" destOrd="0" presId="urn:microsoft.com/office/officeart/2005/8/layout/hProcess11"/>
    <dgm:cxn modelId="{85D4379E-48F3-467E-9469-A4BF0589EED3}" type="presParOf" srcId="{CB7C7892-131C-4F99-8F5C-BC415852F33E}" destId="{49AB4A09-6C6C-4098-BCF2-27D01A7F1602}" srcOrd="1" destOrd="0" presId="urn:microsoft.com/office/officeart/2005/8/layout/hProcess11"/>
    <dgm:cxn modelId="{8070D54C-9DA9-4B46-AFEE-26BE42ED2E5E}" type="presParOf" srcId="{CB7C7892-131C-4F99-8F5C-BC415852F33E}" destId="{77A76831-FB5F-4304-A315-28D581D04BEF}" srcOrd="2" destOrd="0" presId="urn:microsoft.com/office/officeart/2005/8/layout/hProcess11"/>
    <dgm:cxn modelId="{5549C803-332A-4188-87D1-37ED3E90D3E5}" type="presParOf" srcId="{7C29544A-5B95-4706-92CC-754F2DA6E449}" destId="{0BF530DB-9F20-4FF6-B3FF-0C7A6BA2E6E2}" srcOrd="5" destOrd="0" presId="urn:microsoft.com/office/officeart/2005/8/layout/hProcess11"/>
    <dgm:cxn modelId="{47DA54B1-2821-4812-97AE-6B96BAFDA305}" type="presParOf" srcId="{7C29544A-5B95-4706-92CC-754F2DA6E449}" destId="{C7AD9497-D2CC-4C23-A059-AA6F3A1096D9}" srcOrd="6" destOrd="0" presId="urn:microsoft.com/office/officeart/2005/8/layout/hProcess11"/>
    <dgm:cxn modelId="{61350C23-F2FC-4AEB-9287-C6B52D852C28}" type="presParOf" srcId="{C7AD9497-D2CC-4C23-A059-AA6F3A1096D9}" destId="{21C08A4E-3B80-4630-AF56-84B442C11883}" srcOrd="0" destOrd="0" presId="urn:microsoft.com/office/officeart/2005/8/layout/hProcess11"/>
    <dgm:cxn modelId="{5A55D8C4-9A61-48B3-AD54-A312144812E9}" type="presParOf" srcId="{C7AD9497-D2CC-4C23-A059-AA6F3A1096D9}" destId="{3BD20BAE-35FD-4A8E-AB84-45E51F8CCA2A}" srcOrd="1" destOrd="0" presId="urn:microsoft.com/office/officeart/2005/8/layout/hProcess11"/>
    <dgm:cxn modelId="{00D5B7EA-3F22-468B-A48C-202B1976EAAB}" type="presParOf" srcId="{C7AD9497-D2CC-4C23-A059-AA6F3A1096D9}" destId="{2D722D9E-87BE-43BA-AF0E-AF6C1FF57DCE}"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7)</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GC0147 x 2 - 3 and TBC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GC0145 – 1 and 15 Dec</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3CBB8683-E796-4E12-8502-EE8C3B6F078E}">
      <dgm:prSet phldrT="[Text]" custT="1"/>
      <dgm:spPr/>
      <dgm:t>
        <a:bodyPr/>
        <a:lstStyle/>
        <a:p>
          <a:r>
            <a:rPr lang="en-US" sz="1400" dirty="0">
              <a:latin typeface="Arial" panose="020B0604020202020204" pitchFamily="34" charset="0"/>
              <a:cs typeface="Arial" panose="020B0604020202020204" pitchFamily="34" charset="0"/>
            </a:rPr>
            <a:t>GC0144 – 2 Dec</a:t>
          </a:r>
        </a:p>
      </dgm:t>
    </dgm:pt>
    <dgm:pt modelId="{CF35CC95-6C35-4EC0-A70F-1B7C8F0423ED}" type="parTrans" cxnId="{D9B6F039-38CB-433E-968D-2E7AB584EDB3}">
      <dgm:prSet/>
      <dgm:spPr/>
      <dgm:t>
        <a:bodyPr/>
        <a:lstStyle/>
        <a:p>
          <a:endParaRPr lang="en-GB"/>
        </a:p>
      </dgm:t>
    </dgm:pt>
    <dgm:pt modelId="{CB76CD93-A587-4064-9638-D609B9E4E2CC}" type="sibTrans" cxnId="{D9B6F039-38CB-433E-968D-2E7AB584EDB3}">
      <dgm:prSet/>
      <dgm:spPr/>
      <dgm:t>
        <a:bodyPr/>
        <a:lstStyle/>
        <a:p>
          <a:endParaRPr lang="en-GB"/>
        </a:p>
      </dgm:t>
    </dgm:pt>
    <dgm:pt modelId="{1F81B9D2-3A59-4C7A-B3A4-CE2AD2D296A4}">
      <dgm:prSet phldrT="[Text]" custT="1"/>
      <dgm:spPr/>
      <dgm:t>
        <a:bodyPr/>
        <a:lstStyle/>
        <a:p>
          <a:r>
            <a:rPr lang="en-US" sz="1400" dirty="0">
              <a:latin typeface="Arial" panose="020B0604020202020204" pitchFamily="34" charset="0"/>
              <a:cs typeface="Arial" panose="020B0604020202020204" pitchFamily="34" charset="0"/>
            </a:rPr>
            <a:t>GC0138/141 – 18 Dec</a:t>
          </a: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D5D59762-32AB-4B95-8E45-614B03E1BE0B}">
      <dgm:prSet phldrT="[Text]" custT="1"/>
      <dgm:spPr/>
      <dgm:t>
        <a:bodyPr/>
        <a:lstStyle/>
        <a:p>
          <a:r>
            <a:rPr lang="en-US" sz="1400" dirty="0">
              <a:latin typeface="Arial" panose="020B0604020202020204" pitchFamily="34" charset="0"/>
              <a:cs typeface="Arial" panose="020B0604020202020204" pitchFamily="34" charset="0"/>
            </a:rPr>
            <a:t>GC0134 – 11 Dec</a:t>
          </a:r>
        </a:p>
      </dgm:t>
    </dgm:pt>
    <dgm:pt modelId="{BABA2C65-DD0F-4017-B54E-50FA0715A354}" type="parTrans" cxnId="{FBFBD681-4218-481A-B2C0-B577B4907688}">
      <dgm:prSet/>
      <dgm:spPr/>
      <dgm:t>
        <a:bodyPr/>
        <a:lstStyle/>
        <a:p>
          <a:endParaRPr lang="en-GB"/>
        </a:p>
      </dgm:t>
    </dgm:pt>
    <dgm:pt modelId="{CE46E616-177D-48C4-823A-6B68CED00D78}" type="sibTrans" cxnId="{FBFBD681-4218-481A-B2C0-B577B4907688}">
      <dgm:prSet/>
      <dgm:spPr/>
      <dgm:t>
        <a:bodyPr/>
        <a:lstStyle/>
        <a:p>
          <a:endParaRPr lang="en-GB"/>
        </a:p>
      </dgm:t>
    </dgm:pt>
    <dgm:pt modelId="{1C8C810C-192D-4B98-84A0-FC298960AB83}">
      <dgm:prSet phldrT="[Text]" custT="1"/>
      <dgm:spPr/>
      <dgm:t>
        <a:bodyPr/>
        <a:lstStyle/>
        <a:p>
          <a:r>
            <a:rPr lang="en-GB" sz="1400" b="1" dirty="0">
              <a:latin typeface="Arial" panose="020B0604020202020204" pitchFamily="34" charset="0"/>
              <a:cs typeface="Arial" panose="020B0604020202020204" pitchFamily="34" charset="0"/>
            </a:rPr>
            <a:t>January (total = 9)</a:t>
          </a:r>
          <a:endParaRPr lang="en-US" sz="1400" dirty="0">
            <a:latin typeface="Arial" panose="020B0604020202020204" pitchFamily="34" charset="0"/>
            <a:cs typeface="Arial" panose="020B0604020202020204" pitchFamily="34" charset="0"/>
          </a:endParaRPr>
        </a:p>
      </dgm:t>
    </dgm:pt>
    <dgm:pt modelId="{206E9315-3E6E-4039-AF6B-0A151E9A4DDB}" type="parTrans" cxnId="{C46C7285-0068-48A2-8084-40D7D52FD5C7}">
      <dgm:prSet/>
      <dgm:spPr/>
      <dgm:t>
        <a:bodyPr/>
        <a:lstStyle/>
        <a:p>
          <a:endParaRPr lang="en-GB"/>
        </a:p>
      </dgm:t>
    </dgm:pt>
    <dgm:pt modelId="{C381B38C-4FB2-4485-8FB5-F5F9914ECD4A}" type="sibTrans" cxnId="{C46C7285-0068-48A2-8084-40D7D52FD5C7}">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 11 and 13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4)</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BC2FE2F2-CC7E-4230-9356-AB3077A753A6}">
      <dgm:prSet phldrT="[Text]" custT="1"/>
      <dgm:spPr/>
      <dgm:t>
        <a:bodyPr/>
        <a:lstStyle/>
        <a:p>
          <a:r>
            <a:rPr lang="en-US" sz="1400" dirty="0">
              <a:latin typeface="Arial" panose="020B0604020202020204" pitchFamily="34" charset="0"/>
              <a:cs typeface="Arial" panose="020B0604020202020204" pitchFamily="34" charset="0"/>
            </a:rPr>
            <a:t>GC0133</a:t>
          </a:r>
        </a:p>
      </dgm:t>
    </dgm:pt>
    <dgm:pt modelId="{4E4F13A1-E3E2-4E35-ACFA-D80D4938809A}" type="parTrans" cxnId="{8F5FF3B3-1599-4E7D-9A7F-F5335AF25164}">
      <dgm:prSet/>
      <dgm:spPr/>
      <dgm:t>
        <a:bodyPr/>
        <a:lstStyle/>
        <a:p>
          <a:endParaRPr lang="en-GB"/>
        </a:p>
      </dgm:t>
    </dgm:pt>
    <dgm:pt modelId="{CCAB1318-80E9-4798-9C4D-5FB532D00D14}" type="sibTrans" cxnId="{8F5FF3B3-1599-4E7D-9A7F-F5335AF25164}">
      <dgm:prSet/>
      <dgm:spPr/>
      <dgm:t>
        <a:bodyPr/>
        <a:lstStyle/>
        <a:p>
          <a:endParaRPr lang="en-GB"/>
        </a:p>
      </dgm:t>
    </dgm:pt>
    <dgm:pt modelId="{3FF9215A-4721-4C43-9B52-EF4150304FBC}">
      <dgm:prSet phldrT="[Text]" custT="1"/>
      <dgm:spPr/>
      <dgm:t>
        <a:bodyPr/>
        <a:lstStyle/>
        <a:p>
          <a:r>
            <a:rPr lang="en-US" sz="1400" dirty="0">
              <a:latin typeface="Arial" panose="020B0604020202020204" pitchFamily="34" charset="0"/>
              <a:cs typeface="Arial" panose="020B0604020202020204" pitchFamily="34" charset="0"/>
            </a:rPr>
            <a:t>GC0139</a:t>
          </a:r>
        </a:p>
      </dgm:t>
    </dgm:pt>
    <dgm:pt modelId="{C98B33F8-FFB0-4956-BF0E-92A385C26404}" type="parTrans" cxnId="{C290ECF8-CB11-4585-9BDD-8D651DFA9BFF}">
      <dgm:prSet/>
      <dgm:spPr/>
      <dgm:t>
        <a:bodyPr/>
        <a:lstStyle/>
        <a:p>
          <a:endParaRPr lang="en-GB"/>
        </a:p>
      </dgm:t>
    </dgm:pt>
    <dgm:pt modelId="{06AFEFEC-AD7C-4602-B652-C087FBBF0E64}" type="sibTrans" cxnId="{C290ECF8-CB11-4585-9BDD-8D651DFA9BFF}">
      <dgm:prSet/>
      <dgm:spPr/>
      <dgm:t>
        <a:bodyPr/>
        <a:lstStyle/>
        <a:p>
          <a:endParaRPr lang="en-GB"/>
        </a:p>
      </dgm:t>
    </dgm:pt>
    <dgm:pt modelId="{24E0F122-79F1-4BDE-93C2-35353970C12B}">
      <dgm:prSet phldrT="[Text]" custT="1"/>
      <dgm:spPr/>
      <dgm:t>
        <a:bodyPr/>
        <a:lstStyle/>
        <a:p>
          <a:r>
            <a:rPr lang="en-US" sz="1400" dirty="0">
              <a:latin typeface="Arial" panose="020B0604020202020204" pitchFamily="34" charset="0"/>
              <a:cs typeface="Arial" panose="020B0604020202020204" pitchFamily="34" charset="0"/>
            </a:rPr>
            <a:t>GC0137 – 8 Jan</a:t>
          </a:r>
        </a:p>
      </dgm:t>
    </dgm:pt>
    <dgm:pt modelId="{FF138B57-FAB5-4F0C-9441-4358914F51C0}" type="parTrans" cxnId="{DFE37175-FC2D-4F07-B494-7AC96BFAF349}">
      <dgm:prSet/>
      <dgm:spPr/>
      <dgm:t>
        <a:bodyPr/>
        <a:lstStyle/>
        <a:p>
          <a:endParaRPr lang="en-GB"/>
        </a:p>
      </dgm:t>
    </dgm:pt>
    <dgm:pt modelId="{749BAA0D-0686-4A6E-8D66-037C1376E521}" type="sibTrans" cxnId="{DFE37175-FC2D-4F07-B494-7AC96BFAF349}">
      <dgm:prSet/>
      <dgm:spPr/>
      <dgm:t>
        <a:bodyPr/>
        <a:lstStyle/>
        <a:p>
          <a:endParaRPr lang="en-GB"/>
        </a:p>
      </dgm:t>
    </dgm:pt>
    <dgm:pt modelId="{6970AFC8-A135-42E5-B49D-F6C8D2FA9D37}">
      <dgm:prSet phldrT="[Text]" custT="1"/>
      <dgm:spPr/>
      <dgm:t>
        <a:bodyPr/>
        <a:lstStyle/>
        <a:p>
          <a:r>
            <a:rPr lang="en-GB" sz="1400" b="1" dirty="0">
              <a:latin typeface="Arial" panose="020B0604020202020204" pitchFamily="34" charset="0"/>
              <a:cs typeface="Arial" panose="020B0604020202020204" pitchFamily="34" charset="0"/>
            </a:rPr>
            <a:t>March (total = 1 so far)</a:t>
          </a:r>
          <a:endParaRPr lang="en-US" sz="1400" dirty="0">
            <a:latin typeface="Arial" panose="020B0604020202020204" pitchFamily="34" charset="0"/>
            <a:cs typeface="Arial" panose="020B0604020202020204" pitchFamily="34" charset="0"/>
          </a:endParaRPr>
        </a:p>
      </dgm:t>
    </dgm:pt>
    <dgm:pt modelId="{66D82EBB-C52C-4E6D-94F3-2041925FDFB7}" type="parTrans" cxnId="{D7DD8B97-7F04-4A4E-91C0-D9E4E8006774}">
      <dgm:prSet/>
      <dgm:spPr/>
      <dgm:t>
        <a:bodyPr/>
        <a:lstStyle/>
        <a:p>
          <a:endParaRPr lang="en-GB"/>
        </a:p>
      </dgm:t>
    </dgm:pt>
    <dgm:pt modelId="{B5F8BA3A-C1A5-4818-BC09-81B5A549088F}" type="sibTrans" cxnId="{D7DD8B97-7F04-4A4E-91C0-D9E4E8006774}">
      <dgm:prSet/>
      <dgm:spPr/>
      <dgm:t>
        <a:bodyPr/>
        <a:lstStyle/>
        <a:p>
          <a:endParaRPr lang="en-GB"/>
        </a:p>
      </dgm:t>
    </dgm:pt>
    <dgm:pt modelId="{99AE5555-5396-4D5C-A1A2-68D23B77E6C8}">
      <dgm:prSet phldrT="[Text]" custT="1"/>
      <dgm:spPr/>
      <dgm:t>
        <a:bodyPr/>
        <a:lstStyle/>
        <a:p>
          <a:r>
            <a:rPr lang="en-US" sz="1400" dirty="0">
              <a:latin typeface="Arial" panose="020B0604020202020204" pitchFamily="34" charset="0"/>
              <a:cs typeface="Arial" panose="020B0604020202020204" pitchFamily="34" charset="0"/>
            </a:rPr>
            <a:t>GC0145 x 2</a:t>
          </a:r>
        </a:p>
      </dgm:t>
    </dgm:pt>
    <dgm:pt modelId="{8152D147-E3A4-4F57-A5C3-E9922D6DF263}" type="parTrans" cxnId="{03788C57-4D9B-4971-A391-BC120499DA53}">
      <dgm:prSet/>
      <dgm:spPr/>
      <dgm:t>
        <a:bodyPr/>
        <a:lstStyle/>
        <a:p>
          <a:endParaRPr lang="en-GB"/>
        </a:p>
      </dgm:t>
    </dgm:pt>
    <dgm:pt modelId="{DD667EFA-1595-49E5-BD28-D0E7185C18D6}" type="sibTrans" cxnId="{03788C57-4D9B-4971-A391-BC120499DA53}">
      <dgm:prSet/>
      <dgm:spPr/>
      <dgm:t>
        <a:bodyPr/>
        <a:lstStyle/>
        <a:p>
          <a:endParaRPr lang="en-GB"/>
        </a:p>
      </dgm:t>
    </dgm:pt>
    <dgm:pt modelId="{17A36192-86BC-4ED2-9608-A811EB21B58F}">
      <dgm:prSet phldrT="[Text]" custT="1"/>
      <dgm:spPr/>
      <dgm:t>
        <a:bodyPr/>
        <a:lstStyle/>
        <a:p>
          <a:r>
            <a:rPr lang="en-US" sz="1400" dirty="0">
              <a:latin typeface="Arial" panose="020B0604020202020204" pitchFamily="34" charset="0"/>
              <a:cs typeface="Arial" panose="020B0604020202020204" pitchFamily="34" charset="0"/>
            </a:rPr>
            <a:t>GC0147</a:t>
          </a:r>
        </a:p>
      </dgm:t>
    </dgm:pt>
    <dgm:pt modelId="{FE4D7B08-7460-48CE-B0A1-8DBB91AAAEE8}" type="parTrans" cxnId="{22F300C7-9C08-4CCC-ADEE-CC9F113AD211}">
      <dgm:prSet/>
      <dgm:spPr/>
      <dgm:t>
        <a:bodyPr/>
        <a:lstStyle/>
        <a:p>
          <a:endParaRPr lang="en-GB"/>
        </a:p>
      </dgm:t>
    </dgm:pt>
    <dgm:pt modelId="{6387EC7A-9BD3-42AA-998D-8A95A29CF361}" type="sibTrans" cxnId="{22F300C7-9C08-4CCC-ADEE-CC9F113AD211}">
      <dgm:prSet/>
      <dgm:spPr/>
      <dgm:t>
        <a:bodyPr/>
        <a:lstStyle/>
        <a:p>
          <a:endParaRPr lang="en-GB"/>
        </a:p>
      </dgm:t>
    </dgm:pt>
    <dgm:pt modelId="{F82C9D42-3AB4-4903-A681-9E4EE78D99C5}">
      <dgm:prSet phldrT="[Text]" custT="1"/>
      <dgm:spPr/>
      <dgm:t>
        <a:bodyPr/>
        <a:lstStyle/>
        <a:p>
          <a:r>
            <a:rPr lang="en-US" sz="1400" dirty="0">
              <a:latin typeface="Arial" panose="020B0604020202020204" pitchFamily="34" charset="0"/>
              <a:cs typeface="Arial" panose="020B0604020202020204" pitchFamily="34" charset="0"/>
            </a:rPr>
            <a:t>GC0145</a:t>
          </a:r>
        </a:p>
      </dgm:t>
    </dgm:pt>
    <dgm:pt modelId="{4F504DE0-BDD2-46A2-A5E7-673BAD02BD26}" type="parTrans" cxnId="{81DFF021-C7D1-4C8B-826E-1AD4CF704DC5}">
      <dgm:prSet/>
      <dgm:spPr/>
      <dgm:t>
        <a:bodyPr/>
        <a:lstStyle/>
        <a:p>
          <a:endParaRPr lang="en-GB"/>
        </a:p>
      </dgm:t>
    </dgm:pt>
    <dgm:pt modelId="{4139C70F-B6EC-47CE-AA22-8B54BEBEE50B}" type="sibTrans" cxnId="{81DFF021-C7D1-4C8B-826E-1AD4CF704DC5}">
      <dgm:prSet/>
      <dgm:spPr/>
      <dgm:t>
        <a:bodyPr/>
        <a:lstStyle/>
        <a:p>
          <a:endParaRPr lang="en-GB"/>
        </a:p>
      </dgm:t>
    </dgm:pt>
    <dgm:pt modelId="{879299C0-6DFF-4931-8C68-4A3F5DB95E3D}">
      <dgm:prSet phldrT="[Text]" custT="1"/>
      <dgm:spPr/>
      <dgm:t>
        <a:bodyPr/>
        <a:lstStyle/>
        <a:p>
          <a:r>
            <a:rPr lang="en-US" sz="1400" dirty="0">
              <a:latin typeface="Arial" panose="020B0604020202020204" pitchFamily="34" charset="0"/>
              <a:cs typeface="Arial" panose="020B0604020202020204" pitchFamily="34" charset="0"/>
            </a:rPr>
            <a:t>GC0144</a:t>
          </a:r>
        </a:p>
      </dgm:t>
    </dgm:pt>
    <dgm:pt modelId="{D1EB8214-D779-4F22-93D4-710DFA51BF5D}" type="parTrans" cxnId="{CF123A88-B422-4A96-9969-66677880C1D4}">
      <dgm:prSet/>
      <dgm:spPr/>
      <dgm:t>
        <a:bodyPr/>
        <a:lstStyle/>
        <a:p>
          <a:endParaRPr lang="en-GB"/>
        </a:p>
      </dgm:t>
    </dgm:pt>
    <dgm:pt modelId="{05E57722-48F3-45E0-A774-5FF42C46BE09}" type="sibTrans" cxnId="{CF123A88-B422-4A96-9969-66677880C1D4}">
      <dgm:prSet/>
      <dgm:spPr/>
      <dgm:t>
        <a:bodyPr/>
        <a:lstStyle/>
        <a:p>
          <a:endParaRPr lang="en-GB"/>
        </a:p>
      </dgm:t>
    </dgm:pt>
    <dgm:pt modelId="{65C6D599-BA20-49BE-B2D3-90D28184C74B}">
      <dgm:prSet phldrT="[Text]" custT="1"/>
      <dgm:spPr/>
      <dgm:t>
        <a:bodyPr/>
        <a:lstStyle/>
        <a:p>
          <a:r>
            <a:rPr lang="en-US" sz="1400" dirty="0">
              <a:latin typeface="Arial" panose="020B0604020202020204" pitchFamily="34" charset="0"/>
              <a:cs typeface="Arial" panose="020B0604020202020204" pitchFamily="34" charset="0"/>
            </a:rPr>
            <a:t>GC0134</a:t>
          </a:r>
        </a:p>
      </dgm:t>
    </dgm:pt>
    <dgm:pt modelId="{1DF1D039-0970-40C9-94C2-51AFD03F79B8}" type="parTrans" cxnId="{425100D7-17C1-4E02-A9AC-50AD94F4F9F0}">
      <dgm:prSet/>
      <dgm:spPr/>
      <dgm:t>
        <a:bodyPr/>
        <a:lstStyle/>
        <a:p>
          <a:endParaRPr lang="en-GB"/>
        </a:p>
      </dgm:t>
    </dgm:pt>
    <dgm:pt modelId="{3AB2F7EE-505F-4D87-804F-949DE01853FA}" type="sibTrans" cxnId="{425100D7-17C1-4E02-A9AC-50AD94F4F9F0}">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GC0133</a:t>
          </a:r>
          <a:endParaRPr lang="en-US" sz="1400" dirty="0">
            <a:latin typeface="Arial" panose="020B0604020202020204" pitchFamily="34" charset="0"/>
            <a:cs typeface="Arial" panose="020B0604020202020204" pitchFamily="34" charset="0"/>
          </a:endParaRPr>
        </a:p>
      </dgm:t>
    </dgm:pt>
    <dgm:pt modelId="{6352D380-D188-4413-B730-9F63860614BE}" type="sibTrans" cxnId="{445689E2-C14D-464C-B8EF-2A46D7AF5758}">
      <dgm:prSet/>
      <dgm:spPr/>
      <dgm:t>
        <a:bodyPr/>
        <a:lstStyle/>
        <a:p>
          <a:endParaRPr lang="en-GB"/>
        </a:p>
      </dgm:t>
    </dgm:pt>
    <dgm:pt modelId="{88F390F5-5881-4202-B1A3-F6ED726A119E}" type="parTrans" cxnId="{445689E2-C14D-464C-B8EF-2A46D7AF5758}">
      <dgm:prSet/>
      <dgm:spPr/>
      <dgm:t>
        <a:bodyPr/>
        <a:lstStyle/>
        <a:p>
          <a:endParaRPr lang="en-GB"/>
        </a:p>
      </dgm:t>
    </dgm:pt>
    <dgm:pt modelId="{68264350-3EFB-466D-9FFA-F2E51853E9DA}">
      <dgm:prSet phldrT="[Text]" custT="1"/>
      <dgm:spPr/>
      <dgm:t>
        <a:bodyPr/>
        <a:lstStyle/>
        <a:p>
          <a:r>
            <a:rPr lang="en-US" sz="1400" dirty="0">
              <a:latin typeface="Arial" panose="020B0604020202020204" pitchFamily="34" charset="0"/>
              <a:cs typeface="Arial" panose="020B0604020202020204" pitchFamily="34" charset="0"/>
            </a:rPr>
            <a:t>GC0138/141</a:t>
          </a:r>
        </a:p>
      </dgm:t>
    </dgm:pt>
    <dgm:pt modelId="{8F4CF159-91B8-4778-AF3E-85E1CB6ACBA7}" type="parTrans" cxnId="{AEB1A207-E892-4322-94D0-36660CA9EDAE}">
      <dgm:prSet/>
      <dgm:spPr/>
      <dgm:t>
        <a:bodyPr/>
        <a:lstStyle/>
        <a:p>
          <a:endParaRPr lang="en-GB"/>
        </a:p>
      </dgm:t>
    </dgm:pt>
    <dgm:pt modelId="{9F29CC2D-E486-4CA1-809B-CB0EE8FC2952}" type="sibTrans" cxnId="{AEB1A207-E892-4322-94D0-36660CA9EDAE}">
      <dgm:prSet/>
      <dgm:spPr/>
      <dgm:t>
        <a:bodyPr/>
        <a:lstStyle/>
        <a:p>
          <a:endParaRPr lang="en-GB"/>
        </a:p>
      </dgm:t>
    </dgm:pt>
    <dgm:pt modelId="{0EA4428C-1570-403C-8D98-7C9F947D7543}">
      <dgm:prSet phldrT="[Text]" custT="1"/>
      <dgm:spPr/>
      <dgm:t>
        <a:bodyPr/>
        <a:lstStyle/>
        <a:p>
          <a:r>
            <a:rPr lang="en-US" sz="1400" dirty="0">
              <a:latin typeface="Arial" panose="020B0604020202020204" pitchFamily="34" charset="0"/>
              <a:cs typeface="Arial" panose="020B0604020202020204" pitchFamily="34" charset="0"/>
            </a:rPr>
            <a:t>GC0138/141</a:t>
          </a:r>
          <a:endParaRPr lang="en-GB" sz="1400" b="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dgm:t>
    </dgm:pt>
    <dgm:pt modelId="{A32642AE-9CC7-41EE-AA88-A7B412CF31CB}" type="parTrans" cxnId="{D179DC78-BF21-4C17-81DF-4287A7D34CB0}">
      <dgm:prSet/>
      <dgm:spPr/>
      <dgm:t>
        <a:bodyPr/>
        <a:lstStyle/>
        <a:p>
          <a:endParaRPr lang="en-GB"/>
        </a:p>
      </dgm:t>
    </dgm:pt>
    <dgm:pt modelId="{6490B1A8-CD9F-4BA6-9C1E-A9668FB61343}" type="sibTrans" cxnId="{D179DC78-BF21-4C17-81DF-4287A7D34CB0}">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BA3167D4-D54B-4441-A557-CAB315CE6E3D}" type="pres">
      <dgm:prSet presAssocID="{B2CDC2D0-9BFD-4BF5-8937-305145466DF6}" presName="compositeA" presStyleCnt="0"/>
      <dgm:spPr/>
    </dgm:pt>
    <dgm:pt modelId="{F44D2272-2FAF-4862-871B-5B44B8B697D7}" type="pres">
      <dgm:prSet presAssocID="{B2CDC2D0-9BFD-4BF5-8937-305145466DF6}" presName="textA" presStyleLbl="revTx" presStyleIdx="0" presStyleCnt="4" custScaleX="127507">
        <dgm:presLayoutVars>
          <dgm:bulletEnabled val="1"/>
        </dgm:presLayoutVars>
      </dgm:prSet>
      <dgm:spPr/>
    </dgm:pt>
    <dgm:pt modelId="{1E3DCE74-E11B-438C-B21F-FDA952F01A51}" type="pres">
      <dgm:prSet presAssocID="{B2CDC2D0-9BFD-4BF5-8937-305145466DF6}" presName="circleA" presStyleLbl="node1" presStyleIdx="0" presStyleCnt="4"/>
      <dgm:spPr/>
    </dgm:pt>
    <dgm:pt modelId="{C72A8C4B-F58F-4395-85F8-84D39E448B55}" type="pres">
      <dgm:prSet presAssocID="{B2CDC2D0-9BFD-4BF5-8937-305145466DF6}" presName="spaceA" presStyleCnt="0"/>
      <dgm:spPr/>
    </dgm:pt>
    <dgm:pt modelId="{3638444F-936E-46E5-8F00-6E339CF00F1C}" type="pres">
      <dgm:prSet presAssocID="{24B27A78-DD17-4FEC-8210-B147735FDD56}" presName="space" presStyleCnt="0"/>
      <dgm:spPr/>
    </dgm:pt>
    <dgm:pt modelId="{E54F16A5-C075-4820-B812-8ADCEB02B00B}" type="pres">
      <dgm:prSet presAssocID="{1C8C810C-192D-4B98-84A0-FC298960AB83}" presName="compositeB" presStyleCnt="0"/>
      <dgm:spPr/>
    </dgm:pt>
    <dgm:pt modelId="{98C33A7B-A7DE-4669-8217-1BFEEFA43665}" type="pres">
      <dgm:prSet presAssocID="{1C8C810C-192D-4B98-84A0-FC298960AB83}" presName="textB" presStyleLbl="revTx" presStyleIdx="1" presStyleCnt="4" custScaleX="174944">
        <dgm:presLayoutVars>
          <dgm:bulletEnabled val="1"/>
        </dgm:presLayoutVars>
      </dgm:prSet>
      <dgm:spPr/>
    </dgm:pt>
    <dgm:pt modelId="{6DB27797-7660-4C47-8038-13E8AB16721C}" type="pres">
      <dgm:prSet presAssocID="{1C8C810C-192D-4B98-84A0-FC298960AB83}" presName="circleB" presStyleLbl="node1" presStyleIdx="1" presStyleCnt="4"/>
      <dgm:spPr/>
    </dgm:pt>
    <dgm:pt modelId="{9F5D5722-BD49-476E-A9A2-5BB9932C5D70}" type="pres">
      <dgm:prSet presAssocID="{1C8C810C-192D-4B98-84A0-FC298960AB83}" presName="spaceB" presStyleCnt="0"/>
      <dgm:spPr/>
    </dgm:pt>
    <dgm:pt modelId="{39DD2C9A-5682-4646-919F-FA7881D1CE63}" type="pres">
      <dgm:prSet presAssocID="{C381B38C-4FB2-4485-8FB5-F5F9914ECD4A}" presName="space" presStyleCnt="0"/>
      <dgm:spPr/>
    </dgm:pt>
    <dgm:pt modelId="{8514FF8E-F8F8-42C5-8DB5-984A862CD614}" type="pres">
      <dgm:prSet presAssocID="{BB5A071A-1023-48B7-92C2-057C207EFDFB}" presName="compositeA" presStyleCnt="0"/>
      <dgm:spPr/>
    </dgm:pt>
    <dgm:pt modelId="{A6496D81-06CD-4EFB-A2F4-DE4679ECAF69}" type="pres">
      <dgm:prSet presAssocID="{BB5A071A-1023-48B7-92C2-057C207EFDFB}" presName="textA" presStyleLbl="revTx" presStyleIdx="2" presStyleCnt="4">
        <dgm:presLayoutVars>
          <dgm:bulletEnabled val="1"/>
        </dgm:presLayoutVars>
      </dgm:prSet>
      <dgm:spPr/>
    </dgm:pt>
    <dgm:pt modelId="{445D7C4D-318F-4F02-9A7C-E596C18E6049}" type="pres">
      <dgm:prSet presAssocID="{BB5A071A-1023-48B7-92C2-057C207EFDFB}" presName="circleA" presStyleLbl="node1" presStyleIdx="2" presStyleCnt="4"/>
      <dgm:spPr/>
    </dgm:pt>
    <dgm:pt modelId="{73C18AB2-59FE-478C-84FB-89C2BF695C0D}" type="pres">
      <dgm:prSet presAssocID="{BB5A071A-1023-48B7-92C2-057C207EFDFB}" presName="spaceA" presStyleCnt="0"/>
      <dgm:spPr/>
    </dgm:pt>
    <dgm:pt modelId="{31A643D9-A2CA-45D3-A337-3C2A3FDF47A4}" type="pres">
      <dgm:prSet presAssocID="{B1A1C6FA-0632-4BBC-B49E-46D37A5FE5C1}" presName="space" presStyleCnt="0"/>
      <dgm:spPr/>
    </dgm:pt>
    <dgm:pt modelId="{3B9DAC14-1D60-4D94-8984-E80D053D3D25}" type="pres">
      <dgm:prSet presAssocID="{6970AFC8-A135-42E5-B49D-F6C8D2FA9D37}" presName="compositeB" presStyleCnt="0"/>
      <dgm:spPr/>
    </dgm:pt>
    <dgm:pt modelId="{AE49D3CC-EE95-4CBB-B410-5FE9A4BE8665}" type="pres">
      <dgm:prSet presAssocID="{6970AFC8-A135-42E5-B49D-F6C8D2FA9D37}" presName="textB" presStyleLbl="revTx" presStyleIdx="3" presStyleCnt="4">
        <dgm:presLayoutVars>
          <dgm:bulletEnabled val="1"/>
        </dgm:presLayoutVars>
      </dgm:prSet>
      <dgm:spPr/>
    </dgm:pt>
    <dgm:pt modelId="{7715F2B4-E46D-4F7C-A115-D6C36E5AAAF3}" type="pres">
      <dgm:prSet presAssocID="{6970AFC8-A135-42E5-B49D-F6C8D2FA9D37}" presName="circleB" presStyleLbl="node1" presStyleIdx="3" presStyleCnt="4"/>
      <dgm:spPr/>
    </dgm:pt>
    <dgm:pt modelId="{B5300832-13EC-411A-8991-640C1EBA0112}" type="pres">
      <dgm:prSet presAssocID="{6970AFC8-A135-42E5-B49D-F6C8D2FA9D37}" presName="spaceB" presStyleCnt="0"/>
      <dgm:spPr/>
    </dgm:pt>
  </dgm:ptLst>
  <dgm:cxnLst>
    <dgm:cxn modelId="{8DA24C00-B75C-4290-BAB2-7A53E2A0CD81}" type="presOf" srcId="{65C6D599-BA20-49BE-B2D3-90D28184C74B}" destId="{98C33A7B-A7DE-4669-8217-1BFEEFA43665}" srcOrd="0" destOrd="6" presId="urn:microsoft.com/office/officeart/2005/8/layout/hProcess11"/>
    <dgm:cxn modelId="{8C5CC701-CFDC-433B-8A2E-65B7EDD24D49}" srcId="{B2CDC2D0-9BFD-4BF5-8937-305145466DF6}" destId="{1E76F26F-73A5-4F16-AFBB-47158353CC38}" srcOrd="1" destOrd="0" parTransId="{EBC7C7A4-B75F-46C3-9CC5-157E6B2F140C}" sibTransId="{68DBA37B-FFCA-4436-B1AA-BA3E1369FF03}"/>
    <dgm:cxn modelId="{DB7CB706-FC3D-4816-B27C-A6D3D0699E23}" type="presOf" srcId="{F82C9D42-3AB4-4903-A681-9E4EE78D99C5}" destId="{98C33A7B-A7DE-4669-8217-1BFEEFA43665}" srcOrd="0" destOrd="2" presId="urn:microsoft.com/office/officeart/2005/8/layout/hProcess11"/>
    <dgm:cxn modelId="{6191BA06-CC79-44B8-82AF-725D498DD5C8}" type="presOf" srcId="{68264350-3EFB-466D-9FFA-F2E51853E9DA}" destId="{A6496D81-06CD-4EFB-A2F4-DE4679ECAF69}" srcOrd="0" destOrd="3" presId="urn:microsoft.com/office/officeart/2005/8/layout/hProcess11"/>
    <dgm:cxn modelId="{AEB1A207-E892-4322-94D0-36660CA9EDAE}" srcId="{BB5A071A-1023-48B7-92C2-057C207EFDFB}" destId="{68264350-3EFB-466D-9FFA-F2E51853E9DA}" srcOrd="2" destOrd="0" parTransId="{8F4CF159-91B8-4778-AF3E-85E1CB6ACBA7}" sibTransId="{9F29CC2D-E486-4CA1-809B-CB0EE8FC2952}"/>
    <dgm:cxn modelId="{78621A12-B556-4266-9FEE-715195658BF4}" srcId="{B2CDC2D0-9BFD-4BF5-8937-305145466DF6}" destId="{1F81B9D2-3A59-4C7A-B3A4-CE2AD2D296A4}" srcOrd="4" destOrd="0" parTransId="{0D1373D8-8093-491D-8B0E-3D89043B934E}" sibTransId="{3AA68CF8-16FB-4826-9892-F09FA133C539}"/>
    <dgm:cxn modelId="{A6AA5716-8CDC-4124-860E-A06A428F18BF}" type="presOf" srcId="{6970AFC8-A135-42E5-B49D-F6C8D2FA9D37}" destId="{AE49D3CC-EE95-4CBB-B410-5FE9A4BE8665}" srcOrd="0" destOrd="0" presId="urn:microsoft.com/office/officeart/2005/8/layout/hProcess11"/>
    <dgm:cxn modelId="{105E151C-06A2-4DFE-B6E8-09FFE85CE916}" type="presOf" srcId="{3FF9215A-4721-4C43-9B52-EF4150304FBC}" destId="{98C33A7B-A7DE-4669-8217-1BFEEFA43665}" srcOrd="0" destOrd="7" presId="urn:microsoft.com/office/officeart/2005/8/layout/hProcess11"/>
    <dgm:cxn modelId="{81DFF021-C7D1-4C8B-826E-1AD4CF704DC5}" srcId="{1C8C810C-192D-4B98-84A0-FC298960AB83}" destId="{F82C9D42-3AB4-4903-A681-9E4EE78D99C5}" srcOrd="1" destOrd="0" parTransId="{4F504DE0-BDD2-46A2-A5E7-673BAD02BD26}" sibTransId="{4139C70F-B6EC-47CE-AA22-8B54BEBEE50B}"/>
    <dgm:cxn modelId="{69001727-352D-44F1-967C-EE3CFED96117}" type="presOf" srcId="{B2CDC2D0-9BFD-4BF5-8937-305145466DF6}" destId="{F44D2272-2FAF-4862-871B-5B44B8B697D7}" srcOrd="0" destOrd="0" presId="urn:microsoft.com/office/officeart/2005/8/layout/hProcess11"/>
    <dgm:cxn modelId="{B7E0A22E-9588-4F6E-9877-46E4AEC5C851}" type="presOf" srcId="{1F81B9D2-3A59-4C7A-B3A4-CE2AD2D296A4}" destId="{F44D2272-2FAF-4862-871B-5B44B8B697D7}" srcOrd="0" destOrd="5" presId="urn:microsoft.com/office/officeart/2005/8/layout/hProcess11"/>
    <dgm:cxn modelId="{D9B6F039-38CB-433E-968D-2E7AB584EDB3}" srcId="{B2CDC2D0-9BFD-4BF5-8937-305145466DF6}" destId="{3CBB8683-E796-4E12-8502-EE8C3B6F078E}" srcOrd="2" destOrd="0" parTransId="{CF35CC95-6C35-4EC0-A70F-1B7C8F0423ED}" sibTransId="{CB76CD93-A587-4064-9638-D609B9E4E2CC}"/>
    <dgm:cxn modelId="{9C45555B-8921-4BF9-A2A0-61CA77334AD5}" type="presOf" srcId="{1C8C810C-192D-4B98-84A0-FC298960AB83}" destId="{98C33A7B-A7DE-4669-8217-1BFEEFA43665}" srcOrd="0" destOrd="0" presId="urn:microsoft.com/office/officeart/2005/8/layout/hProcess11"/>
    <dgm:cxn modelId="{533BC25D-D1A0-4085-98BF-17C8C8D5E257}" type="presOf" srcId="{879299C0-6DFF-4931-8C68-4A3F5DB95E3D}" destId="{98C33A7B-A7DE-4669-8217-1BFEEFA43665}" srcOrd="0" destOrd="3" presId="urn:microsoft.com/office/officeart/2005/8/layout/hProcess11"/>
    <dgm:cxn modelId="{AA98555F-33AC-43FA-B803-B2B71E0FAF86}" type="presOf" srcId="{BC2FE2F2-CC7E-4230-9356-AB3077A753A6}" destId="{98C33A7B-A7DE-4669-8217-1BFEEFA43665}" srcOrd="0" destOrd="5" presId="urn:microsoft.com/office/officeart/2005/8/layout/hProcess11"/>
    <dgm:cxn modelId="{92928164-4B7E-47B8-B8E9-02CD8CB057C0}" srcId="{B32BE603-0F34-465F-9929-BD40BCCABAB0}" destId="{BB5A071A-1023-48B7-92C2-057C207EFDFB}" srcOrd="2" destOrd="0" parTransId="{7EA6B976-4F77-446D-95CF-A2C6DF7EC79D}" sibTransId="{B1A1C6FA-0632-4BBC-B49E-46D37A5FE5C1}"/>
    <dgm:cxn modelId="{4B375B48-F537-4042-92B3-155C6F7BF3A5}" srcId="{1C8C810C-192D-4B98-84A0-FC298960AB83}" destId="{4C0B4ABC-6CE8-4C6B-9288-2D2FA19F7117}" srcOrd="3" destOrd="0" parTransId="{324506AD-DEEA-4EEC-90FE-30BA43BB57B4}" sibTransId="{98FB35AA-C96B-4906-BEF1-DBFEA340E1C6}"/>
    <dgm:cxn modelId="{DFE37175-FC2D-4F07-B494-7AC96BFAF349}" srcId="{1C8C810C-192D-4B98-84A0-FC298960AB83}" destId="{24E0F122-79F1-4BDE-93C2-35353970C12B}" srcOrd="7" destOrd="0" parTransId="{FF138B57-FAB5-4F0C-9441-4358914F51C0}" sibTransId="{749BAA0D-0686-4A6E-8D66-037C1376E521}"/>
    <dgm:cxn modelId="{03788C57-4D9B-4971-A391-BC120499DA53}" srcId="{BB5A071A-1023-48B7-92C2-057C207EFDFB}" destId="{99AE5555-5396-4D5C-A1A2-68D23B77E6C8}" srcOrd="1" destOrd="0" parTransId="{8152D147-E3A4-4F57-A5C3-E9922D6DF263}" sibTransId="{DD667EFA-1595-49E5-BD28-D0E7185C18D6}"/>
    <dgm:cxn modelId="{D179DC78-BF21-4C17-81DF-4287A7D34CB0}" srcId="{6970AFC8-A135-42E5-B49D-F6C8D2FA9D37}" destId="{0EA4428C-1570-403C-8D98-7C9F947D7543}" srcOrd="0" destOrd="0" parTransId="{A32642AE-9CC7-41EE-AA88-A7B412CF31CB}" sibTransId="{6490B1A8-CD9F-4BA6-9C1E-A9668FB61343}"/>
    <dgm:cxn modelId="{1A6B475A-A338-4227-9316-AAA379DB0EE3}" type="presOf" srcId="{24E0F122-79F1-4BDE-93C2-35353970C12B}" destId="{98C33A7B-A7DE-4669-8217-1BFEEFA43665}" srcOrd="0" destOrd="8" presId="urn:microsoft.com/office/officeart/2005/8/layout/hProcess11"/>
    <dgm:cxn modelId="{FBFBD681-4218-481A-B2C0-B577B4907688}" srcId="{B2CDC2D0-9BFD-4BF5-8937-305145466DF6}" destId="{D5D59762-32AB-4B95-8E45-614B03E1BE0B}" srcOrd="3" destOrd="0" parTransId="{BABA2C65-DD0F-4017-B54E-50FA0715A354}" sibTransId="{CE46E616-177D-48C4-823A-6B68CED00D78}"/>
    <dgm:cxn modelId="{C46C7285-0068-48A2-8084-40D7D52FD5C7}" srcId="{B32BE603-0F34-465F-9929-BD40BCCABAB0}" destId="{1C8C810C-192D-4B98-84A0-FC298960AB83}" srcOrd="1" destOrd="0" parTransId="{206E9315-3E6E-4039-AF6B-0A151E9A4DDB}" sibTransId="{C381B38C-4FB2-4485-8FB5-F5F9914ECD4A}"/>
    <dgm:cxn modelId="{472AE885-ED1B-4426-BDD8-962BE07B9B7A}" srcId="{B32BE603-0F34-465F-9929-BD40BCCABAB0}" destId="{B2CDC2D0-9BFD-4BF5-8937-305145466DF6}" srcOrd="0" destOrd="0" parTransId="{B3250FE3-3C26-4243-82FE-122E27E83F56}" sibTransId="{24B27A78-DD17-4FEC-8210-B147735FDD56}"/>
    <dgm:cxn modelId="{988F1887-8BAF-4D28-B761-B5D00092FA07}" type="presOf" srcId="{1E76F26F-73A5-4F16-AFBB-47158353CC38}" destId="{F44D2272-2FAF-4862-871B-5B44B8B697D7}" srcOrd="0" destOrd="2" presId="urn:microsoft.com/office/officeart/2005/8/layout/hProcess11"/>
    <dgm:cxn modelId="{CF123A88-B422-4A96-9969-66677880C1D4}" srcId="{1C8C810C-192D-4B98-84A0-FC298960AB83}" destId="{879299C0-6DFF-4931-8C68-4A3F5DB95E3D}" srcOrd="2" destOrd="0" parTransId="{D1EB8214-D779-4F22-93D4-710DFA51BF5D}" sibTransId="{05E57722-48F3-45E0-A774-5FF42C46BE09}"/>
    <dgm:cxn modelId="{CF7CB08B-EB90-4E36-A720-905E6716E374}" type="presOf" srcId="{B32BE603-0F34-465F-9929-BD40BCCABAB0}" destId="{8AF3F1BA-5969-43C5-8BFB-077865A2A651}" srcOrd="0" destOrd="0" presId="urn:microsoft.com/office/officeart/2005/8/layout/hProcess11"/>
    <dgm:cxn modelId="{568FD48C-D74E-453A-B780-6FE21B5FAF8A}" type="presOf" srcId="{16FA5049-613D-444F-83E1-C12510E0D4DD}" destId="{A6496D81-06CD-4EFB-A2F4-DE4679ECAF69}" srcOrd="0" destOrd="1" presId="urn:microsoft.com/office/officeart/2005/8/layout/hProcess11"/>
    <dgm:cxn modelId="{A69DF78E-88A2-44D0-910D-A05F194A5DCA}" type="presOf" srcId="{BB5A071A-1023-48B7-92C2-057C207EFDFB}" destId="{A6496D81-06CD-4EFB-A2F4-DE4679ECAF69}" srcOrd="0" destOrd="0" presId="urn:microsoft.com/office/officeart/2005/8/layout/hProcess11"/>
    <dgm:cxn modelId="{6EB37F91-93EA-4880-A80D-5E7690302AB2}" type="presOf" srcId="{99AE5555-5396-4D5C-A1A2-68D23B77E6C8}" destId="{A6496D81-06CD-4EFB-A2F4-DE4679ECAF69}" srcOrd="0" destOrd="2" presId="urn:microsoft.com/office/officeart/2005/8/layout/hProcess11"/>
    <dgm:cxn modelId="{D7DD8B97-7F04-4A4E-91C0-D9E4E8006774}" srcId="{B32BE603-0F34-465F-9929-BD40BCCABAB0}" destId="{6970AFC8-A135-42E5-B49D-F6C8D2FA9D37}" srcOrd="3" destOrd="0" parTransId="{66D82EBB-C52C-4E6D-94F3-2041925FDFB7}" sibTransId="{B5F8BA3A-C1A5-4818-BC09-81B5A549088F}"/>
    <dgm:cxn modelId="{D0DFEF9F-5A13-498B-A18B-227602C4081B}" srcId="{B2CDC2D0-9BFD-4BF5-8937-305145466DF6}" destId="{E7ABA320-17E5-478C-A6D7-1632FEA06835}" srcOrd="0" destOrd="0" parTransId="{F5B9F348-A0AF-49D3-98F3-B558AA34BEDF}" sibTransId="{7F431A76-35FF-49F2-A681-4D7A832DBB03}"/>
    <dgm:cxn modelId="{8F5FF3B3-1599-4E7D-9A7F-F5335AF25164}" srcId="{1C8C810C-192D-4B98-84A0-FC298960AB83}" destId="{BC2FE2F2-CC7E-4230-9356-AB3077A753A6}" srcOrd="4" destOrd="0" parTransId="{4E4F13A1-E3E2-4E35-ACFA-D80D4938809A}" sibTransId="{CCAB1318-80E9-4798-9C4D-5FB532D00D14}"/>
    <dgm:cxn modelId="{90B18BBB-ED19-4F1C-8EFD-DADEDA2FE74C}" type="presOf" srcId="{0EA4428C-1570-403C-8D98-7C9F947D7543}" destId="{AE49D3CC-EE95-4CBB-B410-5FE9A4BE8665}" srcOrd="0" destOrd="1" presId="urn:microsoft.com/office/officeart/2005/8/layout/hProcess11"/>
    <dgm:cxn modelId="{F38CE1C5-BC65-429E-A71C-4E7B9D101F7C}" type="presOf" srcId="{E7ABA320-17E5-478C-A6D7-1632FEA06835}" destId="{F44D2272-2FAF-4862-871B-5B44B8B697D7}" srcOrd="0" destOrd="1" presId="urn:microsoft.com/office/officeart/2005/8/layout/hProcess11"/>
    <dgm:cxn modelId="{22F300C7-9C08-4CCC-ADEE-CC9F113AD211}" srcId="{1C8C810C-192D-4B98-84A0-FC298960AB83}" destId="{17A36192-86BC-4ED2-9608-A811EB21B58F}" srcOrd="0" destOrd="0" parTransId="{FE4D7B08-7460-48CE-B0A1-8DBB91AAAEE8}" sibTransId="{6387EC7A-9BD3-42AA-998D-8A95A29CF361}"/>
    <dgm:cxn modelId="{425100D7-17C1-4E02-A9AC-50AD94F4F9F0}" srcId="{1C8C810C-192D-4B98-84A0-FC298960AB83}" destId="{65C6D599-BA20-49BE-B2D3-90D28184C74B}" srcOrd="5" destOrd="0" parTransId="{1DF1D039-0970-40C9-94C2-51AFD03F79B8}" sibTransId="{3AB2F7EE-505F-4D87-804F-949DE01853FA}"/>
    <dgm:cxn modelId="{919400E0-EDC1-44E3-B9BC-94442E4FF311}" type="presOf" srcId="{17A36192-86BC-4ED2-9608-A811EB21B58F}" destId="{98C33A7B-A7DE-4669-8217-1BFEEFA43665}" srcOrd="0" destOrd="1"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DD8BAEEE-4862-487D-A9DA-3292CD199560}" type="presOf" srcId="{3CBB8683-E796-4E12-8502-EE8C3B6F078E}" destId="{F44D2272-2FAF-4862-871B-5B44B8B697D7}" srcOrd="0" destOrd="3" presId="urn:microsoft.com/office/officeart/2005/8/layout/hProcess11"/>
    <dgm:cxn modelId="{C290ECF8-CB11-4585-9BDD-8D651DFA9BFF}" srcId="{1C8C810C-192D-4B98-84A0-FC298960AB83}" destId="{3FF9215A-4721-4C43-9B52-EF4150304FBC}" srcOrd="6" destOrd="0" parTransId="{C98B33F8-FFB0-4956-BF0E-92A385C26404}" sibTransId="{06AFEFEC-AD7C-4602-B652-C087FBBF0E64}"/>
    <dgm:cxn modelId="{6A212AF9-51E5-4A39-AE72-5CBCE6CF8BD3}" type="presOf" srcId="{D5D59762-32AB-4B95-8E45-614B03E1BE0B}" destId="{F44D2272-2FAF-4862-871B-5B44B8B697D7}" srcOrd="0" destOrd="4" presId="urn:microsoft.com/office/officeart/2005/8/layout/hProcess11"/>
    <dgm:cxn modelId="{FA8E0AFF-9CBA-459B-A3E0-E5F39DCC19A3}" type="presOf" srcId="{4C0B4ABC-6CE8-4C6B-9288-2D2FA19F7117}" destId="{98C33A7B-A7DE-4669-8217-1BFEEFA43665}" srcOrd="0" destOrd="4"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E34B71A1-CD58-40B9-B4E3-854D36A9AFF0}" type="presParOf" srcId="{7C29544A-5B95-4706-92CC-754F2DA6E449}" destId="{BA3167D4-D54B-4441-A557-CAB315CE6E3D}" srcOrd="0" destOrd="0" presId="urn:microsoft.com/office/officeart/2005/8/layout/hProcess11"/>
    <dgm:cxn modelId="{8538259B-469B-4603-A9D5-BCC2E37F258B}" type="presParOf" srcId="{BA3167D4-D54B-4441-A557-CAB315CE6E3D}" destId="{F44D2272-2FAF-4862-871B-5B44B8B697D7}" srcOrd="0" destOrd="0" presId="urn:microsoft.com/office/officeart/2005/8/layout/hProcess11"/>
    <dgm:cxn modelId="{D0A1AB9F-B021-4E26-8152-CF94B1AFE0D3}" type="presParOf" srcId="{BA3167D4-D54B-4441-A557-CAB315CE6E3D}" destId="{1E3DCE74-E11B-438C-B21F-FDA952F01A51}" srcOrd="1" destOrd="0" presId="urn:microsoft.com/office/officeart/2005/8/layout/hProcess11"/>
    <dgm:cxn modelId="{4588B389-E76E-4121-A7A3-D9C4D9CE1989}" type="presParOf" srcId="{BA3167D4-D54B-4441-A557-CAB315CE6E3D}" destId="{C72A8C4B-F58F-4395-85F8-84D39E448B55}" srcOrd="2" destOrd="0" presId="urn:microsoft.com/office/officeart/2005/8/layout/hProcess11"/>
    <dgm:cxn modelId="{5BCB9AD5-F054-4A29-B2B9-DD756AEF5B6A}" type="presParOf" srcId="{7C29544A-5B95-4706-92CC-754F2DA6E449}" destId="{3638444F-936E-46E5-8F00-6E339CF00F1C}" srcOrd="1" destOrd="0" presId="urn:microsoft.com/office/officeart/2005/8/layout/hProcess11"/>
    <dgm:cxn modelId="{9616C560-4FD4-4879-9A16-CDC4CB84DEB9}" type="presParOf" srcId="{7C29544A-5B95-4706-92CC-754F2DA6E449}" destId="{E54F16A5-C075-4820-B812-8ADCEB02B00B}" srcOrd="2" destOrd="0" presId="urn:microsoft.com/office/officeart/2005/8/layout/hProcess11"/>
    <dgm:cxn modelId="{3DA7329A-B3AC-4287-9A8B-018F445B8AD6}" type="presParOf" srcId="{E54F16A5-C075-4820-B812-8ADCEB02B00B}" destId="{98C33A7B-A7DE-4669-8217-1BFEEFA43665}" srcOrd="0" destOrd="0" presId="urn:microsoft.com/office/officeart/2005/8/layout/hProcess11"/>
    <dgm:cxn modelId="{667829BF-BC6A-4407-BDE0-CE71C02A25BF}" type="presParOf" srcId="{E54F16A5-C075-4820-B812-8ADCEB02B00B}" destId="{6DB27797-7660-4C47-8038-13E8AB16721C}" srcOrd="1" destOrd="0" presId="urn:microsoft.com/office/officeart/2005/8/layout/hProcess11"/>
    <dgm:cxn modelId="{F0CEDCD7-B575-42AA-968E-DF41926829F2}" type="presParOf" srcId="{E54F16A5-C075-4820-B812-8ADCEB02B00B}" destId="{9F5D5722-BD49-476E-A9A2-5BB9932C5D70}" srcOrd="2" destOrd="0" presId="urn:microsoft.com/office/officeart/2005/8/layout/hProcess11"/>
    <dgm:cxn modelId="{2A2A7F3B-6859-4A45-9789-19A8E7945875}" type="presParOf" srcId="{7C29544A-5B95-4706-92CC-754F2DA6E449}" destId="{39DD2C9A-5682-4646-919F-FA7881D1CE63}" srcOrd="3" destOrd="0" presId="urn:microsoft.com/office/officeart/2005/8/layout/hProcess11"/>
    <dgm:cxn modelId="{BBF3B94C-4946-4B60-B9B2-F89414737550}" type="presParOf" srcId="{7C29544A-5B95-4706-92CC-754F2DA6E449}" destId="{8514FF8E-F8F8-42C5-8DB5-984A862CD614}" srcOrd="4" destOrd="0" presId="urn:microsoft.com/office/officeart/2005/8/layout/hProcess11"/>
    <dgm:cxn modelId="{52185B2D-1957-405B-B5D7-FB27D23B18B5}" type="presParOf" srcId="{8514FF8E-F8F8-42C5-8DB5-984A862CD614}" destId="{A6496D81-06CD-4EFB-A2F4-DE4679ECAF69}" srcOrd="0" destOrd="0" presId="urn:microsoft.com/office/officeart/2005/8/layout/hProcess11"/>
    <dgm:cxn modelId="{048D9013-9534-4807-A7F7-2D750A75914A}" type="presParOf" srcId="{8514FF8E-F8F8-42C5-8DB5-984A862CD614}" destId="{445D7C4D-318F-4F02-9A7C-E596C18E6049}" srcOrd="1" destOrd="0" presId="urn:microsoft.com/office/officeart/2005/8/layout/hProcess11"/>
    <dgm:cxn modelId="{2E98B7A3-2E86-4822-A093-2A9B18242266}" type="presParOf" srcId="{8514FF8E-F8F8-42C5-8DB5-984A862CD614}" destId="{73C18AB2-59FE-478C-84FB-89C2BF695C0D}" srcOrd="2" destOrd="0" presId="urn:microsoft.com/office/officeart/2005/8/layout/hProcess11"/>
    <dgm:cxn modelId="{A36FB6C1-BF4D-4939-80E4-614380B5FF9B}" type="presParOf" srcId="{7C29544A-5B95-4706-92CC-754F2DA6E449}" destId="{31A643D9-A2CA-45D3-A337-3C2A3FDF47A4}" srcOrd="5" destOrd="0" presId="urn:microsoft.com/office/officeart/2005/8/layout/hProcess11"/>
    <dgm:cxn modelId="{1F710489-8DB4-4543-B23C-3F83B3BC4DC0}" type="presParOf" srcId="{7C29544A-5B95-4706-92CC-754F2DA6E449}" destId="{3B9DAC14-1D60-4D94-8984-E80D053D3D25}" srcOrd="6" destOrd="0" presId="urn:microsoft.com/office/officeart/2005/8/layout/hProcess11"/>
    <dgm:cxn modelId="{85E7DC20-E5F2-43E5-A168-8AF9429B5189}" type="presParOf" srcId="{3B9DAC14-1D60-4D94-8984-E80D053D3D25}" destId="{AE49D3CC-EE95-4CBB-B410-5FE9A4BE8665}" srcOrd="0" destOrd="0" presId="urn:microsoft.com/office/officeart/2005/8/layout/hProcess11"/>
    <dgm:cxn modelId="{F3A01A56-C1DF-42BB-AE91-CE4750C82020}" type="presParOf" srcId="{3B9DAC14-1D60-4D94-8984-E80D053D3D25}" destId="{7715F2B4-E46D-4F7C-A115-D6C36E5AAAF3}" srcOrd="1" destOrd="0" presId="urn:microsoft.com/office/officeart/2005/8/layout/hProcess11"/>
    <dgm:cxn modelId="{7B967E67-C323-4882-BC80-5624404A0BD8}" type="presParOf" srcId="{3B9DAC14-1D60-4D94-8984-E80D053D3D25}" destId="{B5300832-13EC-411A-8991-640C1EBA0112}"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C5F4EBFE-216A-4023-BBE0-3783B391C095}">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DD9119BC-2FE0-4577-8F39-AB8DB8409EB4}" type="parTrans" cxnId="{1842C898-CBA8-47EE-BEC4-6D4209898FF4}">
      <dgm:prSet/>
      <dgm:spPr/>
    </dgm:pt>
    <dgm:pt modelId="{B2D9DF2E-D0E3-4776-BCFA-63BD28D42765}" type="sibTrans" cxnId="{1842C898-CBA8-47EE-BEC4-6D4209898FF4}">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4">
        <dgm:presLayoutVars>
          <dgm:bulletEnabled val="1"/>
        </dgm:presLayoutVars>
      </dgm:prSet>
      <dgm:spPr/>
    </dgm:pt>
    <dgm:pt modelId="{4C0615C0-2CA9-41B1-ADF0-0D5E45D45892}" type="pres">
      <dgm:prSet presAssocID="{F895CFA8-F30F-4C93-936B-7AF08A3CF7E3}" presName="circleA" presStyleLbl="node1" presStyleIdx="0" presStyleCnt="4"/>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C1259FEA-87BF-49B6-A60A-99D0F01F78B9}" type="pres">
      <dgm:prSet presAssocID="{68CC81F2-940D-40BE-9483-985AB5CD5E5C}" presName="compositeB" presStyleCnt="0"/>
      <dgm:spPr/>
    </dgm:pt>
    <dgm:pt modelId="{B392BDEA-25ED-4029-BEA5-BB7D497F6FE8}" type="pres">
      <dgm:prSet presAssocID="{68CC81F2-940D-40BE-9483-985AB5CD5E5C}" presName="textB" presStyleLbl="revTx" presStyleIdx="1" presStyleCnt="4">
        <dgm:presLayoutVars>
          <dgm:bulletEnabled val="1"/>
        </dgm:presLayoutVars>
      </dgm:prSet>
      <dgm:spPr/>
    </dgm:pt>
    <dgm:pt modelId="{F8E297D5-592F-47A9-A8F9-F46070BB902E}" type="pres">
      <dgm:prSet presAssocID="{68CC81F2-940D-40BE-9483-985AB5CD5E5C}" presName="circleB" presStyleLbl="node1" presStyleIdx="1" presStyleCnt="4"/>
      <dgm:spPr/>
    </dgm:pt>
    <dgm:pt modelId="{87BE2DC8-AE9B-4D40-B130-183CE14FC7A7}" type="pres">
      <dgm:prSet presAssocID="{68CC81F2-940D-40BE-9483-985AB5CD5E5C}" presName="spaceB" presStyleCnt="0"/>
      <dgm:spPr/>
    </dgm:pt>
    <dgm:pt modelId="{5F9095D7-CFB3-4778-8392-69CA73DF0998}" type="pres">
      <dgm:prSet presAssocID="{19BA551D-7CCE-47C4-B1FB-FB94C3536DDE}"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4">
        <dgm:presLayoutVars>
          <dgm:bulletEnabled val="1"/>
        </dgm:presLayoutVars>
      </dgm:prSet>
      <dgm:spPr/>
    </dgm:pt>
    <dgm:pt modelId="{0016089B-6A3A-471E-B51E-19462E6C3472}" type="pres">
      <dgm:prSet presAssocID="{FB1E6296-C4CB-46AC-A72B-CCC6EA6D5AC7}" presName="circleA" presStyleLbl="node1" presStyleIdx="2" presStyleCnt="4"/>
      <dgm:spPr/>
    </dgm:pt>
    <dgm:pt modelId="{CAB8D9F5-FC88-49E8-92F9-C4D78FD04C92}" type="pres">
      <dgm:prSet presAssocID="{FB1E6296-C4CB-46AC-A72B-CCC6EA6D5AC7}" presName="spaceA" presStyleCnt="0"/>
      <dgm:spPr/>
    </dgm:pt>
    <dgm:pt modelId="{07CC349D-EECD-4631-B7A7-0B0C09781E5D}" type="pres">
      <dgm:prSet presAssocID="{81C677F3-DEB1-4396-B3DA-1D88CAA5F507}" presName="space" presStyleCnt="0"/>
      <dgm:spPr/>
    </dgm:pt>
    <dgm:pt modelId="{96AB44F5-ED1D-4D4B-ABD9-4591543DE94A}" type="pres">
      <dgm:prSet presAssocID="{C5F4EBFE-216A-4023-BBE0-3783B391C095}" presName="compositeB" presStyleCnt="0"/>
      <dgm:spPr/>
    </dgm:pt>
    <dgm:pt modelId="{8DEC7842-CD99-483B-97E7-E5B03F7F74C9}" type="pres">
      <dgm:prSet presAssocID="{C5F4EBFE-216A-4023-BBE0-3783B391C095}" presName="textB" presStyleLbl="revTx" presStyleIdx="3" presStyleCnt="4">
        <dgm:presLayoutVars>
          <dgm:bulletEnabled val="1"/>
        </dgm:presLayoutVars>
      </dgm:prSet>
      <dgm:spPr/>
    </dgm:pt>
    <dgm:pt modelId="{63412923-695A-4620-ABFE-6C30090F5AB9}" type="pres">
      <dgm:prSet presAssocID="{C5F4EBFE-216A-4023-BBE0-3783B391C095}" presName="circleB" presStyleLbl="node1" presStyleIdx="3" presStyleCnt="4"/>
      <dgm:spPr/>
    </dgm:pt>
    <dgm:pt modelId="{5686871A-23B6-4B1B-8BA2-AF4A03DDAC58}" type="pres">
      <dgm:prSet presAssocID="{C5F4EBFE-216A-4023-BBE0-3783B391C095}" presName="spaceB"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40F91D30-0D08-46C7-A851-64C3FC9E9F52}" type="presOf" srcId="{C5F4EBFE-216A-4023-BBE0-3783B391C095}" destId="{8DEC7842-CD99-483B-97E7-E5B03F7F74C9}" srcOrd="0" destOrd="0" presId="urn:microsoft.com/office/officeart/2005/8/layout/hProcess11"/>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1842C898-CBA8-47EE-BEC4-6D4209898FF4}" srcId="{B32BE603-0F34-465F-9929-BD40BCCABAB0}" destId="{C5F4EBFE-216A-4023-BBE0-3783B391C095}" srcOrd="3" destOrd="0" parTransId="{DD9119BC-2FE0-4577-8F39-AB8DB8409EB4}" sibTransId="{B2D9DF2E-D0E3-4776-BCFA-63BD28D42765}"/>
    <dgm:cxn modelId="{65B34ADE-33B8-4D27-958D-1E6652493286}" srcId="{B32BE603-0F34-465F-9929-BD40BCCABAB0}" destId="{68CC81F2-940D-40BE-9483-985AB5CD5E5C}" srcOrd="1" destOrd="0" parTransId="{2BF8F893-6DE5-455D-8AA5-D19E6FCEC9BD}" sibTransId="{19BA551D-7CCE-47C4-B1FB-FB94C3536DDE}"/>
    <dgm:cxn modelId="{94C0FDF7-AE96-4091-B7CA-BE0C0CC9CA77}" srcId="{B32BE603-0F34-465F-9929-BD40BCCABAB0}" destId="{F895CFA8-F30F-4C93-936B-7AF08A3CF7E3}" srcOrd="0" destOrd="0" parTransId="{5B83E484-FBF0-4928-8B90-400B9AF65264}" sibTransId="{78D7E204-6E6C-4E79-A10E-14AA27EE6A02}"/>
    <dgm:cxn modelId="{1528F2FC-C153-4717-9A46-8B55CE3A035F}" type="presOf" srcId="{68CC81F2-940D-40BE-9483-985AB5CD5E5C}" destId="{B392BDEA-25ED-4029-BEA5-BB7D497F6FE8}"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634B39D9-9D39-4079-86F5-7E4BE51EBF32}" type="presParOf" srcId="{7C29544A-5B95-4706-92CC-754F2DA6E449}" destId="{C1259FEA-87BF-49B6-A60A-99D0F01F78B9}" srcOrd="2" destOrd="0" presId="urn:microsoft.com/office/officeart/2005/8/layout/hProcess11"/>
    <dgm:cxn modelId="{452BF4C5-AE34-4BF5-A5E7-88801A68B31B}" type="presParOf" srcId="{C1259FEA-87BF-49B6-A60A-99D0F01F78B9}" destId="{B392BDEA-25ED-4029-BEA5-BB7D497F6FE8}" srcOrd="0" destOrd="0" presId="urn:microsoft.com/office/officeart/2005/8/layout/hProcess11"/>
    <dgm:cxn modelId="{B0188ADA-EACA-4CF9-8BCF-76FD6FFCC06A}" type="presParOf" srcId="{C1259FEA-87BF-49B6-A60A-99D0F01F78B9}" destId="{F8E297D5-592F-47A9-A8F9-F46070BB902E}" srcOrd="1" destOrd="0" presId="urn:microsoft.com/office/officeart/2005/8/layout/hProcess11"/>
    <dgm:cxn modelId="{12914B88-A623-4DEB-9334-7525E60971EC}" type="presParOf" srcId="{C1259FEA-87BF-49B6-A60A-99D0F01F78B9}" destId="{87BE2DC8-AE9B-4D40-B130-183CE14FC7A7}" srcOrd="2" destOrd="0" presId="urn:microsoft.com/office/officeart/2005/8/layout/hProcess11"/>
    <dgm:cxn modelId="{548515B6-79C6-4D18-BB26-278942CA240A}" type="presParOf" srcId="{7C29544A-5B95-4706-92CC-754F2DA6E449}" destId="{5F9095D7-CFB3-4778-8392-69CA73DF0998}"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 modelId="{7839BCAB-2F5A-4D14-92C0-B00F81612B79}" type="presParOf" srcId="{7C29544A-5B95-4706-92CC-754F2DA6E449}" destId="{07CC349D-EECD-4631-B7A7-0B0C09781E5D}" srcOrd="5" destOrd="0" presId="urn:microsoft.com/office/officeart/2005/8/layout/hProcess11"/>
    <dgm:cxn modelId="{AEA90A06-058D-4AEF-9FC8-0254E030CF10}" type="presParOf" srcId="{7C29544A-5B95-4706-92CC-754F2DA6E449}" destId="{96AB44F5-ED1D-4D4B-ABD9-4591543DE94A}" srcOrd="6" destOrd="0" presId="urn:microsoft.com/office/officeart/2005/8/layout/hProcess11"/>
    <dgm:cxn modelId="{48B59C98-32E5-48CD-A000-6B03D20FBE10}" type="presParOf" srcId="{96AB44F5-ED1D-4D4B-ABD9-4591543DE94A}" destId="{8DEC7842-CD99-483B-97E7-E5B03F7F74C9}" srcOrd="0" destOrd="0" presId="urn:microsoft.com/office/officeart/2005/8/layout/hProcess11"/>
    <dgm:cxn modelId="{CC13FBC6-D731-4338-BE18-04309ED56F02}" type="presParOf" srcId="{96AB44F5-ED1D-4D4B-ABD9-4591543DE94A}" destId="{63412923-695A-4620-ABFE-6C30090F5AB9}" srcOrd="1" destOrd="0" presId="urn:microsoft.com/office/officeart/2005/8/layout/hProcess11"/>
    <dgm:cxn modelId="{175589EF-A656-4349-B151-7B6427299081}" type="presParOf" srcId="{96AB44F5-ED1D-4D4B-ABD9-4591543DE94A}" destId="{5686871A-23B6-4B1B-8BA2-AF4A03DDAC5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26FBCE-7C3A-47EB-AAEA-7229C66FEA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9C3AA700-4518-47EC-9C92-66345E01A439}">
      <dgm:prSet custT="1"/>
      <dgm:spPr/>
      <dgm:t>
        <a:bodyPr/>
        <a:lstStyle/>
        <a:p>
          <a:pPr algn="just"/>
          <a:r>
            <a:rPr lang="en-GB" sz="2000" b="1" dirty="0">
              <a:latin typeface="Arial" panose="020B0604020202020204" pitchFamily="34" charset="0"/>
              <a:cs typeface="Arial" panose="020B0604020202020204" pitchFamily="34" charset="0"/>
            </a:rPr>
            <a:t>Proposed Change </a:t>
          </a:r>
          <a:r>
            <a:rPr lang="en-GB" sz="2000" b="1" i="1" dirty="0">
              <a:latin typeface="Arial" panose="020B0604020202020204" pitchFamily="34" charset="0"/>
              <a:cs typeface="Arial" panose="020B0604020202020204" pitchFamily="34" charset="0"/>
            </a:rPr>
            <a:t>(between CAC issued and now with change shown in red text)</a:t>
          </a:r>
          <a:endParaRPr lang="en-GB" sz="2000" dirty="0">
            <a:latin typeface="Arial" panose="020B0604020202020204" pitchFamily="34" charset="0"/>
            <a:cs typeface="Arial" panose="020B0604020202020204" pitchFamily="34" charset="0"/>
          </a:endParaRPr>
        </a:p>
      </dgm:t>
    </dgm:pt>
    <dgm:pt modelId="{9C9A05D9-6C3B-4263-8531-478AA2931FD4}" type="parTrans" cxnId="{1369610B-16E5-45BB-9B5C-5A5FCA8063AE}">
      <dgm:prSet/>
      <dgm:spPr/>
      <dgm:t>
        <a:bodyPr/>
        <a:lstStyle/>
        <a:p>
          <a:endParaRPr lang="en-GB"/>
        </a:p>
      </dgm:t>
    </dgm:pt>
    <dgm:pt modelId="{D432E4D8-BB69-4DB7-92A1-5920B3527624}" type="sibTrans" cxnId="{1369610B-16E5-45BB-9B5C-5A5FCA8063AE}">
      <dgm:prSet/>
      <dgm:spPr/>
      <dgm:t>
        <a:bodyPr/>
        <a:lstStyle/>
        <a:p>
          <a:endParaRPr lang="en-GB"/>
        </a:p>
      </dgm:t>
    </dgm:pt>
    <dgm:pt modelId="{7D89A873-19E4-4A8F-ACDA-915A9A7CBB5A}">
      <dgm:prSet custT="1"/>
      <dgm:spPr/>
      <dgm:t>
        <a:bodyPr/>
        <a:lstStyle/>
        <a:p>
          <a:pPr algn="just"/>
          <a:r>
            <a:rPr lang="en-GB" sz="2000" i="0" dirty="0">
              <a:latin typeface="Arial" panose="020B0604020202020204" pitchFamily="34" charset="0"/>
              <a:cs typeface="Arial" panose="020B0604020202020204" pitchFamily="34" charset="0"/>
            </a:rPr>
            <a:t>A User with a “CfD BMU” (a BM Unit</a:t>
          </a:r>
          <a:r>
            <a:rPr lang="en-GB" sz="2000" b="1" i="0" dirty="0">
              <a:latin typeface="Arial" panose="020B0604020202020204" pitchFamily="34" charset="0"/>
              <a:cs typeface="Arial" panose="020B0604020202020204" pitchFamily="34" charset="0"/>
            </a:rPr>
            <a:t> </a:t>
          </a:r>
          <a:r>
            <a:rPr lang="en-GB" sz="2000" i="0" dirty="0">
              <a:latin typeface="Arial" panose="020B0604020202020204" pitchFamily="34" charset="0"/>
              <a:cs typeface="Arial" panose="020B0604020202020204" pitchFamily="34" charset="0"/>
            </a:rPr>
            <a:t>registered in respect of  a Power Station  whose operator is a party to an agreement with the CfD Counterparty) the User can elect </a:t>
          </a:r>
          <a:r>
            <a:rPr lang="en-GB" sz="2000" i="0" dirty="0">
              <a:solidFill>
                <a:srgbClr val="FF0000"/>
              </a:solidFill>
              <a:latin typeface="Arial" panose="020B0604020202020204" pitchFamily="34" charset="0"/>
              <a:cs typeface="Arial" panose="020B0604020202020204" pitchFamily="34" charset="0"/>
            </a:rPr>
            <a:t>within 28 calendar days of ESO’s notice asking them to indicate their choice</a:t>
          </a:r>
          <a:r>
            <a:rPr lang="en-GB" sz="2000" i="0" dirty="0">
              <a:latin typeface="Arial" panose="020B0604020202020204" pitchFamily="34" charset="0"/>
              <a:cs typeface="Arial" panose="020B0604020202020204" pitchFamily="34" charset="0"/>
            </a:rPr>
            <a:t>, at the outset of the agreement with the CfD Counterparty, to set the Reference Price to </a:t>
          </a:r>
          <a:r>
            <a:rPr lang="en-GB" sz="2000" i="0" dirty="0">
              <a:solidFill>
                <a:srgbClr val="FF0000"/>
              </a:solidFill>
              <a:latin typeface="Arial" panose="020B0604020202020204" pitchFamily="34" charset="0"/>
              <a:cs typeface="Arial" panose="020B0604020202020204" pitchFamily="34" charset="0"/>
            </a:rPr>
            <a:t>max (∑</a:t>
          </a:r>
          <a:r>
            <a:rPr lang="en-GB" sz="2000" i="0" baseline="-25000" dirty="0">
              <a:solidFill>
                <a:srgbClr val="FF0000"/>
              </a:solidFill>
              <a:latin typeface="Arial" panose="020B0604020202020204" pitchFamily="34" charset="0"/>
              <a:cs typeface="Arial" panose="020B0604020202020204" pitchFamily="34" charset="0"/>
            </a:rPr>
            <a:t>s</a:t>
          </a:r>
          <a:r>
            <a:rPr lang="en-GB" sz="2000" i="0" dirty="0">
              <a:solidFill>
                <a:srgbClr val="FF0000"/>
              </a:solidFill>
              <a:latin typeface="Arial" panose="020B0604020202020204" pitchFamily="34" charset="0"/>
              <a:cs typeface="Arial" panose="020B0604020202020204" pitchFamily="34" charset="0"/>
            </a:rPr>
            <a:t> {</a:t>
          </a:r>
          <a:r>
            <a:rPr lang="en-GB" sz="2000" b="1" i="0" dirty="0">
              <a:solidFill>
                <a:srgbClr val="FF0000"/>
              </a:solidFill>
              <a:latin typeface="Arial" panose="020B0604020202020204" pitchFamily="34" charset="0"/>
              <a:cs typeface="Arial" panose="020B0604020202020204" pitchFamily="34" charset="0"/>
            </a:rPr>
            <a:t>PXP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x </a:t>
          </a:r>
          <a:r>
            <a:rPr lang="en-GB" sz="2000" b="1" i="0" dirty="0">
              <a:solidFill>
                <a:srgbClr val="FF0000"/>
              </a:solidFill>
              <a:latin typeface="Arial" panose="020B0604020202020204" pitchFamily="34" charset="0"/>
              <a:cs typeface="Arial" panose="020B0604020202020204" pitchFamily="34" charset="0"/>
            </a:rPr>
            <a:t>QXP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 ∑</a:t>
          </a:r>
          <a:r>
            <a:rPr lang="en-GB" sz="2000" i="0" baseline="-25000" dirty="0">
              <a:solidFill>
                <a:srgbClr val="FF0000"/>
              </a:solidFill>
              <a:latin typeface="Arial" panose="020B0604020202020204" pitchFamily="34" charset="0"/>
              <a:cs typeface="Arial" panose="020B0604020202020204" pitchFamily="34" charset="0"/>
            </a:rPr>
            <a:t>s</a:t>
          </a:r>
          <a:r>
            <a:rPr lang="en-GB" sz="2000" i="0" dirty="0">
              <a:solidFill>
                <a:srgbClr val="FF0000"/>
              </a:solidFill>
              <a:latin typeface="Arial" panose="020B0604020202020204" pitchFamily="34" charset="0"/>
              <a:cs typeface="Arial" panose="020B0604020202020204" pitchFamily="34" charset="0"/>
            </a:rPr>
            <a:t> {</a:t>
          </a:r>
          <a:r>
            <a:rPr lang="en-GB" sz="2000" b="1" i="0" dirty="0">
              <a:solidFill>
                <a:srgbClr val="FF0000"/>
              </a:solidFill>
              <a:latin typeface="Arial" panose="020B0604020202020204" pitchFamily="34" charset="0"/>
              <a:cs typeface="Arial" panose="020B0604020202020204" pitchFamily="34" charset="0"/>
            </a:rPr>
            <a:t>QXP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x 1.25, 0 )</a:t>
          </a:r>
          <a:r>
            <a:rPr lang="en-GB" sz="2000" i="0" strike="sngStrike" baseline="0" dirty="0">
              <a:solidFill>
                <a:srgbClr val="FF0000"/>
              </a:solidFill>
              <a:latin typeface="Arial" panose="020B0604020202020204" pitchFamily="34" charset="0"/>
              <a:cs typeface="Arial" panose="020B0604020202020204" pitchFamily="34" charset="0"/>
            </a:rPr>
            <a:t>Max </a:t>
          </a:r>
          <a:r>
            <a:rPr lang="en-GB" sz="2000" i="0" dirty="0">
              <a:latin typeface="Arial" panose="020B0604020202020204" pitchFamily="34" charset="0"/>
              <a:cs typeface="Arial" panose="020B0604020202020204" pitchFamily="34" charset="0"/>
            </a:rPr>
            <a:t>for Response Energy Payments for that CfD BMU for the duration of that agreement. </a:t>
          </a:r>
          <a:r>
            <a:rPr lang="en-GB" sz="2000" i="0" dirty="0">
              <a:solidFill>
                <a:srgbClr val="FF0000"/>
              </a:solidFill>
              <a:latin typeface="Arial" panose="020B0604020202020204" pitchFamily="34" charset="0"/>
              <a:cs typeface="Arial" panose="020B0604020202020204" pitchFamily="34" charset="0"/>
            </a:rPr>
            <a:t>In the absence of </a:t>
          </a:r>
          <a:r>
            <a:rPr lang="en-GB" sz="2000" i="0" strike="sngStrike" baseline="0" dirty="0">
              <a:solidFill>
                <a:srgbClr val="FF0000"/>
              </a:solidFill>
              <a:latin typeface="Arial" panose="020B0604020202020204" pitchFamily="34" charset="0"/>
              <a:cs typeface="Arial" panose="020B0604020202020204" pitchFamily="34" charset="0"/>
            </a:rPr>
            <a:t>Until</a:t>
          </a:r>
          <a:r>
            <a:rPr lang="en-GB" sz="2000" i="0" dirty="0">
              <a:latin typeface="Arial" panose="020B0604020202020204" pitchFamily="34" charset="0"/>
              <a:cs typeface="Arial" panose="020B0604020202020204" pitchFamily="34" charset="0"/>
            </a:rPr>
            <a:t> such election, which can only be made once by reference to that CfD agreement, the Reference Price shall be </a:t>
          </a:r>
          <a:r>
            <a:rPr lang="en-GB" sz="2000" i="0" strike="sngStrike" baseline="0" dirty="0">
              <a:solidFill>
                <a:srgbClr val="FF0000"/>
              </a:solidFill>
              <a:latin typeface="Arial" panose="020B0604020202020204" pitchFamily="34" charset="0"/>
              <a:cs typeface="Arial" panose="020B0604020202020204" pitchFamily="34" charset="0"/>
            </a:rPr>
            <a:t>0</a:t>
          </a:r>
          <a:r>
            <a:rPr lang="en-GB" sz="2000" i="0" dirty="0">
              <a:solidFill>
                <a:srgbClr val="FF0000"/>
              </a:solidFill>
              <a:latin typeface="Arial" panose="020B0604020202020204" pitchFamily="34" charset="0"/>
              <a:cs typeface="Arial" panose="020B0604020202020204" pitchFamily="34" charset="0"/>
            </a:rPr>
            <a:t>zero</a:t>
          </a:r>
          <a:r>
            <a:rPr lang="en-GB" sz="2000" i="0" dirty="0">
              <a:latin typeface="Arial" panose="020B0604020202020204" pitchFamily="34" charset="0"/>
              <a:cs typeface="Arial" panose="020B0604020202020204" pitchFamily="34" charset="0"/>
            </a:rPr>
            <a:t> by default</a:t>
          </a:r>
          <a:r>
            <a:rPr lang="en-GB" sz="2000" i="0" dirty="0"/>
            <a:t>. </a:t>
          </a:r>
          <a:endParaRPr lang="en-GB" sz="2000" i="0" dirty="0">
            <a:latin typeface="Arial" panose="020B0604020202020204" pitchFamily="34" charset="0"/>
            <a:cs typeface="Arial" panose="020B0604020202020204" pitchFamily="34" charset="0"/>
          </a:endParaRPr>
        </a:p>
      </dgm:t>
    </dgm:pt>
    <dgm:pt modelId="{AE994B4E-816F-47A4-93E2-505DBB39681D}" type="parTrans" cxnId="{5AC2065B-1C54-40C2-B8D9-99FD5812AE61}">
      <dgm:prSet/>
      <dgm:spPr/>
      <dgm:t>
        <a:bodyPr/>
        <a:lstStyle/>
        <a:p>
          <a:endParaRPr lang="en-GB"/>
        </a:p>
      </dgm:t>
    </dgm:pt>
    <dgm:pt modelId="{73865636-EEB0-490B-8327-04540FA5AE9A}" type="sibTrans" cxnId="{5AC2065B-1C54-40C2-B8D9-99FD5812AE61}">
      <dgm:prSet/>
      <dgm:spPr/>
      <dgm:t>
        <a:bodyPr/>
        <a:lstStyle/>
        <a:p>
          <a:endParaRPr lang="en-GB"/>
        </a:p>
      </dgm:t>
    </dgm:pt>
    <dgm:pt modelId="{51FAB11C-78F6-4D3F-8861-715D499AF74A}">
      <dgm:prSet custT="1"/>
      <dgm:spPr/>
      <dgm:t>
        <a:bodyPr/>
        <a:lstStyle/>
        <a:p>
          <a:r>
            <a:rPr lang="en-GB" sz="2000" b="1" dirty="0">
              <a:latin typeface="Arial" panose="020B0604020202020204" pitchFamily="34" charset="0"/>
              <a:cs typeface="Arial" panose="020B0604020202020204" pitchFamily="34" charset="0"/>
            </a:rPr>
            <a:t>Ask of Panel</a:t>
          </a:r>
        </a:p>
      </dgm:t>
    </dgm:pt>
    <dgm:pt modelId="{2984E8BF-3F0C-46AF-937F-520831007652}" type="parTrans" cxnId="{E13D39F8-6AA4-4F6B-A431-2699E7C344C8}">
      <dgm:prSet/>
      <dgm:spPr/>
      <dgm:t>
        <a:bodyPr/>
        <a:lstStyle/>
        <a:p>
          <a:endParaRPr lang="en-GB"/>
        </a:p>
      </dgm:t>
    </dgm:pt>
    <dgm:pt modelId="{7136C487-2A7F-4E0C-9213-527F8A45D922}" type="sibTrans" cxnId="{E13D39F8-6AA4-4F6B-A431-2699E7C344C8}">
      <dgm:prSet/>
      <dgm:spPr/>
      <dgm:t>
        <a:bodyPr/>
        <a:lstStyle/>
        <a:p>
          <a:endParaRPr lang="en-GB"/>
        </a:p>
      </dgm:t>
    </dgm:pt>
    <dgm:pt modelId="{487EBC1C-309F-4B9E-A680-C35E45A6412D}">
      <dgm:prSet custT="1"/>
      <dgm:spPr/>
      <dgm:t>
        <a:bodyPr/>
        <a:lstStyle/>
        <a:p>
          <a:pPr algn="just"/>
          <a:r>
            <a:rPr lang="en-GB" sz="2000" b="1" dirty="0">
              <a:solidFill>
                <a:schemeClr val="tx1"/>
              </a:solidFill>
              <a:latin typeface="Arial" panose="020B0604020202020204" pitchFamily="34" charset="0"/>
              <a:cs typeface="Arial" panose="020B0604020202020204" pitchFamily="34" charset="0"/>
            </a:rPr>
            <a:t>Code Admin consider that these changes are typographical (as they do not change intent and the merely provide clarification) and are seeking Panel agreement under 8.23.4(i) to make these changes</a:t>
          </a:r>
        </a:p>
      </dgm:t>
    </dgm:pt>
    <dgm:pt modelId="{B9FFA1A8-BBB7-4F0A-911C-7106C55B90A3}" type="parTrans" cxnId="{FFF2C52C-4602-4CF5-9C7C-D28AFAE94966}">
      <dgm:prSet/>
      <dgm:spPr/>
      <dgm:t>
        <a:bodyPr/>
        <a:lstStyle/>
        <a:p>
          <a:endParaRPr lang="en-GB"/>
        </a:p>
      </dgm:t>
    </dgm:pt>
    <dgm:pt modelId="{917E2524-90C1-40B3-B01C-CCD1CB763D0C}" type="sibTrans" cxnId="{FFF2C52C-4602-4CF5-9C7C-D28AFAE94966}">
      <dgm:prSet/>
      <dgm:spPr/>
      <dgm:t>
        <a:bodyPr/>
        <a:lstStyle/>
        <a:p>
          <a:endParaRPr lang="en-GB"/>
        </a:p>
      </dgm:t>
    </dgm:pt>
    <dgm:pt modelId="{B9538E45-9CF5-4D42-B3CB-9407C0AC1DF8}" type="pres">
      <dgm:prSet presAssocID="{8026FBCE-7C3A-47EB-AAEA-7229C66FEA03}" presName="linear" presStyleCnt="0">
        <dgm:presLayoutVars>
          <dgm:animLvl val="lvl"/>
          <dgm:resizeHandles val="exact"/>
        </dgm:presLayoutVars>
      </dgm:prSet>
      <dgm:spPr/>
    </dgm:pt>
    <dgm:pt modelId="{D1757D43-8826-4BCE-BB49-3963338E09CD}" type="pres">
      <dgm:prSet presAssocID="{9C3AA700-4518-47EC-9C92-66345E01A439}" presName="parentText" presStyleLbl="node1" presStyleIdx="0" presStyleCnt="2">
        <dgm:presLayoutVars>
          <dgm:chMax val="0"/>
          <dgm:bulletEnabled val="1"/>
        </dgm:presLayoutVars>
      </dgm:prSet>
      <dgm:spPr/>
    </dgm:pt>
    <dgm:pt modelId="{B652CDFD-297D-4AF5-AFF5-D5D2CC891270}" type="pres">
      <dgm:prSet presAssocID="{9C3AA700-4518-47EC-9C92-66345E01A439}" presName="childText" presStyleLbl="revTx" presStyleIdx="0" presStyleCnt="2">
        <dgm:presLayoutVars>
          <dgm:bulletEnabled val="1"/>
        </dgm:presLayoutVars>
      </dgm:prSet>
      <dgm:spPr/>
    </dgm:pt>
    <dgm:pt modelId="{33E2037D-8584-4856-A8A5-54E1E9B436FC}" type="pres">
      <dgm:prSet presAssocID="{51FAB11C-78F6-4D3F-8861-715D499AF74A}" presName="parentText" presStyleLbl="node1" presStyleIdx="1" presStyleCnt="2">
        <dgm:presLayoutVars>
          <dgm:chMax val="0"/>
          <dgm:bulletEnabled val="1"/>
        </dgm:presLayoutVars>
      </dgm:prSet>
      <dgm:spPr/>
    </dgm:pt>
    <dgm:pt modelId="{6530826B-F115-47B8-9F7F-E0170B69A336}" type="pres">
      <dgm:prSet presAssocID="{51FAB11C-78F6-4D3F-8861-715D499AF74A}" presName="childText" presStyleLbl="revTx" presStyleIdx="1" presStyleCnt="2">
        <dgm:presLayoutVars>
          <dgm:bulletEnabled val="1"/>
        </dgm:presLayoutVars>
      </dgm:prSet>
      <dgm:spPr/>
    </dgm:pt>
  </dgm:ptLst>
  <dgm:cxnLst>
    <dgm:cxn modelId="{1369610B-16E5-45BB-9B5C-5A5FCA8063AE}" srcId="{8026FBCE-7C3A-47EB-AAEA-7229C66FEA03}" destId="{9C3AA700-4518-47EC-9C92-66345E01A439}" srcOrd="0" destOrd="0" parTransId="{9C9A05D9-6C3B-4263-8531-478AA2931FD4}" sibTransId="{D432E4D8-BB69-4DB7-92A1-5920B3527624}"/>
    <dgm:cxn modelId="{FFF2C52C-4602-4CF5-9C7C-D28AFAE94966}" srcId="{51FAB11C-78F6-4D3F-8861-715D499AF74A}" destId="{487EBC1C-309F-4B9E-A680-C35E45A6412D}" srcOrd="0" destOrd="0" parTransId="{B9FFA1A8-BBB7-4F0A-911C-7106C55B90A3}" sibTransId="{917E2524-90C1-40B3-B01C-CCD1CB763D0C}"/>
    <dgm:cxn modelId="{5AC2065B-1C54-40C2-B8D9-99FD5812AE61}" srcId="{9C3AA700-4518-47EC-9C92-66345E01A439}" destId="{7D89A873-19E4-4A8F-ACDA-915A9A7CBB5A}" srcOrd="0" destOrd="0" parTransId="{AE994B4E-816F-47A4-93E2-505DBB39681D}" sibTransId="{73865636-EEB0-490B-8327-04540FA5AE9A}"/>
    <dgm:cxn modelId="{94B01761-96A6-43F0-8E4A-CC850FF40C8A}" type="presOf" srcId="{7D89A873-19E4-4A8F-ACDA-915A9A7CBB5A}" destId="{B652CDFD-297D-4AF5-AFF5-D5D2CC891270}" srcOrd="0" destOrd="0" presId="urn:microsoft.com/office/officeart/2005/8/layout/vList2"/>
    <dgm:cxn modelId="{49DD6947-C6B1-42B0-BE96-B2159F29276C}" type="presOf" srcId="{9C3AA700-4518-47EC-9C92-66345E01A439}" destId="{D1757D43-8826-4BCE-BB49-3963338E09CD}" srcOrd="0" destOrd="0" presId="urn:microsoft.com/office/officeart/2005/8/layout/vList2"/>
    <dgm:cxn modelId="{D4F1B27F-8DF7-49BB-8EC8-2ADF6620ECA1}" type="presOf" srcId="{51FAB11C-78F6-4D3F-8861-715D499AF74A}" destId="{33E2037D-8584-4856-A8A5-54E1E9B436FC}" srcOrd="0" destOrd="0" presId="urn:microsoft.com/office/officeart/2005/8/layout/vList2"/>
    <dgm:cxn modelId="{1D9905F5-8447-4C25-93B0-98CBB0C66476}" type="presOf" srcId="{8026FBCE-7C3A-47EB-AAEA-7229C66FEA03}" destId="{B9538E45-9CF5-4D42-B3CB-9407C0AC1DF8}" srcOrd="0" destOrd="0" presId="urn:microsoft.com/office/officeart/2005/8/layout/vList2"/>
    <dgm:cxn modelId="{E13D39F8-6AA4-4F6B-A431-2699E7C344C8}" srcId="{8026FBCE-7C3A-47EB-AAEA-7229C66FEA03}" destId="{51FAB11C-78F6-4D3F-8861-715D499AF74A}" srcOrd="1" destOrd="0" parTransId="{2984E8BF-3F0C-46AF-937F-520831007652}" sibTransId="{7136C487-2A7F-4E0C-9213-527F8A45D922}"/>
    <dgm:cxn modelId="{BFCA2DFA-4D87-4207-8E01-0385BBB26DCE}" type="presOf" srcId="{487EBC1C-309F-4B9E-A680-C35E45A6412D}" destId="{6530826B-F115-47B8-9F7F-E0170B69A336}" srcOrd="0" destOrd="0" presId="urn:microsoft.com/office/officeart/2005/8/layout/vList2"/>
    <dgm:cxn modelId="{A0794061-FB59-4D72-81F4-54C090A1BA75}" type="presParOf" srcId="{B9538E45-9CF5-4D42-B3CB-9407C0AC1DF8}" destId="{D1757D43-8826-4BCE-BB49-3963338E09CD}" srcOrd="0" destOrd="0" presId="urn:microsoft.com/office/officeart/2005/8/layout/vList2"/>
    <dgm:cxn modelId="{7DF104D8-C2D7-4A2F-AC14-52692BFFBB0B}" type="presParOf" srcId="{B9538E45-9CF5-4D42-B3CB-9407C0AC1DF8}" destId="{B652CDFD-297D-4AF5-AFF5-D5D2CC891270}" srcOrd="1" destOrd="0" presId="urn:microsoft.com/office/officeart/2005/8/layout/vList2"/>
    <dgm:cxn modelId="{567A1A0F-00CF-41DF-BFAE-351822E98FCD}" type="presParOf" srcId="{B9538E45-9CF5-4D42-B3CB-9407C0AC1DF8}" destId="{33E2037D-8584-4856-A8A5-54E1E9B436FC}" srcOrd="2" destOrd="0" presId="urn:microsoft.com/office/officeart/2005/8/layout/vList2"/>
    <dgm:cxn modelId="{9A69466D-921E-4B99-885B-B703FCAA05C7}" type="presParOf" srcId="{B9538E45-9CF5-4D42-B3CB-9407C0AC1DF8}" destId="{6530826B-F115-47B8-9F7F-E0170B69A336}"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356318"/>
          <a:ext cx="11307044" cy="1875388"/>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9FFD8050-2DBE-4A9D-BF92-E7EE4A15901E}">
      <dsp:nvSpPr>
        <dsp:cNvPr id="0" name=""/>
        <dsp:cNvSpPr/>
      </dsp:nvSpPr>
      <dsp:spPr>
        <a:xfrm>
          <a:off x="3771" y="0"/>
          <a:ext cx="2337874" cy="1875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2)</a:t>
          </a:r>
          <a:endParaRPr lang="en-GB" sz="1400" b="1"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11 Dec</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14 Dec</a:t>
          </a:r>
        </a:p>
      </dsp:txBody>
      <dsp:txXfrm>
        <a:off x="3771" y="0"/>
        <a:ext cx="2337874" cy="1875388"/>
      </dsp:txXfrm>
    </dsp:sp>
    <dsp:sp modelId="{653C4CCD-BDA5-4C50-B4C1-A0C7190AE863}">
      <dsp:nvSpPr>
        <dsp:cNvPr id="0" name=""/>
        <dsp:cNvSpPr/>
      </dsp:nvSpPr>
      <dsp:spPr>
        <a:xfrm>
          <a:off x="938285" y="2109811"/>
          <a:ext cx="468847" cy="46884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5B23E5A-6E83-4EF3-B994-055ED8F4F6DE}">
      <dsp:nvSpPr>
        <dsp:cNvPr id="0" name=""/>
        <dsp:cNvSpPr/>
      </dsp:nvSpPr>
      <dsp:spPr>
        <a:xfrm>
          <a:off x="2458539" y="2813082"/>
          <a:ext cx="2337874" cy="1875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12 Jan</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a:t>
          </a:r>
        </a:p>
      </dsp:txBody>
      <dsp:txXfrm>
        <a:off x="2458539" y="2813082"/>
        <a:ext cx="2337874" cy="1875388"/>
      </dsp:txXfrm>
    </dsp:sp>
    <dsp:sp modelId="{BD17F519-2FC1-42DC-BF78-4D05EC46AF48}">
      <dsp:nvSpPr>
        <dsp:cNvPr id="0" name=""/>
        <dsp:cNvSpPr/>
      </dsp:nvSpPr>
      <dsp:spPr>
        <a:xfrm>
          <a:off x="3393053" y="2109811"/>
          <a:ext cx="468847" cy="46884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1E420DD-0F61-4BE9-BC19-5922997B5E0A}">
      <dsp:nvSpPr>
        <dsp:cNvPr id="0" name=""/>
        <dsp:cNvSpPr/>
      </dsp:nvSpPr>
      <dsp:spPr>
        <a:xfrm>
          <a:off x="4913308" y="0"/>
          <a:ext cx="2804491" cy="1875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New Expansion Constant Mod?</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a:t>
          </a:r>
        </a:p>
      </dsp:txBody>
      <dsp:txXfrm>
        <a:off x="4913308" y="0"/>
        <a:ext cx="2804491" cy="1875388"/>
      </dsp:txXfrm>
    </dsp:sp>
    <dsp:sp modelId="{49AB4A09-6C6C-4098-BCF2-27D01A7F1602}">
      <dsp:nvSpPr>
        <dsp:cNvPr id="0" name=""/>
        <dsp:cNvSpPr/>
      </dsp:nvSpPr>
      <dsp:spPr>
        <a:xfrm>
          <a:off x="6081130" y="2109811"/>
          <a:ext cx="468847" cy="46884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1C08A4E-3B80-4630-AF56-84B442C11883}">
      <dsp:nvSpPr>
        <dsp:cNvPr id="0" name=""/>
        <dsp:cNvSpPr/>
      </dsp:nvSpPr>
      <dsp:spPr>
        <a:xfrm>
          <a:off x="7834693" y="2813082"/>
          <a:ext cx="2337874" cy="1875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4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New Expansion Constant Mod?</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dsp:txBody>
      <dsp:txXfrm>
        <a:off x="7834693" y="2813082"/>
        <a:ext cx="2337874" cy="1875388"/>
      </dsp:txXfrm>
    </dsp:sp>
    <dsp:sp modelId="{3BD20BAE-35FD-4A8E-AB84-45E51F8CCA2A}">
      <dsp:nvSpPr>
        <dsp:cNvPr id="0" name=""/>
        <dsp:cNvSpPr/>
      </dsp:nvSpPr>
      <dsp:spPr>
        <a:xfrm>
          <a:off x="8769207" y="2109811"/>
          <a:ext cx="468847" cy="46884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F44D2272-2FAF-4862-871B-5B44B8B697D7}">
      <dsp:nvSpPr>
        <dsp:cNvPr id="0" name=""/>
        <dsp:cNvSpPr/>
      </dsp:nvSpPr>
      <dsp:spPr>
        <a:xfrm>
          <a:off x="3680" y="0"/>
          <a:ext cx="25057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7)</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x 2 - 3 and TBC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1 and 15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2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 11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18 Dec</a:t>
          </a:r>
        </a:p>
      </dsp:txBody>
      <dsp:txXfrm>
        <a:off x="3680" y="0"/>
        <a:ext cx="2505775" cy="1728192"/>
      </dsp:txXfrm>
    </dsp:sp>
    <dsp:sp modelId="{1E3DCE74-E11B-438C-B21F-FDA952F01A51}">
      <dsp:nvSpPr>
        <dsp:cNvPr id="0" name=""/>
        <dsp:cNvSpPr/>
      </dsp:nvSpPr>
      <dsp:spPr>
        <a:xfrm>
          <a:off x="1040543"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C33A7B-A7DE-4669-8217-1BFEEFA43665}">
      <dsp:nvSpPr>
        <dsp:cNvPr id="0" name=""/>
        <dsp:cNvSpPr/>
      </dsp:nvSpPr>
      <dsp:spPr>
        <a:xfrm>
          <a:off x="2607716" y="2592288"/>
          <a:ext cx="3438010"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9)</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 11 and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 – 8 Jan</a:t>
          </a:r>
        </a:p>
      </dsp:txBody>
      <dsp:txXfrm>
        <a:off x="2607716" y="2592288"/>
        <a:ext cx="3438010" cy="1728192"/>
      </dsp:txXfrm>
    </dsp:sp>
    <dsp:sp modelId="{6DB27797-7660-4C47-8038-13E8AB16721C}">
      <dsp:nvSpPr>
        <dsp:cNvPr id="0" name=""/>
        <dsp:cNvSpPr/>
      </dsp:nvSpPr>
      <dsp:spPr>
        <a:xfrm>
          <a:off x="4110697"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496D81-06CD-4EFB-A2F4-DE4679ECAF69}">
      <dsp:nvSpPr>
        <dsp:cNvPr id="0" name=""/>
        <dsp:cNvSpPr/>
      </dsp:nvSpPr>
      <dsp:spPr>
        <a:xfrm>
          <a:off x="6143986" y="0"/>
          <a:ext cx="1965206"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4)</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x 2</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a:t>
          </a:r>
        </a:p>
      </dsp:txBody>
      <dsp:txXfrm>
        <a:off x="6143986" y="0"/>
        <a:ext cx="1965206" cy="1728192"/>
      </dsp:txXfrm>
    </dsp:sp>
    <dsp:sp modelId="{445D7C4D-318F-4F02-9A7C-E596C18E6049}">
      <dsp:nvSpPr>
        <dsp:cNvPr id="0" name=""/>
        <dsp:cNvSpPr/>
      </dsp:nvSpPr>
      <dsp:spPr>
        <a:xfrm>
          <a:off x="691056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49D3CC-EE95-4CBB-B410-5FE9A4BE8665}">
      <dsp:nvSpPr>
        <dsp:cNvPr id="0" name=""/>
        <dsp:cNvSpPr/>
      </dsp:nvSpPr>
      <dsp:spPr>
        <a:xfrm>
          <a:off x="8207453" y="2592288"/>
          <a:ext cx="1965206"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1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a:t>
          </a:r>
          <a:endParaRPr lang="en-GB"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8207453" y="2592288"/>
        <a:ext cx="1965206" cy="1728192"/>
      </dsp:txXfrm>
    </dsp:sp>
    <dsp:sp modelId="{7715F2B4-E46D-4F7C-A115-D6C36E5AAAF3}">
      <dsp:nvSpPr>
        <dsp:cNvPr id="0" name=""/>
        <dsp:cNvSpPr/>
      </dsp:nvSpPr>
      <dsp:spPr>
        <a:xfrm>
          <a:off x="8974032"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26" y="0"/>
        <a:ext cx="2417594" cy="1285264"/>
      </dsp:txXfrm>
    </dsp:sp>
    <dsp:sp modelId="{4C0615C0-2CA9-41B1-ADF0-0D5E45D45892}">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92BDEA-25ED-4029-BEA5-BB7D497F6FE8}">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dsp:txBody>
      <dsp:txXfrm>
        <a:off x="2543500" y="1927896"/>
        <a:ext cx="2417594" cy="1285264"/>
      </dsp:txXfrm>
    </dsp:sp>
    <dsp:sp modelId="{F8E297D5-592F-47A9-A8F9-F46070BB902E}">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9FEA5-2ED3-4ECA-BBF7-C7D94966FC63}">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5081974" y="0"/>
        <a:ext cx="2417594" cy="1285264"/>
      </dsp:txXfrm>
    </dsp:sp>
    <dsp:sp modelId="{0016089B-6A3A-471E-B51E-19462E6C347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EC7842-CD99-483B-97E7-E5B03F7F74C9}">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7620447" y="1927896"/>
        <a:ext cx="2417594" cy="1285264"/>
      </dsp:txXfrm>
    </dsp:sp>
    <dsp:sp modelId="{63412923-695A-4620-ABFE-6C30090F5AB9}">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757D43-8826-4BCE-BB49-3963338E09CD}">
      <dsp:nvSpPr>
        <dsp:cNvPr id="0" name=""/>
        <dsp:cNvSpPr/>
      </dsp:nvSpPr>
      <dsp:spPr>
        <a:xfrm>
          <a:off x="0" y="14009"/>
          <a:ext cx="11681637" cy="101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Proposed Change </a:t>
          </a:r>
          <a:r>
            <a:rPr lang="en-GB" sz="2000" b="1" i="1" kern="1200" dirty="0">
              <a:latin typeface="Arial" panose="020B0604020202020204" pitchFamily="34" charset="0"/>
              <a:cs typeface="Arial" panose="020B0604020202020204" pitchFamily="34" charset="0"/>
            </a:rPr>
            <a:t>(between CAC issued and now with change shown in red text)</a:t>
          </a:r>
          <a:endParaRPr lang="en-GB" sz="2000" kern="1200" dirty="0">
            <a:latin typeface="Arial" panose="020B0604020202020204" pitchFamily="34" charset="0"/>
            <a:cs typeface="Arial" panose="020B0604020202020204" pitchFamily="34" charset="0"/>
          </a:endParaRPr>
        </a:p>
      </dsp:txBody>
      <dsp:txXfrm>
        <a:off x="49347" y="63356"/>
        <a:ext cx="11582943" cy="912186"/>
      </dsp:txXfrm>
    </dsp:sp>
    <dsp:sp modelId="{B652CDFD-297D-4AF5-AFF5-D5D2CC891270}">
      <dsp:nvSpPr>
        <dsp:cNvPr id="0" name=""/>
        <dsp:cNvSpPr/>
      </dsp:nvSpPr>
      <dsp:spPr>
        <a:xfrm>
          <a:off x="0" y="1024889"/>
          <a:ext cx="11681637" cy="1956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0892" tIns="25400" rIns="142240" bIns="25400" numCol="1" spcCol="1270" anchor="t" anchorCtr="0">
          <a:noAutofit/>
        </a:bodyPr>
        <a:lstStyle/>
        <a:p>
          <a:pPr marL="228600" lvl="1" indent="-228600" algn="just" defTabSz="889000">
            <a:lnSpc>
              <a:spcPct val="90000"/>
            </a:lnSpc>
            <a:spcBef>
              <a:spcPct val="0"/>
            </a:spcBef>
            <a:spcAft>
              <a:spcPct val="20000"/>
            </a:spcAft>
            <a:buChar char="•"/>
          </a:pPr>
          <a:r>
            <a:rPr lang="en-GB" sz="2000" i="0" kern="1200" dirty="0">
              <a:latin typeface="Arial" panose="020B0604020202020204" pitchFamily="34" charset="0"/>
              <a:cs typeface="Arial" panose="020B0604020202020204" pitchFamily="34" charset="0"/>
            </a:rPr>
            <a:t>A User with a “CfD BMU” (a BM Unit</a:t>
          </a:r>
          <a:r>
            <a:rPr lang="en-GB" sz="2000" b="1" i="0" kern="1200" dirty="0">
              <a:latin typeface="Arial" panose="020B0604020202020204" pitchFamily="34" charset="0"/>
              <a:cs typeface="Arial" panose="020B0604020202020204" pitchFamily="34" charset="0"/>
            </a:rPr>
            <a:t> </a:t>
          </a:r>
          <a:r>
            <a:rPr lang="en-GB" sz="2000" i="0" kern="1200" dirty="0">
              <a:latin typeface="Arial" panose="020B0604020202020204" pitchFamily="34" charset="0"/>
              <a:cs typeface="Arial" panose="020B0604020202020204" pitchFamily="34" charset="0"/>
            </a:rPr>
            <a:t>registered in respect of  a Power Station  whose operator is a party to an agreement with the CfD Counterparty) the User can elect </a:t>
          </a:r>
          <a:r>
            <a:rPr lang="en-GB" sz="2000" i="0" kern="1200" dirty="0">
              <a:solidFill>
                <a:srgbClr val="FF0000"/>
              </a:solidFill>
              <a:latin typeface="Arial" panose="020B0604020202020204" pitchFamily="34" charset="0"/>
              <a:cs typeface="Arial" panose="020B0604020202020204" pitchFamily="34" charset="0"/>
            </a:rPr>
            <a:t>within 28 calendar days of ESO’s notice asking them to indicate their choice</a:t>
          </a:r>
          <a:r>
            <a:rPr lang="en-GB" sz="2000" i="0" kern="1200" dirty="0">
              <a:latin typeface="Arial" panose="020B0604020202020204" pitchFamily="34" charset="0"/>
              <a:cs typeface="Arial" panose="020B0604020202020204" pitchFamily="34" charset="0"/>
            </a:rPr>
            <a:t>, at the outset of the agreement with the CfD Counterparty, to set the Reference Price to </a:t>
          </a:r>
          <a:r>
            <a:rPr lang="en-GB" sz="2000" i="0" kern="1200" dirty="0">
              <a:solidFill>
                <a:srgbClr val="FF0000"/>
              </a:solidFill>
              <a:latin typeface="Arial" panose="020B0604020202020204" pitchFamily="34" charset="0"/>
              <a:cs typeface="Arial" panose="020B0604020202020204" pitchFamily="34" charset="0"/>
            </a:rPr>
            <a:t>max (∑</a:t>
          </a:r>
          <a:r>
            <a:rPr lang="en-GB" sz="2000" i="0" kern="1200" baseline="-25000" dirty="0">
              <a:solidFill>
                <a:srgbClr val="FF0000"/>
              </a:solidFill>
              <a:latin typeface="Arial" panose="020B0604020202020204" pitchFamily="34" charset="0"/>
              <a:cs typeface="Arial" panose="020B0604020202020204" pitchFamily="34" charset="0"/>
            </a:rPr>
            <a:t>s</a:t>
          </a:r>
          <a:r>
            <a:rPr lang="en-GB" sz="2000" i="0" kern="1200" dirty="0">
              <a:solidFill>
                <a:srgbClr val="FF0000"/>
              </a:solidFill>
              <a:latin typeface="Arial" panose="020B0604020202020204" pitchFamily="34" charset="0"/>
              <a:cs typeface="Arial" panose="020B0604020202020204" pitchFamily="34" charset="0"/>
            </a:rPr>
            <a:t> {</a:t>
          </a:r>
          <a:r>
            <a:rPr lang="en-GB" sz="2000" b="1" i="0" kern="1200" dirty="0">
              <a:solidFill>
                <a:srgbClr val="FF0000"/>
              </a:solidFill>
              <a:latin typeface="Arial" panose="020B0604020202020204" pitchFamily="34" charset="0"/>
              <a:cs typeface="Arial" panose="020B0604020202020204" pitchFamily="34" charset="0"/>
            </a:rPr>
            <a:t>PXP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x </a:t>
          </a:r>
          <a:r>
            <a:rPr lang="en-GB" sz="2000" b="1" i="0" kern="1200" dirty="0">
              <a:solidFill>
                <a:srgbClr val="FF0000"/>
              </a:solidFill>
              <a:latin typeface="Arial" panose="020B0604020202020204" pitchFamily="34" charset="0"/>
              <a:cs typeface="Arial" panose="020B0604020202020204" pitchFamily="34" charset="0"/>
            </a:rPr>
            <a:t>QXP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 ∑</a:t>
          </a:r>
          <a:r>
            <a:rPr lang="en-GB" sz="2000" i="0" kern="1200" baseline="-25000" dirty="0">
              <a:solidFill>
                <a:srgbClr val="FF0000"/>
              </a:solidFill>
              <a:latin typeface="Arial" panose="020B0604020202020204" pitchFamily="34" charset="0"/>
              <a:cs typeface="Arial" panose="020B0604020202020204" pitchFamily="34" charset="0"/>
            </a:rPr>
            <a:t>s</a:t>
          </a:r>
          <a:r>
            <a:rPr lang="en-GB" sz="2000" i="0" kern="1200" dirty="0">
              <a:solidFill>
                <a:srgbClr val="FF0000"/>
              </a:solidFill>
              <a:latin typeface="Arial" panose="020B0604020202020204" pitchFamily="34" charset="0"/>
              <a:cs typeface="Arial" panose="020B0604020202020204" pitchFamily="34" charset="0"/>
            </a:rPr>
            <a:t> {</a:t>
          </a:r>
          <a:r>
            <a:rPr lang="en-GB" sz="2000" b="1" i="0" kern="1200" dirty="0">
              <a:solidFill>
                <a:srgbClr val="FF0000"/>
              </a:solidFill>
              <a:latin typeface="Arial" panose="020B0604020202020204" pitchFamily="34" charset="0"/>
              <a:cs typeface="Arial" panose="020B0604020202020204" pitchFamily="34" charset="0"/>
            </a:rPr>
            <a:t>QXP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x 1.25, 0 )</a:t>
          </a:r>
          <a:r>
            <a:rPr lang="en-GB" sz="2000" i="0" strike="sngStrike" kern="1200" baseline="0" dirty="0">
              <a:solidFill>
                <a:srgbClr val="FF0000"/>
              </a:solidFill>
              <a:latin typeface="Arial" panose="020B0604020202020204" pitchFamily="34" charset="0"/>
              <a:cs typeface="Arial" panose="020B0604020202020204" pitchFamily="34" charset="0"/>
            </a:rPr>
            <a:t>Max </a:t>
          </a:r>
          <a:r>
            <a:rPr lang="en-GB" sz="2000" i="0" kern="1200" dirty="0">
              <a:latin typeface="Arial" panose="020B0604020202020204" pitchFamily="34" charset="0"/>
              <a:cs typeface="Arial" panose="020B0604020202020204" pitchFamily="34" charset="0"/>
            </a:rPr>
            <a:t>for Response Energy Payments for that CfD BMU for the duration of that agreement. </a:t>
          </a:r>
          <a:r>
            <a:rPr lang="en-GB" sz="2000" i="0" kern="1200" dirty="0">
              <a:solidFill>
                <a:srgbClr val="FF0000"/>
              </a:solidFill>
              <a:latin typeface="Arial" panose="020B0604020202020204" pitchFamily="34" charset="0"/>
              <a:cs typeface="Arial" panose="020B0604020202020204" pitchFamily="34" charset="0"/>
            </a:rPr>
            <a:t>In the absence of </a:t>
          </a:r>
          <a:r>
            <a:rPr lang="en-GB" sz="2000" i="0" strike="sngStrike" kern="1200" baseline="0" dirty="0">
              <a:solidFill>
                <a:srgbClr val="FF0000"/>
              </a:solidFill>
              <a:latin typeface="Arial" panose="020B0604020202020204" pitchFamily="34" charset="0"/>
              <a:cs typeface="Arial" panose="020B0604020202020204" pitchFamily="34" charset="0"/>
            </a:rPr>
            <a:t>Until</a:t>
          </a:r>
          <a:r>
            <a:rPr lang="en-GB" sz="2000" i="0" kern="1200" dirty="0">
              <a:latin typeface="Arial" panose="020B0604020202020204" pitchFamily="34" charset="0"/>
              <a:cs typeface="Arial" panose="020B0604020202020204" pitchFamily="34" charset="0"/>
            </a:rPr>
            <a:t> such election, which can only be made once by reference to that CfD agreement, the Reference Price shall be </a:t>
          </a:r>
          <a:r>
            <a:rPr lang="en-GB" sz="2000" i="0" strike="sngStrike" kern="1200" baseline="0" dirty="0">
              <a:solidFill>
                <a:srgbClr val="FF0000"/>
              </a:solidFill>
              <a:latin typeface="Arial" panose="020B0604020202020204" pitchFamily="34" charset="0"/>
              <a:cs typeface="Arial" panose="020B0604020202020204" pitchFamily="34" charset="0"/>
            </a:rPr>
            <a:t>0</a:t>
          </a:r>
          <a:r>
            <a:rPr lang="en-GB" sz="2000" i="0" kern="1200" dirty="0">
              <a:solidFill>
                <a:srgbClr val="FF0000"/>
              </a:solidFill>
              <a:latin typeface="Arial" panose="020B0604020202020204" pitchFamily="34" charset="0"/>
              <a:cs typeface="Arial" panose="020B0604020202020204" pitchFamily="34" charset="0"/>
            </a:rPr>
            <a:t>zero</a:t>
          </a:r>
          <a:r>
            <a:rPr lang="en-GB" sz="2000" i="0" kern="1200" dirty="0">
              <a:latin typeface="Arial" panose="020B0604020202020204" pitchFamily="34" charset="0"/>
              <a:cs typeface="Arial" panose="020B0604020202020204" pitchFamily="34" charset="0"/>
            </a:rPr>
            <a:t> by default</a:t>
          </a:r>
          <a:r>
            <a:rPr lang="en-GB" sz="2000" i="0" kern="1200" dirty="0"/>
            <a:t>. </a:t>
          </a:r>
          <a:endParaRPr lang="en-GB" sz="2000" i="0" kern="1200" dirty="0">
            <a:latin typeface="Arial" panose="020B0604020202020204" pitchFamily="34" charset="0"/>
            <a:cs typeface="Arial" panose="020B0604020202020204" pitchFamily="34" charset="0"/>
          </a:endParaRPr>
        </a:p>
      </dsp:txBody>
      <dsp:txXfrm>
        <a:off x="0" y="1024889"/>
        <a:ext cx="11681637" cy="1956150"/>
      </dsp:txXfrm>
    </dsp:sp>
    <dsp:sp modelId="{33E2037D-8584-4856-A8A5-54E1E9B436FC}">
      <dsp:nvSpPr>
        <dsp:cNvPr id="0" name=""/>
        <dsp:cNvSpPr/>
      </dsp:nvSpPr>
      <dsp:spPr>
        <a:xfrm>
          <a:off x="0" y="2981039"/>
          <a:ext cx="11681637" cy="101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Ask of Panel</a:t>
          </a:r>
        </a:p>
      </dsp:txBody>
      <dsp:txXfrm>
        <a:off x="49347" y="3030386"/>
        <a:ext cx="11582943" cy="912186"/>
      </dsp:txXfrm>
    </dsp:sp>
    <dsp:sp modelId="{6530826B-F115-47B8-9F7F-E0170B69A336}">
      <dsp:nvSpPr>
        <dsp:cNvPr id="0" name=""/>
        <dsp:cNvSpPr/>
      </dsp:nvSpPr>
      <dsp:spPr>
        <a:xfrm>
          <a:off x="0" y="3991919"/>
          <a:ext cx="11681637" cy="894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0892" tIns="25400" rIns="142240" bIns="25400" numCol="1" spcCol="1270" anchor="t" anchorCtr="0">
          <a:noAutofit/>
        </a:bodyPr>
        <a:lstStyle/>
        <a:p>
          <a:pPr marL="228600" lvl="1" indent="-228600" algn="just" defTabSz="889000">
            <a:lnSpc>
              <a:spcPct val="90000"/>
            </a:lnSpc>
            <a:spcBef>
              <a:spcPct val="0"/>
            </a:spcBef>
            <a:spcAft>
              <a:spcPct val="20000"/>
            </a:spcAft>
            <a:buChar char="•"/>
          </a:pPr>
          <a:r>
            <a:rPr lang="en-GB" sz="2000" b="1" kern="1200" dirty="0">
              <a:solidFill>
                <a:schemeClr val="tx1"/>
              </a:solidFill>
              <a:latin typeface="Arial" panose="020B0604020202020204" pitchFamily="34" charset="0"/>
              <a:cs typeface="Arial" panose="020B0604020202020204" pitchFamily="34" charset="0"/>
            </a:rPr>
            <a:t>Code Admin consider that these changes are typographical (as they do not change intent and the merely provide clarification) and are seeking Panel agreement under 8.23.4(i) to make these changes</a:t>
          </a:r>
        </a:p>
      </dsp:txBody>
      <dsp:txXfrm>
        <a:off x="0" y="3991919"/>
        <a:ext cx="11681637" cy="89424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12/9/2020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9</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CMP315 - TNUoS: Review of the expansion constant and the elements of the transmission system charged for</a:t>
            </a:r>
          </a:p>
          <a:p>
            <a:r>
              <a:rPr lang="en-GB" sz="1800" dirty="0"/>
              <a:t>CMP328 -  Put in place an appropriate process to be utilised when any connection triggers a Distribution impact assessment.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a:t>emove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4032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1.png"/></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 Id="rId4" Type="http://schemas.openxmlformats.org/officeDocument/2006/relationships/image" Target="../media/image1.png"/></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6383490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5254833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484541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9054008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6875012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657889041"/>
      </p:ext>
    </p:extLst>
  </p:cSld>
  <p:clrMapOvr>
    <a:masterClrMapping/>
  </p:clrMapOvr>
  <p:extLst mod="1">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58976250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12/9/2020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38733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12/9/2020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35156194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163205989"/>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97098302"/>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2139640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2603421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1941245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909783525"/>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43597478"/>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822295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98824918"/>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10326202"/>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72914647"/>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0277709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2903530"/>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0311049"/>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21251361"/>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4046403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9439355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272253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16643169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499876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56774732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8295119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14462373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872812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44828233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01063416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84636209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148176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oleObject" Target="../embeddings/oleObject1.bin"/><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ags" Target="../tags/tag2.xml"/><Relationship Id="rId2" Type="http://schemas.openxmlformats.org/officeDocument/2006/relationships/slideLayout" Target="../slideLayouts/slideLayout20.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vmlDrawing" Target="../drawings/vmlDrawing1.vml"/><Relationship Id="rId10" Type="http://schemas.openxmlformats.org/officeDocument/2006/relationships/slideLayout" Target="../slideLayouts/slideLayout28.xml"/><Relationship Id="rId19" Type="http://schemas.openxmlformats.org/officeDocument/2006/relationships/image" Target="../media/image8.emf"/><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image" Target="../media/image13.emf"/><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7.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theme" Target="../theme/theme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image" Target="../media/image13.emf"/><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image" Target="../media/image1.png"/><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theme" Target="../theme/theme9.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09/12/2020</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 id="214748402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412859883"/>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 id="2147484025"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125075904"/>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18 December 2020</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10 December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42478" y="747697"/>
          <a:ext cx="11307044" cy="4688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587764" y="5499965"/>
            <a:ext cx="8279798" cy="741348"/>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1389666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10 December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622295" y="5534727"/>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a:t>
            </a:r>
            <a:r>
              <a:rPr lang="en-GB" sz="2400" kern="0" dirty="0">
                <a:solidFill>
                  <a:srgbClr val="FFBF22"/>
                </a:solidFill>
                <a:latin typeface="Helvetica Neue LT Std 65 Medium" panose="020B0604020202020204"/>
              </a:rPr>
              <a:t>10 December </a:t>
            </a: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4">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6">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179226" y="826680"/>
            <a:ext cx="9833548" cy="1325563"/>
          </a:xfrm>
        </p:spPr>
        <p:txBody>
          <a:bodyPr vert="horz" lIns="91440" tIns="45720" rIns="91440" bIns="45720" rtlCol="0" anchor="ctr">
            <a:normAutofit/>
          </a:bodyPr>
          <a:lstStyle/>
          <a:p>
            <a:pPr algn="ctr" rtl="0">
              <a:lnSpc>
                <a:spcPct val="90000"/>
              </a:lnSpc>
              <a:spcBef>
                <a:spcPct val="0"/>
              </a:spcBef>
            </a:pPr>
            <a:r>
              <a:rPr lang="en-US" altLang="en-US" sz="4000" kern="1200" dirty="0">
                <a:solidFill>
                  <a:srgbClr val="FFFFFF"/>
                </a:solidFill>
                <a:latin typeface="+mj-lt"/>
                <a:ea typeface="+mj-ea"/>
                <a:cs typeface="+mj-cs"/>
              </a:rPr>
              <a:t>In flight Modifications  - the asks of Panel</a:t>
            </a:r>
            <a:endParaRPr lang="en-US" altLang="en-US" sz="4000" b="0" kern="1200" dirty="0">
              <a:solidFill>
                <a:srgbClr val="FFFFFF"/>
              </a:solidFill>
              <a:latin typeface="+mj-lt"/>
              <a:ea typeface="+mj-ea"/>
              <a:cs typeface="+mj-cs"/>
            </a:endParaRPr>
          </a:p>
        </p:txBody>
      </p:sp>
      <p:sp>
        <p:nvSpPr>
          <p:cNvPr id="3" name="Rectangle 2"/>
          <p:cNvSpPr/>
          <p:nvPr/>
        </p:nvSpPr>
        <p:spPr>
          <a:xfrm>
            <a:off x="1179226" y="2604977"/>
            <a:ext cx="9833548" cy="3668232"/>
          </a:xfrm>
          <a:prstGeom prst="rect">
            <a:avLst/>
          </a:prstGeom>
        </p:spPr>
        <p:txBody>
          <a:bodyPr vert="horz" lIns="91440" tIns="45720" rIns="91440" bIns="45720" rtlCol="0">
            <a:normAutofit fontScale="92500"/>
          </a:bodyPr>
          <a:lstStyle/>
          <a:p>
            <a:pPr marL="228594" lvl="0" indent="-228600" algn="just" defTabSz="914400">
              <a:lnSpc>
                <a:spcPct val="90000"/>
              </a:lnSpc>
              <a:spcAft>
                <a:spcPts val="600"/>
              </a:spcAft>
              <a:buFont typeface="Arial" panose="020B0604020202020204" pitchFamily="34" charset="0"/>
              <a:buChar char="•"/>
              <a:defRPr/>
            </a:pPr>
            <a:r>
              <a:rPr lang="en-US" altLang="en-US" sz="1600" b="1" dirty="0"/>
              <a:t>CMP300 </a:t>
            </a:r>
          </a:p>
          <a:p>
            <a:pPr marL="685794" lvl="1" indent="-228600" algn="just" defTabSz="914400">
              <a:lnSpc>
                <a:spcPct val="90000"/>
              </a:lnSpc>
              <a:spcAft>
                <a:spcPts val="600"/>
              </a:spcAft>
              <a:buFont typeface="Arial" panose="020B0604020202020204" pitchFamily="34" charset="0"/>
              <a:buChar char="•"/>
              <a:defRPr/>
            </a:pPr>
            <a:r>
              <a:rPr lang="en-US" altLang="en-US" sz="1600" b="1" dirty="0"/>
              <a:t>AGREE with the Code Administrator’s recommendation that the proposed legal text changes are typographical; and </a:t>
            </a:r>
          </a:p>
          <a:p>
            <a:pPr marL="685794" lvl="1" indent="-228600" algn="just" defTabSz="914400">
              <a:lnSpc>
                <a:spcPct val="90000"/>
              </a:lnSpc>
              <a:spcAft>
                <a:spcPts val="600"/>
              </a:spcAft>
              <a:buFont typeface="Arial" panose="020B0604020202020204" pitchFamily="34" charset="0"/>
              <a:buChar char="•"/>
              <a:defRPr/>
            </a:pPr>
            <a:r>
              <a:rPr lang="en-US" altLang="en-US" sz="1600" b="1" dirty="0"/>
              <a:t>VOTE whether or not to recommend implementation.</a:t>
            </a:r>
          </a:p>
          <a:p>
            <a:pPr marL="228594" lvl="0" indent="-228600" algn="just"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effectLst/>
                <a:uLnTx/>
                <a:uFillTx/>
              </a:rPr>
              <a:t>CMP307 and CMP308 </a:t>
            </a:r>
          </a:p>
          <a:p>
            <a:pPr marL="685794" lvl="1" indent="-228600" algn="just" defTabSz="914400">
              <a:lnSpc>
                <a:spcPct val="90000"/>
              </a:lnSpc>
              <a:spcAft>
                <a:spcPts val="600"/>
              </a:spcAft>
              <a:buFont typeface="Arial" panose="020B0604020202020204" pitchFamily="34" charset="0"/>
              <a:buChar char="•"/>
              <a:defRPr/>
            </a:pPr>
            <a:r>
              <a:rPr lang="en-US" altLang="en-US" sz="1600" b="1" dirty="0"/>
              <a:t>RE-ASSESS position in the prioritisation stack if Ofgem have published their conclusions on the 2</a:t>
            </a:r>
            <a:r>
              <a:rPr lang="en-US" altLang="en-US" sz="1600" b="1" baseline="30000" dirty="0"/>
              <a:t>nd</a:t>
            </a:r>
            <a:r>
              <a:rPr lang="en-US" altLang="en-US" sz="1600" b="1" dirty="0"/>
              <a:t> BSUoS Taskforce.</a:t>
            </a:r>
          </a:p>
          <a:p>
            <a:pPr marL="228594" lvl="0" indent="-228600" algn="just" defTabSz="914400">
              <a:lnSpc>
                <a:spcPct val="90000"/>
              </a:lnSpc>
              <a:spcAft>
                <a:spcPts val="600"/>
              </a:spcAft>
              <a:buFont typeface="Arial" panose="020B0604020202020204" pitchFamily="34" charset="0"/>
              <a:buChar char="•"/>
              <a:defRPr/>
            </a:pPr>
            <a:r>
              <a:rPr lang="en-US" altLang="en-US" sz="1600" b="1" dirty="0"/>
              <a:t>CMP309 and CMP310</a:t>
            </a:r>
          </a:p>
          <a:p>
            <a:pPr marL="685794" lvl="1" indent="-228600" algn="just" defTabSz="914400">
              <a:lnSpc>
                <a:spcPct val="90000"/>
              </a:lnSpc>
              <a:spcAft>
                <a:spcPts val="600"/>
              </a:spcAft>
              <a:buFont typeface="Arial" panose="020B0604020202020204" pitchFamily="34" charset="0"/>
              <a:buChar char="•"/>
              <a:defRPr/>
            </a:pPr>
            <a:r>
              <a:rPr lang="en-US" altLang="en-US" sz="1600" b="1" dirty="0"/>
              <a:t>AGREE the timeline in the event of a No Deal being confirmed on or before 31 December 2020; and</a:t>
            </a:r>
          </a:p>
          <a:p>
            <a:pPr marL="685794" lvl="1" indent="-228600" algn="just" defTabSz="914400">
              <a:lnSpc>
                <a:spcPct val="90000"/>
              </a:lnSpc>
              <a:spcAft>
                <a:spcPts val="600"/>
              </a:spcAft>
              <a:buFont typeface="Arial" panose="020B0604020202020204" pitchFamily="34" charset="0"/>
              <a:buChar char="•"/>
              <a:defRPr/>
            </a:pPr>
            <a:r>
              <a:rPr lang="en-GB" sz="1600" b="1" dirty="0">
                <a:latin typeface="Arial" panose="020B0604020202020204" pitchFamily="34" charset="0"/>
                <a:ea typeface="Calibri" panose="020F0502020204030204" pitchFamily="34" charset="0"/>
                <a:cs typeface="Arial" panose="020B0604020202020204" pitchFamily="34" charset="0"/>
              </a:rPr>
              <a:t>NOTE the current thinking in the </a:t>
            </a:r>
            <a:r>
              <a:rPr lang="en-US" altLang="en-US" sz="1600" b="1" dirty="0"/>
              <a:t>event of a Deal being confirmed on or before 31 December 2020. </a:t>
            </a:r>
          </a:p>
          <a:p>
            <a:pPr marL="228594" lvl="0" indent="-228600" algn="just" defTabSz="914400">
              <a:lnSpc>
                <a:spcPct val="90000"/>
              </a:lnSpc>
              <a:spcAft>
                <a:spcPts val="600"/>
              </a:spcAft>
              <a:buFont typeface="Arial" panose="020B0604020202020204" pitchFamily="34" charset="0"/>
              <a:buChar char="•"/>
              <a:defRPr/>
            </a:pPr>
            <a:r>
              <a:rPr lang="en-US" altLang="en-US" sz="1600" b="1" dirty="0"/>
              <a:t>CMP315 </a:t>
            </a:r>
          </a:p>
          <a:p>
            <a:pPr marL="685794" lvl="1" indent="-228600" algn="just" defTabSz="914400">
              <a:lnSpc>
                <a:spcPct val="90000"/>
              </a:lnSpc>
              <a:spcAft>
                <a:spcPts val="600"/>
              </a:spcAft>
              <a:buFont typeface="Arial" panose="020B0604020202020204" pitchFamily="34" charset="0"/>
              <a:buChar char="•"/>
              <a:defRPr/>
            </a:pPr>
            <a:r>
              <a:rPr lang="en-GB" sz="1600" b="1" dirty="0">
                <a:latin typeface="Arial" panose="020B0604020202020204" pitchFamily="34" charset="0"/>
                <a:ea typeface="Calibri" panose="020F0502020204030204" pitchFamily="34" charset="0"/>
                <a:cs typeface="Arial" panose="020B0604020202020204" pitchFamily="34" charset="0"/>
              </a:rPr>
              <a:t>NOTE the ESO’s current thinking on CMP315 and any new Modification to be raised following Ofgem’s CMP353 decision. </a:t>
            </a:r>
            <a:endParaRPr lang="en-US" altLang="en-US" sz="1600" b="1" dirty="0"/>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4843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2884028"/>
            <a:ext cx="7680879" cy="2304659"/>
          </a:xfrm>
          <a:solidFill>
            <a:schemeClr val="bg1"/>
          </a:solidFill>
        </p:spPr>
        <p:txBody>
          <a:bodyPr>
            <a:normAutofit lnSpcReduction="10000"/>
          </a:bodyPr>
          <a:lstStyle/>
          <a:p>
            <a:r>
              <a:rPr lang="en-GB" sz="4600" b="1" dirty="0">
                <a:solidFill>
                  <a:schemeClr val="accent4"/>
                </a:solidFill>
              </a:rPr>
              <a:t>Plan post Ofgem decision on CMP353</a:t>
            </a:r>
          </a:p>
          <a:p>
            <a:pPr marL="571500" indent="-571500">
              <a:buFont typeface="Arial" panose="020B0604020202020204" pitchFamily="34" charset="0"/>
              <a:buChar char="•"/>
            </a:pPr>
            <a:r>
              <a:rPr lang="en-GB" sz="2200" b="1" dirty="0">
                <a:solidFill>
                  <a:schemeClr val="tx1"/>
                </a:solidFill>
                <a:latin typeface="Arial" panose="020B0604020202020204" pitchFamily="34" charset="0"/>
                <a:cs typeface="Arial" panose="020B0604020202020204" pitchFamily="34" charset="0"/>
              </a:rPr>
              <a:t>ASK OF PANEL:  </a:t>
            </a:r>
            <a:r>
              <a:rPr lang="en-GB" sz="2200" b="1" dirty="0">
                <a:solidFill>
                  <a:schemeClr val="tx1"/>
                </a:solidFill>
                <a:latin typeface="Arial" panose="020B0604020202020204" pitchFamily="34" charset="0"/>
                <a:ea typeface="Calibri" panose="020F0502020204030204" pitchFamily="34" charset="0"/>
                <a:cs typeface="Arial" panose="020B0604020202020204" pitchFamily="34" charset="0"/>
              </a:rPr>
              <a:t>NOTE the ESO’s current thinking on CMP315 and any new Modification to be raised following Ofgem’s CMP353 decision. </a:t>
            </a:r>
            <a:endParaRPr lang="en-US" altLang="en-US" sz="2200" b="1" dirty="0">
              <a:solidFill>
                <a:schemeClr val="tx1"/>
              </a:solidFill>
            </a:endParaRPr>
          </a:p>
          <a:p>
            <a:pPr marL="571500" indent="-571500">
              <a:buFont typeface="Arial" panose="020B0604020202020204" pitchFamily="34" charset="0"/>
              <a:buChar char="•"/>
            </a:pPr>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endParaRPr lang="en-GB" sz="4000" b="1" dirty="0"/>
          </a:p>
        </p:txBody>
      </p:sp>
    </p:spTree>
    <p:extLst>
      <p:ext uri="{BB962C8B-B14F-4D97-AF65-F5344CB8AC3E}">
        <p14:creationId xmlns:p14="http://schemas.microsoft.com/office/powerpoint/2010/main" val="2027021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1" y="441140"/>
            <a:ext cx="11327999" cy="393955"/>
          </a:xfrm>
        </p:spPr>
        <p:txBody>
          <a:bodyPr/>
          <a:lstStyle/>
          <a:p>
            <a:r>
              <a:rPr lang="en-GB" dirty="0">
                <a:solidFill>
                  <a:srgbClr val="FFC000"/>
                </a:solidFill>
              </a:rPr>
              <a:t>CMP315 and new Modification – Governance Rules to be aware of</a:t>
            </a: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endParaRPr lang="en-GB" dirty="0">
              <a:solidFill>
                <a:srgbClr val="FFC000"/>
              </a:solidFill>
            </a:endParaRPr>
          </a:p>
        </p:txBody>
      </p:sp>
      <p:pic>
        <p:nvPicPr>
          <p:cNvPr id="12" name="Picture 11">
            <a:extLst>
              <a:ext uri="{FF2B5EF4-FFF2-40B4-BE49-F238E27FC236}">
                <a16:creationId xmlns:a16="http://schemas.microsoft.com/office/drawing/2014/main" id="{BEEDCC09-D4AD-475C-827F-F90D74192B79}"/>
              </a:ext>
            </a:extLst>
          </p:cNvPr>
          <p:cNvPicPr>
            <a:picLocks noChangeAspect="1"/>
          </p:cNvPicPr>
          <p:nvPr/>
        </p:nvPicPr>
        <p:blipFill>
          <a:blip r:embed="rId2"/>
          <a:stretch>
            <a:fillRect/>
          </a:stretch>
        </p:blipFill>
        <p:spPr>
          <a:xfrm>
            <a:off x="431401" y="2112774"/>
            <a:ext cx="11601111" cy="2058442"/>
          </a:xfrm>
          <a:prstGeom prst="rect">
            <a:avLst/>
          </a:prstGeom>
        </p:spPr>
      </p:pic>
      <p:sp>
        <p:nvSpPr>
          <p:cNvPr id="13" name="Rectangle 12">
            <a:extLst>
              <a:ext uri="{FF2B5EF4-FFF2-40B4-BE49-F238E27FC236}">
                <a16:creationId xmlns:a16="http://schemas.microsoft.com/office/drawing/2014/main" id="{0B176A08-9C7C-4185-AF03-DE188A1E8D14}"/>
              </a:ext>
            </a:extLst>
          </p:cNvPr>
          <p:cNvSpPr/>
          <p:nvPr/>
        </p:nvSpPr>
        <p:spPr>
          <a:xfrm>
            <a:off x="431401" y="1351552"/>
            <a:ext cx="11487697" cy="808074"/>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CMP315 is a “Pending CUSC Modification Proposal” and under 8.16.6 any new Modification Proposal (unless Directed by Authority) will be rejected by the Panel if it has “substantially the same effect” as CMP315</a:t>
            </a:r>
          </a:p>
        </p:txBody>
      </p:sp>
      <p:sp>
        <p:nvSpPr>
          <p:cNvPr id="27" name="Rectangle 26">
            <a:extLst>
              <a:ext uri="{FF2B5EF4-FFF2-40B4-BE49-F238E27FC236}">
                <a16:creationId xmlns:a16="http://schemas.microsoft.com/office/drawing/2014/main" id="{7EBF9CD5-4240-434D-88FE-6FF85E9D2526}"/>
              </a:ext>
            </a:extLst>
          </p:cNvPr>
          <p:cNvSpPr/>
          <p:nvPr/>
        </p:nvSpPr>
        <p:spPr>
          <a:xfrm>
            <a:off x="431400" y="4266583"/>
            <a:ext cx="11487697" cy="808074"/>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The new Modification Proposal can be amalgamated with CMP315 as per 8.19.2 and 8.19.3. Alternatively, Panel could follow the same approach as CMP324/325 </a:t>
            </a:r>
          </a:p>
        </p:txBody>
      </p:sp>
      <p:pic>
        <p:nvPicPr>
          <p:cNvPr id="14" name="Picture 13">
            <a:extLst>
              <a:ext uri="{FF2B5EF4-FFF2-40B4-BE49-F238E27FC236}">
                <a16:creationId xmlns:a16="http://schemas.microsoft.com/office/drawing/2014/main" id="{C4B57347-A7A9-4F22-A9CF-193A4FA5CE40}"/>
              </a:ext>
            </a:extLst>
          </p:cNvPr>
          <p:cNvPicPr>
            <a:picLocks noChangeAspect="1"/>
          </p:cNvPicPr>
          <p:nvPr/>
        </p:nvPicPr>
        <p:blipFill>
          <a:blip r:embed="rId3"/>
          <a:stretch>
            <a:fillRect/>
          </a:stretch>
        </p:blipFill>
        <p:spPr>
          <a:xfrm>
            <a:off x="6031128" y="5336330"/>
            <a:ext cx="5887970" cy="1146920"/>
          </a:xfrm>
          <a:prstGeom prst="rect">
            <a:avLst/>
          </a:prstGeom>
        </p:spPr>
      </p:pic>
      <p:pic>
        <p:nvPicPr>
          <p:cNvPr id="15" name="Picture 14">
            <a:extLst>
              <a:ext uri="{FF2B5EF4-FFF2-40B4-BE49-F238E27FC236}">
                <a16:creationId xmlns:a16="http://schemas.microsoft.com/office/drawing/2014/main" id="{F54F6FC1-4942-4CF2-857A-C929BE50B48F}"/>
              </a:ext>
            </a:extLst>
          </p:cNvPr>
          <p:cNvPicPr>
            <a:picLocks noChangeAspect="1"/>
          </p:cNvPicPr>
          <p:nvPr/>
        </p:nvPicPr>
        <p:blipFill>
          <a:blip r:embed="rId4"/>
          <a:stretch>
            <a:fillRect/>
          </a:stretch>
        </p:blipFill>
        <p:spPr>
          <a:xfrm>
            <a:off x="272745" y="5275344"/>
            <a:ext cx="5758383" cy="1002829"/>
          </a:xfrm>
          <a:prstGeom prst="rect">
            <a:avLst/>
          </a:prstGeom>
        </p:spPr>
      </p:pic>
    </p:spTree>
    <p:extLst>
      <p:ext uri="{BB962C8B-B14F-4D97-AF65-F5344CB8AC3E}">
        <p14:creationId xmlns:p14="http://schemas.microsoft.com/office/powerpoint/2010/main" val="3870278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rgbClr val="FFC000"/>
                </a:solidFill>
              </a:rPr>
              <a:t>CMP315</a:t>
            </a:r>
          </a:p>
        </p:txBody>
      </p:sp>
      <p:grpSp>
        <p:nvGrpSpPr>
          <p:cNvPr id="7" name="Group 6">
            <a:extLst>
              <a:ext uri="{FF2B5EF4-FFF2-40B4-BE49-F238E27FC236}">
                <a16:creationId xmlns:a16="http://schemas.microsoft.com/office/drawing/2014/main" id="{8DBDEEF4-2CF5-4185-BD92-69692C098EBD}"/>
              </a:ext>
            </a:extLst>
          </p:cNvPr>
          <p:cNvGrpSpPr/>
          <p:nvPr/>
        </p:nvGrpSpPr>
        <p:grpSpPr>
          <a:xfrm>
            <a:off x="6095400" y="906895"/>
            <a:ext cx="5782381" cy="5699779"/>
            <a:chOff x="22884" y="885755"/>
            <a:chExt cx="5782381" cy="5699779"/>
          </a:xfrm>
        </p:grpSpPr>
        <p:pic>
          <p:nvPicPr>
            <p:cNvPr id="5" name="Picture 4">
              <a:extLst>
                <a:ext uri="{FF2B5EF4-FFF2-40B4-BE49-F238E27FC236}">
                  <a16:creationId xmlns:a16="http://schemas.microsoft.com/office/drawing/2014/main" id="{085802F3-C1DD-418D-BF83-71AE71788D99}"/>
                </a:ext>
              </a:extLst>
            </p:cNvPr>
            <p:cNvPicPr>
              <a:picLocks noChangeAspect="1"/>
            </p:cNvPicPr>
            <p:nvPr/>
          </p:nvPicPr>
          <p:blipFill>
            <a:blip r:embed="rId2"/>
            <a:stretch>
              <a:fillRect/>
            </a:stretch>
          </p:blipFill>
          <p:spPr>
            <a:xfrm>
              <a:off x="22884" y="1350335"/>
              <a:ext cx="5782381" cy="5235199"/>
            </a:xfrm>
            <a:prstGeom prst="rect">
              <a:avLst/>
            </a:prstGeom>
          </p:spPr>
        </p:pic>
        <p:sp>
          <p:nvSpPr>
            <p:cNvPr id="6" name="Rectangle 5">
              <a:extLst>
                <a:ext uri="{FF2B5EF4-FFF2-40B4-BE49-F238E27FC236}">
                  <a16:creationId xmlns:a16="http://schemas.microsoft.com/office/drawing/2014/main" id="{76F80DCF-76EE-4815-BBAD-1A139E7BF244}"/>
                </a:ext>
              </a:extLst>
            </p:cNvPr>
            <p:cNvSpPr/>
            <p:nvPr/>
          </p:nvSpPr>
          <p:spPr>
            <a:xfrm>
              <a:off x="240015" y="885755"/>
              <a:ext cx="5565250"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Terms of Reference</a:t>
              </a:r>
            </a:p>
          </p:txBody>
        </p:sp>
      </p:grpSp>
      <p:grpSp>
        <p:nvGrpSpPr>
          <p:cNvPr id="10" name="Group 9">
            <a:extLst>
              <a:ext uri="{FF2B5EF4-FFF2-40B4-BE49-F238E27FC236}">
                <a16:creationId xmlns:a16="http://schemas.microsoft.com/office/drawing/2014/main" id="{F616FBD6-2E97-4D75-8A4F-C8051EE3B7ED}"/>
              </a:ext>
            </a:extLst>
          </p:cNvPr>
          <p:cNvGrpSpPr/>
          <p:nvPr/>
        </p:nvGrpSpPr>
        <p:grpSpPr>
          <a:xfrm>
            <a:off x="431401" y="906895"/>
            <a:ext cx="5457933" cy="5626802"/>
            <a:chOff x="6386737" y="885755"/>
            <a:chExt cx="5457933" cy="5626802"/>
          </a:xfrm>
        </p:grpSpPr>
        <p:sp>
          <p:nvSpPr>
            <p:cNvPr id="9" name="Rectangle 8">
              <a:extLst>
                <a:ext uri="{FF2B5EF4-FFF2-40B4-BE49-F238E27FC236}">
                  <a16:creationId xmlns:a16="http://schemas.microsoft.com/office/drawing/2014/main" id="{4E23A5B2-9290-40E3-9CEC-FF4BCE5D179F}"/>
                </a:ext>
              </a:extLst>
            </p:cNvPr>
            <p:cNvSpPr/>
            <p:nvPr/>
          </p:nvSpPr>
          <p:spPr>
            <a:xfrm>
              <a:off x="6386737" y="885755"/>
              <a:ext cx="5457933"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Defect</a:t>
              </a:r>
            </a:p>
          </p:txBody>
        </p:sp>
        <p:sp>
          <p:nvSpPr>
            <p:cNvPr id="4" name="Rectangle 3">
              <a:extLst>
                <a:ext uri="{FF2B5EF4-FFF2-40B4-BE49-F238E27FC236}">
                  <a16:creationId xmlns:a16="http://schemas.microsoft.com/office/drawing/2014/main" id="{97ADB871-47E7-402B-B874-388ED018003F}"/>
                </a:ext>
              </a:extLst>
            </p:cNvPr>
            <p:cNvSpPr/>
            <p:nvPr/>
          </p:nvSpPr>
          <p:spPr>
            <a:xfrm>
              <a:off x="6386737" y="1446031"/>
              <a:ext cx="5457933" cy="5066526"/>
            </a:xfrm>
            <a:prstGeom prst="rect">
              <a:avLst/>
            </a:prstGeom>
            <a:solidFill>
              <a:schemeClr val="bg1"/>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locational element of the Transmission Network Use of System (TNUoS) charge converts the “MWkm” figure calculated by the locational model and converts this figure into a locational cost (GBP/kW) for connecting generation and/or demand at a particular node. There are two potential issues with this process: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Not all assets used by the transmission system are included in the calculation of the MWkm figure (for example 400/275 kV transformers are excluded); and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ii. The expansion constant (used to convert MWkm to GBP/kW) assumes that the life and capacity of and asset can be fully flexed to meet a connectee’s requirements (for example if a customer required 300 MW of capacity over 25 years, the TO may – as the most cost-effective solution – construct a 500 MW asset with a life of 55 years). Therefore, the connectee would only be charged a proportion of the costs actually incurred by the TO (the balance of the cost would be recovered through the residual)</a:t>
              </a: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grpSp>
    </p:spTree>
    <p:extLst>
      <p:ext uri="{BB962C8B-B14F-4D97-AF65-F5344CB8AC3E}">
        <p14:creationId xmlns:p14="http://schemas.microsoft.com/office/powerpoint/2010/main" val="2492033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46027" y="2884028"/>
            <a:ext cx="8184782" cy="2251498"/>
          </a:xfrm>
          <a:solidFill>
            <a:schemeClr val="bg1"/>
          </a:solidFill>
        </p:spPr>
        <p:txBody>
          <a:bodyPr/>
          <a:lstStyle/>
          <a:p>
            <a:r>
              <a:rPr lang="en-GB" sz="4000" b="1" dirty="0">
                <a:solidFill>
                  <a:schemeClr val="accent6"/>
                </a:solidFill>
              </a:rPr>
              <a:t>Brexit Modifications Latest </a:t>
            </a:r>
          </a:p>
          <a:p>
            <a:pPr marL="685794" lvl="1" indent="-228600" algn="just" defTabSz="914400">
              <a:lnSpc>
                <a:spcPct val="90000"/>
              </a:lnSpc>
              <a:spcAft>
                <a:spcPts val="600"/>
              </a:spcAft>
              <a:buFont typeface="Arial" panose="020B0604020202020204" pitchFamily="34" charset="0"/>
              <a:buChar char="•"/>
              <a:defRPr/>
            </a:pPr>
            <a:r>
              <a:rPr lang="en-GB" sz="2000" b="1" dirty="0"/>
              <a:t>ASKS OF PANEL: </a:t>
            </a:r>
          </a:p>
          <a:p>
            <a:pPr marL="925788" lvl="2" indent="-228600" algn="just">
              <a:lnSpc>
                <a:spcPct val="90000"/>
              </a:lnSpc>
              <a:spcAft>
                <a:spcPts val="600"/>
              </a:spcAft>
              <a:buFont typeface="Arial" panose="020B0604020202020204" pitchFamily="34" charset="0"/>
              <a:buChar char="•"/>
              <a:defRPr/>
            </a:pPr>
            <a:r>
              <a:rPr lang="en-US" altLang="en-US" sz="2000" b="1" dirty="0"/>
              <a:t>AGREE the timeline in the event of a No Deal being confirmed on or before 31 December 2020; and</a:t>
            </a:r>
          </a:p>
          <a:p>
            <a:pPr marL="925788" lvl="2" indent="-228600" algn="just">
              <a:lnSpc>
                <a:spcPct val="90000"/>
              </a:lnSpc>
              <a:spcAft>
                <a:spcPts val="600"/>
              </a:spcAft>
              <a:buFont typeface="Arial" panose="020B0604020202020204" pitchFamily="34" charset="0"/>
              <a:buChar char="•"/>
              <a:defRPr/>
            </a:pPr>
            <a:r>
              <a:rPr lang="en-GB" sz="2000" b="1" dirty="0">
                <a:latin typeface="Arial" panose="020B0604020202020204" pitchFamily="34" charset="0"/>
                <a:ea typeface="Calibri" panose="020F0502020204030204" pitchFamily="34" charset="0"/>
                <a:cs typeface="Arial" panose="020B0604020202020204" pitchFamily="34" charset="0"/>
              </a:rPr>
              <a:t>NOTE the current thinking in the </a:t>
            </a:r>
            <a:r>
              <a:rPr lang="en-US" altLang="en-US" sz="2000" b="1" dirty="0"/>
              <a:t>event of a Deal being confirmed on or before 31 December 2020. </a:t>
            </a:r>
          </a:p>
          <a:p>
            <a:endParaRPr lang="en-GB" sz="4000" b="1" dirty="0">
              <a:solidFill>
                <a:schemeClr val="accent6"/>
              </a:solidFill>
            </a:endParaRPr>
          </a:p>
          <a:p>
            <a:endParaRPr lang="en-GB" sz="4000" b="1" dirty="0"/>
          </a:p>
        </p:txBody>
      </p:sp>
    </p:spTree>
    <p:extLst>
      <p:ext uri="{BB962C8B-B14F-4D97-AF65-F5344CB8AC3E}">
        <p14:creationId xmlns:p14="http://schemas.microsoft.com/office/powerpoint/2010/main" val="3199606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r>
              <a:rPr lang="en-GB" sz="3200" dirty="0">
                <a:solidFill>
                  <a:schemeClr val="accent4"/>
                </a:solidFill>
                <a:latin typeface="Arial" panose="020B0604020202020204" pitchFamily="34" charset="0"/>
                <a:cs typeface="Arial" panose="020B0604020202020204" pitchFamily="34" charset="0"/>
              </a:rPr>
              <a:t>Brexit Modifications Latest </a:t>
            </a:r>
          </a:p>
        </p:txBody>
      </p:sp>
      <p:graphicFrame>
        <p:nvGraphicFramePr>
          <p:cNvPr id="2" name="Table 1">
            <a:extLst>
              <a:ext uri="{FF2B5EF4-FFF2-40B4-BE49-F238E27FC236}">
                <a16:creationId xmlns:a16="http://schemas.microsoft.com/office/drawing/2014/main" id="{F6EC42DE-8BA6-41A3-8A2D-615B3D3DD428}"/>
              </a:ext>
            </a:extLst>
          </p:cNvPr>
          <p:cNvGraphicFramePr>
            <a:graphicFrameLocks noGrp="1"/>
          </p:cNvGraphicFramePr>
          <p:nvPr>
            <p:extLst>
              <p:ext uri="{D42A27DB-BD31-4B8C-83A1-F6EECF244321}">
                <p14:modId xmlns:p14="http://schemas.microsoft.com/office/powerpoint/2010/main" val="2731561537"/>
              </p:ext>
            </p:extLst>
          </p:nvPr>
        </p:nvGraphicFramePr>
        <p:xfrm>
          <a:off x="409642" y="935299"/>
          <a:ext cx="11223558" cy="5339280"/>
        </p:xfrm>
        <a:graphic>
          <a:graphicData uri="http://schemas.openxmlformats.org/drawingml/2006/table">
            <a:tbl>
              <a:tblPr firstCol="1" bandRow="1">
                <a:tableStyleId>{5C22544A-7EE6-4342-B048-85BDC9FD1C3A}</a:tableStyleId>
              </a:tblPr>
              <a:tblGrid>
                <a:gridCol w="3741186">
                  <a:extLst>
                    <a:ext uri="{9D8B030D-6E8A-4147-A177-3AD203B41FA5}">
                      <a16:colId xmlns:a16="http://schemas.microsoft.com/office/drawing/2014/main" val="1637854264"/>
                    </a:ext>
                  </a:extLst>
                </a:gridCol>
                <a:gridCol w="3741186">
                  <a:extLst>
                    <a:ext uri="{9D8B030D-6E8A-4147-A177-3AD203B41FA5}">
                      <a16:colId xmlns:a16="http://schemas.microsoft.com/office/drawing/2014/main" val="857646471"/>
                    </a:ext>
                  </a:extLst>
                </a:gridCol>
                <a:gridCol w="3741186">
                  <a:extLst>
                    <a:ext uri="{9D8B030D-6E8A-4147-A177-3AD203B41FA5}">
                      <a16:colId xmlns:a16="http://schemas.microsoft.com/office/drawing/2014/main" val="845948813"/>
                    </a:ext>
                  </a:extLst>
                </a:gridCol>
              </a:tblGrid>
              <a:tr h="266968">
                <a:tc>
                  <a:txBody>
                    <a:bodyPr/>
                    <a:lstStyle/>
                    <a:p>
                      <a:pPr algn="l">
                        <a:spcAft>
                          <a:spcPts val="0"/>
                        </a:spcAft>
                      </a:pP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NO DEAL</a:t>
                      </a: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accent5"/>
                    </a:solidFill>
                  </a:tcPr>
                </a:tc>
                <a:tc gridSpan="2">
                  <a:txBody>
                    <a:bodyPr/>
                    <a:lstStyle/>
                    <a:p>
                      <a:pPr algn="ctr">
                        <a:spcAft>
                          <a:spcPts val="0"/>
                        </a:spcAft>
                      </a:pP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DEAL </a:t>
                      </a:r>
                      <a:r>
                        <a:rPr lang="en-GB" sz="2000" b="0" dirty="0">
                          <a:solidFill>
                            <a:schemeClr val="bg1"/>
                          </a:solidFill>
                          <a:effectLst/>
                          <a:latin typeface="Arial" panose="020B0604020202020204" pitchFamily="34" charset="0"/>
                          <a:ea typeface="Calibri" panose="020F0502020204030204" pitchFamily="34" charset="0"/>
                          <a:cs typeface="Arial" panose="020B0604020202020204" pitchFamily="34" charset="0"/>
                        </a:rPr>
                        <a:t>– two possible routes</a:t>
                      </a:r>
                    </a:p>
                  </a:txBody>
                  <a:tcPr marL="108000" marR="216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accent4"/>
                    </a:solidFill>
                  </a:tcPr>
                </a:tc>
                <a:tc hMerge="1">
                  <a:txBody>
                    <a:bodyPr/>
                    <a:lstStyle/>
                    <a:p>
                      <a:pPr algn="l">
                        <a:spcAft>
                          <a:spcPts val="0"/>
                        </a:spcAft>
                      </a:pPr>
                      <a:endPar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835390407"/>
                  </a:ext>
                </a:extLst>
              </a:tr>
              <a:tr h="4184450">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SELF-GOVERNANCE </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CACs have concluded for CMP309 and CMP310 (CUSC), GC0121 (Grid Code) and CM072 (STC).</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No responses received.</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Draft Final Modification Reports (DFMR) to be presented to next available Panel or a Special Panel for decision vote once it is confirmed there will be no deal.</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Assuming No Deal isn’t confirmed until 31</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st</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December, we’ll arrange Special Panels in January (4</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Grid Code, 6</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STC, 8</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CUSC).</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1"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Panel approvals required to have less than 5 days to review DFMR.</a:t>
                      </a:r>
                      <a:endParaRPr lang="en-GB" sz="1400" b="1"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SELF-GOVERNANCE</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withdraw No Deal Modifications (Mods) immediately once Brexit deal is confirmed.</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raise new Self-Governance Mods  with legal text at January Panel. </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Grid Code, a one-month Code Administrator Consultation (CAC) will be required (EBGL Article 18)</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CUSC, a one-month CAC is only needed if the Regulated Sections are impacted, otherwise 15 Working Days (WD).</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STC, 15WD consultation. </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Then each Mod will be presented to Panel for Self-Governance decision. Likely to be at March 2021 Panel, or a Special Panel earlier in March.</a:t>
                      </a:r>
                    </a:p>
                  </a:txBody>
                  <a:tcPr marL="108000" marR="216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STANDARD PROCESS + URGENCY</a:t>
                      </a:r>
                      <a:endParaRPr lang="en-GB" sz="14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withdraw </a:t>
                      </a: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No Deal M</a:t>
                      </a: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ods immediately once Brexit deal is confirmed.</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raise new urgent Mods with legal text at Special Panel in January 2021. </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Grid Code, CUSC and STC the subsequent process will be determined by Ofgem's decision on urgency.</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Following CAC, the Panel recommendation likely to be at March 2021 Panel, or a Special Panel earlier.</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endParaRPr lang="en-GB" sz="1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algn="l">
                        <a:spcBef>
                          <a:spcPts val="500"/>
                        </a:spcBef>
                        <a:spcAft>
                          <a:spcPts val="500"/>
                        </a:spcAft>
                      </a:pPr>
                      <a:endParaRPr lang="en-GB"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extLst>
                  <a:ext uri="{0D108BD9-81ED-4DB2-BD59-A6C34878D82A}">
                    <a16:rowId xmlns:a16="http://schemas.microsoft.com/office/drawing/2014/main" val="1458508378"/>
                  </a:ext>
                </a:extLst>
              </a:tr>
            </a:tbl>
          </a:graphicData>
        </a:graphic>
      </p:graphicFrame>
    </p:spTree>
    <p:extLst>
      <p:ext uri="{BB962C8B-B14F-4D97-AF65-F5344CB8AC3E}">
        <p14:creationId xmlns:p14="http://schemas.microsoft.com/office/powerpoint/2010/main" val="1244768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3070205"/>
          </a:xfrm>
          <a:solidFill>
            <a:schemeClr val="bg1"/>
          </a:solidFill>
        </p:spPr>
        <p:txBody>
          <a:bodyPr/>
          <a:lstStyle/>
          <a:p>
            <a:r>
              <a:rPr lang="en-GB" sz="4000" b="1" dirty="0"/>
              <a:t>Discussions on Prioritisation  </a:t>
            </a:r>
          </a:p>
          <a:p>
            <a:pPr marL="228594" lvl="0" indent="-228600" algn="just" defTabSz="914400">
              <a:spcAft>
                <a:spcPts val="600"/>
              </a:spcAft>
              <a:buFont typeface="Arial" panose="020B0604020202020204" pitchFamily="34" charset="0"/>
              <a:buChar char="•"/>
              <a:defRPr/>
            </a:pPr>
            <a:r>
              <a:rPr lang="en-US" altLang="en-US" sz="1800" b="1" dirty="0">
                <a:solidFill>
                  <a:schemeClr val="tx1"/>
                </a:solidFill>
                <a:latin typeface="Arial" panose="020B0604020202020204" pitchFamily="34" charset="0"/>
                <a:cs typeface="Arial" panose="020B0604020202020204" pitchFamily="34" charset="0"/>
              </a:rPr>
              <a:t>CMP307 and CMP308 </a:t>
            </a:r>
          </a:p>
          <a:p>
            <a:pPr marL="685794" lvl="1" indent="-228600" algn="just" defTabSz="914400">
              <a:spcAft>
                <a:spcPts val="600"/>
              </a:spcAft>
              <a:defRPr/>
            </a:pPr>
            <a:r>
              <a:rPr lang="en-US" altLang="en-US" sz="1800" b="1" dirty="0">
                <a:latin typeface="Arial" panose="020B0604020202020204" pitchFamily="34" charset="0"/>
                <a:cs typeface="Arial" panose="020B0604020202020204" pitchFamily="34" charset="0"/>
              </a:rPr>
              <a:t>ASK OF PANEL: RE-ASSESS position in the prioritisation stack if Ofgem have published their conclusions on the 2</a:t>
            </a:r>
            <a:r>
              <a:rPr lang="en-US" altLang="en-US" sz="1800" b="1" baseline="30000" dirty="0">
                <a:latin typeface="Arial" panose="020B0604020202020204" pitchFamily="34" charset="0"/>
                <a:cs typeface="Arial" panose="020B0604020202020204" pitchFamily="34" charset="0"/>
              </a:rPr>
              <a:t>nd</a:t>
            </a:r>
            <a:r>
              <a:rPr lang="en-US" altLang="en-US" sz="1800" b="1" dirty="0">
                <a:latin typeface="Arial" panose="020B0604020202020204" pitchFamily="34" charset="0"/>
                <a:cs typeface="Arial" panose="020B0604020202020204" pitchFamily="34" charset="0"/>
              </a:rPr>
              <a:t> BSUoS Taskforce.</a:t>
            </a: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
        <p:nvSpPr>
          <p:cNvPr id="9" name="Title 20">
            <a:extLst>
              <a:ext uri="{FF2B5EF4-FFF2-40B4-BE49-F238E27FC236}">
                <a16:creationId xmlns:a16="http://schemas.microsoft.com/office/drawing/2014/main" id="{FD4E705B-CD87-45A4-B174-4DF34696A0E1}"/>
              </a:ext>
            </a:extLst>
          </p:cNvPr>
          <p:cNvSpPr txBox="1">
            <a:spLocks noGrp="1"/>
          </p:cNvSpPr>
          <p:nvPr>
            <p:ph type="body" sz="quarter" idx="10"/>
          </p:nvPr>
        </p:nvSpPr>
        <p:spPr>
          <a:xfrm>
            <a:off x="1314265" y="2723765"/>
            <a:ext cx="7078662" cy="1677988"/>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Workgroup Reports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141624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t>CMP300 - </a:t>
            </a:r>
            <a:r>
              <a:rPr lang="en-GB" sz="2400" b="1" dirty="0">
                <a:solidFill>
                  <a:schemeClr val="accent1"/>
                </a:solidFill>
              </a:rPr>
              <a:t>Cost reflective Response Energy Payment for Generators with low or negative marginal costs</a:t>
            </a:r>
          </a:p>
          <a:p>
            <a:pPr algn="just"/>
            <a:r>
              <a:rPr lang="en-GB" sz="2400" b="1" dirty="0">
                <a:solidFill>
                  <a:schemeClr val="tx1"/>
                </a:solidFill>
              </a:rPr>
              <a:t>Paul Mullen</a:t>
            </a:r>
          </a:p>
          <a:p>
            <a:pPr algn="just"/>
            <a:endParaRPr lang="en-GB" sz="1800" b="1" dirty="0">
              <a:solidFill>
                <a:schemeClr val="tx1"/>
              </a:solidFill>
            </a:endParaRPr>
          </a:p>
          <a:p>
            <a:pPr algn="just"/>
            <a:r>
              <a:rPr lang="en-GB" sz="1800" b="1" dirty="0">
                <a:solidFill>
                  <a:schemeClr val="tx1"/>
                </a:solidFill>
              </a:rPr>
              <a:t>ASKS OF PANEL:</a:t>
            </a:r>
          </a:p>
          <a:p>
            <a:pPr marL="685794" lvl="1" indent="-228600" algn="just" defTabSz="914400">
              <a:spcAft>
                <a:spcPts val="600"/>
              </a:spcAft>
              <a:buFont typeface="Arial" panose="020B0604020202020204" pitchFamily="34" charset="0"/>
              <a:buChar char="•"/>
              <a:defRPr/>
            </a:pPr>
            <a:r>
              <a:rPr lang="en-US" altLang="en-US" b="1" dirty="0">
                <a:solidFill>
                  <a:schemeClr val="tx1"/>
                </a:solidFill>
              </a:rPr>
              <a:t>AGREE with the Code Administrator’s recommendation that the proposed legal text changes are typographical; and </a:t>
            </a:r>
          </a:p>
          <a:p>
            <a:pPr marL="685794" lvl="1" indent="-228600" algn="just" defTabSz="914400">
              <a:spcAft>
                <a:spcPts val="600"/>
              </a:spcAft>
              <a:buFont typeface="Arial" panose="020B0604020202020204" pitchFamily="34" charset="0"/>
              <a:buChar char="•"/>
              <a:defRPr/>
            </a:pPr>
            <a:r>
              <a:rPr lang="en-US" altLang="en-US" b="1" dirty="0">
                <a:solidFill>
                  <a:schemeClr val="tx1"/>
                </a:solidFill>
              </a:rPr>
              <a:t>VOTE whether or not to recommend implementation.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CMP300 Background</a:t>
            </a:r>
            <a:endParaRPr lang="en-GB" altLang="en-US" sz="1867" b="0" dirty="0">
              <a:solidFill>
                <a:srgbClr val="FFC000"/>
              </a:solidFill>
            </a:endParaRPr>
          </a:p>
        </p:txBody>
      </p:sp>
      <p:sp>
        <p:nvSpPr>
          <p:cNvPr id="3" name="Rectangle 2"/>
          <p:cNvSpPr/>
          <p:nvPr/>
        </p:nvSpPr>
        <p:spPr>
          <a:xfrm>
            <a:off x="239349" y="932723"/>
            <a:ext cx="11521280" cy="6750438"/>
          </a:xfrm>
          <a:prstGeom prst="rect">
            <a:avLst/>
          </a:prstGeom>
        </p:spPr>
        <p:txBody>
          <a:bodyPr wrap="square">
            <a:spAutoFit/>
          </a:bodyPr>
          <a:lstStyle/>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CMP300 was raised by Drax Power Ltd. and was submitted to the CUSC Panel for their consideration in February 2019.</a:t>
            </a:r>
          </a:p>
          <a:p>
            <a:pPr marL="505834"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The CUSC Panel decided that this modification should be assessed by a Workgroup and submitted to the Authority for decision. </a:t>
            </a:r>
            <a:endParaRPr kumimoji="0" 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80990" marR="0" lvl="0" indent="-380990"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CMP300 seeks to improve the cost reflectivity of the Response Energy Payment (REP) as the current construction of the REP is not reflective of the costs or avoided cost of energy production for generators. It will achieve this by ensuring all BM Units with low or negative marginal costs, as a consequence of having a CfD FiT, are subject to the same REP methodology.</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14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4 Workgroup Meetings held</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4863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3 Workgroup Consultation Responses received</a:t>
            </a:r>
          </a:p>
          <a:p>
            <a:pPr marL="505834"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54545"/>
                </a:solidFill>
                <a:effectLst/>
                <a:uLnTx/>
                <a:uFillTx/>
                <a:latin typeface="Arial" panose="020B0604020202020204"/>
                <a:ea typeface="+mn-ea"/>
                <a:cs typeface="+mn-cs"/>
              </a:rPr>
              <a:t>2 respondents believed that the proposed change better facilitates the CUSC objectives than the Baseline. However, 1 of these respondents favours an optional pricing approach as it allows market participants to provide their own approach in terms of cost reflective pricing. This has subsequently been raised as a </a:t>
            </a: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Workgroup Alternative Code Modification (WACM1).</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Workgroup Vote held 31 October 2019 </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5 of the 6 Workgroup Members voted that the Original and WACM1 were better than the current CUSC arrangements; and</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3 voted that WACM1 was best, with 2 votes for the Original and 1 vote for no change.</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Workgroup Report presented to November 2019 Panel; however Panel raised concerns that the Workgroup Report didn’t really explain to what extent a CfD plant loses out at the moment under the current arrangements, as it doesn’t set out the payments that the affected generator receives/pays/forgoes when it provides response. </a:t>
            </a: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dirty="0">
              <a:solidFill>
                <a:srgbClr val="454545"/>
              </a:solidFill>
              <a:latin typeface="Arial" panose="020B0604020202020204"/>
            </a:endParaRPr>
          </a:p>
          <a:p>
            <a:pPr marL="325872" lvl="1" indent="-228594" algn="just" defTabSz="554478">
              <a:buFont typeface="Arial" panose="020B0604020202020204" pitchFamily="34" charset="0"/>
              <a:buChar char="•"/>
            </a:pPr>
            <a:r>
              <a:rPr lang="en-GB" sz="1400" dirty="0"/>
              <a:t>More detail on the Benefits/Costs was provided within the updated Workgroup Report that was presented to October 2020 Panel; however, Panel still required illustrative numbers to be added before they approve that the Terms of Reference have been met. Workgroup Report was updated accordingly and Panel approved via circulation on 9 November 2020.</a:t>
            </a:r>
            <a:endParaRPr kumimoji="0" lang="en-GB" sz="1400" b="0" i="0" u="none" strike="noStrike" kern="1200" cap="none" spc="0" normalizeH="0" baseline="0" noProof="0" dirty="0">
              <a:ln>
                <a:noFill/>
              </a:ln>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0709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39349" y="356659"/>
            <a:ext cx="8640960" cy="1294863"/>
          </a:xfrm>
        </p:spPr>
        <p:txBody>
          <a:bodyPr/>
          <a:lstStyle/>
          <a:p>
            <a:r>
              <a:rPr lang="en-GB" altLang="en-US" sz="3733" dirty="0">
                <a:solidFill>
                  <a:srgbClr val="FFC000"/>
                </a:solidFill>
              </a:rPr>
              <a:t>CMP300 Solutions</a:t>
            </a:r>
            <a:endParaRPr lang="en-GB" altLang="en-US" sz="1867" b="0" dirty="0">
              <a:solidFill>
                <a:srgbClr val="FFC000"/>
              </a:solidFill>
            </a:endParaRPr>
          </a:p>
        </p:txBody>
      </p:sp>
      <p:sp>
        <p:nvSpPr>
          <p:cNvPr id="3" name="Rectangle 2"/>
          <p:cNvSpPr/>
          <p:nvPr/>
        </p:nvSpPr>
        <p:spPr>
          <a:xfrm>
            <a:off x="239349" y="932723"/>
            <a:ext cx="11521280" cy="6750438"/>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Proposers solution: </a:t>
            </a: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Currently, the Reference Price which feeds into the calculation of the Response Energy Payment (REP) is set to £0/MWh for “non-fuel” cost BM Units only. Proposer suggests that this is set at  £0/MWh for CfD BM Units as well</a:t>
            </a: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WACM1:</a:t>
            </a: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Market Participants will have an one-off choice for the REP to be set at £0/MWh (as per Proposer’s Solution) or at the prevailing Market Index Price. This must be exercised within 28 calendar days of ESO’s letter/notice asking them to indicate their choice. Where no choice has been made within 28 calendar days, the REP will be set at £0/MWh.</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Implementation:</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10 working days after Ofgem decision for Proposers solution and WACM1.</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National Grid ESO Workgroup Member expressed a preference for April 2022 implementation to align with delivery of a new Settlements system.</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85055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3200" b="1" dirty="0"/>
              <a:t>CMP300 Code Administrator Consultation Summary</a:t>
            </a:r>
          </a:p>
        </p:txBody>
      </p:sp>
      <p:sp>
        <p:nvSpPr>
          <p:cNvPr id="3" name="Rectangle 2"/>
          <p:cNvSpPr/>
          <p:nvPr/>
        </p:nvSpPr>
        <p:spPr>
          <a:xfrm>
            <a:off x="335360" y="748649"/>
            <a:ext cx="11521280" cy="1138773"/>
          </a:xfrm>
          <a:prstGeom prst="rect">
            <a:avLst/>
          </a:prstGeom>
          <a:noFill/>
        </p:spPr>
        <p:txBody>
          <a:bodyPr wrap="square" anchor="t">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Ran from 9 November 2020 to 9 Dece</a:t>
            </a:r>
            <a:r>
              <a:rPr lang="en-GB" b="1" dirty="0">
                <a:solidFill>
                  <a:srgbClr val="000000"/>
                </a:solidFill>
                <a:latin typeface="Arial" panose="020B0604020202020204" pitchFamily="34" charset="0"/>
                <a:cs typeface="Arial" panose="020B0604020202020204" pitchFamily="34" charset="0"/>
              </a:rPr>
              <a:t>mber 2020 with 2 responses received.  One respondent supports the change and implementation approach and one doesn’t.</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solidFill>
                <a:srgbClr val="000000"/>
              </a:solidFill>
              <a:highlight>
                <a:srgbClr val="FFFF00"/>
              </a:highlight>
              <a:latin typeface="Arial" panose="020B0604020202020204" pitchFamily="34" charset="0"/>
              <a:cs typeface="Arial" panose="020B0604020202020204" pitchFamily="34" charset="0"/>
            </a:endParaRP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solidFill>
                <a:srgbClr val="000000"/>
              </a:solidFill>
              <a:highlight>
                <a:srgbClr val="FFFF00"/>
              </a:highlight>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6F44F491-004B-4BF8-861E-92378E69E129}"/>
              </a:ext>
            </a:extLst>
          </p:cNvPr>
          <p:cNvGraphicFramePr>
            <a:graphicFrameLocks noGrp="1"/>
          </p:cNvGraphicFramePr>
          <p:nvPr>
            <p:extLst>
              <p:ext uri="{D42A27DB-BD31-4B8C-83A1-F6EECF244321}">
                <p14:modId xmlns:p14="http://schemas.microsoft.com/office/powerpoint/2010/main" val="1406626782"/>
              </p:ext>
            </p:extLst>
          </p:nvPr>
        </p:nvGraphicFramePr>
        <p:xfrm>
          <a:off x="335361" y="1400867"/>
          <a:ext cx="11565593" cy="5364480"/>
        </p:xfrm>
        <a:graphic>
          <a:graphicData uri="http://schemas.openxmlformats.org/drawingml/2006/table">
            <a:tbl>
              <a:tblPr firstRow="1" bandRow="1">
                <a:tableStyleId>{5C22544A-7EE6-4342-B048-85BDC9FD1C3A}</a:tableStyleId>
              </a:tblPr>
              <a:tblGrid>
                <a:gridCol w="6458844">
                  <a:extLst>
                    <a:ext uri="{9D8B030D-6E8A-4147-A177-3AD203B41FA5}">
                      <a16:colId xmlns:a16="http://schemas.microsoft.com/office/drawing/2014/main" val="3170807199"/>
                    </a:ext>
                  </a:extLst>
                </a:gridCol>
                <a:gridCol w="5106749">
                  <a:extLst>
                    <a:ext uri="{9D8B030D-6E8A-4147-A177-3AD203B41FA5}">
                      <a16:colId xmlns:a16="http://schemas.microsoft.com/office/drawing/2014/main" val="2846585112"/>
                    </a:ext>
                  </a:extLst>
                </a:gridCol>
              </a:tblGrid>
              <a:tr h="611454">
                <a:tc>
                  <a:txBody>
                    <a:bodyPr/>
                    <a:lstStyle/>
                    <a:p>
                      <a:r>
                        <a:rPr lang="en-GB" dirty="0">
                          <a:latin typeface="Arial" panose="020B0604020202020204" pitchFamily="34" charset="0"/>
                          <a:cs typeface="Arial" panose="020B0604020202020204" pitchFamily="34" charset="0"/>
                        </a:rPr>
                        <a:t>Supports change and Implementation Approach</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Does not support change or Implementation Approach</a:t>
                      </a:r>
                    </a:p>
                  </a:txBody>
                  <a:tcPr/>
                </a:tc>
                <a:extLst>
                  <a:ext uri="{0D108BD9-81ED-4DB2-BD59-A6C34878D82A}">
                    <a16:rowId xmlns:a16="http://schemas.microsoft.com/office/drawing/2014/main" val="1951141431"/>
                  </a:ext>
                </a:extLst>
              </a:tr>
              <a:tr h="463262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Supports Original and WACM 1 and argues they better facilitate the Applicable Objectives a, b and d. </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Setting the Response Energy Payment (REP) to zero for renewable generators receiving a Contract for Difference Feed in Tariff (CfD FiT) will better reflect the short run marginal costs (SRMC) of these CFD FiT Units than a calculated REP based on the Market Index Price (MIP).</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Seek Implementation 10 Working days after an Authority decision - concerned if delivery of the CMP300 solution were contingent upon delivery of a new settlement system in 2022 by the ESO given the uncertainty that is inherent in delivering system </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This change will improve competition for Mandatory Frequency Response (MFR) by ensuring that the REP is cost reflective for all MFR providers. The modification should also ensure all renewable generators with a low or negative marginal cost are treated equally.</a:t>
                      </a:r>
                      <a:endParaRPr lang="en-GB" sz="1600" b="1" dirty="0">
                        <a:latin typeface="Arial" panose="020B0604020202020204" pitchFamily="34" charset="0"/>
                        <a:cs typeface="Arial" panose="020B0604020202020204" pitchFamily="34" charset="0"/>
                      </a:endParaRPr>
                    </a:p>
                  </a:txBody>
                  <a:tcPr/>
                </a:tc>
                <a:tc>
                  <a:txBody>
                    <a:bodyPr/>
                    <a:lstStyle/>
                    <a:p>
                      <a:pPr marL="11" lvl="0" indent="0" algn="just">
                        <a:buFont typeface="Arial" panose="020B0604020202020204" pitchFamily="34" charset="0"/>
                        <a:buNone/>
                        <a:defRPr/>
                      </a:pPr>
                      <a:r>
                        <a:rPr lang="en-GB" sz="1600" dirty="0">
                          <a:latin typeface="Arial" panose="020B0604020202020204" pitchFamily="34" charset="0"/>
                          <a:cs typeface="Arial" panose="020B0604020202020204" pitchFamily="34" charset="0"/>
                        </a:rPr>
                        <a:t>Agrees that certain CfD generators could have a SRMC which is closer to zero than market price.  However, this depends on the level of profit over fuel price that the CfD provides.</a:t>
                      </a:r>
                    </a:p>
                    <a:p>
                      <a:pPr marL="11" lvl="0" indent="0" algn="just">
                        <a:buFont typeface="Arial" panose="020B0604020202020204" pitchFamily="34" charset="0"/>
                        <a:buNone/>
                        <a:defRPr/>
                      </a:pPr>
                      <a:endParaRPr lang="en-GB" sz="1600" b="1"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b="0" dirty="0">
                          <a:latin typeface="Arial" panose="020B0604020202020204" pitchFamily="34" charset="0"/>
                          <a:cs typeface="Arial" panose="020B0604020202020204" pitchFamily="34" charset="0"/>
                        </a:rPr>
                        <a:t>Original</a:t>
                      </a:r>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assumes that all CfD providers will have a SRMC close to zero which seems incorrect or at least inconclusive</a:t>
                      </a:r>
                    </a:p>
                    <a:p>
                      <a:pPr marL="11" lvl="0" indent="0" algn="just">
                        <a:buFont typeface="Arial" panose="020B0604020202020204" pitchFamily="34" charset="0"/>
                        <a:buNone/>
                        <a:defRPr/>
                      </a:pPr>
                      <a:endParaRPr lang="en-GB" sz="1600" b="1"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b="0" dirty="0">
                          <a:latin typeface="Arial" panose="020B0604020202020204" pitchFamily="34" charset="0"/>
                          <a:cs typeface="Arial" panose="020B0604020202020204" pitchFamily="34" charset="0"/>
                        </a:rPr>
                        <a:t>WACM1 </a:t>
                      </a:r>
                      <a:r>
                        <a:rPr lang="en-GB" sz="1600" dirty="0">
                          <a:latin typeface="Arial" panose="020B0604020202020204" pitchFamily="34" charset="0"/>
                          <a:cs typeface="Arial" panose="020B0604020202020204" pitchFamily="34" charset="0"/>
                        </a:rPr>
                        <a:t>allows generators to elect which price they are exposed to. For plant which tend to deliver more of one type of response, then this choice can potentially be exploited to provide an inflated benefit.  </a:t>
                      </a:r>
                    </a:p>
                    <a:p>
                      <a:pPr marL="11" lvl="0" indent="0" algn="just">
                        <a:buFont typeface="Arial" panose="020B0604020202020204" pitchFamily="34" charset="0"/>
                        <a:buNone/>
                        <a:defRPr/>
                      </a:pPr>
                      <a:endParaRPr lang="en-GB" sz="1600"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dirty="0">
                          <a:latin typeface="Arial" panose="020B0604020202020204" pitchFamily="34" charset="0"/>
                          <a:cs typeface="Arial" panose="020B0604020202020204" pitchFamily="34" charset="0"/>
                        </a:rPr>
                        <a:t>Suggested that the choice between using zero or the MIP as the REP level could be made by the ESO or Ofgem, based on evidence provided by the generator to demonstrate whether their SRMC is closer to zero or MIP.</a:t>
                      </a:r>
                    </a:p>
                  </a:txBody>
                  <a:tcPr/>
                </a:tc>
                <a:extLst>
                  <a:ext uri="{0D108BD9-81ED-4DB2-BD59-A6C34878D82A}">
                    <a16:rowId xmlns:a16="http://schemas.microsoft.com/office/drawing/2014/main" val="4188325545"/>
                  </a:ext>
                </a:extLst>
              </a:tr>
            </a:tbl>
          </a:graphicData>
        </a:graphic>
      </p:graphicFrame>
    </p:spTree>
    <p:extLst>
      <p:ext uri="{BB962C8B-B14F-4D97-AF65-F5344CB8AC3E}">
        <p14:creationId xmlns:p14="http://schemas.microsoft.com/office/powerpoint/2010/main" val="36942575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3600" b="1" dirty="0"/>
              <a:t>CMP300 Code Administrator Consultation Summary – Legal Text changes?</a:t>
            </a:r>
          </a:p>
        </p:txBody>
      </p:sp>
      <p:sp>
        <p:nvSpPr>
          <p:cNvPr id="3" name="Rectangle 2"/>
          <p:cNvSpPr/>
          <p:nvPr/>
        </p:nvSpPr>
        <p:spPr>
          <a:xfrm>
            <a:off x="291046" y="1350694"/>
            <a:ext cx="11521280" cy="2554545"/>
          </a:xfrm>
          <a:prstGeom prst="rect">
            <a:avLst/>
          </a:prstGeom>
          <a:noFill/>
        </p:spPr>
        <p:txBody>
          <a:bodyPr wrap="square" anchor="t">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One respondent </a:t>
            </a:r>
            <a:r>
              <a:rPr lang="en-GB" sz="2000" dirty="0">
                <a:latin typeface="Arial" panose="020B0604020202020204" pitchFamily="34" charset="0"/>
                <a:cs typeface="Arial" panose="020B0604020202020204" pitchFamily="34" charset="0"/>
              </a:rPr>
              <a:t>stated that the l</a:t>
            </a:r>
            <a:r>
              <a:rPr kumimoji="0" lang="en-GB" sz="2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egal text </a:t>
            </a:r>
            <a:r>
              <a:rPr lang="en-GB" sz="2000" dirty="0">
                <a:latin typeface="Arial" panose="020B0604020202020204" pitchFamily="34" charset="0"/>
                <a:cs typeface="Arial" panose="020B0604020202020204" pitchFamily="34" charset="0"/>
              </a:rPr>
              <a:t>for WACM1 would appear to benefit from 2 clarifications:</a:t>
            </a:r>
          </a:p>
          <a:p>
            <a:pPr marL="800100" lvl="1" indent="-342900" algn="just">
              <a:buFont typeface="Arial" panose="020B0604020202020204" pitchFamily="34" charset="0"/>
              <a:buChar char="•"/>
              <a:defRPr/>
            </a:pPr>
            <a:r>
              <a:rPr lang="en-GB" sz="2000" dirty="0">
                <a:latin typeface="Arial" panose="020B0604020202020204" pitchFamily="34" charset="0"/>
                <a:ea typeface="Times New Roman" panose="02020603050405020304" pitchFamily="18" charset="0"/>
                <a:cs typeface="Arial" panose="020B0604020202020204" pitchFamily="34" charset="0"/>
              </a:rPr>
              <a:t>The legal text says that CfD generators can elect to “</a:t>
            </a:r>
            <a:r>
              <a:rPr lang="en-GB" sz="2000" i="1" dirty="0">
                <a:latin typeface="Arial" panose="020B0604020202020204" pitchFamily="34" charset="0"/>
                <a:ea typeface="Times New Roman" panose="02020603050405020304" pitchFamily="18" charset="0"/>
                <a:cs typeface="Arial" panose="020B0604020202020204" pitchFamily="34" charset="0"/>
              </a:rPr>
              <a:t>set the Reference Price to Max</a:t>
            </a:r>
            <a:r>
              <a:rPr lang="en-GB" sz="2000" dirty="0">
                <a:latin typeface="Arial" panose="020B0604020202020204" pitchFamily="34" charset="0"/>
                <a:ea typeface="Times New Roman" panose="02020603050405020304" pitchFamily="18" charset="0"/>
                <a:cs typeface="Arial" panose="020B0604020202020204" pitchFamily="34" charset="0"/>
              </a:rPr>
              <a:t>”, but doesn’t really set out what setting the reference price to “Max” means; and</a:t>
            </a:r>
          </a:p>
          <a:p>
            <a:pPr marL="800100" lvl="1" indent="-342900" algn="just">
              <a:buFont typeface="Arial" panose="020B0604020202020204" pitchFamily="34" charset="0"/>
              <a:buChar char="•"/>
              <a:defRPr/>
            </a:pPr>
            <a:r>
              <a:rPr lang="en-GB" altLang="en-US" sz="2000" dirty="0">
                <a:latin typeface="Arial" panose="020B0604020202020204" pitchFamily="34" charset="0"/>
                <a:ea typeface="+mn-ea"/>
                <a:cs typeface="Arial" panose="020B0604020202020204" pitchFamily="34" charset="0"/>
              </a:rPr>
              <a:t>Clarification on the process / timescales for Users to exercise their choice </a:t>
            </a:r>
            <a:r>
              <a:rPr lang="en-GB" sz="2000" dirty="0">
                <a:latin typeface="Arial" panose="020B0604020202020204"/>
              </a:rPr>
              <a:t>for the </a:t>
            </a:r>
            <a:r>
              <a:rPr lang="en-GB" sz="2000" dirty="0">
                <a:solidFill>
                  <a:schemeClr val="dk1"/>
                </a:solidFill>
                <a:latin typeface="Arial" panose="020B0604020202020204" pitchFamily="34" charset="0"/>
                <a:cs typeface="Arial" panose="020B0604020202020204" pitchFamily="34" charset="0"/>
              </a:rPr>
              <a:t>Response Energy Payment </a:t>
            </a:r>
            <a:r>
              <a:rPr lang="en-GB" sz="2000" dirty="0">
                <a:latin typeface="Arial" panose="020B0604020202020204"/>
              </a:rPr>
              <a:t> to be set at £0/MWh or at the prevailing Market Index Price.</a:t>
            </a:r>
          </a:p>
          <a:p>
            <a:pPr marL="342900" indent="-342900" algn="just">
              <a:buFont typeface="Arial" panose="020B0604020202020204" pitchFamily="34" charset="0"/>
              <a:buChar char="•"/>
              <a:defRPr/>
            </a:pPr>
            <a:endParaRPr lang="en-GB" altLang="en-US" sz="2000" dirty="0">
              <a:latin typeface="Arial" panose="020B0604020202020204"/>
            </a:endParaRPr>
          </a:p>
          <a:p>
            <a:pPr marL="342900" indent="-342900" algn="just">
              <a:buFont typeface="Arial" panose="020B0604020202020204" pitchFamily="34" charset="0"/>
              <a:buChar char="•"/>
              <a:defRPr/>
            </a:pPr>
            <a:r>
              <a:rPr lang="en-GB" altLang="en-US" sz="2000" dirty="0">
                <a:latin typeface="Arial" panose="020B0604020202020204"/>
              </a:rPr>
              <a:t>Meeting held 7 December 2020 between Code Admin, the ESO, the respondent, the Proposer and the Proposer of WACM1 to discuss these points and agree revised legal text.</a:t>
            </a:r>
            <a:endParaRPr kumimoji="0" lang="en-GB" altLang="en-US" sz="2000" b="0" i="0" u="none" strike="noStrike" kern="1200" cap="none" spc="0" normalizeH="0" baseline="0" noProof="0" dirty="0">
              <a:ln>
                <a:noFill/>
              </a:ln>
              <a:effectLst/>
              <a:uLnTx/>
              <a:uFillTx/>
              <a:latin typeface="Arial" panose="020B0604020202020204"/>
            </a:endParaRPr>
          </a:p>
        </p:txBody>
      </p:sp>
    </p:spTree>
    <p:extLst>
      <p:ext uri="{BB962C8B-B14F-4D97-AF65-F5344CB8AC3E}">
        <p14:creationId xmlns:p14="http://schemas.microsoft.com/office/powerpoint/2010/main" val="480975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2800" b="1" dirty="0"/>
              <a:t>CMP300 Code Administrator Consultation – Legal Text Changes. What do the Governance Rules say?</a:t>
            </a:r>
          </a:p>
        </p:txBody>
      </p:sp>
      <p:sp>
        <p:nvSpPr>
          <p:cNvPr id="2" name="Rectangle 1">
            <a:extLst>
              <a:ext uri="{FF2B5EF4-FFF2-40B4-BE49-F238E27FC236}">
                <a16:creationId xmlns:a16="http://schemas.microsoft.com/office/drawing/2014/main" id="{7A29FFBE-FE55-4DBC-9182-D7FCE61C8DF9}"/>
              </a:ext>
            </a:extLst>
          </p:cNvPr>
          <p:cNvSpPr/>
          <p:nvPr/>
        </p:nvSpPr>
        <p:spPr>
          <a:xfrm>
            <a:off x="6096000" y="1084522"/>
            <a:ext cx="5738037" cy="4688958"/>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Code Admin must present the proposed legal text changes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Panel have 3 choices: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 the changes are typographical and instruct Code Admin to make the change.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 the changes are not needed.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500" b="1" dirty="0">
                <a:solidFill>
                  <a:srgbClr val="000000"/>
                </a:solidFill>
                <a:latin typeface="Arial" panose="020B0604020202020204" pitchFamily="34" charset="0"/>
                <a:cs typeface="Arial" panose="020B0604020202020204" pitchFamily="34" charset="0"/>
              </a:rPr>
              <a:t>Direct the Workgroup to review the changes</a:t>
            </a: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Code Admin consider that the changes proposed are typographical and are seeking Panel agreement under 8.23.4(i) to make these changes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Helvetica" charset="0"/>
            </a:endParaRPr>
          </a:p>
        </p:txBody>
      </p:sp>
      <p:pic>
        <p:nvPicPr>
          <p:cNvPr id="7" name="Picture 6">
            <a:extLst>
              <a:ext uri="{FF2B5EF4-FFF2-40B4-BE49-F238E27FC236}">
                <a16:creationId xmlns:a16="http://schemas.microsoft.com/office/drawing/2014/main" id="{380EEB01-553E-476D-9961-1B4DCB3A6886}"/>
              </a:ext>
            </a:extLst>
          </p:cNvPr>
          <p:cNvPicPr>
            <a:picLocks noChangeAspect="1"/>
          </p:cNvPicPr>
          <p:nvPr/>
        </p:nvPicPr>
        <p:blipFill>
          <a:blip r:embed="rId2"/>
          <a:stretch>
            <a:fillRect/>
          </a:stretch>
        </p:blipFill>
        <p:spPr>
          <a:xfrm>
            <a:off x="182844" y="1053951"/>
            <a:ext cx="6102436" cy="1870001"/>
          </a:xfrm>
          <a:prstGeom prst="rect">
            <a:avLst/>
          </a:prstGeom>
        </p:spPr>
      </p:pic>
      <p:pic>
        <p:nvPicPr>
          <p:cNvPr id="3" name="Picture 2">
            <a:extLst>
              <a:ext uri="{FF2B5EF4-FFF2-40B4-BE49-F238E27FC236}">
                <a16:creationId xmlns:a16="http://schemas.microsoft.com/office/drawing/2014/main" id="{35F842FC-FA5E-45EE-8D1D-C2592EBAFA05}"/>
              </a:ext>
            </a:extLst>
          </p:cNvPr>
          <p:cNvPicPr>
            <a:picLocks noChangeAspect="1"/>
          </p:cNvPicPr>
          <p:nvPr/>
        </p:nvPicPr>
        <p:blipFill>
          <a:blip r:embed="rId3"/>
          <a:stretch>
            <a:fillRect/>
          </a:stretch>
        </p:blipFill>
        <p:spPr>
          <a:xfrm>
            <a:off x="728694" y="2964030"/>
            <a:ext cx="5023519" cy="1994261"/>
          </a:xfrm>
          <a:prstGeom prst="rect">
            <a:avLst/>
          </a:prstGeom>
        </p:spPr>
      </p:pic>
      <p:pic>
        <p:nvPicPr>
          <p:cNvPr id="5" name="Picture 4">
            <a:extLst>
              <a:ext uri="{FF2B5EF4-FFF2-40B4-BE49-F238E27FC236}">
                <a16:creationId xmlns:a16="http://schemas.microsoft.com/office/drawing/2014/main" id="{38CF00E9-DBBD-4109-9A62-0F18B0F04173}"/>
              </a:ext>
            </a:extLst>
          </p:cNvPr>
          <p:cNvPicPr>
            <a:picLocks noChangeAspect="1"/>
          </p:cNvPicPr>
          <p:nvPr/>
        </p:nvPicPr>
        <p:blipFill>
          <a:blip r:embed="rId4"/>
          <a:stretch>
            <a:fillRect/>
          </a:stretch>
        </p:blipFill>
        <p:spPr>
          <a:xfrm>
            <a:off x="800985" y="5017387"/>
            <a:ext cx="4813005" cy="401083"/>
          </a:xfrm>
          <a:prstGeom prst="rect">
            <a:avLst/>
          </a:prstGeom>
        </p:spPr>
      </p:pic>
    </p:spTree>
    <p:extLst>
      <p:ext uri="{BB962C8B-B14F-4D97-AF65-F5344CB8AC3E}">
        <p14:creationId xmlns:p14="http://schemas.microsoft.com/office/powerpoint/2010/main" val="1347960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2800" b="1" dirty="0"/>
              <a:t>CMP300 Code Administrator Consultation – WACM1 Legal Text</a:t>
            </a:r>
          </a:p>
        </p:txBody>
      </p:sp>
      <p:sp>
        <p:nvSpPr>
          <p:cNvPr id="3" name="Rectangle 2"/>
          <p:cNvSpPr/>
          <p:nvPr/>
        </p:nvSpPr>
        <p:spPr>
          <a:xfrm>
            <a:off x="335360" y="914759"/>
            <a:ext cx="11521280" cy="502766"/>
          </a:xfrm>
          <a:prstGeom prst="rect">
            <a:avLst/>
          </a:prstGeom>
          <a:noFill/>
        </p:spPr>
        <p:txBody>
          <a:bodyPr wrap="square"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9" name="Diagram 8">
            <a:extLst>
              <a:ext uri="{FF2B5EF4-FFF2-40B4-BE49-F238E27FC236}">
                <a16:creationId xmlns:a16="http://schemas.microsoft.com/office/drawing/2014/main" id="{F41C6F8D-3240-4529-AF85-6FED69B126C3}"/>
              </a:ext>
            </a:extLst>
          </p:cNvPr>
          <p:cNvGraphicFramePr/>
          <p:nvPr>
            <p:extLst>
              <p:ext uri="{D42A27DB-BD31-4B8C-83A1-F6EECF244321}">
                <p14:modId xmlns:p14="http://schemas.microsoft.com/office/powerpoint/2010/main" val="1280537058"/>
              </p:ext>
            </p:extLst>
          </p:nvPr>
        </p:nvGraphicFramePr>
        <p:xfrm>
          <a:off x="375683" y="841412"/>
          <a:ext cx="11681637" cy="49001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024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24 and 27 November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CMP300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082111" y="929457"/>
            <a:ext cx="5116142" cy="5230634"/>
          </a:xfrm>
          <a:prstGeom prst="rect">
            <a:avLst/>
          </a:prstGeom>
        </p:spPr>
        <p:txBody>
          <a:bodyPr vert="horz" lIns="91440" tIns="45720" rIns="91440" bIns="45720" rtlCol="0" anchor="ctr">
            <a:normAutofit/>
          </a:bodyPr>
          <a:lstStyle/>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AGREE that the proposed changes to the legal text are typographical</a:t>
            </a:r>
          </a:p>
          <a:p>
            <a:pPr lvl="0" defTabSz="914400">
              <a:lnSpc>
                <a:spcPct val="90000"/>
              </a:lnSpc>
              <a:spcAft>
                <a:spcPts val="600"/>
              </a:spcAft>
              <a:defRPr/>
            </a:pPr>
            <a:endParaRPr lang="en-US" altLang="en-US" sz="2400" b="1" dirty="0">
              <a:solidFill>
                <a:srgbClr val="000000"/>
              </a:solidFill>
            </a:endParaRPr>
          </a:p>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VOTE whether or not to recommend implementation  </a:t>
            </a:r>
          </a:p>
          <a:p>
            <a:pPr marL="685794" lvl="1" indent="-228600" defTabSz="914400">
              <a:lnSpc>
                <a:spcPct val="90000"/>
              </a:lnSpc>
              <a:spcAft>
                <a:spcPts val="600"/>
              </a:spcAft>
              <a:buFont typeface="Arial" panose="020B0604020202020204" pitchFamily="34" charset="0"/>
              <a:buChar char="•"/>
              <a:defRPr/>
            </a:pPr>
            <a:r>
              <a:rPr lang="en-US" altLang="en-US" sz="2400" b="1" i="1" dirty="0">
                <a:solidFill>
                  <a:srgbClr val="000000"/>
                </a:solidFill>
              </a:rPr>
              <a:t>Does the CMP300 Original proposal and/or  WACM1 better facilitate the objectives than the current CUSC arrangements?</a:t>
            </a: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34785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CMP300 Next Steps</a:t>
            </a:r>
            <a:endParaRPr lang="en-GB" altLang="en-US" sz="1867" b="1" dirty="0">
              <a:solidFill>
                <a:schemeClr val="accent1"/>
              </a:solidFill>
              <a:latin typeface="Helvetica Neue Condensed"/>
            </a:endParaRPr>
          </a:p>
        </p:txBody>
      </p:sp>
      <p:sp>
        <p:nvSpPr>
          <p:cNvPr id="3" name="Rectangle 2"/>
          <p:cNvSpPr/>
          <p:nvPr/>
        </p:nvSpPr>
        <p:spPr>
          <a:xfrm>
            <a:off x="239349" y="932723"/>
            <a:ext cx="11521280" cy="1620893"/>
          </a:xfrm>
          <a:prstGeom prst="rect">
            <a:avLst/>
          </a:prstGeom>
        </p:spPr>
        <p:txBody>
          <a:bodyPr wrap="square" anchor="t">
            <a:spAutoFit/>
          </a:bodyPr>
          <a:lstStyle/>
          <a:p>
            <a:pPr marL="380990" marR="0" lvl="0" indent="-38099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Final Modification Report to be issued</a:t>
            </a:r>
          </a:p>
          <a:p>
            <a:pPr marL="380990" marR="0" lvl="0" indent="-38099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Timetable below</a:t>
            </a:r>
            <a:endParaRPr kumimoji="0" lang="en-GB" altLang="en-US" sz="2133" b="0" i="0" u="none" strike="noStrike" kern="1200" cap="none" spc="0" normalizeH="0" baseline="0" noProof="0" dirty="0">
              <a:ln>
                <a:noFill/>
              </a:ln>
              <a:solidFill>
                <a:srgbClr val="454545"/>
              </a:solidFill>
              <a:effectLst/>
              <a:uLnTx/>
              <a:uFillTx/>
              <a:latin typeface="Helvetica Neue Condensed" panose="020005030000000200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3730817454"/>
              </p:ext>
            </p:extLst>
          </p:nvPr>
        </p:nvGraphicFramePr>
        <p:xfrm>
          <a:off x="366720" y="1953779"/>
          <a:ext cx="11266538" cy="2179457"/>
        </p:xfrm>
        <a:graphic>
          <a:graphicData uri="http://schemas.openxmlformats.org/drawingml/2006/table">
            <a:tbl>
              <a:tblPr firstRow="1" bandRow="1">
                <a:tableStyleId>{5C22544A-7EE6-4342-B048-85BDC9FD1C3A}</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0">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US" sz="1800" dirty="0">
                          <a:latin typeface="Arial" panose="020B0604020202020204" pitchFamily="34" charset="0"/>
                          <a:cs typeface="Arial" panose="020B0604020202020204" pitchFamily="34" charset="0"/>
                        </a:rPr>
                        <a:t>Final Modification Report issued to Panel to check votes recorded correctly (5 working days)</a:t>
                      </a:r>
                      <a:endParaRPr lang="en-GB" sz="1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18 December 2020</a:t>
                      </a:r>
                    </a:p>
                  </a:txBody>
                  <a:tcPr/>
                </a:tc>
                <a:extLst>
                  <a:ext uri="{0D108BD9-81ED-4DB2-BD59-A6C34878D82A}">
                    <a16:rowId xmlns:a16="http://schemas.microsoft.com/office/drawing/2014/main" val="2461474842"/>
                  </a:ext>
                </a:extLst>
              </a:tr>
              <a:tr h="535356">
                <a:tc>
                  <a:txBody>
                    <a:bodyPr/>
                    <a:lstStyle/>
                    <a:p>
                      <a:r>
                        <a:rPr lang="en-US" sz="1800" dirty="0">
                          <a:latin typeface="Arial" panose="020B0604020202020204" pitchFamily="34" charset="0"/>
                          <a:cs typeface="Arial" panose="020B0604020202020204" pitchFamily="34" charset="0"/>
                        </a:rPr>
                        <a:t>Final Modification Report issued to Ofgem</a:t>
                      </a:r>
                      <a:endParaRPr lang="en-GB" sz="1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5 January 2021</a:t>
                      </a:r>
                    </a:p>
                  </a:txBody>
                  <a:tcPr/>
                </a:tc>
                <a:extLst>
                  <a:ext uri="{0D108BD9-81ED-4DB2-BD59-A6C34878D82A}">
                    <a16:rowId xmlns:a16="http://schemas.microsoft.com/office/drawing/2014/main" val="1338958629"/>
                  </a:ext>
                </a:extLst>
              </a:tr>
              <a:tr h="668741">
                <a:tc>
                  <a:txBody>
                    <a:bodyPr/>
                    <a:lstStyle/>
                    <a:p>
                      <a:r>
                        <a:rPr lang="en-GB" sz="1800" dirty="0">
                          <a:latin typeface="Arial" panose="020B0604020202020204" pitchFamily="34" charset="0"/>
                          <a:cs typeface="Arial" panose="020B0604020202020204" pitchFamily="34" charset="0"/>
                        </a:rPr>
                        <a:t>Implementation Date</a:t>
                      </a:r>
                    </a:p>
                  </a:txBody>
                  <a:tcPr/>
                </a:tc>
                <a:tc>
                  <a:txBody>
                    <a:bodyPr/>
                    <a:lstStyle/>
                    <a:p>
                      <a:r>
                        <a:rPr lang="en-GB" sz="18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523220"/>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800" b="1" dirty="0">
                <a:latin typeface="Arial" panose="020B0604020202020204" pitchFamily="34" charset="0"/>
                <a:cs typeface="Arial" panose="020B0604020202020204" pitchFamily="34" charset="0"/>
              </a:rPr>
              <a:t>No items this month </a:t>
            </a:r>
          </a:p>
        </p:txBody>
      </p:sp>
    </p:spTree>
    <p:extLst>
      <p:ext uri="{BB962C8B-B14F-4D97-AF65-F5344CB8AC3E}">
        <p14:creationId xmlns:p14="http://schemas.microsoft.com/office/powerpoint/2010/main" val="12892242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1938992"/>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29 January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21 January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14 January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7 January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CMP334 received 30 November 2020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CMP353 received 2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CMP333 received 3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CMP317/327, CMP339, CMP335/336 and CMP343/340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CMP342 Self-Governance Appeal</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CMP351 (received 9 December 2020) – decision required by 15 February 2021</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1653362"/>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New Modifications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2458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r>
              <a:rPr lang="en-GB" sz="2800" b="1" dirty="0">
                <a:solidFill>
                  <a:schemeClr val="tx1"/>
                </a:solidFill>
              </a:rPr>
              <a:t>Plan post Ofgem decision on CMP353</a:t>
            </a:r>
          </a:p>
          <a:p>
            <a:r>
              <a:rPr lang="en-GB" sz="2800" b="1" dirty="0">
                <a:solidFill>
                  <a:schemeClr val="tx1"/>
                </a:solidFill>
              </a:rPr>
              <a:t>Brexit Modifications latest</a:t>
            </a:r>
            <a:endParaRPr lang="en-GB" sz="2800" b="1" dirty="0">
              <a:solidFill>
                <a:schemeClr val="tx1"/>
              </a:solidFill>
              <a:latin typeface="Arial" panose="020B0604020202020204" pitchFamily="34" charset="0"/>
              <a:cs typeface="Times New Roman" panose="02020603050405020304" pitchFamily="18" charset="0"/>
            </a:endParaRP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10 December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570522893"/>
              </p:ext>
            </p:extLst>
          </p:nvPr>
        </p:nvGraphicFramePr>
        <p:xfrm>
          <a:off x="251519" y="758646"/>
          <a:ext cx="11681248" cy="4730245"/>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50</a:t>
                      </a:r>
                    </a:p>
                  </a:txBody>
                  <a:tcPr/>
                </a:tc>
                <a:tc>
                  <a:txBody>
                    <a:bodyPr/>
                    <a:lstStyle/>
                    <a:p>
                      <a:r>
                        <a:rPr lang="en-US" sz="1200" dirty="0">
                          <a:latin typeface="Arial" panose="020B0604020202020204" pitchFamily="34" charset="0"/>
                          <a:cs typeface="Arial" panose="020B0604020202020204" pitchFamily="34" charset="0"/>
                        </a:rPr>
                        <a:t>51</a:t>
                      </a:r>
                    </a:p>
                  </a:txBody>
                  <a:tcPr/>
                </a:tc>
                <a:tc>
                  <a:txBody>
                    <a:bodyPr/>
                    <a:lstStyle/>
                    <a:p>
                      <a:r>
                        <a:rPr lang="en-US" sz="1200" dirty="0">
                          <a:latin typeface="Arial" panose="020B0604020202020204" pitchFamily="34" charset="0"/>
                          <a:cs typeface="Arial" panose="020B0604020202020204" pitchFamily="34" charset="0"/>
                        </a:rPr>
                        <a:t>51</a:t>
                      </a: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8970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2</a:t>
                      </a:r>
                      <a:r>
                        <a:rPr lang="en-US" sz="800" i="1" dirty="0">
                          <a:latin typeface="Arial" panose="020B0604020202020204" pitchFamily="34" charset="0"/>
                          <a:cs typeface="Arial" panose="020B0604020202020204" pitchFamily="34" charset="0"/>
                        </a:rPr>
                        <a:t> (CMP344, CMP354)</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CMP353, CMP333 with CMP317/327 and CMP339 expected before Christmas)</a:t>
                      </a:r>
                      <a:endParaRPr lang="en-US" sz="800" i="1" u="none" dirty="0">
                        <a:highlight>
                          <a:srgbClr val="FFFF00"/>
                        </a:highligh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 </a:t>
                      </a:r>
                      <a:r>
                        <a:rPr lang="en-US" sz="800" i="1" dirty="0">
                          <a:latin typeface="Arial" panose="020B0604020202020204" pitchFamily="34" charset="0"/>
                          <a:cs typeface="Arial" panose="020B0604020202020204" pitchFamily="34" charset="0"/>
                        </a:rPr>
                        <a:t>(CMP334 on 14 Dec, CMP352 on 17 Dec)</a:t>
                      </a:r>
                    </a:p>
                    <a:p>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2</a:t>
                      </a:r>
                    </a:p>
                  </a:txBody>
                  <a:tcPr/>
                </a:tc>
                <a:tc>
                  <a:txBody>
                    <a:bodyPr/>
                    <a:lstStyle/>
                    <a:p>
                      <a:r>
                        <a:rPr lang="en-US" sz="1200" i="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9.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Props1.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2.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B36002-CCFD-4C5D-814A-FF8D96969B7A}">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f71abe4e-f5ff-49cd-8eff-5f4949acc510"/>
    <ds:schemaRef ds:uri="http://schemas.openxmlformats.org/package/2006/metadata/core-properties"/>
    <ds:schemaRef ds:uri="http://purl.org/dc/dcmitype/"/>
    <ds:schemaRef ds:uri="97b6fe81-1556-4112-94ca-31043ca39b7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1645</TotalTime>
  <Words>3285</Words>
  <Application>Microsoft Office PowerPoint</Application>
  <PresentationFormat>Widescreen</PresentationFormat>
  <Paragraphs>405</Paragraphs>
  <Slides>41</Slides>
  <Notes>5</Notes>
  <HiddenSlides>0</HiddenSlides>
  <MMClips>0</MMClips>
  <ScaleCrop>false</ScaleCrop>
  <HeadingPairs>
    <vt:vector size="8" baseType="variant">
      <vt:variant>
        <vt:lpstr>Fonts Used</vt:lpstr>
      </vt:variant>
      <vt:variant>
        <vt:i4>19</vt:i4>
      </vt:variant>
      <vt:variant>
        <vt:lpstr>Theme</vt:lpstr>
      </vt:variant>
      <vt:variant>
        <vt:i4>9</vt:i4>
      </vt:variant>
      <vt:variant>
        <vt:lpstr>Embedded OLE Servers</vt:lpstr>
      </vt:variant>
      <vt:variant>
        <vt:i4>1</vt:i4>
      </vt:variant>
      <vt:variant>
        <vt:lpstr>Slide Titles</vt:lpstr>
      </vt:variant>
      <vt:variant>
        <vt:i4>41</vt:i4>
      </vt:variant>
    </vt:vector>
  </HeadingPairs>
  <TitlesOfParts>
    <vt:vector size="70" baseType="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1_Office Theme</vt:lpstr>
      <vt:lpstr>3_Office Theme</vt:lpstr>
      <vt:lpstr>4_Office Theme</vt:lpstr>
      <vt:lpstr>think-cell Slide</vt:lpstr>
      <vt:lpstr>Friday 18 December 2020 Online Meeting via Teams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CMP315 and new Modification – Governance Rules to be aware of     </vt:lpstr>
      <vt:lpstr>CMP315</vt:lpstr>
      <vt:lpstr>PowerPoint Presentation</vt:lpstr>
      <vt:lpstr>PowerPoint Presentation</vt:lpstr>
      <vt:lpstr>PowerPoint Presentation</vt:lpstr>
      <vt:lpstr>Prioritisation Principles</vt:lpstr>
      <vt:lpstr>BREAK</vt:lpstr>
      <vt:lpstr>PowerPoint Presentation</vt:lpstr>
      <vt:lpstr>PowerPoint Presentation</vt:lpstr>
      <vt:lpstr>CMP300 Background</vt:lpstr>
      <vt:lpstr>CMP300 Solutions</vt:lpstr>
      <vt:lpstr>CMP300 Code Administrator Consultation Summary</vt:lpstr>
      <vt:lpstr>CMP300 Code Administrator Consultation Summary – Legal Text changes?</vt:lpstr>
      <vt:lpstr>CMP300 Code Administrator Consultation – Legal Text Changes. What do the Governance Rules say?</vt:lpstr>
      <vt:lpstr>CMP300 Code Administrator Consultation – WACM1 Legal Text</vt:lpstr>
      <vt:lpstr>CMP300  - the asks of Panel</vt:lpstr>
      <vt:lpstr>CMP300 Next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31</cp:revision>
  <dcterms:created xsi:type="dcterms:W3CDTF">2020-11-18T21:12:56Z</dcterms:created>
  <dcterms:modified xsi:type="dcterms:W3CDTF">2020-12-09T22:15:06Z</dcterms:modified>
</cp:coreProperties>
</file>