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5"/>
  </p:notesMasterIdLst>
  <p:handoutMasterIdLst>
    <p:handoutMasterId r:id="rId26"/>
  </p:handoutMasterIdLst>
  <p:sldIdLst>
    <p:sldId id="256" r:id="rId5"/>
    <p:sldId id="279" r:id="rId6"/>
    <p:sldId id="572" r:id="rId7"/>
    <p:sldId id="573" r:id="rId8"/>
    <p:sldId id="574" r:id="rId9"/>
    <p:sldId id="575" r:id="rId10"/>
    <p:sldId id="576" r:id="rId11"/>
    <p:sldId id="577" r:id="rId12"/>
    <p:sldId id="578" r:id="rId13"/>
    <p:sldId id="579" r:id="rId14"/>
    <p:sldId id="580" r:id="rId15"/>
    <p:sldId id="581" r:id="rId16"/>
    <p:sldId id="582" r:id="rId17"/>
    <p:sldId id="583" r:id="rId18"/>
    <p:sldId id="584" r:id="rId19"/>
    <p:sldId id="585" r:id="rId20"/>
    <p:sldId id="586" r:id="rId21"/>
    <p:sldId id="587" r:id="rId22"/>
    <p:sldId id="588" r:id="rId23"/>
    <p:sldId id="281" r:id="rId24"/>
  </p:sldIdLst>
  <p:sldSz cx="9144000" cy="5143500" type="screen16x9"/>
  <p:notesSz cx="9777413" cy="6670675"/>
  <p:defaultTextStyle>
    <a:defPPr>
      <a:defRPr lang="en-US"/>
    </a:defPPr>
    <a:lvl1pPr marL="0" algn="l" defTabSz="415869" rtl="0" eaLnBrk="1" latinLnBrk="0" hangingPunct="1">
      <a:defRPr sz="819" kern="1200">
        <a:solidFill>
          <a:schemeClr val="tx1"/>
        </a:solidFill>
        <a:latin typeface="+mn-lt"/>
        <a:ea typeface="+mn-ea"/>
        <a:cs typeface="+mn-cs"/>
      </a:defRPr>
    </a:lvl1pPr>
    <a:lvl2pPr marL="207935" algn="l" defTabSz="415869" rtl="0" eaLnBrk="1" latinLnBrk="0" hangingPunct="1">
      <a:defRPr sz="819" kern="1200">
        <a:solidFill>
          <a:schemeClr val="tx1"/>
        </a:solidFill>
        <a:latin typeface="+mn-lt"/>
        <a:ea typeface="+mn-ea"/>
        <a:cs typeface="+mn-cs"/>
      </a:defRPr>
    </a:lvl2pPr>
    <a:lvl3pPr marL="415869" algn="l" defTabSz="415869" rtl="0" eaLnBrk="1" latinLnBrk="0" hangingPunct="1">
      <a:defRPr sz="819" kern="1200">
        <a:solidFill>
          <a:schemeClr val="tx1"/>
        </a:solidFill>
        <a:latin typeface="+mn-lt"/>
        <a:ea typeface="+mn-ea"/>
        <a:cs typeface="+mn-cs"/>
      </a:defRPr>
    </a:lvl3pPr>
    <a:lvl4pPr marL="623804" algn="l" defTabSz="415869" rtl="0" eaLnBrk="1" latinLnBrk="0" hangingPunct="1">
      <a:defRPr sz="819" kern="1200">
        <a:solidFill>
          <a:schemeClr val="tx1"/>
        </a:solidFill>
        <a:latin typeface="+mn-lt"/>
        <a:ea typeface="+mn-ea"/>
        <a:cs typeface="+mn-cs"/>
      </a:defRPr>
    </a:lvl4pPr>
    <a:lvl5pPr marL="831738" algn="l" defTabSz="415869" rtl="0" eaLnBrk="1" latinLnBrk="0" hangingPunct="1">
      <a:defRPr sz="819" kern="1200">
        <a:solidFill>
          <a:schemeClr val="tx1"/>
        </a:solidFill>
        <a:latin typeface="+mn-lt"/>
        <a:ea typeface="+mn-ea"/>
        <a:cs typeface="+mn-cs"/>
      </a:defRPr>
    </a:lvl5pPr>
    <a:lvl6pPr marL="1039673" algn="l" defTabSz="415869" rtl="0" eaLnBrk="1" latinLnBrk="0" hangingPunct="1">
      <a:defRPr sz="819" kern="1200">
        <a:solidFill>
          <a:schemeClr val="tx1"/>
        </a:solidFill>
        <a:latin typeface="+mn-lt"/>
        <a:ea typeface="+mn-ea"/>
        <a:cs typeface="+mn-cs"/>
      </a:defRPr>
    </a:lvl6pPr>
    <a:lvl7pPr marL="1247607" algn="l" defTabSz="415869" rtl="0" eaLnBrk="1" latinLnBrk="0" hangingPunct="1">
      <a:defRPr sz="819" kern="1200">
        <a:solidFill>
          <a:schemeClr val="tx1"/>
        </a:solidFill>
        <a:latin typeface="+mn-lt"/>
        <a:ea typeface="+mn-ea"/>
        <a:cs typeface="+mn-cs"/>
      </a:defRPr>
    </a:lvl7pPr>
    <a:lvl8pPr marL="1455542" algn="l" defTabSz="415869" rtl="0" eaLnBrk="1" latinLnBrk="0" hangingPunct="1">
      <a:defRPr sz="819" kern="1200">
        <a:solidFill>
          <a:schemeClr val="tx1"/>
        </a:solidFill>
        <a:latin typeface="+mn-lt"/>
        <a:ea typeface="+mn-ea"/>
        <a:cs typeface="+mn-cs"/>
      </a:defRPr>
    </a:lvl8pPr>
    <a:lvl9pPr marL="1663476" algn="l" defTabSz="415869" rtl="0" eaLnBrk="1" latinLnBrk="0" hangingPunct="1">
      <a:defRPr sz="819"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8E54519-0C41-8C7B-7C36-3192012AB2F3}" name="Blaxland (ESO), Lizzie" initials="BL" userId="S::lizzie.blaxland@uk.nationalgrid.com::ea99af64-1ba3-4a03-a9b1-9e530737b183" providerId="AD"/>
  <p188:author id="{4D0A321B-BA2A-7FA1-FE8C-DA199070C719}" name="Rozanska(ESO), Agnieszka" initials="RA" userId="S::agnieszka.rozanska@uk.nationalgrid.com::bed64a73-1a3e-4380-83bc-fdae0fb7486e" providerId="AD"/>
  <p188:author id="{97245522-54E6-D61A-B164-36BF4E304C7A}" name="Hanson2 (ESO), Richard" initials="HR" userId="S::richard.hanson2@uk.nationalgrid.com::d6abcf3d-a2a0-47ab-a81f-875f3a15f8e7" providerId="AD"/>
  <p188:author id="{38330855-7C5F-A451-35BF-04AC905BF8C7}" name="Freeman (ESO), Tom" initials="FT" userId="S::tom.freeman@uk.nationalgrid.com::b571218b-5def-4f1f-a3e4-8d5115441ace" providerId="AD"/>
  <p188:author id="{C8C0C85E-8FD2-8676-A1F3-10CE417E7232}" name="Relton (ESO), Faye" initials="RF" userId="S::faye.relton@uk.nationalgrid.com::685d1f1a-351f-47ed-b832-c6139a35234c" providerId="AD"/>
  <p188:author id="{AE2B476B-2327-66A7-CD2F-3D52398F26FB}" name="Watts (ESO), Charlotte" initials="WC" userId="S::charlotte.watts@uk.nationalgrid.com::725d1ee7-da66-4c16-8a14-4531efef3bfa" providerId="AD"/>
  <p188:author id="{87EC456C-1822-5CB4-863D-CD2C0FED7CF1}" name="Huxley (ESO), Claire" initials="HC" userId="S::claire.huxley@uk.nationalgrid.com::d86452ef-b181-4cae-9288-bf5fd3d4b493" providerId="AD"/>
  <p188:author id="{65EF24BE-B85A-881B-FB0A-86C282DB8627}" name="Weltevreden (ESO), Amy" initials="WA" userId="S::amy.weltevreden@uk.nationalgrid.com::6e7c18be-1a12-41a1-9333-d3ce95f3a1c2" providerId="AD"/>
  <p188:author id="{E617A7DA-EDFE-1841-00DE-E524146A9E02}" name="Vasseur, Annabel" initials="VA" userId="S::annabel.vasseur@uk.nationalgrid.com::14f16103-527b-40e4-9c2b-995fc8664ef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Rozanska(ESO), Agnieszka" initials="RA" lastIdx="1" clrIdx="0">
    <p:extLst>
      <p:ext uri="{19B8F6BF-5375-455C-9EA6-DF929625EA0E}">
        <p15:presenceInfo xmlns:p15="http://schemas.microsoft.com/office/powerpoint/2012/main" userId="S::agnieszka.rozanska@uk.nationalgrid.com::bed64a73-1a3e-4380-83bc-fdae0fb7486e" providerId="AD"/>
      </p:ext>
    </p:extLst>
  </p:cmAuthor>
  <p:cmAuthor id="2" name="Watts (ESO), Charlotte" initials="W(C" lastIdx="1" clrIdx="1">
    <p:extLst>
      <p:ext uri="{19B8F6BF-5375-455C-9EA6-DF929625EA0E}">
        <p15:presenceInfo xmlns:p15="http://schemas.microsoft.com/office/powerpoint/2012/main" userId="S::Charlotte.Watts@uk.nationalgrid.com::725d1ee7-da66-4c16-8a14-4531efef3bf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6522"/>
    <a:srgbClr val="0079C1"/>
    <a:srgbClr val="3778B9"/>
    <a:srgbClr val="E6E6E6"/>
    <a:srgbClr val="C4CC4B"/>
    <a:srgbClr val="5F3684"/>
    <a:srgbClr val="F2C04C"/>
    <a:srgbClr val="EC6525"/>
    <a:srgbClr val="FBE64D"/>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513CC9-51B9-42B7-9068-9AFA1AD4737E}" v="142" dt="2021-01-18T09:49:10.622"/>
    <p1510:client id="{6C421A98-1FEB-42DD-9254-ECE50EA955EE}" v="3" dt="2021-01-18T10:00:01.687"/>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7925" autoAdjust="0"/>
  </p:normalViewPr>
  <p:slideViewPr>
    <p:cSldViewPr snapToGrid="0">
      <p:cViewPr varScale="1">
        <p:scale>
          <a:sx n="99" d="100"/>
          <a:sy n="99" d="100"/>
        </p:scale>
        <p:origin x="340" y="4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commentAuthors" Target="commentAuthors.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CF5BD0B-CE23-4504-AD86-27670219A14C}"/>
              </a:ext>
            </a:extLst>
          </p:cNvPr>
          <p:cNvSpPr>
            <a:spLocks noGrp="1"/>
          </p:cNvSpPr>
          <p:nvPr>
            <p:ph type="hdr" sz="quarter"/>
          </p:nvPr>
        </p:nvSpPr>
        <p:spPr>
          <a:xfrm>
            <a:off x="0" y="0"/>
            <a:ext cx="4237085" cy="334283"/>
          </a:xfrm>
          <a:prstGeom prst="rect">
            <a:avLst/>
          </a:prstGeom>
        </p:spPr>
        <p:txBody>
          <a:bodyPr vert="horz" lIns="47878" tIns="23939" rIns="47878" bIns="23939" rtlCol="0"/>
          <a:lstStyle>
            <a:lvl1pPr algn="l">
              <a:defRPr sz="600"/>
            </a:lvl1pPr>
          </a:lstStyle>
          <a:p>
            <a:endParaRPr lang="en-GB">
              <a:latin typeface="Arial" panose="020B0604020202020204" pitchFamily="34" charset="0"/>
            </a:endParaRPr>
          </a:p>
        </p:txBody>
      </p:sp>
      <p:sp>
        <p:nvSpPr>
          <p:cNvPr id="3" name="Date Placeholder 2">
            <a:extLst>
              <a:ext uri="{FF2B5EF4-FFF2-40B4-BE49-F238E27FC236}">
                <a16:creationId xmlns:a16="http://schemas.microsoft.com/office/drawing/2014/main" id="{9D816361-CFC7-499E-8AD6-868EDDCF584D}"/>
              </a:ext>
            </a:extLst>
          </p:cNvPr>
          <p:cNvSpPr>
            <a:spLocks noGrp="1"/>
          </p:cNvSpPr>
          <p:nvPr>
            <p:ph type="dt" sz="quarter" idx="1"/>
          </p:nvPr>
        </p:nvSpPr>
        <p:spPr>
          <a:xfrm>
            <a:off x="5538012" y="0"/>
            <a:ext cx="4237085" cy="334283"/>
          </a:xfrm>
          <a:prstGeom prst="rect">
            <a:avLst/>
          </a:prstGeom>
        </p:spPr>
        <p:txBody>
          <a:bodyPr vert="horz" lIns="47878" tIns="23939" rIns="47878" bIns="23939" rtlCol="0"/>
          <a:lstStyle>
            <a:lvl1pPr algn="r">
              <a:defRPr sz="600"/>
            </a:lvl1pPr>
          </a:lstStyle>
          <a:p>
            <a:fld id="{644B8A76-388C-44EE-8A88-6345FFEEA97C}" type="datetimeFigureOut">
              <a:rPr lang="en-GB" smtClean="0">
                <a:latin typeface="Arial" panose="020B0604020202020204" pitchFamily="34" charset="0"/>
              </a:rPr>
              <a:t>18/01/2021</a:t>
            </a:fld>
            <a:endParaRPr lang="en-GB">
              <a:latin typeface="Arial" panose="020B0604020202020204" pitchFamily="34" charset="0"/>
            </a:endParaRPr>
          </a:p>
        </p:txBody>
      </p:sp>
      <p:sp>
        <p:nvSpPr>
          <p:cNvPr id="4" name="Footer Placeholder 3">
            <a:extLst>
              <a:ext uri="{FF2B5EF4-FFF2-40B4-BE49-F238E27FC236}">
                <a16:creationId xmlns:a16="http://schemas.microsoft.com/office/drawing/2014/main" id="{CB5458E5-B056-4896-8798-EA7B2CBFECBD}"/>
              </a:ext>
            </a:extLst>
          </p:cNvPr>
          <p:cNvSpPr>
            <a:spLocks noGrp="1"/>
          </p:cNvSpPr>
          <p:nvPr>
            <p:ph type="ftr" sz="quarter" idx="2"/>
          </p:nvPr>
        </p:nvSpPr>
        <p:spPr>
          <a:xfrm>
            <a:off x="0" y="6336393"/>
            <a:ext cx="4237085" cy="334283"/>
          </a:xfrm>
          <a:prstGeom prst="rect">
            <a:avLst/>
          </a:prstGeom>
        </p:spPr>
        <p:txBody>
          <a:bodyPr vert="horz" lIns="47878" tIns="23939" rIns="47878" bIns="23939" rtlCol="0" anchor="b"/>
          <a:lstStyle>
            <a:lvl1pPr algn="l">
              <a:defRPr sz="600"/>
            </a:lvl1pPr>
          </a:lstStyle>
          <a:p>
            <a:endParaRPr lang="en-GB">
              <a:latin typeface="Arial" panose="020B0604020202020204" pitchFamily="34" charset="0"/>
            </a:endParaRPr>
          </a:p>
        </p:txBody>
      </p:sp>
      <p:sp>
        <p:nvSpPr>
          <p:cNvPr id="5" name="Slide Number Placeholder 4">
            <a:extLst>
              <a:ext uri="{FF2B5EF4-FFF2-40B4-BE49-F238E27FC236}">
                <a16:creationId xmlns:a16="http://schemas.microsoft.com/office/drawing/2014/main" id="{3ACF51E8-9864-46A3-BDE9-4A9BC99EADAE}"/>
              </a:ext>
            </a:extLst>
          </p:cNvPr>
          <p:cNvSpPr>
            <a:spLocks noGrp="1"/>
          </p:cNvSpPr>
          <p:nvPr>
            <p:ph type="sldNum" sz="quarter" idx="3"/>
          </p:nvPr>
        </p:nvSpPr>
        <p:spPr>
          <a:xfrm>
            <a:off x="5538012" y="6336393"/>
            <a:ext cx="4237085" cy="334283"/>
          </a:xfrm>
          <a:prstGeom prst="rect">
            <a:avLst/>
          </a:prstGeom>
        </p:spPr>
        <p:txBody>
          <a:bodyPr vert="horz" lIns="47878" tIns="23939" rIns="47878" bIns="23939" rtlCol="0" anchor="b"/>
          <a:lstStyle>
            <a:lvl1pPr algn="r">
              <a:defRPr sz="600"/>
            </a:lvl1pPr>
          </a:lstStyle>
          <a:p>
            <a:fld id="{E4029EE8-D4B8-4F31-9C84-A4A6914CD34D}" type="slidenum">
              <a:rPr lang="en-GB" smtClean="0">
                <a:latin typeface="Arial" panose="020B0604020202020204" pitchFamily="34" charset="0"/>
              </a:rPr>
              <a:t>‹#›</a:t>
            </a:fld>
            <a:endParaRPr lang="en-GB">
              <a:latin typeface="Arial" panose="020B0604020202020204" pitchFamily="34" charset="0"/>
            </a:endParaRPr>
          </a:p>
        </p:txBody>
      </p:sp>
    </p:spTree>
    <p:extLst>
      <p:ext uri="{BB962C8B-B14F-4D97-AF65-F5344CB8AC3E}">
        <p14:creationId xmlns:p14="http://schemas.microsoft.com/office/powerpoint/2010/main" val="38908330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37085" cy="334283"/>
          </a:xfrm>
          <a:prstGeom prst="rect">
            <a:avLst/>
          </a:prstGeom>
        </p:spPr>
        <p:txBody>
          <a:bodyPr vert="horz" lIns="47878" tIns="23939" rIns="47878" bIns="23939" rtlCol="0"/>
          <a:lstStyle>
            <a:lvl1pPr algn="l">
              <a:defRPr sz="600">
                <a:latin typeface="Arial" panose="020B0604020202020204" pitchFamily="34" charset="0"/>
              </a:defRPr>
            </a:lvl1pPr>
          </a:lstStyle>
          <a:p>
            <a:endParaRPr lang="en-US"/>
          </a:p>
        </p:txBody>
      </p:sp>
      <p:sp>
        <p:nvSpPr>
          <p:cNvPr id="3" name="Date Placeholder 2"/>
          <p:cNvSpPr>
            <a:spLocks noGrp="1"/>
          </p:cNvSpPr>
          <p:nvPr>
            <p:ph type="dt" idx="1"/>
          </p:nvPr>
        </p:nvSpPr>
        <p:spPr>
          <a:xfrm>
            <a:off x="5538012" y="0"/>
            <a:ext cx="4237085" cy="334283"/>
          </a:xfrm>
          <a:prstGeom prst="rect">
            <a:avLst/>
          </a:prstGeom>
        </p:spPr>
        <p:txBody>
          <a:bodyPr vert="horz" lIns="47878" tIns="23939" rIns="47878" bIns="23939" rtlCol="0"/>
          <a:lstStyle>
            <a:lvl1pPr algn="r">
              <a:defRPr sz="600">
                <a:latin typeface="Arial" panose="020B0604020202020204" pitchFamily="34" charset="0"/>
              </a:defRPr>
            </a:lvl1pPr>
          </a:lstStyle>
          <a:p>
            <a:fld id="{ADF40999-8D4B-AD45-950B-C5435E4F1340}" type="datetimeFigureOut">
              <a:rPr lang="en-US" smtClean="0"/>
              <a:pPr/>
              <a:t>1/18/2021</a:t>
            </a:fld>
            <a:endParaRPr lang="en-US"/>
          </a:p>
        </p:txBody>
      </p:sp>
      <p:sp>
        <p:nvSpPr>
          <p:cNvPr id="4" name="Slide Image Placeholder 3"/>
          <p:cNvSpPr>
            <a:spLocks noGrp="1" noRot="1" noChangeAspect="1"/>
          </p:cNvSpPr>
          <p:nvPr>
            <p:ph type="sldImg" idx="2"/>
          </p:nvPr>
        </p:nvSpPr>
        <p:spPr>
          <a:xfrm>
            <a:off x="2889250" y="835025"/>
            <a:ext cx="3998913" cy="2251075"/>
          </a:xfrm>
          <a:prstGeom prst="rect">
            <a:avLst/>
          </a:prstGeom>
          <a:noFill/>
          <a:ln w="12700">
            <a:solidFill>
              <a:prstClr val="black"/>
            </a:solidFill>
          </a:ln>
        </p:spPr>
        <p:txBody>
          <a:bodyPr vert="horz" lIns="47878" tIns="23939" rIns="47878" bIns="23939" rtlCol="0" anchor="ctr"/>
          <a:lstStyle/>
          <a:p>
            <a:endParaRPr lang="en-US"/>
          </a:p>
        </p:txBody>
      </p:sp>
      <p:sp>
        <p:nvSpPr>
          <p:cNvPr id="5" name="Notes Placeholder 4"/>
          <p:cNvSpPr>
            <a:spLocks noGrp="1"/>
          </p:cNvSpPr>
          <p:nvPr>
            <p:ph type="body" sz="quarter" idx="3"/>
          </p:nvPr>
        </p:nvSpPr>
        <p:spPr>
          <a:xfrm>
            <a:off x="977433" y="3209865"/>
            <a:ext cx="7822548" cy="2627444"/>
          </a:xfrm>
          <a:prstGeom prst="rect">
            <a:avLst/>
          </a:prstGeom>
        </p:spPr>
        <p:txBody>
          <a:bodyPr vert="horz" lIns="47878" tIns="23939" rIns="47878" bIns="2393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336393"/>
            <a:ext cx="4237085" cy="334283"/>
          </a:xfrm>
          <a:prstGeom prst="rect">
            <a:avLst/>
          </a:prstGeom>
        </p:spPr>
        <p:txBody>
          <a:bodyPr vert="horz" lIns="47878" tIns="23939" rIns="47878" bIns="23939" rtlCol="0" anchor="b"/>
          <a:lstStyle>
            <a:lvl1pPr algn="l">
              <a:defRPr sz="600">
                <a:latin typeface="Arial" panose="020B0604020202020204" pitchFamily="34" charset="0"/>
              </a:defRPr>
            </a:lvl1pPr>
          </a:lstStyle>
          <a:p>
            <a:endParaRPr lang="en-US"/>
          </a:p>
        </p:txBody>
      </p:sp>
      <p:sp>
        <p:nvSpPr>
          <p:cNvPr id="7" name="Slide Number Placeholder 6"/>
          <p:cNvSpPr>
            <a:spLocks noGrp="1"/>
          </p:cNvSpPr>
          <p:nvPr>
            <p:ph type="sldNum" sz="quarter" idx="5"/>
          </p:nvPr>
        </p:nvSpPr>
        <p:spPr>
          <a:xfrm>
            <a:off x="5538012" y="6336393"/>
            <a:ext cx="4237085" cy="334283"/>
          </a:xfrm>
          <a:prstGeom prst="rect">
            <a:avLst/>
          </a:prstGeom>
        </p:spPr>
        <p:txBody>
          <a:bodyPr vert="horz" lIns="47878" tIns="23939" rIns="47878" bIns="23939" rtlCol="0" anchor="b"/>
          <a:lstStyle>
            <a:lvl1pPr algn="r">
              <a:defRPr sz="600">
                <a:latin typeface="Arial" panose="020B0604020202020204" pitchFamily="34" charset="0"/>
              </a:defRPr>
            </a:lvl1pPr>
          </a:lstStyle>
          <a:p>
            <a:fld id="{570E980F-71C9-CA4F-9586-F9C2D8BE6DD3}" type="slidenum">
              <a:rPr lang="en-US" smtClean="0"/>
              <a:pPr/>
              <a:t>‹#›</a:t>
            </a:fld>
            <a:endParaRPr lang="en-US"/>
          </a:p>
        </p:txBody>
      </p:sp>
    </p:spTree>
    <p:extLst>
      <p:ext uri="{BB962C8B-B14F-4D97-AF65-F5344CB8AC3E}">
        <p14:creationId xmlns:p14="http://schemas.microsoft.com/office/powerpoint/2010/main" val="518547892"/>
      </p:ext>
    </p:extLst>
  </p:cSld>
  <p:clrMap bg1="lt1" tx1="dk1" bg2="lt2" tx2="dk2" accent1="accent1" accent2="accent2" accent3="accent3" accent4="accent4" accent5="accent5" accent6="accent6" hlink="hlink" folHlink="folHlink"/>
  <p:notesStyle>
    <a:lvl1pPr marL="0" algn="l" defTabSz="415869" rtl="0" eaLnBrk="1" latinLnBrk="0" hangingPunct="1">
      <a:defRPr sz="546" kern="1200">
        <a:solidFill>
          <a:schemeClr val="tx1"/>
        </a:solidFill>
        <a:latin typeface="Arial" panose="020B0604020202020204" pitchFamily="34" charset="0"/>
        <a:ea typeface="+mn-ea"/>
        <a:cs typeface="+mn-cs"/>
      </a:defRPr>
    </a:lvl1pPr>
    <a:lvl2pPr marL="207935" algn="l" defTabSz="415869" rtl="0" eaLnBrk="1" latinLnBrk="0" hangingPunct="1">
      <a:defRPr sz="546" kern="1200">
        <a:solidFill>
          <a:schemeClr val="tx1"/>
        </a:solidFill>
        <a:latin typeface="Arial" panose="020B0604020202020204" pitchFamily="34" charset="0"/>
        <a:ea typeface="+mn-ea"/>
        <a:cs typeface="+mn-cs"/>
      </a:defRPr>
    </a:lvl2pPr>
    <a:lvl3pPr marL="415869" algn="l" defTabSz="415869" rtl="0" eaLnBrk="1" latinLnBrk="0" hangingPunct="1">
      <a:defRPr sz="546" kern="1200">
        <a:solidFill>
          <a:schemeClr val="tx1"/>
        </a:solidFill>
        <a:latin typeface="Arial" panose="020B0604020202020204" pitchFamily="34" charset="0"/>
        <a:ea typeface="+mn-ea"/>
        <a:cs typeface="+mn-cs"/>
      </a:defRPr>
    </a:lvl3pPr>
    <a:lvl4pPr marL="623804" algn="l" defTabSz="415869" rtl="0" eaLnBrk="1" latinLnBrk="0" hangingPunct="1">
      <a:defRPr sz="546" kern="1200">
        <a:solidFill>
          <a:schemeClr val="tx1"/>
        </a:solidFill>
        <a:latin typeface="Arial" panose="020B0604020202020204" pitchFamily="34" charset="0"/>
        <a:ea typeface="+mn-ea"/>
        <a:cs typeface="+mn-cs"/>
      </a:defRPr>
    </a:lvl4pPr>
    <a:lvl5pPr marL="831738" algn="l" defTabSz="415869" rtl="0" eaLnBrk="1" latinLnBrk="0" hangingPunct="1">
      <a:defRPr sz="546" kern="1200">
        <a:solidFill>
          <a:schemeClr val="tx1"/>
        </a:solidFill>
        <a:latin typeface="Arial" panose="020B0604020202020204" pitchFamily="34" charset="0"/>
        <a:ea typeface="+mn-ea"/>
        <a:cs typeface="+mn-cs"/>
      </a:defRPr>
    </a:lvl5pPr>
    <a:lvl6pPr marL="1039673" algn="l" defTabSz="415869" rtl="0" eaLnBrk="1" latinLnBrk="0" hangingPunct="1">
      <a:defRPr sz="546" kern="1200">
        <a:solidFill>
          <a:schemeClr val="tx1"/>
        </a:solidFill>
        <a:latin typeface="+mn-lt"/>
        <a:ea typeface="+mn-ea"/>
        <a:cs typeface="+mn-cs"/>
      </a:defRPr>
    </a:lvl6pPr>
    <a:lvl7pPr marL="1247607" algn="l" defTabSz="415869" rtl="0" eaLnBrk="1" latinLnBrk="0" hangingPunct="1">
      <a:defRPr sz="546" kern="1200">
        <a:solidFill>
          <a:schemeClr val="tx1"/>
        </a:solidFill>
        <a:latin typeface="+mn-lt"/>
        <a:ea typeface="+mn-ea"/>
        <a:cs typeface="+mn-cs"/>
      </a:defRPr>
    </a:lvl7pPr>
    <a:lvl8pPr marL="1455542" algn="l" defTabSz="415869" rtl="0" eaLnBrk="1" latinLnBrk="0" hangingPunct="1">
      <a:defRPr sz="546" kern="1200">
        <a:solidFill>
          <a:schemeClr val="tx1"/>
        </a:solidFill>
        <a:latin typeface="+mn-lt"/>
        <a:ea typeface="+mn-ea"/>
        <a:cs typeface="+mn-cs"/>
      </a:defRPr>
    </a:lvl8pPr>
    <a:lvl9pPr marL="1663476" algn="l" defTabSz="415869" rtl="0" eaLnBrk="1" latinLnBrk="0" hangingPunct="1">
      <a:defRPr sz="54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70E980F-71C9-CA4F-9586-F9C2D8BE6DD3}" type="slidenum">
              <a:rPr lang="en-US" smtClean="0"/>
              <a:pPr/>
              <a:t>1</a:t>
            </a:fld>
            <a:endParaRPr lang="en-US"/>
          </a:p>
        </p:txBody>
      </p:sp>
    </p:spTree>
    <p:extLst>
      <p:ext uri="{BB962C8B-B14F-4D97-AF65-F5344CB8AC3E}">
        <p14:creationId xmlns:p14="http://schemas.microsoft.com/office/powerpoint/2010/main" val="13104158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70E980F-71C9-CA4F-9586-F9C2D8BE6DD3}" type="slidenum">
              <a:rPr lang="en-US" smtClean="0"/>
              <a:pPr/>
              <a:t>10</a:t>
            </a:fld>
            <a:endParaRPr lang="en-US"/>
          </a:p>
        </p:txBody>
      </p:sp>
    </p:spTree>
    <p:extLst>
      <p:ext uri="{BB962C8B-B14F-4D97-AF65-F5344CB8AC3E}">
        <p14:creationId xmlns:p14="http://schemas.microsoft.com/office/powerpoint/2010/main" val="1595242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70E980F-71C9-CA4F-9586-F9C2D8BE6DD3}" type="slidenum">
              <a:rPr lang="en-US" smtClean="0"/>
              <a:pPr/>
              <a:t>11</a:t>
            </a:fld>
            <a:endParaRPr lang="en-US"/>
          </a:p>
        </p:txBody>
      </p:sp>
    </p:spTree>
    <p:extLst>
      <p:ext uri="{BB962C8B-B14F-4D97-AF65-F5344CB8AC3E}">
        <p14:creationId xmlns:p14="http://schemas.microsoft.com/office/powerpoint/2010/main" val="39835823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70E980F-71C9-CA4F-9586-F9C2D8BE6DD3}" type="slidenum">
              <a:rPr lang="en-US" smtClean="0"/>
              <a:pPr/>
              <a:t>12</a:t>
            </a:fld>
            <a:endParaRPr lang="en-US"/>
          </a:p>
        </p:txBody>
      </p:sp>
    </p:spTree>
    <p:extLst>
      <p:ext uri="{BB962C8B-B14F-4D97-AF65-F5344CB8AC3E}">
        <p14:creationId xmlns:p14="http://schemas.microsoft.com/office/powerpoint/2010/main" val="38082958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70E980F-71C9-CA4F-9586-F9C2D8BE6DD3}" type="slidenum">
              <a:rPr lang="en-US" smtClean="0"/>
              <a:pPr/>
              <a:t>13</a:t>
            </a:fld>
            <a:endParaRPr lang="en-US"/>
          </a:p>
        </p:txBody>
      </p:sp>
    </p:spTree>
    <p:extLst>
      <p:ext uri="{BB962C8B-B14F-4D97-AF65-F5344CB8AC3E}">
        <p14:creationId xmlns:p14="http://schemas.microsoft.com/office/powerpoint/2010/main" val="8180525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70E980F-71C9-CA4F-9586-F9C2D8BE6DD3}" type="slidenum">
              <a:rPr lang="en-US" smtClean="0"/>
              <a:pPr/>
              <a:t>14</a:t>
            </a:fld>
            <a:endParaRPr lang="en-US"/>
          </a:p>
        </p:txBody>
      </p:sp>
    </p:spTree>
    <p:extLst>
      <p:ext uri="{BB962C8B-B14F-4D97-AF65-F5344CB8AC3E}">
        <p14:creationId xmlns:p14="http://schemas.microsoft.com/office/powerpoint/2010/main" val="16726726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70E980F-71C9-CA4F-9586-F9C2D8BE6DD3}" type="slidenum">
              <a:rPr lang="en-US" smtClean="0"/>
              <a:pPr/>
              <a:t>15</a:t>
            </a:fld>
            <a:endParaRPr lang="en-US"/>
          </a:p>
        </p:txBody>
      </p:sp>
    </p:spTree>
    <p:extLst>
      <p:ext uri="{BB962C8B-B14F-4D97-AF65-F5344CB8AC3E}">
        <p14:creationId xmlns:p14="http://schemas.microsoft.com/office/powerpoint/2010/main" val="5020822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70E980F-71C9-CA4F-9586-F9C2D8BE6DD3}" type="slidenum">
              <a:rPr lang="en-US" smtClean="0"/>
              <a:pPr/>
              <a:t>16</a:t>
            </a:fld>
            <a:endParaRPr lang="en-US"/>
          </a:p>
        </p:txBody>
      </p:sp>
    </p:spTree>
    <p:extLst>
      <p:ext uri="{BB962C8B-B14F-4D97-AF65-F5344CB8AC3E}">
        <p14:creationId xmlns:p14="http://schemas.microsoft.com/office/powerpoint/2010/main" val="16461732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70E980F-71C9-CA4F-9586-F9C2D8BE6DD3}" type="slidenum">
              <a:rPr lang="en-US" smtClean="0"/>
              <a:pPr/>
              <a:t>17</a:t>
            </a:fld>
            <a:endParaRPr lang="en-US"/>
          </a:p>
        </p:txBody>
      </p:sp>
    </p:spTree>
    <p:extLst>
      <p:ext uri="{BB962C8B-B14F-4D97-AF65-F5344CB8AC3E}">
        <p14:creationId xmlns:p14="http://schemas.microsoft.com/office/powerpoint/2010/main" val="20892811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70E980F-71C9-CA4F-9586-F9C2D8BE6DD3}" type="slidenum">
              <a:rPr lang="en-US" smtClean="0"/>
              <a:pPr/>
              <a:t>18</a:t>
            </a:fld>
            <a:endParaRPr lang="en-US"/>
          </a:p>
        </p:txBody>
      </p:sp>
    </p:spTree>
    <p:extLst>
      <p:ext uri="{BB962C8B-B14F-4D97-AF65-F5344CB8AC3E}">
        <p14:creationId xmlns:p14="http://schemas.microsoft.com/office/powerpoint/2010/main" val="3950660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70E980F-71C9-CA4F-9586-F9C2D8BE6DD3}" type="slidenum">
              <a:rPr lang="en-US" smtClean="0"/>
              <a:pPr/>
              <a:t>19</a:t>
            </a:fld>
            <a:endParaRPr lang="en-US"/>
          </a:p>
        </p:txBody>
      </p:sp>
    </p:spTree>
    <p:extLst>
      <p:ext uri="{BB962C8B-B14F-4D97-AF65-F5344CB8AC3E}">
        <p14:creationId xmlns:p14="http://schemas.microsoft.com/office/powerpoint/2010/main" val="3783803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70E980F-71C9-CA4F-9586-F9C2D8BE6DD3}" type="slidenum">
              <a:rPr lang="en-US" smtClean="0"/>
              <a:pPr/>
              <a:t>2</a:t>
            </a:fld>
            <a:endParaRPr lang="en-US"/>
          </a:p>
        </p:txBody>
      </p:sp>
    </p:spTree>
    <p:extLst>
      <p:ext uri="{BB962C8B-B14F-4D97-AF65-F5344CB8AC3E}">
        <p14:creationId xmlns:p14="http://schemas.microsoft.com/office/powerpoint/2010/main" val="17467610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70E980F-71C9-CA4F-9586-F9C2D8BE6DD3}" type="slidenum">
              <a:rPr lang="en-US" smtClean="0"/>
              <a:pPr/>
              <a:t>20</a:t>
            </a:fld>
            <a:endParaRPr lang="en-US"/>
          </a:p>
        </p:txBody>
      </p:sp>
    </p:spTree>
    <p:extLst>
      <p:ext uri="{BB962C8B-B14F-4D97-AF65-F5344CB8AC3E}">
        <p14:creationId xmlns:p14="http://schemas.microsoft.com/office/powerpoint/2010/main" val="6788738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70E980F-71C9-CA4F-9586-F9C2D8BE6DD3}" type="slidenum">
              <a:rPr lang="en-US" smtClean="0"/>
              <a:pPr/>
              <a:t>3</a:t>
            </a:fld>
            <a:endParaRPr lang="en-US"/>
          </a:p>
        </p:txBody>
      </p:sp>
    </p:spTree>
    <p:extLst>
      <p:ext uri="{BB962C8B-B14F-4D97-AF65-F5344CB8AC3E}">
        <p14:creationId xmlns:p14="http://schemas.microsoft.com/office/powerpoint/2010/main" val="37848160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70E980F-71C9-CA4F-9586-F9C2D8BE6DD3}" type="slidenum">
              <a:rPr lang="en-US" smtClean="0"/>
              <a:pPr/>
              <a:t>4</a:t>
            </a:fld>
            <a:endParaRPr lang="en-US"/>
          </a:p>
        </p:txBody>
      </p:sp>
    </p:spTree>
    <p:extLst>
      <p:ext uri="{BB962C8B-B14F-4D97-AF65-F5344CB8AC3E}">
        <p14:creationId xmlns:p14="http://schemas.microsoft.com/office/powerpoint/2010/main" val="35896647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70E980F-71C9-CA4F-9586-F9C2D8BE6DD3}" type="slidenum">
              <a:rPr lang="en-US" smtClean="0"/>
              <a:pPr/>
              <a:t>5</a:t>
            </a:fld>
            <a:endParaRPr lang="en-US"/>
          </a:p>
        </p:txBody>
      </p:sp>
    </p:spTree>
    <p:extLst>
      <p:ext uri="{BB962C8B-B14F-4D97-AF65-F5344CB8AC3E}">
        <p14:creationId xmlns:p14="http://schemas.microsoft.com/office/powerpoint/2010/main" val="18167496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70E980F-71C9-CA4F-9586-F9C2D8BE6DD3}" type="slidenum">
              <a:rPr lang="en-US" smtClean="0"/>
              <a:pPr/>
              <a:t>6</a:t>
            </a:fld>
            <a:endParaRPr lang="en-US"/>
          </a:p>
        </p:txBody>
      </p:sp>
    </p:spTree>
    <p:extLst>
      <p:ext uri="{BB962C8B-B14F-4D97-AF65-F5344CB8AC3E}">
        <p14:creationId xmlns:p14="http://schemas.microsoft.com/office/powerpoint/2010/main" val="13513915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70E980F-71C9-CA4F-9586-F9C2D8BE6DD3}" type="slidenum">
              <a:rPr lang="en-US" smtClean="0"/>
              <a:pPr/>
              <a:t>7</a:t>
            </a:fld>
            <a:endParaRPr lang="en-US"/>
          </a:p>
        </p:txBody>
      </p:sp>
    </p:spTree>
    <p:extLst>
      <p:ext uri="{BB962C8B-B14F-4D97-AF65-F5344CB8AC3E}">
        <p14:creationId xmlns:p14="http://schemas.microsoft.com/office/powerpoint/2010/main" val="41350491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70E980F-71C9-CA4F-9586-F9C2D8BE6DD3}" type="slidenum">
              <a:rPr lang="en-US" smtClean="0"/>
              <a:pPr/>
              <a:t>8</a:t>
            </a:fld>
            <a:endParaRPr lang="en-US"/>
          </a:p>
        </p:txBody>
      </p:sp>
    </p:spTree>
    <p:extLst>
      <p:ext uri="{BB962C8B-B14F-4D97-AF65-F5344CB8AC3E}">
        <p14:creationId xmlns:p14="http://schemas.microsoft.com/office/powerpoint/2010/main" val="33332351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70E980F-71C9-CA4F-9586-F9C2D8BE6DD3}" type="slidenum">
              <a:rPr lang="en-US" smtClean="0"/>
              <a:pPr/>
              <a:t>9</a:t>
            </a:fld>
            <a:endParaRPr lang="en-US"/>
          </a:p>
        </p:txBody>
      </p:sp>
    </p:spTree>
    <p:extLst>
      <p:ext uri="{BB962C8B-B14F-4D97-AF65-F5344CB8AC3E}">
        <p14:creationId xmlns:p14="http://schemas.microsoft.com/office/powerpoint/2010/main" val="17192919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hyperlink" Target="https://nationalgrid.onbrandcloud.com/login/" TargetMode="Externa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hyperlink" Target="https://nationalgrid.onbrandcloud.com/login/" TargetMode="Externa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hyperlink" Target="https://nationalgrid.onbrandcloud.com/login/" TargetMode="Externa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1">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BBCE18BB-8A9A-4230-868D-0996713794E9}"/>
              </a:ext>
            </a:extLst>
          </p:cNvPr>
          <p:cNvSpPr>
            <a:spLocks noGrp="1"/>
          </p:cNvSpPr>
          <p:nvPr>
            <p:ph type="pic" sz="quarter" idx="14" hasCustomPrompt="1"/>
          </p:nvPr>
        </p:nvSpPr>
        <p:spPr>
          <a:xfrm>
            <a:off x="0" y="0"/>
            <a:ext cx="9144000" cy="5143500"/>
          </a:xfrm>
          <a:custGeom>
            <a:avLst/>
            <a:gdLst>
              <a:gd name="connsiteX0" fmla="*/ 0 w 9144000"/>
              <a:gd name="connsiteY0" fmla="*/ 0 h 5143500"/>
              <a:gd name="connsiteX1" fmla="*/ 9144000 w 9144000"/>
              <a:gd name="connsiteY1" fmla="*/ 0 h 5143500"/>
              <a:gd name="connsiteX2" fmla="*/ 9144000 w 9144000"/>
              <a:gd name="connsiteY2" fmla="*/ 4345781 h 5143500"/>
              <a:gd name="connsiteX3" fmla="*/ 9143998 w 9144000"/>
              <a:gd name="connsiteY3" fmla="*/ 4345781 h 5143500"/>
              <a:gd name="connsiteX4" fmla="*/ 9143998 w 9144000"/>
              <a:gd name="connsiteY4" fmla="*/ 4344285 h 5143500"/>
              <a:gd name="connsiteX5" fmla="*/ 9095210 w 9144000"/>
              <a:gd name="connsiteY5" fmla="*/ 4326932 h 5143500"/>
              <a:gd name="connsiteX6" fmla="*/ 9047139 w 9144000"/>
              <a:gd name="connsiteY6" fmla="*/ 4310686 h 5143500"/>
              <a:gd name="connsiteX7" fmla="*/ 8999773 w 9144000"/>
              <a:gd name="connsiteY7" fmla="*/ 4295530 h 5143500"/>
              <a:gd name="connsiteX8" fmla="*/ 8953098 w 9144000"/>
              <a:gd name="connsiteY8" fmla="*/ 4281446 h 5143500"/>
              <a:gd name="connsiteX9" fmla="*/ 8907100 w 9144000"/>
              <a:gd name="connsiteY9" fmla="*/ 4268415 h 5143500"/>
              <a:gd name="connsiteX10" fmla="*/ 8861767 w 9144000"/>
              <a:gd name="connsiteY10" fmla="*/ 4256419 h 5143500"/>
              <a:gd name="connsiteX11" fmla="*/ 8817087 w 9144000"/>
              <a:gd name="connsiteY11" fmla="*/ 4245439 h 5143500"/>
              <a:gd name="connsiteX12" fmla="*/ 8773046 w 9144000"/>
              <a:gd name="connsiteY12" fmla="*/ 4235458 h 5143500"/>
              <a:gd name="connsiteX13" fmla="*/ 8729631 w 9144000"/>
              <a:gd name="connsiteY13" fmla="*/ 4226457 h 5143500"/>
              <a:gd name="connsiteX14" fmla="*/ 8686828 w 9144000"/>
              <a:gd name="connsiteY14" fmla="*/ 4218418 h 5143500"/>
              <a:gd name="connsiteX15" fmla="*/ 8644625 w 9144000"/>
              <a:gd name="connsiteY15" fmla="*/ 4211323 h 5143500"/>
              <a:gd name="connsiteX16" fmla="*/ 8603009 w 9144000"/>
              <a:gd name="connsiteY16" fmla="*/ 4205153 h 5143500"/>
              <a:gd name="connsiteX17" fmla="*/ 8582418 w 9144000"/>
              <a:gd name="connsiteY17" fmla="*/ 4202409 h 5143500"/>
              <a:gd name="connsiteX18" fmla="*/ 8561967 w 9144000"/>
              <a:gd name="connsiteY18" fmla="*/ 4199890 h 5143500"/>
              <a:gd name="connsiteX19" fmla="*/ 8541658 w 9144000"/>
              <a:gd name="connsiteY19" fmla="*/ 4197593 h 5143500"/>
              <a:gd name="connsiteX20" fmla="*/ 8521486 w 9144000"/>
              <a:gd name="connsiteY20" fmla="*/ 4195515 h 5143500"/>
              <a:gd name="connsiteX21" fmla="*/ 8501452 w 9144000"/>
              <a:gd name="connsiteY21" fmla="*/ 4193655 h 5143500"/>
              <a:gd name="connsiteX22" fmla="*/ 8481553 w 9144000"/>
              <a:gd name="connsiteY22" fmla="*/ 4192012 h 5143500"/>
              <a:gd name="connsiteX23" fmla="*/ 8461787 w 9144000"/>
              <a:gd name="connsiteY23" fmla="*/ 4190580 h 5143500"/>
              <a:gd name="connsiteX24" fmla="*/ 8442153 w 9144000"/>
              <a:gd name="connsiteY24" fmla="*/ 4189360 h 5143500"/>
              <a:gd name="connsiteX25" fmla="*/ 8422651 w 9144000"/>
              <a:gd name="connsiteY25" fmla="*/ 4188347 h 5143500"/>
              <a:gd name="connsiteX26" fmla="*/ 8403276 w 9144000"/>
              <a:gd name="connsiteY26" fmla="*/ 4187542 h 5143500"/>
              <a:gd name="connsiteX27" fmla="*/ 8384030 w 9144000"/>
              <a:gd name="connsiteY27" fmla="*/ 4186940 h 5143500"/>
              <a:gd name="connsiteX28" fmla="*/ 8364908 w 9144000"/>
              <a:gd name="connsiteY28" fmla="*/ 4186539 h 5143500"/>
              <a:gd name="connsiteX29" fmla="*/ 8345911 w 9144000"/>
              <a:gd name="connsiteY29" fmla="*/ 4186339 h 5143500"/>
              <a:gd name="connsiteX30" fmla="*/ 8327035 w 9144000"/>
              <a:gd name="connsiteY30" fmla="*/ 4186335 h 5143500"/>
              <a:gd name="connsiteX31" fmla="*/ 8308281 w 9144000"/>
              <a:gd name="connsiteY31" fmla="*/ 4186526 h 5143500"/>
              <a:gd name="connsiteX32" fmla="*/ 8289645 w 9144000"/>
              <a:gd name="connsiteY32" fmla="*/ 4186909 h 5143500"/>
              <a:gd name="connsiteX33" fmla="*/ 8271127 w 9144000"/>
              <a:gd name="connsiteY33" fmla="*/ 4187483 h 5143500"/>
              <a:gd name="connsiteX34" fmla="*/ 8252724 w 9144000"/>
              <a:gd name="connsiteY34" fmla="*/ 4188245 h 5143500"/>
              <a:gd name="connsiteX35" fmla="*/ 8234436 w 9144000"/>
              <a:gd name="connsiteY35" fmla="*/ 4189192 h 5143500"/>
              <a:gd name="connsiteX36" fmla="*/ 8216260 w 9144000"/>
              <a:gd name="connsiteY36" fmla="*/ 4190323 h 5143500"/>
              <a:gd name="connsiteX37" fmla="*/ 8198195 w 9144000"/>
              <a:gd name="connsiteY37" fmla="*/ 4191634 h 5143500"/>
              <a:gd name="connsiteX38" fmla="*/ 8180239 w 9144000"/>
              <a:gd name="connsiteY38" fmla="*/ 4193124 h 5143500"/>
              <a:gd name="connsiteX39" fmla="*/ 8162391 w 9144000"/>
              <a:gd name="connsiteY39" fmla="*/ 4194791 h 5143500"/>
              <a:gd name="connsiteX40" fmla="*/ 8144649 w 9144000"/>
              <a:gd name="connsiteY40" fmla="*/ 4196632 h 5143500"/>
              <a:gd name="connsiteX41" fmla="*/ 8127011 w 9144000"/>
              <a:gd name="connsiteY41" fmla="*/ 4198645 h 5143500"/>
              <a:gd name="connsiteX42" fmla="*/ 8109476 w 9144000"/>
              <a:gd name="connsiteY42" fmla="*/ 4200828 h 5143500"/>
              <a:gd name="connsiteX43" fmla="*/ 8092042 w 9144000"/>
              <a:gd name="connsiteY43" fmla="*/ 4203178 h 5143500"/>
              <a:gd name="connsiteX44" fmla="*/ 8074708 w 9144000"/>
              <a:gd name="connsiteY44" fmla="*/ 4205694 h 5143500"/>
              <a:gd name="connsiteX45" fmla="*/ 8057472 w 9144000"/>
              <a:gd name="connsiteY45" fmla="*/ 4208371 h 5143500"/>
              <a:gd name="connsiteX46" fmla="*/ 8040331 w 9144000"/>
              <a:gd name="connsiteY46" fmla="*/ 4211210 h 5143500"/>
              <a:gd name="connsiteX47" fmla="*/ 8006332 w 9144000"/>
              <a:gd name="connsiteY47" fmla="*/ 4217359 h 5143500"/>
              <a:gd name="connsiteX48" fmla="*/ 7972699 w 9144000"/>
              <a:gd name="connsiteY48" fmla="*/ 4224123 h 5143500"/>
              <a:gd name="connsiteX49" fmla="*/ 7922906 w 9144000"/>
              <a:gd name="connsiteY49" fmla="*/ 4235381 h 5143500"/>
              <a:gd name="connsiteX50" fmla="*/ 7890129 w 9144000"/>
              <a:gd name="connsiteY50" fmla="*/ 4243601 h 5143500"/>
              <a:gd name="connsiteX51" fmla="*/ 7857671 w 9144000"/>
              <a:gd name="connsiteY51" fmla="*/ 4252372 h 5143500"/>
              <a:gd name="connsiteX52" fmla="*/ 7825521 w 9144000"/>
              <a:gd name="connsiteY52" fmla="*/ 4261676 h 5143500"/>
              <a:gd name="connsiteX53" fmla="*/ 7793663 w 9144000"/>
              <a:gd name="connsiteY53" fmla="*/ 4271493 h 5143500"/>
              <a:gd name="connsiteX54" fmla="*/ 7762087 w 9144000"/>
              <a:gd name="connsiteY54" fmla="*/ 4281806 h 5143500"/>
              <a:gd name="connsiteX55" fmla="*/ 7730778 w 9144000"/>
              <a:gd name="connsiteY55" fmla="*/ 4292598 h 5143500"/>
              <a:gd name="connsiteX56" fmla="*/ 7699724 w 9144000"/>
              <a:gd name="connsiteY56" fmla="*/ 4303848 h 5143500"/>
              <a:gd name="connsiteX57" fmla="*/ 7668911 w 9144000"/>
              <a:gd name="connsiteY57" fmla="*/ 4315539 h 5143500"/>
              <a:gd name="connsiteX58" fmla="*/ 7638326 w 9144000"/>
              <a:gd name="connsiteY58" fmla="*/ 4327653 h 5143500"/>
              <a:gd name="connsiteX59" fmla="*/ 7607958 w 9144000"/>
              <a:gd name="connsiteY59" fmla="*/ 4340171 h 5143500"/>
              <a:gd name="connsiteX60" fmla="*/ 7577791 w 9144000"/>
              <a:gd name="connsiteY60" fmla="*/ 4353075 h 5143500"/>
              <a:gd name="connsiteX61" fmla="*/ 7547814 w 9144000"/>
              <a:gd name="connsiteY61" fmla="*/ 4366348 h 5143500"/>
              <a:gd name="connsiteX62" fmla="*/ 7518014 w 9144000"/>
              <a:gd name="connsiteY62" fmla="*/ 4379970 h 5143500"/>
              <a:gd name="connsiteX63" fmla="*/ 7473615 w 9144000"/>
              <a:gd name="connsiteY63" fmla="*/ 4401018 h 5143500"/>
              <a:gd name="connsiteX64" fmla="*/ 7429540 w 9144000"/>
              <a:gd name="connsiteY64" fmla="*/ 4422750 h 5143500"/>
              <a:gd name="connsiteX65" fmla="*/ 7385744 w 9144000"/>
              <a:gd name="connsiteY65" fmla="*/ 4445105 h 5143500"/>
              <a:gd name="connsiteX66" fmla="*/ 7342185 w 9144000"/>
              <a:gd name="connsiteY66" fmla="*/ 4468020 h 5143500"/>
              <a:gd name="connsiteX67" fmla="*/ 7284394 w 9144000"/>
              <a:gd name="connsiteY67" fmla="*/ 4499338 h 5143500"/>
              <a:gd name="connsiteX68" fmla="*/ 7198121 w 9144000"/>
              <a:gd name="connsiteY68" fmla="*/ 4547659 h 5143500"/>
              <a:gd name="connsiteX69" fmla="*/ 6982454 w 9144000"/>
              <a:gd name="connsiteY69" fmla="*/ 4672511 h 5143500"/>
              <a:gd name="connsiteX70" fmla="*/ 6821831 w 9144000"/>
              <a:gd name="connsiteY70" fmla="*/ 4764264 h 5143500"/>
              <a:gd name="connsiteX71" fmla="*/ 6747456 w 9144000"/>
              <a:gd name="connsiteY71" fmla="*/ 4805079 h 5143500"/>
              <a:gd name="connsiteX72" fmla="*/ 6687147 w 9144000"/>
              <a:gd name="connsiteY72" fmla="*/ 4837057 h 5143500"/>
              <a:gd name="connsiteX73" fmla="*/ 6641376 w 9144000"/>
              <a:gd name="connsiteY73" fmla="*/ 4860551 h 5143500"/>
              <a:gd name="connsiteX74" fmla="*/ 6595092 w 9144000"/>
              <a:gd name="connsiteY74" fmla="*/ 4883557 h 5143500"/>
              <a:gd name="connsiteX75" fmla="*/ 6548252 w 9144000"/>
              <a:gd name="connsiteY75" fmla="*/ 4906012 h 5143500"/>
              <a:gd name="connsiteX76" fmla="*/ 6500812 w 9144000"/>
              <a:gd name="connsiteY76" fmla="*/ 4927857 h 5143500"/>
              <a:gd name="connsiteX77" fmla="*/ 6468830 w 9144000"/>
              <a:gd name="connsiteY77" fmla="*/ 4942049 h 5143500"/>
              <a:gd name="connsiteX78" fmla="*/ 6436549 w 9144000"/>
              <a:gd name="connsiteY78" fmla="*/ 4955925 h 5143500"/>
              <a:gd name="connsiteX79" fmla="*/ 6403956 w 9144000"/>
              <a:gd name="connsiteY79" fmla="*/ 4969464 h 5143500"/>
              <a:gd name="connsiteX80" fmla="*/ 6371038 w 9144000"/>
              <a:gd name="connsiteY80" fmla="*/ 4982650 h 5143500"/>
              <a:gd name="connsiteX81" fmla="*/ 6337781 w 9144000"/>
              <a:gd name="connsiteY81" fmla="*/ 4995463 h 5143500"/>
              <a:gd name="connsiteX82" fmla="*/ 6304173 w 9144000"/>
              <a:gd name="connsiteY82" fmla="*/ 5007886 h 5143500"/>
              <a:gd name="connsiteX83" fmla="*/ 6270200 w 9144000"/>
              <a:gd name="connsiteY83" fmla="*/ 5019900 h 5143500"/>
              <a:gd name="connsiteX84" fmla="*/ 6235850 w 9144000"/>
              <a:gd name="connsiteY84" fmla="*/ 5031487 h 5143500"/>
              <a:gd name="connsiteX85" fmla="*/ 6201110 w 9144000"/>
              <a:gd name="connsiteY85" fmla="*/ 5042628 h 5143500"/>
              <a:gd name="connsiteX86" fmla="*/ 6165966 w 9144000"/>
              <a:gd name="connsiteY86" fmla="*/ 5053306 h 5143500"/>
              <a:gd name="connsiteX87" fmla="*/ 6130405 w 9144000"/>
              <a:gd name="connsiteY87" fmla="*/ 5063502 h 5143500"/>
              <a:gd name="connsiteX88" fmla="*/ 6094415 w 9144000"/>
              <a:gd name="connsiteY88" fmla="*/ 5073197 h 5143500"/>
              <a:gd name="connsiteX89" fmla="*/ 6057982 w 9144000"/>
              <a:gd name="connsiteY89" fmla="*/ 5082374 h 5143500"/>
              <a:gd name="connsiteX90" fmla="*/ 6021094 w 9144000"/>
              <a:gd name="connsiteY90" fmla="*/ 5091015 h 5143500"/>
              <a:gd name="connsiteX91" fmla="*/ 5983737 w 9144000"/>
              <a:gd name="connsiteY91" fmla="*/ 5099100 h 5143500"/>
              <a:gd name="connsiteX92" fmla="*/ 5945899 w 9144000"/>
              <a:gd name="connsiteY92" fmla="*/ 5106612 h 5143500"/>
              <a:gd name="connsiteX93" fmla="*/ 5907565 w 9144000"/>
              <a:gd name="connsiteY93" fmla="*/ 5113533 h 5143500"/>
              <a:gd name="connsiteX94" fmla="*/ 5868724 w 9144000"/>
              <a:gd name="connsiteY94" fmla="*/ 5119842 h 5143500"/>
              <a:gd name="connsiteX95" fmla="*/ 5829363 w 9144000"/>
              <a:gd name="connsiteY95" fmla="*/ 5125525 h 5143500"/>
              <a:gd name="connsiteX96" fmla="*/ 5789467 w 9144000"/>
              <a:gd name="connsiteY96" fmla="*/ 5130561 h 5143500"/>
              <a:gd name="connsiteX97" fmla="*/ 5749025 w 9144000"/>
              <a:gd name="connsiteY97" fmla="*/ 5134932 h 5143500"/>
              <a:gd name="connsiteX98" fmla="*/ 5708022 w 9144000"/>
              <a:gd name="connsiteY98" fmla="*/ 5138621 h 5143500"/>
              <a:gd name="connsiteX99" fmla="*/ 5666447 w 9144000"/>
              <a:gd name="connsiteY99" fmla="*/ 5141607 h 5143500"/>
              <a:gd name="connsiteX100" fmla="*/ 5631259 w 9144000"/>
              <a:gd name="connsiteY100" fmla="*/ 5143500 h 5143500"/>
              <a:gd name="connsiteX101" fmla="*/ 0 w 9144000"/>
              <a:gd name="connsiteY101"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144000" h="5143500">
                <a:moveTo>
                  <a:pt x="0" y="0"/>
                </a:moveTo>
                <a:lnTo>
                  <a:pt x="9144000" y="0"/>
                </a:lnTo>
                <a:lnTo>
                  <a:pt x="9144000" y="4345781"/>
                </a:lnTo>
                <a:lnTo>
                  <a:pt x="9143998" y="4345781"/>
                </a:lnTo>
                <a:lnTo>
                  <a:pt x="9143998" y="4344285"/>
                </a:lnTo>
                <a:lnTo>
                  <a:pt x="9095210" y="4326932"/>
                </a:lnTo>
                <a:lnTo>
                  <a:pt x="9047139" y="4310686"/>
                </a:lnTo>
                <a:lnTo>
                  <a:pt x="8999773" y="4295530"/>
                </a:lnTo>
                <a:lnTo>
                  <a:pt x="8953098" y="4281446"/>
                </a:lnTo>
                <a:lnTo>
                  <a:pt x="8907100" y="4268415"/>
                </a:lnTo>
                <a:lnTo>
                  <a:pt x="8861767" y="4256419"/>
                </a:lnTo>
                <a:lnTo>
                  <a:pt x="8817087" y="4245439"/>
                </a:lnTo>
                <a:lnTo>
                  <a:pt x="8773046" y="4235458"/>
                </a:lnTo>
                <a:lnTo>
                  <a:pt x="8729631" y="4226457"/>
                </a:lnTo>
                <a:lnTo>
                  <a:pt x="8686828" y="4218418"/>
                </a:lnTo>
                <a:lnTo>
                  <a:pt x="8644625" y="4211323"/>
                </a:lnTo>
                <a:lnTo>
                  <a:pt x="8603009" y="4205153"/>
                </a:lnTo>
                <a:lnTo>
                  <a:pt x="8582418" y="4202409"/>
                </a:lnTo>
                <a:lnTo>
                  <a:pt x="8561967" y="4199890"/>
                </a:lnTo>
                <a:lnTo>
                  <a:pt x="8541658" y="4197593"/>
                </a:lnTo>
                <a:lnTo>
                  <a:pt x="8521486" y="4195515"/>
                </a:lnTo>
                <a:lnTo>
                  <a:pt x="8501452" y="4193655"/>
                </a:lnTo>
                <a:lnTo>
                  <a:pt x="8481553" y="4192012"/>
                </a:lnTo>
                <a:lnTo>
                  <a:pt x="8461787" y="4190580"/>
                </a:lnTo>
                <a:lnTo>
                  <a:pt x="8442153" y="4189360"/>
                </a:lnTo>
                <a:lnTo>
                  <a:pt x="8422651" y="4188347"/>
                </a:lnTo>
                <a:lnTo>
                  <a:pt x="8403276" y="4187542"/>
                </a:lnTo>
                <a:lnTo>
                  <a:pt x="8384030" y="4186940"/>
                </a:lnTo>
                <a:lnTo>
                  <a:pt x="8364908" y="4186539"/>
                </a:lnTo>
                <a:lnTo>
                  <a:pt x="8345911" y="4186339"/>
                </a:lnTo>
                <a:lnTo>
                  <a:pt x="8327035" y="4186335"/>
                </a:lnTo>
                <a:lnTo>
                  <a:pt x="8308281" y="4186526"/>
                </a:lnTo>
                <a:lnTo>
                  <a:pt x="8289645" y="4186909"/>
                </a:lnTo>
                <a:lnTo>
                  <a:pt x="8271127" y="4187483"/>
                </a:lnTo>
                <a:lnTo>
                  <a:pt x="8252724" y="4188245"/>
                </a:lnTo>
                <a:lnTo>
                  <a:pt x="8234436" y="4189192"/>
                </a:lnTo>
                <a:lnTo>
                  <a:pt x="8216260" y="4190323"/>
                </a:lnTo>
                <a:lnTo>
                  <a:pt x="8198195" y="4191634"/>
                </a:lnTo>
                <a:lnTo>
                  <a:pt x="8180239" y="4193124"/>
                </a:lnTo>
                <a:lnTo>
                  <a:pt x="8162391" y="4194791"/>
                </a:lnTo>
                <a:lnTo>
                  <a:pt x="8144649" y="4196632"/>
                </a:lnTo>
                <a:lnTo>
                  <a:pt x="8127011" y="4198645"/>
                </a:lnTo>
                <a:lnTo>
                  <a:pt x="8109476" y="4200828"/>
                </a:lnTo>
                <a:lnTo>
                  <a:pt x="8092042" y="4203178"/>
                </a:lnTo>
                <a:lnTo>
                  <a:pt x="8074708" y="4205694"/>
                </a:lnTo>
                <a:lnTo>
                  <a:pt x="8057472" y="4208371"/>
                </a:lnTo>
                <a:lnTo>
                  <a:pt x="8040331" y="4211210"/>
                </a:lnTo>
                <a:lnTo>
                  <a:pt x="8006332" y="4217359"/>
                </a:lnTo>
                <a:lnTo>
                  <a:pt x="7972699" y="4224123"/>
                </a:lnTo>
                <a:lnTo>
                  <a:pt x="7922906" y="4235381"/>
                </a:lnTo>
                <a:lnTo>
                  <a:pt x="7890129" y="4243601"/>
                </a:lnTo>
                <a:lnTo>
                  <a:pt x="7857671" y="4252372"/>
                </a:lnTo>
                <a:lnTo>
                  <a:pt x="7825521" y="4261676"/>
                </a:lnTo>
                <a:lnTo>
                  <a:pt x="7793663" y="4271493"/>
                </a:lnTo>
                <a:lnTo>
                  <a:pt x="7762087" y="4281806"/>
                </a:lnTo>
                <a:lnTo>
                  <a:pt x="7730778" y="4292598"/>
                </a:lnTo>
                <a:lnTo>
                  <a:pt x="7699724" y="4303848"/>
                </a:lnTo>
                <a:lnTo>
                  <a:pt x="7668911" y="4315539"/>
                </a:lnTo>
                <a:lnTo>
                  <a:pt x="7638326" y="4327653"/>
                </a:lnTo>
                <a:lnTo>
                  <a:pt x="7607958" y="4340171"/>
                </a:lnTo>
                <a:lnTo>
                  <a:pt x="7577791" y="4353075"/>
                </a:lnTo>
                <a:lnTo>
                  <a:pt x="7547814" y="4366348"/>
                </a:lnTo>
                <a:lnTo>
                  <a:pt x="7518014" y="4379970"/>
                </a:lnTo>
                <a:lnTo>
                  <a:pt x="7473615" y="4401018"/>
                </a:lnTo>
                <a:lnTo>
                  <a:pt x="7429540" y="4422750"/>
                </a:lnTo>
                <a:lnTo>
                  <a:pt x="7385744" y="4445105"/>
                </a:lnTo>
                <a:lnTo>
                  <a:pt x="7342185" y="4468020"/>
                </a:lnTo>
                <a:lnTo>
                  <a:pt x="7284394" y="4499338"/>
                </a:lnTo>
                <a:lnTo>
                  <a:pt x="7198121" y="4547659"/>
                </a:lnTo>
                <a:lnTo>
                  <a:pt x="6982454" y="4672511"/>
                </a:lnTo>
                <a:lnTo>
                  <a:pt x="6821831" y="4764264"/>
                </a:lnTo>
                <a:lnTo>
                  <a:pt x="6747456" y="4805079"/>
                </a:lnTo>
                <a:lnTo>
                  <a:pt x="6687147" y="4837057"/>
                </a:lnTo>
                <a:lnTo>
                  <a:pt x="6641376" y="4860551"/>
                </a:lnTo>
                <a:lnTo>
                  <a:pt x="6595092" y="4883557"/>
                </a:lnTo>
                <a:lnTo>
                  <a:pt x="6548252" y="4906012"/>
                </a:lnTo>
                <a:lnTo>
                  <a:pt x="6500812" y="4927857"/>
                </a:lnTo>
                <a:lnTo>
                  <a:pt x="6468830" y="4942049"/>
                </a:lnTo>
                <a:lnTo>
                  <a:pt x="6436549" y="4955925"/>
                </a:lnTo>
                <a:lnTo>
                  <a:pt x="6403956" y="4969464"/>
                </a:lnTo>
                <a:lnTo>
                  <a:pt x="6371038" y="4982650"/>
                </a:lnTo>
                <a:lnTo>
                  <a:pt x="6337781" y="4995463"/>
                </a:lnTo>
                <a:lnTo>
                  <a:pt x="6304173" y="5007886"/>
                </a:lnTo>
                <a:lnTo>
                  <a:pt x="6270200" y="5019900"/>
                </a:lnTo>
                <a:lnTo>
                  <a:pt x="6235850" y="5031487"/>
                </a:lnTo>
                <a:lnTo>
                  <a:pt x="6201110" y="5042628"/>
                </a:lnTo>
                <a:lnTo>
                  <a:pt x="6165966" y="5053306"/>
                </a:lnTo>
                <a:lnTo>
                  <a:pt x="6130405" y="5063502"/>
                </a:lnTo>
                <a:lnTo>
                  <a:pt x="6094415" y="5073197"/>
                </a:lnTo>
                <a:lnTo>
                  <a:pt x="6057982" y="5082374"/>
                </a:lnTo>
                <a:lnTo>
                  <a:pt x="6021094" y="5091015"/>
                </a:lnTo>
                <a:lnTo>
                  <a:pt x="5983737" y="5099100"/>
                </a:lnTo>
                <a:lnTo>
                  <a:pt x="5945899" y="5106612"/>
                </a:lnTo>
                <a:lnTo>
                  <a:pt x="5907565" y="5113533"/>
                </a:lnTo>
                <a:lnTo>
                  <a:pt x="5868724" y="5119842"/>
                </a:lnTo>
                <a:lnTo>
                  <a:pt x="5829363" y="5125525"/>
                </a:lnTo>
                <a:lnTo>
                  <a:pt x="5789467" y="5130561"/>
                </a:lnTo>
                <a:lnTo>
                  <a:pt x="5749025" y="5134932"/>
                </a:lnTo>
                <a:lnTo>
                  <a:pt x="5708022" y="5138621"/>
                </a:lnTo>
                <a:lnTo>
                  <a:pt x="5666447" y="5141607"/>
                </a:lnTo>
                <a:lnTo>
                  <a:pt x="5631259" y="5143500"/>
                </a:lnTo>
                <a:lnTo>
                  <a:pt x="0" y="5143500"/>
                </a:lnTo>
                <a:close/>
              </a:path>
            </a:pathLst>
          </a:custGeom>
          <a:solidFill>
            <a:schemeClr val="accent6"/>
          </a:solidFill>
          <a:ln>
            <a:noFill/>
          </a:ln>
        </p:spPr>
        <p:txBody>
          <a:bodyPr wrap="square" anchor="b">
            <a:noAutofit/>
          </a:bodyPr>
          <a:lstStyle>
            <a:lvl1pPr marL="0" indent="0" algn="ctr">
              <a:buNone/>
              <a:defRPr sz="1637" b="0">
                <a:solidFill>
                  <a:schemeClr val="accent1"/>
                </a:solidFill>
              </a:defRPr>
            </a:lvl1pPr>
          </a:lstStyle>
          <a:p>
            <a:r>
              <a:rPr lang="en-GB"/>
              <a:t>   </a:t>
            </a:r>
          </a:p>
        </p:txBody>
      </p:sp>
      <p:sp>
        <p:nvSpPr>
          <p:cNvPr id="3" name="Text Placeholder 2">
            <a:extLst>
              <a:ext uri="{FF2B5EF4-FFF2-40B4-BE49-F238E27FC236}">
                <a16:creationId xmlns:a16="http://schemas.microsoft.com/office/drawing/2014/main" id="{3A043140-9E20-47E5-ADE6-D31C09457807}"/>
              </a:ext>
            </a:extLst>
          </p:cNvPr>
          <p:cNvSpPr>
            <a:spLocks noGrp="1"/>
          </p:cNvSpPr>
          <p:nvPr>
            <p:ph type="body" sz="quarter" idx="15"/>
          </p:nvPr>
        </p:nvSpPr>
        <p:spPr>
          <a:xfrm>
            <a:off x="323850" y="1062000"/>
            <a:ext cx="5543550" cy="246221"/>
          </a:xfrm>
        </p:spPr>
        <p:txBody>
          <a:bodyPr/>
          <a:lstStyle>
            <a:lvl1pPr>
              <a:defRPr sz="1600" b="0">
                <a:solidFill>
                  <a:schemeClr val="tx1"/>
                </a:solidFill>
              </a:defRPr>
            </a:lvl1pPr>
            <a:lvl2pPr>
              <a:defRPr sz="1455"/>
            </a:lvl2pPr>
            <a:lvl3pPr marL="0" indent="0">
              <a:buNone/>
              <a:defRPr sz="1455"/>
            </a:lvl3pPr>
            <a:lvl4pPr>
              <a:defRPr sz="1455"/>
            </a:lvl4pPr>
            <a:lvl5pPr>
              <a:defRPr sz="1455"/>
            </a:lvl5pPr>
          </a:lstStyle>
          <a:p>
            <a:pPr lvl="0"/>
            <a:r>
              <a:rPr lang="en-US"/>
              <a:t>Edit Master text styles</a:t>
            </a:r>
          </a:p>
        </p:txBody>
      </p:sp>
      <p:sp>
        <p:nvSpPr>
          <p:cNvPr id="6" name="Text Placeholder 2">
            <a:extLst>
              <a:ext uri="{FF2B5EF4-FFF2-40B4-BE49-F238E27FC236}">
                <a16:creationId xmlns:a16="http://schemas.microsoft.com/office/drawing/2014/main" id="{1825EDD5-C8D0-479D-8200-3E2F103CDD2A}"/>
              </a:ext>
            </a:extLst>
          </p:cNvPr>
          <p:cNvSpPr>
            <a:spLocks noGrp="1"/>
          </p:cNvSpPr>
          <p:nvPr>
            <p:ph type="body" sz="quarter" idx="16"/>
          </p:nvPr>
        </p:nvSpPr>
        <p:spPr>
          <a:xfrm>
            <a:off x="323850" y="1343801"/>
            <a:ext cx="5543550" cy="246221"/>
          </a:xfrm>
        </p:spPr>
        <p:txBody>
          <a:bodyPr/>
          <a:lstStyle>
            <a:lvl1pPr>
              <a:defRPr sz="1600" b="0">
                <a:solidFill>
                  <a:schemeClr val="tx1"/>
                </a:solidFill>
              </a:defRPr>
            </a:lvl1pPr>
            <a:lvl2pPr>
              <a:defRPr sz="1455"/>
            </a:lvl2pPr>
            <a:lvl3pPr marL="0" indent="0">
              <a:buNone/>
              <a:defRPr sz="1455"/>
            </a:lvl3pPr>
            <a:lvl4pPr>
              <a:defRPr sz="1455"/>
            </a:lvl4pPr>
            <a:lvl5pPr>
              <a:defRPr sz="1455"/>
            </a:lvl5pPr>
          </a:lstStyle>
          <a:p>
            <a:pPr lvl="0"/>
            <a:r>
              <a:rPr lang="en-US"/>
              <a:t>Edit Master text styles</a:t>
            </a:r>
          </a:p>
        </p:txBody>
      </p:sp>
      <p:sp>
        <p:nvSpPr>
          <p:cNvPr id="9" name="Round Diagonal Corner Rectangle 4">
            <a:extLst>
              <a:ext uri="{FF2B5EF4-FFF2-40B4-BE49-F238E27FC236}">
                <a16:creationId xmlns:a16="http://schemas.microsoft.com/office/drawing/2014/main" id="{98FBF951-2FE8-4B4E-8C56-DDECA1E6F8E1}"/>
              </a:ext>
            </a:extLst>
          </p:cNvPr>
          <p:cNvSpPr/>
          <p:nvPr userDrawn="1"/>
        </p:nvSpPr>
        <p:spPr>
          <a:xfrm>
            <a:off x="9385693" y="-2228"/>
            <a:ext cx="1932344" cy="3159510"/>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t" anchorCtr="0">
            <a:spAutoFit/>
          </a:bodyPr>
          <a:lstStyle/>
          <a:p>
            <a:pPr>
              <a:spcAft>
                <a:spcPts val="102"/>
              </a:spcAft>
            </a:pPr>
            <a:r>
              <a:rPr lang="en-GB" sz="637" b="1" noProof="0">
                <a:solidFill>
                  <a:schemeClr val="bg1">
                    <a:lumMod val="50000"/>
                  </a:schemeClr>
                </a:solidFill>
              </a:rPr>
              <a:t>Image placeholders</a:t>
            </a:r>
          </a:p>
          <a:p>
            <a:pPr marL="0" lvl="1" indent="0">
              <a:spcAft>
                <a:spcPts val="99"/>
              </a:spcAft>
            </a:pPr>
            <a:r>
              <a:rPr lang="en-GB" sz="637" noProof="0">
                <a:solidFill>
                  <a:schemeClr val="bg1">
                    <a:lumMod val="50000"/>
                  </a:schemeClr>
                </a:solidFill>
              </a:rPr>
              <a:t>This layout is set with a picture placeholder. The front cover image should always be in the cut out style or a plain yellow background</a:t>
            </a:r>
          </a:p>
          <a:p>
            <a:pPr marL="0" lvl="1" indent="0">
              <a:spcAft>
                <a:spcPts val="99"/>
              </a:spcAft>
            </a:pPr>
            <a:r>
              <a:rPr lang="en-GB" sz="637" b="1" noProof="0">
                <a:solidFill>
                  <a:schemeClr val="bg1">
                    <a:lumMod val="50000"/>
                  </a:schemeClr>
                </a:solidFill>
              </a:rPr>
              <a:t>Change image</a:t>
            </a:r>
          </a:p>
          <a:p>
            <a:pPr marL="58450" lvl="2" indent="-58450">
              <a:spcAft>
                <a:spcPts val="99"/>
              </a:spcAft>
              <a:buFont typeface="Arial" panose="020B0604020202020204" pitchFamily="34" charset="0"/>
              <a:buChar char="•"/>
            </a:pPr>
            <a:r>
              <a:rPr lang="en-GB" sz="637" noProof="0">
                <a:solidFill>
                  <a:schemeClr val="bg1">
                    <a:lumMod val="50000"/>
                  </a:schemeClr>
                </a:solidFill>
              </a:rPr>
              <a:t>Click on the image</a:t>
            </a:r>
          </a:p>
          <a:p>
            <a:pPr marL="58450" lvl="2" indent="-58450">
              <a:spcAft>
                <a:spcPts val="99"/>
              </a:spcAft>
              <a:buFont typeface="Arial" panose="020B0604020202020204" pitchFamily="34" charset="0"/>
              <a:buChar char="•"/>
            </a:pPr>
            <a:r>
              <a:rPr lang="en-GB" sz="637" noProof="0">
                <a:solidFill>
                  <a:schemeClr val="bg1">
                    <a:lumMod val="50000"/>
                  </a:schemeClr>
                </a:solidFill>
              </a:rPr>
              <a:t>Select ‘delete’</a:t>
            </a:r>
          </a:p>
          <a:p>
            <a:pPr marL="58450" lvl="2" indent="-58450">
              <a:spcAft>
                <a:spcPts val="99"/>
              </a:spcAft>
              <a:buFont typeface="Arial" panose="020B0604020202020204" pitchFamily="34" charset="0"/>
              <a:buChar char="•"/>
            </a:pPr>
            <a:r>
              <a:rPr lang="en-GB" sz="637" noProof="0">
                <a:solidFill>
                  <a:schemeClr val="bg1">
                    <a:lumMod val="50000"/>
                  </a:schemeClr>
                </a:solidFill>
              </a:rPr>
              <a:t>Go to the Image Library</a:t>
            </a:r>
          </a:p>
          <a:p>
            <a:pPr marL="58450" lvl="2" indent="-58450">
              <a:spcAft>
                <a:spcPts val="99"/>
              </a:spcAft>
              <a:buFont typeface="Arial" panose="020B0604020202020204" pitchFamily="34" charset="0"/>
              <a:buChar char="•"/>
            </a:pPr>
            <a:r>
              <a:rPr lang="en-GB" sz="637" noProof="0">
                <a:solidFill>
                  <a:schemeClr val="bg1">
                    <a:lumMod val="50000"/>
                  </a:schemeClr>
                </a:solidFill>
              </a:rPr>
              <a:t>Select image and ‘insert’</a:t>
            </a:r>
          </a:p>
          <a:p>
            <a:pPr marL="0" lvl="2" indent="0">
              <a:spcAft>
                <a:spcPts val="99"/>
              </a:spcAft>
              <a:buFontTx/>
              <a:buNone/>
            </a:pPr>
            <a:r>
              <a:rPr lang="en-GB" sz="637" noProof="0">
                <a:solidFill>
                  <a:schemeClr val="bg1">
                    <a:lumMod val="50000"/>
                  </a:schemeClr>
                </a:solidFill>
              </a:rPr>
              <a:t>When you have reset the slide the image may need readjusting</a:t>
            </a:r>
          </a:p>
          <a:p>
            <a:pPr marL="0" lvl="1" indent="0">
              <a:spcAft>
                <a:spcPts val="99"/>
              </a:spcAft>
            </a:pPr>
            <a:r>
              <a:rPr lang="en-GB" sz="637" b="1" noProof="0">
                <a:solidFill>
                  <a:schemeClr val="bg1">
                    <a:lumMod val="50000"/>
                  </a:schemeClr>
                </a:solidFill>
              </a:rPr>
              <a:t>Insert image</a:t>
            </a:r>
          </a:p>
          <a:p>
            <a:pPr marL="0" lvl="1" indent="0">
              <a:spcAft>
                <a:spcPts val="99"/>
              </a:spcAft>
            </a:pPr>
            <a:r>
              <a:rPr lang="en-GB" sz="637" noProof="0">
                <a:solidFill>
                  <a:schemeClr val="bg1">
                    <a:lumMod val="50000"/>
                  </a:schemeClr>
                </a:solidFill>
              </a:rPr>
              <a:t>To insert an image click on the ‘picture placeholder icon’, navigate to the file and insert.</a:t>
            </a:r>
          </a:p>
          <a:p>
            <a:pPr>
              <a:spcAft>
                <a:spcPts val="99"/>
              </a:spcAft>
            </a:pPr>
            <a:r>
              <a:rPr lang="en-GB" sz="637" b="1" noProof="0">
                <a:solidFill>
                  <a:schemeClr val="bg1">
                    <a:lumMod val="50000"/>
                  </a:schemeClr>
                </a:solidFill>
              </a:rPr>
              <a:t>Crop image</a:t>
            </a:r>
          </a:p>
          <a:p>
            <a:pPr marL="0" lvl="1" indent="0">
              <a:spcAft>
                <a:spcPts val="99"/>
              </a:spcAft>
            </a:pPr>
            <a:r>
              <a:rPr lang="en-GB" sz="637" noProof="0">
                <a:solidFill>
                  <a:schemeClr val="bg1">
                    <a:lumMod val="50000"/>
                  </a:schemeClr>
                </a:solidFill>
              </a:rPr>
              <a:t>When the image is inserted it may not automatically show the part of the image you want. To change what is shown:</a:t>
            </a:r>
          </a:p>
          <a:p>
            <a:pPr marL="58450" lvl="2" indent="-58450">
              <a:spcAft>
                <a:spcPts val="99"/>
              </a:spcAft>
              <a:buFont typeface="Arial" panose="020B0604020202020204" pitchFamily="34" charset="0"/>
              <a:buChar char="•"/>
            </a:pPr>
            <a:r>
              <a:rPr lang="en-GB" sz="637" noProof="0">
                <a:solidFill>
                  <a:schemeClr val="bg1">
                    <a:lumMod val="50000"/>
                  </a:schemeClr>
                </a:solidFill>
              </a:rPr>
              <a:t>Select the image</a:t>
            </a:r>
          </a:p>
          <a:p>
            <a:pPr marL="58450" lvl="2" indent="-58450">
              <a:spcAft>
                <a:spcPts val="99"/>
              </a:spcAft>
              <a:buFont typeface="Arial" panose="020B0604020202020204" pitchFamily="34" charset="0"/>
              <a:buChar char="•"/>
            </a:pPr>
            <a:r>
              <a:rPr lang="en-GB" sz="637" noProof="0">
                <a:solidFill>
                  <a:schemeClr val="bg1">
                    <a:lumMod val="50000"/>
                  </a:schemeClr>
                </a:solidFill>
              </a:rPr>
              <a:t>Go to ‘Format’ tab</a:t>
            </a:r>
          </a:p>
          <a:p>
            <a:pPr marL="58450" lvl="2" indent="-58450">
              <a:spcAft>
                <a:spcPts val="99"/>
              </a:spcAft>
              <a:buFont typeface="Arial" panose="020B0604020202020204" pitchFamily="34" charset="0"/>
              <a:buChar char="•"/>
            </a:pPr>
            <a:r>
              <a:rPr lang="en-GB" sz="637" noProof="0">
                <a:solidFill>
                  <a:schemeClr val="bg1">
                    <a:lumMod val="50000"/>
                  </a:schemeClr>
                </a:solidFill>
              </a:rPr>
              <a:t>Select ‘Crop’</a:t>
            </a:r>
          </a:p>
          <a:p>
            <a:pPr marL="0" indent="0">
              <a:spcAft>
                <a:spcPts val="102"/>
              </a:spcAft>
              <a:buFont typeface="Arial" pitchFamily="34" charset="0"/>
              <a:buNone/>
            </a:pPr>
            <a:r>
              <a:rPr lang="en-GB" sz="637" b="1" noProof="0">
                <a:solidFill>
                  <a:schemeClr val="bg1">
                    <a:lumMod val="50000"/>
                  </a:schemeClr>
                </a:solidFill>
              </a:rPr>
              <a:t>Image library</a:t>
            </a:r>
          </a:p>
          <a:p>
            <a:pPr marL="0" indent="0" algn="l" defTabSz="237590" rtl="0" fontAlgn="base">
              <a:spcBef>
                <a:spcPct val="0"/>
              </a:spcBef>
              <a:spcAft>
                <a:spcPts val="102"/>
              </a:spcAft>
              <a:buFont typeface="Arial" pitchFamily="34" charset="0"/>
              <a:buNone/>
            </a:pPr>
            <a:r>
              <a:rPr lang="en-GB" sz="637" kern="1200" noProof="0">
                <a:solidFill>
                  <a:schemeClr val="bg1">
                    <a:lumMod val="50000"/>
                  </a:schemeClr>
                </a:solidFill>
                <a:latin typeface="+mn-lt"/>
                <a:ea typeface="+mn-ea"/>
                <a:cs typeface="+mn-cs"/>
              </a:rPr>
              <a:t>To access the image library, please log into</a:t>
            </a:r>
          </a:p>
          <a:p>
            <a:pPr marL="0" indent="0" algn="l" defTabSz="237590" rtl="0" fontAlgn="base">
              <a:spcBef>
                <a:spcPct val="0"/>
              </a:spcBef>
              <a:spcAft>
                <a:spcPts val="102"/>
              </a:spcAft>
              <a:buFont typeface="Arial" pitchFamily="34" charset="0"/>
              <a:buNone/>
            </a:pPr>
            <a:endParaRPr lang="en-GB" sz="637" kern="1200" noProof="0">
              <a:solidFill>
                <a:schemeClr val="bg1">
                  <a:lumMod val="50000"/>
                </a:schemeClr>
              </a:solidFill>
              <a:latin typeface="+mn-lt"/>
              <a:ea typeface="+mn-ea"/>
              <a:cs typeface="+mn-cs"/>
            </a:endParaRPr>
          </a:p>
          <a:p>
            <a:pPr>
              <a:spcAft>
                <a:spcPts val="102"/>
              </a:spcAft>
            </a:pPr>
            <a:endParaRPr lang="en-GB" sz="637" kern="1200" noProof="0">
              <a:solidFill>
                <a:schemeClr val="bg1">
                  <a:lumMod val="50000"/>
                </a:schemeClr>
              </a:solidFill>
              <a:latin typeface="+mn-lt"/>
              <a:ea typeface="+mn-ea"/>
              <a:cs typeface="+mn-cs"/>
            </a:endParaRPr>
          </a:p>
          <a:p>
            <a:pPr>
              <a:spcAft>
                <a:spcPts val="102"/>
              </a:spcAft>
            </a:pPr>
            <a:r>
              <a:rPr lang="en-GB" sz="637" kern="1200" noProof="0">
                <a:solidFill>
                  <a:schemeClr val="bg1">
                    <a:lumMod val="50000"/>
                  </a:schemeClr>
                </a:solidFill>
                <a:latin typeface="+mn-lt"/>
                <a:ea typeface="+mn-ea"/>
                <a:cs typeface="+mn-cs"/>
              </a:rPr>
              <a:t>When you have placed your image you may need to change the colour of the text so it can be seen against the image. This can be changed to dark grey or white.</a:t>
            </a:r>
          </a:p>
        </p:txBody>
      </p:sp>
      <p:sp>
        <p:nvSpPr>
          <p:cNvPr id="7" name="Rectangle 6">
            <a:hlinkClick r:id="rId2"/>
            <a:extLst>
              <a:ext uri="{FF2B5EF4-FFF2-40B4-BE49-F238E27FC236}">
                <a16:creationId xmlns:a16="http://schemas.microsoft.com/office/drawing/2014/main" id="{0A0E5D64-357E-499F-BEC7-89044AF12844}"/>
              </a:ext>
            </a:extLst>
          </p:cNvPr>
          <p:cNvSpPr/>
          <p:nvPr userDrawn="1"/>
        </p:nvSpPr>
        <p:spPr>
          <a:xfrm>
            <a:off x="9419215" y="2545718"/>
            <a:ext cx="1752087" cy="98040"/>
          </a:xfrm>
          <a:prstGeom prst="rect">
            <a:avLst/>
          </a:prstGeom>
          <a:noFill/>
        </p:spPr>
        <p:txBody>
          <a:bodyPr wrap="square" lIns="0" tIns="0" rIns="0" bIns="0" rtlCol="0" anchor="ctr">
            <a:spAutoFit/>
          </a:bodyPr>
          <a:lstStyle/>
          <a:p>
            <a:r>
              <a:rPr lang="en-GB" sz="637">
                <a:cs typeface="Arial" panose="020B0604020202020204" pitchFamily="34" charset="0"/>
              </a:rPr>
              <a:t>https://nationalgrid.onbrandcloud.com/login/</a:t>
            </a:r>
          </a:p>
        </p:txBody>
      </p:sp>
      <p:pic>
        <p:nvPicPr>
          <p:cNvPr id="13" name="Picture 12">
            <a:extLst>
              <a:ext uri="{FF2B5EF4-FFF2-40B4-BE49-F238E27FC236}">
                <a16:creationId xmlns:a16="http://schemas.microsoft.com/office/drawing/2014/main" id="{DC0E0B6B-9082-4BDB-A555-BA6DEB512DD5}"/>
              </a:ext>
            </a:extLst>
          </p:cNvPr>
          <p:cNvPicPr>
            <a:picLocks noChangeAspect="1"/>
          </p:cNvPicPr>
          <p:nvPr userDrawn="1"/>
        </p:nvPicPr>
        <p:blipFill>
          <a:blip r:embed="rId3"/>
          <a:stretch>
            <a:fillRect/>
          </a:stretch>
        </p:blipFill>
        <p:spPr>
          <a:xfrm>
            <a:off x="7473917" y="4678326"/>
            <a:ext cx="1345632" cy="201018"/>
          </a:xfrm>
          <a:prstGeom prst="rect">
            <a:avLst/>
          </a:prstGeom>
        </p:spPr>
      </p:pic>
      <p:sp>
        <p:nvSpPr>
          <p:cNvPr id="4" name="Title 3">
            <a:extLst>
              <a:ext uri="{FF2B5EF4-FFF2-40B4-BE49-F238E27FC236}">
                <a16:creationId xmlns:a16="http://schemas.microsoft.com/office/drawing/2014/main" id="{85FE02F7-EA91-42A2-AC0B-ADF0B456DEC6}"/>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en-GB"/>
          </a:p>
        </p:txBody>
      </p:sp>
    </p:spTree>
    <p:extLst>
      <p:ext uri="{BB962C8B-B14F-4D97-AF65-F5344CB8AC3E}">
        <p14:creationId xmlns:p14="http://schemas.microsoft.com/office/powerpoint/2010/main" val="2438398246"/>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Key message + text righ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B7B61B7-ECC6-4ABC-9069-45A9590FC629}"/>
              </a:ext>
            </a:extLst>
          </p:cNvPr>
          <p:cNvSpPr>
            <a:spLocks noGrp="1"/>
          </p:cNvSpPr>
          <p:nvPr>
            <p:ph type="title"/>
          </p:nvPr>
        </p:nvSpPr>
        <p:spPr/>
        <p:txBody>
          <a:bodyPr/>
          <a:lstStyle/>
          <a:p>
            <a:r>
              <a:rPr lang="en-US"/>
              <a:t>Click to edit Master title style</a:t>
            </a:r>
            <a:endParaRPr lang="en-GB"/>
          </a:p>
        </p:txBody>
      </p:sp>
      <p:sp>
        <p:nvSpPr>
          <p:cNvPr id="14" name="Text Placeholder 3">
            <a:extLst>
              <a:ext uri="{FF2B5EF4-FFF2-40B4-BE49-F238E27FC236}">
                <a16:creationId xmlns:a16="http://schemas.microsoft.com/office/drawing/2014/main" id="{0930CD1D-A41A-4185-9CFA-885F60C5B505}"/>
              </a:ext>
            </a:extLst>
          </p:cNvPr>
          <p:cNvSpPr>
            <a:spLocks noGrp="1"/>
          </p:cNvSpPr>
          <p:nvPr>
            <p:ph type="body" sz="quarter" idx="16"/>
          </p:nvPr>
        </p:nvSpPr>
        <p:spPr>
          <a:xfrm>
            <a:off x="323999" y="1062500"/>
            <a:ext cx="2592000" cy="3453938"/>
          </a:xfrm>
          <a:solidFill>
            <a:schemeClr val="accent1"/>
          </a:solidFill>
        </p:spPr>
        <p:txBody>
          <a:bodyPr wrap="square" lIns="144000" tIns="144000" rIns="144000" bIns="144000">
            <a:noAutofit/>
          </a:bodyPr>
          <a:lstStyle>
            <a:lvl1pPr>
              <a:defRPr>
                <a:solidFill>
                  <a:schemeClr val="bg1"/>
                </a:solidFill>
              </a:defRPr>
            </a:lvl1pPr>
            <a:lvl2pP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ext Placeholder 3">
            <a:extLst>
              <a:ext uri="{FF2B5EF4-FFF2-40B4-BE49-F238E27FC236}">
                <a16:creationId xmlns:a16="http://schemas.microsoft.com/office/drawing/2014/main" id="{05C4283E-702E-4783-AE1B-598C33ABADE3}"/>
              </a:ext>
            </a:extLst>
          </p:cNvPr>
          <p:cNvSpPr>
            <a:spLocks noGrp="1"/>
          </p:cNvSpPr>
          <p:nvPr>
            <p:ph type="body" sz="quarter" idx="18"/>
          </p:nvPr>
        </p:nvSpPr>
        <p:spPr>
          <a:xfrm>
            <a:off x="3276000" y="1062500"/>
            <a:ext cx="2592000" cy="1569660"/>
          </a:xfrm>
        </p:spPr>
        <p:txBody>
          <a:bodyPr wrap="square">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Text Placeholder 4">
            <a:extLst>
              <a:ext uri="{FF2B5EF4-FFF2-40B4-BE49-F238E27FC236}">
                <a16:creationId xmlns:a16="http://schemas.microsoft.com/office/drawing/2014/main" id="{C5ABD336-6DA0-4C14-8548-610B7CB3FDD3}"/>
              </a:ext>
            </a:extLst>
          </p:cNvPr>
          <p:cNvSpPr>
            <a:spLocks noGrp="1"/>
          </p:cNvSpPr>
          <p:nvPr>
            <p:ph type="body" sz="quarter" idx="17"/>
          </p:nvPr>
        </p:nvSpPr>
        <p:spPr>
          <a:xfrm>
            <a:off x="6228000" y="1062500"/>
            <a:ext cx="2592000" cy="1569660"/>
          </a:xfrm>
        </p:spPr>
        <p:txBody>
          <a:bodyPr wrap="square">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grpSp>
        <p:nvGrpSpPr>
          <p:cNvPr id="25" name="Guidance note">
            <a:extLst>
              <a:ext uri="{FF2B5EF4-FFF2-40B4-BE49-F238E27FC236}">
                <a16:creationId xmlns:a16="http://schemas.microsoft.com/office/drawing/2014/main" id="{4C75A555-DA44-4479-9698-0614FBA84EB2}"/>
              </a:ext>
            </a:extLst>
          </p:cNvPr>
          <p:cNvGrpSpPr/>
          <p:nvPr userDrawn="1"/>
        </p:nvGrpSpPr>
        <p:grpSpPr>
          <a:xfrm>
            <a:off x="9385694" y="-2227"/>
            <a:ext cx="1932344" cy="2633888"/>
            <a:chOff x="10925224" y="286"/>
            <a:chExt cx="2952328" cy="4024464"/>
          </a:xfrm>
        </p:grpSpPr>
        <p:sp>
          <p:nvSpPr>
            <p:cNvPr id="26" name="Guidance note">
              <a:extLst>
                <a:ext uri="{FF2B5EF4-FFF2-40B4-BE49-F238E27FC236}">
                  <a16:creationId xmlns:a16="http://schemas.microsoft.com/office/drawing/2014/main" id="{C63E074A-E363-483E-970D-D9D5B8E95E9E}"/>
                </a:ext>
              </a:extLst>
            </p:cNvPr>
            <p:cNvSpPr/>
            <p:nvPr/>
          </p:nvSpPr>
          <p:spPr>
            <a:xfrm>
              <a:off x="10925224" y="286"/>
              <a:ext cx="2952328" cy="4024464"/>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marL="722" lvl="2">
                <a:spcAft>
                  <a:spcPts val="136"/>
                </a:spcAft>
              </a:pPr>
              <a:r>
                <a:rPr lang="en-GB" sz="640" b="1">
                  <a:solidFill>
                    <a:schemeClr val="bg1">
                      <a:lumMod val="50000"/>
                    </a:schemeClr>
                  </a:solidFill>
                  <a:latin typeface="+mj-lt"/>
                </a:rPr>
                <a:t>Reapplying the Slide Layout</a:t>
              </a:r>
            </a:p>
            <a:p>
              <a:pPr marL="722" lvl="2">
                <a:spcAft>
                  <a:spcPts val="136"/>
                </a:spcAft>
              </a:pPr>
              <a:r>
                <a:rPr lang="en-GB" sz="640">
                  <a:solidFill>
                    <a:schemeClr val="bg1">
                      <a:lumMod val="50000"/>
                    </a:schemeClr>
                  </a:solidFill>
                </a:rPr>
                <a:t>Putting text into a placeholder not only ensures the text sits in the correct place and is formatted correctly, it also helps to update the page quickly and efficiently. </a:t>
              </a:r>
            </a:p>
            <a:p>
              <a:pPr marL="83030" lvl="3" indent="-83030">
                <a:spcAft>
                  <a:spcPts val="136"/>
                </a:spcAft>
                <a:buClr>
                  <a:schemeClr val="tx1"/>
                </a:buClr>
                <a:buFont typeface="Wingdings" panose="05000000000000000000" pitchFamily="2" charset="2"/>
                <a:buChar char="§"/>
              </a:pPr>
              <a:r>
                <a:rPr lang="en-GB" sz="640">
                  <a:solidFill>
                    <a:schemeClr val="bg1">
                      <a:lumMod val="50000"/>
                    </a:schemeClr>
                  </a:solidFill>
                </a:rPr>
                <a:t>Right click on any part of slide</a:t>
              </a:r>
            </a:p>
            <a:p>
              <a:pPr marL="83030" lvl="3" indent="-83030">
                <a:spcAft>
                  <a:spcPts val="136"/>
                </a:spcAft>
                <a:buClr>
                  <a:schemeClr val="tx1"/>
                </a:buClr>
                <a:buFont typeface="Wingdings" panose="05000000000000000000" pitchFamily="2" charset="2"/>
                <a:buChar char="§"/>
              </a:pPr>
              <a:r>
                <a:rPr lang="en-GB" sz="640">
                  <a:solidFill>
                    <a:schemeClr val="bg1">
                      <a:lumMod val="50000"/>
                    </a:schemeClr>
                  </a:solidFill>
                </a:rPr>
                <a:t>Click on ‘Layout’</a:t>
              </a:r>
            </a:p>
            <a:p>
              <a:pPr marL="83030" lvl="3" indent="-83030">
                <a:spcAft>
                  <a:spcPts val="136"/>
                </a:spcAft>
                <a:buClr>
                  <a:schemeClr val="tx1"/>
                </a:buClr>
                <a:buFont typeface="Wingdings" panose="05000000000000000000" pitchFamily="2" charset="2"/>
                <a:buChar char="§"/>
              </a:pPr>
              <a:r>
                <a:rPr lang="en-GB" sz="640">
                  <a:solidFill>
                    <a:schemeClr val="bg1">
                      <a:lumMod val="50000"/>
                    </a:schemeClr>
                  </a:solidFill>
                </a:rPr>
                <a:t>Select the layout you require</a:t>
              </a:r>
            </a:p>
            <a:p>
              <a:pPr marL="722" lvl="2">
                <a:spcAft>
                  <a:spcPts val="136"/>
                </a:spcAft>
              </a:pPr>
              <a:r>
                <a:rPr lang="en-GB" sz="640" b="1">
                  <a:solidFill>
                    <a:schemeClr val="bg1">
                      <a:lumMod val="50000"/>
                    </a:schemeClr>
                  </a:solidFill>
                  <a:latin typeface="+mj-lt"/>
                </a:rPr>
                <a:t>Text bullet formatting</a:t>
              </a:r>
            </a:p>
            <a:p>
              <a:pPr marL="722" lvl="2">
                <a:spcAft>
                  <a:spcPts val="136"/>
                </a:spcAft>
              </a:pPr>
              <a:r>
                <a:rPr lang="en-GB" sz="640">
                  <a:solidFill>
                    <a:schemeClr val="bg1">
                      <a:lumMod val="50000"/>
                    </a:schemeClr>
                  </a:solidFill>
                </a:rPr>
                <a:t>To use text/bullet formatting levels correctly, use the Increase List Level and Decrease List Level buttons from the Paragraph group on the Home tab.</a:t>
              </a:r>
            </a:p>
            <a:p>
              <a:pPr marL="722" lvl="2">
                <a:spcAft>
                  <a:spcPts val="136"/>
                </a:spcAft>
              </a:pPr>
              <a:endParaRPr lang="en-GB" sz="640">
                <a:solidFill>
                  <a:schemeClr val="bg1">
                    <a:lumMod val="50000"/>
                  </a:schemeClr>
                </a:solidFill>
              </a:endParaRPr>
            </a:p>
            <a:p>
              <a:pPr marL="722" lvl="2">
                <a:spcAft>
                  <a:spcPts val="136"/>
                </a:spcAft>
              </a:pPr>
              <a:endParaRPr lang="en-GB" sz="640">
                <a:solidFill>
                  <a:schemeClr val="bg1">
                    <a:lumMod val="50000"/>
                  </a:schemeClr>
                </a:solidFill>
              </a:endParaRPr>
            </a:p>
            <a:p>
              <a:pPr marL="722" lvl="2">
                <a:spcAft>
                  <a:spcPts val="136"/>
                </a:spcAft>
              </a:pPr>
              <a:endParaRPr lang="en-GB" sz="640">
                <a:solidFill>
                  <a:schemeClr val="bg1">
                    <a:lumMod val="50000"/>
                  </a:schemeClr>
                </a:solidFill>
              </a:endParaRPr>
            </a:p>
            <a:p>
              <a:pPr marL="722" lvl="2">
                <a:spcAft>
                  <a:spcPts val="136"/>
                </a:spcAft>
              </a:pPr>
              <a:endParaRPr lang="en-GB" sz="640">
                <a:solidFill>
                  <a:schemeClr val="bg1">
                    <a:lumMod val="50000"/>
                  </a:schemeClr>
                </a:solidFill>
              </a:endParaRPr>
            </a:p>
            <a:p>
              <a:pPr marL="722" lvl="2">
                <a:spcAft>
                  <a:spcPts val="136"/>
                </a:spcAft>
              </a:pPr>
              <a:r>
                <a:rPr lang="en-GB" sz="640">
                  <a:solidFill>
                    <a:schemeClr val="bg1">
                      <a:lumMod val="50000"/>
                    </a:schemeClr>
                  </a:solidFill>
                </a:rPr>
                <a:t>Alternatively you can use the keyboard shortcuts:</a:t>
              </a:r>
              <a:br>
                <a:rPr lang="en-GB" sz="640">
                  <a:solidFill>
                    <a:schemeClr val="bg1">
                      <a:lumMod val="50000"/>
                    </a:schemeClr>
                  </a:solidFill>
                </a:rPr>
              </a:br>
              <a:r>
                <a:rPr lang="en-GB" sz="640" err="1">
                  <a:solidFill>
                    <a:schemeClr val="bg1">
                      <a:lumMod val="50000"/>
                    </a:schemeClr>
                  </a:solidFill>
                </a:rPr>
                <a:t>Shift+Alt+Right</a:t>
              </a:r>
              <a:r>
                <a:rPr lang="en-GB" sz="640">
                  <a:solidFill>
                    <a:schemeClr val="bg1">
                      <a:lumMod val="50000"/>
                    </a:schemeClr>
                  </a:solidFill>
                </a:rPr>
                <a:t> arrow key = increase level</a:t>
              </a:r>
              <a:br>
                <a:rPr lang="en-GB" sz="640">
                  <a:solidFill>
                    <a:schemeClr val="bg1">
                      <a:lumMod val="50000"/>
                    </a:schemeClr>
                  </a:solidFill>
                </a:rPr>
              </a:br>
              <a:r>
                <a:rPr lang="en-GB" sz="640" err="1">
                  <a:solidFill>
                    <a:schemeClr val="bg1">
                      <a:lumMod val="50000"/>
                    </a:schemeClr>
                  </a:solidFill>
                </a:rPr>
                <a:t>Shift+Alt+Left</a:t>
              </a:r>
              <a:r>
                <a:rPr lang="en-GB" sz="640">
                  <a:solidFill>
                    <a:schemeClr val="bg1">
                      <a:lumMod val="50000"/>
                    </a:schemeClr>
                  </a:solidFill>
                </a:rPr>
                <a:t> arrow key = decrease level</a:t>
              </a:r>
            </a:p>
            <a:p>
              <a:pPr marL="722" lvl="2">
                <a:spcAft>
                  <a:spcPts val="136"/>
                </a:spcAft>
              </a:pPr>
              <a:r>
                <a:rPr lang="en-GB" sz="640" b="1">
                  <a:solidFill>
                    <a:schemeClr val="bg1">
                      <a:lumMod val="50000"/>
                    </a:schemeClr>
                  </a:solidFill>
                  <a:latin typeface="+mj-lt"/>
                </a:rPr>
                <a:t>Guides</a:t>
              </a:r>
            </a:p>
            <a:p>
              <a:pPr marL="722" lvl="2">
                <a:spcAft>
                  <a:spcPts val="136"/>
                </a:spcAft>
              </a:pPr>
              <a:r>
                <a:rPr lang="en-GB" sz="640">
                  <a:solidFill>
                    <a:schemeClr val="bg1">
                      <a:lumMod val="50000"/>
                    </a:schemeClr>
                  </a:solidFill>
                </a:rPr>
                <a:t>To ensure all other elements aside from placeholders are positioned correctly, switch your drawing guides on (Alt+F9), this will help align all information such as text boxes, charts etc. </a:t>
              </a:r>
            </a:p>
            <a:p>
              <a:pPr marL="83030" lvl="3" indent="-83030">
                <a:spcAft>
                  <a:spcPts val="136"/>
                </a:spcAft>
                <a:buClr>
                  <a:schemeClr val="tx1"/>
                </a:buClr>
                <a:buFont typeface="Wingdings" panose="05000000000000000000" pitchFamily="2" charset="2"/>
                <a:buChar char="§"/>
              </a:pPr>
              <a:endParaRPr lang="en-GB" sz="640">
                <a:solidFill>
                  <a:schemeClr val="bg1">
                    <a:lumMod val="50000"/>
                  </a:schemeClr>
                </a:solidFill>
              </a:endParaRPr>
            </a:p>
          </p:txBody>
        </p:sp>
        <p:grpSp>
          <p:nvGrpSpPr>
            <p:cNvPr id="27" name="Group 26">
              <a:extLst>
                <a:ext uri="{FF2B5EF4-FFF2-40B4-BE49-F238E27FC236}">
                  <a16:creationId xmlns:a16="http://schemas.microsoft.com/office/drawing/2014/main" id="{896FFC9E-ABDE-4220-B6F9-2A72B081BE11}"/>
                </a:ext>
              </a:extLst>
            </p:cNvPr>
            <p:cNvGrpSpPr/>
            <p:nvPr/>
          </p:nvGrpSpPr>
          <p:grpSpPr bwMode="gray">
            <a:xfrm>
              <a:off x="10986272" y="2041451"/>
              <a:ext cx="1586725" cy="550496"/>
              <a:chOff x="4736026" y="-2879841"/>
              <a:chExt cx="1698109" cy="589139"/>
            </a:xfrm>
            <a:solidFill>
              <a:schemeClr val="accent3">
                <a:lumMod val="20000"/>
                <a:lumOff val="80000"/>
              </a:schemeClr>
            </a:solidFill>
          </p:grpSpPr>
          <p:pic>
            <p:nvPicPr>
              <p:cNvPr id="28" name="Picture 3">
                <a:extLst>
                  <a:ext uri="{FF2B5EF4-FFF2-40B4-BE49-F238E27FC236}">
                    <a16:creationId xmlns:a16="http://schemas.microsoft.com/office/drawing/2014/main" id="{783C9DE9-FE0B-4105-9B20-8A9F98F20D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287984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29" name="Rounded Rectangle 20">
                <a:extLst>
                  <a:ext uri="{FF2B5EF4-FFF2-40B4-BE49-F238E27FC236}">
                    <a16:creationId xmlns:a16="http://schemas.microsoft.com/office/drawing/2014/main" id="{5102F88B-920A-4BBA-AA4D-ABF9A90CB5A1}"/>
                  </a:ext>
                </a:extLst>
              </p:cNvPr>
              <p:cNvSpPr/>
              <p:nvPr/>
            </p:nvSpPr>
            <p:spPr bwMode="gray">
              <a:xfrm>
                <a:off x="5292025" y="-2820484"/>
                <a:ext cx="346227" cy="166715"/>
              </a:xfrm>
              <a:prstGeom prst="roundRect">
                <a:avLst>
                  <a:gd name="adj" fmla="val 20963"/>
                </a:avLst>
              </a:prstGeom>
              <a:noFill/>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spcAft>
                    <a:spcPts val="273"/>
                  </a:spcAft>
                </a:pPr>
                <a:endParaRPr lang="en-GB" sz="637"/>
              </a:p>
            </p:txBody>
          </p:sp>
        </p:grpSp>
      </p:grpSp>
    </p:spTree>
    <p:extLst>
      <p:ext uri="{BB962C8B-B14F-4D97-AF65-F5344CB8AC3E}">
        <p14:creationId xmlns:p14="http://schemas.microsoft.com/office/powerpoint/2010/main" val="3444771713"/>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Key message + text lef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B7B61B7-ECC6-4ABC-9069-45A9590FC629}"/>
              </a:ext>
            </a:extLst>
          </p:cNvPr>
          <p:cNvSpPr>
            <a:spLocks noGrp="1"/>
          </p:cNvSpPr>
          <p:nvPr>
            <p:ph type="title"/>
          </p:nvPr>
        </p:nvSpPr>
        <p:spPr/>
        <p:txBody>
          <a:bodyPr/>
          <a:lstStyle/>
          <a:p>
            <a:r>
              <a:rPr lang="en-US"/>
              <a:t>Click to edit Master title style</a:t>
            </a:r>
            <a:endParaRPr lang="en-GB"/>
          </a:p>
        </p:txBody>
      </p:sp>
      <p:sp>
        <p:nvSpPr>
          <p:cNvPr id="14" name="Text Placeholder 3">
            <a:extLst>
              <a:ext uri="{FF2B5EF4-FFF2-40B4-BE49-F238E27FC236}">
                <a16:creationId xmlns:a16="http://schemas.microsoft.com/office/drawing/2014/main" id="{0930CD1D-A41A-4185-9CFA-885F60C5B505}"/>
              </a:ext>
            </a:extLst>
          </p:cNvPr>
          <p:cNvSpPr>
            <a:spLocks noGrp="1"/>
          </p:cNvSpPr>
          <p:nvPr>
            <p:ph type="body" sz="quarter" idx="16"/>
          </p:nvPr>
        </p:nvSpPr>
        <p:spPr>
          <a:xfrm>
            <a:off x="6228000" y="1062500"/>
            <a:ext cx="2592000" cy="3453938"/>
          </a:xfrm>
          <a:solidFill>
            <a:schemeClr val="accent1"/>
          </a:solidFill>
        </p:spPr>
        <p:txBody>
          <a:bodyPr wrap="square" lIns="144000" tIns="144000" rIns="144000" bIns="144000">
            <a:noAutofit/>
          </a:bodyPr>
          <a:lstStyle>
            <a:lvl1pPr>
              <a:defRPr>
                <a:solidFill>
                  <a:schemeClr val="bg1"/>
                </a:solidFill>
              </a:defRPr>
            </a:lvl1pPr>
            <a:lvl2pP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ext Placeholder 3">
            <a:extLst>
              <a:ext uri="{FF2B5EF4-FFF2-40B4-BE49-F238E27FC236}">
                <a16:creationId xmlns:a16="http://schemas.microsoft.com/office/drawing/2014/main" id="{05C4283E-702E-4783-AE1B-598C33ABADE3}"/>
              </a:ext>
            </a:extLst>
          </p:cNvPr>
          <p:cNvSpPr>
            <a:spLocks noGrp="1"/>
          </p:cNvSpPr>
          <p:nvPr>
            <p:ph type="body" sz="quarter" idx="18"/>
          </p:nvPr>
        </p:nvSpPr>
        <p:spPr>
          <a:xfrm>
            <a:off x="3276000" y="1062500"/>
            <a:ext cx="2592000" cy="1569660"/>
          </a:xfrm>
        </p:spPr>
        <p:txBody>
          <a:bodyPr wrap="square">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ext Placeholder 3">
            <a:extLst>
              <a:ext uri="{FF2B5EF4-FFF2-40B4-BE49-F238E27FC236}">
                <a16:creationId xmlns:a16="http://schemas.microsoft.com/office/drawing/2014/main" id="{0AFD44EC-D9DC-4A2D-91EF-9F07DE3F1CEF}"/>
              </a:ext>
            </a:extLst>
          </p:cNvPr>
          <p:cNvSpPr>
            <a:spLocks noGrp="1"/>
          </p:cNvSpPr>
          <p:nvPr>
            <p:ph type="body" sz="quarter" idx="19"/>
          </p:nvPr>
        </p:nvSpPr>
        <p:spPr>
          <a:xfrm>
            <a:off x="323999" y="1062500"/>
            <a:ext cx="2592000" cy="1569660"/>
          </a:xfrm>
        </p:spPr>
        <p:txBody>
          <a:bodyPr wrap="square">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grpSp>
        <p:nvGrpSpPr>
          <p:cNvPr id="25" name="Guidance note">
            <a:extLst>
              <a:ext uri="{FF2B5EF4-FFF2-40B4-BE49-F238E27FC236}">
                <a16:creationId xmlns:a16="http://schemas.microsoft.com/office/drawing/2014/main" id="{8D653A98-CF56-446A-9721-D28CD48D3FD4}"/>
              </a:ext>
            </a:extLst>
          </p:cNvPr>
          <p:cNvGrpSpPr/>
          <p:nvPr userDrawn="1"/>
        </p:nvGrpSpPr>
        <p:grpSpPr>
          <a:xfrm>
            <a:off x="9385694" y="-2227"/>
            <a:ext cx="1932344" cy="2633888"/>
            <a:chOff x="10925224" y="286"/>
            <a:chExt cx="2952328" cy="4024464"/>
          </a:xfrm>
        </p:grpSpPr>
        <p:sp>
          <p:nvSpPr>
            <p:cNvPr id="26" name="Guidance note">
              <a:extLst>
                <a:ext uri="{FF2B5EF4-FFF2-40B4-BE49-F238E27FC236}">
                  <a16:creationId xmlns:a16="http://schemas.microsoft.com/office/drawing/2014/main" id="{8C9C3EDE-A918-437D-A5D8-7697D56218DE}"/>
                </a:ext>
              </a:extLst>
            </p:cNvPr>
            <p:cNvSpPr/>
            <p:nvPr/>
          </p:nvSpPr>
          <p:spPr>
            <a:xfrm>
              <a:off x="10925224" y="286"/>
              <a:ext cx="2952328" cy="4024464"/>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marL="722" lvl="2">
                <a:spcAft>
                  <a:spcPts val="136"/>
                </a:spcAft>
              </a:pPr>
              <a:r>
                <a:rPr lang="en-GB" sz="640" b="1">
                  <a:solidFill>
                    <a:schemeClr val="bg1">
                      <a:lumMod val="50000"/>
                    </a:schemeClr>
                  </a:solidFill>
                  <a:latin typeface="+mj-lt"/>
                </a:rPr>
                <a:t>Reapplying the Slide Layout</a:t>
              </a:r>
            </a:p>
            <a:p>
              <a:pPr marL="722" lvl="2">
                <a:spcAft>
                  <a:spcPts val="136"/>
                </a:spcAft>
              </a:pPr>
              <a:r>
                <a:rPr lang="en-GB" sz="640">
                  <a:solidFill>
                    <a:schemeClr val="bg1">
                      <a:lumMod val="50000"/>
                    </a:schemeClr>
                  </a:solidFill>
                </a:rPr>
                <a:t>Putting text into a placeholder not only ensures the text sits in the correct place and is formatted correctly, it also helps to update the page quickly and efficiently. </a:t>
              </a:r>
            </a:p>
            <a:p>
              <a:pPr marL="83030" lvl="3" indent="-83030">
                <a:spcAft>
                  <a:spcPts val="136"/>
                </a:spcAft>
                <a:buClr>
                  <a:schemeClr val="tx1"/>
                </a:buClr>
                <a:buFont typeface="Wingdings" panose="05000000000000000000" pitchFamily="2" charset="2"/>
                <a:buChar char="§"/>
              </a:pPr>
              <a:r>
                <a:rPr lang="en-GB" sz="640">
                  <a:solidFill>
                    <a:schemeClr val="bg1">
                      <a:lumMod val="50000"/>
                    </a:schemeClr>
                  </a:solidFill>
                </a:rPr>
                <a:t>Right click on any part of slide</a:t>
              </a:r>
            </a:p>
            <a:p>
              <a:pPr marL="83030" lvl="3" indent="-83030">
                <a:spcAft>
                  <a:spcPts val="136"/>
                </a:spcAft>
                <a:buClr>
                  <a:schemeClr val="tx1"/>
                </a:buClr>
                <a:buFont typeface="Wingdings" panose="05000000000000000000" pitchFamily="2" charset="2"/>
                <a:buChar char="§"/>
              </a:pPr>
              <a:r>
                <a:rPr lang="en-GB" sz="640">
                  <a:solidFill>
                    <a:schemeClr val="bg1">
                      <a:lumMod val="50000"/>
                    </a:schemeClr>
                  </a:solidFill>
                </a:rPr>
                <a:t>Click on ‘Layout’</a:t>
              </a:r>
            </a:p>
            <a:p>
              <a:pPr marL="83030" lvl="3" indent="-83030">
                <a:spcAft>
                  <a:spcPts val="136"/>
                </a:spcAft>
                <a:buClr>
                  <a:schemeClr val="tx1"/>
                </a:buClr>
                <a:buFont typeface="Wingdings" panose="05000000000000000000" pitchFamily="2" charset="2"/>
                <a:buChar char="§"/>
              </a:pPr>
              <a:r>
                <a:rPr lang="en-GB" sz="640">
                  <a:solidFill>
                    <a:schemeClr val="bg1">
                      <a:lumMod val="50000"/>
                    </a:schemeClr>
                  </a:solidFill>
                </a:rPr>
                <a:t>Select the layout you require</a:t>
              </a:r>
            </a:p>
            <a:p>
              <a:pPr marL="722" lvl="2">
                <a:spcAft>
                  <a:spcPts val="136"/>
                </a:spcAft>
              </a:pPr>
              <a:r>
                <a:rPr lang="en-GB" sz="640" b="1">
                  <a:solidFill>
                    <a:schemeClr val="bg1">
                      <a:lumMod val="50000"/>
                    </a:schemeClr>
                  </a:solidFill>
                  <a:latin typeface="+mj-lt"/>
                </a:rPr>
                <a:t>Text bullet formatting</a:t>
              </a:r>
            </a:p>
            <a:p>
              <a:pPr marL="722" lvl="2">
                <a:spcAft>
                  <a:spcPts val="136"/>
                </a:spcAft>
              </a:pPr>
              <a:r>
                <a:rPr lang="en-GB" sz="640">
                  <a:solidFill>
                    <a:schemeClr val="bg1">
                      <a:lumMod val="50000"/>
                    </a:schemeClr>
                  </a:solidFill>
                </a:rPr>
                <a:t>To use text/bullet formatting levels correctly, use the Increase List Level and Decrease List Level buttons from the Paragraph group on the Home tab.</a:t>
              </a:r>
            </a:p>
            <a:p>
              <a:pPr marL="722" lvl="2">
                <a:spcAft>
                  <a:spcPts val="136"/>
                </a:spcAft>
              </a:pPr>
              <a:endParaRPr lang="en-GB" sz="640">
                <a:solidFill>
                  <a:schemeClr val="bg1">
                    <a:lumMod val="50000"/>
                  </a:schemeClr>
                </a:solidFill>
              </a:endParaRPr>
            </a:p>
            <a:p>
              <a:pPr marL="722" lvl="2">
                <a:spcAft>
                  <a:spcPts val="136"/>
                </a:spcAft>
              </a:pPr>
              <a:endParaRPr lang="en-GB" sz="640">
                <a:solidFill>
                  <a:schemeClr val="bg1">
                    <a:lumMod val="50000"/>
                  </a:schemeClr>
                </a:solidFill>
              </a:endParaRPr>
            </a:p>
            <a:p>
              <a:pPr marL="722" lvl="2">
                <a:spcAft>
                  <a:spcPts val="136"/>
                </a:spcAft>
              </a:pPr>
              <a:endParaRPr lang="en-GB" sz="640">
                <a:solidFill>
                  <a:schemeClr val="bg1">
                    <a:lumMod val="50000"/>
                  </a:schemeClr>
                </a:solidFill>
              </a:endParaRPr>
            </a:p>
            <a:p>
              <a:pPr marL="722" lvl="2">
                <a:spcAft>
                  <a:spcPts val="136"/>
                </a:spcAft>
              </a:pPr>
              <a:endParaRPr lang="en-GB" sz="640">
                <a:solidFill>
                  <a:schemeClr val="bg1">
                    <a:lumMod val="50000"/>
                  </a:schemeClr>
                </a:solidFill>
              </a:endParaRPr>
            </a:p>
            <a:p>
              <a:pPr marL="722" lvl="2">
                <a:spcAft>
                  <a:spcPts val="136"/>
                </a:spcAft>
              </a:pPr>
              <a:r>
                <a:rPr lang="en-GB" sz="640">
                  <a:solidFill>
                    <a:schemeClr val="bg1">
                      <a:lumMod val="50000"/>
                    </a:schemeClr>
                  </a:solidFill>
                </a:rPr>
                <a:t>Alternatively you can use the keyboard shortcuts:</a:t>
              </a:r>
              <a:br>
                <a:rPr lang="en-GB" sz="640">
                  <a:solidFill>
                    <a:schemeClr val="bg1">
                      <a:lumMod val="50000"/>
                    </a:schemeClr>
                  </a:solidFill>
                </a:rPr>
              </a:br>
              <a:r>
                <a:rPr lang="en-GB" sz="640" err="1">
                  <a:solidFill>
                    <a:schemeClr val="bg1">
                      <a:lumMod val="50000"/>
                    </a:schemeClr>
                  </a:solidFill>
                </a:rPr>
                <a:t>Shift+Alt+Right</a:t>
              </a:r>
              <a:r>
                <a:rPr lang="en-GB" sz="640">
                  <a:solidFill>
                    <a:schemeClr val="bg1">
                      <a:lumMod val="50000"/>
                    </a:schemeClr>
                  </a:solidFill>
                </a:rPr>
                <a:t> arrow key = increase level</a:t>
              </a:r>
              <a:br>
                <a:rPr lang="en-GB" sz="640">
                  <a:solidFill>
                    <a:schemeClr val="bg1">
                      <a:lumMod val="50000"/>
                    </a:schemeClr>
                  </a:solidFill>
                </a:rPr>
              </a:br>
              <a:r>
                <a:rPr lang="en-GB" sz="640" err="1">
                  <a:solidFill>
                    <a:schemeClr val="bg1">
                      <a:lumMod val="50000"/>
                    </a:schemeClr>
                  </a:solidFill>
                </a:rPr>
                <a:t>Shift+Alt+Left</a:t>
              </a:r>
              <a:r>
                <a:rPr lang="en-GB" sz="640">
                  <a:solidFill>
                    <a:schemeClr val="bg1">
                      <a:lumMod val="50000"/>
                    </a:schemeClr>
                  </a:solidFill>
                </a:rPr>
                <a:t> arrow key = decrease level</a:t>
              </a:r>
            </a:p>
            <a:p>
              <a:pPr marL="722" lvl="2">
                <a:spcAft>
                  <a:spcPts val="136"/>
                </a:spcAft>
              </a:pPr>
              <a:r>
                <a:rPr lang="en-GB" sz="640" b="1">
                  <a:solidFill>
                    <a:schemeClr val="bg1">
                      <a:lumMod val="50000"/>
                    </a:schemeClr>
                  </a:solidFill>
                  <a:latin typeface="+mj-lt"/>
                </a:rPr>
                <a:t>Guides</a:t>
              </a:r>
            </a:p>
            <a:p>
              <a:pPr marL="722" lvl="2">
                <a:spcAft>
                  <a:spcPts val="136"/>
                </a:spcAft>
              </a:pPr>
              <a:r>
                <a:rPr lang="en-GB" sz="640">
                  <a:solidFill>
                    <a:schemeClr val="bg1">
                      <a:lumMod val="50000"/>
                    </a:schemeClr>
                  </a:solidFill>
                </a:rPr>
                <a:t>To ensure all other elements aside from placeholders are positioned correctly, switch your drawing guides on (Alt+F9), this will help align all information such as text boxes, charts etc. </a:t>
              </a:r>
            </a:p>
            <a:p>
              <a:pPr marL="83030" lvl="3" indent="-83030">
                <a:spcAft>
                  <a:spcPts val="136"/>
                </a:spcAft>
                <a:buClr>
                  <a:schemeClr val="tx1"/>
                </a:buClr>
                <a:buFont typeface="Wingdings" panose="05000000000000000000" pitchFamily="2" charset="2"/>
                <a:buChar char="§"/>
              </a:pPr>
              <a:endParaRPr lang="en-GB" sz="640">
                <a:solidFill>
                  <a:schemeClr val="bg1">
                    <a:lumMod val="50000"/>
                  </a:schemeClr>
                </a:solidFill>
              </a:endParaRPr>
            </a:p>
          </p:txBody>
        </p:sp>
        <p:grpSp>
          <p:nvGrpSpPr>
            <p:cNvPr id="27" name="Group 26">
              <a:extLst>
                <a:ext uri="{FF2B5EF4-FFF2-40B4-BE49-F238E27FC236}">
                  <a16:creationId xmlns:a16="http://schemas.microsoft.com/office/drawing/2014/main" id="{5F3C91CB-65FA-4CDB-8765-78FFE5FC2739}"/>
                </a:ext>
              </a:extLst>
            </p:cNvPr>
            <p:cNvGrpSpPr/>
            <p:nvPr/>
          </p:nvGrpSpPr>
          <p:grpSpPr bwMode="gray">
            <a:xfrm>
              <a:off x="10986272" y="2041451"/>
              <a:ext cx="1586725" cy="550496"/>
              <a:chOff x="4736026" y="-2879841"/>
              <a:chExt cx="1698109" cy="589139"/>
            </a:xfrm>
            <a:solidFill>
              <a:schemeClr val="accent3">
                <a:lumMod val="20000"/>
                <a:lumOff val="80000"/>
              </a:schemeClr>
            </a:solidFill>
          </p:grpSpPr>
          <p:pic>
            <p:nvPicPr>
              <p:cNvPr id="28" name="Picture 3">
                <a:extLst>
                  <a:ext uri="{FF2B5EF4-FFF2-40B4-BE49-F238E27FC236}">
                    <a16:creationId xmlns:a16="http://schemas.microsoft.com/office/drawing/2014/main" id="{5C5CF7EE-ECFD-4A37-B9C3-BD2D0C0176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287984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29" name="Rounded Rectangle 20">
                <a:extLst>
                  <a:ext uri="{FF2B5EF4-FFF2-40B4-BE49-F238E27FC236}">
                    <a16:creationId xmlns:a16="http://schemas.microsoft.com/office/drawing/2014/main" id="{4A33F702-07EE-4E88-900B-16CB8EA2DA6B}"/>
                  </a:ext>
                </a:extLst>
              </p:cNvPr>
              <p:cNvSpPr/>
              <p:nvPr/>
            </p:nvSpPr>
            <p:spPr bwMode="gray">
              <a:xfrm>
                <a:off x="5292025" y="-2820484"/>
                <a:ext cx="346227" cy="166715"/>
              </a:xfrm>
              <a:prstGeom prst="roundRect">
                <a:avLst>
                  <a:gd name="adj" fmla="val 20963"/>
                </a:avLst>
              </a:prstGeom>
              <a:noFill/>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spcAft>
                    <a:spcPts val="273"/>
                  </a:spcAft>
                </a:pPr>
                <a:endParaRPr lang="en-GB" sz="637"/>
              </a:p>
            </p:txBody>
          </p:sp>
        </p:grpSp>
      </p:grpSp>
    </p:spTree>
    <p:extLst>
      <p:ext uri="{BB962C8B-B14F-4D97-AF65-F5344CB8AC3E}">
        <p14:creationId xmlns:p14="http://schemas.microsoft.com/office/powerpoint/2010/main" val="2073067992"/>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 chart">
    <p:spTree>
      <p:nvGrpSpPr>
        <p:cNvPr id="1" name=""/>
        <p:cNvGrpSpPr/>
        <p:nvPr/>
      </p:nvGrpSpPr>
      <p:grpSpPr>
        <a:xfrm>
          <a:off x="0" y="0"/>
          <a:ext cx="0" cy="0"/>
          <a:chOff x="0" y="0"/>
          <a:chExt cx="0" cy="0"/>
        </a:xfrm>
      </p:grpSpPr>
      <p:sp>
        <p:nvSpPr>
          <p:cNvPr id="19" name="Chart Placeholder 5"/>
          <p:cNvSpPr>
            <a:spLocks noGrp="1"/>
          </p:cNvSpPr>
          <p:nvPr>
            <p:ph type="chart" sz="quarter" idx="15" hasCustomPrompt="1"/>
          </p:nvPr>
        </p:nvSpPr>
        <p:spPr>
          <a:xfrm>
            <a:off x="323850" y="1062500"/>
            <a:ext cx="5543550" cy="3453938"/>
          </a:xfrm>
          <a:prstGeom prst="rect">
            <a:avLst/>
          </a:prstGeom>
        </p:spPr>
        <p:txBody>
          <a:bodyPr>
            <a:noAutofit/>
          </a:bodyPr>
          <a:lstStyle>
            <a:lvl1pPr>
              <a:defRPr>
                <a:solidFill>
                  <a:schemeClr val="accent1"/>
                </a:solidFill>
              </a:defRPr>
            </a:lvl1pPr>
          </a:lstStyle>
          <a:p>
            <a:r>
              <a:rPr lang="en-GB"/>
              <a:t> </a:t>
            </a:r>
          </a:p>
        </p:txBody>
      </p:sp>
      <p:sp>
        <p:nvSpPr>
          <p:cNvPr id="2" name="Title 1">
            <a:extLst>
              <a:ext uri="{FF2B5EF4-FFF2-40B4-BE49-F238E27FC236}">
                <a16:creationId xmlns:a16="http://schemas.microsoft.com/office/drawing/2014/main" id="{0642CC84-39CD-4CBB-B3E7-E705009B80B3}"/>
              </a:ext>
            </a:extLst>
          </p:cNvPr>
          <p:cNvSpPr>
            <a:spLocks noGrp="1"/>
          </p:cNvSpPr>
          <p:nvPr>
            <p:ph type="title"/>
          </p:nvPr>
        </p:nvSpPr>
        <p:spPr/>
        <p:txBody>
          <a:bodyPr/>
          <a:lstStyle/>
          <a:p>
            <a:r>
              <a:rPr lang="en-US"/>
              <a:t>Click to edit Master title style</a:t>
            </a:r>
            <a:endParaRPr lang="en-GB"/>
          </a:p>
        </p:txBody>
      </p:sp>
      <p:sp>
        <p:nvSpPr>
          <p:cNvPr id="5" name="Text Placeholder 4">
            <a:extLst>
              <a:ext uri="{FF2B5EF4-FFF2-40B4-BE49-F238E27FC236}">
                <a16:creationId xmlns:a16="http://schemas.microsoft.com/office/drawing/2014/main" id="{64AF0A20-4521-4105-B244-E4D7D8DC46D9}"/>
              </a:ext>
            </a:extLst>
          </p:cNvPr>
          <p:cNvSpPr>
            <a:spLocks noGrp="1"/>
          </p:cNvSpPr>
          <p:nvPr>
            <p:ph type="body" sz="quarter" idx="17"/>
          </p:nvPr>
        </p:nvSpPr>
        <p:spPr>
          <a:xfrm>
            <a:off x="6228000" y="1062500"/>
            <a:ext cx="2592000" cy="1569660"/>
          </a:xfrm>
        </p:spPr>
        <p:txBody>
          <a:bodyPr wrap="square">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grpSp>
        <p:nvGrpSpPr>
          <p:cNvPr id="22" name="Guidance note">
            <a:extLst>
              <a:ext uri="{FF2B5EF4-FFF2-40B4-BE49-F238E27FC236}">
                <a16:creationId xmlns:a16="http://schemas.microsoft.com/office/drawing/2014/main" id="{F6BD485F-7180-4CEC-839E-F9483AEAF584}"/>
              </a:ext>
            </a:extLst>
          </p:cNvPr>
          <p:cNvGrpSpPr/>
          <p:nvPr userDrawn="1"/>
        </p:nvGrpSpPr>
        <p:grpSpPr>
          <a:xfrm>
            <a:off x="9385694" y="-2227"/>
            <a:ext cx="1932344" cy="2633888"/>
            <a:chOff x="10925224" y="286"/>
            <a:chExt cx="2952328" cy="4024464"/>
          </a:xfrm>
        </p:grpSpPr>
        <p:sp>
          <p:nvSpPr>
            <p:cNvPr id="23" name="Guidance note">
              <a:extLst>
                <a:ext uri="{FF2B5EF4-FFF2-40B4-BE49-F238E27FC236}">
                  <a16:creationId xmlns:a16="http://schemas.microsoft.com/office/drawing/2014/main" id="{F86419A7-5EC4-4AC8-BB23-375E60D2C6B7}"/>
                </a:ext>
              </a:extLst>
            </p:cNvPr>
            <p:cNvSpPr/>
            <p:nvPr/>
          </p:nvSpPr>
          <p:spPr>
            <a:xfrm>
              <a:off x="10925224" y="286"/>
              <a:ext cx="2952328" cy="4024464"/>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marL="722" lvl="2">
                <a:spcAft>
                  <a:spcPts val="136"/>
                </a:spcAft>
              </a:pPr>
              <a:r>
                <a:rPr lang="en-GB" sz="640" b="1">
                  <a:solidFill>
                    <a:schemeClr val="bg1">
                      <a:lumMod val="50000"/>
                    </a:schemeClr>
                  </a:solidFill>
                  <a:latin typeface="+mj-lt"/>
                </a:rPr>
                <a:t>Reapplying the Slide Layout</a:t>
              </a:r>
            </a:p>
            <a:p>
              <a:pPr marL="722" lvl="2">
                <a:spcAft>
                  <a:spcPts val="136"/>
                </a:spcAft>
              </a:pPr>
              <a:r>
                <a:rPr lang="en-GB" sz="640">
                  <a:solidFill>
                    <a:schemeClr val="bg1">
                      <a:lumMod val="50000"/>
                    </a:schemeClr>
                  </a:solidFill>
                </a:rPr>
                <a:t>Putting text into a placeholder not only ensures the text sits in the correct place and is formatted correctly, it also helps to update the page quickly and efficiently. </a:t>
              </a:r>
            </a:p>
            <a:p>
              <a:pPr marL="83030" lvl="3" indent="-83030">
                <a:spcAft>
                  <a:spcPts val="136"/>
                </a:spcAft>
                <a:buClr>
                  <a:schemeClr val="tx1"/>
                </a:buClr>
                <a:buFont typeface="Wingdings" panose="05000000000000000000" pitchFamily="2" charset="2"/>
                <a:buChar char="§"/>
              </a:pPr>
              <a:r>
                <a:rPr lang="en-GB" sz="640">
                  <a:solidFill>
                    <a:schemeClr val="bg1">
                      <a:lumMod val="50000"/>
                    </a:schemeClr>
                  </a:solidFill>
                </a:rPr>
                <a:t>Right click on any part of slide</a:t>
              </a:r>
            </a:p>
            <a:p>
              <a:pPr marL="83030" lvl="3" indent="-83030">
                <a:spcAft>
                  <a:spcPts val="136"/>
                </a:spcAft>
                <a:buClr>
                  <a:schemeClr val="tx1"/>
                </a:buClr>
                <a:buFont typeface="Wingdings" panose="05000000000000000000" pitchFamily="2" charset="2"/>
                <a:buChar char="§"/>
              </a:pPr>
              <a:r>
                <a:rPr lang="en-GB" sz="640">
                  <a:solidFill>
                    <a:schemeClr val="bg1">
                      <a:lumMod val="50000"/>
                    </a:schemeClr>
                  </a:solidFill>
                </a:rPr>
                <a:t>Click on ‘Layout’</a:t>
              </a:r>
            </a:p>
            <a:p>
              <a:pPr marL="83030" lvl="3" indent="-83030">
                <a:spcAft>
                  <a:spcPts val="136"/>
                </a:spcAft>
                <a:buClr>
                  <a:schemeClr val="tx1"/>
                </a:buClr>
                <a:buFont typeface="Wingdings" panose="05000000000000000000" pitchFamily="2" charset="2"/>
                <a:buChar char="§"/>
              </a:pPr>
              <a:r>
                <a:rPr lang="en-GB" sz="640">
                  <a:solidFill>
                    <a:schemeClr val="bg1">
                      <a:lumMod val="50000"/>
                    </a:schemeClr>
                  </a:solidFill>
                </a:rPr>
                <a:t>Select the layout you require</a:t>
              </a:r>
            </a:p>
            <a:p>
              <a:pPr marL="722" lvl="2">
                <a:spcAft>
                  <a:spcPts val="136"/>
                </a:spcAft>
              </a:pPr>
              <a:r>
                <a:rPr lang="en-GB" sz="640" b="1">
                  <a:solidFill>
                    <a:schemeClr val="bg1">
                      <a:lumMod val="50000"/>
                    </a:schemeClr>
                  </a:solidFill>
                  <a:latin typeface="+mj-lt"/>
                </a:rPr>
                <a:t>Text bullet formatting</a:t>
              </a:r>
            </a:p>
            <a:p>
              <a:pPr marL="722" lvl="2">
                <a:spcAft>
                  <a:spcPts val="136"/>
                </a:spcAft>
              </a:pPr>
              <a:r>
                <a:rPr lang="en-GB" sz="640">
                  <a:solidFill>
                    <a:schemeClr val="bg1">
                      <a:lumMod val="50000"/>
                    </a:schemeClr>
                  </a:solidFill>
                </a:rPr>
                <a:t>To use text/bullet formatting levels correctly, use the Increase List Level and Decrease List Level buttons from the Paragraph group on the Home tab.</a:t>
              </a:r>
            </a:p>
            <a:p>
              <a:pPr marL="722" lvl="2">
                <a:spcAft>
                  <a:spcPts val="136"/>
                </a:spcAft>
              </a:pPr>
              <a:endParaRPr lang="en-GB" sz="640">
                <a:solidFill>
                  <a:schemeClr val="bg1">
                    <a:lumMod val="50000"/>
                  </a:schemeClr>
                </a:solidFill>
              </a:endParaRPr>
            </a:p>
            <a:p>
              <a:pPr marL="722" lvl="2">
                <a:spcAft>
                  <a:spcPts val="136"/>
                </a:spcAft>
              </a:pPr>
              <a:endParaRPr lang="en-GB" sz="640">
                <a:solidFill>
                  <a:schemeClr val="bg1">
                    <a:lumMod val="50000"/>
                  </a:schemeClr>
                </a:solidFill>
              </a:endParaRPr>
            </a:p>
            <a:p>
              <a:pPr marL="722" lvl="2">
                <a:spcAft>
                  <a:spcPts val="136"/>
                </a:spcAft>
              </a:pPr>
              <a:endParaRPr lang="en-GB" sz="640">
                <a:solidFill>
                  <a:schemeClr val="bg1">
                    <a:lumMod val="50000"/>
                  </a:schemeClr>
                </a:solidFill>
              </a:endParaRPr>
            </a:p>
            <a:p>
              <a:pPr marL="722" lvl="2">
                <a:spcAft>
                  <a:spcPts val="136"/>
                </a:spcAft>
              </a:pPr>
              <a:endParaRPr lang="en-GB" sz="640">
                <a:solidFill>
                  <a:schemeClr val="bg1">
                    <a:lumMod val="50000"/>
                  </a:schemeClr>
                </a:solidFill>
              </a:endParaRPr>
            </a:p>
            <a:p>
              <a:pPr marL="722" lvl="2">
                <a:spcAft>
                  <a:spcPts val="136"/>
                </a:spcAft>
              </a:pPr>
              <a:r>
                <a:rPr lang="en-GB" sz="640">
                  <a:solidFill>
                    <a:schemeClr val="bg1">
                      <a:lumMod val="50000"/>
                    </a:schemeClr>
                  </a:solidFill>
                </a:rPr>
                <a:t>Alternatively you can use the keyboard shortcuts:</a:t>
              </a:r>
              <a:br>
                <a:rPr lang="en-GB" sz="640">
                  <a:solidFill>
                    <a:schemeClr val="bg1">
                      <a:lumMod val="50000"/>
                    </a:schemeClr>
                  </a:solidFill>
                </a:rPr>
              </a:br>
              <a:r>
                <a:rPr lang="en-GB" sz="640" err="1">
                  <a:solidFill>
                    <a:schemeClr val="bg1">
                      <a:lumMod val="50000"/>
                    </a:schemeClr>
                  </a:solidFill>
                </a:rPr>
                <a:t>Shift+Alt+Right</a:t>
              </a:r>
              <a:r>
                <a:rPr lang="en-GB" sz="640">
                  <a:solidFill>
                    <a:schemeClr val="bg1">
                      <a:lumMod val="50000"/>
                    </a:schemeClr>
                  </a:solidFill>
                </a:rPr>
                <a:t> arrow key = increase level</a:t>
              </a:r>
              <a:br>
                <a:rPr lang="en-GB" sz="640">
                  <a:solidFill>
                    <a:schemeClr val="bg1">
                      <a:lumMod val="50000"/>
                    </a:schemeClr>
                  </a:solidFill>
                </a:rPr>
              </a:br>
              <a:r>
                <a:rPr lang="en-GB" sz="640" err="1">
                  <a:solidFill>
                    <a:schemeClr val="bg1">
                      <a:lumMod val="50000"/>
                    </a:schemeClr>
                  </a:solidFill>
                </a:rPr>
                <a:t>Shift+Alt+Left</a:t>
              </a:r>
              <a:r>
                <a:rPr lang="en-GB" sz="640">
                  <a:solidFill>
                    <a:schemeClr val="bg1">
                      <a:lumMod val="50000"/>
                    </a:schemeClr>
                  </a:solidFill>
                </a:rPr>
                <a:t> arrow key = decrease level</a:t>
              </a:r>
            </a:p>
            <a:p>
              <a:pPr marL="722" lvl="2">
                <a:spcAft>
                  <a:spcPts val="136"/>
                </a:spcAft>
              </a:pPr>
              <a:r>
                <a:rPr lang="en-GB" sz="640" b="1">
                  <a:solidFill>
                    <a:schemeClr val="bg1">
                      <a:lumMod val="50000"/>
                    </a:schemeClr>
                  </a:solidFill>
                  <a:latin typeface="+mj-lt"/>
                </a:rPr>
                <a:t>Guides</a:t>
              </a:r>
            </a:p>
            <a:p>
              <a:pPr marL="722" lvl="2">
                <a:spcAft>
                  <a:spcPts val="136"/>
                </a:spcAft>
              </a:pPr>
              <a:r>
                <a:rPr lang="en-GB" sz="640">
                  <a:solidFill>
                    <a:schemeClr val="bg1">
                      <a:lumMod val="50000"/>
                    </a:schemeClr>
                  </a:solidFill>
                </a:rPr>
                <a:t>To ensure all other elements aside from placeholders are positioned correctly, switch your drawing guides on (Alt+F9), this will help align all information such as text boxes, charts etc. </a:t>
              </a:r>
            </a:p>
            <a:p>
              <a:pPr marL="83030" lvl="3" indent="-83030">
                <a:spcAft>
                  <a:spcPts val="136"/>
                </a:spcAft>
                <a:buClr>
                  <a:schemeClr val="tx1"/>
                </a:buClr>
                <a:buFont typeface="Wingdings" panose="05000000000000000000" pitchFamily="2" charset="2"/>
                <a:buChar char="§"/>
              </a:pPr>
              <a:endParaRPr lang="en-GB" sz="640">
                <a:solidFill>
                  <a:schemeClr val="bg1">
                    <a:lumMod val="50000"/>
                  </a:schemeClr>
                </a:solidFill>
              </a:endParaRPr>
            </a:p>
          </p:txBody>
        </p:sp>
        <p:grpSp>
          <p:nvGrpSpPr>
            <p:cNvPr id="24" name="Group 23">
              <a:extLst>
                <a:ext uri="{FF2B5EF4-FFF2-40B4-BE49-F238E27FC236}">
                  <a16:creationId xmlns:a16="http://schemas.microsoft.com/office/drawing/2014/main" id="{A4B3781D-97B0-49DA-A922-2F4A49B5EEE0}"/>
                </a:ext>
              </a:extLst>
            </p:cNvPr>
            <p:cNvGrpSpPr/>
            <p:nvPr/>
          </p:nvGrpSpPr>
          <p:grpSpPr bwMode="gray">
            <a:xfrm>
              <a:off x="10986272" y="2041451"/>
              <a:ext cx="1586725" cy="550496"/>
              <a:chOff x="4736026" y="-2879841"/>
              <a:chExt cx="1698109" cy="589139"/>
            </a:xfrm>
            <a:solidFill>
              <a:schemeClr val="accent3">
                <a:lumMod val="20000"/>
                <a:lumOff val="80000"/>
              </a:schemeClr>
            </a:solidFill>
          </p:grpSpPr>
          <p:pic>
            <p:nvPicPr>
              <p:cNvPr id="25" name="Picture 3">
                <a:extLst>
                  <a:ext uri="{FF2B5EF4-FFF2-40B4-BE49-F238E27FC236}">
                    <a16:creationId xmlns:a16="http://schemas.microsoft.com/office/drawing/2014/main" id="{D16DEB41-48C9-4F3C-BCFC-0DDD665BFB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287984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26" name="Rounded Rectangle 20">
                <a:extLst>
                  <a:ext uri="{FF2B5EF4-FFF2-40B4-BE49-F238E27FC236}">
                    <a16:creationId xmlns:a16="http://schemas.microsoft.com/office/drawing/2014/main" id="{5625153F-0A02-4860-9759-AE6F2DB1F863}"/>
                  </a:ext>
                </a:extLst>
              </p:cNvPr>
              <p:cNvSpPr/>
              <p:nvPr/>
            </p:nvSpPr>
            <p:spPr bwMode="gray">
              <a:xfrm>
                <a:off x="5292025" y="-2820484"/>
                <a:ext cx="346227" cy="166715"/>
              </a:xfrm>
              <a:prstGeom prst="roundRect">
                <a:avLst>
                  <a:gd name="adj" fmla="val 20963"/>
                </a:avLst>
              </a:prstGeom>
              <a:noFill/>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spcAft>
                    <a:spcPts val="273"/>
                  </a:spcAft>
                </a:pPr>
                <a:endParaRPr lang="en-GB" sz="637"/>
              </a:p>
            </p:txBody>
          </p:sp>
        </p:gr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ne column + char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3878C4F-BC10-44FA-BC77-6768BE68A2F6}"/>
              </a:ext>
            </a:extLst>
          </p:cNvPr>
          <p:cNvSpPr>
            <a:spLocks noGrp="1"/>
          </p:cNvSpPr>
          <p:nvPr>
            <p:ph type="title"/>
          </p:nvPr>
        </p:nvSpPr>
        <p:spPr/>
        <p:txBody>
          <a:bodyPr/>
          <a:lstStyle/>
          <a:p>
            <a:r>
              <a:rPr lang="en-US"/>
              <a:t>Click to edit Master title style</a:t>
            </a:r>
            <a:endParaRPr lang="en-GB"/>
          </a:p>
        </p:txBody>
      </p:sp>
      <p:sp>
        <p:nvSpPr>
          <p:cNvPr id="6" name="Chart Placeholder 5">
            <a:extLst>
              <a:ext uri="{FF2B5EF4-FFF2-40B4-BE49-F238E27FC236}">
                <a16:creationId xmlns:a16="http://schemas.microsoft.com/office/drawing/2014/main" id="{83EBF3A2-2E7C-4F57-BC5D-3417991A9CB8}"/>
              </a:ext>
            </a:extLst>
          </p:cNvPr>
          <p:cNvSpPr>
            <a:spLocks noGrp="1"/>
          </p:cNvSpPr>
          <p:nvPr>
            <p:ph type="chart" sz="quarter" idx="15" hasCustomPrompt="1"/>
          </p:nvPr>
        </p:nvSpPr>
        <p:spPr>
          <a:xfrm>
            <a:off x="6228000" y="1062500"/>
            <a:ext cx="2592000" cy="3453938"/>
          </a:xfrm>
          <a:prstGeom prst="rect">
            <a:avLst/>
          </a:prstGeom>
        </p:spPr>
        <p:txBody>
          <a:bodyPr>
            <a:noAutofit/>
          </a:bodyPr>
          <a:lstStyle>
            <a:lvl1pPr>
              <a:defRPr/>
            </a:lvl1pPr>
          </a:lstStyle>
          <a:p>
            <a:r>
              <a:rPr lang="en-GB"/>
              <a:t> </a:t>
            </a:r>
          </a:p>
        </p:txBody>
      </p:sp>
      <p:sp>
        <p:nvSpPr>
          <p:cNvPr id="12" name="Text Placeholder 3">
            <a:extLst>
              <a:ext uri="{FF2B5EF4-FFF2-40B4-BE49-F238E27FC236}">
                <a16:creationId xmlns:a16="http://schemas.microsoft.com/office/drawing/2014/main" id="{17845B65-2392-4819-94E4-E3EB31C4C457}"/>
              </a:ext>
            </a:extLst>
          </p:cNvPr>
          <p:cNvSpPr>
            <a:spLocks noGrp="1"/>
          </p:cNvSpPr>
          <p:nvPr>
            <p:ph type="body" sz="quarter" idx="16"/>
          </p:nvPr>
        </p:nvSpPr>
        <p:spPr>
          <a:xfrm>
            <a:off x="323999" y="1062500"/>
            <a:ext cx="5544000" cy="1569660"/>
          </a:xfrm>
        </p:spPr>
        <p:txBody>
          <a:bodyPr wrap="square">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grpSp>
        <p:nvGrpSpPr>
          <p:cNvPr id="23" name="Guidance note">
            <a:extLst>
              <a:ext uri="{FF2B5EF4-FFF2-40B4-BE49-F238E27FC236}">
                <a16:creationId xmlns:a16="http://schemas.microsoft.com/office/drawing/2014/main" id="{C6220EA2-47DD-43D0-9331-5CA1710205F1}"/>
              </a:ext>
            </a:extLst>
          </p:cNvPr>
          <p:cNvGrpSpPr/>
          <p:nvPr userDrawn="1"/>
        </p:nvGrpSpPr>
        <p:grpSpPr>
          <a:xfrm>
            <a:off x="9385694" y="-2227"/>
            <a:ext cx="1932344" cy="2633888"/>
            <a:chOff x="10925224" y="286"/>
            <a:chExt cx="2952328" cy="4024464"/>
          </a:xfrm>
        </p:grpSpPr>
        <p:sp>
          <p:nvSpPr>
            <p:cNvPr id="24" name="Guidance note">
              <a:extLst>
                <a:ext uri="{FF2B5EF4-FFF2-40B4-BE49-F238E27FC236}">
                  <a16:creationId xmlns:a16="http://schemas.microsoft.com/office/drawing/2014/main" id="{2CF5DA98-8560-415B-8960-59469744CC96}"/>
                </a:ext>
              </a:extLst>
            </p:cNvPr>
            <p:cNvSpPr/>
            <p:nvPr/>
          </p:nvSpPr>
          <p:spPr>
            <a:xfrm>
              <a:off x="10925224" y="286"/>
              <a:ext cx="2952328" cy="4024464"/>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marL="722" lvl="2">
                <a:spcAft>
                  <a:spcPts val="136"/>
                </a:spcAft>
              </a:pPr>
              <a:r>
                <a:rPr lang="en-GB" sz="640" b="1">
                  <a:solidFill>
                    <a:schemeClr val="bg1">
                      <a:lumMod val="50000"/>
                    </a:schemeClr>
                  </a:solidFill>
                  <a:latin typeface="+mj-lt"/>
                </a:rPr>
                <a:t>Reapplying the Slide Layout</a:t>
              </a:r>
            </a:p>
            <a:p>
              <a:pPr marL="722" lvl="2">
                <a:spcAft>
                  <a:spcPts val="136"/>
                </a:spcAft>
              </a:pPr>
              <a:r>
                <a:rPr lang="en-GB" sz="640">
                  <a:solidFill>
                    <a:schemeClr val="bg1">
                      <a:lumMod val="50000"/>
                    </a:schemeClr>
                  </a:solidFill>
                </a:rPr>
                <a:t>Putting text into a placeholder not only ensures the text sits in the correct place and is formatted correctly, it also helps to update the page quickly and efficiently. </a:t>
              </a:r>
            </a:p>
            <a:p>
              <a:pPr marL="83030" lvl="3" indent="-83030">
                <a:spcAft>
                  <a:spcPts val="136"/>
                </a:spcAft>
                <a:buClr>
                  <a:schemeClr val="tx1"/>
                </a:buClr>
                <a:buFont typeface="Wingdings" panose="05000000000000000000" pitchFamily="2" charset="2"/>
                <a:buChar char="§"/>
              </a:pPr>
              <a:r>
                <a:rPr lang="en-GB" sz="640">
                  <a:solidFill>
                    <a:schemeClr val="bg1">
                      <a:lumMod val="50000"/>
                    </a:schemeClr>
                  </a:solidFill>
                </a:rPr>
                <a:t>Right click on any part of slide</a:t>
              </a:r>
            </a:p>
            <a:p>
              <a:pPr marL="83030" lvl="3" indent="-83030">
                <a:spcAft>
                  <a:spcPts val="136"/>
                </a:spcAft>
                <a:buClr>
                  <a:schemeClr val="tx1"/>
                </a:buClr>
                <a:buFont typeface="Wingdings" panose="05000000000000000000" pitchFamily="2" charset="2"/>
                <a:buChar char="§"/>
              </a:pPr>
              <a:r>
                <a:rPr lang="en-GB" sz="640">
                  <a:solidFill>
                    <a:schemeClr val="bg1">
                      <a:lumMod val="50000"/>
                    </a:schemeClr>
                  </a:solidFill>
                </a:rPr>
                <a:t>Click on ‘Layout’</a:t>
              </a:r>
            </a:p>
            <a:p>
              <a:pPr marL="83030" lvl="3" indent="-83030">
                <a:spcAft>
                  <a:spcPts val="136"/>
                </a:spcAft>
                <a:buClr>
                  <a:schemeClr val="tx1"/>
                </a:buClr>
                <a:buFont typeface="Wingdings" panose="05000000000000000000" pitchFamily="2" charset="2"/>
                <a:buChar char="§"/>
              </a:pPr>
              <a:r>
                <a:rPr lang="en-GB" sz="640">
                  <a:solidFill>
                    <a:schemeClr val="bg1">
                      <a:lumMod val="50000"/>
                    </a:schemeClr>
                  </a:solidFill>
                </a:rPr>
                <a:t>Select the layout you require</a:t>
              </a:r>
            </a:p>
            <a:p>
              <a:pPr marL="722" lvl="2">
                <a:spcAft>
                  <a:spcPts val="136"/>
                </a:spcAft>
              </a:pPr>
              <a:r>
                <a:rPr lang="en-GB" sz="640" b="1">
                  <a:solidFill>
                    <a:schemeClr val="bg1">
                      <a:lumMod val="50000"/>
                    </a:schemeClr>
                  </a:solidFill>
                  <a:latin typeface="+mj-lt"/>
                </a:rPr>
                <a:t>Text bullet formatting</a:t>
              </a:r>
            </a:p>
            <a:p>
              <a:pPr marL="722" lvl="2">
                <a:spcAft>
                  <a:spcPts val="136"/>
                </a:spcAft>
              </a:pPr>
              <a:r>
                <a:rPr lang="en-GB" sz="640">
                  <a:solidFill>
                    <a:schemeClr val="bg1">
                      <a:lumMod val="50000"/>
                    </a:schemeClr>
                  </a:solidFill>
                </a:rPr>
                <a:t>To use text/bullet formatting levels correctly, use the Increase List Level and Decrease List Level buttons from the Paragraph group on the Home tab.</a:t>
              </a:r>
            </a:p>
            <a:p>
              <a:pPr marL="722" lvl="2">
                <a:spcAft>
                  <a:spcPts val="136"/>
                </a:spcAft>
              </a:pPr>
              <a:endParaRPr lang="en-GB" sz="640">
                <a:solidFill>
                  <a:schemeClr val="bg1">
                    <a:lumMod val="50000"/>
                  </a:schemeClr>
                </a:solidFill>
              </a:endParaRPr>
            </a:p>
            <a:p>
              <a:pPr marL="722" lvl="2">
                <a:spcAft>
                  <a:spcPts val="136"/>
                </a:spcAft>
              </a:pPr>
              <a:endParaRPr lang="en-GB" sz="640">
                <a:solidFill>
                  <a:schemeClr val="bg1">
                    <a:lumMod val="50000"/>
                  </a:schemeClr>
                </a:solidFill>
              </a:endParaRPr>
            </a:p>
            <a:p>
              <a:pPr marL="722" lvl="2">
                <a:spcAft>
                  <a:spcPts val="136"/>
                </a:spcAft>
              </a:pPr>
              <a:endParaRPr lang="en-GB" sz="640">
                <a:solidFill>
                  <a:schemeClr val="bg1">
                    <a:lumMod val="50000"/>
                  </a:schemeClr>
                </a:solidFill>
              </a:endParaRPr>
            </a:p>
            <a:p>
              <a:pPr marL="722" lvl="2">
                <a:spcAft>
                  <a:spcPts val="136"/>
                </a:spcAft>
              </a:pPr>
              <a:endParaRPr lang="en-GB" sz="640">
                <a:solidFill>
                  <a:schemeClr val="bg1">
                    <a:lumMod val="50000"/>
                  </a:schemeClr>
                </a:solidFill>
              </a:endParaRPr>
            </a:p>
            <a:p>
              <a:pPr marL="722" lvl="2">
                <a:spcAft>
                  <a:spcPts val="136"/>
                </a:spcAft>
              </a:pPr>
              <a:r>
                <a:rPr lang="en-GB" sz="640">
                  <a:solidFill>
                    <a:schemeClr val="bg1">
                      <a:lumMod val="50000"/>
                    </a:schemeClr>
                  </a:solidFill>
                </a:rPr>
                <a:t>Alternatively you can use the keyboard shortcuts:</a:t>
              </a:r>
              <a:br>
                <a:rPr lang="en-GB" sz="640">
                  <a:solidFill>
                    <a:schemeClr val="bg1">
                      <a:lumMod val="50000"/>
                    </a:schemeClr>
                  </a:solidFill>
                </a:rPr>
              </a:br>
              <a:r>
                <a:rPr lang="en-GB" sz="640" err="1">
                  <a:solidFill>
                    <a:schemeClr val="bg1">
                      <a:lumMod val="50000"/>
                    </a:schemeClr>
                  </a:solidFill>
                </a:rPr>
                <a:t>Shift+Alt+Right</a:t>
              </a:r>
              <a:r>
                <a:rPr lang="en-GB" sz="640">
                  <a:solidFill>
                    <a:schemeClr val="bg1">
                      <a:lumMod val="50000"/>
                    </a:schemeClr>
                  </a:solidFill>
                </a:rPr>
                <a:t> arrow key = increase level</a:t>
              </a:r>
              <a:br>
                <a:rPr lang="en-GB" sz="640">
                  <a:solidFill>
                    <a:schemeClr val="bg1">
                      <a:lumMod val="50000"/>
                    </a:schemeClr>
                  </a:solidFill>
                </a:rPr>
              </a:br>
              <a:r>
                <a:rPr lang="en-GB" sz="640" err="1">
                  <a:solidFill>
                    <a:schemeClr val="bg1">
                      <a:lumMod val="50000"/>
                    </a:schemeClr>
                  </a:solidFill>
                </a:rPr>
                <a:t>Shift+Alt+Left</a:t>
              </a:r>
              <a:r>
                <a:rPr lang="en-GB" sz="640">
                  <a:solidFill>
                    <a:schemeClr val="bg1">
                      <a:lumMod val="50000"/>
                    </a:schemeClr>
                  </a:solidFill>
                </a:rPr>
                <a:t> arrow key = decrease level</a:t>
              </a:r>
            </a:p>
            <a:p>
              <a:pPr marL="722" lvl="2">
                <a:spcAft>
                  <a:spcPts val="136"/>
                </a:spcAft>
              </a:pPr>
              <a:r>
                <a:rPr lang="en-GB" sz="640" b="1">
                  <a:solidFill>
                    <a:schemeClr val="bg1">
                      <a:lumMod val="50000"/>
                    </a:schemeClr>
                  </a:solidFill>
                  <a:latin typeface="+mj-lt"/>
                </a:rPr>
                <a:t>Guides</a:t>
              </a:r>
            </a:p>
            <a:p>
              <a:pPr marL="722" lvl="2">
                <a:spcAft>
                  <a:spcPts val="136"/>
                </a:spcAft>
              </a:pPr>
              <a:r>
                <a:rPr lang="en-GB" sz="640">
                  <a:solidFill>
                    <a:schemeClr val="bg1">
                      <a:lumMod val="50000"/>
                    </a:schemeClr>
                  </a:solidFill>
                </a:rPr>
                <a:t>To ensure all other elements aside from placeholders are positioned correctly, switch your drawing guides on (Alt+F9), this will help align all information such as text boxes, charts etc. </a:t>
              </a:r>
            </a:p>
            <a:p>
              <a:pPr marL="83030" lvl="3" indent="-83030">
                <a:spcAft>
                  <a:spcPts val="136"/>
                </a:spcAft>
                <a:buClr>
                  <a:schemeClr val="tx1"/>
                </a:buClr>
                <a:buFont typeface="Wingdings" panose="05000000000000000000" pitchFamily="2" charset="2"/>
                <a:buChar char="§"/>
              </a:pPr>
              <a:endParaRPr lang="en-GB" sz="640">
                <a:solidFill>
                  <a:schemeClr val="bg1">
                    <a:lumMod val="50000"/>
                  </a:schemeClr>
                </a:solidFill>
              </a:endParaRPr>
            </a:p>
          </p:txBody>
        </p:sp>
        <p:grpSp>
          <p:nvGrpSpPr>
            <p:cNvPr id="25" name="Group 24">
              <a:extLst>
                <a:ext uri="{FF2B5EF4-FFF2-40B4-BE49-F238E27FC236}">
                  <a16:creationId xmlns:a16="http://schemas.microsoft.com/office/drawing/2014/main" id="{78E71987-5BD9-4DE7-9F3A-329F8F826E80}"/>
                </a:ext>
              </a:extLst>
            </p:cNvPr>
            <p:cNvGrpSpPr/>
            <p:nvPr/>
          </p:nvGrpSpPr>
          <p:grpSpPr bwMode="gray">
            <a:xfrm>
              <a:off x="10986272" y="2041451"/>
              <a:ext cx="1586725" cy="550496"/>
              <a:chOff x="4736026" y="-2879841"/>
              <a:chExt cx="1698109" cy="589139"/>
            </a:xfrm>
            <a:solidFill>
              <a:schemeClr val="accent3">
                <a:lumMod val="20000"/>
                <a:lumOff val="80000"/>
              </a:schemeClr>
            </a:solidFill>
          </p:grpSpPr>
          <p:pic>
            <p:nvPicPr>
              <p:cNvPr id="26" name="Picture 3">
                <a:extLst>
                  <a:ext uri="{FF2B5EF4-FFF2-40B4-BE49-F238E27FC236}">
                    <a16:creationId xmlns:a16="http://schemas.microsoft.com/office/drawing/2014/main" id="{FC9137C3-4121-48D7-AB68-03D7AA9055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287984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27" name="Rounded Rectangle 20">
                <a:extLst>
                  <a:ext uri="{FF2B5EF4-FFF2-40B4-BE49-F238E27FC236}">
                    <a16:creationId xmlns:a16="http://schemas.microsoft.com/office/drawing/2014/main" id="{CD8F4824-0475-4119-BF77-90AE7EEC80E7}"/>
                  </a:ext>
                </a:extLst>
              </p:cNvPr>
              <p:cNvSpPr/>
              <p:nvPr/>
            </p:nvSpPr>
            <p:spPr bwMode="gray">
              <a:xfrm>
                <a:off x="5292025" y="-2820484"/>
                <a:ext cx="346227" cy="166715"/>
              </a:xfrm>
              <a:prstGeom prst="roundRect">
                <a:avLst>
                  <a:gd name="adj" fmla="val 20963"/>
                </a:avLst>
              </a:prstGeom>
              <a:noFill/>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spcAft>
                    <a:spcPts val="273"/>
                  </a:spcAft>
                </a:pPr>
                <a:endParaRPr lang="en-GB" sz="637"/>
              </a:p>
            </p:txBody>
          </p:sp>
        </p:grpSp>
      </p:grpSp>
    </p:spTree>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lumn +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62524-0972-45E6-8233-6ABAD7F79AAC}"/>
              </a:ext>
            </a:extLst>
          </p:cNvPr>
          <p:cNvSpPr>
            <a:spLocks noGrp="1"/>
          </p:cNvSpPr>
          <p:nvPr>
            <p:ph type="title"/>
          </p:nvPr>
        </p:nvSpPr>
        <p:spPr/>
        <p:txBody>
          <a:bodyPr/>
          <a:lstStyle/>
          <a:p>
            <a:r>
              <a:rPr lang="en-US"/>
              <a:t>Click to edit Master title style</a:t>
            </a:r>
            <a:endParaRPr lang="en-GB"/>
          </a:p>
        </p:txBody>
      </p:sp>
      <p:sp>
        <p:nvSpPr>
          <p:cNvPr id="14" name="Text Placeholder 3">
            <a:extLst>
              <a:ext uri="{FF2B5EF4-FFF2-40B4-BE49-F238E27FC236}">
                <a16:creationId xmlns:a16="http://schemas.microsoft.com/office/drawing/2014/main" id="{9FC37DAF-12F7-4FE3-99E2-B1BC731C4CD1}"/>
              </a:ext>
            </a:extLst>
          </p:cNvPr>
          <p:cNvSpPr>
            <a:spLocks noGrp="1"/>
          </p:cNvSpPr>
          <p:nvPr>
            <p:ph type="body" sz="quarter" idx="16"/>
          </p:nvPr>
        </p:nvSpPr>
        <p:spPr>
          <a:xfrm>
            <a:off x="323999" y="1062500"/>
            <a:ext cx="2592000" cy="1569660"/>
          </a:xfrm>
        </p:spPr>
        <p:txBody>
          <a:bodyPr wrap="square">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ext Placeholder 3">
            <a:extLst>
              <a:ext uri="{FF2B5EF4-FFF2-40B4-BE49-F238E27FC236}">
                <a16:creationId xmlns:a16="http://schemas.microsoft.com/office/drawing/2014/main" id="{CEC6E2C5-7988-4109-B04E-4C5B434E0D5F}"/>
              </a:ext>
            </a:extLst>
          </p:cNvPr>
          <p:cNvSpPr>
            <a:spLocks noGrp="1"/>
          </p:cNvSpPr>
          <p:nvPr>
            <p:ph type="body" sz="quarter" idx="17"/>
          </p:nvPr>
        </p:nvSpPr>
        <p:spPr>
          <a:xfrm>
            <a:off x="3276000" y="1062500"/>
            <a:ext cx="2592000" cy="1569660"/>
          </a:xfrm>
        </p:spPr>
        <p:txBody>
          <a:bodyPr wrap="square">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Chart Placeholder 5">
            <a:extLst>
              <a:ext uri="{FF2B5EF4-FFF2-40B4-BE49-F238E27FC236}">
                <a16:creationId xmlns:a16="http://schemas.microsoft.com/office/drawing/2014/main" id="{59BB4BB1-10D0-4A42-B2B1-1F058F0E5999}"/>
              </a:ext>
            </a:extLst>
          </p:cNvPr>
          <p:cNvSpPr>
            <a:spLocks noGrp="1"/>
          </p:cNvSpPr>
          <p:nvPr>
            <p:ph type="chart" sz="quarter" idx="15" hasCustomPrompt="1"/>
          </p:nvPr>
        </p:nvSpPr>
        <p:spPr>
          <a:xfrm>
            <a:off x="6228000" y="1062500"/>
            <a:ext cx="2592000" cy="3453938"/>
          </a:xfrm>
          <a:prstGeom prst="rect">
            <a:avLst/>
          </a:prstGeom>
        </p:spPr>
        <p:txBody>
          <a:bodyPr>
            <a:noAutofit/>
          </a:bodyPr>
          <a:lstStyle>
            <a:lvl1pPr>
              <a:defRPr/>
            </a:lvl1pPr>
          </a:lstStyle>
          <a:p>
            <a:r>
              <a:rPr lang="en-GB"/>
              <a:t> </a:t>
            </a:r>
          </a:p>
        </p:txBody>
      </p:sp>
      <p:grpSp>
        <p:nvGrpSpPr>
          <p:cNvPr id="25" name="Guidance note">
            <a:extLst>
              <a:ext uri="{FF2B5EF4-FFF2-40B4-BE49-F238E27FC236}">
                <a16:creationId xmlns:a16="http://schemas.microsoft.com/office/drawing/2014/main" id="{2B9602E7-D537-490B-9711-4C94A1263400}"/>
              </a:ext>
            </a:extLst>
          </p:cNvPr>
          <p:cNvGrpSpPr/>
          <p:nvPr userDrawn="1"/>
        </p:nvGrpSpPr>
        <p:grpSpPr>
          <a:xfrm>
            <a:off x="9385694" y="-2227"/>
            <a:ext cx="1932344" cy="2633888"/>
            <a:chOff x="10925224" y="286"/>
            <a:chExt cx="2952328" cy="4024464"/>
          </a:xfrm>
        </p:grpSpPr>
        <p:sp>
          <p:nvSpPr>
            <p:cNvPr id="26" name="Guidance note">
              <a:extLst>
                <a:ext uri="{FF2B5EF4-FFF2-40B4-BE49-F238E27FC236}">
                  <a16:creationId xmlns:a16="http://schemas.microsoft.com/office/drawing/2014/main" id="{A260A4C8-FE16-4419-895F-1BDE2239A65A}"/>
                </a:ext>
              </a:extLst>
            </p:cNvPr>
            <p:cNvSpPr/>
            <p:nvPr/>
          </p:nvSpPr>
          <p:spPr>
            <a:xfrm>
              <a:off x="10925224" y="286"/>
              <a:ext cx="2952328" cy="4024464"/>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marL="722" lvl="2">
                <a:spcAft>
                  <a:spcPts val="136"/>
                </a:spcAft>
              </a:pPr>
              <a:r>
                <a:rPr lang="en-GB" sz="640" b="1">
                  <a:solidFill>
                    <a:schemeClr val="bg1">
                      <a:lumMod val="50000"/>
                    </a:schemeClr>
                  </a:solidFill>
                  <a:latin typeface="+mj-lt"/>
                </a:rPr>
                <a:t>Reapplying the Slide Layout</a:t>
              </a:r>
            </a:p>
            <a:p>
              <a:pPr marL="722" lvl="2">
                <a:spcAft>
                  <a:spcPts val="136"/>
                </a:spcAft>
              </a:pPr>
              <a:r>
                <a:rPr lang="en-GB" sz="640">
                  <a:solidFill>
                    <a:schemeClr val="bg1">
                      <a:lumMod val="50000"/>
                    </a:schemeClr>
                  </a:solidFill>
                </a:rPr>
                <a:t>Putting text into a placeholder not only ensures the text sits in the correct place and is formatted correctly, it also helps to update the page quickly and efficiently. </a:t>
              </a:r>
            </a:p>
            <a:p>
              <a:pPr marL="83030" lvl="3" indent="-83030">
                <a:spcAft>
                  <a:spcPts val="136"/>
                </a:spcAft>
                <a:buClr>
                  <a:schemeClr val="tx1"/>
                </a:buClr>
                <a:buFont typeface="Wingdings" panose="05000000000000000000" pitchFamily="2" charset="2"/>
                <a:buChar char="§"/>
              </a:pPr>
              <a:r>
                <a:rPr lang="en-GB" sz="640">
                  <a:solidFill>
                    <a:schemeClr val="bg1">
                      <a:lumMod val="50000"/>
                    </a:schemeClr>
                  </a:solidFill>
                </a:rPr>
                <a:t>Right click on any part of slide</a:t>
              </a:r>
            </a:p>
            <a:p>
              <a:pPr marL="83030" lvl="3" indent="-83030">
                <a:spcAft>
                  <a:spcPts val="136"/>
                </a:spcAft>
                <a:buClr>
                  <a:schemeClr val="tx1"/>
                </a:buClr>
                <a:buFont typeface="Wingdings" panose="05000000000000000000" pitchFamily="2" charset="2"/>
                <a:buChar char="§"/>
              </a:pPr>
              <a:r>
                <a:rPr lang="en-GB" sz="640">
                  <a:solidFill>
                    <a:schemeClr val="bg1">
                      <a:lumMod val="50000"/>
                    </a:schemeClr>
                  </a:solidFill>
                </a:rPr>
                <a:t>Click on ‘Layout’</a:t>
              </a:r>
            </a:p>
            <a:p>
              <a:pPr marL="83030" lvl="3" indent="-83030">
                <a:spcAft>
                  <a:spcPts val="136"/>
                </a:spcAft>
                <a:buClr>
                  <a:schemeClr val="tx1"/>
                </a:buClr>
                <a:buFont typeface="Wingdings" panose="05000000000000000000" pitchFamily="2" charset="2"/>
                <a:buChar char="§"/>
              </a:pPr>
              <a:r>
                <a:rPr lang="en-GB" sz="640">
                  <a:solidFill>
                    <a:schemeClr val="bg1">
                      <a:lumMod val="50000"/>
                    </a:schemeClr>
                  </a:solidFill>
                </a:rPr>
                <a:t>Select the layout you require</a:t>
              </a:r>
            </a:p>
            <a:p>
              <a:pPr marL="722" lvl="2">
                <a:spcAft>
                  <a:spcPts val="136"/>
                </a:spcAft>
              </a:pPr>
              <a:r>
                <a:rPr lang="en-GB" sz="640" b="1">
                  <a:solidFill>
                    <a:schemeClr val="bg1">
                      <a:lumMod val="50000"/>
                    </a:schemeClr>
                  </a:solidFill>
                  <a:latin typeface="+mj-lt"/>
                </a:rPr>
                <a:t>Text bullet formatting</a:t>
              </a:r>
            </a:p>
            <a:p>
              <a:pPr marL="722" lvl="2">
                <a:spcAft>
                  <a:spcPts val="136"/>
                </a:spcAft>
              </a:pPr>
              <a:r>
                <a:rPr lang="en-GB" sz="640">
                  <a:solidFill>
                    <a:schemeClr val="bg1">
                      <a:lumMod val="50000"/>
                    </a:schemeClr>
                  </a:solidFill>
                </a:rPr>
                <a:t>To use text/bullet formatting levels correctly, use the Increase List Level and Decrease List Level buttons from the Paragraph group on the Home tab.</a:t>
              </a:r>
            </a:p>
            <a:p>
              <a:pPr marL="722" lvl="2">
                <a:spcAft>
                  <a:spcPts val="136"/>
                </a:spcAft>
              </a:pPr>
              <a:endParaRPr lang="en-GB" sz="640">
                <a:solidFill>
                  <a:schemeClr val="bg1">
                    <a:lumMod val="50000"/>
                  </a:schemeClr>
                </a:solidFill>
              </a:endParaRPr>
            </a:p>
            <a:p>
              <a:pPr marL="722" lvl="2">
                <a:spcAft>
                  <a:spcPts val="136"/>
                </a:spcAft>
              </a:pPr>
              <a:endParaRPr lang="en-GB" sz="640">
                <a:solidFill>
                  <a:schemeClr val="bg1">
                    <a:lumMod val="50000"/>
                  </a:schemeClr>
                </a:solidFill>
              </a:endParaRPr>
            </a:p>
            <a:p>
              <a:pPr marL="722" lvl="2">
                <a:spcAft>
                  <a:spcPts val="136"/>
                </a:spcAft>
              </a:pPr>
              <a:endParaRPr lang="en-GB" sz="640">
                <a:solidFill>
                  <a:schemeClr val="bg1">
                    <a:lumMod val="50000"/>
                  </a:schemeClr>
                </a:solidFill>
              </a:endParaRPr>
            </a:p>
            <a:p>
              <a:pPr marL="722" lvl="2">
                <a:spcAft>
                  <a:spcPts val="136"/>
                </a:spcAft>
              </a:pPr>
              <a:endParaRPr lang="en-GB" sz="640">
                <a:solidFill>
                  <a:schemeClr val="bg1">
                    <a:lumMod val="50000"/>
                  </a:schemeClr>
                </a:solidFill>
              </a:endParaRPr>
            </a:p>
            <a:p>
              <a:pPr marL="722" lvl="2">
                <a:spcAft>
                  <a:spcPts val="136"/>
                </a:spcAft>
              </a:pPr>
              <a:r>
                <a:rPr lang="en-GB" sz="640">
                  <a:solidFill>
                    <a:schemeClr val="bg1">
                      <a:lumMod val="50000"/>
                    </a:schemeClr>
                  </a:solidFill>
                </a:rPr>
                <a:t>Alternatively you can use the keyboard shortcuts:</a:t>
              </a:r>
              <a:br>
                <a:rPr lang="en-GB" sz="640">
                  <a:solidFill>
                    <a:schemeClr val="bg1">
                      <a:lumMod val="50000"/>
                    </a:schemeClr>
                  </a:solidFill>
                </a:rPr>
              </a:br>
              <a:r>
                <a:rPr lang="en-GB" sz="640" err="1">
                  <a:solidFill>
                    <a:schemeClr val="bg1">
                      <a:lumMod val="50000"/>
                    </a:schemeClr>
                  </a:solidFill>
                </a:rPr>
                <a:t>Shift+Alt+Right</a:t>
              </a:r>
              <a:r>
                <a:rPr lang="en-GB" sz="640">
                  <a:solidFill>
                    <a:schemeClr val="bg1">
                      <a:lumMod val="50000"/>
                    </a:schemeClr>
                  </a:solidFill>
                </a:rPr>
                <a:t> arrow key = increase level</a:t>
              </a:r>
              <a:br>
                <a:rPr lang="en-GB" sz="640">
                  <a:solidFill>
                    <a:schemeClr val="bg1">
                      <a:lumMod val="50000"/>
                    </a:schemeClr>
                  </a:solidFill>
                </a:rPr>
              </a:br>
              <a:r>
                <a:rPr lang="en-GB" sz="640" err="1">
                  <a:solidFill>
                    <a:schemeClr val="bg1">
                      <a:lumMod val="50000"/>
                    </a:schemeClr>
                  </a:solidFill>
                </a:rPr>
                <a:t>Shift+Alt+Left</a:t>
              </a:r>
              <a:r>
                <a:rPr lang="en-GB" sz="640">
                  <a:solidFill>
                    <a:schemeClr val="bg1">
                      <a:lumMod val="50000"/>
                    </a:schemeClr>
                  </a:solidFill>
                </a:rPr>
                <a:t> arrow key = decrease level</a:t>
              </a:r>
            </a:p>
            <a:p>
              <a:pPr marL="722" lvl="2">
                <a:spcAft>
                  <a:spcPts val="136"/>
                </a:spcAft>
              </a:pPr>
              <a:r>
                <a:rPr lang="en-GB" sz="640" b="1">
                  <a:solidFill>
                    <a:schemeClr val="bg1">
                      <a:lumMod val="50000"/>
                    </a:schemeClr>
                  </a:solidFill>
                  <a:latin typeface="+mj-lt"/>
                </a:rPr>
                <a:t>Guides</a:t>
              </a:r>
            </a:p>
            <a:p>
              <a:pPr marL="722" lvl="2">
                <a:spcAft>
                  <a:spcPts val="136"/>
                </a:spcAft>
              </a:pPr>
              <a:r>
                <a:rPr lang="en-GB" sz="640">
                  <a:solidFill>
                    <a:schemeClr val="bg1">
                      <a:lumMod val="50000"/>
                    </a:schemeClr>
                  </a:solidFill>
                </a:rPr>
                <a:t>To ensure all other elements aside from placeholders are positioned correctly, switch your drawing guides on (Alt+F9), this will help align all information such as text boxes, charts etc. </a:t>
              </a:r>
            </a:p>
            <a:p>
              <a:pPr marL="83030" lvl="3" indent="-83030">
                <a:spcAft>
                  <a:spcPts val="136"/>
                </a:spcAft>
                <a:buClr>
                  <a:schemeClr val="tx1"/>
                </a:buClr>
                <a:buFont typeface="Wingdings" panose="05000000000000000000" pitchFamily="2" charset="2"/>
                <a:buChar char="§"/>
              </a:pPr>
              <a:endParaRPr lang="en-GB" sz="640">
                <a:solidFill>
                  <a:schemeClr val="bg1">
                    <a:lumMod val="50000"/>
                  </a:schemeClr>
                </a:solidFill>
              </a:endParaRPr>
            </a:p>
          </p:txBody>
        </p:sp>
        <p:grpSp>
          <p:nvGrpSpPr>
            <p:cNvPr id="27" name="Group 26">
              <a:extLst>
                <a:ext uri="{FF2B5EF4-FFF2-40B4-BE49-F238E27FC236}">
                  <a16:creationId xmlns:a16="http://schemas.microsoft.com/office/drawing/2014/main" id="{2F154759-8702-4699-8D62-C0E5762F4453}"/>
                </a:ext>
              </a:extLst>
            </p:cNvPr>
            <p:cNvGrpSpPr/>
            <p:nvPr/>
          </p:nvGrpSpPr>
          <p:grpSpPr bwMode="gray">
            <a:xfrm>
              <a:off x="10986272" y="2041451"/>
              <a:ext cx="1586725" cy="550496"/>
              <a:chOff x="4736026" y="-2879841"/>
              <a:chExt cx="1698109" cy="589139"/>
            </a:xfrm>
            <a:solidFill>
              <a:schemeClr val="accent3">
                <a:lumMod val="20000"/>
                <a:lumOff val="80000"/>
              </a:schemeClr>
            </a:solidFill>
          </p:grpSpPr>
          <p:pic>
            <p:nvPicPr>
              <p:cNvPr id="28" name="Picture 3">
                <a:extLst>
                  <a:ext uri="{FF2B5EF4-FFF2-40B4-BE49-F238E27FC236}">
                    <a16:creationId xmlns:a16="http://schemas.microsoft.com/office/drawing/2014/main" id="{1E7040CA-37E8-4B53-84A1-45C657E7F6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287984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29" name="Rounded Rectangle 20">
                <a:extLst>
                  <a:ext uri="{FF2B5EF4-FFF2-40B4-BE49-F238E27FC236}">
                    <a16:creationId xmlns:a16="http://schemas.microsoft.com/office/drawing/2014/main" id="{CAF4B175-7E0B-4F34-B662-4F63EA174C7D}"/>
                  </a:ext>
                </a:extLst>
              </p:cNvPr>
              <p:cNvSpPr/>
              <p:nvPr/>
            </p:nvSpPr>
            <p:spPr bwMode="gray">
              <a:xfrm>
                <a:off x="5292025" y="-2820484"/>
                <a:ext cx="346227" cy="166715"/>
              </a:xfrm>
              <a:prstGeom prst="roundRect">
                <a:avLst>
                  <a:gd name="adj" fmla="val 20963"/>
                </a:avLst>
              </a:prstGeom>
              <a:noFill/>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spcAft>
                    <a:spcPts val="273"/>
                  </a:spcAft>
                </a:pPr>
                <a:endParaRPr lang="en-GB" sz="637"/>
              </a:p>
            </p:txBody>
          </p:sp>
        </p:grpSp>
      </p:grpSp>
    </p:spTree>
    <p:extLst>
      <p:ext uri="{BB962C8B-B14F-4D97-AF65-F5344CB8AC3E}">
        <p14:creationId xmlns:p14="http://schemas.microsoft.com/office/powerpoint/2010/main" val="3516513833"/>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 image">
    <p:spTree>
      <p:nvGrpSpPr>
        <p:cNvPr id="1" name=""/>
        <p:cNvGrpSpPr/>
        <p:nvPr/>
      </p:nvGrpSpPr>
      <p:grpSpPr>
        <a:xfrm>
          <a:off x="0" y="0"/>
          <a:ext cx="0" cy="0"/>
          <a:chOff x="0" y="0"/>
          <a:chExt cx="0" cy="0"/>
        </a:xfrm>
      </p:grpSpPr>
      <p:sp>
        <p:nvSpPr>
          <p:cNvPr id="14" name="Picture Placeholder 2">
            <a:extLst>
              <a:ext uri="{FF2B5EF4-FFF2-40B4-BE49-F238E27FC236}">
                <a16:creationId xmlns:a16="http://schemas.microsoft.com/office/drawing/2014/main" id="{C3F9F85F-25C9-4329-94BD-2B24DD70B7D8}"/>
              </a:ext>
            </a:extLst>
          </p:cNvPr>
          <p:cNvSpPr>
            <a:spLocks noGrp="1"/>
          </p:cNvSpPr>
          <p:nvPr>
            <p:ph type="pic" sz="quarter" idx="22" hasCustomPrompt="1"/>
          </p:nvPr>
        </p:nvSpPr>
        <p:spPr>
          <a:xfrm>
            <a:off x="323850" y="2845944"/>
            <a:ext cx="4248150" cy="1670558"/>
          </a:xfrm>
          <a:solidFill>
            <a:schemeClr val="bg1">
              <a:lumMod val="95000"/>
            </a:schemeClr>
          </a:solidFill>
        </p:spPr>
        <p:txBody>
          <a:bodyPr anchor="ctr">
            <a:noAutofit/>
          </a:bodyPr>
          <a:lstStyle>
            <a:lvl1pPr algn="ctr">
              <a:defRPr/>
            </a:lvl1pPr>
          </a:lstStyle>
          <a:p>
            <a:r>
              <a:rPr lang="en-GB"/>
              <a:t>INSERT PICTURE</a:t>
            </a:r>
          </a:p>
        </p:txBody>
      </p:sp>
      <p:sp>
        <p:nvSpPr>
          <p:cNvPr id="15" name="Picture Placeholder 2">
            <a:extLst>
              <a:ext uri="{FF2B5EF4-FFF2-40B4-BE49-F238E27FC236}">
                <a16:creationId xmlns:a16="http://schemas.microsoft.com/office/drawing/2014/main" id="{3D75CC03-96EB-4F3B-B0BB-D44347AA9A96}"/>
              </a:ext>
            </a:extLst>
          </p:cNvPr>
          <p:cNvSpPr>
            <a:spLocks noGrp="1"/>
          </p:cNvSpPr>
          <p:nvPr>
            <p:ph type="pic" sz="quarter" idx="23" hasCustomPrompt="1"/>
          </p:nvPr>
        </p:nvSpPr>
        <p:spPr>
          <a:xfrm>
            <a:off x="4572000" y="2845944"/>
            <a:ext cx="4248150" cy="1670558"/>
          </a:xfrm>
          <a:solidFill>
            <a:schemeClr val="bg1">
              <a:lumMod val="95000"/>
            </a:schemeClr>
          </a:solidFill>
        </p:spPr>
        <p:txBody>
          <a:bodyPr anchor="ctr">
            <a:noAutofit/>
          </a:bodyPr>
          <a:lstStyle>
            <a:lvl1pPr algn="ctr">
              <a:defRPr/>
            </a:lvl1pPr>
          </a:lstStyle>
          <a:p>
            <a:r>
              <a:rPr lang="en-GB"/>
              <a:t>INSERT PICTURE</a:t>
            </a:r>
          </a:p>
        </p:txBody>
      </p:sp>
      <p:sp>
        <p:nvSpPr>
          <p:cNvPr id="2" name="Title 1">
            <a:extLst>
              <a:ext uri="{FF2B5EF4-FFF2-40B4-BE49-F238E27FC236}">
                <a16:creationId xmlns:a16="http://schemas.microsoft.com/office/drawing/2014/main" id="{5CA6738F-1383-4C63-86BC-6C31BCD1E25B}"/>
              </a:ext>
            </a:extLst>
          </p:cNvPr>
          <p:cNvSpPr>
            <a:spLocks noGrp="1"/>
          </p:cNvSpPr>
          <p:nvPr>
            <p:ph type="title"/>
          </p:nvPr>
        </p:nvSpPr>
        <p:spPr/>
        <p:txBody>
          <a:bodyPr/>
          <a:lstStyle/>
          <a:p>
            <a:r>
              <a:rPr lang="en-US"/>
              <a:t>Click to edit Master title style</a:t>
            </a:r>
            <a:endParaRPr lang="en-GB"/>
          </a:p>
        </p:txBody>
      </p:sp>
      <p:sp>
        <p:nvSpPr>
          <p:cNvPr id="16" name="Text Placeholder 3">
            <a:extLst>
              <a:ext uri="{FF2B5EF4-FFF2-40B4-BE49-F238E27FC236}">
                <a16:creationId xmlns:a16="http://schemas.microsoft.com/office/drawing/2014/main" id="{43E568BE-ED6A-426F-B0BF-A1453B694ED5}"/>
              </a:ext>
            </a:extLst>
          </p:cNvPr>
          <p:cNvSpPr>
            <a:spLocks noGrp="1"/>
          </p:cNvSpPr>
          <p:nvPr>
            <p:ph type="body" sz="quarter" idx="16"/>
          </p:nvPr>
        </p:nvSpPr>
        <p:spPr>
          <a:xfrm>
            <a:off x="324000" y="1062500"/>
            <a:ext cx="4068000" cy="1569660"/>
          </a:xfrm>
        </p:spPr>
        <p:txBody>
          <a:bodyPr wrap="square">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Text Placeholder 3">
            <a:extLst>
              <a:ext uri="{FF2B5EF4-FFF2-40B4-BE49-F238E27FC236}">
                <a16:creationId xmlns:a16="http://schemas.microsoft.com/office/drawing/2014/main" id="{5DFB1F70-48E1-4D12-8CA0-02A9C5416B1F}"/>
              </a:ext>
            </a:extLst>
          </p:cNvPr>
          <p:cNvSpPr>
            <a:spLocks noGrp="1"/>
          </p:cNvSpPr>
          <p:nvPr>
            <p:ph type="body" sz="quarter" idx="17"/>
          </p:nvPr>
        </p:nvSpPr>
        <p:spPr>
          <a:xfrm>
            <a:off x="4753137" y="1062500"/>
            <a:ext cx="4068000" cy="1569660"/>
          </a:xfrm>
        </p:spPr>
        <p:txBody>
          <a:bodyPr wrap="square">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grpSp>
        <p:nvGrpSpPr>
          <p:cNvPr id="28" name="Guidance note">
            <a:extLst>
              <a:ext uri="{FF2B5EF4-FFF2-40B4-BE49-F238E27FC236}">
                <a16:creationId xmlns:a16="http://schemas.microsoft.com/office/drawing/2014/main" id="{053114DC-01DB-4172-B8B9-F6B6A6FCE692}"/>
              </a:ext>
            </a:extLst>
          </p:cNvPr>
          <p:cNvGrpSpPr/>
          <p:nvPr userDrawn="1"/>
        </p:nvGrpSpPr>
        <p:grpSpPr>
          <a:xfrm>
            <a:off x="9385694" y="-2227"/>
            <a:ext cx="1932344" cy="2633888"/>
            <a:chOff x="10925224" y="286"/>
            <a:chExt cx="2952328" cy="4024464"/>
          </a:xfrm>
        </p:grpSpPr>
        <p:sp>
          <p:nvSpPr>
            <p:cNvPr id="29" name="Guidance note">
              <a:extLst>
                <a:ext uri="{FF2B5EF4-FFF2-40B4-BE49-F238E27FC236}">
                  <a16:creationId xmlns:a16="http://schemas.microsoft.com/office/drawing/2014/main" id="{8DE85B72-FB6B-447A-858A-8B2561669D13}"/>
                </a:ext>
              </a:extLst>
            </p:cNvPr>
            <p:cNvSpPr/>
            <p:nvPr/>
          </p:nvSpPr>
          <p:spPr>
            <a:xfrm>
              <a:off x="10925224" y="286"/>
              <a:ext cx="2952328" cy="4024464"/>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marL="722" lvl="2">
                <a:spcAft>
                  <a:spcPts val="136"/>
                </a:spcAft>
              </a:pPr>
              <a:r>
                <a:rPr lang="en-GB" sz="640" b="1">
                  <a:solidFill>
                    <a:schemeClr val="bg1">
                      <a:lumMod val="50000"/>
                    </a:schemeClr>
                  </a:solidFill>
                  <a:latin typeface="+mj-lt"/>
                </a:rPr>
                <a:t>Reapplying the Slide Layout</a:t>
              </a:r>
            </a:p>
            <a:p>
              <a:pPr marL="722" lvl="2">
                <a:spcAft>
                  <a:spcPts val="136"/>
                </a:spcAft>
              </a:pPr>
              <a:r>
                <a:rPr lang="en-GB" sz="640">
                  <a:solidFill>
                    <a:schemeClr val="bg1">
                      <a:lumMod val="50000"/>
                    </a:schemeClr>
                  </a:solidFill>
                </a:rPr>
                <a:t>Putting text into a placeholder not only ensures the text sits in the correct place and is formatted correctly, it also helps to update the page quickly and efficiently. </a:t>
              </a:r>
            </a:p>
            <a:p>
              <a:pPr marL="83030" lvl="3" indent="-83030">
                <a:spcAft>
                  <a:spcPts val="136"/>
                </a:spcAft>
                <a:buClr>
                  <a:schemeClr val="tx1"/>
                </a:buClr>
                <a:buFont typeface="Wingdings" panose="05000000000000000000" pitchFamily="2" charset="2"/>
                <a:buChar char="§"/>
              </a:pPr>
              <a:r>
                <a:rPr lang="en-GB" sz="640">
                  <a:solidFill>
                    <a:schemeClr val="bg1">
                      <a:lumMod val="50000"/>
                    </a:schemeClr>
                  </a:solidFill>
                </a:rPr>
                <a:t>Right click on any part of slide</a:t>
              </a:r>
            </a:p>
            <a:p>
              <a:pPr marL="83030" lvl="3" indent="-83030">
                <a:spcAft>
                  <a:spcPts val="136"/>
                </a:spcAft>
                <a:buClr>
                  <a:schemeClr val="tx1"/>
                </a:buClr>
                <a:buFont typeface="Wingdings" panose="05000000000000000000" pitchFamily="2" charset="2"/>
                <a:buChar char="§"/>
              </a:pPr>
              <a:r>
                <a:rPr lang="en-GB" sz="640">
                  <a:solidFill>
                    <a:schemeClr val="bg1">
                      <a:lumMod val="50000"/>
                    </a:schemeClr>
                  </a:solidFill>
                </a:rPr>
                <a:t>Click on ‘Layout’</a:t>
              </a:r>
            </a:p>
            <a:p>
              <a:pPr marL="83030" lvl="3" indent="-83030">
                <a:spcAft>
                  <a:spcPts val="136"/>
                </a:spcAft>
                <a:buClr>
                  <a:schemeClr val="tx1"/>
                </a:buClr>
                <a:buFont typeface="Wingdings" panose="05000000000000000000" pitchFamily="2" charset="2"/>
                <a:buChar char="§"/>
              </a:pPr>
              <a:r>
                <a:rPr lang="en-GB" sz="640">
                  <a:solidFill>
                    <a:schemeClr val="bg1">
                      <a:lumMod val="50000"/>
                    </a:schemeClr>
                  </a:solidFill>
                </a:rPr>
                <a:t>Select the layout you require</a:t>
              </a:r>
            </a:p>
            <a:p>
              <a:pPr marL="722" lvl="2">
                <a:spcAft>
                  <a:spcPts val="136"/>
                </a:spcAft>
              </a:pPr>
              <a:r>
                <a:rPr lang="en-GB" sz="640" b="1">
                  <a:solidFill>
                    <a:schemeClr val="bg1">
                      <a:lumMod val="50000"/>
                    </a:schemeClr>
                  </a:solidFill>
                  <a:latin typeface="+mj-lt"/>
                </a:rPr>
                <a:t>Text bullet formatting</a:t>
              </a:r>
            </a:p>
            <a:p>
              <a:pPr marL="722" lvl="2">
                <a:spcAft>
                  <a:spcPts val="136"/>
                </a:spcAft>
              </a:pPr>
              <a:r>
                <a:rPr lang="en-GB" sz="640">
                  <a:solidFill>
                    <a:schemeClr val="bg1">
                      <a:lumMod val="50000"/>
                    </a:schemeClr>
                  </a:solidFill>
                </a:rPr>
                <a:t>To use text/bullet formatting levels correctly, use the Increase List Level and Decrease List Level buttons from the Paragraph group on the Home tab.</a:t>
              </a:r>
            </a:p>
            <a:p>
              <a:pPr marL="722" lvl="2">
                <a:spcAft>
                  <a:spcPts val="136"/>
                </a:spcAft>
              </a:pPr>
              <a:endParaRPr lang="en-GB" sz="640">
                <a:solidFill>
                  <a:schemeClr val="bg1">
                    <a:lumMod val="50000"/>
                  </a:schemeClr>
                </a:solidFill>
              </a:endParaRPr>
            </a:p>
            <a:p>
              <a:pPr marL="722" lvl="2">
                <a:spcAft>
                  <a:spcPts val="136"/>
                </a:spcAft>
              </a:pPr>
              <a:endParaRPr lang="en-GB" sz="640">
                <a:solidFill>
                  <a:schemeClr val="bg1">
                    <a:lumMod val="50000"/>
                  </a:schemeClr>
                </a:solidFill>
              </a:endParaRPr>
            </a:p>
            <a:p>
              <a:pPr marL="722" lvl="2">
                <a:spcAft>
                  <a:spcPts val="136"/>
                </a:spcAft>
              </a:pPr>
              <a:endParaRPr lang="en-GB" sz="640">
                <a:solidFill>
                  <a:schemeClr val="bg1">
                    <a:lumMod val="50000"/>
                  </a:schemeClr>
                </a:solidFill>
              </a:endParaRPr>
            </a:p>
            <a:p>
              <a:pPr marL="722" lvl="2">
                <a:spcAft>
                  <a:spcPts val="136"/>
                </a:spcAft>
              </a:pPr>
              <a:endParaRPr lang="en-GB" sz="640">
                <a:solidFill>
                  <a:schemeClr val="bg1">
                    <a:lumMod val="50000"/>
                  </a:schemeClr>
                </a:solidFill>
              </a:endParaRPr>
            </a:p>
            <a:p>
              <a:pPr marL="722" lvl="2">
                <a:spcAft>
                  <a:spcPts val="136"/>
                </a:spcAft>
              </a:pPr>
              <a:r>
                <a:rPr lang="en-GB" sz="640">
                  <a:solidFill>
                    <a:schemeClr val="bg1">
                      <a:lumMod val="50000"/>
                    </a:schemeClr>
                  </a:solidFill>
                </a:rPr>
                <a:t>Alternatively you can use the keyboard shortcuts:</a:t>
              </a:r>
              <a:br>
                <a:rPr lang="en-GB" sz="640">
                  <a:solidFill>
                    <a:schemeClr val="bg1">
                      <a:lumMod val="50000"/>
                    </a:schemeClr>
                  </a:solidFill>
                </a:rPr>
              </a:br>
              <a:r>
                <a:rPr lang="en-GB" sz="640" err="1">
                  <a:solidFill>
                    <a:schemeClr val="bg1">
                      <a:lumMod val="50000"/>
                    </a:schemeClr>
                  </a:solidFill>
                </a:rPr>
                <a:t>Shift+Alt+Right</a:t>
              </a:r>
              <a:r>
                <a:rPr lang="en-GB" sz="640">
                  <a:solidFill>
                    <a:schemeClr val="bg1">
                      <a:lumMod val="50000"/>
                    </a:schemeClr>
                  </a:solidFill>
                </a:rPr>
                <a:t> arrow key = increase level</a:t>
              </a:r>
              <a:br>
                <a:rPr lang="en-GB" sz="640">
                  <a:solidFill>
                    <a:schemeClr val="bg1">
                      <a:lumMod val="50000"/>
                    </a:schemeClr>
                  </a:solidFill>
                </a:rPr>
              </a:br>
              <a:r>
                <a:rPr lang="en-GB" sz="640" err="1">
                  <a:solidFill>
                    <a:schemeClr val="bg1">
                      <a:lumMod val="50000"/>
                    </a:schemeClr>
                  </a:solidFill>
                </a:rPr>
                <a:t>Shift+Alt+Left</a:t>
              </a:r>
              <a:r>
                <a:rPr lang="en-GB" sz="640">
                  <a:solidFill>
                    <a:schemeClr val="bg1">
                      <a:lumMod val="50000"/>
                    </a:schemeClr>
                  </a:solidFill>
                </a:rPr>
                <a:t> arrow key = decrease level</a:t>
              </a:r>
            </a:p>
            <a:p>
              <a:pPr marL="722" lvl="2">
                <a:spcAft>
                  <a:spcPts val="136"/>
                </a:spcAft>
              </a:pPr>
              <a:r>
                <a:rPr lang="en-GB" sz="640" b="1">
                  <a:solidFill>
                    <a:schemeClr val="bg1">
                      <a:lumMod val="50000"/>
                    </a:schemeClr>
                  </a:solidFill>
                  <a:latin typeface="+mj-lt"/>
                </a:rPr>
                <a:t>Guides</a:t>
              </a:r>
            </a:p>
            <a:p>
              <a:pPr marL="722" lvl="2">
                <a:spcAft>
                  <a:spcPts val="136"/>
                </a:spcAft>
              </a:pPr>
              <a:r>
                <a:rPr lang="en-GB" sz="640">
                  <a:solidFill>
                    <a:schemeClr val="bg1">
                      <a:lumMod val="50000"/>
                    </a:schemeClr>
                  </a:solidFill>
                </a:rPr>
                <a:t>To ensure all other elements aside from placeholders are positioned correctly, switch your drawing guides on (Alt+F9), this will help align all information such as text boxes, charts etc. </a:t>
              </a:r>
            </a:p>
            <a:p>
              <a:pPr marL="83030" lvl="3" indent="-83030">
                <a:spcAft>
                  <a:spcPts val="136"/>
                </a:spcAft>
                <a:buClr>
                  <a:schemeClr val="tx1"/>
                </a:buClr>
                <a:buFont typeface="Wingdings" panose="05000000000000000000" pitchFamily="2" charset="2"/>
                <a:buChar char="§"/>
              </a:pPr>
              <a:endParaRPr lang="en-GB" sz="640">
                <a:solidFill>
                  <a:schemeClr val="bg1">
                    <a:lumMod val="50000"/>
                  </a:schemeClr>
                </a:solidFill>
              </a:endParaRPr>
            </a:p>
          </p:txBody>
        </p:sp>
        <p:grpSp>
          <p:nvGrpSpPr>
            <p:cNvPr id="30" name="Group 29">
              <a:extLst>
                <a:ext uri="{FF2B5EF4-FFF2-40B4-BE49-F238E27FC236}">
                  <a16:creationId xmlns:a16="http://schemas.microsoft.com/office/drawing/2014/main" id="{D8EC3649-E284-438D-8DCD-251552F54088}"/>
                </a:ext>
              </a:extLst>
            </p:cNvPr>
            <p:cNvGrpSpPr/>
            <p:nvPr/>
          </p:nvGrpSpPr>
          <p:grpSpPr bwMode="gray">
            <a:xfrm>
              <a:off x="10986272" y="2041451"/>
              <a:ext cx="1586725" cy="550496"/>
              <a:chOff x="4736026" y="-2879841"/>
              <a:chExt cx="1698109" cy="589139"/>
            </a:xfrm>
            <a:solidFill>
              <a:schemeClr val="accent3">
                <a:lumMod val="20000"/>
                <a:lumOff val="80000"/>
              </a:schemeClr>
            </a:solidFill>
          </p:grpSpPr>
          <p:pic>
            <p:nvPicPr>
              <p:cNvPr id="31" name="Picture 3">
                <a:extLst>
                  <a:ext uri="{FF2B5EF4-FFF2-40B4-BE49-F238E27FC236}">
                    <a16:creationId xmlns:a16="http://schemas.microsoft.com/office/drawing/2014/main" id="{C3022D24-E487-419A-9A91-5B6F67F14A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287984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32" name="Rounded Rectangle 20">
                <a:extLst>
                  <a:ext uri="{FF2B5EF4-FFF2-40B4-BE49-F238E27FC236}">
                    <a16:creationId xmlns:a16="http://schemas.microsoft.com/office/drawing/2014/main" id="{FD7CCEB6-B56D-45AB-9808-6E4B26A114FB}"/>
                  </a:ext>
                </a:extLst>
              </p:cNvPr>
              <p:cNvSpPr/>
              <p:nvPr/>
            </p:nvSpPr>
            <p:spPr bwMode="gray">
              <a:xfrm>
                <a:off x="5292025" y="-2820484"/>
                <a:ext cx="346227" cy="166715"/>
              </a:xfrm>
              <a:prstGeom prst="roundRect">
                <a:avLst>
                  <a:gd name="adj" fmla="val 20963"/>
                </a:avLst>
              </a:prstGeom>
              <a:noFill/>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spcAft>
                    <a:spcPts val="273"/>
                  </a:spcAft>
                </a:pPr>
                <a:endParaRPr lang="en-GB" sz="637"/>
              </a:p>
            </p:txBody>
          </p:sp>
        </p:grpSp>
      </p:grpSp>
    </p:spTree>
    <p:extLst>
      <p:ext uri="{BB962C8B-B14F-4D97-AF65-F5344CB8AC3E}">
        <p14:creationId xmlns:p14="http://schemas.microsoft.com/office/powerpoint/2010/main" val="2592258724"/>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ree column + image">
    <p:spTree>
      <p:nvGrpSpPr>
        <p:cNvPr id="1" name=""/>
        <p:cNvGrpSpPr/>
        <p:nvPr/>
      </p:nvGrpSpPr>
      <p:grpSpPr>
        <a:xfrm>
          <a:off x="0" y="0"/>
          <a:ext cx="0" cy="0"/>
          <a:chOff x="0" y="0"/>
          <a:chExt cx="0" cy="0"/>
        </a:xfrm>
      </p:grpSpPr>
      <p:sp>
        <p:nvSpPr>
          <p:cNvPr id="14" name="Picture Placeholder 2">
            <a:extLst>
              <a:ext uri="{FF2B5EF4-FFF2-40B4-BE49-F238E27FC236}">
                <a16:creationId xmlns:a16="http://schemas.microsoft.com/office/drawing/2014/main" id="{C3F9F85F-25C9-4329-94BD-2B24DD70B7D8}"/>
              </a:ext>
            </a:extLst>
          </p:cNvPr>
          <p:cNvSpPr>
            <a:spLocks noGrp="1"/>
          </p:cNvSpPr>
          <p:nvPr>
            <p:ph type="pic" sz="quarter" idx="22" hasCustomPrompt="1"/>
          </p:nvPr>
        </p:nvSpPr>
        <p:spPr>
          <a:xfrm>
            <a:off x="324000" y="2845944"/>
            <a:ext cx="2833200" cy="1670558"/>
          </a:xfrm>
          <a:solidFill>
            <a:schemeClr val="bg1">
              <a:lumMod val="95000"/>
            </a:schemeClr>
          </a:solidFill>
        </p:spPr>
        <p:txBody>
          <a:bodyPr anchor="ctr">
            <a:noAutofit/>
          </a:bodyPr>
          <a:lstStyle>
            <a:lvl1pPr algn="ctr">
              <a:defRPr/>
            </a:lvl1pPr>
          </a:lstStyle>
          <a:p>
            <a:r>
              <a:rPr lang="en-GB"/>
              <a:t>INSERT PICTURE</a:t>
            </a:r>
          </a:p>
        </p:txBody>
      </p:sp>
      <p:sp>
        <p:nvSpPr>
          <p:cNvPr id="15" name="Picture Placeholder 2">
            <a:extLst>
              <a:ext uri="{FF2B5EF4-FFF2-40B4-BE49-F238E27FC236}">
                <a16:creationId xmlns:a16="http://schemas.microsoft.com/office/drawing/2014/main" id="{3D75CC03-96EB-4F3B-B0BB-D44347AA9A96}"/>
              </a:ext>
            </a:extLst>
          </p:cNvPr>
          <p:cNvSpPr>
            <a:spLocks noGrp="1"/>
          </p:cNvSpPr>
          <p:nvPr>
            <p:ph type="pic" sz="quarter" idx="23" hasCustomPrompt="1"/>
          </p:nvPr>
        </p:nvSpPr>
        <p:spPr>
          <a:xfrm>
            <a:off x="3155174" y="2845944"/>
            <a:ext cx="2833200" cy="1670558"/>
          </a:xfrm>
          <a:solidFill>
            <a:schemeClr val="bg1">
              <a:lumMod val="95000"/>
            </a:schemeClr>
          </a:solidFill>
        </p:spPr>
        <p:txBody>
          <a:bodyPr anchor="ctr">
            <a:noAutofit/>
          </a:bodyPr>
          <a:lstStyle>
            <a:lvl1pPr algn="ctr">
              <a:defRPr/>
            </a:lvl1pPr>
          </a:lstStyle>
          <a:p>
            <a:r>
              <a:rPr lang="en-GB"/>
              <a:t>INSERT PICTURE</a:t>
            </a:r>
          </a:p>
        </p:txBody>
      </p:sp>
      <p:sp>
        <p:nvSpPr>
          <p:cNvPr id="16" name="Picture Placeholder 2">
            <a:extLst>
              <a:ext uri="{FF2B5EF4-FFF2-40B4-BE49-F238E27FC236}">
                <a16:creationId xmlns:a16="http://schemas.microsoft.com/office/drawing/2014/main" id="{D515E9C8-29C7-4E99-B52B-311CBD5099A9}"/>
              </a:ext>
            </a:extLst>
          </p:cNvPr>
          <p:cNvSpPr>
            <a:spLocks noGrp="1"/>
          </p:cNvSpPr>
          <p:nvPr>
            <p:ph type="pic" sz="quarter" idx="24" hasCustomPrompt="1"/>
          </p:nvPr>
        </p:nvSpPr>
        <p:spPr>
          <a:xfrm>
            <a:off x="5986349" y="2845944"/>
            <a:ext cx="2833200" cy="1670558"/>
          </a:xfrm>
          <a:solidFill>
            <a:schemeClr val="bg1">
              <a:lumMod val="95000"/>
            </a:schemeClr>
          </a:solidFill>
        </p:spPr>
        <p:txBody>
          <a:bodyPr anchor="ctr">
            <a:noAutofit/>
          </a:bodyPr>
          <a:lstStyle>
            <a:lvl1pPr algn="ctr">
              <a:defRPr/>
            </a:lvl1pPr>
          </a:lstStyle>
          <a:p>
            <a:r>
              <a:rPr lang="en-GB"/>
              <a:t>INSERT PICTURE</a:t>
            </a:r>
          </a:p>
        </p:txBody>
      </p:sp>
      <p:sp>
        <p:nvSpPr>
          <p:cNvPr id="20" name="Text Placeholder 3">
            <a:extLst>
              <a:ext uri="{FF2B5EF4-FFF2-40B4-BE49-F238E27FC236}">
                <a16:creationId xmlns:a16="http://schemas.microsoft.com/office/drawing/2014/main" id="{4656B92A-8C51-4E0D-9A97-008FAAAA53E0}"/>
              </a:ext>
            </a:extLst>
          </p:cNvPr>
          <p:cNvSpPr>
            <a:spLocks noGrp="1"/>
          </p:cNvSpPr>
          <p:nvPr>
            <p:ph type="body" sz="quarter" idx="16"/>
          </p:nvPr>
        </p:nvSpPr>
        <p:spPr>
          <a:xfrm>
            <a:off x="324000" y="1062500"/>
            <a:ext cx="2592000" cy="1569660"/>
          </a:xfrm>
        </p:spPr>
        <p:txBody>
          <a:bodyPr wrap="square">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1" name="Text Placeholder 3">
            <a:extLst>
              <a:ext uri="{FF2B5EF4-FFF2-40B4-BE49-F238E27FC236}">
                <a16:creationId xmlns:a16="http://schemas.microsoft.com/office/drawing/2014/main" id="{EA95D6EE-CA00-40A4-BFBB-A0BB7573F2B3}"/>
              </a:ext>
            </a:extLst>
          </p:cNvPr>
          <p:cNvSpPr>
            <a:spLocks noGrp="1"/>
          </p:cNvSpPr>
          <p:nvPr>
            <p:ph type="body" sz="quarter" idx="18"/>
          </p:nvPr>
        </p:nvSpPr>
        <p:spPr>
          <a:xfrm>
            <a:off x="3276000" y="1062500"/>
            <a:ext cx="2592000" cy="1569660"/>
          </a:xfrm>
        </p:spPr>
        <p:txBody>
          <a:bodyPr wrap="square">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ext Placeholder 4">
            <a:extLst>
              <a:ext uri="{FF2B5EF4-FFF2-40B4-BE49-F238E27FC236}">
                <a16:creationId xmlns:a16="http://schemas.microsoft.com/office/drawing/2014/main" id="{F93AEB12-C997-4994-99B9-11940CF7DB83}"/>
              </a:ext>
            </a:extLst>
          </p:cNvPr>
          <p:cNvSpPr>
            <a:spLocks noGrp="1"/>
          </p:cNvSpPr>
          <p:nvPr>
            <p:ph type="body" sz="quarter" idx="17"/>
          </p:nvPr>
        </p:nvSpPr>
        <p:spPr>
          <a:xfrm>
            <a:off x="6228000" y="1062500"/>
            <a:ext cx="2592000" cy="1569660"/>
          </a:xfrm>
        </p:spPr>
        <p:txBody>
          <a:bodyPr wrap="square">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grpSp>
        <p:nvGrpSpPr>
          <p:cNvPr id="28" name="Guidance note">
            <a:extLst>
              <a:ext uri="{FF2B5EF4-FFF2-40B4-BE49-F238E27FC236}">
                <a16:creationId xmlns:a16="http://schemas.microsoft.com/office/drawing/2014/main" id="{8F8469DA-FA58-409C-8234-09A9506501FE}"/>
              </a:ext>
            </a:extLst>
          </p:cNvPr>
          <p:cNvGrpSpPr/>
          <p:nvPr userDrawn="1"/>
        </p:nvGrpSpPr>
        <p:grpSpPr>
          <a:xfrm>
            <a:off x="9385694" y="-2227"/>
            <a:ext cx="1932344" cy="2633888"/>
            <a:chOff x="10925224" y="286"/>
            <a:chExt cx="2952328" cy="4024464"/>
          </a:xfrm>
        </p:grpSpPr>
        <p:sp>
          <p:nvSpPr>
            <p:cNvPr id="29" name="Guidance note">
              <a:extLst>
                <a:ext uri="{FF2B5EF4-FFF2-40B4-BE49-F238E27FC236}">
                  <a16:creationId xmlns:a16="http://schemas.microsoft.com/office/drawing/2014/main" id="{6E771D66-7805-4DEB-BB9F-EF1E415C56EB}"/>
                </a:ext>
              </a:extLst>
            </p:cNvPr>
            <p:cNvSpPr/>
            <p:nvPr/>
          </p:nvSpPr>
          <p:spPr>
            <a:xfrm>
              <a:off x="10925224" y="286"/>
              <a:ext cx="2952328" cy="4024464"/>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marL="722" lvl="2">
                <a:spcAft>
                  <a:spcPts val="136"/>
                </a:spcAft>
              </a:pPr>
              <a:r>
                <a:rPr lang="en-GB" sz="640" b="1">
                  <a:solidFill>
                    <a:schemeClr val="bg1">
                      <a:lumMod val="50000"/>
                    </a:schemeClr>
                  </a:solidFill>
                  <a:latin typeface="+mj-lt"/>
                </a:rPr>
                <a:t>Reapplying the Slide Layout</a:t>
              </a:r>
            </a:p>
            <a:p>
              <a:pPr marL="722" lvl="2">
                <a:spcAft>
                  <a:spcPts val="136"/>
                </a:spcAft>
              </a:pPr>
              <a:r>
                <a:rPr lang="en-GB" sz="640">
                  <a:solidFill>
                    <a:schemeClr val="bg1">
                      <a:lumMod val="50000"/>
                    </a:schemeClr>
                  </a:solidFill>
                </a:rPr>
                <a:t>Putting text into a placeholder not only ensures the text sits in the correct place and is formatted correctly, it also helps to update the page quickly and efficiently. </a:t>
              </a:r>
            </a:p>
            <a:p>
              <a:pPr marL="83030" lvl="3" indent="-83030">
                <a:spcAft>
                  <a:spcPts val="136"/>
                </a:spcAft>
                <a:buClr>
                  <a:schemeClr val="tx1"/>
                </a:buClr>
                <a:buFont typeface="Wingdings" panose="05000000000000000000" pitchFamily="2" charset="2"/>
                <a:buChar char="§"/>
              </a:pPr>
              <a:r>
                <a:rPr lang="en-GB" sz="640">
                  <a:solidFill>
                    <a:schemeClr val="bg1">
                      <a:lumMod val="50000"/>
                    </a:schemeClr>
                  </a:solidFill>
                </a:rPr>
                <a:t>Right click on any part of slide</a:t>
              </a:r>
            </a:p>
            <a:p>
              <a:pPr marL="83030" lvl="3" indent="-83030">
                <a:spcAft>
                  <a:spcPts val="136"/>
                </a:spcAft>
                <a:buClr>
                  <a:schemeClr val="tx1"/>
                </a:buClr>
                <a:buFont typeface="Wingdings" panose="05000000000000000000" pitchFamily="2" charset="2"/>
                <a:buChar char="§"/>
              </a:pPr>
              <a:r>
                <a:rPr lang="en-GB" sz="640">
                  <a:solidFill>
                    <a:schemeClr val="bg1">
                      <a:lumMod val="50000"/>
                    </a:schemeClr>
                  </a:solidFill>
                </a:rPr>
                <a:t>Click on ‘Layout’</a:t>
              </a:r>
            </a:p>
            <a:p>
              <a:pPr marL="83030" lvl="3" indent="-83030">
                <a:spcAft>
                  <a:spcPts val="136"/>
                </a:spcAft>
                <a:buClr>
                  <a:schemeClr val="tx1"/>
                </a:buClr>
                <a:buFont typeface="Wingdings" panose="05000000000000000000" pitchFamily="2" charset="2"/>
                <a:buChar char="§"/>
              </a:pPr>
              <a:r>
                <a:rPr lang="en-GB" sz="640">
                  <a:solidFill>
                    <a:schemeClr val="bg1">
                      <a:lumMod val="50000"/>
                    </a:schemeClr>
                  </a:solidFill>
                </a:rPr>
                <a:t>Select the layout you require</a:t>
              </a:r>
            </a:p>
            <a:p>
              <a:pPr marL="722" lvl="2">
                <a:spcAft>
                  <a:spcPts val="136"/>
                </a:spcAft>
              </a:pPr>
              <a:r>
                <a:rPr lang="en-GB" sz="640" b="1">
                  <a:solidFill>
                    <a:schemeClr val="bg1">
                      <a:lumMod val="50000"/>
                    </a:schemeClr>
                  </a:solidFill>
                  <a:latin typeface="+mj-lt"/>
                </a:rPr>
                <a:t>Text bullet formatting</a:t>
              </a:r>
            </a:p>
            <a:p>
              <a:pPr marL="722" lvl="2">
                <a:spcAft>
                  <a:spcPts val="136"/>
                </a:spcAft>
              </a:pPr>
              <a:r>
                <a:rPr lang="en-GB" sz="640">
                  <a:solidFill>
                    <a:schemeClr val="bg1">
                      <a:lumMod val="50000"/>
                    </a:schemeClr>
                  </a:solidFill>
                </a:rPr>
                <a:t>To use text/bullet formatting levels correctly, use the Increase List Level and Decrease List Level buttons from the Paragraph group on the Home tab.</a:t>
              </a:r>
            </a:p>
            <a:p>
              <a:pPr marL="722" lvl="2">
                <a:spcAft>
                  <a:spcPts val="136"/>
                </a:spcAft>
              </a:pPr>
              <a:endParaRPr lang="en-GB" sz="640">
                <a:solidFill>
                  <a:schemeClr val="bg1">
                    <a:lumMod val="50000"/>
                  </a:schemeClr>
                </a:solidFill>
              </a:endParaRPr>
            </a:p>
            <a:p>
              <a:pPr marL="722" lvl="2">
                <a:spcAft>
                  <a:spcPts val="136"/>
                </a:spcAft>
              </a:pPr>
              <a:endParaRPr lang="en-GB" sz="640">
                <a:solidFill>
                  <a:schemeClr val="bg1">
                    <a:lumMod val="50000"/>
                  </a:schemeClr>
                </a:solidFill>
              </a:endParaRPr>
            </a:p>
            <a:p>
              <a:pPr marL="722" lvl="2">
                <a:spcAft>
                  <a:spcPts val="136"/>
                </a:spcAft>
              </a:pPr>
              <a:endParaRPr lang="en-GB" sz="640">
                <a:solidFill>
                  <a:schemeClr val="bg1">
                    <a:lumMod val="50000"/>
                  </a:schemeClr>
                </a:solidFill>
              </a:endParaRPr>
            </a:p>
            <a:p>
              <a:pPr marL="722" lvl="2">
                <a:spcAft>
                  <a:spcPts val="136"/>
                </a:spcAft>
              </a:pPr>
              <a:endParaRPr lang="en-GB" sz="640">
                <a:solidFill>
                  <a:schemeClr val="bg1">
                    <a:lumMod val="50000"/>
                  </a:schemeClr>
                </a:solidFill>
              </a:endParaRPr>
            </a:p>
            <a:p>
              <a:pPr marL="722" lvl="2">
                <a:spcAft>
                  <a:spcPts val="136"/>
                </a:spcAft>
              </a:pPr>
              <a:r>
                <a:rPr lang="en-GB" sz="640">
                  <a:solidFill>
                    <a:schemeClr val="bg1">
                      <a:lumMod val="50000"/>
                    </a:schemeClr>
                  </a:solidFill>
                </a:rPr>
                <a:t>Alternatively you can use the keyboard shortcuts:</a:t>
              </a:r>
              <a:br>
                <a:rPr lang="en-GB" sz="640">
                  <a:solidFill>
                    <a:schemeClr val="bg1">
                      <a:lumMod val="50000"/>
                    </a:schemeClr>
                  </a:solidFill>
                </a:rPr>
              </a:br>
              <a:r>
                <a:rPr lang="en-GB" sz="640" err="1">
                  <a:solidFill>
                    <a:schemeClr val="bg1">
                      <a:lumMod val="50000"/>
                    </a:schemeClr>
                  </a:solidFill>
                </a:rPr>
                <a:t>Shift+Alt+Right</a:t>
              </a:r>
              <a:r>
                <a:rPr lang="en-GB" sz="640">
                  <a:solidFill>
                    <a:schemeClr val="bg1">
                      <a:lumMod val="50000"/>
                    </a:schemeClr>
                  </a:solidFill>
                </a:rPr>
                <a:t> arrow key = increase level</a:t>
              </a:r>
              <a:br>
                <a:rPr lang="en-GB" sz="640">
                  <a:solidFill>
                    <a:schemeClr val="bg1">
                      <a:lumMod val="50000"/>
                    </a:schemeClr>
                  </a:solidFill>
                </a:rPr>
              </a:br>
              <a:r>
                <a:rPr lang="en-GB" sz="640" err="1">
                  <a:solidFill>
                    <a:schemeClr val="bg1">
                      <a:lumMod val="50000"/>
                    </a:schemeClr>
                  </a:solidFill>
                </a:rPr>
                <a:t>Shift+Alt+Left</a:t>
              </a:r>
              <a:r>
                <a:rPr lang="en-GB" sz="640">
                  <a:solidFill>
                    <a:schemeClr val="bg1">
                      <a:lumMod val="50000"/>
                    </a:schemeClr>
                  </a:solidFill>
                </a:rPr>
                <a:t> arrow key = decrease level</a:t>
              </a:r>
            </a:p>
            <a:p>
              <a:pPr marL="722" lvl="2">
                <a:spcAft>
                  <a:spcPts val="136"/>
                </a:spcAft>
              </a:pPr>
              <a:r>
                <a:rPr lang="en-GB" sz="640" b="1">
                  <a:solidFill>
                    <a:schemeClr val="bg1">
                      <a:lumMod val="50000"/>
                    </a:schemeClr>
                  </a:solidFill>
                  <a:latin typeface="+mj-lt"/>
                </a:rPr>
                <a:t>Guides</a:t>
              </a:r>
            </a:p>
            <a:p>
              <a:pPr marL="722" lvl="2">
                <a:spcAft>
                  <a:spcPts val="136"/>
                </a:spcAft>
              </a:pPr>
              <a:r>
                <a:rPr lang="en-GB" sz="640">
                  <a:solidFill>
                    <a:schemeClr val="bg1">
                      <a:lumMod val="50000"/>
                    </a:schemeClr>
                  </a:solidFill>
                </a:rPr>
                <a:t>To ensure all other elements aside from placeholders are positioned correctly, switch your drawing guides on (Alt+F9), this will help align all information such as text boxes, charts etc. </a:t>
              </a:r>
            </a:p>
            <a:p>
              <a:pPr marL="83030" lvl="3" indent="-83030">
                <a:spcAft>
                  <a:spcPts val="136"/>
                </a:spcAft>
                <a:buClr>
                  <a:schemeClr val="tx1"/>
                </a:buClr>
                <a:buFont typeface="Wingdings" panose="05000000000000000000" pitchFamily="2" charset="2"/>
                <a:buChar char="§"/>
              </a:pPr>
              <a:endParaRPr lang="en-GB" sz="640">
                <a:solidFill>
                  <a:schemeClr val="bg1">
                    <a:lumMod val="50000"/>
                  </a:schemeClr>
                </a:solidFill>
              </a:endParaRPr>
            </a:p>
          </p:txBody>
        </p:sp>
        <p:grpSp>
          <p:nvGrpSpPr>
            <p:cNvPr id="30" name="Group 29">
              <a:extLst>
                <a:ext uri="{FF2B5EF4-FFF2-40B4-BE49-F238E27FC236}">
                  <a16:creationId xmlns:a16="http://schemas.microsoft.com/office/drawing/2014/main" id="{7B72BB3D-7A3C-4684-BA16-7BC42D52C71E}"/>
                </a:ext>
              </a:extLst>
            </p:cNvPr>
            <p:cNvGrpSpPr/>
            <p:nvPr/>
          </p:nvGrpSpPr>
          <p:grpSpPr bwMode="gray">
            <a:xfrm>
              <a:off x="10986272" y="2041451"/>
              <a:ext cx="1586725" cy="550496"/>
              <a:chOff x="4736026" y="-2879841"/>
              <a:chExt cx="1698109" cy="589139"/>
            </a:xfrm>
            <a:solidFill>
              <a:schemeClr val="accent3">
                <a:lumMod val="20000"/>
                <a:lumOff val="80000"/>
              </a:schemeClr>
            </a:solidFill>
          </p:grpSpPr>
          <p:pic>
            <p:nvPicPr>
              <p:cNvPr id="31" name="Picture 3">
                <a:extLst>
                  <a:ext uri="{FF2B5EF4-FFF2-40B4-BE49-F238E27FC236}">
                    <a16:creationId xmlns:a16="http://schemas.microsoft.com/office/drawing/2014/main" id="{54391195-43CF-4392-A400-03DECFD129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287984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32" name="Rounded Rectangle 20">
                <a:extLst>
                  <a:ext uri="{FF2B5EF4-FFF2-40B4-BE49-F238E27FC236}">
                    <a16:creationId xmlns:a16="http://schemas.microsoft.com/office/drawing/2014/main" id="{36A616C4-BC31-4393-8C8F-08A21867FCEE}"/>
                  </a:ext>
                </a:extLst>
              </p:cNvPr>
              <p:cNvSpPr/>
              <p:nvPr/>
            </p:nvSpPr>
            <p:spPr bwMode="gray">
              <a:xfrm>
                <a:off x="5292025" y="-2820484"/>
                <a:ext cx="346227" cy="166715"/>
              </a:xfrm>
              <a:prstGeom prst="roundRect">
                <a:avLst>
                  <a:gd name="adj" fmla="val 20963"/>
                </a:avLst>
              </a:prstGeom>
              <a:noFill/>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spcAft>
                    <a:spcPts val="273"/>
                  </a:spcAft>
                </a:pPr>
                <a:endParaRPr lang="en-GB" sz="637"/>
              </a:p>
            </p:txBody>
          </p:sp>
        </p:grpSp>
      </p:grpSp>
      <p:sp>
        <p:nvSpPr>
          <p:cNvPr id="3" name="Title 2">
            <a:extLst>
              <a:ext uri="{FF2B5EF4-FFF2-40B4-BE49-F238E27FC236}">
                <a16:creationId xmlns:a16="http://schemas.microsoft.com/office/drawing/2014/main" id="{1EED9939-C8C6-4136-91EB-74F055235F91}"/>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092896645"/>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ontent-2_column">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15F6C26-F6B7-524C-A2DE-8D5D05800874}"/>
              </a:ext>
            </a:extLst>
          </p:cNvPr>
          <p:cNvSpPr>
            <a:spLocks noGrp="1"/>
          </p:cNvSpPr>
          <p:nvPr>
            <p:ph type="title"/>
          </p:nvPr>
        </p:nvSpPr>
        <p:spPr>
          <a:xfrm>
            <a:off x="470269" y="420088"/>
            <a:ext cx="3782399" cy="478310"/>
          </a:xfrm>
          <a:prstGeom prst="rect">
            <a:avLst/>
          </a:prstGeom>
        </p:spPr>
        <p:txBody>
          <a:bodyPr anchor="t"/>
          <a:lstStyle>
            <a:lvl1pPr>
              <a:defRPr sz="3300" b="0" i="0">
                <a:solidFill>
                  <a:srgbClr val="FFBF22"/>
                </a:solidFill>
                <a:latin typeface="Helvetica Neue LT Std 65 Medium" panose="020B0604020202020204" pitchFamily="34" charset="0"/>
                <a:ea typeface="Helvetica Neue Condensed" panose="02000503000000020004" pitchFamily="2" charset="0"/>
                <a:cs typeface="Helvetica Neue Condensed" panose="02000503000000020004" pitchFamily="2" charset="0"/>
              </a:defRPr>
            </a:lvl1pPr>
          </a:lstStyle>
          <a:p>
            <a:r>
              <a:rPr lang="en-GB" dirty="0"/>
              <a:t>Click to edit Master title style</a:t>
            </a:r>
            <a:endParaRPr lang="en-US" dirty="0"/>
          </a:p>
        </p:txBody>
      </p:sp>
      <p:sp>
        <p:nvSpPr>
          <p:cNvPr id="5" name="Text Placeholder 11">
            <a:extLst>
              <a:ext uri="{FF2B5EF4-FFF2-40B4-BE49-F238E27FC236}">
                <a16:creationId xmlns:a16="http://schemas.microsoft.com/office/drawing/2014/main" id="{96A35149-E325-934F-831D-58E063CAB1F5}"/>
              </a:ext>
            </a:extLst>
          </p:cNvPr>
          <p:cNvSpPr>
            <a:spLocks noGrp="1"/>
          </p:cNvSpPr>
          <p:nvPr>
            <p:ph type="body" sz="quarter" idx="12"/>
          </p:nvPr>
        </p:nvSpPr>
        <p:spPr>
          <a:xfrm>
            <a:off x="470269" y="1592580"/>
            <a:ext cx="5054231" cy="215444"/>
          </a:xfrm>
          <a:prstGeom prst="rect">
            <a:avLst/>
          </a:prstGeom>
          <a:ln>
            <a:noFill/>
          </a:ln>
        </p:spPr>
        <p:txBody>
          <a:bodyPr numCol="2"/>
          <a:lstStyle>
            <a:lvl1pPr marL="0" indent="0">
              <a:buNone/>
              <a:defRPr sz="900" b="0" i="0">
                <a:solidFill>
                  <a:schemeClr val="tx1">
                    <a:lumMod val="65000"/>
                    <a:lumOff val="35000"/>
                  </a:schemeClr>
                </a:solidFill>
                <a:latin typeface="Helvetica Neue LT Std 45 Light" panose="020B0403020202020204" pitchFamily="34" charset="0"/>
              </a:defRPr>
            </a:lvl1pPr>
            <a:lvl2pPr marL="342892" indent="0">
              <a:buFont typeface="Arial" panose="020B0604020202020204" pitchFamily="34" charset="0"/>
              <a:buNone/>
              <a:defRPr sz="1050" b="0" i="0">
                <a:ln>
                  <a:noFill/>
                </a:ln>
                <a:solidFill>
                  <a:srgbClr val="E8BC28"/>
                </a:solidFill>
                <a:latin typeface="Helvetica Neue LT Std 45 Light" panose="020B0403020202020204" pitchFamily="34" charset="0"/>
              </a:defRPr>
            </a:lvl2pPr>
            <a:lvl3pPr marL="685783" indent="0">
              <a:buFont typeface="Arial" panose="020B0604020202020204" pitchFamily="34" charset="0"/>
              <a:buNone/>
              <a:defRPr sz="1050" b="0" i="0">
                <a:solidFill>
                  <a:srgbClr val="E8BC28"/>
                </a:solidFill>
                <a:latin typeface="Helvetica Neue LT Std 45 Light" panose="020B0403020202020204" pitchFamily="34" charset="0"/>
              </a:defRPr>
            </a:lvl3pPr>
            <a:lvl4pPr marL="1028675" indent="0">
              <a:buFont typeface="Arial" panose="020B0604020202020204" pitchFamily="34" charset="0"/>
              <a:buNone/>
              <a:defRPr sz="1050" b="0" i="0">
                <a:solidFill>
                  <a:srgbClr val="E8BC28"/>
                </a:solidFill>
                <a:latin typeface="Helvetica Neue LT Std 45 Light" panose="020B0403020202020204" pitchFamily="34" charset="0"/>
              </a:defRPr>
            </a:lvl4pPr>
            <a:lvl5pPr marL="1371566" indent="0">
              <a:buNone/>
              <a:defRPr b="0" i="0">
                <a:latin typeface="Helvetica Neue LT Std 35 Thin" panose="020B0403020202020204" pitchFamily="34" charset="0"/>
              </a:defRPr>
            </a:lvl5pPr>
          </a:lstStyle>
          <a:p>
            <a:pPr lvl="0"/>
            <a:endParaRPr lang="en-US" dirty="0"/>
          </a:p>
        </p:txBody>
      </p:sp>
      <p:pic>
        <p:nvPicPr>
          <p:cNvPr id="7" name="Picture 6">
            <a:extLst>
              <a:ext uri="{FF2B5EF4-FFF2-40B4-BE49-F238E27FC236}">
                <a16:creationId xmlns:a16="http://schemas.microsoft.com/office/drawing/2014/main" id="{A7A25618-713B-ED41-9861-A24288A5C9C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4686300"/>
            <a:ext cx="9144000" cy="457200"/>
          </a:xfrm>
          <a:prstGeom prst="rect">
            <a:avLst/>
          </a:prstGeom>
        </p:spPr>
      </p:pic>
    </p:spTree>
    <p:extLst>
      <p:ext uri="{BB962C8B-B14F-4D97-AF65-F5344CB8AC3E}">
        <p14:creationId xmlns:p14="http://schemas.microsoft.com/office/powerpoint/2010/main" val="39518418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7" name="Picture Placeholder 4">
            <a:extLst>
              <a:ext uri="{FF2B5EF4-FFF2-40B4-BE49-F238E27FC236}">
                <a16:creationId xmlns:a16="http://schemas.microsoft.com/office/drawing/2014/main" id="{90C2C620-7572-4B4B-9EC2-35F91289E79C}"/>
              </a:ext>
            </a:extLst>
          </p:cNvPr>
          <p:cNvPicPr>
            <a:picLocks noChangeAspect="1"/>
          </p:cNvPicPr>
          <p:nvPr userDrawn="1"/>
        </p:nvPicPr>
        <p:blipFill>
          <a:blip r:embed="rId2"/>
          <a:srcRect/>
          <a:stretch/>
        </p:blipFill>
        <p:spPr>
          <a:xfrm>
            <a:off x="0" y="0"/>
            <a:ext cx="9144000" cy="5143500"/>
          </a:xfrm>
          <a:prstGeom prst="rect">
            <a:avLst/>
          </a:prstGeom>
        </p:spPr>
      </p:pic>
      <p:sp>
        <p:nvSpPr>
          <p:cNvPr id="14" name="Text Placeholder 13">
            <a:extLst>
              <a:ext uri="{FF2B5EF4-FFF2-40B4-BE49-F238E27FC236}">
                <a16:creationId xmlns:a16="http://schemas.microsoft.com/office/drawing/2014/main" id="{609A1C17-C62E-814B-98D4-9359B30674D1}"/>
              </a:ext>
            </a:extLst>
          </p:cNvPr>
          <p:cNvSpPr>
            <a:spLocks noGrp="1"/>
          </p:cNvSpPr>
          <p:nvPr>
            <p:ph type="body" sz="quarter" idx="10"/>
          </p:nvPr>
        </p:nvSpPr>
        <p:spPr>
          <a:xfrm>
            <a:off x="730348" y="1525676"/>
            <a:ext cx="2734004" cy="830997"/>
          </a:xfrm>
          <a:prstGeom prst="rect">
            <a:avLst/>
          </a:prstGeom>
        </p:spPr>
        <p:txBody>
          <a:bodyPr/>
          <a:lstStyle>
            <a:lvl1pPr marL="0" indent="0">
              <a:buNone/>
              <a:defRPr sz="2700" b="0" i="0">
                <a:solidFill>
                  <a:schemeClr val="bg1"/>
                </a:solidFill>
                <a:latin typeface="Helvetica Neue LT Std 65 Medium" panose="020B0604020202020204" pitchFamily="34" charset="0"/>
              </a:defRPr>
            </a:lvl1pPr>
            <a:lvl2pPr marL="342892" indent="0">
              <a:buNone/>
              <a:defRPr/>
            </a:lvl2pPr>
          </a:lstStyle>
          <a:p>
            <a:pPr lvl="0"/>
            <a:r>
              <a:rPr lang="en-GB" dirty="0"/>
              <a:t>Click to edit Master text styles</a:t>
            </a:r>
          </a:p>
        </p:txBody>
      </p:sp>
      <p:pic>
        <p:nvPicPr>
          <p:cNvPr id="6" name="Picture 5">
            <a:extLst>
              <a:ext uri="{FF2B5EF4-FFF2-40B4-BE49-F238E27FC236}">
                <a16:creationId xmlns:a16="http://schemas.microsoft.com/office/drawing/2014/main" id="{E7AA0B1D-EF40-6A47-9A35-39D47E157AEA}"/>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4686300"/>
            <a:ext cx="9144000" cy="457200"/>
          </a:xfrm>
          <a:prstGeom prst="rect">
            <a:avLst/>
          </a:prstGeom>
        </p:spPr>
      </p:pic>
    </p:spTree>
    <p:extLst>
      <p:ext uri="{BB962C8B-B14F-4D97-AF65-F5344CB8AC3E}">
        <p14:creationId xmlns:p14="http://schemas.microsoft.com/office/powerpoint/2010/main" val="12696104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7" name="Picture Placeholder 4">
            <a:extLst>
              <a:ext uri="{FF2B5EF4-FFF2-40B4-BE49-F238E27FC236}">
                <a16:creationId xmlns:a16="http://schemas.microsoft.com/office/drawing/2014/main" id="{FFACF0BA-FCB8-2D4A-9836-FD816C771AFC}"/>
              </a:ext>
            </a:extLst>
          </p:cNvPr>
          <p:cNvPicPr>
            <a:picLocks noChangeAspect="1"/>
          </p:cNvPicPr>
          <p:nvPr userDrawn="1"/>
        </p:nvPicPr>
        <p:blipFill>
          <a:blip r:embed="rId2"/>
          <a:srcRect/>
          <a:stretch/>
        </p:blipFill>
        <p:spPr>
          <a:xfrm>
            <a:off x="0" y="2522"/>
            <a:ext cx="9144000" cy="5143500"/>
          </a:xfrm>
          <a:prstGeom prst="rect">
            <a:avLst/>
          </a:prstGeom>
        </p:spPr>
      </p:pic>
      <p:pic>
        <p:nvPicPr>
          <p:cNvPr id="4" name="Picture 3">
            <a:extLst>
              <a:ext uri="{FF2B5EF4-FFF2-40B4-BE49-F238E27FC236}">
                <a16:creationId xmlns:a16="http://schemas.microsoft.com/office/drawing/2014/main" id="{D31E50F2-9DE1-2E46-9E9D-F3A789C485F7}"/>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4686300"/>
            <a:ext cx="9144000" cy="457200"/>
          </a:xfrm>
          <a:prstGeom prst="rect">
            <a:avLst/>
          </a:prstGeom>
        </p:spPr>
      </p:pic>
    </p:spTree>
    <p:extLst>
      <p:ext uri="{BB962C8B-B14F-4D97-AF65-F5344CB8AC3E}">
        <p14:creationId xmlns:p14="http://schemas.microsoft.com/office/powerpoint/2010/main" val="21693099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Key message lef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CD4D86A5-6CC8-471F-8BD3-04C9F0CDCDD9}"/>
              </a:ext>
            </a:extLst>
          </p:cNvPr>
          <p:cNvSpPr>
            <a:spLocks noGrp="1"/>
          </p:cNvSpPr>
          <p:nvPr>
            <p:ph type="pic" sz="quarter" idx="16" hasCustomPrompt="1"/>
          </p:nvPr>
        </p:nvSpPr>
        <p:spPr>
          <a:xfrm>
            <a:off x="2030159" y="0"/>
            <a:ext cx="7113841" cy="5142778"/>
          </a:xfrm>
          <a:custGeom>
            <a:avLst/>
            <a:gdLst>
              <a:gd name="connsiteX0" fmla="*/ 925004 w 7113841"/>
              <a:gd name="connsiteY0" fmla="*/ 0 h 5142778"/>
              <a:gd name="connsiteX1" fmla="*/ 7113841 w 7113841"/>
              <a:gd name="connsiteY1" fmla="*/ 0 h 5142778"/>
              <a:gd name="connsiteX2" fmla="*/ 7113841 w 7113841"/>
              <a:gd name="connsiteY2" fmla="*/ 4345781 h 5142778"/>
              <a:gd name="connsiteX3" fmla="*/ 7113839 w 7113841"/>
              <a:gd name="connsiteY3" fmla="*/ 4345781 h 5142778"/>
              <a:gd name="connsiteX4" fmla="*/ 7113839 w 7113841"/>
              <a:gd name="connsiteY4" fmla="*/ 4344165 h 5142778"/>
              <a:gd name="connsiteX5" fmla="*/ 7065051 w 7113841"/>
              <a:gd name="connsiteY5" fmla="*/ 4326824 h 5142778"/>
              <a:gd name="connsiteX6" fmla="*/ 7016980 w 7113841"/>
              <a:gd name="connsiteY6" fmla="*/ 4310591 h 5142778"/>
              <a:gd name="connsiteX7" fmla="*/ 6969613 w 7113841"/>
              <a:gd name="connsiteY7" fmla="*/ 4295447 h 5142778"/>
              <a:gd name="connsiteX8" fmla="*/ 6922939 w 7113841"/>
              <a:gd name="connsiteY8" fmla="*/ 4281374 h 5142778"/>
              <a:gd name="connsiteX9" fmla="*/ 6876941 w 7113841"/>
              <a:gd name="connsiteY9" fmla="*/ 4268353 h 5142778"/>
              <a:gd name="connsiteX10" fmla="*/ 6831609 w 7113841"/>
              <a:gd name="connsiteY10" fmla="*/ 4256365 h 5142778"/>
              <a:gd name="connsiteX11" fmla="*/ 6786928 w 7113841"/>
              <a:gd name="connsiteY11" fmla="*/ 4245394 h 5142778"/>
              <a:gd name="connsiteX12" fmla="*/ 6742887 w 7113841"/>
              <a:gd name="connsiteY12" fmla="*/ 4235421 h 5142778"/>
              <a:gd name="connsiteX13" fmla="*/ 6699472 w 7113841"/>
              <a:gd name="connsiteY13" fmla="*/ 4226427 h 5142778"/>
              <a:gd name="connsiteX14" fmla="*/ 6656669 w 7113841"/>
              <a:gd name="connsiteY14" fmla="*/ 4218394 h 5142778"/>
              <a:gd name="connsiteX15" fmla="*/ 6614465 w 7113841"/>
              <a:gd name="connsiteY15" fmla="*/ 4211304 h 5142778"/>
              <a:gd name="connsiteX16" fmla="*/ 6572851 w 7113841"/>
              <a:gd name="connsiteY16" fmla="*/ 4205138 h 5142778"/>
              <a:gd name="connsiteX17" fmla="*/ 6552259 w 7113841"/>
              <a:gd name="connsiteY17" fmla="*/ 4202397 h 5142778"/>
              <a:gd name="connsiteX18" fmla="*/ 6531808 w 7113841"/>
              <a:gd name="connsiteY18" fmla="*/ 4199880 h 5142778"/>
              <a:gd name="connsiteX19" fmla="*/ 6511499 w 7113841"/>
              <a:gd name="connsiteY19" fmla="*/ 4197584 h 5142778"/>
              <a:gd name="connsiteX20" fmla="*/ 6491327 w 7113841"/>
              <a:gd name="connsiteY20" fmla="*/ 4195509 h 5142778"/>
              <a:gd name="connsiteX21" fmla="*/ 6471293 w 7113841"/>
              <a:gd name="connsiteY21" fmla="*/ 4193650 h 5142778"/>
              <a:gd name="connsiteX22" fmla="*/ 6451393 w 7113841"/>
              <a:gd name="connsiteY22" fmla="*/ 4192007 h 5142778"/>
              <a:gd name="connsiteX23" fmla="*/ 6431629 w 7113841"/>
              <a:gd name="connsiteY23" fmla="*/ 4190577 h 5142778"/>
              <a:gd name="connsiteX24" fmla="*/ 6411994 w 7113841"/>
              <a:gd name="connsiteY24" fmla="*/ 4189358 h 5142778"/>
              <a:gd name="connsiteX25" fmla="*/ 6392492 w 7113841"/>
              <a:gd name="connsiteY25" fmla="*/ 4188346 h 5142778"/>
              <a:gd name="connsiteX26" fmla="*/ 6373117 w 7113841"/>
              <a:gd name="connsiteY26" fmla="*/ 4187541 h 5142778"/>
              <a:gd name="connsiteX27" fmla="*/ 6353871 w 7113841"/>
              <a:gd name="connsiteY27" fmla="*/ 4186940 h 5142778"/>
              <a:gd name="connsiteX28" fmla="*/ 6334749 w 7113841"/>
              <a:gd name="connsiteY28" fmla="*/ 4186540 h 5142778"/>
              <a:gd name="connsiteX29" fmla="*/ 6315752 w 7113841"/>
              <a:gd name="connsiteY29" fmla="*/ 4186339 h 5142778"/>
              <a:gd name="connsiteX30" fmla="*/ 6296876 w 7113841"/>
              <a:gd name="connsiteY30" fmla="*/ 4186336 h 5142778"/>
              <a:gd name="connsiteX31" fmla="*/ 6278122 w 7113841"/>
              <a:gd name="connsiteY31" fmla="*/ 4186526 h 5142778"/>
              <a:gd name="connsiteX32" fmla="*/ 6259485 w 7113841"/>
              <a:gd name="connsiteY32" fmla="*/ 4186909 h 5142778"/>
              <a:gd name="connsiteX33" fmla="*/ 6240968 w 7113841"/>
              <a:gd name="connsiteY33" fmla="*/ 4187483 h 5142778"/>
              <a:gd name="connsiteX34" fmla="*/ 6222565 w 7113841"/>
              <a:gd name="connsiteY34" fmla="*/ 4188243 h 5142778"/>
              <a:gd name="connsiteX35" fmla="*/ 6204277 w 7113841"/>
              <a:gd name="connsiteY35" fmla="*/ 4189190 h 5142778"/>
              <a:gd name="connsiteX36" fmla="*/ 6186101 w 7113841"/>
              <a:gd name="connsiteY36" fmla="*/ 4190320 h 5142778"/>
              <a:gd name="connsiteX37" fmla="*/ 6168036 w 7113841"/>
              <a:gd name="connsiteY37" fmla="*/ 4191630 h 5142778"/>
              <a:gd name="connsiteX38" fmla="*/ 6150080 w 7113841"/>
              <a:gd name="connsiteY38" fmla="*/ 4193119 h 5142778"/>
              <a:gd name="connsiteX39" fmla="*/ 6132232 w 7113841"/>
              <a:gd name="connsiteY39" fmla="*/ 4194785 h 5142778"/>
              <a:gd name="connsiteX40" fmla="*/ 6114490 w 7113841"/>
              <a:gd name="connsiteY40" fmla="*/ 4196625 h 5142778"/>
              <a:gd name="connsiteX41" fmla="*/ 6096852 w 7113841"/>
              <a:gd name="connsiteY41" fmla="*/ 4198636 h 5142778"/>
              <a:gd name="connsiteX42" fmla="*/ 6079317 w 7113841"/>
              <a:gd name="connsiteY42" fmla="*/ 4200817 h 5142778"/>
              <a:gd name="connsiteX43" fmla="*/ 6061883 w 7113841"/>
              <a:gd name="connsiteY43" fmla="*/ 4203166 h 5142778"/>
              <a:gd name="connsiteX44" fmla="*/ 6044549 w 7113841"/>
              <a:gd name="connsiteY44" fmla="*/ 4205679 h 5142778"/>
              <a:gd name="connsiteX45" fmla="*/ 6027313 w 7113841"/>
              <a:gd name="connsiteY45" fmla="*/ 4208355 h 5142778"/>
              <a:gd name="connsiteX46" fmla="*/ 6010172 w 7113841"/>
              <a:gd name="connsiteY46" fmla="*/ 4211191 h 5142778"/>
              <a:gd name="connsiteX47" fmla="*/ 5976173 w 7113841"/>
              <a:gd name="connsiteY47" fmla="*/ 4217335 h 5142778"/>
              <a:gd name="connsiteX48" fmla="*/ 5942540 w 7113841"/>
              <a:gd name="connsiteY48" fmla="*/ 4224094 h 5142778"/>
              <a:gd name="connsiteX49" fmla="*/ 5892747 w 7113841"/>
              <a:gd name="connsiteY49" fmla="*/ 4235344 h 5142778"/>
              <a:gd name="connsiteX50" fmla="*/ 5859970 w 7113841"/>
              <a:gd name="connsiteY50" fmla="*/ 4243558 h 5142778"/>
              <a:gd name="connsiteX51" fmla="*/ 5827512 w 7113841"/>
              <a:gd name="connsiteY51" fmla="*/ 4252322 h 5142778"/>
              <a:gd name="connsiteX52" fmla="*/ 5795362 w 7113841"/>
              <a:gd name="connsiteY52" fmla="*/ 4261618 h 5142778"/>
              <a:gd name="connsiteX53" fmla="*/ 5763504 w 7113841"/>
              <a:gd name="connsiteY53" fmla="*/ 4271428 h 5142778"/>
              <a:gd name="connsiteX54" fmla="*/ 5731928 w 7113841"/>
              <a:gd name="connsiteY54" fmla="*/ 4281734 h 5142778"/>
              <a:gd name="connsiteX55" fmla="*/ 5700619 w 7113841"/>
              <a:gd name="connsiteY55" fmla="*/ 4292517 h 5142778"/>
              <a:gd name="connsiteX56" fmla="*/ 5669565 w 7113841"/>
              <a:gd name="connsiteY56" fmla="*/ 4303758 h 5142778"/>
              <a:gd name="connsiteX57" fmla="*/ 5638752 w 7113841"/>
              <a:gd name="connsiteY57" fmla="*/ 4315440 h 5142778"/>
              <a:gd name="connsiteX58" fmla="*/ 5608167 w 7113841"/>
              <a:gd name="connsiteY58" fmla="*/ 4327545 h 5142778"/>
              <a:gd name="connsiteX59" fmla="*/ 5577799 w 7113841"/>
              <a:gd name="connsiteY59" fmla="*/ 4340054 h 5142778"/>
              <a:gd name="connsiteX60" fmla="*/ 5547632 w 7113841"/>
              <a:gd name="connsiteY60" fmla="*/ 4352948 h 5142778"/>
              <a:gd name="connsiteX61" fmla="*/ 5517655 w 7113841"/>
              <a:gd name="connsiteY61" fmla="*/ 4366210 h 5142778"/>
              <a:gd name="connsiteX62" fmla="*/ 5487855 w 7113841"/>
              <a:gd name="connsiteY62" fmla="*/ 4379822 h 5142778"/>
              <a:gd name="connsiteX63" fmla="*/ 5443456 w 7113841"/>
              <a:gd name="connsiteY63" fmla="*/ 4400854 h 5142778"/>
              <a:gd name="connsiteX64" fmla="*/ 5399381 w 7113841"/>
              <a:gd name="connsiteY64" fmla="*/ 4422570 h 5142778"/>
              <a:gd name="connsiteX65" fmla="*/ 5355585 w 7113841"/>
              <a:gd name="connsiteY65" fmla="*/ 4444908 h 5142778"/>
              <a:gd name="connsiteX66" fmla="*/ 5312025 w 7113841"/>
              <a:gd name="connsiteY66" fmla="*/ 4467805 h 5142778"/>
              <a:gd name="connsiteX67" fmla="*/ 5254235 w 7113841"/>
              <a:gd name="connsiteY67" fmla="*/ 4499099 h 5142778"/>
              <a:gd name="connsiteX68" fmla="*/ 5167962 w 7113841"/>
              <a:gd name="connsiteY68" fmla="*/ 4547383 h 5142778"/>
              <a:gd name="connsiteX69" fmla="*/ 4952295 w 7113841"/>
              <a:gd name="connsiteY69" fmla="*/ 4672140 h 5142778"/>
              <a:gd name="connsiteX70" fmla="*/ 4791671 w 7113841"/>
              <a:gd name="connsiteY70" fmla="*/ 4763822 h 5142778"/>
              <a:gd name="connsiteX71" fmla="*/ 4717297 w 7113841"/>
              <a:gd name="connsiteY71" fmla="*/ 4804607 h 5142778"/>
              <a:gd name="connsiteX72" fmla="*/ 4656988 w 7113841"/>
              <a:gd name="connsiteY72" fmla="*/ 4836560 h 5142778"/>
              <a:gd name="connsiteX73" fmla="*/ 4611217 w 7113841"/>
              <a:gd name="connsiteY73" fmla="*/ 4860036 h 5142778"/>
              <a:gd name="connsiteX74" fmla="*/ 4564933 w 7113841"/>
              <a:gd name="connsiteY74" fmla="*/ 4883024 h 5142778"/>
              <a:gd name="connsiteX75" fmla="*/ 4518093 w 7113841"/>
              <a:gd name="connsiteY75" fmla="*/ 4905462 h 5142778"/>
              <a:gd name="connsiteX76" fmla="*/ 4470653 w 7113841"/>
              <a:gd name="connsiteY76" fmla="*/ 4927290 h 5142778"/>
              <a:gd name="connsiteX77" fmla="*/ 4438671 w 7113841"/>
              <a:gd name="connsiteY77" fmla="*/ 4941472 h 5142778"/>
              <a:gd name="connsiteX78" fmla="*/ 4406390 w 7113841"/>
              <a:gd name="connsiteY78" fmla="*/ 4955337 h 5142778"/>
              <a:gd name="connsiteX79" fmla="*/ 4373797 w 7113841"/>
              <a:gd name="connsiteY79" fmla="*/ 4968866 h 5142778"/>
              <a:gd name="connsiteX80" fmla="*/ 4340879 w 7113841"/>
              <a:gd name="connsiteY80" fmla="*/ 4982041 h 5142778"/>
              <a:gd name="connsiteX81" fmla="*/ 4307622 w 7113841"/>
              <a:gd name="connsiteY81" fmla="*/ 4994845 h 5142778"/>
              <a:gd name="connsiteX82" fmla="*/ 4274014 w 7113841"/>
              <a:gd name="connsiteY82" fmla="*/ 5007258 h 5142778"/>
              <a:gd name="connsiteX83" fmla="*/ 4240041 w 7113841"/>
              <a:gd name="connsiteY83" fmla="*/ 5019263 h 5142778"/>
              <a:gd name="connsiteX84" fmla="*/ 4205691 w 7113841"/>
              <a:gd name="connsiteY84" fmla="*/ 5030841 h 5142778"/>
              <a:gd name="connsiteX85" fmla="*/ 4170950 w 7113841"/>
              <a:gd name="connsiteY85" fmla="*/ 5041974 h 5142778"/>
              <a:gd name="connsiteX86" fmla="*/ 4135806 w 7113841"/>
              <a:gd name="connsiteY86" fmla="*/ 5052643 h 5142778"/>
              <a:gd name="connsiteX87" fmla="*/ 4100246 w 7113841"/>
              <a:gd name="connsiteY87" fmla="*/ 5062831 h 5142778"/>
              <a:gd name="connsiteX88" fmla="*/ 4064256 w 7113841"/>
              <a:gd name="connsiteY88" fmla="*/ 5072519 h 5142778"/>
              <a:gd name="connsiteX89" fmla="*/ 4027823 w 7113841"/>
              <a:gd name="connsiteY89" fmla="*/ 5081689 h 5142778"/>
              <a:gd name="connsiteX90" fmla="*/ 3990935 w 7113841"/>
              <a:gd name="connsiteY90" fmla="*/ 5090323 h 5142778"/>
              <a:gd name="connsiteX91" fmla="*/ 3953578 w 7113841"/>
              <a:gd name="connsiteY91" fmla="*/ 5098402 h 5142778"/>
              <a:gd name="connsiteX92" fmla="*/ 3915739 w 7113841"/>
              <a:gd name="connsiteY92" fmla="*/ 5105908 h 5142778"/>
              <a:gd name="connsiteX93" fmla="*/ 3877406 w 7113841"/>
              <a:gd name="connsiteY93" fmla="*/ 5112824 h 5142778"/>
              <a:gd name="connsiteX94" fmla="*/ 3838565 w 7113841"/>
              <a:gd name="connsiteY94" fmla="*/ 5119129 h 5142778"/>
              <a:gd name="connsiteX95" fmla="*/ 3799203 w 7113841"/>
              <a:gd name="connsiteY95" fmla="*/ 5124807 h 5142778"/>
              <a:gd name="connsiteX96" fmla="*/ 3759308 w 7113841"/>
              <a:gd name="connsiteY96" fmla="*/ 5129839 h 5142778"/>
              <a:gd name="connsiteX97" fmla="*/ 3718865 w 7113841"/>
              <a:gd name="connsiteY97" fmla="*/ 5134207 h 5142778"/>
              <a:gd name="connsiteX98" fmla="*/ 3677863 w 7113841"/>
              <a:gd name="connsiteY98" fmla="*/ 5137893 h 5142778"/>
              <a:gd name="connsiteX99" fmla="*/ 3636288 w 7113841"/>
              <a:gd name="connsiteY99" fmla="*/ 5140877 h 5142778"/>
              <a:gd name="connsiteX100" fmla="*/ 3600919 w 7113841"/>
              <a:gd name="connsiteY100" fmla="*/ 5142778 h 5142778"/>
              <a:gd name="connsiteX101" fmla="*/ 0 w 7113841"/>
              <a:gd name="connsiteY101" fmla="*/ 5142778 h 5142778"/>
              <a:gd name="connsiteX102" fmla="*/ 36355 w 7113841"/>
              <a:gd name="connsiteY102" fmla="*/ 5078128 h 5142778"/>
              <a:gd name="connsiteX103" fmla="*/ 85405 w 7113841"/>
              <a:gd name="connsiteY103" fmla="*/ 4991843 h 5142778"/>
              <a:gd name="connsiteX104" fmla="*/ 164324 w 7113841"/>
              <a:gd name="connsiteY104" fmla="*/ 4854690 h 5142778"/>
              <a:gd name="connsiteX105" fmla="*/ 381230 w 7113841"/>
              <a:gd name="connsiteY105" fmla="*/ 4481186 h 5142778"/>
              <a:gd name="connsiteX106" fmla="*/ 439596 w 7113841"/>
              <a:gd name="connsiteY106" fmla="*/ 4379712 h 5142778"/>
              <a:gd name="connsiteX107" fmla="*/ 478157 w 7113841"/>
              <a:gd name="connsiteY107" fmla="*/ 4312042 h 5142778"/>
              <a:gd name="connsiteX108" fmla="*/ 516383 w 7113841"/>
              <a:gd name="connsiteY108" fmla="*/ 4244314 h 5142778"/>
              <a:gd name="connsiteX109" fmla="*/ 544803 w 7113841"/>
              <a:gd name="connsiteY109" fmla="*/ 4193459 h 5142778"/>
              <a:gd name="connsiteX110" fmla="*/ 572987 w 7113841"/>
              <a:gd name="connsiteY110" fmla="*/ 4142538 h 5142778"/>
              <a:gd name="connsiteX111" fmla="*/ 591636 w 7113841"/>
              <a:gd name="connsiteY111" fmla="*/ 4108547 h 5142778"/>
              <a:gd name="connsiteX112" fmla="*/ 610163 w 7113841"/>
              <a:gd name="connsiteY112" fmla="*/ 4074516 h 5142778"/>
              <a:gd name="connsiteX113" fmla="*/ 628565 w 7113841"/>
              <a:gd name="connsiteY113" fmla="*/ 4040440 h 5142778"/>
              <a:gd name="connsiteX114" fmla="*/ 646835 w 7113841"/>
              <a:gd name="connsiteY114" fmla="*/ 4006315 h 5142778"/>
              <a:gd name="connsiteX115" fmla="*/ 664966 w 7113841"/>
              <a:gd name="connsiteY115" fmla="*/ 3972137 h 5142778"/>
              <a:gd name="connsiteX116" fmla="*/ 682954 w 7113841"/>
              <a:gd name="connsiteY116" fmla="*/ 3937902 h 5142778"/>
              <a:gd name="connsiteX117" fmla="*/ 691892 w 7113841"/>
              <a:gd name="connsiteY117" fmla="*/ 3920762 h 5142778"/>
              <a:gd name="connsiteX118" fmla="*/ 700791 w 7113841"/>
              <a:gd name="connsiteY118" fmla="*/ 3903606 h 5142778"/>
              <a:gd name="connsiteX119" fmla="*/ 709652 w 7113841"/>
              <a:gd name="connsiteY119" fmla="*/ 3886433 h 5142778"/>
              <a:gd name="connsiteX120" fmla="*/ 718472 w 7113841"/>
              <a:gd name="connsiteY120" fmla="*/ 3869243 h 5142778"/>
              <a:gd name="connsiteX121" fmla="*/ 727252 w 7113841"/>
              <a:gd name="connsiteY121" fmla="*/ 3852035 h 5142778"/>
              <a:gd name="connsiteX122" fmla="*/ 735991 w 7113841"/>
              <a:gd name="connsiteY122" fmla="*/ 3834810 h 5142778"/>
              <a:gd name="connsiteX123" fmla="*/ 744687 w 7113841"/>
              <a:gd name="connsiteY123" fmla="*/ 3817565 h 5142778"/>
              <a:gd name="connsiteX124" fmla="*/ 753341 w 7113841"/>
              <a:gd name="connsiteY124" fmla="*/ 3800302 h 5142778"/>
              <a:gd name="connsiteX125" fmla="*/ 761951 w 7113841"/>
              <a:gd name="connsiteY125" fmla="*/ 3783019 h 5142778"/>
              <a:gd name="connsiteX126" fmla="*/ 770517 w 7113841"/>
              <a:gd name="connsiteY126" fmla="*/ 3765715 h 5142778"/>
              <a:gd name="connsiteX127" fmla="*/ 779038 w 7113841"/>
              <a:gd name="connsiteY127" fmla="*/ 3748391 h 5142778"/>
              <a:gd name="connsiteX128" fmla="*/ 787512 w 7113841"/>
              <a:gd name="connsiteY128" fmla="*/ 3731046 h 5142778"/>
              <a:gd name="connsiteX129" fmla="*/ 795941 w 7113841"/>
              <a:gd name="connsiteY129" fmla="*/ 3713678 h 5142778"/>
              <a:gd name="connsiteX130" fmla="*/ 804322 w 7113841"/>
              <a:gd name="connsiteY130" fmla="*/ 3696288 h 5142778"/>
              <a:gd name="connsiteX131" fmla="*/ 812655 w 7113841"/>
              <a:gd name="connsiteY131" fmla="*/ 3678875 h 5142778"/>
              <a:gd name="connsiteX132" fmla="*/ 820938 w 7113841"/>
              <a:gd name="connsiteY132" fmla="*/ 3661439 h 5142778"/>
              <a:gd name="connsiteX133" fmla="*/ 829172 w 7113841"/>
              <a:gd name="connsiteY133" fmla="*/ 3643979 h 5142778"/>
              <a:gd name="connsiteX134" fmla="*/ 837357 w 7113841"/>
              <a:gd name="connsiteY134" fmla="*/ 3626494 h 5142778"/>
              <a:gd name="connsiteX135" fmla="*/ 845490 w 7113841"/>
              <a:gd name="connsiteY135" fmla="*/ 3608984 h 5142778"/>
              <a:gd name="connsiteX136" fmla="*/ 853571 w 7113841"/>
              <a:gd name="connsiteY136" fmla="*/ 3591449 h 5142778"/>
              <a:gd name="connsiteX137" fmla="*/ 861599 w 7113841"/>
              <a:gd name="connsiteY137" fmla="*/ 3573886 h 5142778"/>
              <a:gd name="connsiteX138" fmla="*/ 869574 w 7113841"/>
              <a:gd name="connsiteY138" fmla="*/ 3556298 h 5142778"/>
              <a:gd name="connsiteX139" fmla="*/ 877495 w 7113841"/>
              <a:gd name="connsiteY139" fmla="*/ 3538682 h 5142778"/>
              <a:gd name="connsiteX140" fmla="*/ 885361 w 7113841"/>
              <a:gd name="connsiteY140" fmla="*/ 3521039 h 5142778"/>
              <a:gd name="connsiteX141" fmla="*/ 893171 w 7113841"/>
              <a:gd name="connsiteY141" fmla="*/ 3503367 h 5142778"/>
              <a:gd name="connsiteX142" fmla="*/ 900925 w 7113841"/>
              <a:gd name="connsiteY142" fmla="*/ 3485666 h 5142778"/>
              <a:gd name="connsiteX143" fmla="*/ 908622 w 7113841"/>
              <a:gd name="connsiteY143" fmla="*/ 3467936 h 5142778"/>
              <a:gd name="connsiteX144" fmla="*/ 916260 w 7113841"/>
              <a:gd name="connsiteY144" fmla="*/ 3450176 h 5142778"/>
              <a:gd name="connsiteX145" fmla="*/ 923841 w 7113841"/>
              <a:gd name="connsiteY145" fmla="*/ 3432385 h 5142778"/>
              <a:gd name="connsiteX146" fmla="*/ 931361 w 7113841"/>
              <a:gd name="connsiteY146" fmla="*/ 3414563 h 5142778"/>
              <a:gd name="connsiteX147" fmla="*/ 938822 w 7113841"/>
              <a:gd name="connsiteY147" fmla="*/ 3396710 h 5142778"/>
              <a:gd name="connsiteX148" fmla="*/ 946221 w 7113841"/>
              <a:gd name="connsiteY148" fmla="*/ 3378825 h 5142778"/>
              <a:gd name="connsiteX149" fmla="*/ 953559 w 7113841"/>
              <a:gd name="connsiteY149" fmla="*/ 3360907 h 5142778"/>
              <a:gd name="connsiteX150" fmla="*/ 960835 w 7113841"/>
              <a:gd name="connsiteY150" fmla="*/ 3342956 h 5142778"/>
              <a:gd name="connsiteX151" fmla="*/ 968048 w 7113841"/>
              <a:gd name="connsiteY151" fmla="*/ 3324971 h 5142778"/>
              <a:gd name="connsiteX152" fmla="*/ 975195 w 7113841"/>
              <a:gd name="connsiteY152" fmla="*/ 3306952 h 5142778"/>
              <a:gd name="connsiteX153" fmla="*/ 982280 w 7113841"/>
              <a:gd name="connsiteY153" fmla="*/ 3288898 h 5142778"/>
              <a:gd name="connsiteX154" fmla="*/ 989297 w 7113841"/>
              <a:gd name="connsiteY154" fmla="*/ 3270809 h 5142778"/>
              <a:gd name="connsiteX155" fmla="*/ 996250 w 7113841"/>
              <a:gd name="connsiteY155" fmla="*/ 3252684 h 5142778"/>
              <a:gd name="connsiteX156" fmla="*/ 1003136 w 7113841"/>
              <a:gd name="connsiteY156" fmla="*/ 3234522 h 5142778"/>
              <a:gd name="connsiteX157" fmla="*/ 1009953 w 7113841"/>
              <a:gd name="connsiteY157" fmla="*/ 3216324 h 5142778"/>
              <a:gd name="connsiteX158" fmla="*/ 1016702 w 7113841"/>
              <a:gd name="connsiteY158" fmla="*/ 3198088 h 5142778"/>
              <a:gd name="connsiteX159" fmla="*/ 1023381 w 7113841"/>
              <a:gd name="connsiteY159" fmla="*/ 3179814 h 5142778"/>
              <a:gd name="connsiteX160" fmla="*/ 1029991 w 7113841"/>
              <a:gd name="connsiteY160" fmla="*/ 3161502 h 5142778"/>
              <a:gd name="connsiteX161" fmla="*/ 1036530 w 7113841"/>
              <a:gd name="connsiteY161" fmla="*/ 3143151 h 5142778"/>
              <a:gd name="connsiteX162" fmla="*/ 1042998 w 7113841"/>
              <a:gd name="connsiteY162" fmla="*/ 3124759 h 5142778"/>
              <a:gd name="connsiteX163" fmla="*/ 1049393 w 7113841"/>
              <a:gd name="connsiteY163" fmla="*/ 3106328 h 5142778"/>
              <a:gd name="connsiteX164" fmla="*/ 1055715 w 7113841"/>
              <a:gd name="connsiteY164" fmla="*/ 3087856 h 5142778"/>
              <a:gd name="connsiteX165" fmla="*/ 1061964 w 7113841"/>
              <a:gd name="connsiteY165" fmla="*/ 3069343 h 5142778"/>
              <a:gd name="connsiteX166" fmla="*/ 1068138 w 7113841"/>
              <a:gd name="connsiteY166" fmla="*/ 3050788 h 5142778"/>
              <a:gd name="connsiteX167" fmla="*/ 1074237 w 7113841"/>
              <a:gd name="connsiteY167" fmla="*/ 3032191 h 5142778"/>
              <a:gd name="connsiteX168" fmla="*/ 1080260 w 7113841"/>
              <a:gd name="connsiteY168" fmla="*/ 3013551 h 5142778"/>
              <a:gd name="connsiteX169" fmla="*/ 1086206 w 7113841"/>
              <a:gd name="connsiteY169" fmla="*/ 2994867 h 5142778"/>
              <a:gd name="connsiteX170" fmla="*/ 1092075 w 7113841"/>
              <a:gd name="connsiteY170" fmla="*/ 2976140 h 5142778"/>
              <a:gd name="connsiteX171" fmla="*/ 1097865 w 7113841"/>
              <a:gd name="connsiteY171" fmla="*/ 2957368 h 5142778"/>
              <a:gd name="connsiteX172" fmla="*/ 1103577 w 7113841"/>
              <a:gd name="connsiteY172" fmla="*/ 2938551 h 5142778"/>
              <a:gd name="connsiteX173" fmla="*/ 1109208 w 7113841"/>
              <a:gd name="connsiteY173" fmla="*/ 2919688 h 5142778"/>
              <a:gd name="connsiteX174" fmla="*/ 1114759 w 7113841"/>
              <a:gd name="connsiteY174" fmla="*/ 2900780 h 5142778"/>
              <a:gd name="connsiteX175" fmla="*/ 1120228 w 7113841"/>
              <a:gd name="connsiteY175" fmla="*/ 2881825 h 5142778"/>
              <a:gd name="connsiteX176" fmla="*/ 1125617 w 7113841"/>
              <a:gd name="connsiteY176" fmla="*/ 2862822 h 5142778"/>
              <a:gd name="connsiteX177" fmla="*/ 1130921 w 7113841"/>
              <a:gd name="connsiteY177" fmla="*/ 2843773 h 5142778"/>
              <a:gd name="connsiteX178" fmla="*/ 1136143 w 7113841"/>
              <a:gd name="connsiteY178" fmla="*/ 2824674 h 5142778"/>
              <a:gd name="connsiteX179" fmla="*/ 1141280 w 7113841"/>
              <a:gd name="connsiteY179" fmla="*/ 2805527 h 5142778"/>
              <a:gd name="connsiteX180" fmla="*/ 1146332 w 7113841"/>
              <a:gd name="connsiteY180" fmla="*/ 2786331 h 5142778"/>
              <a:gd name="connsiteX181" fmla="*/ 1151298 w 7113841"/>
              <a:gd name="connsiteY181" fmla="*/ 2767085 h 5142778"/>
              <a:gd name="connsiteX182" fmla="*/ 1156178 w 7113841"/>
              <a:gd name="connsiteY182" fmla="*/ 2747788 h 5142778"/>
              <a:gd name="connsiteX183" fmla="*/ 1160971 w 7113841"/>
              <a:gd name="connsiteY183" fmla="*/ 2728441 h 5142778"/>
              <a:gd name="connsiteX184" fmla="*/ 1165675 w 7113841"/>
              <a:gd name="connsiteY184" fmla="*/ 2709042 h 5142778"/>
              <a:gd name="connsiteX185" fmla="*/ 1170290 w 7113841"/>
              <a:gd name="connsiteY185" fmla="*/ 2689591 h 5142778"/>
              <a:gd name="connsiteX186" fmla="*/ 1174816 w 7113841"/>
              <a:gd name="connsiteY186" fmla="*/ 2670087 h 5142778"/>
              <a:gd name="connsiteX187" fmla="*/ 1179252 w 7113841"/>
              <a:gd name="connsiteY187" fmla="*/ 2650531 h 5142778"/>
              <a:gd name="connsiteX188" fmla="*/ 1183597 w 7113841"/>
              <a:gd name="connsiteY188" fmla="*/ 2630921 h 5142778"/>
              <a:gd name="connsiteX189" fmla="*/ 1187850 w 7113841"/>
              <a:gd name="connsiteY189" fmla="*/ 2611257 h 5142778"/>
              <a:gd name="connsiteX190" fmla="*/ 1192010 w 7113841"/>
              <a:gd name="connsiteY190" fmla="*/ 2591538 h 5142778"/>
              <a:gd name="connsiteX191" fmla="*/ 1196077 w 7113841"/>
              <a:gd name="connsiteY191" fmla="*/ 2571764 h 5142778"/>
              <a:gd name="connsiteX192" fmla="*/ 1200049 w 7113841"/>
              <a:gd name="connsiteY192" fmla="*/ 2551934 h 5142778"/>
              <a:gd name="connsiteX193" fmla="*/ 1203927 w 7113841"/>
              <a:gd name="connsiteY193" fmla="*/ 2532048 h 5142778"/>
              <a:gd name="connsiteX194" fmla="*/ 1207710 w 7113841"/>
              <a:gd name="connsiteY194" fmla="*/ 2512105 h 5142778"/>
              <a:gd name="connsiteX195" fmla="*/ 1211395 w 7113841"/>
              <a:gd name="connsiteY195" fmla="*/ 2492104 h 5142778"/>
              <a:gd name="connsiteX196" fmla="*/ 1214985 w 7113841"/>
              <a:gd name="connsiteY196" fmla="*/ 2472046 h 5142778"/>
              <a:gd name="connsiteX197" fmla="*/ 1218476 w 7113841"/>
              <a:gd name="connsiteY197" fmla="*/ 2451929 h 5142778"/>
              <a:gd name="connsiteX198" fmla="*/ 1221868 w 7113841"/>
              <a:gd name="connsiteY198" fmla="*/ 2431753 h 5142778"/>
              <a:gd name="connsiteX199" fmla="*/ 1225161 w 7113841"/>
              <a:gd name="connsiteY199" fmla="*/ 2411518 h 5142778"/>
              <a:gd name="connsiteX200" fmla="*/ 1228353 w 7113841"/>
              <a:gd name="connsiteY200" fmla="*/ 2391223 h 5142778"/>
              <a:gd name="connsiteX201" fmla="*/ 1231446 w 7113841"/>
              <a:gd name="connsiteY201" fmla="*/ 2370867 h 5142778"/>
              <a:gd name="connsiteX202" fmla="*/ 1234436 w 7113841"/>
              <a:gd name="connsiteY202" fmla="*/ 2350449 h 5142778"/>
              <a:gd name="connsiteX203" fmla="*/ 1237324 w 7113841"/>
              <a:gd name="connsiteY203" fmla="*/ 2329971 h 5142778"/>
              <a:gd name="connsiteX204" fmla="*/ 1240109 w 7113841"/>
              <a:gd name="connsiteY204" fmla="*/ 2309430 h 5142778"/>
              <a:gd name="connsiteX205" fmla="*/ 1242790 w 7113841"/>
              <a:gd name="connsiteY205" fmla="*/ 2288826 h 5142778"/>
              <a:gd name="connsiteX206" fmla="*/ 1245366 w 7113841"/>
              <a:gd name="connsiteY206" fmla="*/ 2268159 h 5142778"/>
              <a:gd name="connsiteX207" fmla="*/ 1247837 w 7113841"/>
              <a:gd name="connsiteY207" fmla="*/ 2247428 h 5142778"/>
              <a:gd name="connsiteX208" fmla="*/ 1250202 w 7113841"/>
              <a:gd name="connsiteY208" fmla="*/ 2226633 h 5142778"/>
              <a:gd name="connsiteX209" fmla="*/ 1252460 w 7113841"/>
              <a:gd name="connsiteY209" fmla="*/ 2205773 h 5142778"/>
              <a:gd name="connsiteX210" fmla="*/ 1254610 w 7113841"/>
              <a:gd name="connsiteY210" fmla="*/ 2184847 h 5142778"/>
              <a:gd name="connsiteX211" fmla="*/ 1256651 w 7113841"/>
              <a:gd name="connsiteY211" fmla="*/ 2163856 h 5142778"/>
              <a:gd name="connsiteX212" fmla="*/ 1258584 w 7113841"/>
              <a:gd name="connsiteY212" fmla="*/ 2142798 h 5142778"/>
              <a:gd name="connsiteX213" fmla="*/ 1260407 w 7113841"/>
              <a:gd name="connsiteY213" fmla="*/ 2121673 h 5142778"/>
              <a:gd name="connsiteX214" fmla="*/ 1262119 w 7113841"/>
              <a:gd name="connsiteY214" fmla="*/ 2100480 h 5142778"/>
              <a:gd name="connsiteX215" fmla="*/ 1263719 w 7113841"/>
              <a:gd name="connsiteY215" fmla="*/ 2079219 h 5142778"/>
              <a:gd name="connsiteX216" fmla="*/ 1265207 w 7113841"/>
              <a:gd name="connsiteY216" fmla="*/ 2057890 h 5142778"/>
              <a:gd name="connsiteX217" fmla="*/ 1266583 w 7113841"/>
              <a:gd name="connsiteY217" fmla="*/ 2036492 h 5142778"/>
              <a:gd name="connsiteX218" fmla="*/ 1267845 w 7113841"/>
              <a:gd name="connsiteY218" fmla="*/ 2015023 h 5142778"/>
              <a:gd name="connsiteX219" fmla="*/ 1268992 w 7113841"/>
              <a:gd name="connsiteY219" fmla="*/ 1993484 h 5142778"/>
              <a:gd name="connsiteX220" fmla="*/ 1270024 w 7113841"/>
              <a:gd name="connsiteY220" fmla="*/ 1971875 h 5142778"/>
              <a:gd name="connsiteX221" fmla="*/ 1270940 w 7113841"/>
              <a:gd name="connsiteY221" fmla="*/ 1950194 h 5142778"/>
              <a:gd name="connsiteX222" fmla="*/ 1271740 w 7113841"/>
              <a:gd name="connsiteY222" fmla="*/ 1928441 h 5142778"/>
              <a:gd name="connsiteX223" fmla="*/ 1272422 w 7113841"/>
              <a:gd name="connsiteY223" fmla="*/ 1906616 h 5142778"/>
              <a:gd name="connsiteX224" fmla="*/ 1272986 w 7113841"/>
              <a:gd name="connsiteY224" fmla="*/ 1884718 h 5142778"/>
              <a:gd name="connsiteX225" fmla="*/ 1273430 w 7113841"/>
              <a:gd name="connsiteY225" fmla="*/ 1862747 h 5142778"/>
              <a:gd name="connsiteX226" fmla="*/ 1273755 w 7113841"/>
              <a:gd name="connsiteY226" fmla="*/ 1840700 h 5142778"/>
              <a:gd name="connsiteX227" fmla="*/ 1273961 w 7113841"/>
              <a:gd name="connsiteY227" fmla="*/ 1818581 h 5142778"/>
              <a:gd name="connsiteX228" fmla="*/ 1274005 w 7113841"/>
              <a:gd name="connsiteY228" fmla="*/ 1774114 h 5142778"/>
              <a:gd name="connsiteX229" fmla="*/ 1273844 w 7113841"/>
              <a:gd name="connsiteY229" fmla="*/ 1751767 h 5142778"/>
              <a:gd name="connsiteX230" fmla="*/ 1273558 w 7113841"/>
              <a:gd name="connsiteY230" fmla="*/ 1729342 h 5142778"/>
              <a:gd name="connsiteX231" fmla="*/ 1273150 w 7113841"/>
              <a:gd name="connsiteY231" fmla="*/ 1706841 h 5142778"/>
              <a:gd name="connsiteX232" fmla="*/ 1272616 w 7113841"/>
              <a:gd name="connsiteY232" fmla="*/ 1684263 h 5142778"/>
              <a:gd name="connsiteX233" fmla="*/ 1271956 w 7113841"/>
              <a:gd name="connsiteY233" fmla="*/ 1661605 h 5142778"/>
              <a:gd name="connsiteX234" fmla="*/ 1271170 w 7113841"/>
              <a:gd name="connsiteY234" fmla="*/ 1638868 h 5142778"/>
              <a:gd name="connsiteX235" fmla="*/ 1270256 w 7113841"/>
              <a:gd name="connsiteY235" fmla="*/ 1616053 h 5142778"/>
              <a:gd name="connsiteX236" fmla="*/ 1269215 w 7113841"/>
              <a:gd name="connsiteY236" fmla="*/ 1593157 h 5142778"/>
              <a:gd name="connsiteX237" fmla="*/ 1268044 w 7113841"/>
              <a:gd name="connsiteY237" fmla="*/ 1570181 h 5142778"/>
              <a:gd name="connsiteX238" fmla="*/ 1266744 w 7113841"/>
              <a:gd name="connsiteY238" fmla="*/ 1547124 h 5142778"/>
              <a:gd name="connsiteX239" fmla="*/ 1265314 w 7113841"/>
              <a:gd name="connsiteY239" fmla="*/ 1523985 h 5142778"/>
              <a:gd name="connsiteX240" fmla="*/ 1263753 w 7113841"/>
              <a:gd name="connsiteY240" fmla="*/ 1500764 h 5142778"/>
              <a:gd name="connsiteX241" fmla="*/ 1262060 w 7113841"/>
              <a:gd name="connsiteY241" fmla="*/ 1477461 h 5142778"/>
              <a:gd name="connsiteX242" fmla="*/ 1260234 w 7113841"/>
              <a:gd name="connsiteY242" fmla="*/ 1454074 h 5142778"/>
              <a:gd name="connsiteX243" fmla="*/ 1258276 w 7113841"/>
              <a:gd name="connsiteY243" fmla="*/ 1430604 h 5142778"/>
              <a:gd name="connsiteX244" fmla="*/ 1256182 w 7113841"/>
              <a:gd name="connsiteY244" fmla="*/ 1407049 h 5142778"/>
              <a:gd name="connsiteX245" fmla="*/ 1253955 w 7113841"/>
              <a:gd name="connsiteY245" fmla="*/ 1383410 h 5142778"/>
              <a:gd name="connsiteX246" fmla="*/ 1251592 w 7113841"/>
              <a:gd name="connsiteY246" fmla="*/ 1359685 h 5142778"/>
              <a:gd name="connsiteX247" fmla="*/ 1249092 w 7113841"/>
              <a:gd name="connsiteY247" fmla="*/ 1335873 h 5142778"/>
              <a:gd name="connsiteX248" fmla="*/ 1246456 w 7113841"/>
              <a:gd name="connsiteY248" fmla="*/ 1311977 h 5142778"/>
              <a:gd name="connsiteX249" fmla="*/ 1243681 w 7113841"/>
              <a:gd name="connsiteY249" fmla="*/ 1287992 h 5142778"/>
              <a:gd name="connsiteX250" fmla="*/ 1240769 w 7113841"/>
              <a:gd name="connsiteY250" fmla="*/ 1263921 h 5142778"/>
              <a:gd name="connsiteX251" fmla="*/ 1237716 w 7113841"/>
              <a:gd name="connsiteY251" fmla="*/ 1239761 h 5142778"/>
              <a:gd name="connsiteX252" fmla="*/ 1234524 w 7113841"/>
              <a:gd name="connsiteY252" fmla="*/ 1215513 h 5142778"/>
              <a:gd name="connsiteX253" fmla="*/ 1231190 w 7113841"/>
              <a:gd name="connsiteY253" fmla="*/ 1191176 h 5142778"/>
              <a:gd name="connsiteX254" fmla="*/ 1227715 w 7113841"/>
              <a:gd name="connsiteY254" fmla="*/ 1166749 h 5142778"/>
              <a:gd name="connsiteX255" fmla="*/ 1224099 w 7113841"/>
              <a:gd name="connsiteY255" fmla="*/ 1142232 h 5142778"/>
              <a:gd name="connsiteX256" fmla="*/ 1220339 w 7113841"/>
              <a:gd name="connsiteY256" fmla="*/ 1117624 h 5142778"/>
              <a:gd name="connsiteX257" fmla="*/ 1216434 w 7113841"/>
              <a:gd name="connsiteY257" fmla="*/ 1092925 h 5142778"/>
              <a:gd name="connsiteX258" fmla="*/ 1212386 w 7113841"/>
              <a:gd name="connsiteY258" fmla="*/ 1068134 h 5142778"/>
              <a:gd name="connsiteX259" fmla="*/ 1208192 w 7113841"/>
              <a:gd name="connsiteY259" fmla="*/ 1043251 h 5142778"/>
              <a:gd name="connsiteX260" fmla="*/ 1203852 w 7113841"/>
              <a:gd name="connsiteY260" fmla="*/ 1018274 h 5142778"/>
              <a:gd name="connsiteX261" fmla="*/ 1199365 w 7113841"/>
              <a:gd name="connsiteY261" fmla="*/ 993205 h 5142778"/>
              <a:gd name="connsiteX262" fmla="*/ 1194731 w 7113841"/>
              <a:gd name="connsiteY262" fmla="*/ 968042 h 5142778"/>
              <a:gd name="connsiteX263" fmla="*/ 1189948 w 7113841"/>
              <a:gd name="connsiteY263" fmla="*/ 942784 h 5142778"/>
              <a:gd name="connsiteX264" fmla="*/ 1185016 w 7113841"/>
              <a:gd name="connsiteY264" fmla="*/ 917431 h 5142778"/>
              <a:gd name="connsiteX265" fmla="*/ 1179934 w 7113841"/>
              <a:gd name="connsiteY265" fmla="*/ 891982 h 5142778"/>
              <a:gd name="connsiteX266" fmla="*/ 1174701 w 7113841"/>
              <a:gd name="connsiteY266" fmla="*/ 866438 h 5142778"/>
              <a:gd name="connsiteX267" fmla="*/ 1169317 w 7113841"/>
              <a:gd name="connsiteY267" fmla="*/ 840796 h 5142778"/>
              <a:gd name="connsiteX268" fmla="*/ 1163781 w 7113841"/>
              <a:gd name="connsiteY268" fmla="*/ 815058 h 5142778"/>
              <a:gd name="connsiteX269" fmla="*/ 1158092 w 7113841"/>
              <a:gd name="connsiteY269" fmla="*/ 789222 h 5142778"/>
              <a:gd name="connsiteX270" fmla="*/ 1152249 w 7113841"/>
              <a:gd name="connsiteY270" fmla="*/ 763287 h 5142778"/>
              <a:gd name="connsiteX271" fmla="*/ 1146253 w 7113841"/>
              <a:gd name="connsiteY271" fmla="*/ 737255 h 5142778"/>
              <a:gd name="connsiteX272" fmla="*/ 1140101 w 7113841"/>
              <a:gd name="connsiteY272" fmla="*/ 711122 h 5142778"/>
              <a:gd name="connsiteX273" fmla="*/ 1133793 w 7113841"/>
              <a:gd name="connsiteY273" fmla="*/ 684890 h 5142778"/>
              <a:gd name="connsiteX274" fmla="*/ 1127327 w 7113841"/>
              <a:gd name="connsiteY274" fmla="*/ 658557 h 5142778"/>
              <a:gd name="connsiteX275" fmla="*/ 1120705 w 7113841"/>
              <a:gd name="connsiteY275" fmla="*/ 632123 h 5142778"/>
              <a:gd name="connsiteX276" fmla="*/ 1113925 w 7113841"/>
              <a:gd name="connsiteY276" fmla="*/ 605589 h 5142778"/>
              <a:gd name="connsiteX277" fmla="*/ 1106986 w 7113841"/>
              <a:gd name="connsiteY277" fmla="*/ 578951 h 5142778"/>
              <a:gd name="connsiteX278" fmla="*/ 1099887 w 7113841"/>
              <a:gd name="connsiteY278" fmla="*/ 552212 h 5142778"/>
              <a:gd name="connsiteX279" fmla="*/ 1092628 w 7113841"/>
              <a:gd name="connsiteY279" fmla="*/ 525369 h 5142778"/>
              <a:gd name="connsiteX280" fmla="*/ 1085207 w 7113841"/>
              <a:gd name="connsiteY280" fmla="*/ 498423 h 5142778"/>
              <a:gd name="connsiteX281" fmla="*/ 1077624 w 7113841"/>
              <a:gd name="connsiteY281" fmla="*/ 471372 h 5142778"/>
              <a:gd name="connsiteX282" fmla="*/ 1069880 w 7113841"/>
              <a:gd name="connsiteY282" fmla="*/ 444217 h 5142778"/>
              <a:gd name="connsiteX283" fmla="*/ 1061971 w 7113841"/>
              <a:gd name="connsiteY283" fmla="*/ 416957 h 5142778"/>
              <a:gd name="connsiteX284" fmla="*/ 1053898 w 7113841"/>
              <a:gd name="connsiteY284" fmla="*/ 389591 h 5142778"/>
              <a:gd name="connsiteX285" fmla="*/ 1045660 w 7113841"/>
              <a:gd name="connsiteY285" fmla="*/ 362118 h 5142778"/>
              <a:gd name="connsiteX286" fmla="*/ 1037256 w 7113841"/>
              <a:gd name="connsiteY286" fmla="*/ 334538 h 5142778"/>
              <a:gd name="connsiteX287" fmla="*/ 1028686 w 7113841"/>
              <a:gd name="connsiteY287" fmla="*/ 306852 h 5142778"/>
              <a:gd name="connsiteX288" fmla="*/ 1019950 w 7113841"/>
              <a:gd name="connsiteY288" fmla="*/ 279057 h 5142778"/>
              <a:gd name="connsiteX289" fmla="*/ 1011045 w 7113841"/>
              <a:gd name="connsiteY289" fmla="*/ 251154 h 5142778"/>
              <a:gd name="connsiteX290" fmla="*/ 1001971 w 7113841"/>
              <a:gd name="connsiteY290" fmla="*/ 223142 h 5142778"/>
              <a:gd name="connsiteX291" fmla="*/ 992728 w 7113841"/>
              <a:gd name="connsiteY291" fmla="*/ 195020 h 5142778"/>
              <a:gd name="connsiteX292" fmla="*/ 983314 w 7113841"/>
              <a:gd name="connsiteY292" fmla="*/ 166788 h 5142778"/>
              <a:gd name="connsiteX293" fmla="*/ 973730 w 7113841"/>
              <a:gd name="connsiteY293" fmla="*/ 138446 h 5142778"/>
              <a:gd name="connsiteX294" fmla="*/ 963974 w 7113841"/>
              <a:gd name="connsiteY294" fmla="*/ 109992 h 5142778"/>
              <a:gd name="connsiteX295" fmla="*/ 954045 w 7113841"/>
              <a:gd name="connsiteY295" fmla="*/ 81427 h 5142778"/>
              <a:gd name="connsiteX296" fmla="*/ 943943 w 7113841"/>
              <a:gd name="connsiteY296" fmla="*/ 52750 h 5142778"/>
              <a:gd name="connsiteX297" fmla="*/ 933667 w 7113841"/>
              <a:gd name="connsiteY297" fmla="*/ 23959 h 5142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Lst>
            <a:rect l="l" t="t" r="r" b="b"/>
            <a:pathLst>
              <a:path w="7113841" h="5142778">
                <a:moveTo>
                  <a:pt x="925004" y="0"/>
                </a:moveTo>
                <a:lnTo>
                  <a:pt x="7113841" y="0"/>
                </a:lnTo>
                <a:lnTo>
                  <a:pt x="7113841" y="4345781"/>
                </a:lnTo>
                <a:lnTo>
                  <a:pt x="7113839" y="4345781"/>
                </a:lnTo>
                <a:lnTo>
                  <a:pt x="7113839" y="4344165"/>
                </a:lnTo>
                <a:lnTo>
                  <a:pt x="7065051" y="4326824"/>
                </a:lnTo>
                <a:lnTo>
                  <a:pt x="7016980" y="4310591"/>
                </a:lnTo>
                <a:lnTo>
                  <a:pt x="6969613" y="4295447"/>
                </a:lnTo>
                <a:lnTo>
                  <a:pt x="6922939" y="4281374"/>
                </a:lnTo>
                <a:lnTo>
                  <a:pt x="6876941" y="4268353"/>
                </a:lnTo>
                <a:lnTo>
                  <a:pt x="6831609" y="4256365"/>
                </a:lnTo>
                <a:lnTo>
                  <a:pt x="6786928" y="4245394"/>
                </a:lnTo>
                <a:lnTo>
                  <a:pt x="6742887" y="4235421"/>
                </a:lnTo>
                <a:lnTo>
                  <a:pt x="6699472" y="4226427"/>
                </a:lnTo>
                <a:lnTo>
                  <a:pt x="6656669" y="4218394"/>
                </a:lnTo>
                <a:lnTo>
                  <a:pt x="6614465" y="4211304"/>
                </a:lnTo>
                <a:lnTo>
                  <a:pt x="6572851" y="4205138"/>
                </a:lnTo>
                <a:lnTo>
                  <a:pt x="6552259" y="4202397"/>
                </a:lnTo>
                <a:lnTo>
                  <a:pt x="6531808" y="4199880"/>
                </a:lnTo>
                <a:lnTo>
                  <a:pt x="6511499" y="4197584"/>
                </a:lnTo>
                <a:lnTo>
                  <a:pt x="6491327" y="4195509"/>
                </a:lnTo>
                <a:lnTo>
                  <a:pt x="6471293" y="4193650"/>
                </a:lnTo>
                <a:lnTo>
                  <a:pt x="6451393" y="4192007"/>
                </a:lnTo>
                <a:lnTo>
                  <a:pt x="6431629" y="4190577"/>
                </a:lnTo>
                <a:lnTo>
                  <a:pt x="6411994" y="4189358"/>
                </a:lnTo>
                <a:lnTo>
                  <a:pt x="6392492" y="4188346"/>
                </a:lnTo>
                <a:lnTo>
                  <a:pt x="6373117" y="4187541"/>
                </a:lnTo>
                <a:lnTo>
                  <a:pt x="6353871" y="4186940"/>
                </a:lnTo>
                <a:lnTo>
                  <a:pt x="6334749" y="4186540"/>
                </a:lnTo>
                <a:lnTo>
                  <a:pt x="6315752" y="4186339"/>
                </a:lnTo>
                <a:lnTo>
                  <a:pt x="6296876" y="4186336"/>
                </a:lnTo>
                <a:lnTo>
                  <a:pt x="6278122" y="4186526"/>
                </a:lnTo>
                <a:lnTo>
                  <a:pt x="6259485" y="4186909"/>
                </a:lnTo>
                <a:lnTo>
                  <a:pt x="6240968" y="4187483"/>
                </a:lnTo>
                <a:lnTo>
                  <a:pt x="6222565" y="4188243"/>
                </a:lnTo>
                <a:lnTo>
                  <a:pt x="6204277" y="4189190"/>
                </a:lnTo>
                <a:lnTo>
                  <a:pt x="6186101" y="4190320"/>
                </a:lnTo>
                <a:lnTo>
                  <a:pt x="6168036" y="4191630"/>
                </a:lnTo>
                <a:lnTo>
                  <a:pt x="6150080" y="4193119"/>
                </a:lnTo>
                <a:lnTo>
                  <a:pt x="6132232" y="4194785"/>
                </a:lnTo>
                <a:lnTo>
                  <a:pt x="6114490" y="4196625"/>
                </a:lnTo>
                <a:lnTo>
                  <a:pt x="6096852" y="4198636"/>
                </a:lnTo>
                <a:lnTo>
                  <a:pt x="6079317" y="4200817"/>
                </a:lnTo>
                <a:lnTo>
                  <a:pt x="6061883" y="4203166"/>
                </a:lnTo>
                <a:lnTo>
                  <a:pt x="6044549" y="4205679"/>
                </a:lnTo>
                <a:lnTo>
                  <a:pt x="6027313" y="4208355"/>
                </a:lnTo>
                <a:lnTo>
                  <a:pt x="6010172" y="4211191"/>
                </a:lnTo>
                <a:lnTo>
                  <a:pt x="5976173" y="4217335"/>
                </a:lnTo>
                <a:lnTo>
                  <a:pt x="5942540" y="4224094"/>
                </a:lnTo>
                <a:lnTo>
                  <a:pt x="5892747" y="4235344"/>
                </a:lnTo>
                <a:lnTo>
                  <a:pt x="5859970" y="4243558"/>
                </a:lnTo>
                <a:lnTo>
                  <a:pt x="5827512" y="4252322"/>
                </a:lnTo>
                <a:lnTo>
                  <a:pt x="5795362" y="4261618"/>
                </a:lnTo>
                <a:lnTo>
                  <a:pt x="5763504" y="4271428"/>
                </a:lnTo>
                <a:lnTo>
                  <a:pt x="5731928" y="4281734"/>
                </a:lnTo>
                <a:lnTo>
                  <a:pt x="5700619" y="4292517"/>
                </a:lnTo>
                <a:lnTo>
                  <a:pt x="5669565" y="4303758"/>
                </a:lnTo>
                <a:lnTo>
                  <a:pt x="5638752" y="4315440"/>
                </a:lnTo>
                <a:lnTo>
                  <a:pt x="5608167" y="4327545"/>
                </a:lnTo>
                <a:lnTo>
                  <a:pt x="5577799" y="4340054"/>
                </a:lnTo>
                <a:lnTo>
                  <a:pt x="5547632" y="4352948"/>
                </a:lnTo>
                <a:lnTo>
                  <a:pt x="5517655" y="4366210"/>
                </a:lnTo>
                <a:lnTo>
                  <a:pt x="5487855" y="4379822"/>
                </a:lnTo>
                <a:lnTo>
                  <a:pt x="5443456" y="4400854"/>
                </a:lnTo>
                <a:lnTo>
                  <a:pt x="5399381" y="4422570"/>
                </a:lnTo>
                <a:lnTo>
                  <a:pt x="5355585" y="4444908"/>
                </a:lnTo>
                <a:lnTo>
                  <a:pt x="5312025" y="4467805"/>
                </a:lnTo>
                <a:lnTo>
                  <a:pt x="5254235" y="4499099"/>
                </a:lnTo>
                <a:lnTo>
                  <a:pt x="5167962" y="4547383"/>
                </a:lnTo>
                <a:lnTo>
                  <a:pt x="4952295" y="4672140"/>
                </a:lnTo>
                <a:lnTo>
                  <a:pt x="4791671" y="4763822"/>
                </a:lnTo>
                <a:lnTo>
                  <a:pt x="4717297" y="4804607"/>
                </a:lnTo>
                <a:lnTo>
                  <a:pt x="4656988" y="4836560"/>
                </a:lnTo>
                <a:lnTo>
                  <a:pt x="4611217" y="4860036"/>
                </a:lnTo>
                <a:lnTo>
                  <a:pt x="4564933" y="4883024"/>
                </a:lnTo>
                <a:lnTo>
                  <a:pt x="4518093" y="4905462"/>
                </a:lnTo>
                <a:lnTo>
                  <a:pt x="4470653" y="4927290"/>
                </a:lnTo>
                <a:lnTo>
                  <a:pt x="4438671" y="4941472"/>
                </a:lnTo>
                <a:lnTo>
                  <a:pt x="4406390" y="4955337"/>
                </a:lnTo>
                <a:lnTo>
                  <a:pt x="4373797" y="4968866"/>
                </a:lnTo>
                <a:lnTo>
                  <a:pt x="4340879" y="4982041"/>
                </a:lnTo>
                <a:lnTo>
                  <a:pt x="4307622" y="4994845"/>
                </a:lnTo>
                <a:lnTo>
                  <a:pt x="4274014" y="5007258"/>
                </a:lnTo>
                <a:lnTo>
                  <a:pt x="4240041" y="5019263"/>
                </a:lnTo>
                <a:lnTo>
                  <a:pt x="4205691" y="5030841"/>
                </a:lnTo>
                <a:lnTo>
                  <a:pt x="4170950" y="5041974"/>
                </a:lnTo>
                <a:lnTo>
                  <a:pt x="4135806" y="5052643"/>
                </a:lnTo>
                <a:lnTo>
                  <a:pt x="4100246" y="5062831"/>
                </a:lnTo>
                <a:lnTo>
                  <a:pt x="4064256" y="5072519"/>
                </a:lnTo>
                <a:lnTo>
                  <a:pt x="4027823" y="5081689"/>
                </a:lnTo>
                <a:lnTo>
                  <a:pt x="3990935" y="5090323"/>
                </a:lnTo>
                <a:lnTo>
                  <a:pt x="3953578" y="5098402"/>
                </a:lnTo>
                <a:lnTo>
                  <a:pt x="3915739" y="5105908"/>
                </a:lnTo>
                <a:lnTo>
                  <a:pt x="3877406" y="5112824"/>
                </a:lnTo>
                <a:lnTo>
                  <a:pt x="3838565" y="5119129"/>
                </a:lnTo>
                <a:lnTo>
                  <a:pt x="3799203" y="5124807"/>
                </a:lnTo>
                <a:lnTo>
                  <a:pt x="3759308" y="5129839"/>
                </a:lnTo>
                <a:lnTo>
                  <a:pt x="3718865" y="5134207"/>
                </a:lnTo>
                <a:lnTo>
                  <a:pt x="3677863" y="5137893"/>
                </a:lnTo>
                <a:lnTo>
                  <a:pt x="3636288" y="5140877"/>
                </a:lnTo>
                <a:lnTo>
                  <a:pt x="3600919" y="5142778"/>
                </a:lnTo>
                <a:lnTo>
                  <a:pt x="0" y="5142778"/>
                </a:lnTo>
                <a:lnTo>
                  <a:pt x="36355" y="5078128"/>
                </a:lnTo>
                <a:lnTo>
                  <a:pt x="85405" y="4991843"/>
                </a:lnTo>
                <a:lnTo>
                  <a:pt x="164324" y="4854690"/>
                </a:lnTo>
                <a:lnTo>
                  <a:pt x="381230" y="4481186"/>
                </a:lnTo>
                <a:lnTo>
                  <a:pt x="439596" y="4379712"/>
                </a:lnTo>
                <a:lnTo>
                  <a:pt x="478157" y="4312042"/>
                </a:lnTo>
                <a:lnTo>
                  <a:pt x="516383" y="4244314"/>
                </a:lnTo>
                <a:lnTo>
                  <a:pt x="544803" y="4193459"/>
                </a:lnTo>
                <a:lnTo>
                  <a:pt x="572987" y="4142538"/>
                </a:lnTo>
                <a:lnTo>
                  <a:pt x="591636" y="4108547"/>
                </a:lnTo>
                <a:lnTo>
                  <a:pt x="610163" y="4074516"/>
                </a:lnTo>
                <a:lnTo>
                  <a:pt x="628565" y="4040440"/>
                </a:lnTo>
                <a:lnTo>
                  <a:pt x="646835" y="4006315"/>
                </a:lnTo>
                <a:lnTo>
                  <a:pt x="664966" y="3972137"/>
                </a:lnTo>
                <a:lnTo>
                  <a:pt x="682954" y="3937902"/>
                </a:lnTo>
                <a:lnTo>
                  <a:pt x="691892" y="3920762"/>
                </a:lnTo>
                <a:lnTo>
                  <a:pt x="700791" y="3903606"/>
                </a:lnTo>
                <a:lnTo>
                  <a:pt x="709652" y="3886433"/>
                </a:lnTo>
                <a:lnTo>
                  <a:pt x="718472" y="3869243"/>
                </a:lnTo>
                <a:lnTo>
                  <a:pt x="727252" y="3852035"/>
                </a:lnTo>
                <a:lnTo>
                  <a:pt x="735991" y="3834810"/>
                </a:lnTo>
                <a:lnTo>
                  <a:pt x="744687" y="3817565"/>
                </a:lnTo>
                <a:lnTo>
                  <a:pt x="753341" y="3800302"/>
                </a:lnTo>
                <a:lnTo>
                  <a:pt x="761951" y="3783019"/>
                </a:lnTo>
                <a:lnTo>
                  <a:pt x="770517" y="3765715"/>
                </a:lnTo>
                <a:lnTo>
                  <a:pt x="779038" y="3748391"/>
                </a:lnTo>
                <a:lnTo>
                  <a:pt x="787512" y="3731046"/>
                </a:lnTo>
                <a:lnTo>
                  <a:pt x="795941" y="3713678"/>
                </a:lnTo>
                <a:lnTo>
                  <a:pt x="804322" y="3696288"/>
                </a:lnTo>
                <a:lnTo>
                  <a:pt x="812655" y="3678875"/>
                </a:lnTo>
                <a:lnTo>
                  <a:pt x="820938" y="3661439"/>
                </a:lnTo>
                <a:lnTo>
                  <a:pt x="829172" y="3643979"/>
                </a:lnTo>
                <a:lnTo>
                  <a:pt x="837357" y="3626494"/>
                </a:lnTo>
                <a:lnTo>
                  <a:pt x="845490" y="3608984"/>
                </a:lnTo>
                <a:lnTo>
                  <a:pt x="853571" y="3591449"/>
                </a:lnTo>
                <a:lnTo>
                  <a:pt x="861599" y="3573886"/>
                </a:lnTo>
                <a:lnTo>
                  <a:pt x="869574" y="3556298"/>
                </a:lnTo>
                <a:lnTo>
                  <a:pt x="877495" y="3538682"/>
                </a:lnTo>
                <a:lnTo>
                  <a:pt x="885361" y="3521039"/>
                </a:lnTo>
                <a:lnTo>
                  <a:pt x="893171" y="3503367"/>
                </a:lnTo>
                <a:lnTo>
                  <a:pt x="900925" y="3485666"/>
                </a:lnTo>
                <a:lnTo>
                  <a:pt x="908622" y="3467936"/>
                </a:lnTo>
                <a:lnTo>
                  <a:pt x="916260" y="3450176"/>
                </a:lnTo>
                <a:lnTo>
                  <a:pt x="923841" y="3432385"/>
                </a:lnTo>
                <a:lnTo>
                  <a:pt x="931361" y="3414563"/>
                </a:lnTo>
                <a:lnTo>
                  <a:pt x="938822" y="3396710"/>
                </a:lnTo>
                <a:lnTo>
                  <a:pt x="946221" y="3378825"/>
                </a:lnTo>
                <a:lnTo>
                  <a:pt x="953559" y="3360907"/>
                </a:lnTo>
                <a:lnTo>
                  <a:pt x="960835" y="3342956"/>
                </a:lnTo>
                <a:lnTo>
                  <a:pt x="968048" y="3324971"/>
                </a:lnTo>
                <a:lnTo>
                  <a:pt x="975195" y="3306952"/>
                </a:lnTo>
                <a:lnTo>
                  <a:pt x="982280" y="3288898"/>
                </a:lnTo>
                <a:lnTo>
                  <a:pt x="989297" y="3270809"/>
                </a:lnTo>
                <a:lnTo>
                  <a:pt x="996250" y="3252684"/>
                </a:lnTo>
                <a:lnTo>
                  <a:pt x="1003136" y="3234522"/>
                </a:lnTo>
                <a:lnTo>
                  <a:pt x="1009953" y="3216324"/>
                </a:lnTo>
                <a:lnTo>
                  <a:pt x="1016702" y="3198088"/>
                </a:lnTo>
                <a:lnTo>
                  <a:pt x="1023381" y="3179814"/>
                </a:lnTo>
                <a:lnTo>
                  <a:pt x="1029991" y="3161502"/>
                </a:lnTo>
                <a:lnTo>
                  <a:pt x="1036530" y="3143151"/>
                </a:lnTo>
                <a:lnTo>
                  <a:pt x="1042998" y="3124759"/>
                </a:lnTo>
                <a:lnTo>
                  <a:pt x="1049393" y="3106328"/>
                </a:lnTo>
                <a:lnTo>
                  <a:pt x="1055715" y="3087856"/>
                </a:lnTo>
                <a:lnTo>
                  <a:pt x="1061964" y="3069343"/>
                </a:lnTo>
                <a:lnTo>
                  <a:pt x="1068138" y="3050788"/>
                </a:lnTo>
                <a:lnTo>
                  <a:pt x="1074237" y="3032191"/>
                </a:lnTo>
                <a:lnTo>
                  <a:pt x="1080260" y="3013551"/>
                </a:lnTo>
                <a:lnTo>
                  <a:pt x="1086206" y="2994867"/>
                </a:lnTo>
                <a:lnTo>
                  <a:pt x="1092075" y="2976140"/>
                </a:lnTo>
                <a:lnTo>
                  <a:pt x="1097865" y="2957368"/>
                </a:lnTo>
                <a:lnTo>
                  <a:pt x="1103577" y="2938551"/>
                </a:lnTo>
                <a:lnTo>
                  <a:pt x="1109208" y="2919688"/>
                </a:lnTo>
                <a:lnTo>
                  <a:pt x="1114759" y="2900780"/>
                </a:lnTo>
                <a:lnTo>
                  <a:pt x="1120228" y="2881825"/>
                </a:lnTo>
                <a:lnTo>
                  <a:pt x="1125617" y="2862822"/>
                </a:lnTo>
                <a:lnTo>
                  <a:pt x="1130921" y="2843773"/>
                </a:lnTo>
                <a:lnTo>
                  <a:pt x="1136143" y="2824674"/>
                </a:lnTo>
                <a:lnTo>
                  <a:pt x="1141280" y="2805527"/>
                </a:lnTo>
                <a:lnTo>
                  <a:pt x="1146332" y="2786331"/>
                </a:lnTo>
                <a:lnTo>
                  <a:pt x="1151298" y="2767085"/>
                </a:lnTo>
                <a:lnTo>
                  <a:pt x="1156178" y="2747788"/>
                </a:lnTo>
                <a:lnTo>
                  <a:pt x="1160971" y="2728441"/>
                </a:lnTo>
                <a:lnTo>
                  <a:pt x="1165675" y="2709042"/>
                </a:lnTo>
                <a:lnTo>
                  <a:pt x="1170290" y="2689591"/>
                </a:lnTo>
                <a:lnTo>
                  <a:pt x="1174816" y="2670087"/>
                </a:lnTo>
                <a:lnTo>
                  <a:pt x="1179252" y="2650531"/>
                </a:lnTo>
                <a:lnTo>
                  <a:pt x="1183597" y="2630921"/>
                </a:lnTo>
                <a:lnTo>
                  <a:pt x="1187850" y="2611257"/>
                </a:lnTo>
                <a:lnTo>
                  <a:pt x="1192010" y="2591538"/>
                </a:lnTo>
                <a:lnTo>
                  <a:pt x="1196077" y="2571764"/>
                </a:lnTo>
                <a:lnTo>
                  <a:pt x="1200049" y="2551934"/>
                </a:lnTo>
                <a:lnTo>
                  <a:pt x="1203927" y="2532048"/>
                </a:lnTo>
                <a:lnTo>
                  <a:pt x="1207710" y="2512105"/>
                </a:lnTo>
                <a:lnTo>
                  <a:pt x="1211395" y="2492104"/>
                </a:lnTo>
                <a:lnTo>
                  <a:pt x="1214985" y="2472046"/>
                </a:lnTo>
                <a:lnTo>
                  <a:pt x="1218476" y="2451929"/>
                </a:lnTo>
                <a:lnTo>
                  <a:pt x="1221868" y="2431753"/>
                </a:lnTo>
                <a:lnTo>
                  <a:pt x="1225161" y="2411518"/>
                </a:lnTo>
                <a:lnTo>
                  <a:pt x="1228353" y="2391223"/>
                </a:lnTo>
                <a:lnTo>
                  <a:pt x="1231446" y="2370867"/>
                </a:lnTo>
                <a:lnTo>
                  <a:pt x="1234436" y="2350449"/>
                </a:lnTo>
                <a:lnTo>
                  <a:pt x="1237324" y="2329971"/>
                </a:lnTo>
                <a:lnTo>
                  <a:pt x="1240109" y="2309430"/>
                </a:lnTo>
                <a:lnTo>
                  <a:pt x="1242790" y="2288826"/>
                </a:lnTo>
                <a:lnTo>
                  <a:pt x="1245366" y="2268159"/>
                </a:lnTo>
                <a:lnTo>
                  <a:pt x="1247837" y="2247428"/>
                </a:lnTo>
                <a:lnTo>
                  <a:pt x="1250202" y="2226633"/>
                </a:lnTo>
                <a:lnTo>
                  <a:pt x="1252460" y="2205773"/>
                </a:lnTo>
                <a:lnTo>
                  <a:pt x="1254610" y="2184847"/>
                </a:lnTo>
                <a:lnTo>
                  <a:pt x="1256651" y="2163856"/>
                </a:lnTo>
                <a:lnTo>
                  <a:pt x="1258584" y="2142798"/>
                </a:lnTo>
                <a:lnTo>
                  <a:pt x="1260407" y="2121673"/>
                </a:lnTo>
                <a:lnTo>
                  <a:pt x="1262119" y="2100480"/>
                </a:lnTo>
                <a:lnTo>
                  <a:pt x="1263719" y="2079219"/>
                </a:lnTo>
                <a:lnTo>
                  <a:pt x="1265207" y="2057890"/>
                </a:lnTo>
                <a:lnTo>
                  <a:pt x="1266583" y="2036492"/>
                </a:lnTo>
                <a:lnTo>
                  <a:pt x="1267845" y="2015023"/>
                </a:lnTo>
                <a:lnTo>
                  <a:pt x="1268992" y="1993484"/>
                </a:lnTo>
                <a:lnTo>
                  <a:pt x="1270024" y="1971875"/>
                </a:lnTo>
                <a:lnTo>
                  <a:pt x="1270940" y="1950194"/>
                </a:lnTo>
                <a:lnTo>
                  <a:pt x="1271740" y="1928441"/>
                </a:lnTo>
                <a:lnTo>
                  <a:pt x="1272422" y="1906616"/>
                </a:lnTo>
                <a:lnTo>
                  <a:pt x="1272986" y="1884718"/>
                </a:lnTo>
                <a:lnTo>
                  <a:pt x="1273430" y="1862747"/>
                </a:lnTo>
                <a:lnTo>
                  <a:pt x="1273755" y="1840700"/>
                </a:lnTo>
                <a:lnTo>
                  <a:pt x="1273961" y="1818581"/>
                </a:lnTo>
                <a:lnTo>
                  <a:pt x="1274005" y="1774114"/>
                </a:lnTo>
                <a:lnTo>
                  <a:pt x="1273844" y="1751767"/>
                </a:lnTo>
                <a:lnTo>
                  <a:pt x="1273558" y="1729342"/>
                </a:lnTo>
                <a:lnTo>
                  <a:pt x="1273150" y="1706841"/>
                </a:lnTo>
                <a:lnTo>
                  <a:pt x="1272616" y="1684263"/>
                </a:lnTo>
                <a:lnTo>
                  <a:pt x="1271956" y="1661605"/>
                </a:lnTo>
                <a:lnTo>
                  <a:pt x="1271170" y="1638868"/>
                </a:lnTo>
                <a:lnTo>
                  <a:pt x="1270256" y="1616053"/>
                </a:lnTo>
                <a:lnTo>
                  <a:pt x="1269215" y="1593157"/>
                </a:lnTo>
                <a:lnTo>
                  <a:pt x="1268044" y="1570181"/>
                </a:lnTo>
                <a:lnTo>
                  <a:pt x="1266744" y="1547124"/>
                </a:lnTo>
                <a:lnTo>
                  <a:pt x="1265314" y="1523985"/>
                </a:lnTo>
                <a:lnTo>
                  <a:pt x="1263753" y="1500764"/>
                </a:lnTo>
                <a:lnTo>
                  <a:pt x="1262060" y="1477461"/>
                </a:lnTo>
                <a:lnTo>
                  <a:pt x="1260234" y="1454074"/>
                </a:lnTo>
                <a:lnTo>
                  <a:pt x="1258276" y="1430604"/>
                </a:lnTo>
                <a:lnTo>
                  <a:pt x="1256182" y="1407049"/>
                </a:lnTo>
                <a:lnTo>
                  <a:pt x="1253955" y="1383410"/>
                </a:lnTo>
                <a:lnTo>
                  <a:pt x="1251592" y="1359685"/>
                </a:lnTo>
                <a:lnTo>
                  <a:pt x="1249092" y="1335873"/>
                </a:lnTo>
                <a:lnTo>
                  <a:pt x="1246456" y="1311977"/>
                </a:lnTo>
                <a:lnTo>
                  <a:pt x="1243681" y="1287992"/>
                </a:lnTo>
                <a:lnTo>
                  <a:pt x="1240769" y="1263921"/>
                </a:lnTo>
                <a:lnTo>
                  <a:pt x="1237716" y="1239761"/>
                </a:lnTo>
                <a:lnTo>
                  <a:pt x="1234524" y="1215513"/>
                </a:lnTo>
                <a:lnTo>
                  <a:pt x="1231190" y="1191176"/>
                </a:lnTo>
                <a:lnTo>
                  <a:pt x="1227715" y="1166749"/>
                </a:lnTo>
                <a:lnTo>
                  <a:pt x="1224099" y="1142232"/>
                </a:lnTo>
                <a:lnTo>
                  <a:pt x="1220339" y="1117624"/>
                </a:lnTo>
                <a:lnTo>
                  <a:pt x="1216434" y="1092925"/>
                </a:lnTo>
                <a:lnTo>
                  <a:pt x="1212386" y="1068134"/>
                </a:lnTo>
                <a:lnTo>
                  <a:pt x="1208192" y="1043251"/>
                </a:lnTo>
                <a:lnTo>
                  <a:pt x="1203852" y="1018274"/>
                </a:lnTo>
                <a:lnTo>
                  <a:pt x="1199365" y="993205"/>
                </a:lnTo>
                <a:lnTo>
                  <a:pt x="1194731" y="968042"/>
                </a:lnTo>
                <a:lnTo>
                  <a:pt x="1189948" y="942784"/>
                </a:lnTo>
                <a:lnTo>
                  <a:pt x="1185016" y="917431"/>
                </a:lnTo>
                <a:lnTo>
                  <a:pt x="1179934" y="891982"/>
                </a:lnTo>
                <a:lnTo>
                  <a:pt x="1174701" y="866438"/>
                </a:lnTo>
                <a:lnTo>
                  <a:pt x="1169317" y="840796"/>
                </a:lnTo>
                <a:lnTo>
                  <a:pt x="1163781" y="815058"/>
                </a:lnTo>
                <a:lnTo>
                  <a:pt x="1158092" y="789222"/>
                </a:lnTo>
                <a:lnTo>
                  <a:pt x="1152249" y="763287"/>
                </a:lnTo>
                <a:lnTo>
                  <a:pt x="1146253" y="737255"/>
                </a:lnTo>
                <a:lnTo>
                  <a:pt x="1140101" y="711122"/>
                </a:lnTo>
                <a:lnTo>
                  <a:pt x="1133793" y="684890"/>
                </a:lnTo>
                <a:lnTo>
                  <a:pt x="1127327" y="658557"/>
                </a:lnTo>
                <a:lnTo>
                  <a:pt x="1120705" y="632123"/>
                </a:lnTo>
                <a:lnTo>
                  <a:pt x="1113925" y="605589"/>
                </a:lnTo>
                <a:lnTo>
                  <a:pt x="1106986" y="578951"/>
                </a:lnTo>
                <a:lnTo>
                  <a:pt x="1099887" y="552212"/>
                </a:lnTo>
                <a:lnTo>
                  <a:pt x="1092628" y="525369"/>
                </a:lnTo>
                <a:lnTo>
                  <a:pt x="1085207" y="498423"/>
                </a:lnTo>
                <a:lnTo>
                  <a:pt x="1077624" y="471372"/>
                </a:lnTo>
                <a:lnTo>
                  <a:pt x="1069880" y="444217"/>
                </a:lnTo>
                <a:lnTo>
                  <a:pt x="1061971" y="416957"/>
                </a:lnTo>
                <a:lnTo>
                  <a:pt x="1053898" y="389591"/>
                </a:lnTo>
                <a:lnTo>
                  <a:pt x="1045660" y="362118"/>
                </a:lnTo>
                <a:lnTo>
                  <a:pt x="1037256" y="334538"/>
                </a:lnTo>
                <a:lnTo>
                  <a:pt x="1028686" y="306852"/>
                </a:lnTo>
                <a:lnTo>
                  <a:pt x="1019950" y="279057"/>
                </a:lnTo>
                <a:lnTo>
                  <a:pt x="1011045" y="251154"/>
                </a:lnTo>
                <a:lnTo>
                  <a:pt x="1001971" y="223142"/>
                </a:lnTo>
                <a:lnTo>
                  <a:pt x="992728" y="195020"/>
                </a:lnTo>
                <a:lnTo>
                  <a:pt x="983314" y="166788"/>
                </a:lnTo>
                <a:lnTo>
                  <a:pt x="973730" y="138446"/>
                </a:lnTo>
                <a:lnTo>
                  <a:pt x="963974" y="109992"/>
                </a:lnTo>
                <a:lnTo>
                  <a:pt x="954045" y="81427"/>
                </a:lnTo>
                <a:lnTo>
                  <a:pt x="943943" y="52750"/>
                </a:lnTo>
                <a:lnTo>
                  <a:pt x="933667" y="23959"/>
                </a:lnTo>
                <a:close/>
              </a:path>
            </a:pathLst>
          </a:custGeom>
          <a:solidFill>
            <a:schemeClr val="accent6"/>
          </a:solidFill>
          <a:ln>
            <a:noFill/>
          </a:ln>
        </p:spPr>
        <p:txBody>
          <a:bodyPr wrap="square">
            <a:noAutofit/>
          </a:bodyPr>
          <a:lstStyle>
            <a:lvl1pPr>
              <a:defRPr>
                <a:solidFill>
                  <a:schemeClr val="accent1"/>
                </a:solidFill>
              </a:defRPr>
            </a:lvl1pPr>
          </a:lstStyle>
          <a:p>
            <a:r>
              <a:rPr lang="en-GB"/>
              <a:t> </a:t>
            </a:r>
          </a:p>
        </p:txBody>
      </p:sp>
      <p:sp>
        <p:nvSpPr>
          <p:cNvPr id="6" name="Text Placeholder 2">
            <a:extLst>
              <a:ext uri="{FF2B5EF4-FFF2-40B4-BE49-F238E27FC236}">
                <a16:creationId xmlns:a16="http://schemas.microsoft.com/office/drawing/2014/main" id="{472E4862-F26F-4BEA-9FEB-DFE15AA4E10A}"/>
              </a:ext>
            </a:extLst>
          </p:cNvPr>
          <p:cNvSpPr>
            <a:spLocks noGrp="1"/>
          </p:cNvSpPr>
          <p:nvPr>
            <p:ph type="body" sz="quarter" idx="15"/>
          </p:nvPr>
        </p:nvSpPr>
        <p:spPr>
          <a:xfrm>
            <a:off x="324000" y="1062000"/>
            <a:ext cx="2592238" cy="246221"/>
          </a:xfrm>
        </p:spPr>
        <p:txBody>
          <a:bodyPr/>
          <a:lstStyle>
            <a:lvl1pPr>
              <a:defRPr sz="1600" b="0">
                <a:solidFill>
                  <a:schemeClr val="tx1"/>
                </a:solidFill>
              </a:defRPr>
            </a:lvl1pPr>
            <a:lvl2pPr>
              <a:defRPr sz="1455"/>
            </a:lvl2pPr>
            <a:lvl3pPr marL="0" indent="0">
              <a:buNone/>
              <a:defRPr sz="1455"/>
            </a:lvl3pPr>
            <a:lvl4pPr>
              <a:defRPr sz="1455"/>
            </a:lvl4pPr>
            <a:lvl5pPr>
              <a:defRPr sz="1455"/>
            </a:lvl5pPr>
          </a:lstStyle>
          <a:p>
            <a:pPr lvl="0"/>
            <a:r>
              <a:rPr lang="en-US"/>
              <a:t>Edit Master text styles</a:t>
            </a:r>
          </a:p>
        </p:txBody>
      </p:sp>
      <p:sp>
        <p:nvSpPr>
          <p:cNvPr id="10" name="Round Diagonal Corner Rectangle 4">
            <a:extLst>
              <a:ext uri="{FF2B5EF4-FFF2-40B4-BE49-F238E27FC236}">
                <a16:creationId xmlns:a16="http://schemas.microsoft.com/office/drawing/2014/main" id="{B1508920-DE1E-4600-ABEC-66488997A7F2}"/>
              </a:ext>
            </a:extLst>
          </p:cNvPr>
          <p:cNvSpPr/>
          <p:nvPr userDrawn="1"/>
        </p:nvSpPr>
        <p:spPr>
          <a:xfrm>
            <a:off x="9385693" y="-2228"/>
            <a:ext cx="1932344" cy="2754528"/>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t" anchorCtr="0">
            <a:spAutoFit/>
          </a:bodyPr>
          <a:lstStyle/>
          <a:p>
            <a:pPr>
              <a:spcAft>
                <a:spcPts val="102"/>
              </a:spcAft>
            </a:pPr>
            <a:r>
              <a:rPr lang="en-GB" sz="637" b="1" noProof="0">
                <a:solidFill>
                  <a:schemeClr val="bg1">
                    <a:lumMod val="50000"/>
                  </a:schemeClr>
                </a:solidFill>
              </a:rPr>
              <a:t>Image placeholders</a:t>
            </a:r>
          </a:p>
          <a:p>
            <a:pPr marL="0" lvl="1" indent="0">
              <a:spcAft>
                <a:spcPts val="99"/>
              </a:spcAft>
            </a:pPr>
            <a:r>
              <a:rPr lang="en-GB" sz="637" noProof="0">
                <a:solidFill>
                  <a:schemeClr val="bg1">
                    <a:lumMod val="50000"/>
                  </a:schemeClr>
                </a:solidFill>
              </a:rPr>
              <a:t>This layout is set with a picture placeholder. The front cover image should always be in the cut out style or a plain yellow background</a:t>
            </a:r>
          </a:p>
          <a:p>
            <a:pPr marL="0" lvl="1" indent="0">
              <a:spcAft>
                <a:spcPts val="99"/>
              </a:spcAft>
            </a:pPr>
            <a:r>
              <a:rPr lang="en-GB" sz="637" b="1" noProof="0">
                <a:solidFill>
                  <a:schemeClr val="bg1">
                    <a:lumMod val="50000"/>
                  </a:schemeClr>
                </a:solidFill>
              </a:rPr>
              <a:t>Change image</a:t>
            </a:r>
          </a:p>
          <a:p>
            <a:pPr marL="58450" lvl="2" indent="-58450">
              <a:spcAft>
                <a:spcPts val="99"/>
              </a:spcAft>
              <a:buFont typeface="Arial" panose="020B0604020202020204" pitchFamily="34" charset="0"/>
              <a:buChar char="•"/>
            </a:pPr>
            <a:r>
              <a:rPr lang="en-GB" sz="637" noProof="0">
                <a:solidFill>
                  <a:schemeClr val="bg1">
                    <a:lumMod val="50000"/>
                  </a:schemeClr>
                </a:solidFill>
              </a:rPr>
              <a:t>Click on the image</a:t>
            </a:r>
          </a:p>
          <a:p>
            <a:pPr marL="58450" lvl="2" indent="-58450">
              <a:spcAft>
                <a:spcPts val="99"/>
              </a:spcAft>
              <a:buFont typeface="Arial" panose="020B0604020202020204" pitchFamily="34" charset="0"/>
              <a:buChar char="•"/>
            </a:pPr>
            <a:r>
              <a:rPr lang="en-GB" sz="637" noProof="0">
                <a:solidFill>
                  <a:schemeClr val="bg1">
                    <a:lumMod val="50000"/>
                  </a:schemeClr>
                </a:solidFill>
              </a:rPr>
              <a:t>Select ‘delete’</a:t>
            </a:r>
          </a:p>
          <a:p>
            <a:pPr marL="58450" lvl="2" indent="-58450">
              <a:spcAft>
                <a:spcPts val="99"/>
              </a:spcAft>
              <a:buFont typeface="Arial" panose="020B0604020202020204" pitchFamily="34" charset="0"/>
              <a:buChar char="•"/>
            </a:pPr>
            <a:r>
              <a:rPr lang="en-GB" sz="637" noProof="0">
                <a:solidFill>
                  <a:schemeClr val="bg1">
                    <a:lumMod val="50000"/>
                  </a:schemeClr>
                </a:solidFill>
              </a:rPr>
              <a:t>Go to the Image Library</a:t>
            </a:r>
          </a:p>
          <a:p>
            <a:pPr marL="58450" lvl="2" indent="-58450">
              <a:spcAft>
                <a:spcPts val="99"/>
              </a:spcAft>
              <a:buFont typeface="Arial" panose="020B0604020202020204" pitchFamily="34" charset="0"/>
              <a:buChar char="•"/>
            </a:pPr>
            <a:r>
              <a:rPr lang="en-GB" sz="637" noProof="0">
                <a:solidFill>
                  <a:schemeClr val="bg1">
                    <a:lumMod val="50000"/>
                  </a:schemeClr>
                </a:solidFill>
              </a:rPr>
              <a:t>Select image and ‘insert’</a:t>
            </a:r>
          </a:p>
          <a:p>
            <a:pPr marL="0" lvl="2" indent="0">
              <a:spcAft>
                <a:spcPts val="99"/>
              </a:spcAft>
              <a:buFontTx/>
              <a:buNone/>
            </a:pPr>
            <a:r>
              <a:rPr lang="en-GB" sz="637" noProof="0">
                <a:solidFill>
                  <a:schemeClr val="bg1">
                    <a:lumMod val="50000"/>
                  </a:schemeClr>
                </a:solidFill>
              </a:rPr>
              <a:t>When you have reset the slide the image may need readjusting</a:t>
            </a:r>
          </a:p>
          <a:p>
            <a:pPr marL="0" lvl="1" indent="0">
              <a:spcAft>
                <a:spcPts val="99"/>
              </a:spcAft>
            </a:pPr>
            <a:r>
              <a:rPr lang="en-GB" sz="637" b="1" noProof="0">
                <a:solidFill>
                  <a:schemeClr val="bg1">
                    <a:lumMod val="50000"/>
                  </a:schemeClr>
                </a:solidFill>
              </a:rPr>
              <a:t>Insert image</a:t>
            </a:r>
          </a:p>
          <a:p>
            <a:pPr marL="0" lvl="1" indent="0">
              <a:spcAft>
                <a:spcPts val="99"/>
              </a:spcAft>
            </a:pPr>
            <a:r>
              <a:rPr lang="en-GB" sz="637" noProof="0">
                <a:solidFill>
                  <a:schemeClr val="bg1">
                    <a:lumMod val="50000"/>
                  </a:schemeClr>
                </a:solidFill>
              </a:rPr>
              <a:t>To insert an image click on the ‘picture placeholder icon’, navigate to the file and insert.</a:t>
            </a:r>
          </a:p>
          <a:p>
            <a:pPr>
              <a:spcAft>
                <a:spcPts val="99"/>
              </a:spcAft>
            </a:pPr>
            <a:r>
              <a:rPr lang="en-GB" sz="637" b="1" noProof="0">
                <a:solidFill>
                  <a:schemeClr val="bg1">
                    <a:lumMod val="50000"/>
                  </a:schemeClr>
                </a:solidFill>
              </a:rPr>
              <a:t>Crop image</a:t>
            </a:r>
          </a:p>
          <a:p>
            <a:pPr marL="0" lvl="1" indent="0">
              <a:spcAft>
                <a:spcPts val="99"/>
              </a:spcAft>
            </a:pPr>
            <a:r>
              <a:rPr lang="en-GB" sz="637" noProof="0">
                <a:solidFill>
                  <a:schemeClr val="bg1">
                    <a:lumMod val="50000"/>
                  </a:schemeClr>
                </a:solidFill>
              </a:rPr>
              <a:t>When the image is inserted it may not automatically show the part of the image you want. To change what is shown:</a:t>
            </a:r>
          </a:p>
          <a:p>
            <a:pPr marL="58450" lvl="2" indent="-58450">
              <a:spcAft>
                <a:spcPts val="99"/>
              </a:spcAft>
              <a:buFont typeface="Arial" panose="020B0604020202020204" pitchFamily="34" charset="0"/>
              <a:buChar char="•"/>
            </a:pPr>
            <a:r>
              <a:rPr lang="en-GB" sz="637" noProof="0">
                <a:solidFill>
                  <a:schemeClr val="bg1">
                    <a:lumMod val="50000"/>
                  </a:schemeClr>
                </a:solidFill>
              </a:rPr>
              <a:t>Select the image</a:t>
            </a:r>
          </a:p>
          <a:p>
            <a:pPr marL="58450" lvl="2" indent="-58450">
              <a:spcAft>
                <a:spcPts val="99"/>
              </a:spcAft>
              <a:buFont typeface="Arial" panose="020B0604020202020204" pitchFamily="34" charset="0"/>
              <a:buChar char="•"/>
            </a:pPr>
            <a:r>
              <a:rPr lang="en-GB" sz="637" noProof="0">
                <a:solidFill>
                  <a:schemeClr val="bg1">
                    <a:lumMod val="50000"/>
                  </a:schemeClr>
                </a:solidFill>
              </a:rPr>
              <a:t>Go to ‘Format’ tab</a:t>
            </a:r>
          </a:p>
          <a:p>
            <a:pPr marL="58450" lvl="2" indent="-58450">
              <a:spcAft>
                <a:spcPts val="99"/>
              </a:spcAft>
              <a:buFont typeface="Arial" panose="020B0604020202020204" pitchFamily="34" charset="0"/>
              <a:buChar char="•"/>
            </a:pPr>
            <a:r>
              <a:rPr lang="en-GB" sz="637" noProof="0">
                <a:solidFill>
                  <a:schemeClr val="bg1">
                    <a:lumMod val="50000"/>
                  </a:schemeClr>
                </a:solidFill>
              </a:rPr>
              <a:t>Select ‘Crop’</a:t>
            </a:r>
          </a:p>
          <a:p>
            <a:pPr marL="0" indent="0">
              <a:spcAft>
                <a:spcPts val="102"/>
              </a:spcAft>
              <a:buFont typeface="Arial" pitchFamily="34" charset="0"/>
              <a:buNone/>
            </a:pPr>
            <a:r>
              <a:rPr lang="en-GB" sz="637" b="1" noProof="0">
                <a:solidFill>
                  <a:schemeClr val="bg1">
                    <a:lumMod val="50000"/>
                  </a:schemeClr>
                </a:solidFill>
              </a:rPr>
              <a:t>Image library</a:t>
            </a:r>
          </a:p>
          <a:p>
            <a:pPr marL="0" indent="0" algn="l" defTabSz="237590" rtl="0" fontAlgn="base">
              <a:spcBef>
                <a:spcPct val="0"/>
              </a:spcBef>
              <a:spcAft>
                <a:spcPts val="102"/>
              </a:spcAft>
              <a:buFont typeface="Arial" pitchFamily="34" charset="0"/>
              <a:buNone/>
            </a:pPr>
            <a:r>
              <a:rPr lang="en-GB" sz="637" kern="1200" noProof="0">
                <a:solidFill>
                  <a:schemeClr val="bg1">
                    <a:lumMod val="50000"/>
                  </a:schemeClr>
                </a:solidFill>
                <a:latin typeface="+mn-lt"/>
                <a:ea typeface="+mn-ea"/>
                <a:cs typeface="+mn-cs"/>
              </a:rPr>
              <a:t>To access the image library, please log into</a:t>
            </a:r>
          </a:p>
          <a:p>
            <a:pPr marL="0" indent="0" algn="l" defTabSz="237590" rtl="0" fontAlgn="base">
              <a:spcBef>
                <a:spcPct val="0"/>
              </a:spcBef>
              <a:spcAft>
                <a:spcPts val="102"/>
              </a:spcAft>
              <a:buFont typeface="Arial" pitchFamily="34" charset="0"/>
              <a:buNone/>
            </a:pPr>
            <a:endParaRPr lang="en-GB" sz="637" kern="1200" noProof="0">
              <a:solidFill>
                <a:schemeClr val="bg1">
                  <a:lumMod val="50000"/>
                </a:schemeClr>
              </a:solidFill>
              <a:latin typeface="+mn-lt"/>
              <a:ea typeface="+mn-ea"/>
              <a:cs typeface="+mn-cs"/>
            </a:endParaRPr>
          </a:p>
          <a:p>
            <a:pPr>
              <a:spcAft>
                <a:spcPts val="102"/>
              </a:spcAft>
            </a:pPr>
            <a:endParaRPr lang="en-GB" sz="637" kern="1200" noProof="0">
              <a:solidFill>
                <a:schemeClr val="bg1">
                  <a:lumMod val="50000"/>
                </a:schemeClr>
              </a:solidFill>
              <a:latin typeface="+mn-lt"/>
              <a:ea typeface="+mn-ea"/>
              <a:cs typeface="+mn-cs"/>
            </a:endParaRPr>
          </a:p>
        </p:txBody>
      </p:sp>
      <p:sp>
        <p:nvSpPr>
          <p:cNvPr id="12" name="Rectangle 11">
            <a:hlinkClick r:id="rId2"/>
            <a:extLst>
              <a:ext uri="{FF2B5EF4-FFF2-40B4-BE49-F238E27FC236}">
                <a16:creationId xmlns:a16="http://schemas.microsoft.com/office/drawing/2014/main" id="{5CCFFF65-EF68-45FF-A126-7B581810B374}"/>
              </a:ext>
            </a:extLst>
          </p:cNvPr>
          <p:cNvSpPr/>
          <p:nvPr userDrawn="1"/>
        </p:nvSpPr>
        <p:spPr>
          <a:xfrm>
            <a:off x="9419215" y="2545718"/>
            <a:ext cx="1752087" cy="98040"/>
          </a:xfrm>
          <a:prstGeom prst="rect">
            <a:avLst/>
          </a:prstGeom>
          <a:noFill/>
        </p:spPr>
        <p:txBody>
          <a:bodyPr wrap="square" lIns="0" tIns="0" rIns="0" bIns="0" rtlCol="0" anchor="ctr">
            <a:spAutoFit/>
          </a:bodyPr>
          <a:lstStyle/>
          <a:p>
            <a:r>
              <a:rPr lang="en-GB" sz="637">
                <a:cs typeface="Arial" panose="020B0604020202020204" pitchFamily="34" charset="0"/>
              </a:rPr>
              <a:t>https://nationalgrid.onbrandcloud.com/login/</a:t>
            </a:r>
          </a:p>
        </p:txBody>
      </p:sp>
      <p:pic>
        <p:nvPicPr>
          <p:cNvPr id="8" name="Picture 7">
            <a:extLst>
              <a:ext uri="{FF2B5EF4-FFF2-40B4-BE49-F238E27FC236}">
                <a16:creationId xmlns:a16="http://schemas.microsoft.com/office/drawing/2014/main" id="{A4694E5B-8288-4F85-9F48-AF84A3810CE6}"/>
              </a:ext>
            </a:extLst>
          </p:cNvPr>
          <p:cNvPicPr>
            <a:picLocks noChangeAspect="1"/>
          </p:cNvPicPr>
          <p:nvPr userDrawn="1"/>
        </p:nvPicPr>
        <p:blipFill>
          <a:blip r:embed="rId3"/>
          <a:stretch>
            <a:fillRect/>
          </a:stretch>
        </p:blipFill>
        <p:spPr>
          <a:xfrm>
            <a:off x="7473917" y="4678326"/>
            <a:ext cx="1345632" cy="201018"/>
          </a:xfrm>
          <a:prstGeom prst="rect">
            <a:avLst/>
          </a:prstGeom>
        </p:spPr>
      </p:pic>
      <p:sp>
        <p:nvSpPr>
          <p:cNvPr id="3" name="Title 2">
            <a:extLst>
              <a:ext uri="{FF2B5EF4-FFF2-40B4-BE49-F238E27FC236}">
                <a16:creationId xmlns:a16="http://schemas.microsoft.com/office/drawing/2014/main" id="{3E108CA2-B250-42BE-9D56-C09CE2724843}"/>
              </a:ext>
            </a:extLst>
          </p:cNvPr>
          <p:cNvSpPr>
            <a:spLocks noGrp="1"/>
          </p:cNvSpPr>
          <p:nvPr>
            <p:ph type="title"/>
          </p:nvPr>
        </p:nvSpPr>
        <p:spPr>
          <a:xfrm>
            <a:off x="323551" y="330855"/>
            <a:ext cx="2592688" cy="295466"/>
          </a:xfrm>
        </p:spPr>
        <p:txBody>
          <a:bodyPr/>
          <a:lstStyle/>
          <a:p>
            <a:r>
              <a:rPr lang="en-US"/>
              <a:t>Click to edit Master title style</a:t>
            </a:r>
            <a:endParaRPr lang="en-GB"/>
          </a:p>
        </p:txBody>
      </p:sp>
    </p:spTree>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Key message righ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B576D51F-52D4-4DC0-8A7D-6D12557F5F23}"/>
              </a:ext>
            </a:extLst>
          </p:cNvPr>
          <p:cNvSpPr>
            <a:spLocks noGrp="1"/>
          </p:cNvSpPr>
          <p:nvPr>
            <p:ph type="pic" sz="quarter" idx="16" hasCustomPrompt="1"/>
          </p:nvPr>
        </p:nvSpPr>
        <p:spPr>
          <a:xfrm>
            <a:off x="-6090" y="0"/>
            <a:ext cx="7110675" cy="5142778"/>
          </a:xfrm>
          <a:custGeom>
            <a:avLst/>
            <a:gdLst>
              <a:gd name="connsiteX0" fmla="*/ 0 w 15633609"/>
              <a:gd name="connsiteY0" fmla="*/ 0 h 11307763"/>
              <a:gd name="connsiteX1" fmla="*/ 13600449 w 15633609"/>
              <a:gd name="connsiteY1" fmla="*/ 0 h 11307763"/>
              <a:gd name="connsiteX2" fmla="*/ 13581182 w 15633609"/>
              <a:gd name="connsiteY2" fmla="*/ 53290 h 11307763"/>
              <a:gd name="connsiteX3" fmla="*/ 13558589 w 15633609"/>
              <a:gd name="connsiteY3" fmla="*/ 116593 h 11307763"/>
              <a:gd name="connsiteX4" fmla="*/ 13536379 w 15633609"/>
              <a:gd name="connsiteY4" fmla="*/ 179648 h 11307763"/>
              <a:gd name="connsiteX5" fmla="*/ 13514550 w 15633609"/>
              <a:gd name="connsiteY5" fmla="*/ 242456 h 11307763"/>
              <a:gd name="connsiteX6" fmla="*/ 13493100 w 15633609"/>
              <a:gd name="connsiteY6" fmla="*/ 305018 h 11307763"/>
              <a:gd name="connsiteX7" fmla="*/ 13472027 w 15633609"/>
              <a:gd name="connsiteY7" fmla="*/ 367337 h 11307763"/>
              <a:gd name="connsiteX8" fmla="*/ 13451330 w 15633609"/>
              <a:gd name="connsiteY8" fmla="*/ 429411 h 11307763"/>
              <a:gd name="connsiteX9" fmla="*/ 13431008 w 15633609"/>
              <a:gd name="connsiteY9" fmla="*/ 491244 h 11307763"/>
              <a:gd name="connsiteX10" fmla="*/ 13411058 w 15633609"/>
              <a:gd name="connsiteY10" fmla="*/ 552836 h 11307763"/>
              <a:gd name="connsiteX11" fmla="*/ 13391480 w 15633609"/>
              <a:gd name="connsiteY11" fmla="*/ 614189 h 11307763"/>
              <a:gd name="connsiteX12" fmla="*/ 13372270 w 15633609"/>
              <a:gd name="connsiteY12" fmla="*/ 675303 h 11307763"/>
              <a:gd name="connsiteX13" fmla="*/ 13353428 w 15633609"/>
              <a:gd name="connsiteY13" fmla="*/ 736179 h 11307763"/>
              <a:gd name="connsiteX14" fmla="*/ 13334952 w 15633609"/>
              <a:gd name="connsiteY14" fmla="*/ 796820 h 11307763"/>
              <a:gd name="connsiteX15" fmla="*/ 13316841 w 15633609"/>
              <a:gd name="connsiteY15" fmla="*/ 857225 h 11307763"/>
              <a:gd name="connsiteX16" fmla="*/ 13299092 w 15633609"/>
              <a:gd name="connsiteY16" fmla="*/ 917397 h 11307763"/>
              <a:gd name="connsiteX17" fmla="*/ 13281704 w 15633609"/>
              <a:gd name="connsiteY17" fmla="*/ 977336 h 11307763"/>
              <a:gd name="connsiteX18" fmla="*/ 13264675 w 15633609"/>
              <a:gd name="connsiteY18" fmla="*/ 1037044 h 11307763"/>
              <a:gd name="connsiteX19" fmla="*/ 13248005 w 15633609"/>
              <a:gd name="connsiteY19" fmla="*/ 1096522 h 11307763"/>
              <a:gd name="connsiteX20" fmla="*/ 13231690 w 15633609"/>
              <a:gd name="connsiteY20" fmla="*/ 1155770 h 11307763"/>
              <a:gd name="connsiteX21" fmla="*/ 13215729 w 15633609"/>
              <a:gd name="connsiteY21" fmla="*/ 1214791 h 11307763"/>
              <a:gd name="connsiteX22" fmla="*/ 13200122 w 15633609"/>
              <a:gd name="connsiteY22" fmla="*/ 1273585 h 11307763"/>
              <a:gd name="connsiteX23" fmla="*/ 13184865 w 15633609"/>
              <a:gd name="connsiteY23" fmla="*/ 1332154 h 11307763"/>
              <a:gd name="connsiteX24" fmla="*/ 13169958 w 15633609"/>
              <a:gd name="connsiteY24" fmla="*/ 1390498 h 11307763"/>
              <a:gd name="connsiteX25" fmla="*/ 13155398 w 15633609"/>
              <a:gd name="connsiteY25" fmla="*/ 1448619 h 11307763"/>
              <a:gd name="connsiteX26" fmla="*/ 13141185 w 15633609"/>
              <a:gd name="connsiteY26" fmla="*/ 1506519 h 11307763"/>
              <a:gd name="connsiteX27" fmla="*/ 13127316 w 15633609"/>
              <a:gd name="connsiteY27" fmla="*/ 1564197 h 11307763"/>
              <a:gd name="connsiteX28" fmla="*/ 13113790 w 15633609"/>
              <a:gd name="connsiteY28" fmla="*/ 1621656 h 11307763"/>
              <a:gd name="connsiteX29" fmla="*/ 13100605 w 15633609"/>
              <a:gd name="connsiteY29" fmla="*/ 1678897 h 11307763"/>
              <a:gd name="connsiteX30" fmla="*/ 13087759 w 15633609"/>
              <a:gd name="connsiteY30" fmla="*/ 1735920 h 11307763"/>
              <a:gd name="connsiteX31" fmla="*/ 13075251 w 15633609"/>
              <a:gd name="connsiteY31" fmla="*/ 1792727 h 11307763"/>
              <a:gd name="connsiteX32" fmla="*/ 13063080 w 15633609"/>
              <a:gd name="connsiteY32" fmla="*/ 1849320 h 11307763"/>
              <a:gd name="connsiteX33" fmla="*/ 13051242 w 15633609"/>
              <a:gd name="connsiteY33" fmla="*/ 1905699 h 11307763"/>
              <a:gd name="connsiteX34" fmla="*/ 13039738 w 15633609"/>
              <a:gd name="connsiteY34" fmla="*/ 1961865 h 11307763"/>
              <a:gd name="connsiteX35" fmla="*/ 13028565 w 15633609"/>
              <a:gd name="connsiteY35" fmla="*/ 2017820 h 11307763"/>
              <a:gd name="connsiteX36" fmla="*/ 13017721 w 15633609"/>
              <a:gd name="connsiteY36" fmla="*/ 2073565 h 11307763"/>
              <a:gd name="connsiteX37" fmla="*/ 13007205 w 15633609"/>
              <a:gd name="connsiteY37" fmla="*/ 2129101 h 11307763"/>
              <a:gd name="connsiteX38" fmla="*/ 12997016 w 15633609"/>
              <a:gd name="connsiteY38" fmla="*/ 2184430 h 11307763"/>
              <a:gd name="connsiteX39" fmla="*/ 12987151 w 15633609"/>
              <a:gd name="connsiteY39" fmla="*/ 2239551 h 11307763"/>
              <a:gd name="connsiteX40" fmla="*/ 12977609 w 15633609"/>
              <a:gd name="connsiteY40" fmla="*/ 2294468 h 11307763"/>
              <a:gd name="connsiteX41" fmla="*/ 12968388 w 15633609"/>
              <a:gd name="connsiteY41" fmla="*/ 2349180 h 11307763"/>
              <a:gd name="connsiteX42" fmla="*/ 12959486 w 15633609"/>
              <a:gd name="connsiteY42" fmla="*/ 2403689 h 11307763"/>
              <a:gd name="connsiteX43" fmla="*/ 12950903 w 15633609"/>
              <a:gd name="connsiteY43" fmla="*/ 2457997 h 11307763"/>
              <a:gd name="connsiteX44" fmla="*/ 12942636 w 15633609"/>
              <a:gd name="connsiteY44" fmla="*/ 2512103 h 11307763"/>
              <a:gd name="connsiteX45" fmla="*/ 12934683 w 15633609"/>
              <a:gd name="connsiteY45" fmla="*/ 2566011 h 11307763"/>
              <a:gd name="connsiteX46" fmla="*/ 12927044 w 15633609"/>
              <a:gd name="connsiteY46" fmla="*/ 2619720 h 11307763"/>
              <a:gd name="connsiteX47" fmla="*/ 12919715 w 15633609"/>
              <a:gd name="connsiteY47" fmla="*/ 2673232 h 11307763"/>
              <a:gd name="connsiteX48" fmla="*/ 12912696 w 15633609"/>
              <a:gd name="connsiteY48" fmla="*/ 2726548 h 11307763"/>
              <a:gd name="connsiteX49" fmla="*/ 12905986 w 15633609"/>
              <a:gd name="connsiteY49" fmla="*/ 2779669 h 11307763"/>
              <a:gd name="connsiteX50" fmla="*/ 12899581 w 15633609"/>
              <a:gd name="connsiteY50" fmla="*/ 2832597 h 11307763"/>
              <a:gd name="connsiteX51" fmla="*/ 12893481 w 15633609"/>
              <a:gd name="connsiteY51" fmla="*/ 2885332 h 11307763"/>
              <a:gd name="connsiteX52" fmla="*/ 12887685 w 15633609"/>
              <a:gd name="connsiteY52" fmla="*/ 2937876 h 11307763"/>
              <a:gd name="connsiteX53" fmla="*/ 12882189 w 15633609"/>
              <a:gd name="connsiteY53" fmla="*/ 2990230 h 11307763"/>
              <a:gd name="connsiteX54" fmla="*/ 12876994 w 15633609"/>
              <a:gd name="connsiteY54" fmla="*/ 3042396 h 11307763"/>
              <a:gd name="connsiteX55" fmla="*/ 12872096 w 15633609"/>
              <a:gd name="connsiteY55" fmla="*/ 3094373 h 11307763"/>
              <a:gd name="connsiteX56" fmla="*/ 12867494 w 15633609"/>
              <a:gd name="connsiteY56" fmla="*/ 3146165 h 11307763"/>
              <a:gd name="connsiteX57" fmla="*/ 12863188 w 15633609"/>
              <a:gd name="connsiteY57" fmla="*/ 3197771 h 11307763"/>
              <a:gd name="connsiteX58" fmla="*/ 12859174 w 15633609"/>
              <a:gd name="connsiteY58" fmla="*/ 3249192 h 11307763"/>
              <a:gd name="connsiteX59" fmla="*/ 12855452 w 15633609"/>
              <a:gd name="connsiteY59" fmla="*/ 3300431 h 11307763"/>
              <a:gd name="connsiteX60" fmla="*/ 12852020 w 15633609"/>
              <a:gd name="connsiteY60" fmla="*/ 3351489 h 11307763"/>
              <a:gd name="connsiteX61" fmla="*/ 12848875 w 15633609"/>
              <a:gd name="connsiteY61" fmla="*/ 3402365 h 11307763"/>
              <a:gd name="connsiteX62" fmla="*/ 12846017 w 15633609"/>
              <a:gd name="connsiteY62" fmla="*/ 3453063 h 11307763"/>
              <a:gd name="connsiteX63" fmla="*/ 12843444 w 15633609"/>
              <a:gd name="connsiteY63" fmla="*/ 3503582 h 11307763"/>
              <a:gd name="connsiteX64" fmla="*/ 12841154 w 15633609"/>
              <a:gd name="connsiteY64" fmla="*/ 3553924 h 11307763"/>
              <a:gd name="connsiteX65" fmla="*/ 12839145 w 15633609"/>
              <a:gd name="connsiteY65" fmla="*/ 3604090 h 11307763"/>
              <a:gd name="connsiteX66" fmla="*/ 12837417 w 15633609"/>
              <a:gd name="connsiteY66" fmla="*/ 3654082 h 11307763"/>
              <a:gd name="connsiteX67" fmla="*/ 12835966 w 15633609"/>
              <a:gd name="connsiteY67" fmla="*/ 3703900 h 11307763"/>
              <a:gd name="connsiteX68" fmla="*/ 12834792 w 15633609"/>
              <a:gd name="connsiteY68" fmla="*/ 3753546 h 11307763"/>
              <a:gd name="connsiteX69" fmla="*/ 12833892 w 15633609"/>
              <a:gd name="connsiteY69" fmla="*/ 3803021 h 11307763"/>
              <a:gd name="connsiteX70" fmla="*/ 12833266 w 15633609"/>
              <a:gd name="connsiteY70" fmla="*/ 3852326 h 11307763"/>
              <a:gd name="connsiteX71" fmla="*/ 12832911 w 15633609"/>
              <a:gd name="connsiteY71" fmla="*/ 3901463 h 11307763"/>
              <a:gd name="connsiteX72" fmla="*/ 12832827 w 15633609"/>
              <a:gd name="connsiteY72" fmla="*/ 3950432 h 11307763"/>
              <a:gd name="connsiteX73" fmla="*/ 12833010 w 15633609"/>
              <a:gd name="connsiteY73" fmla="*/ 3999234 h 11307763"/>
              <a:gd name="connsiteX74" fmla="*/ 12833460 w 15633609"/>
              <a:gd name="connsiteY74" fmla="*/ 4047871 h 11307763"/>
              <a:gd name="connsiteX75" fmla="*/ 12834174 w 15633609"/>
              <a:gd name="connsiteY75" fmla="*/ 4096344 h 11307763"/>
              <a:gd name="connsiteX76" fmla="*/ 12835152 w 15633609"/>
              <a:gd name="connsiteY76" fmla="*/ 4144655 h 11307763"/>
              <a:gd name="connsiteX77" fmla="*/ 12836392 w 15633609"/>
              <a:gd name="connsiteY77" fmla="*/ 4192804 h 11307763"/>
              <a:gd name="connsiteX78" fmla="*/ 12837891 w 15633609"/>
              <a:gd name="connsiteY78" fmla="*/ 4240792 h 11307763"/>
              <a:gd name="connsiteX79" fmla="*/ 12839649 w 15633609"/>
              <a:gd name="connsiteY79" fmla="*/ 4288621 h 11307763"/>
              <a:gd name="connsiteX80" fmla="*/ 12841663 w 15633609"/>
              <a:gd name="connsiteY80" fmla="*/ 4336292 h 11307763"/>
              <a:gd name="connsiteX81" fmla="*/ 12843933 w 15633609"/>
              <a:gd name="connsiteY81" fmla="*/ 4383807 h 11307763"/>
              <a:gd name="connsiteX82" fmla="*/ 12846455 w 15633609"/>
              <a:gd name="connsiteY82" fmla="*/ 4431165 h 11307763"/>
              <a:gd name="connsiteX83" fmla="*/ 12849229 w 15633609"/>
              <a:gd name="connsiteY83" fmla="*/ 4478369 h 11307763"/>
              <a:gd name="connsiteX84" fmla="*/ 12852253 w 15633609"/>
              <a:gd name="connsiteY84" fmla="*/ 4525420 h 11307763"/>
              <a:gd name="connsiteX85" fmla="*/ 12855526 w 15633609"/>
              <a:gd name="connsiteY85" fmla="*/ 4572318 h 11307763"/>
              <a:gd name="connsiteX86" fmla="*/ 12859045 w 15633609"/>
              <a:gd name="connsiteY86" fmla="*/ 4619066 h 11307763"/>
              <a:gd name="connsiteX87" fmla="*/ 12862809 w 15633609"/>
              <a:gd name="connsiteY87" fmla="*/ 4665663 h 11307763"/>
              <a:gd name="connsiteX88" fmla="*/ 12866816 w 15633609"/>
              <a:gd name="connsiteY88" fmla="*/ 4712112 h 11307763"/>
              <a:gd name="connsiteX89" fmla="*/ 12871065 w 15633609"/>
              <a:gd name="connsiteY89" fmla="*/ 4758414 h 11307763"/>
              <a:gd name="connsiteX90" fmla="*/ 12875554 w 15633609"/>
              <a:gd name="connsiteY90" fmla="*/ 4804569 h 11307763"/>
              <a:gd name="connsiteX91" fmla="*/ 12880282 w 15633609"/>
              <a:gd name="connsiteY91" fmla="*/ 4850580 h 11307763"/>
              <a:gd name="connsiteX92" fmla="*/ 12885246 w 15633609"/>
              <a:gd name="connsiteY92" fmla="*/ 4896446 h 11307763"/>
              <a:gd name="connsiteX93" fmla="*/ 12890445 w 15633609"/>
              <a:gd name="connsiteY93" fmla="*/ 4942170 h 11307763"/>
              <a:gd name="connsiteX94" fmla="*/ 12895878 w 15633609"/>
              <a:gd name="connsiteY94" fmla="*/ 4987752 h 11307763"/>
              <a:gd name="connsiteX95" fmla="*/ 12901542 w 15633609"/>
              <a:gd name="connsiteY95" fmla="*/ 5033194 h 11307763"/>
              <a:gd name="connsiteX96" fmla="*/ 12907436 w 15633609"/>
              <a:gd name="connsiteY96" fmla="*/ 5078497 h 11307763"/>
              <a:gd name="connsiteX97" fmla="*/ 12913559 w 15633609"/>
              <a:gd name="connsiteY97" fmla="*/ 5123661 h 11307763"/>
              <a:gd name="connsiteX98" fmla="*/ 12919909 w 15633609"/>
              <a:gd name="connsiteY98" fmla="*/ 5168689 h 11307763"/>
              <a:gd name="connsiteX99" fmla="*/ 12926483 w 15633609"/>
              <a:gd name="connsiteY99" fmla="*/ 5213582 h 11307763"/>
              <a:gd name="connsiteX100" fmla="*/ 12933281 w 15633609"/>
              <a:gd name="connsiteY100" fmla="*/ 5258339 h 11307763"/>
              <a:gd name="connsiteX101" fmla="*/ 12940301 w 15633609"/>
              <a:gd name="connsiteY101" fmla="*/ 5302964 h 11307763"/>
              <a:gd name="connsiteX102" fmla="*/ 12947541 w 15633609"/>
              <a:gd name="connsiteY102" fmla="*/ 5347457 h 11307763"/>
              <a:gd name="connsiteX103" fmla="*/ 12955000 w 15633609"/>
              <a:gd name="connsiteY103" fmla="*/ 5391819 h 11307763"/>
              <a:gd name="connsiteX104" fmla="*/ 12962675 w 15633609"/>
              <a:gd name="connsiteY104" fmla="*/ 5436051 h 11307763"/>
              <a:gd name="connsiteX105" fmla="*/ 12970566 w 15633609"/>
              <a:gd name="connsiteY105" fmla="*/ 5480154 h 11307763"/>
              <a:gd name="connsiteX106" fmla="*/ 12978669 w 15633609"/>
              <a:gd name="connsiteY106" fmla="*/ 5524130 h 11307763"/>
              <a:gd name="connsiteX107" fmla="*/ 12986985 w 15633609"/>
              <a:gd name="connsiteY107" fmla="*/ 5567980 h 11307763"/>
              <a:gd name="connsiteX108" fmla="*/ 12995511 w 15633609"/>
              <a:gd name="connsiteY108" fmla="*/ 5611705 h 11307763"/>
              <a:gd name="connsiteX109" fmla="*/ 13004246 w 15633609"/>
              <a:gd name="connsiteY109" fmla="*/ 5655307 h 11307763"/>
              <a:gd name="connsiteX110" fmla="*/ 13013187 w 15633609"/>
              <a:gd name="connsiteY110" fmla="*/ 5698785 h 11307763"/>
              <a:gd name="connsiteX111" fmla="*/ 13022334 w 15633609"/>
              <a:gd name="connsiteY111" fmla="*/ 5742143 h 11307763"/>
              <a:gd name="connsiteX112" fmla="*/ 13031684 w 15633609"/>
              <a:gd name="connsiteY112" fmla="*/ 5785380 h 11307763"/>
              <a:gd name="connsiteX113" fmla="*/ 13041236 w 15633609"/>
              <a:gd name="connsiteY113" fmla="*/ 5828498 h 11307763"/>
              <a:gd name="connsiteX114" fmla="*/ 13050988 w 15633609"/>
              <a:gd name="connsiteY114" fmla="*/ 5871498 h 11307763"/>
              <a:gd name="connsiteX115" fmla="*/ 13060939 w 15633609"/>
              <a:gd name="connsiteY115" fmla="*/ 5914381 h 11307763"/>
              <a:gd name="connsiteX116" fmla="*/ 13071087 w 15633609"/>
              <a:gd name="connsiteY116" fmla="*/ 5957149 h 11307763"/>
              <a:gd name="connsiteX117" fmla="*/ 13081430 w 15633609"/>
              <a:gd name="connsiteY117" fmla="*/ 5999803 h 11307763"/>
              <a:gd name="connsiteX118" fmla="*/ 13091967 w 15633609"/>
              <a:gd name="connsiteY118" fmla="*/ 6042343 h 11307763"/>
              <a:gd name="connsiteX119" fmla="*/ 13102695 w 15633609"/>
              <a:gd name="connsiteY119" fmla="*/ 6084772 h 11307763"/>
              <a:gd name="connsiteX120" fmla="*/ 13113614 w 15633609"/>
              <a:gd name="connsiteY120" fmla="*/ 6127090 h 11307763"/>
              <a:gd name="connsiteX121" fmla="*/ 13124722 w 15633609"/>
              <a:gd name="connsiteY121" fmla="*/ 6169298 h 11307763"/>
              <a:gd name="connsiteX122" fmla="*/ 13136016 w 15633609"/>
              <a:gd name="connsiteY122" fmla="*/ 6211398 h 11307763"/>
              <a:gd name="connsiteX123" fmla="*/ 13147496 w 15633609"/>
              <a:gd name="connsiteY123" fmla="*/ 6253390 h 11307763"/>
              <a:gd name="connsiteX124" fmla="*/ 13159160 w 15633609"/>
              <a:gd name="connsiteY124" fmla="*/ 6295277 h 11307763"/>
              <a:gd name="connsiteX125" fmla="*/ 13171005 w 15633609"/>
              <a:gd name="connsiteY125" fmla="*/ 6337058 h 11307763"/>
              <a:gd name="connsiteX126" fmla="*/ 13183031 w 15633609"/>
              <a:gd name="connsiteY126" fmla="*/ 6378736 h 11307763"/>
              <a:gd name="connsiteX127" fmla="*/ 13195236 w 15633609"/>
              <a:gd name="connsiteY127" fmla="*/ 6420312 h 11307763"/>
              <a:gd name="connsiteX128" fmla="*/ 13207618 w 15633609"/>
              <a:gd name="connsiteY128" fmla="*/ 6461786 h 11307763"/>
              <a:gd name="connsiteX129" fmla="*/ 13220175 w 15633609"/>
              <a:gd name="connsiteY129" fmla="*/ 6503160 h 11307763"/>
              <a:gd name="connsiteX130" fmla="*/ 13232905 w 15633609"/>
              <a:gd name="connsiteY130" fmla="*/ 6544435 h 11307763"/>
              <a:gd name="connsiteX131" fmla="*/ 13245808 w 15633609"/>
              <a:gd name="connsiteY131" fmla="*/ 6585612 h 11307763"/>
              <a:gd name="connsiteX132" fmla="*/ 13258881 w 15633609"/>
              <a:gd name="connsiteY132" fmla="*/ 6626693 h 11307763"/>
              <a:gd name="connsiteX133" fmla="*/ 13272123 w 15633609"/>
              <a:gd name="connsiteY133" fmla="*/ 6667678 h 11307763"/>
              <a:gd name="connsiteX134" fmla="*/ 13285533 w 15633609"/>
              <a:gd name="connsiteY134" fmla="*/ 6708569 h 11307763"/>
              <a:gd name="connsiteX135" fmla="*/ 13299107 w 15633609"/>
              <a:gd name="connsiteY135" fmla="*/ 6749367 h 11307763"/>
              <a:gd name="connsiteX136" fmla="*/ 13312845 w 15633609"/>
              <a:gd name="connsiteY136" fmla="*/ 6790073 h 11307763"/>
              <a:gd name="connsiteX137" fmla="*/ 13326746 w 15633609"/>
              <a:gd name="connsiteY137" fmla="*/ 6830689 h 11307763"/>
              <a:gd name="connsiteX138" fmla="*/ 13340807 w 15633609"/>
              <a:gd name="connsiteY138" fmla="*/ 6871215 h 11307763"/>
              <a:gd name="connsiteX139" fmla="*/ 13355026 w 15633609"/>
              <a:gd name="connsiteY139" fmla="*/ 6911653 h 11307763"/>
              <a:gd name="connsiteX140" fmla="*/ 13369403 w 15633609"/>
              <a:gd name="connsiteY140" fmla="*/ 6952003 h 11307763"/>
              <a:gd name="connsiteX141" fmla="*/ 13383935 w 15633609"/>
              <a:gd name="connsiteY141" fmla="*/ 6992268 h 11307763"/>
              <a:gd name="connsiteX142" fmla="*/ 13398622 w 15633609"/>
              <a:gd name="connsiteY142" fmla="*/ 7032448 h 11307763"/>
              <a:gd name="connsiteX143" fmla="*/ 13413460 w 15633609"/>
              <a:gd name="connsiteY143" fmla="*/ 7072544 h 11307763"/>
              <a:gd name="connsiteX144" fmla="*/ 13428449 w 15633609"/>
              <a:gd name="connsiteY144" fmla="*/ 7112558 h 11307763"/>
              <a:gd name="connsiteX145" fmla="*/ 13443587 w 15633609"/>
              <a:gd name="connsiteY145" fmla="*/ 7152491 h 11307763"/>
              <a:gd name="connsiteX146" fmla="*/ 13458871 w 15633609"/>
              <a:gd name="connsiteY146" fmla="*/ 7192343 h 11307763"/>
              <a:gd name="connsiteX147" fmla="*/ 13474302 w 15633609"/>
              <a:gd name="connsiteY147" fmla="*/ 7232117 h 11307763"/>
              <a:gd name="connsiteX148" fmla="*/ 13489876 w 15633609"/>
              <a:gd name="connsiteY148" fmla="*/ 7271813 h 11307763"/>
              <a:gd name="connsiteX149" fmla="*/ 13505593 w 15633609"/>
              <a:gd name="connsiteY149" fmla="*/ 7311433 h 11307763"/>
              <a:gd name="connsiteX150" fmla="*/ 13521450 w 15633609"/>
              <a:gd name="connsiteY150" fmla="*/ 7350977 h 11307763"/>
              <a:gd name="connsiteX151" fmla="*/ 13537446 w 15633609"/>
              <a:gd name="connsiteY151" fmla="*/ 7390448 h 11307763"/>
              <a:gd name="connsiteX152" fmla="*/ 13553580 w 15633609"/>
              <a:gd name="connsiteY152" fmla="*/ 7429845 h 11307763"/>
              <a:gd name="connsiteX153" fmla="*/ 13569849 w 15633609"/>
              <a:gd name="connsiteY153" fmla="*/ 7469171 h 11307763"/>
              <a:gd name="connsiteX154" fmla="*/ 13586251 w 15633609"/>
              <a:gd name="connsiteY154" fmla="*/ 7508426 h 11307763"/>
              <a:gd name="connsiteX155" fmla="*/ 13602787 w 15633609"/>
              <a:gd name="connsiteY155" fmla="*/ 7547611 h 11307763"/>
              <a:gd name="connsiteX156" fmla="*/ 13619452 w 15633609"/>
              <a:gd name="connsiteY156" fmla="*/ 7586729 h 11307763"/>
              <a:gd name="connsiteX157" fmla="*/ 13636247 w 15633609"/>
              <a:gd name="connsiteY157" fmla="*/ 7625779 h 11307763"/>
              <a:gd name="connsiteX158" fmla="*/ 13653169 w 15633609"/>
              <a:gd name="connsiteY158" fmla="*/ 7664764 h 11307763"/>
              <a:gd name="connsiteX159" fmla="*/ 13670217 w 15633609"/>
              <a:gd name="connsiteY159" fmla="*/ 7703683 h 11307763"/>
              <a:gd name="connsiteX160" fmla="*/ 13687389 w 15633609"/>
              <a:gd name="connsiteY160" fmla="*/ 7742540 h 11307763"/>
              <a:gd name="connsiteX161" fmla="*/ 13704683 w 15633609"/>
              <a:gd name="connsiteY161" fmla="*/ 7781334 h 11307763"/>
              <a:gd name="connsiteX162" fmla="*/ 13722098 w 15633609"/>
              <a:gd name="connsiteY162" fmla="*/ 7820067 h 11307763"/>
              <a:gd name="connsiteX163" fmla="*/ 13739632 w 15633609"/>
              <a:gd name="connsiteY163" fmla="*/ 7858740 h 11307763"/>
              <a:gd name="connsiteX164" fmla="*/ 13757283 w 15633609"/>
              <a:gd name="connsiteY164" fmla="*/ 7897355 h 11307763"/>
              <a:gd name="connsiteX165" fmla="*/ 13775050 w 15633609"/>
              <a:gd name="connsiteY165" fmla="*/ 7935911 h 11307763"/>
              <a:gd name="connsiteX166" fmla="*/ 13792931 w 15633609"/>
              <a:gd name="connsiteY166" fmla="*/ 7974412 h 11307763"/>
              <a:gd name="connsiteX167" fmla="*/ 13810924 w 15633609"/>
              <a:gd name="connsiteY167" fmla="*/ 8012857 h 11307763"/>
              <a:gd name="connsiteX168" fmla="*/ 13829028 w 15633609"/>
              <a:gd name="connsiteY168" fmla="*/ 8051248 h 11307763"/>
              <a:gd name="connsiteX169" fmla="*/ 13847242 w 15633609"/>
              <a:gd name="connsiteY169" fmla="*/ 8089587 h 11307763"/>
              <a:gd name="connsiteX170" fmla="*/ 13865562 w 15633609"/>
              <a:gd name="connsiteY170" fmla="*/ 8127873 h 11307763"/>
              <a:gd name="connsiteX171" fmla="*/ 13883989 w 15633609"/>
              <a:gd name="connsiteY171" fmla="*/ 8166110 h 11307763"/>
              <a:gd name="connsiteX172" fmla="*/ 13902519 w 15633609"/>
              <a:gd name="connsiteY172" fmla="*/ 8204296 h 11307763"/>
              <a:gd name="connsiteX173" fmla="*/ 13921152 w 15633609"/>
              <a:gd name="connsiteY173" fmla="*/ 8242435 h 11307763"/>
              <a:gd name="connsiteX174" fmla="*/ 13939886 w 15633609"/>
              <a:gd name="connsiteY174" fmla="*/ 8280527 h 11307763"/>
              <a:gd name="connsiteX175" fmla="*/ 13958719 w 15633609"/>
              <a:gd name="connsiteY175" fmla="*/ 8318574 h 11307763"/>
              <a:gd name="connsiteX176" fmla="*/ 13977649 w 15633609"/>
              <a:gd name="connsiteY176" fmla="*/ 8356575 h 11307763"/>
              <a:gd name="connsiteX177" fmla="*/ 13996675 w 15633609"/>
              <a:gd name="connsiteY177" fmla="*/ 8394533 h 11307763"/>
              <a:gd name="connsiteX178" fmla="*/ 14015796 w 15633609"/>
              <a:gd name="connsiteY178" fmla="*/ 8432450 h 11307763"/>
              <a:gd name="connsiteX179" fmla="*/ 14035009 w 15633609"/>
              <a:gd name="connsiteY179" fmla="*/ 8470325 h 11307763"/>
              <a:gd name="connsiteX180" fmla="*/ 14054313 w 15633609"/>
              <a:gd name="connsiteY180" fmla="*/ 8508160 h 11307763"/>
              <a:gd name="connsiteX181" fmla="*/ 14073706 w 15633609"/>
              <a:gd name="connsiteY181" fmla="*/ 8545957 h 11307763"/>
              <a:gd name="connsiteX182" fmla="*/ 14093186 w 15633609"/>
              <a:gd name="connsiteY182" fmla="*/ 8583716 h 11307763"/>
              <a:gd name="connsiteX183" fmla="*/ 14112752 w 15633609"/>
              <a:gd name="connsiteY183" fmla="*/ 8621439 h 11307763"/>
              <a:gd name="connsiteX184" fmla="*/ 14132403 w 15633609"/>
              <a:gd name="connsiteY184" fmla="*/ 8659126 h 11307763"/>
              <a:gd name="connsiteX185" fmla="*/ 14171950 w 15633609"/>
              <a:gd name="connsiteY185" fmla="*/ 8734401 h 11307763"/>
              <a:gd name="connsiteX186" fmla="*/ 14211815 w 15633609"/>
              <a:gd name="connsiteY186" fmla="*/ 8809550 h 11307763"/>
              <a:gd name="connsiteX187" fmla="*/ 14251983 w 15633609"/>
              <a:gd name="connsiteY187" fmla="*/ 8884582 h 11307763"/>
              <a:gd name="connsiteX188" fmla="*/ 14292441 w 15633609"/>
              <a:gd name="connsiteY188" fmla="*/ 8959507 h 11307763"/>
              <a:gd name="connsiteX189" fmla="*/ 14333177 w 15633609"/>
              <a:gd name="connsiteY189" fmla="*/ 9034334 h 11307763"/>
              <a:gd name="connsiteX190" fmla="*/ 14374177 w 15633609"/>
              <a:gd name="connsiteY190" fmla="*/ 9109073 h 11307763"/>
              <a:gd name="connsiteX191" fmla="*/ 14436142 w 15633609"/>
              <a:gd name="connsiteY191" fmla="*/ 9221036 h 11307763"/>
              <a:gd name="connsiteX192" fmla="*/ 14498627 w 15633609"/>
              <a:gd name="connsiteY192" fmla="*/ 9332854 h 11307763"/>
              <a:gd name="connsiteX193" fmla="*/ 14582671 w 15633609"/>
              <a:gd name="connsiteY193" fmla="*/ 9481773 h 11307763"/>
              <a:gd name="connsiteX194" fmla="*/ 14667452 w 15633609"/>
              <a:gd name="connsiteY194" fmla="*/ 9630565 h 11307763"/>
              <a:gd name="connsiteX195" fmla="*/ 14795776 w 15633609"/>
              <a:gd name="connsiteY195" fmla="*/ 9853682 h 11307763"/>
              <a:gd name="connsiteX196" fmla="*/ 15272668 w 15633609"/>
              <a:gd name="connsiteY196" fmla="*/ 10674932 h 11307763"/>
              <a:gd name="connsiteX197" fmla="*/ 15446180 w 15633609"/>
              <a:gd name="connsiteY197" fmla="*/ 10976499 h 11307763"/>
              <a:gd name="connsiteX198" fmla="*/ 15554022 w 15633609"/>
              <a:gd name="connsiteY198" fmla="*/ 11166221 h 11307763"/>
              <a:gd name="connsiteX199" fmla="*/ 15633609 w 15633609"/>
              <a:gd name="connsiteY199" fmla="*/ 11307763 h 11307763"/>
              <a:gd name="connsiteX200" fmla="*/ 0 w 15633609"/>
              <a:gd name="connsiteY200" fmla="*/ 11307763 h 11307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15633609" h="11307763">
                <a:moveTo>
                  <a:pt x="0" y="0"/>
                </a:moveTo>
                <a:lnTo>
                  <a:pt x="13600449" y="0"/>
                </a:lnTo>
                <a:lnTo>
                  <a:pt x="13581182" y="53290"/>
                </a:lnTo>
                <a:lnTo>
                  <a:pt x="13558589" y="116593"/>
                </a:lnTo>
                <a:lnTo>
                  <a:pt x="13536379" y="179648"/>
                </a:lnTo>
                <a:lnTo>
                  <a:pt x="13514550" y="242456"/>
                </a:lnTo>
                <a:lnTo>
                  <a:pt x="13493100" y="305018"/>
                </a:lnTo>
                <a:lnTo>
                  <a:pt x="13472027" y="367337"/>
                </a:lnTo>
                <a:lnTo>
                  <a:pt x="13451330" y="429411"/>
                </a:lnTo>
                <a:lnTo>
                  <a:pt x="13431008" y="491244"/>
                </a:lnTo>
                <a:lnTo>
                  <a:pt x="13411058" y="552836"/>
                </a:lnTo>
                <a:lnTo>
                  <a:pt x="13391480" y="614189"/>
                </a:lnTo>
                <a:lnTo>
                  <a:pt x="13372270" y="675303"/>
                </a:lnTo>
                <a:lnTo>
                  <a:pt x="13353428" y="736179"/>
                </a:lnTo>
                <a:lnTo>
                  <a:pt x="13334952" y="796820"/>
                </a:lnTo>
                <a:lnTo>
                  <a:pt x="13316841" y="857225"/>
                </a:lnTo>
                <a:lnTo>
                  <a:pt x="13299092" y="917397"/>
                </a:lnTo>
                <a:lnTo>
                  <a:pt x="13281704" y="977336"/>
                </a:lnTo>
                <a:lnTo>
                  <a:pt x="13264675" y="1037044"/>
                </a:lnTo>
                <a:lnTo>
                  <a:pt x="13248005" y="1096522"/>
                </a:lnTo>
                <a:lnTo>
                  <a:pt x="13231690" y="1155770"/>
                </a:lnTo>
                <a:lnTo>
                  <a:pt x="13215729" y="1214791"/>
                </a:lnTo>
                <a:lnTo>
                  <a:pt x="13200122" y="1273585"/>
                </a:lnTo>
                <a:lnTo>
                  <a:pt x="13184865" y="1332154"/>
                </a:lnTo>
                <a:lnTo>
                  <a:pt x="13169958" y="1390498"/>
                </a:lnTo>
                <a:lnTo>
                  <a:pt x="13155398" y="1448619"/>
                </a:lnTo>
                <a:lnTo>
                  <a:pt x="13141185" y="1506519"/>
                </a:lnTo>
                <a:lnTo>
                  <a:pt x="13127316" y="1564197"/>
                </a:lnTo>
                <a:lnTo>
                  <a:pt x="13113790" y="1621656"/>
                </a:lnTo>
                <a:lnTo>
                  <a:pt x="13100605" y="1678897"/>
                </a:lnTo>
                <a:lnTo>
                  <a:pt x="13087759" y="1735920"/>
                </a:lnTo>
                <a:lnTo>
                  <a:pt x="13075251" y="1792727"/>
                </a:lnTo>
                <a:lnTo>
                  <a:pt x="13063080" y="1849320"/>
                </a:lnTo>
                <a:lnTo>
                  <a:pt x="13051242" y="1905699"/>
                </a:lnTo>
                <a:lnTo>
                  <a:pt x="13039738" y="1961865"/>
                </a:lnTo>
                <a:lnTo>
                  <a:pt x="13028565" y="2017820"/>
                </a:lnTo>
                <a:lnTo>
                  <a:pt x="13017721" y="2073565"/>
                </a:lnTo>
                <a:lnTo>
                  <a:pt x="13007205" y="2129101"/>
                </a:lnTo>
                <a:lnTo>
                  <a:pt x="12997016" y="2184430"/>
                </a:lnTo>
                <a:lnTo>
                  <a:pt x="12987151" y="2239551"/>
                </a:lnTo>
                <a:lnTo>
                  <a:pt x="12977609" y="2294468"/>
                </a:lnTo>
                <a:lnTo>
                  <a:pt x="12968388" y="2349180"/>
                </a:lnTo>
                <a:lnTo>
                  <a:pt x="12959486" y="2403689"/>
                </a:lnTo>
                <a:lnTo>
                  <a:pt x="12950903" y="2457997"/>
                </a:lnTo>
                <a:lnTo>
                  <a:pt x="12942636" y="2512103"/>
                </a:lnTo>
                <a:lnTo>
                  <a:pt x="12934683" y="2566011"/>
                </a:lnTo>
                <a:lnTo>
                  <a:pt x="12927044" y="2619720"/>
                </a:lnTo>
                <a:lnTo>
                  <a:pt x="12919715" y="2673232"/>
                </a:lnTo>
                <a:lnTo>
                  <a:pt x="12912696" y="2726548"/>
                </a:lnTo>
                <a:lnTo>
                  <a:pt x="12905986" y="2779669"/>
                </a:lnTo>
                <a:lnTo>
                  <a:pt x="12899581" y="2832597"/>
                </a:lnTo>
                <a:lnTo>
                  <a:pt x="12893481" y="2885332"/>
                </a:lnTo>
                <a:lnTo>
                  <a:pt x="12887685" y="2937876"/>
                </a:lnTo>
                <a:lnTo>
                  <a:pt x="12882189" y="2990230"/>
                </a:lnTo>
                <a:lnTo>
                  <a:pt x="12876994" y="3042396"/>
                </a:lnTo>
                <a:lnTo>
                  <a:pt x="12872096" y="3094373"/>
                </a:lnTo>
                <a:lnTo>
                  <a:pt x="12867494" y="3146165"/>
                </a:lnTo>
                <a:lnTo>
                  <a:pt x="12863188" y="3197771"/>
                </a:lnTo>
                <a:lnTo>
                  <a:pt x="12859174" y="3249192"/>
                </a:lnTo>
                <a:lnTo>
                  <a:pt x="12855452" y="3300431"/>
                </a:lnTo>
                <a:lnTo>
                  <a:pt x="12852020" y="3351489"/>
                </a:lnTo>
                <a:lnTo>
                  <a:pt x="12848875" y="3402365"/>
                </a:lnTo>
                <a:lnTo>
                  <a:pt x="12846017" y="3453063"/>
                </a:lnTo>
                <a:lnTo>
                  <a:pt x="12843444" y="3503582"/>
                </a:lnTo>
                <a:lnTo>
                  <a:pt x="12841154" y="3553924"/>
                </a:lnTo>
                <a:lnTo>
                  <a:pt x="12839145" y="3604090"/>
                </a:lnTo>
                <a:lnTo>
                  <a:pt x="12837417" y="3654082"/>
                </a:lnTo>
                <a:lnTo>
                  <a:pt x="12835966" y="3703900"/>
                </a:lnTo>
                <a:lnTo>
                  <a:pt x="12834792" y="3753546"/>
                </a:lnTo>
                <a:lnTo>
                  <a:pt x="12833892" y="3803021"/>
                </a:lnTo>
                <a:lnTo>
                  <a:pt x="12833266" y="3852326"/>
                </a:lnTo>
                <a:lnTo>
                  <a:pt x="12832911" y="3901463"/>
                </a:lnTo>
                <a:lnTo>
                  <a:pt x="12832827" y="3950432"/>
                </a:lnTo>
                <a:lnTo>
                  <a:pt x="12833010" y="3999234"/>
                </a:lnTo>
                <a:lnTo>
                  <a:pt x="12833460" y="4047871"/>
                </a:lnTo>
                <a:lnTo>
                  <a:pt x="12834174" y="4096344"/>
                </a:lnTo>
                <a:lnTo>
                  <a:pt x="12835152" y="4144655"/>
                </a:lnTo>
                <a:lnTo>
                  <a:pt x="12836392" y="4192804"/>
                </a:lnTo>
                <a:lnTo>
                  <a:pt x="12837891" y="4240792"/>
                </a:lnTo>
                <a:lnTo>
                  <a:pt x="12839649" y="4288621"/>
                </a:lnTo>
                <a:lnTo>
                  <a:pt x="12841663" y="4336292"/>
                </a:lnTo>
                <a:lnTo>
                  <a:pt x="12843933" y="4383807"/>
                </a:lnTo>
                <a:lnTo>
                  <a:pt x="12846455" y="4431165"/>
                </a:lnTo>
                <a:lnTo>
                  <a:pt x="12849229" y="4478369"/>
                </a:lnTo>
                <a:lnTo>
                  <a:pt x="12852253" y="4525420"/>
                </a:lnTo>
                <a:lnTo>
                  <a:pt x="12855526" y="4572318"/>
                </a:lnTo>
                <a:lnTo>
                  <a:pt x="12859045" y="4619066"/>
                </a:lnTo>
                <a:lnTo>
                  <a:pt x="12862809" y="4665663"/>
                </a:lnTo>
                <a:lnTo>
                  <a:pt x="12866816" y="4712112"/>
                </a:lnTo>
                <a:lnTo>
                  <a:pt x="12871065" y="4758414"/>
                </a:lnTo>
                <a:lnTo>
                  <a:pt x="12875554" y="4804569"/>
                </a:lnTo>
                <a:lnTo>
                  <a:pt x="12880282" y="4850580"/>
                </a:lnTo>
                <a:lnTo>
                  <a:pt x="12885246" y="4896446"/>
                </a:lnTo>
                <a:lnTo>
                  <a:pt x="12890445" y="4942170"/>
                </a:lnTo>
                <a:lnTo>
                  <a:pt x="12895878" y="4987752"/>
                </a:lnTo>
                <a:lnTo>
                  <a:pt x="12901542" y="5033194"/>
                </a:lnTo>
                <a:lnTo>
                  <a:pt x="12907436" y="5078497"/>
                </a:lnTo>
                <a:lnTo>
                  <a:pt x="12913559" y="5123661"/>
                </a:lnTo>
                <a:lnTo>
                  <a:pt x="12919909" y="5168689"/>
                </a:lnTo>
                <a:lnTo>
                  <a:pt x="12926483" y="5213582"/>
                </a:lnTo>
                <a:lnTo>
                  <a:pt x="12933281" y="5258339"/>
                </a:lnTo>
                <a:lnTo>
                  <a:pt x="12940301" y="5302964"/>
                </a:lnTo>
                <a:lnTo>
                  <a:pt x="12947541" y="5347457"/>
                </a:lnTo>
                <a:lnTo>
                  <a:pt x="12955000" y="5391819"/>
                </a:lnTo>
                <a:lnTo>
                  <a:pt x="12962675" y="5436051"/>
                </a:lnTo>
                <a:lnTo>
                  <a:pt x="12970566" y="5480154"/>
                </a:lnTo>
                <a:lnTo>
                  <a:pt x="12978669" y="5524130"/>
                </a:lnTo>
                <a:lnTo>
                  <a:pt x="12986985" y="5567980"/>
                </a:lnTo>
                <a:lnTo>
                  <a:pt x="12995511" y="5611705"/>
                </a:lnTo>
                <a:lnTo>
                  <a:pt x="13004246" y="5655307"/>
                </a:lnTo>
                <a:lnTo>
                  <a:pt x="13013187" y="5698785"/>
                </a:lnTo>
                <a:lnTo>
                  <a:pt x="13022334" y="5742143"/>
                </a:lnTo>
                <a:lnTo>
                  <a:pt x="13031684" y="5785380"/>
                </a:lnTo>
                <a:lnTo>
                  <a:pt x="13041236" y="5828498"/>
                </a:lnTo>
                <a:lnTo>
                  <a:pt x="13050988" y="5871498"/>
                </a:lnTo>
                <a:lnTo>
                  <a:pt x="13060939" y="5914381"/>
                </a:lnTo>
                <a:lnTo>
                  <a:pt x="13071087" y="5957149"/>
                </a:lnTo>
                <a:lnTo>
                  <a:pt x="13081430" y="5999803"/>
                </a:lnTo>
                <a:lnTo>
                  <a:pt x="13091967" y="6042343"/>
                </a:lnTo>
                <a:lnTo>
                  <a:pt x="13102695" y="6084772"/>
                </a:lnTo>
                <a:lnTo>
                  <a:pt x="13113614" y="6127090"/>
                </a:lnTo>
                <a:lnTo>
                  <a:pt x="13124722" y="6169298"/>
                </a:lnTo>
                <a:lnTo>
                  <a:pt x="13136016" y="6211398"/>
                </a:lnTo>
                <a:lnTo>
                  <a:pt x="13147496" y="6253390"/>
                </a:lnTo>
                <a:lnTo>
                  <a:pt x="13159160" y="6295277"/>
                </a:lnTo>
                <a:lnTo>
                  <a:pt x="13171005" y="6337058"/>
                </a:lnTo>
                <a:lnTo>
                  <a:pt x="13183031" y="6378736"/>
                </a:lnTo>
                <a:lnTo>
                  <a:pt x="13195236" y="6420312"/>
                </a:lnTo>
                <a:lnTo>
                  <a:pt x="13207618" y="6461786"/>
                </a:lnTo>
                <a:lnTo>
                  <a:pt x="13220175" y="6503160"/>
                </a:lnTo>
                <a:lnTo>
                  <a:pt x="13232905" y="6544435"/>
                </a:lnTo>
                <a:lnTo>
                  <a:pt x="13245808" y="6585612"/>
                </a:lnTo>
                <a:lnTo>
                  <a:pt x="13258881" y="6626693"/>
                </a:lnTo>
                <a:lnTo>
                  <a:pt x="13272123" y="6667678"/>
                </a:lnTo>
                <a:lnTo>
                  <a:pt x="13285533" y="6708569"/>
                </a:lnTo>
                <a:lnTo>
                  <a:pt x="13299107" y="6749367"/>
                </a:lnTo>
                <a:lnTo>
                  <a:pt x="13312845" y="6790073"/>
                </a:lnTo>
                <a:lnTo>
                  <a:pt x="13326746" y="6830689"/>
                </a:lnTo>
                <a:lnTo>
                  <a:pt x="13340807" y="6871215"/>
                </a:lnTo>
                <a:lnTo>
                  <a:pt x="13355026" y="6911653"/>
                </a:lnTo>
                <a:lnTo>
                  <a:pt x="13369403" y="6952003"/>
                </a:lnTo>
                <a:lnTo>
                  <a:pt x="13383935" y="6992268"/>
                </a:lnTo>
                <a:lnTo>
                  <a:pt x="13398622" y="7032448"/>
                </a:lnTo>
                <a:lnTo>
                  <a:pt x="13413460" y="7072544"/>
                </a:lnTo>
                <a:lnTo>
                  <a:pt x="13428449" y="7112558"/>
                </a:lnTo>
                <a:lnTo>
                  <a:pt x="13443587" y="7152491"/>
                </a:lnTo>
                <a:lnTo>
                  <a:pt x="13458871" y="7192343"/>
                </a:lnTo>
                <a:lnTo>
                  <a:pt x="13474302" y="7232117"/>
                </a:lnTo>
                <a:lnTo>
                  <a:pt x="13489876" y="7271813"/>
                </a:lnTo>
                <a:lnTo>
                  <a:pt x="13505593" y="7311433"/>
                </a:lnTo>
                <a:lnTo>
                  <a:pt x="13521450" y="7350977"/>
                </a:lnTo>
                <a:lnTo>
                  <a:pt x="13537446" y="7390448"/>
                </a:lnTo>
                <a:lnTo>
                  <a:pt x="13553580" y="7429845"/>
                </a:lnTo>
                <a:lnTo>
                  <a:pt x="13569849" y="7469171"/>
                </a:lnTo>
                <a:lnTo>
                  <a:pt x="13586251" y="7508426"/>
                </a:lnTo>
                <a:lnTo>
                  <a:pt x="13602787" y="7547611"/>
                </a:lnTo>
                <a:lnTo>
                  <a:pt x="13619452" y="7586729"/>
                </a:lnTo>
                <a:lnTo>
                  <a:pt x="13636247" y="7625779"/>
                </a:lnTo>
                <a:lnTo>
                  <a:pt x="13653169" y="7664764"/>
                </a:lnTo>
                <a:lnTo>
                  <a:pt x="13670217" y="7703683"/>
                </a:lnTo>
                <a:lnTo>
                  <a:pt x="13687389" y="7742540"/>
                </a:lnTo>
                <a:lnTo>
                  <a:pt x="13704683" y="7781334"/>
                </a:lnTo>
                <a:lnTo>
                  <a:pt x="13722098" y="7820067"/>
                </a:lnTo>
                <a:lnTo>
                  <a:pt x="13739632" y="7858740"/>
                </a:lnTo>
                <a:lnTo>
                  <a:pt x="13757283" y="7897355"/>
                </a:lnTo>
                <a:lnTo>
                  <a:pt x="13775050" y="7935911"/>
                </a:lnTo>
                <a:lnTo>
                  <a:pt x="13792931" y="7974412"/>
                </a:lnTo>
                <a:lnTo>
                  <a:pt x="13810924" y="8012857"/>
                </a:lnTo>
                <a:lnTo>
                  <a:pt x="13829028" y="8051248"/>
                </a:lnTo>
                <a:lnTo>
                  <a:pt x="13847242" y="8089587"/>
                </a:lnTo>
                <a:lnTo>
                  <a:pt x="13865562" y="8127873"/>
                </a:lnTo>
                <a:lnTo>
                  <a:pt x="13883989" y="8166110"/>
                </a:lnTo>
                <a:lnTo>
                  <a:pt x="13902519" y="8204296"/>
                </a:lnTo>
                <a:lnTo>
                  <a:pt x="13921152" y="8242435"/>
                </a:lnTo>
                <a:lnTo>
                  <a:pt x="13939886" y="8280527"/>
                </a:lnTo>
                <a:lnTo>
                  <a:pt x="13958719" y="8318574"/>
                </a:lnTo>
                <a:lnTo>
                  <a:pt x="13977649" y="8356575"/>
                </a:lnTo>
                <a:lnTo>
                  <a:pt x="13996675" y="8394533"/>
                </a:lnTo>
                <a:lnTo>
                  <a:pt x="14015796" y="8432450"/>
                </a:lnTo>
                <a:lnTo>
                  <a:pt x="14035009" y="8470325"/>
                </a:lnTo>
                <a:lnTo>
                  <a:pt x="14054313" y="8508160"/>
                </a:lnTo>
                <a:lnTo>
                  <a:pt x="14073706" y="8545957"/>
                </a:lnTo>
                <a:lnTo>
                  <a:pt x="14093186" y="8583716"/>
                </a:lnTo>
                <a:lnTo>
                  <a:pt x="14112752" y="8621439"/>
                </a:lnTo>
                <a:lnTo>
                  <a:pt x="14132403" y="8659126"/>
                </a:lnTo>
                <a:lnTo>
                  <a:pt x="14171950" y="8734401"/>
                </a:lnTo>
                <a:lnTo>
                  <a:pt x="14211815" y="8809550"/>
                </a:lnTo>
                <a:lnTo>
                  <a:pt x="14251983" y="8884582"/>
                </a:lnTo>
                <a:lnTo>
                  <a:pt x="14292441" y="8959507"/>
                </a:lnTo>
                <a:lnTo>
                  <a:pt x="14333177" y="9034334"/>
                </a:lnTo>
                <a:lnTo>
                  <a:pt x="14374177" y="9109073"/>
                </a:lnTo>
                <a:lnTo>
                  <a:pt x="14436142" y="9221036"/>
                </a:lnTo>
                <a:lnTo>
                  <a:pt x="14498627" y="9332854"/>
                </a:lnTo>
                <a:lnTo>
                  <a:pt x="14582671" y="9481773"/>
                </a:lnTo>
                <a:lnTo>
                  <a:pt x="14667452" y="9630565"/>
                </a:lnTo>
                <a:lnTo>
                  <a:pt x="14795776" y="9853682"/>
                </a:lnTo>
                <a:lnTo>
                  <a:pt x="15272668" y="10674932"/>
                </a:lnTo>
                <a:lnTo>
                  <a:pt x="15446180" y="10976499"/>
                </a:lnTo>
                <a:lnTo>
                  <a:pt x="15554022" y="11166221"/>
                </a:lnTo>
                <a:lnTo>
                  <a:pt x="15633609" y="11307763"/>
                </a:lnTo>
                <a:lnTo>
                  <a:pt x="0" y="11307763"/>
                </a:lnTo>
                <a:close/>
              </a:path>
            </a:pathLst>
          </a:custGeom>
          <a:solidFill>
            <a:schemeClr val="accent6"/>
          </a:solidFill>
          <a:ln>
            <a:noFill/>
          </a:ln>
        </p:spPr>
        <p:txBody>
          <a:bodyPr wrap="square">
            <a:noAutofit/>
          </a:bodyPr>
          <a:lstStyle>
            <a:lvl1pPr>
              <a:defRPr>
                <a:solidFill>
                  <a:schemeClr val="accent1"/>
                </a:solidFill>
              </a:defRPr>
            </a:lvl1pPr>
          </a:lstStyle>
          <a:p>
            <a:r>
              <a:rPr lang="en-GB"/>
              <a:t>  </a:t>
            </a:r>
          </a:p>
        </p:txBody>
      </p:sp>
      <p:sp>
        <p:nvSpPr>
          <p:cNvPr id="5" name="Text Placeholder 2">
            <a:extLst>
              <a:ext uri="{FF2B5EF4-FFF2-40B4-BE49-F238E27FC236}">
                <a16:creationId xmlns:a16="http://schemas.microsoft.com/office/drawing/2014/main" id="{26690566-6807-478B-842D-F5AB25A5420F}"/>
              </a:ext>
            </a:extLst>
          </p:cNvPr>
          <p:cNvSpPr>
            <a:spLocks noGrp="1"/>
          </p:cNvSpPr>
          <p:nvPr>
            <p:ph type="body" sz="quarter" idx="15"/>
          </p:nvPr>
        </p:nvSpPr>
        <p:spPr>
          <a:xfrm>
            <a:off x="6227763" y="1062000"/>
            <a:ext cx="2592709" cy="246221"/>
          </a:xfrm>
        </p:spPr>
        <p:txBody>
          <a:bodyPr/>
          <a:lstStyle>
            <a:lvl1pPr>
              <a:defRPr sz="1600" b="0">
                <a:solidFill>
                  <a:schemeClr val="tx1"/>
                </a:solidFill>
              </a:defRPr>
            </a:lvl1pPr>
            <a:lvl2pPr>
              <a:defRPr sz="1455"/>
            </a:lvl2pPr>
            <a:lvl3pPr marL="0" indent="0">
              <a:buNone/>
              <a:defRPr sz="1455"/>
            </a:lvl3pPr>
            <a:lvl4pPr>
              <a:defRPr sz="1455"/>
            </a:lvl4pPr>
            <a:lvl5pPr>
              <a:defRPr sz="1455"/>
            </a:lvl5pPr>
          </a:lstStyle>
          <a:p>
            <a:pPr lvl="0"/>
            <a:r>
              <a:rPr lang="en-US"/>
              <a:t>Edit Master text styles</a:t>
            </a:r>
          </a:p>
        </p:txBody>
      </p:sp>
      <p:sp>
        <p:nvSpPr>
          <p:cNvPr id="9" name="Round Diagonal Corner Rectangle 4">
            <a:extLst>
              <a:ext uri="{FF2B5EF4-FFF2-40B4-BE49-F238E27FC236}">
                <a16:creationId xmlns:a16="http://schemas.microsoft.com/office/drawing/2014/main" id="{F54843EE-89F0-474F-A438-CCD6E63C5C3A}"/>
              </a:ext>
            </a:extLst>
          </p:cNvPr>
          <p:cNvSpPr/>
          <p:nvPr userDrawn="1"/>
        </p:nvSpPr>
        <p:spPr>
          <a:xfrm>
            <a:off x="9385693" y="-2228"/>
            <a:ext cx="1932344" cy="2754528"/>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t" anchorCtr="0">
            <a:spAutoFit/>
          </a:bodyPr>
          <a:lstStyle/>
          <a:p>
            <a:pPr>
              <a:spcAft>
                <a:spcPts val="102"/>
              </a:spcAft>
            </a:pPr>
            <a:r>
              <a:rPr lang="en-GB" sz="637" b="1" noProof="0">
                <a:solidFill>
                  <a:schemeClr val="bg1">
                    <a:lumMod val="50000"/>
                  </a:schemeClr>
                </a:solidFill>
              </a:rPr>
              <a:t>Image placeholders</a:t>
            </a:r>
          </a:p>
          <a:p>
            <a:pPr marL="0" lvl="1" indent="0">
              <a:spcAft>
                <a:spcPts val="99"/>
              </a:spcAft>
            </a:pPr>
            <a:r>
              <a:rPr lang="en-GB" sz="637" noProof="0">
                <a:solidFill>
                  <a:schemeClr val="bg1">
                    <a:lumMod val="50000"/>
                  </a:schemeClr>
                </a:solidFill>
              </a:rPr>
              <a:t>This layout is set with a picture placeholder. The front cover image should always be in the cut out style or a plain yellow background</a:t>
            </a:r>
          </a:p>
          <a:p>
            <a:pPr marL="0" lvl="1" indent="0">
              <a:spcAft>
                <a:spcPts val="99"/>
              </a:spcAft>
            </a:pPr>
            <a:r>
              <a:rPr lang="en-GB" sz="637" b="1" noProof="0">
                <a:solidFill>
                  <a:schemeClr val="bg1">
                    <a:lumMod val="50000"/>
                  </a:schemeClr>
                </a:solidFill>
              </a:rPr>
              <a:t>Change image</a:t>
            </a:r>
          </a:p>
          <a:p>
            <a:pPr marL="58450" lvl="2" indent="-58450">
              <a:spcAft>
                <a:spcPts val="99"/>
              </a:spcAft>
              <a:buFont typeface="Arial" panose="020B0604020202020204" pitchFamily="34" charset="0"/>
              <a:buChar char="•"/>
            </a:pPr>
            <a:r>
              <a:rPr lang="en-GB" sz="637" noProof="0">
                <a:solidFill>
                  <a:schemeClr val="bg1">
                    <a:lumMod val="50000"/>
                  </a:schemeClr>
                </a:solidFill>
              </a:rPr>
              <a:t>Click on the image</a:t>
            </a:r>
          </a:p>
          <a:p>
            <a:pPr marL="58450" lvl="2" indent="-58450">
              <a:spcAft>
                <a:spcPts val="99"/>
              </a:spcAft>
              <a:buFont typeface="Arial" panose="020B0604020202020204" pitchFamily="34" charset="0"/>
              <a:buChar char="•"/>
            </a:pPr>
            <a:r>
              <a:rPr lang="en-GB" sz="637" noProof="0">
                <a:solidFill>
                  <a:schemeClr val="bg1">
                    <a:lumMod val="50000"/>
                  </a:schemeClr>
                </a:solidFill>
              </a:rPr>
              <a:t>Select ‘delete’</a:t>
            </a:r>
          </a:p>
          <a:p>
            <a:pPr marL="58450" lvl="2" indent="-58450">
              <a:spcAft>
                <a:spcPts val="99"/>
              </a:spcAft>
              <a:buFont typeface="Arial" panose="020B0604020202020204" pitchFamily="34" charset="0"/>
              <a:buChar char="•"/>
            </a:pPr>
            <a:r>
              <a:rPr lang="en-GB" sz="637" noProof="0">
                <a:solidFill>
                  <a:schemeClr val="bg1">
                    <a:lumMod val="50000"/>
                  </a:schemeClr>
                </a:solidFill>
              </a:rPr>
              <a:t>Go to the Image Library</a:t>
            </a:r>
          </a:p>
          <a:p>
            <a:pPr marL="58450" lvl="2" indent="-58450">
              <a:spcAft>
                <a:spcPts val="99"/>
              </a:spcAft>
              <a:buFont typeface="Arial" panose="020B0604020202020204" pitchFamily="34" charset="0"/>
              <a:buChar char="•"/>
            </a:pPr>
            <a:r>
              <a:rPr lang="en-GB" sz="637" noProof="0">
                <a:solidFill>
                  <a:schemeClr val="bg1">
                    <a:lumMod val="50000"/>
                  </a:schemeClr>
                </a:solidFill>
              </a:rPr>
              <a:t>Select image and ‘insert’</a:t>
            </a:r>
          </a:p>
          <a:p>
            <a:pPr marL="0" lvl="2" indent="0">
              <a:spcAft>
                <a:spcPts val="99"/>
              </a:spcAft>
              <a:buFontTx/>
              <a:buNone/>
            </a:pPr>
            <a:r>
              <a:rPr lang="en-GB" sz="637" noProof="0">
                <a:solidFill>
                  <a:schemeClr val="bg1">
                    <a:lumMod val="50000"/>
                  </a:schemeClr>
                </a:solidFill>
              </a:rPr>
              <a:t>When you have reset the slide the image may need readjusting</a:t>
            </a:r>
          </a:p>
          <a:p>
            <a:pPr marL="0" lvl="1" indent="0">
              <a:spcAft>
                <a:spcPts val="99"/>
              </a:spcAft>
            </a:pPr>
            <a:r>
              <a:rPr lang="en-GB" sz="637" b="1" noProof="0">
                <a:solidFill>
                  <a:schemeClr val="bg1">
                    <a:lumMod val="50000"/>
                  </a:schemeClr>
                </a:solidFill>
              </a:rPr>
              <a:t>Insert image</a:t>
            </a:r>
          </a:p>
          <a:p>
            <a:pPr marL="0" lvl="1" indent="0">
              <a:spcAft>
                <a:spcPts val="99"/>
              </a:spcAft>
            </a:pPr>
            <a:r>
              <a:rPr lang="en-GB" sz="637" noProof="0">
                <a:solidFill>
                  <a:schemeClr val="bg1">
                    <a:lumMod val="50000"/>
                  </a:schemeClr>
                </a:solidFill>
              </a:rPr>
              <a:t>To insert an image click on the ‘picture placeholder icon’, navigate to the file and insert.</a:t>
            </a:r>
          </a:p>
          <a:p>
            <a:pPr>
              <a:spcAft>
                <a:spcPts val="99"/>
              </a:spcAft>
            </a:pPr>
            <a:r>
              <a:rPr lang="en-GB" sz="637" b="1" noProof="0">
                <a:solidFill>
                  <a:schemeClr val="bg1">
                    <a:lumMod val="50000"/>
                  </a:schemeClr>
                </a:solidFill>
              </a:rPr>
              <a:t>Crop image</a:t>
            </a:r>
          </a:p>
          <a:p>
            <a:pPr marL="0" lvl="1" indent="0">
              <a:spcAft>
                <a:spcPts val="99"/>
              </a:spcAft>
            </a:pPr>
            <a:r>
              <a:rPr lang="en-GB" sz="637" noProof="0">
                <a:solidFill>
                  <a:schemeClr val="bg1">
                    <a:lumMod val="50000"/>
                  </a:schemeClr>
                </a:solidFill>
              </a:rPr>
              <a:t>When the image is inserted it may not automatically show the part of the image you want. To change what is shown:</a:t>
            </a:r>
          </a:p>
          <a:p>
            <a:pPr marL="58450" lvl="2" indent="-58450">
              <a:spcAft>
                <a:spcPts val="99"/>
              </a:spcAft>
              <a:buFont typeface="Arial" panose="020B0604020202020204" pitchFamily="34" charset="0"/>
              <a:buChar char="•"/>
            </a:pPr>
            <a:r>
              <a:rPr lang="en-GB" sz="637" noProof="0">
                <a:solidFill>
                  <a:schemeClr val="bg1">
                    <a:lumMod val="50000"/>
                  </a:schemeClr>
                </a:solidFill>
              </a:rPr>
              <a:t>Select the image</a:t>
            </a:r>
          </a:p>
          <a:p>
            <a:pPr marL="58450" lvl="2" indent="-58450">
              <a:spcAft>
                <a:spcPts val="99"/>
              </a:spcAft>
              <a:buFont typeface="Arial" panose="020B0604020202020204" pitchFamily="34" charset="0"/>
              <a:buChar char="•"/>
            </a:pPr>
            <a:r>
              <a:rPr lang="en-GB" sz="637" noProof="0">
                <a:solidFill>
                  <a:schemeClr val="bg1">
                    <a:lumMod val="50000"/>
                  </a:schemeClr>
                </a:solidFill>
              </a:rPr>
              <a:t>Go to ‘Format’ tab</a:t>
            </a:r>
          </a:p>
          <a:p>
            <a:pPr marL="58450" lvl="2" indent="-58450">
              <a:spcAft>
                <a:spcPts val="99"/>
              </a:spcAft>
              <a:buFont typeface="Arial" panose="020B0604020202020204" pitchFamily="34" charset="0"/>
              <a:buChar char="•"/>
            </a:pPr>
            <a:r>
              <a:rPr lang="en-GB" sz="637" noProof="0">
                <a:solidFill>
                  <a:schemeClr val="bg1">
                    <a:lumMod val="50000"/>
                  </a:schemeClr>
                </a:solidFill>
              </a:rPr>
              <a:t>Select ‘Crop’</a:t>
            </a:r>
          </a:p>
          <a:p>
            <a:pPr marL="0" indent="0">
              <a:spcAft>
                <a:spcPts val="102"/>
              </a:spcAft>
              <a:buFont typeface="Arial" pitchFamily="34" charset="0"/>
              <a:buNone/>
            </a:pPr>
            <a:r>
              <a:rPr lang="en-GB" sz="637" b="1" noProof="0">
                <a:solidFill>
                  <a:schemeClr val="bg1">
                    <a:lumMod val="50000"/>
                  </a:schemeClr>
                </a:solidFill>
              </a:rPr>
              <a:t>Image library</a:t>
            </a:r>
          </a:p>
          <a:p>
            <a:pPr marL="0" indent="0" algn="l" defTabSz="237590" rtl="0" fontAlgn="base">
              <a:spcBef>
                <a:spcPct val="0"/>
              </a:spcBef>
              <a:spcAft>
                <a:spcPts val="102"/>
              </a:spcAft>
              <a:buFont typeface="Arial" pitchFamily="34" charset="0"/>
              <a:buNone/>
            </a:pPr>
            <a:r>
              <a:rPr lang="en-GB" sz="637" kern="1200" noProof="0">
                <a:solidFill>
                  <a:schemeClr val="bg1">
                    <a:lumMod val="50000"/>
                  </a:schemeClr>
                </a:solidFill>
                <a:latin typeface="+mn-lt"/>
                <a:ea typeface="+mn-ea"/>
                <a:cs typeface="+mn-cs"/>
              </a:rPr>
              <a:t>To access the image library, please log into</a:t>
            </a:r>
          </a:p>
          <a:p>
            <a:pPr marL="0" indent="0" algn="l" defTabSz="237590" rtl="0" fontAlgn="base">
              <a:spcBef>
                <a:spcPct val="0"/>
              </a:spcBef>
              <a:spcAft>
                <a:spcPts val="102"/>
              </a:spcAft>
              <a:buFont typeface="Arial" pitchFamily="34" charset="0"/>
              <a:buNone/>
            </a:pPr>
            <a:endParaRPr lang="en-GB" sz="637" kern="1200" noProof="0">
              <a:solidFill>
                <a:schemeClr val="bg1">
                  <a:lumMod val="50000"/>
                </a:schemeClr>
              </a:solidFill>
              <a:latin typeface="+mn-lt"/>
              <a:ea typeface="+mn-ea"/>
              <a:cs typeface="+mn-cs"/>
            </a:endParaRPr>
          </a:p>
          <a:p>
            <a:pPr>
              <a:spcAft>
                <a:spcPts val="102"/>
              </a:spcAft>
            </a:pPr>
            <a:endParaRPr lang="en-GB" sz="637" kern="1200" noProof="0">
              <a:solidFill>
                <a:schemeClr val="bg1">
                  <a:lumMod val="50000"/>
                </a:schemeClr>
              </a:solidFill>
              <a:latin typeface="+mn-lt"/>
              <a:ea typeface="+mn-ea"/>
              <a:cs typeface="+mn-cs"/>
            </a:endParaRPr>
          </a:p>
        </p:txBody>
      </p:sp>
      <p:sp>
        <p:nvSpPr>
          <p:cNvPr id="10" name="Rectangle 9">
            <a:hlinkClick r:id="rId2"/>
            <a:extLst>
              <a:ext uri="{FF2B5EF4-FFF2-40B4-BE49-F238E27FC236}">
                <a16:creationId xmlns:a16="http://schemas.microsoft.com/office/drawing/2014/main" id="{59EFD54B-5084-4493-98CD-406BBC16C6BC}"/>
              </a:ext>
            </a:extLst>
          </p:cNvPr>
          <p:cNvSpPr/>
          <p:nvPr userDrawn="1"/>
        </p:nvSpPr>
        <p:spPr>
          <a:xfrm>
            <a:off x="9419215" y="2545718"/>
            <a:ext cx="1752087" cy="98040"/>
          </a:xfrm>
          <a:prstGeom prst="rect">
            <a:avLst/>
          </a:prstGeom>
          <a:noFill/>
        </p:spPr>
        <p:txBody>
          <a:bodyPr wrap="square" lIns="0" tIns="0" rIns="0" bIns="0" rtlCol="0" anchor="ctr">
            <a:spAutoFit/>
          </a:bodyPr>
          <a:lstStyle/>
          <a:p>
            <a:r>
              <a:rPr lang="en-GB" sz="637">
                <a:cs typeface="Arial" panose="020B0604020202020204" pitchFamily="34" charset="0"/>
              </a:rPr>
              <a:t>https://nationalgrid.onbrandcloud.com/login/</a:t>
            </a:r>
          </a:p>
        </p:txBody>
      </p:sp>
      <p:pic>
        <p:nvPicPr>
          <p:cNvPr id="11" name="Picture 10">
            <a:extLst>
              <a:ext uri="{FF2B5EF4-FFF2-40B4-BE49-F238E27FC236}">
                <a16:creationId xmlns:a16="http://schemas.microsoft.com/office/drawing/2014/main" id="{50A37059-A6CA-4A16-859E-45B549666CFA}"/>
              </a:ext>
            </a:extLst>
          </p:cNvPr>
          <p:cNvPicPr>
            <a:picLocks noChangeAspect="1"/>
          </p:cNvPicPr>
          <p:nvPr userDrawn="1"/>
        </p:nvPicPr>
        <p:blipFill>
          <a:blip r:embed="rId3"/>
          <a:stretch>
            <a:fillRect/>
          </a:stretch>
        </p:blipFill>
        <p:spPr>
          <a:xfrm>
            <a:off x="7473917" y="4678326"/>
            <a:ext cx="1345632" cy="201018"/>
          </a:xfrm>
          <a:prstGeom prst="rect">
            <a:avLst/>
          </a:prstGeom>
        </p:spPr>
      </p:pic>
      <p:sp>
        <p:nvSpPr>
          <p:cNvPr id="2" name="Title 1">
            <a:extLst>
              <a:ext uri="{FF2B5EF4-FFF2-40B4-BE49-F238E27FC236}">
                <a16:creationId xmlns:a16="http://schemas.microsoft.com/office/drawing/2014/main" id="{881E7258-4646-4D7F-9430-5D4A66ADBB9A}"/>
              </a:ext>
            </a:extLst>
          </p:cNvPr>
          <p:cNvSpPr>
            <a:spLocks noGrp="1"/>
          </p:cNvSpPr>
          <p:nvPr>
            <p:ph type="title"/>
          </p:nvPr>
        </p:nvSpPr>
        <p:spPr>
          <a:xfrm>
            <a:off x="6226840" y="330855"/>
            <a:ext cx="2592709" cy="295466"/>
          </a:xfrm>
        </p:spPr>
        <p:txBody>
          <a:bodyPr/>
          <a:lstStyle/>
          <a:p>
            <a:r>
              <a:rPr lang="en-US"/>
              <a:t>Click to edit Master title style</a:t>
            </a:r>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Back cover">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BDF3B3A2-DECF-4E1E-8224-F551F72431E6}"/>
              </a:ext>
            </a:extLst>
          </p:cNvPr>
          <p:cNvSpPr>
            <a:spLocks noGrp="1"/>
          </p:cNvSpPr>
          <p:nvPr>
            <p:ph type="pic" sz="quarter" idx="14" hasCustomPrompt="1"/>
          </p:nvPr>
        </p:nvSpPr>
        <p:spPr>
          <a:xfrm>
            <a:off x="0" y="0"/>
            <a:ext cx="9144000" cy="5143500"/>
          </a:xfrm>
          <a:custGeom>
            <a:avLst/>
            <a:gdLst>
              <a:gd name="connsiteX0" fmla="*/ 0 w 9144000"/>
              <a:gd name="connsiteY0" fmla="*/ 0 h 5143500"/>
              <a:gd name="connsiteX1" fmla="*/ 9144000 w 9144000"/>
              <a:gd name="connsiteY1" fmla="*/ 0 h 5143500"/>
              <a:gd name="connsiteX2" fmla="*/ 9144000 w 9144000"/>
              <a:gd name="connsiteY2" fmla="*/ 4345781 h 5143500"/>
              <a:gd name="connsiteX3" fmla="*/ 9143998 w 9144000"/>
              <a:gd name="connsiteY3" fmla="*/ 4345781 h 5143500"/>
              <a:gd name="connsiteX4" fmla="*/ 9143998 w 9144000"/>
              <a:gd name="connsiteY4" fmla="*/ 4344285 h 5143500"/>
              <a:gd name="connsiteX5" fmla="*/ 9095210 w 9144000"/>
              <a:gd name="connsiteY5" fmla="*/ 4326932 h 5143500"/>
              <a:gd name="connsiteX6" fmla="*/ 9047139 w 9144000"/>
              <a:gd name="connsiteY6" fmla="*/ 4310686 h 5143500"/>
              <a:gd name="connsiteX7" fmla="*/ 8999773 w 9144000"/>
              <a:gd name="connsiteY7" fmla="*/ 4295530 h 5143500"/>
              <a:gd name="connsiteX8" fmla="*/ 8953098 w 9144000"/>
              <a:gd name="connsiteY8" fmla="*/ 4281446 h 5143500"/>
              <a:gd name="connsiteX9" fmla="*/ 8907100 w 9144000"/>
              <a:gd name="connsiteY9" fmla="*/ 4268415 h 5143500"/>
              <a:gd name="connsiteX10" fmla="*/ 8861767 w 9144000"/>
              <a:gd name="connsiteY10" fmla="*/ 4256419 h 5143500"/>
              <a:gd name="connsiteX11" fmla="*/ 8817087 w 9144000"/>
              <a:gd name="connsiteY11" fmla="*/ 4245439 h 5143500"/>
              <a:gd name="connsiteX12" fmla="*/ 8773046 w 9144000"/>
              <a:gd name="connsiteY12" fmla="*/ 4235458 h 5143500"/>
              <a:gd name="connsiteX13" fmla="*/ 8729631 w 9144000"/>
              <a:gd name="connsiteY13" fmla="*/ 4226457 h 5143500"/>
              <a:gd name="connsiteX14" fmla="*/ 8686828 w 9144000"/>
              <a:gd name="connsiteY14" fmla="*/ 4218418 h 5143500"/>
              <a:gd name="connsiteX15" fmla="*/ 8644625 w 9144000"/>
              <a:gd name="connsiteY15" fmla="*/ 4211323 h 5143500"/>
              <a:gd name="connsiteX16" fmla="*/ 8603009 w 9144000"/>
              <a:gd name="connsiteY16" fmla="*/ 4205153 h 5143500"/>
              <a:gd name="connsiteX17" fmla="*/ 8582418 w 9144000"/>
              <a:gd name="connsiteY17" fmla="*/ 4202409 h 5143500"/>
              <a:gd name="connsiteX18" fmla="*/ 8561967 w 9144000"/>
              <a:gd name="connsiteY18" fmla="*/ 4199890 h 5143500"/>
              <a:gd name="connsiteX19" fmla="*/ 8541658 w 9144000"/>
              <a:gd name="connsiteY19" fmla="*/ 4197593 h 5143500"/>
              <a:gd name="connsiteX20" fmla="*/ 8521486 w 9144000"/>
              <a:gd name="connsiteY20" fmla="*/ 4195515 h 5143500"/>
              <a:gd name="connsiteX21" fmla="*/ 8501452 w 9144000"/>
              <a:gd name="connsiteY21" fmla="*/ 4193655 h 5143500"/>
              <a:gd name="connsiteX22" fmla="*/ 8481553 w 9144000"/>
              <a:gd name="connsiteY22" fmla="*/ 4192012 h 5143500"/>
              <a:gd name="connsiteX23" fmla="*/ 8461787 w 9144000"/>
              <a:gd name="connsiteY23" fmla="*/ 4190580 h 5143500"/>
              <a:gd name="connsiteX24" fmla="*/ 8442153 w 9144000"/>
              <a:gd name="connsiteY24" fmla="*/ 4189360 h 5143500"/>
              <a:gd name="connsiteX25" fmla="*/ 8422651 w 9144000"/>
              <a:gd name="connsiteY25" fmla="*/ 4188347 h 5143500"/>
              <a:gd name="connsiteX26" fmla="*/ 8403276 w 9144000"/>
              <a:gd name="connsiteY26" fmla="*/ 4187542 h 5143500"/>
              <a:gd name="connsiteX27" fmla="*/ 8384030 w 9144000"/>
              <a:gd name="connsiteY27" fmla="*/ 4186940 h 5143500"/>
              <a:gd name="connsiteX28" fmla="*/ 8364908 w 9144000"/>
              <a:gd name="connsiteY28" fmla="*/ 4186539 h 5143500"/>
              <a:gd name="connsiteX29" fmla="*/ 8345911 w 9144000"/>
              <a:gd name="connsiteY29" fmla="*/ 4186339 h 5143500"/>
              <a:gd name="connsiteX30" fmla="*/ 8327035 w 9144000"/>
              <a:gd name="connsiteY30" fmla="*/ 4186335 h 5143500"/>
              <a:gd name="connsiteX31" fmla="*/ 8308281 w 9144000"/>
              <a:gd name="connsiteY31" fmla="*/ 4186526 h 5143500"/>
              <a:gd name="connsiteX32" fmla="*/ 8289645 w 9144000"/>
              <a:gd name="connsiteY32" fmla="*/ 4186909 h 5143500"/>
              <a:gd name="connsiteX33" fmla="*/ 8271127 w 9144000"/>
              <a:gd name="connsiteY33" fmla="*/ 4187483 h 5143500"/>
              <a:gd name="connsiteX34" fmla="*/ 8252724 w 9144000"/>
              <a:gd name="connsiteY34" fmla="*/ 4188245 h 5143500"/>
              <a:gd name="connsiteX35" fmla="*/ 8234436 w 9144000"/>
              <a:gd name="connsiteY35" fmla="*/ 4189192 h 5143500"/>
              <a:gd name="connsiteX36" fmla="*/ 8216260 w 9144000"/>
              <a:gd name="connsiteY36" fmla="*/ 4190323 h 5143500"/>
              <a:gd name="connsiteX37" fmla="*/ 8198195 w 9144000"/>
              <a:gd name="connsiteY37" fmla="*/ 4191634 h 5143500"/>
              <a:gd name="connsiteX38" fmla="*/ 8180239 w 9144000"/>
              <a:gd name="connsiteY38" fmla="*/ 4193124 h 5143500"/>
              <a:gd name="connsiteX39" fmla="*/ 8162391 w 9144000"/>
              <a:gd name="connsiteY39" fmla="*/ 4194791 h 5143500"/>
              <a:gd name="connsiteX40" fmla="*/ 8144649 w 9144000"/>
              <a:gd name="connsiteY40" fmla="*/ 4196632 h 5143500"/>
              <a:gd name="connsiteX41" fmla="*/ 8127011 w 9144000"/>
              <a:gd name="connsiteY41" fmla="*/ 4198645 h 5143500"/>
              <a:gd name="connsiteX42" fmla="*/ 8109476 w 9144000"/>
              <a:gd name="connsiteY42" fmla="*/ 4200828 h 5143500"/>
              <a:gd name="connsiteX43" fmla="*/ 8092042 w 9144000"/>
              <a:gd name="connsiteY43" fmla="*/ 4203178 h 5143500"/>
              <a:gd name="connsiteX44" fmla="*/ 8074708 w 9144000"/>
              <a:gd name="connsiteY44" fmla="*/ 4205694 h 5143500"/>
              <a:gd name="connsiteX45" fmla="*/ 8057472 w 9144000"/>
              <a:gd name="connsiteY45" fmla="*/ 4208371 h 5143500"/>
              <a:gd name="connsiteX46" fmla="*/ 8040331 w 9144000"/>
              <a:gd name="connsiteY46" fmla="*/ 4211210 h 5143500"/>
              <a:gd name="connsiteX47" fmla="*/ 8006332 w 9144000"/>
              <a:gd name="connsiteY47" fmla="*/ 4217359 h 5143500"/>
              <a:gd name="connsiteX48" fmla="*/ 7972699 w 9144000"/>
              <a:gd name="connsiteY48" fmla="*/ 4224123 h 5143500"/>
              <a:gd name="connsiteX49" fmla="*/ 7922906 w 9144000"/>
              <a:gd name="connsiteY49" fmla="*/ 4235381 h 5143500"/>
              <a:gd name="connsiteX50" fmla="*/ 7890129 w 9144000"/>
              <a:gd name="connsiteY50" fmla="*/ 4243601 h 5143500"/>
              <a:gd name="connsiteX51" fmla="*/ 7857671 w 9144000"/>
              <a:gd name="connsiteY51" fmla="*/ 4252372 h 5143500"/>
              <a:gd name="connsiteX52" fmla="*/ 7825521 w 9144000"/>
              <a:gd name="connsiteY52" fmla="*/ 4261676 h 5143500"/>
              <a:gd name="connsiteX53" fmla="*/ 7793663 w 9144000"/>
              <a:gd name="connsiteY53" fmla="*/ 4271493 h 5143500"/>
              <a:gd name="connsiteX54" fmla="*/ 7762087 w 9144000"/>
              <a:gd name="connsiteY54" fmla="*/ 4281806 h 5143500"/>
              <a:gd name="connsiteX55" fmla="*/ 7730778 w 9144000"/>
              <a:gd name="connsiteY55" fmla="*/ 4292598 h 5143500"/>
              <a:gd name="connsiteX56" fmla="*/ 7699724 w 9144000"/>
              <a:gd name="connsiteY56" fmla="*/ 4303848 h 5143500"/>
              <a:gd name="connsiteX57" fmla="*/ 7668911 w 9144000"/>
              <a:gd name="connsiteY57" fmla="*/ 4315539 h 5143500"/>
              <a:gd name="connsiteX58" fmla="*/ 7638326 w 9144000"/>
              <a:gd name="connsiteY58" fmla="*/ 4327653 h 5143500"/>
              <a:gd name="connsiteX59" fmla="*/ 7607958 w 9144000"/>
              <a:gd name="connsiteY59" fmla="*/ 4340171 h 5143500"/>
              <a:gd name="connsiteX60" fmla="*/ 7577791 w 9144000"/>
              <a:gd name="connsiteY60" fmla="*/ 4353075 h 5143500"/>
              <a:gd name="connsiteX61" fmla="*/ 7547814 w 9144000"/>
              <a:gd name="connsiteY61" fmla="*/ 4366348 h 5143500"/>
              <a:gd name="connsiteX62" fmla="*/ 7518014 w 9144000"/>
              <a:gd name="connsiteY62" fmla="*/ 4379970 h 5143500"/>
              <a:gd name="connsiteX63" fmla="*/ 7473615 w 9144000"/>
              <a:gd name="connsiteY63" fmla="*/ 4401018 h 5143500"/>
              <a:gd name="connsiteX64" fmla="*/ 7429540 w 9144000"/>
              <a:gd name="connsiteY64" fmla="*/ 4422750 h 5143500"/>
              <a:gd name="connsiteX65" fmla="*/ 7385744 w 9144000"/>
              <a:gd name="connsiteY65" fmla="*/ 4445105 h 5143500"/>
              <a:gd name="connsiteX66" fmla="*/ 7342185 w 9144000"/>
              <a:gd name="connsiteY66" fmla="*/ 4468020 h 5143500"/>
              <a:gd name="connsiteX67" fmla="*/ 7284394 w 9144000"/>
              <a:gd name="connsiteY67" fmla="*/ 4499338 h 5143500"/>
              <a:gd name="connsiteX68" fmla="*/ 7198121 w 9144000"/>
              <a:gd name="connsiteY68" fmla="*/ 4547659 h 5143500"/>
              <a:gd name="connsiteX69" fmla="*/ 6982454 w 9144000"/>
              <a:gd name="connsiteY69" fmla="*/ 4672511 h 5143500"/>
              <a:gd name="connsiteX70" fmla="*/ 6821831 w 9144000"/>
              <a:gd name="connsiteY70" fmla="*/ 4764264 h 5143500"/>
              <a:gd name="connsiteX71" fmla="*/ 6747456 w 9144000"/>
              <a:gd name="connsiteY71" fmla="*/ 4805079 h 5143500"/>
              <a:gd name="connsiteX72" fmla="*/ 6687147 w 9144000"/>
              <a:gd name="connsiteY72" fmla="*/ 4837057 h 5143500"/>
              <a:gd name="connsiteX73" fmla="*/ 6641376 w 9144000"/>
              <a:gd name="connsiteY73" fmla="*/ 4860551 h 5143500"/>
              <a:gd name="connsiteX74" fmla="*/ 6595092 w 9144000"/>
              <a:gd name="connsiteY74" fmla="*/ 4883557 h 5143500"/>
              <a:gd name="connsiteX75" fmla="*/ 6548252 w 9144000"/>
              <a:gd name="connsiteY75" fmla="*/ 4906012 h 5143500"/>
              <a:gd name="connsiteX76" fmla="*/ 6500812 w 9144000"/>
              <a:gd name="connsiteY76" fmla="*/ 4927857 h 5143500"/>
              <a:gd name="connsiteX77" fmla="*/ 6468830 w 9144000"/>
              <a:gd name="connsiteY77" fmla="*/ 4942049 h 5143500"/>
              <a:gd name="connsiteX78" fmla="*/ 6436549 w 9144000"/>
              <a:gd name="connsiteY78" fmla="*/ 4955925 h 5143500"/>
              <a:gd name="connsiteX79" fmla="*/ 6403956 w 9144000"/>
              <a:gd name="connsiteY79" fmla="*/ 4969464 h 5143500"/>
              <a:gd name="connsiteX80" fmla="*/ 6371038 w 9144000"/>
              <a:gd name="connsiteY80" fmla="*/ 4982650 h 5143500"/>
              <a:gd name="connsiteX81" fmla="*/ 6337781 w 9144000"/>
              <a:gd name="connsiteY81" fmla="*/ 4995463 h 5143500"/>
              <a:gd name="connsiteX82" fmla="*/ 6304173 w 9144000"/>
              <a:gd name="connsiteY82" fmla="*/ 5007886 h 5143500"/>
              <a:gd name="connsiteX83" fmla="*/ 6270200 w 9144000"/>
              <a:gd name="connsiteY83" fmla="*/ 5019900 h 5143500"/>
              <a:gd name="connsiteX84" fmla="*/ 6235850 w 9144000"/>
              <a:gd name="connsiteY84" fmla="*/ 5031487 h 5143500"/>
              <a:gd name="connsiteX85" fmla="*/ 6201110 w 9144000"/>
              <a:gd name="connsiteY85" fmla="*/ 5042628 h 5143500"/>
              <a:gd name="connsiteX86" fmla="*/ 6165966 w 9144000"/>
              <a:gd name="connsiteY86" fmla="*/ 5053306 h 5143500"/>
              <a:gd name="connsiteX87" fmla="*/ 6130405 w 9144000"/>
              <a:gd name="connsiteY87" fmla="*/ 5063502 h 5143500"/>
              <a:gd name="connsiteX88" fmla="*/ 6094415 w 9144000"/>
              <a:gd name="connsiteY88" fmla="*/ 5073197 h 5143500"/>
              <a:gd name="connsiteX89" fmla="*/ 6057982 w 9144000"/>
              <a:gd name="connsiteY89" fmla="*/ 5082374 h 5143500"/>
              <a:gd name="connsiteX90" fmla="*/ 6021094 w 9144000"/>
              <a:gd name="connsiteY90" fmla="*/ 5091015 h 5143500"/>
              <a:gd name="connsiteX91" fmla="*/ 5983737 w 9144000"/>
              <a:gd name="connsiteY91" fmla="*/ 5099100 h 5143500"/>
              <a:gd name="connsiteX92" fmla="*/ 5945899 w 9144000"/>
              <a:gd name="connsiteY92" fmla="*/ 5106612 h 5143500"/>
              <a:gd name="connsiteX93" fmla="*/ 5907565 w 9144000"/>
              <a:gd name="connsiteY93" fmla="*/ 5113533 h 5143500"/>
              <a:gd name="connsiteX94" fmla="*/ 5868724 w 9144000"/>
              <a:gd name="connsiteY94" fmla="*/ 5119842 h 5143500"/>
              <a:gd name="connsiteX95" fmla="*/ 5829363 w 9144000"/>
              <a:gd name="connsiteY95" fmla="*/ 5125525 h 5143500"/>
              <a:gd name="connsiteX96" fmla="*/ 5789467 w 9144000"/>
              <a:gd name="connsiteY96" fmla="*/ 5130561 h 5143500"/>
              <a:gd name="connsiteX97" fmla="*/ 5749025 w 9144000"/>
              <a:gd name="connsiteY97" fmla="*/ 5134932 h 5143500"/>
              <a:gd name="connsiteX98" fmla="*/ 5708022 w 9144000"/>
              <a:gd name="connsiteY98" fmla="*/ 5138621 h 5143500"/>
              <a:gd name="connsiteX99" fmla="*/ 5666447 w 9144000"/>
              <a:gd name="connsiteY99" fmla="*/ 5141607 h 5143500"/>
              <a:gd name="connsiteX100" fmla="*/ 5631259 w 9144000"/>
              <a:gd name="connsiteY100" fmla="*/ 5143500 h 5143500"/>
              <a:gd name="connsiteX101" fmla="*/ 0 w 9144000"/>
              <a:gd name="connsiteY101"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144000" h="5143500">
                <a:moveTo>
                  <a:pt x="0" y="0"/>
                </a:moveTo>
                <a:lnTo>
                  <a:pt x="9144000" y="0"/>
                </a:lnTo>
                <a:lnTo>
                  <a:pt x="9144000" y="4345781"/>
                </a:lnTo>
                <a:lnTo>
                  <a:pt x="9143998" y="4345781"/>
                </a:lnTo>
                <a:lnTo>
                  <a:pt x="9143998" y="4344285"/>
                </a:lnTo>
                <a:lnTo>
                  <a:pt x="9095210" y="4326932"/>
                </a:lnTo>
                <a:lnTo>
                  <a:pt x="9047139" y="4310686"/>
                </a:lnTo>
                <a:lnTo>
                  <a:pt x="8999773" y="4295530"/>
                </a:lnTo>
                <a:lnTo>
                  <a:pt x="8953098" y="4281446"/>
                </a:lnTo>
                <a:lnTo>
                  <a:pt x="8907100" y="4268415"/>
                </a:lnTo>
                <a:lnTo>
                  <a:pt x="8861767" y="4256419"/>
                </a:lnTo>
                <a:lnTo>
                  <a:pt x="8817087" y="4245439"/>
                </a:lnTo>
                <a:lnTo>
                  <a:pt x="8773046" y="4235458"/>
                </a:lnTo>
                <a:lnTo>
                  <a:pt x="8729631" y="4226457"/>
                </a:lnTo>
                <a:lnTo>
                  <a:pt x="8686828" y="4218418"/>
                </a:lnTo>
                <a:lnTo>
                  <a:pt x="8644625" y="4211323"/>
                </a:lnTo>
                <a:lnTo>
                  <a:pt x="8603009" y="4205153"/>
                </a:lnTo>
                <a:lnTo>
                  <a:pt x="8582418" y="4202409"/>
                </a:lnTo>
                <a:lnTo>
                  <a:pt x="8561967" y="4199890"/>
                </a:lnTo>
                <a:lnTo>
                  <a:pt x="8541658" y="4197593"/>
                </a:lnTo>
                <a:lnTo>
                  <a:pt x="8521486" y="4195515"/>
                </a:lnTo>
                <a:lnTo>
                  <a:pt x="8501452" y="4193655"/>
                </a:lnTo>
                <a:lnTo>
                  <a:pt x="8481553" y="4192012"/>
                </a:lnTo>
                <a:lnTo>
                  <a:pt x="8461787" y="4190580"/>
                </a:lnTo>
                <a:lnTo>
                  <a:pt x="8442153" y="4189360"/>
                </a:lnTo>
                <a:lnTo>
                  <a:pt x="8422651" y="4188347"/>
                </a:lnTo>
                <a:lnTo>
                  <a:pt x="8403276" y="4187542"/>
                </a:lnTo>
                <a:lnTo>
                  <a:pt x="8384030" y="4186940"/>
                </a:lnTo>
                <a:lnTo>
                  <a:pt x="8364908" y="4186539"/>
                </a:lnTo>
                <a:lnTo>
                  <a:pt x="8345911" y="4186339"/>
                </a:lnTo>
                <a:lnTo>
                  <a:pt x="8327035" y="4186335"/>
                </a:lnTo>
                <a:lnTo>
                  <a:pt x="8308281" y="4186526"/>
                </a:lnTo>
                <a:lnTo>
                  <a:pt x="8289645" y="4186909"/>
                </a:lnTo>
                <a:lnTo>
                  <a:pt x="8271127" y="4187483"/>
                </a:lnTo>
                <a:lnTo>
                  <a:pt x="8252724" y="4188245"/>
                </a:lnTo>
                <a:lnTo>
                  <a:pt x="8234436" y="4189192"/>
                </a:lnTo>
                <a:lnTo>
                  <a:pt x="8216260" y="4190323"/>
                </a:lnTo>
                <a:lnTo>
                  <a:pt x="8198195" y="4191634"/>
                </a:lnTo>
                <a:lnTo>
                  <a:pt x="8180239" y="4193124"/>
                </a:lnTo>
                <a:lnTo>
                  <a:pt x="8162391" y="4194791"/>
                </a:lnTo>
                <a:lnTo>
                  <a:pt x="8144649" y="4196632"/>
                </a:lnTo>
                <a:lnTo>
                  <a:pt x="8127011" y="4198645"/>
                </a:lnTo>
                <a:lnTo>
                  <a:pt x="8109476" y="4200828"/>
                </a:lnTo>
                <a:lnTo>
                  <a:pt x="8092042" y="4203178"/>
                </a:lnTo>
                <a:lnTo>
                  <a:pt x="8074708" y="4205694"/>
                </a:lnTo>
                <a:lnTo>
                  <a:pt x="8057472" y="4208371"/>
                </a:lnTo>
                <a:lnTo>
                  <a:pt x="8040331" y="4211210"/>
                </a:lnTo>
                <a:lnTo>
                  <a:pt x="8006332" y="4217359"/>
                </a:lnTo>
                <a:lnTo>
                  <a:pt x="7972699" y="4224123"/>
                </a:lnTo>
                <a:lnTo>
                  <a:pt x="7922906" y="4235381"/>
                </a:lnTo>
                <a:lnTo>
                  <a:pt x="7890129" y="4243601"/>
                </a:lnTo>
                <a:lnTo>
                  <a:pt x="7857671" y="4252372"/>
                </a:lnTo>
                <a:lnTo>
                  <a:pt x="7825521" y="4261676"/>
                </a:lnTo>
                <a:lnTo>
                  <a:pt x="7793663" y="4271493"/>
                </a:lnTo>
                <a:lnTo>
                  <a:pt x="7762087" y="4281806"/>
                </a:lnTo>
                <a:lnTo>
                  <a:pt x="7730778" y="4292598"/>
                </a:lnTo>
                <a:lnTo>
                  <a:pt x="7699724" y="4303848"/>
                </a:lnTo>
                <a:lnTo>
                  <a:pt x="7668911" y="4315539"/>
                </a:lnTo>
                <a:lnTo>
                  <a:pt x="7638326" y="4327653"/>
                </a:lnTo>
                <a:lnTo>
                  <a:pt x="7607958" y="4340171"/>
                </a:lnTo>
                <a:lnTo>
                  <a:pt x="7577791" y="4353075"/>
                </a:lnTo>
                <a:lnTo>
                  <a:pt x="7547814" y="4366348"/>
                </a:lnTo>
                <a:lnTo>
                  <a:pt x="7518014" y="4379970"/>
                </a:lnTo>
                <a:lnTo>
                  <a:pt x="7473615" y="4401018"/>
                </a:lnTo>
                <a:lnTo>
                  <a:pt x="7429540" y="4422750"/>
                </a:lnTo>
                <a:lnTo>
                  <a:pt x="7385744" y="4445105"/>
                </a:lnTo>
                <a:lnTo>
                  <a:pt x="7342185" y="4468020"/>
                </a:lnTo>
                <a:lnTo>
                  <a:pt x="7284394" y="4499338"/>
                </a:lnTo>
                <a:lnTo>
                  <a:pt x="7198121" y="4547659"/>
                </a:lnTo>
                <a:lnTo>
                  <a:pt x="6982454" y="4672511"/>
                </a:lnTo>
                <a:lnTo>
                  <a:pt x="6821831" y="4764264"/>
                </a:lnTo>
                <a:lnTo>
                  <a:pt x="6747456" y="4805079"/>
                </a:lnTo>
                <a:lnTo>
                  <a:pt x="6687147" y="4837057"/>
                </a:lnTo>
                <a:lnTo>
                  <a:pt x="6641376" y="4860551"/>
                </a:lnTo>
                <a:lnTo>
                  <a:pt x="6595092" y="4883557"/>
                </a:lnTo>
                <a:lnTo>
                  <a:pt x="6548252" y="4906012"/>
                </a:lnTo>
                <a:lnTo>
                  <a:pt x="6500812" y="4927857"/>
                </a:lnTo>
                <a:lnTo>
                  <a:pt x="6468830" y="4942049"/>
                </a:lnTo>
                <a:lnTo>
                  <a:pt x="6436549" y="4955925"/>
                </a:lnTo>
                <a:lnTo>
                  <a:pt x="6403956" y="4969464"/>
                </a:lnTo>
                <a:lnTo>
                  <a:pt x="6371038" y="4982650"/>
                </a:lnTo>
                <a:lnTo>
                  <a:pt x="6337781" y="4995463"/>
                </a:lnTo>
                <a:lnTo>
                  <a:pt x="6304173" y="5007886"/>
                </a:lnTo>
                <a:lnTo>
                  <a:pt x="6270200" y="5019900"/>
                </a:lnTo>
                <a:lnTo>
                  <a:pt x="6235850" y="5031487"/>
                </a:lnTo>
                <a:lnTo>
                  <a:pt x="6201110" y="5042628"/>
                </a:lnTo>
                <a:lnTo>
                  <a:pt x="6165966" y="5053306"/>
                </a:lnTo>
                <a:lnTo>
                  <a:pt x="6130405" y="5063502"/>
                </a:lnTo>
                <a:lnTo>
                  <a:pt x="6094415" y="5073197"/>
                </a:lnTo>
                <a:lnTo>
                  <a:pt x="6057982" y="5082374"/>
                </a:lnTo>
                <a:lnTo>
                  <a:pt x="6021094" y="5091015"/>
                </a:lnTo>
                <a:lnTo>
                  <a:pt x="5983737" y="5099100"/>
                </a:lnTo>
                <a:lnTo>
                  <a:pt x="5945899" y="5106612"/>
                </a:lnTo>
                <a:lnTo>
                  <a:pt x="5907565" y="5113533"/>
                </a:lnTo>
                <a:lnTo>
                  <a:pt x="5868724" y="5119842"/>
                </a:lnTo>
                <a:lnTo>
                  <a:pt x="5829363" y="5125525"/>
                </a:lnTo>
                <a:lnTo>
                  <a:pt x="5789467" y="5130561"/>
                </a:lnTo>
                <a:lnTo>
                  <a:pt x="5749025" y="5134932"/>
                </a:lnTo>
                <a:lnTo>
                  <a:pt x="5708022" y="5138621"/>
                </a:lnTo>
                <a:lnTo>
                  <a:pt x="5666447" y="5141607"/>
                </a:lnTo>
                <a:lnTo>
                  <a:pt x="5631259" y="5143500"/>
                </a:lnTo>
                <a:lnTo>
                  <a:pt x="0" y="5143500"/>
                </a:lnTo>
                <a:close/>
              </a:path>
            </a:pathLst>
          </a:custGeom>
          <a:solidFill>
            <a:schemeClr val="accent6"/>
          </a:solidFill>
          <a:ln>
            <a:noFill/>
          </a:ln>
        </p:spPr>
        <p:txBody>
          <a:bodyPr wrap="square" anchor="b">
            <a:noAutofit/>
          </a:bodyPr>
          <a:lstStyle>
            <a:lvl1pPr marL="0" indent="0" algn="ctr">
              <a:buNone/>
              <a:defRPr sz="1637" b="0">
                <a:solidFill>
                  <a:schemeClr val="accent1"/>
                </a:solidFill>
              </a:defRPr>
            </a:lvl1pPr>
          </a:lstStyle>
          <a:p>
            <a:r>
              <a:rPr lang="en-GB"/>
              <a:t>   </a:t>
            </a:r>
          </a:p>
        </p:txBody>
      </p:sp>
      <p:sp>
        <p:nvSpPr>
          <p:cNvPr id="5" name="Text Placeholder 4">
            <a:extLst>
              <a:ext uri="{FF2B5EF4-FFF2-40B4-BE49-F238E27FC236}">
                <a16:creationId xmlns:a16="http://schemas.microsoft.com/office/drawing/2014/main" id="{CD9199F2-FD0B-48CB-BF88-E2A9677AD29D}"/>
              </a:ext>
            </a:extLst>
          </p:cNvPr>
          <p:cNvSpPr>
            <a:spLocks noGrp="1"/>
          </p:cNvSpPr>
          <p:nvPr>
            <p:ph type="body" sz="quarter" idx="10"/>
          </p:nvPr>
        </p:nvSpPr>
        <p:spPr>
          <a:xfrm>
            <a:off x="324001" y="3840014"/>
            <a:ext cx="4068612" cy="1000274"/>
          </a:xfrm>
        </p:spPr>
        <p:txBody>
          <a:bodyPr anchor="b"/>
          <a:lstStyle>
            <a:lvl1pPr>
              <a:defRPr sz="900" b="1">
                <a:solidFill>
                  <a:schemeClr val="tx1"/>
                </a:solidFill>
              </a:defRPr>
            </a:lvl1pPr>
            <a:lvl2pPr>
              <a:defRPr sz="900" b="0">
                <a:solidFill>
                  <a:schemeClr val="tx1"/>
                </a:solidFill>
              </a:defRPr>
            </a:lvl2pPr>
            <a:lvl3pPr marL="0" indent="0">
              <a:buFontTx/>
              <a:buNone/>
              <a:defRPr sz="900" b="0">
                <a:solidFill>
                  <a:schemeClr val="tx1"/>
                </a:solidFill>
              </a:defRPr>
            </a:lvl3pPr>
            <a:lvl4pPr marL="0" indent="0">
              <a:buFontTx/>
              <a:buNone/>
              <a:defRPr sz="900" b="0">
                <a:solidFill>
                  <a:schemeClr val="tx1"/>
                </a:solidFill>
              </a:defRPr>
            </a:lvl4pPr>
            <a:lvl5pPr marL="0" indent="0">
              <a:buFontTx/>
              <a:buNone/>
              <a:defRPr sz="900" b="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7" name="Picture 6">
            <a:extLst>
              <a:ext uri="{FF2B5EF4-FFF2-40B4-BE49-F238E27FC236}">
                <a16:creationId xmlns:a16="http://schemas.microsoft.com/office/drawing/2014/main" id="{DD4BF8BF-9CAC-4BF8-B555-D6E364C618FB}"/>
              </a:ext>
            </a:extLst>
          </p:cNvPr>
          <p:cNvPicPr>
            <a:picLocks noChangeAspect="1"/>
          </p:cNvPicPr>
          <p:nvPr userDrawn="1"/>
        </p:nvPicPr>
        <p:blipFill>
          <a:blip r:embed="rId2"/>
          <a:stretch>
            <a:fillRect/>
          </a:stretch>
        </p:blipFill>
        <p:spPr>
          <a:xfrm>
            <a:off x="7473917" y="4678326"/>
            <a:ext cx="1345632" cy="201018"/>
          </a:xfrm>
          <a:prstGeom prst="rect">
            <a:avLst/>
          </a:prstGeom>
        </p:spPr>
      </p:pic>
    </p:spTree>
    <p:extLst>
      <p:ext uri="{BB962C8B-B14F-4D97-AF65-F5344CB8AC3E}">
        <p14:creationId xmlns:p14="http://schemas.microsoft.com/office/powerpoint/2010/main" val="27275024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93202-ABC8-43FB-AC03-1A7B6709210D}"/>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7961271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B733F-036F-486F-8C1F-67849ABBFB1B}"/>
              </a:ext>
            </a:extLst>
          </p:cNvPr>
          <p:cNvSpPr>
            <a:spLocks noGrp="1"/>
          </p:cNvSpPr>
          <p:nvPr>
            <p:ph type="title"/>
          </p:nvPr>
        </p:nvSpPr>
        <p:spPr/>
        <p:txBody>
          <a:bodyPr/>
          <a:lstStyle/>
          <a:p>
            <a:r>
              <a:rPr lang="en-US"/>
              <a:t>Click to edit Master title style</a:t>
            </a:r>
            <a:endParaRPr lang="en-GB"/>
          </a:p>
        </p:txBody>
      </p:sp>
      <p:grpSp>
        <p:nvGrpSpPr>
          <p:cNvPr id="10" name="Guidance note">
            <a:extLst>
              <a:ext uri="{FF2B5EF4-FFF2-40B4-BE49-F238E27FC236}">
                <a16:creationId xmlns:a16="http://schemas.microsoft.com/office/drawing/2014/main" id="{632E5E5C-A081-4838-96EC-2018DFBEF9DF}"/>
              </a:ext>
            </a:extLst>
          </p:cNvPr>
          <p:cNvGrpSpPr/>
          <p:nvPr userDrawn="1"/>
        </p:nvGrpSpPr>
        <p:grpSpPr>
          <a:xfrm>
            <a:off x="9385694" y="-2227"/>
            <a:ext cx="1932344" cy="2633888"/>
            <a:chOff x="10925224" y="286"/>
            <a:chExt cx="2952328" cy="4024464"/>
          </a:xfrm>
        </p:grpSpPr>
        <p:sp>
          <p:nvSpPr>
            <p:cNvPr id="11" name="Guidance note">
              <a:extLst>
                <a:ext uri="{FF2B5EF4-FFF2-40B4-BE49-F238E27FC236}">
                  <a16:creationId xmlns:a16="http://schemas.microsoft.com/office/drawing/2014/main" id="{F2B4E9B4-10AE-4C7E-A99E-957BC1A5812F}"/>
                </a:ext>
              </a:extLst>
            </p:cNvPr>
            <p:cNvSpPr/>
            <p:nvPr/>
          </p:nvSpPr>
          <p:spPr>
            <a:xfrm>
              <a:off x="10925224" y="286"/>
              <a:ext cx="2952328" cy="4024464"/>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marL="722" lvl="2">
                <a:spcAft>
                  <a:spcPts val="136"/>
                </a:spcAft>
              </a:pPr>
              <a:r>
                <a:rPr lang="en-GB" sz="640" b="1">
                  <a:solidFill>
                    <a:schemeClr val="bg1">
                      <a:lumMod val="50000"/>
                    </a:schemeClr>
                  </a:solidFill>
                  <a:latin typeface="+mj-lt"/>
                </a:rPr>
                <a:t>Reapplying the Slide Layout</a:t>
              </a:r>
            </a:p>
            <a:p>
              <a:pPr marL="722" lvl="2">
                <a:spcAft>
                  <a:spcPts val="136"/>
                </a:spcAft>
              </a:pPr>
              <a:r>
                <a:rPr lang="en-GB" sz="640">
                  <a:solidFill>
                    <a:schemeClr val="bg1">
                      <a:lumMod val="50000"/>
                    </a:schemeClr>
                  </a:solidFill>
                </a:rPr>
                <a:t>Putting text into a placeholder not only ensures the text sits in the correct place and is formatted correctly, it also helps to update the page quickly and efficiently. </a:t>
              </a:r>
            </a:p>
            <a:p>
              <a:pPr marL="83030" lvl="3" indent="-83030">
                <a:spcAft>
                  <a:spcPts val="136"/>
                </a:spcAft>
                <a:buClr>
                  <a:schemeClr val="tx1"/>
                </a:buClr>
                <a:buFont typeface="Wingdings" panose="05000000000000000000" pitchFamily="2" charset="2"/>
                <a:buChar char="§"/>
              </a:pPr>
              <a:r>
                <a:rPr lang="en-GB" sz="640">
                  <a:solidFill>
                    <a:schemeClr val="bg1">
                      <a:lumMod val="50000"/>
                    </a:schemeClr>
                  </a:solidFill>
                </a:rPr>
                <a:t>Right click on any part of slide</a:t>
              </a:r>
            </a:p>
            <a:p>
              <a:pPr marL="83030" lvl="3" indent="-83030">
                <a:spcAft>
                  <a:spcPts val="136"/>
                </a:spcAft>
                <a:buClr>
                  <a:schemeClr val="tx1"/>
                </a:buClr>
                <a:buFont typeface="Wingdings" panose="05000000000000000000" pitchFamily="2" charset="2"/>
                <a:buChar char="§"/>
              </a:pPr>
              <a:r>
                <a:rPr lang="en-GB" sz="640">
                  <a:solidFill>
                    <a:schemeClr val="bg1">
                      <a:lumMod val="50000"/>
                    </a:schemeClr>
                  </a:solidFill>
                </a:rPr>
                <a:t>Click on ‘Layout’</a:t>
              </a:r>
            </a:p>
            <a:p>
              <a:pPr marL="83030" lvl="3" indent="-83030">
                <a:spcAft>
                  <a:spcPts val="136"/>
                </a:spcAft>
                <a:buClr>
                  <a:schemeClr val="tx1"/>
                </a:buClr>
                <a:buFont typeface="Wingdings" panose="05000000000000000000" pitchFamily="2" charset="2"/>
                <a:buChar char="§"/>
              </a:pPr>
              <a:r>
                <a:rPr lang="en-GB" sz="640">
                  <a:solidFill>
                    <a:schemeClr val="bg1">
                      <a:lumMod val="50000"/>
                    </a:schemeClr>
                  </a:solidFill>
                </a:rPr>
                <a:t>Select the layout you require</a:t>
              </a:r>
            </a:p>
            <a:p>
              <a:pPr marL="722" lvl="2">
                <a:spcAft>
                  <a:spcPts val="136"/>
                </a:spcAft>
              </a:pPr>
              <a:r>
                <a:rPr lang="en-GB" sz="640" b="1">
                  <a:solidFill>
                    <a:schemeClr val="bg1">
                      <a:lumMod val="50000"/>
                    </a:schemeClr>
                  </a:solidFill>
                  <a:latin typeface="+mj-lt"/>
                </a:rPr>
                <a:t>Text bullet formatting</a:t>
              </a:r>
            </a:p>
            <a:p>
              <a:pPr marL="722" lvl="2">
                <a:spcAft>
                  <a:spcPts val="136"/>
                </a:spcAft>
              </a:pPr>
              <a:r>
                <a:rPr lang="en-GB" sz="640">
                  <a:solidFill>
                    <a:schemeClr val="bg1">
                      <a:lumMod val="50000"/>
                    </a:schemeClr>
                  </a:solidFill>
                </a:rPr>
                <a:t>To use text/bullet formatting levels correctly, use the Increase List Level and Decrease List Level buttons from the Paragraph group on the Home tab.</a:t>
              </a:r>
            </a:p>
            <a:p>
              <a:pPr marL="722" lvl="2">
                <a:spcAft>
                  <a:spcPts val="136"/>
                </a:spcAft>
              </a:pPr>
              <a:endParaRPr lang="en-GB" sz="640">
                <a:solidFill>
                  <a:schemeClr val="bg1">
                    <a:lumMod val="50000"/>
                  </a:schemeClr>
                </a:solidFill>
              </a:endParaRPr>
            </a:p>
            <a:p>
              <a:pPr marL="722" lvl="2">
                <a:spcAft>
                  <a:spcPts val="136"/>
                </a:spcAft>
              </a:pPr>
              <a:endParaRPr lang="en-GB" sz="640">
                <a:solidFill>
                  <a:schemeClr val="bg1">
                    <a:lumMod val="50000"/>
                  </a:schemeClr>
                </a:solidFill>
              </a:endParaRPr>
            </a:p>
            <a:p>
              <a:pPr marL="722" lvl="2">
                <a:spcAft>
                  <a:spcPts val="136"/>
                </a:spcAft>
              </a:pPr>
              <a:endParaRPr lang="en-GB" sz="640">
                <a:solidFill>
                  <a:schemeClr val="bg1">
                    <a:lumMod val="50000"/>
                  </a:schemeClr>
                </a:solidFill>
              </a:endParaRPr>
            </a:p>
            <a:p>
              <a:pPr marL="722" lvl="2">
                <a:spcAft>
                  <a:spcPts val="136"/>
                </a:spcAft>
              </a:pPr>
              <a:endParaRPr lang="en-GB" sz="640">
                <a:solidFill>
                  <a:schemeClr val="bg1">
                    <a:lumMod val="50000"/>
                  </a:schemeClr>
                </a:solidFill>
              </a:endParaRPr>
            </a:p>
            <a:p>
              <a:pPr marL="722" lvl="2">
                <a:spcAft>
                  <a:spcPts val="136"/>
                </a:spcAft>
              </a:pPr>
              <a:r>
                <a:rPr lang="en-GB" sz="640">
                  <a:solidFill>
                    <a:schemeClr val="bg1">
                      <a:lumMod val="50000"/>
                    </a:schemeClr>
                  </a:solidFill>
                </a:rPr>
                <a:t>Alternatively you can use the keyboard shortcuts:</a:t>
              </a:r>
              <a:br>
                <a:rPr lang="en-GB" sz="640">
                  <a:solidFill>
                    <a:schemeClr val="bg1">
                      <a:lumMod val="50000"/>
                    </a:schemeClr>
                  </a:solidFill>
                </a:rPr>
              </a:br>
              <a:r>
                <a:rPr lang="en-GB" sz="640" err="1">
                  <a:solidFill>
                    <a:schemeClr val="bg1">
                      <a:lumMod val="50000"/>
                    </a:schemeClr>
                  </a:solidFill>
                </a:rPr>
                <a:t>Shift+Alt+Right</a:t>
              </a:r>
              <a:r>
                <a:rPr lang="en-GB" sz="640">
                  <a:solidFill>
                    <a:schemeClr val="bg1">
                      <a:lumMod val="50000"/>
                    </a:schemeClr>
                  </a:solidFill>
                </a:rPr>
                <a:t> arrow key = increase level</a:t>
              </a:r>
              <a:br>
                <a:rPr lang="en-GB" sz="640">
                  <a:solidFill>
                    <a:schemeClr val="bg1">
                      <a:lumMod val="50000"/>
                    </a:schemeClr>
                  </a:solidFill>
                </a:rPr>
              </a:br>
              <a:r>
                <a:rPr lang="en-GB" sz="640" err="1">
                  <a:solidFill>
                    <a:schemeClr val="bg1">
                      <a:lumMod val="50000"/>
                    </a:schemeClr>
                  </a:solidFill>
                </a:rPr>
                <a:t>Shift+Alt+Left</a:t>
              </a:r>
              <a:r>
                <a:rPr lang="en-GB" sz="640">
                  <a:solidFill>
                    <a:schemeClr val="bg1">
                      <a:lumMod val="50000"/>
                    </a:schemeClr>
                  </a:solidFill>
                </a:rPr>
                <a:t> arrow key = decrease level</a:t>
              </a:r>
            </a:p>
            <a:p>
              <a:pPr marL="722" lvl="2">
                <a:spcAft>
                  <a:spcPts val="136"/>
                </a:spcAft>
              </a:pPr>
              <a:r>
                <a:rPr lang="en-GB" sz="640" b="1">
                  <a:solidFill>
                    <a:schemeClr val="bg1">
                      <a:lumMod val="50000"/>
                    </a:schemeClr>
                  </a:solidFill>
                  <a:latin typeface="+mj-lt"/>
                </a:rPr>
                <a:t>Guides</a:t>
              </a:r>
            </a:p>
            <a:p>
              <a:pPr marL="722" lvl="2">
                <a:spcAft>
                  <a:spcPts val="136"/>
                </a:spcAft>
              </a:pPr>
              <a:r>
                <a:rPr lang="en-GB" sz="640">
                  <a:solidFill>
                    <a:schemeClr val="bg1">
                      <a:lumMod val="50000"/>
                    </a:schemeClr>
                  </a:solidFill>
                </a:rPr>
                <a:t>To ensure all other elements aside from placeholders are positioned correctly, switch your drawing guides on (Alt+F9), this will help align all information such as text boxes, charts etc. </a:t>
              </a:r>
            </a:p>
            <a:p>
              <a:pPr marL="83030" lvl="3" indent="-83030">
                <a:spcAft>
                  <a:spcPts val="136"/>
                </a:spcAft>
                <a:buClr>
                  <a:schemeClr val="tx1"/>
                </a:buClr>
                <a:buFont typeface="Wingdings" panose="05000000000000000000" pitchFamily="2" charset="2"/>
                <a:buChar char="§"/>
              </a:pPr>
              <a:endParaRPr lang="en-GB" sz="640">
                <a:solidFill>
                  <a:schemeClr val="bg1">
                    <a:lumMod val="50000"/>
                  </a:schemeClr>
                </a:solidFill>
              </a:endParaRPr>
            </a:p>
          </p:txBody>
        </p:sp>
        <p:grpSp>
          <p:nvGrpSpPr>
            <p:cNvPr id="12" name="Group 11">
              <a:extLst>
                <a:ext uri="{FF2B5EF4-FFF2-40B4-BE49-F238E27FC236}">
                  <a16:creationId xmlns:a16="http://schemas.microsoft.com/office/drawing/2014/main" id="{35B4912A-59FA-4C90-8A6A-AA719C24026F}"/>
                </a:ext>
              </a:extLst>
            </p:cNvPr>
            <p:cNvGrpSpPr/>
            <p:nvPr/>
          </p:nvGrpSpPr>
          <p:grpSpPr bwMode="gray">
            <a:xfrm>
              <a:off x="10986272" y="2041451"/>
              <a:ext cx="1586725" cy="550496"/>
              <a:chOff x="4736026" y="-2879841"/>
              <a:chExt cx="1698109" cy="589139"/>
            </a:xfrm>
            <a:solidFill>
              <a:schemeClr val="accent3">
                <a:lumMod val="20000"/>
                <a:lumOff val="80000"/>
              </a:schemeClr>
            </a:solidFill>
          </p:grpSpPr>
          <p:pic>
            <p:nvPicPr>
              <p:cNvPr id="13" name="Picture 3">
                <a:extLst>
                  <a:ext uri="{FF2B5EF4-FFF2-40B4-BE49-F238E27FC236}">
                    <a16:creationId xmlns:a16="http://schemas.microsoft.com/office/drawing/2014/main" id="{647D2EDA-3121-42A7-B61A-59C5E65D0A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287984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14" name="Rounded Rectangle 20">
                <a:extLst>
                  <a:ext uri="{FF2B5EF4-FFF2-40B4-BE49-F238E27FC236}">
                    <a16:creationId xmlns:a16="http://schemas.microsoft.com/office/drawing/2014/main" id="{3A65E115-1B05-4D6A-8D9B-23B56711CDAE}"/>
                  </a:ext>
                </a:extLst>
              </p:cNvPr>
              <p:cNvSpPr/>
              <p:nvPr/>
            </p:nvSpPr>
            <p:spPr bwMode="gray">
              <a:xfrm>
                <a:off x="5292025" y="-2820484"/>
                <a:ext cx="346227" cy="166715"/>
              </a:xfrm>
              <a:prstGeom prst="roundRect">
                <a:avLst>
                  <a:gd name="adj" fmla="val 20963"/>
                </a:avLst>
              </a:prstGeom>
              <a:noFill/>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spcAft>
                    <a:spcPts val="273"/>
                  </a:spcAft>
                </a:pPr>
                <a:endParaRPr lang="en-GB" sz="637"/>
              </a:p>
            </p:txBody>
          </p:sp>
        </p:grpSp>
      </p:grpSp>
      <p:sp>
        <p:nvSpPr>
          <p:cNvPr id="9" name="Text Placeholder 3">
            <a:extLst>
              <a:ext uri="{FF2B5EF4-FFF2-40B4-BE49-F238E27FC236}">
                <a16:creationId xmlns:a16="http://schemas.microsoft.com/office/drawing/2014/main" id="{1704110C-7FA9-42B8-8B3B-DA58E665BDCC}"/>
              </a:ext>
            </a:extLst>
          </p:cNvPr>
          <p:cNvSpPr>
            <a:spLocks noGrp="1"/>
          </p:cNvSpPr>
          <p:nvPr>
            <p:ph type="body" sz="quarter" idx="16"/>
          </p:nvPr>
        </p:nvSpPr>
        <p:spPr>
          <a:xfrm>
            <a:off x="324000" y="1062500"/>
            <a:ext cx="8495549" cy="1569660"/>
          </a:xfrm>
        </p:spPr>
        <p:txBody>
          <a:bodyPr wrap="square">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439908425"/>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4F340-DC34-40A9-AAD0-1975F2301B87}"/>
              </a:ext>
            </a:extLst>
          </p:cNvPr>
          <p:cNvSpPr>
            <a:spLocks noGrp="1"/>
          </p:cNvSpPr>
          <p:nvPr>
            <p:ph type="title"/>
          </p:nvPr>
        </p:nvSpPr>
        <p:spPr/>
        <p:txBody>
          <a:bodyPr/>
          <a:lstStyle/>
          <a:p>
            <a:r>
              <a:rPr lang="en-US"/>
              <a:t>Click to edit Master title style</a:t>
            </a:r>
            <a:endParaRPr lang="en-GB"/>
          </a:p>
        </p:txBody>
      </p:sp>
      <p:sp>
        <p:nvSpPr>
          <p:cNvPr id="13" name="Text Placeholder 3">
            <a:extLst>
              <a:ext uri="{FF2B5EF4-FFF2-40B4-BE49-F238E27FC236}">
                <a16:creationId xmlns:a16="http://schemas.microsoft.com/office/drawing/2014/main" id="{9F52CBFD-699B-45C5-A157-E323D3A6D5CC}"/>
              </a:ext>
            </a:extLst>
          </p:cNvPr>
          <p:cNvSpPr>
            <a:spLocks noGrp="1"/>
          </p:cNvSpPr>
          <p:nvPr>
            <p:ph type="body" sz="quarter" idx="16"/>
          </p:nvPr>
        </p:nvSpPr>
        <p:spPr>
          <a:xfrm>
            <a:off x="323999" y="1062500"/>
            <a:ext cx="4068613" cy="1569660"/>
          </a:xfrm>
        </p:spPr>
        <p:txBody>
          <a:bodyPr wrap="square">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3">
            <a:extLst>
              <a:ext uri="{FF2B5EF4-FFF2-40B4-BE49-F238E27FC236}">
                <a16:creationId xmlns:a16="http://schemas.microsoft.com/office/drawing/2014/main" id="{A54D8696-31B7-4DB8-B15D-873BDA46532E}"/>
              </a:ext>
            </a:extLst>
          </p:cNvPr>
          <p:cNvSpPr>
            <a:spLocks noGrp="1"/>
          </p:cNvSpPr>
          <p:nvPr>
            <p:ph type="body" sz="quarter" idx="17"/>
          </p:nvPr>
        </p:nvSpPr>
        <p:spPr>
          <a:xfrm>
            <a:off x="4751388" y="1062500"/>
            <a:ext cx="4068000" cy="1569660"/>
          </a:xfrm>
        </p:spPr>
        <p:txBody>
          <a:bodyPr wrap="square">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grpSp>
        <p:nvGrpSpPr>
          <p:cNvPr id="24" name="Guidance note">
            <a:extLst>
              <a:ext uri="{FF2B5EF4-FFF2-40B4-BE49-F238E27FC236}">
                <a16:creationId xmlns:a16="http://schemas.microsoft.com/office/drawing/2014/main" id="{F560F193-177D-4395-B1BB-A42292DDC151}"/>
              </a:ext>
            </a:extLst>
          </p:cNvPr>
          <p:cNvGrpSpPr/>
          <p:nvPr userDrawn="1"/>
        </p:nvGrpSpPr>
        <p:grpSpPr>
          <a:xfrm>
            <a:off x="9385694" y="-2227"/>
            <a:ext cx="1932344" cy="2633888"/>
            <a:chOff x="10925224" y="286"/>
            <a:chExt cx="2952328" cy="4024464"/>
          </a:xfrm>
        </p:grpSpPr>
        <p:sp>
          <p:nvSpPr>
            <p:cNvPr id="25" name="Guidance note">
              <a:extLst>
                <a:ext uri="{FF2B5EF4-FFF2-40B4-BE49-F238E27FC236}">
                  <a16:creationId xmlns:a16="http://schemas.microsoft.com/office/drawing/2014/main" id="{AF29402F-0B0A-44A5-B263-0C8C1E5B7779}"/>
                </a:ext>
              </a:extLst>
            </p:cNvPr>
            <p:cNvSpPr/>
            <p:nvPr/>
          </p:nvSpPr>
          <p:spPr>
            <a:xfrm>
              <a:off x="10925224" y="286"/>
              <a:ext cx="2952328" cy="4024464"/>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marL="722" lvl="2">
                <a:spcAft>
                  <a:spcPts val="136"/>
                </a:spcAft>
              </a:pPr>
              <a:r>
                <a:rPr lang="en-GB" sz="640" b="1">
                  <a:solidFill>
                    <a:schemeClr val="bg1">
                      <a:lumMod val="50000"/>
                    </a:schemeClr>
                  </a:solidFill>
                  <a:latin typeface="+mj-lt"/>
                </a:rPr>
                <a:t>Reapplying the Slide Layout</a:t>
              </a:r>
            </a:p>
            <a:p>
              <a:pPr marL="722" lvl="2">
                <a:spcAft>
                  <a:spcPts val="136"/>
                </a:spcAft>
              </a:pPr>
              <a:r>
                <a:rPr lang="en-GB" sz="640">
                  <a:solidFill>
                    <a:schemeClr val="bg1">
                      <a:lumMod val="50000"/>
                    </a:schemeClr>
                  </a:solidFill>
                </a:rPr>
                <a:t>Putting text into a placeholder not only ensures the text sits in the correct place and is formatted correctly, it also helps to update the page quickly and efficiently. </a:t>
              </a:r>
            </a:p>
            <a:p>
              <a:pPr marL="83030" lvl="3" indent="-83030">
                <a:spcAft>
                  <a:spcPts val="136"/>
                </a:spcAft>
                <a:buClr>
                  <a:schemeClr val="tx1"/>
                </a:buClr>
                <a:buFont typeface="Wingdings" panose="05000000000000000000" pitchFamily="2" charset="2"/>
                <a:buChar char="§"/>
              </a:pPr>
              <a:r>
                <a:rPr lang="en-GB" sz="640">
                  <a:solidFill>
                    <a:schemeClr val="bg1">
                      <a:lumMod val="50000"/>
                    </a:schemeClr>
                  </a:solidFill>
                </a:rPr>
                <a:t>Right click on any part of slide</a:t>
              </a:r>
            </a:p>
            <a:p>
              <a:pPr marL="83030" lvl="3" indent="-83030">
                <a:spcAft>
                  <a:spcPts val="136"/>
                </a:spcAft>
                <a:buClr>
                  <a:schemeClr val="tx1"/>
                </a:buClr>
                <a:buFont typeface="Wingdings" panose="05000000000000000000" pitchFamily="2" charset="2"/>
                <a:buChar char="§"/>
              </a:pPr>
              <a:r>
                <a:rPr lang="en-GB" sz="640">
                  <a:solidFill>
                    <a:schemeClr val="bg1">
                      <a:lumMod val="50000"/>
                    </a:schemeClr>
                  </a:solidFill>
                </a:rPr>
                <a:t>Click on ‘Layout’</a:t>
              </a:r>
            </a:p>
            <a:p>
              <a:pPr marL="83030" lvl="3" indent="-83030">
                <a:spcAft>
                  <a:spcPts val="136"/>
                </a:spcAft>
                <a:buClr>
                  <a:schemeClr val="tx1"/>
                </a:buClr>
                <a:buFont typeface="Wingdings" panose="05000000000000000000" pitchFamily="2" charset="2"/>
                <a:buChar char="§"/>
              </a:pPr>
              <a:r>
                <a:rPr lang="en-GB" sz="640">
                  <a:solidFill>
                    <a:schemeClr val="bg1">
                      <a:lumMod val="50000"/>
                    </a:schemeClr>
                  </a:solidFill>
                </a:rPr>
                <a:t>Select the layout you require</a:t>
              </a:r>
            </a:p>
            <a:p>
              <a:pPr marL="722" lvl="2">
                <a:spcAft>
                  <a:spcPts val="136"/>
                </a:spcAft>
              </a:pPr>
              <a:r>
                <a:rPr lang="en-GB" sz="640" b="1">
                  <a:solidFill>
                    <a:schemeClr val="bg1">
                      <a:lumMod val="50000"/>
                    </a:schemeClr>
                  </a:solidFill>
                  <a:latin typeface="+mj-lt"/>
                </a:rPr>
                <a:t>Text bullet formatting</a:t>
              </a:r>
            </a:p>
            <a:p>
              <a:pPr marL="722" lvl="2">
                <a:spcAft>
                  <a:spcPts val="136"/>
                </a:spcAft>
              </a:pPr>
              <a:r>
                <a:rPr lang="en-GB" sz="640">
                  <a:solidFill>
                    <a:schemeClr val="bg1">
                      <a:lumMod val="50000"/>
                    </a:schemeClr>
                  </a:solidFill>
                </a:rPr>
                <a:t>To use text/bullet formatting levels correctly, use the Increase List Level and Decrease List Level buttons from the Paragraph group on the Home tab.</a:t>
              </a:r>
            </a:p>
            <a:p>
              <a:pPr marL="722" lvl="2">
                <a:spcAft>
                  <a:spcPts val="136"/>
                </a:spcAft>
              </a:pPr>
              <a:endParaRPr lang="en-GB" sz="640">
                <a:solidFill>
                  <a:schemeClr val="bg1">
                    <a:lumMod val="50000"/>
                  </a:schemeClr>
                </a:solidFill>
              </a:endParaRPr>
            </a:p>
            <a:p>
              <a:pPr marL="722" lvl="2">
                <a:spcAft>
                  <a:spcPts val="136"/>
                </a:spcAft>
              </a:pPr>
              <a:endParaRPr lang="en-GB" sz="640">
                <a:solidFill>
                  <a:schemeClr val="bg1">
                    <a:lumMod val="50000"/>
                  </a:schemeClr>
                </a:solidFill>
              </a:endParaRPr>
            </a:p>
            <a:p>
              <a:pPr marL="722" lvl="2">
                <a:spcAft>
                  <a:spcPts val="136"/>
                </a:spcAft>
              </a:pPr>
              <a:endParaRPr lang="en-GB" sz="640">
                <a:solidFill>
                  <a:schemeClr val="bg1">
                    <a:lumMod val="50000"/>
                  </a:schemeClr>
                </a:solidFill>
              </a:endParaRPr>
            </a:p>
            <a:p>
              <a:pPr marL="722" lvl="2">
                <a:spcAft>
                  <a:spcPts val="136"/>
                </a:spcAft>
              </a:pPr>
              <a:endParaRPr lang="en-GB" sz="640">
                <a:solidFill>
                  <a:schemeClr val="bg1">
                    <a:lumMod val="50000"/>
                  </a:schemeClr>
                </a:solidFill>
              </a:endParaRPr>
            </a:p>
            <a:p>
              <a:pPr marL="722" lvl="2">
                <a:spcAft>
                  <a:spcPts val="136"/>
                </a:spcAft>
              </a:pPr>
              <a:r>
                <a:rPr lang="en-GB" sz="640">
                  <a:solidFill>
                    <a:schemeClr val="bg1">
                      <a:lumMod val="50000"/>
                    </a:schemeClr>
                  </a:solidFill>
                </a:rPr>
                <a:t>Alternatively you can use the keyboard shortcuts:</a:t>
              </a:r>
              <a:br>
                <a:rPr lang="en-GB" sz="640">
                  <a:solidFill>
                    <a:schemeClr val="bg1">
                      <a:lumMod val="50000"/>
                    </a:schemeClr>
                  </a:solidFill>
                </a:rPr>
              </a:br>
              <a:r>
                <a:rPr lang="en-GB" sz="640" err="1">
                  <a:solidFill>
                    <a:schemeClr val="bg1">
                      <a:lumMod val="50000"/>
                    </a:schemeClr>
                  </a:solidFill>
                </a:rPr>
                <a:t>Shift+Alt+Right</a:t>
              </a:r>
              <a:r>
                <a:rPr lang="en-GB" sz="640">
                  <a:solidFill>
                    <a:schemeClr val="bg1">
                      <a:lumMod val="50000"/>
                    </a:schemeClr>
                  </a:solidFill>
                </a:rPr>
                <a:t> arrow key = increase level</a:t>
              </a:r>
              <a:br>
                <a:rPr lang="en-GB" sz="640">
                  <a:solidFill>
                    <a:schemeClr val="bg1">
                      <a:lumMod val="50000"/>
                    </a:schemeClr>
                  </a:solidFill>
                </a:rPr>
              </a:br>
              <a:r>
                <a:rPr lang="en-GB" sz="640" err="1">
                  <a:solidFill>
                    <a:schemeClr val="bg1">
                      <a:lumMod val="50000"/>
                    </a:schemeClr>
                  </a:solidFill>
                </a:rPr>
                <a:t>Shift+Alt+Left</a:t>
              </a:r>
              <a:r>
                <a:rPr lang="en-GB" sz="640">
                  <a:solidFill>
                    <a:schemeClr val="bg1">
                      <a:lumMod val="50000"/>
                    </a:schemeClr>
                  </a:solidFill>
                </a:rPr>
                <a:t> arrow key = decrease level</a:t>
              </a:r>
            </a:p>
            <a:p>
              <a:pPr marL="722" lvl="2">
                <a:spcAft>
                  <a:spcPts val="136"/>
                </a:spcAft>
              </a:pPr>
              <a:r>
                <a:rPr lang="en-GB" sz="640" b="1">
                  <a:solidFill>
                    <a:schemeClr val="bg1">
                      <a:lumMod val="50000"/>
                    </a:schemeClr>
                  </a:solidFill>
                  <a:latin typeface="+mj-lt"/>
                </a:rPr>
                <a:t>Guides</a:t>
              </a:r>
            </a:p>
            <a:p>
              <a:pPr marL="722" lvl="2">
                <a:spcAft>
                  <a:spcPts val="136"/>
                </a:spcAft>
              </a:pPr>
              <a:r>
                <a:rPr lang="en-GB" sz="640">
                  <a:solidFill>
                    <a:schemeClr val="bg1">
                      <a:lumMod val="50000"/>
                    </a:schemeClr>
                  </a:solidFill>
                </a:rPr>
                <a:t>To ensure all other elements aside from placeholders are positioned correctly, switch your drawing guides on (Alt+F9), this will help align all information such as text boxes, charts etc. </a:t>
              </a:r>
            </a:p>
            <a:p>
              <a:pPr marL="83030" lvl="3" indent="-83030">
                <a:spcAft>
                  <a:spcPts val="136"/>
                </a:spcAft>
                <a:buClr>
                  <a:schemeClr val="tx1"/>
                </a:buClr>
                <a:buFont typeface="Wingdings" panose="05000000000000000000" pitchFamily="2" charset="2"/>
                <a:buChar char="§"/>
              </a:pPr>
              <a:endParaRPr lang="en-GB" sz="640">
                <a:solidFill>
                  <a:schemeClr val="bg1">
                    <a:lumMod val="50000"/>
                  </a:schemeClr>
                </a:solidFill>
              </a:endParaRPr>
            </a:p>
          </p:txBody>
        </p:sp>
        <p:grpSp>
          <p:nvGrpSpPr>
            <p:cNvPr id="26" name="Group 25">
              <a:extLst>
                <a:ext uri="{FF2B5EF4-FFF2-40B4-BE49-F238E27FC236}">
                  <a16:creationId xmlns:a16="http://schemas.microsoft.com/office/drawing/2014/main" id="{75E3892D-FEFD-4962-9795-DC2F17463B75}"/>
                </a:ext>
              </a:extLst>
            </p:cNvPr>
            <p:cNvGrpSpPr/>
            <p:nvPr/>
          </p:nvGrpSpPr>
          <p:grpSpPr bwMode="gray">
            <a:xfrm>
              <a:off x="10986272" y="2041451"/>
              <a:ext cx="1586725" cy="550496"/>
              <a:chOff x="4736026" y="-2879841"/>
              <a:chExt cx="1698109" cy="589139"/>
            </a:xfrm>
            <a:solidFill>
              <a:schemeClr val="accent3">
                <a:lumMod val="20000"/>
                <a:lumOff val="80000"/>
              </a:schemeClr>
            </a:solidFill>
          </p:grpSpPr>
          <p:pic>
            <p:nvPicPr>
              <p:cNvPr id="27" name="Picture 3">
                <a:extLst>
                  <a:ext uri="{FF2B5EF4-FFF2-40B4-BE49-F238E27FC236}">
                    <a16:creationId xmlns:a16="http://schemas.microsoft.com/office/drawing/2014/main" id="{1EE9A39B-0904-456F-B59F-2F4E55120F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287984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28" name="Rounded Rectangle 20">
                <a:extLst>
                  <a:ext uri="{FF2B5EF4-FFF2-40B4-BE49-F238E27FC236}">
                    <a16:creationId xmlns:a16="http://schemas.microsoft.com/office/drawing/2014/main" id="{7992D0BE-FA95-458F-8ED2-677D7AE90B42}"/>
                  </a:ext>
                </a:extLst>
              </p:cNvPr>
              <p:cNvSpPr/>
              <p:nvPr/>
            </p:nvSpPr>
            <p:spPr bwMode="gray">
              <a:xfrm>
                <a:off x="5292025" y="-2820484"/>
                <a:ext cx="346227" cy="166715"/>
              </a:xfrm>
              <a:prstGeom prst="roundRect">
                <a:avLst>
                  <a:gd name="adj" fmla="val 20963"/>
                </a:avLst>
              </a:prstGeom>
              <a:noFill/>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spcAft>
                    <a:spcPts val="273"/>
                  </a:spcAft>
                </a:pPr>
                <a:endParaRPr lang="en-GB" sz="637"/>
              </a:p>
            </p:txBody>
          </p:sp>
        </p:grpSp>
      </p:grpSp>
    </p:spTree>
    <p:extLst>
      <p:ext uri="{BB962C8B-B14F-4D97-AF65-F5344CB8AC3E}">
        <p14:creationId xmlns:p14="http://schemas.microsoft.com/office/powerpoint/2010/main" val="2518993435"/>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B7B61B7-ECC6-4ABC-9069-45A9590FC629}"/>
              </a:ext>
            </a:extLst>
          </p:cNvPr>
          <p:cNvSpPr>
            <a:spLocks noGrp="1"/>
          </p:cNvSpPr>
          <p:nvPr>
            <p:ph type="title"/>
          </p:nvPr>
        </p:nvSpPr>
        <p:spPr/>
        <p:txBody>
          <a:bodyPr/>
          <a:lstStyle/>
          <a:p>
            <a:r>
              <a:rPr lang="en-US"/>
              <a:t>Click to edit Master title style</a:t>
            </a:r>
            <a:endParaRPr lang="en-GB"/>
          </a:p>
        </p:txBody>
      </p:sp>
      <p:sp>
        <p:nvSpPr>
          <p:cNvPr id="14" name="Text Placeholder 3">
            <a:extLst>
              <a:ext uri="{FF2B5EF4-FFF2-40B4-BE49-F238E27FC236}">
                <a16:creationId xmlns:a16="http://schemas.microsoft.com/office/drawing/2014/main" id="{0930CD1D-A41A-4185-9CFA-885F60C5B505}"/>
              </a:ext>
            </a:extLst>
          </p:cNvPr>
          <p:cNvSpPr>
            <a:spLocks noGrp="1"/>
          </p:cNvSpPr>
          <p:nvPr>
            <p:ph type="body" sz="quarter" idx="16"/>
          </p:nvPr>
        </p:nvSpPr>
        <p:spPr>
          <a:xfrm>
            <a:off x="324000" y="1062500"/>
            <a:ext cx="2592239" cy="1569660"/>
          </a:xfrm>
        </p:spPr>
        <p:txBody>
          <a:bodyPr wrap="square">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ext Placeholder 3">
            <a:extLst>
              <a:ext uri="{FF2B5EF4-FFF2-40B4-BE49-F238E27FC236}">
                <a16:creationId xmlns:a16="http://schemas.microsoft.com/office/drawing/2014/main" id="{05C4283E-702E-4783-AE1B-598C33ABADE3}"/>
              </a:ext>
            </a:extLst>
          </p:cNvPr>
          <p:cNvSpPr>
            <a:spLocks noGrp="1"/>
          </p:cNvSpPr>
          <p:nvPr>
            <p:ph type="body" sz="quarter" idx="18"/>
          </p:nvPr>
        </p:nvSpPr>
        <p:spPr>
          <a:xfrm>
            <a:off x="3276600" y="1062500"/>
            <a:ext cx="2592000" cy="1569660"/>
          </a:xfrm>
        </p:spPr>
        <p:txBody>
          <a:bodyPr wrap="square">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Text Placeholder 4">
            <a:extLst>
              <a:ext uri="{FF2B5EF4-FFF2-40B4-BE49-F238E27FC236}">
                <a16:creationId xmlns:a16="http://schemas.microsoft.com/office/drawing/2014/main" id="{C5ABD336-6DA0-4C14-8548-610B7CB3FDD3}"/>
              </a:ext>
            </a:extLst>
          </p:cNvPr>
          <p:cNvSpPr>
            <a:spLocks noGrp="1"/>
          </p:cNvSpPr>
          <p:nvPr>
            <p:ph type="body" sz="quarter" idx="17"/>
          </p:nvPr>
        </p:nvSpPr>
        <p:spPr>
          <a:xfrm>
            <a:off x="6228961" y="1062500"/>
            <a:ext cx="2592000" cy="1569660"/>
          </a:xfrm>
        </p:spPr>
        <p:txBody>
          <a:bodyPr wrap="square">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grpSp>
        <p:nvGrpSpPr>
          <p:cNvPr id="25" name="Guidance note">
            <a:extLst>
              <a:ext uri="{FF2B5EF4-FFF2-40B4-BE49-F238E27FC236}">
                <a16:creationId xmlns:a16="http://schemas.microsoft.com/office/drawing/2014/main" id="{8D58E090-A402-4396-9C34-AACC618598E9}"/>
              </a:ext>
            </a:extLst>
          </p:cNvPr>
          <p:cNvGrpSpPr/>
          <p:nvPr userDrawn="1"/>
        </p:nvGrpSpPr>
        <p:grpSpPr>
          <a:xfrm>
            <a:off x="9385694" y="-2227"/>
            <a:ext cx="1932344" cy="2633888"/>
            <a:chOff x="10925224" y="286"/>
            <a:chExt cx="2952328" cy="4024464"/>
          </a:xfrm>
        </p:grpSpPr>
        <p:sp>
          <p:nvSpPr>
            <p:cNvPr id="26" name="Guidance note">
              <a:extLst>
                <a:ext uri="{FF2B5EF4-FFF2-40B4-BE49-F238E27FC236}">
                  <a16:creationId xmlns:a16="http://schemas.microsoft.com/office/drawing/2014/main" id="{9007DA49-FBBA-426F-8BA1-C45A5B9C3B51}"/>
                </a:ext>
              </a:extLst>
            </p:cNvPr>
            <p:cNvSpPr/>
            <p:nvPr/>
          </p:nvSpPr>
          <p:spPr>
            <a:xfrm>
              <a:off x="10925224" y="286"/>
              <a:ext cx="2952328" cy="4024464"/>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marL="722" lvl="2">
                <a:spcAft>
                  <a:spcPts val="136"/>
                </a:spcAft>
              </a:pPr>
              <a:r>
                <a:rPr lang="en-GB" sz="640" b="1">
                  <a:solidFill>
                    <a:schemeClr val="bg1">
                      <a:lumMod val="50000"/>
                    </a:schemeClr>
                  </a:solidFill>
                  <a:latin typeface="+mj-lt"/>
                </a:rPr>
                <a:t>Reapplying the Slide Layout</a:t>
              </a:r>
            </a:p>
            <a:p>
              <a:pPr marL="722" lvl="2">
                <a:spcAft>
                  <a:spcPts val="136"/>
                </a:spcAft>
              </a:pPr>
              <a:r>
                <a:rPr lang="en-GB" sz="640">
                  <a:solidFill>
                    <a:schemeClr val="bg1">
                      <a:lumMod val="50000"/>
                    </a:schemeClr>
                  </a:solidFill>
                </a:rPr>
                <a:t>Putting text into a placeholder not only ensures the text sits in the correct place and is formatted correctly, it also helps to update the page quickly and efficiently. </a:t>
              </a:r>
            </a:p>
            <a:p>
              <a:pPr marL="83030" lvl="3" indent="-83030">
                <a:spcAft>
                  <a:spcPts val="136"/>
                </a:spcAft>
                <a:buClr>
                  <a:schemeClr val="tx1"/>
                </a:buClr>
                <a:buFont typeface="Wingdings" panose="05000000000000000000" pitchFamily="2" charset="2"/>
                <a:buChar char="§"/>
              </a:pPr>
              <a:r>
                <a:rPr lang="en-GB" sz="640">
                  <a:solidFill>
                    <a:schemeClr val="bg1">
                      <a:lumMod val="50000"/>
                    </a:schemeClr>
                  </a:solidFill>
                </a:rPr>
                <a:t>Right click on any part of slide</a:t>
              </a:r>
            </a:p>
            <a:p>
              <a:pPr marL="83030" lvl="3" indent="-83030">
                <a:spcAft>
                  <a:spcPts val="136"/>
                </a:spcAft>
                <a:buClr>
                  <a:schemeClr val="tx1"/>
                </a:buClr>
                <a:buFont typeface="Wingdings" panose="05000000000000000000" pitchFamily="2" charset="2"/>
                <a:buChar char="§"/>
              </a:pPr>
              <a:r>
                <a:rPr lang="en-GB" sz="640">
                  <a:solidFill>
                    <a:schemeClr val="bg1">
                      <a:lumMod val="50000"/>
                    </a:schemeClr>
                  </a:solidFill>
                </a:rPr>
                <a:t>Click on ‘Layout’</a:t>
              </a:r>
            </a:p>
            <a:p>
              <a:pPr marL="83030" lvl="3" indent="-83030">
                <a:spcAft>
                  <a:spcPts val="136"/>
                </a:spcAft>
                <a:buClr>
                  <a:schemeClr val="tx1"/>
                </a:buClr>
                <a:buFont typeface="Wingdings" panose="05000000000000000000" pitchFamily="2" charset="2"/>
                <a:buChar char="§"/>
              </a:pPr>
              <a:r>
                <a:rPr lang="en-GB" sz="640">
                  <a:solidFill>
                    <a:schemeClr val="bg1">
                      <a:lumMod val="50000"/>
                    </a:schemeClr>
                  </a:solidFill>
                </a:rPr>
                <a:t>Select the layout you require</a:t>
              </a:r>
            </a:p>
            <a:p>
              <a:pPr marL="722" lvl="2">
                <a:spcAft>
                  <a:spcPts val="136"/>
                </a:spcAft>
              </a:pPr>
              <a:r>
                <a:rPr lang="en-GB" sz="640" b="1">
                  <a:solidFill>
                    <a:schemeClr val="bg1">
                      <a:lumMod val="50000"/>
                    </a:schemeClr>
                  </a:solidFill>
                  <a:latin typeface="+mj-lt"/>
                </a:rPr>
                <a:t>Text bullet formatting</a:t>
              </a:r>
            </a:p>
            <a:p>
              <a:pPr marL="722" lvl="2">
                <a:spcAft>
                  <a:spcPts val="136"/>
                </a:spcAft>
              </a:pPr>
              <a:r>
                <a:rPr lang="en-GB" sz="640">
                  <a:solidFill>
                    <a:schemeClr val="bg1">
                      <a:lumMod val="50000"/>
                    </a:schemeClr>
                  </a:solidFill>
                </a:rPr>
                <a:t>To use text/bullet formatting levels correctly, use the Increase List Level and Decrease List Level buttons from the Paragraph group on the Home tab.</a:t>
              </a:r>
            </a:p>
            <a:p>
              <a:pPr marL="722" lvl="2">
                <a:spcAft>
                  <a:spcPts val="136"/>
                </a:spcAft>
              </a:pPr>
              <a:endParaRPr lang="en-GB" sz="640">
                <a:solidFill>
                  <a:schemeClr val="bg1">
                    <a:lumMod val="50000"/>
                  </a:schemeClr>
                </a:solidFill>
              </a:endParaRPr>
            </a:p>
            <a:p>
              <a:pPr marL="722" lvl="2">
                <a:spcAft>
                  <a:spcPts val="136"/>
                </a:spcAft>
              </a:pPr>
              <a:endParaRPr lang="en-GB" sz="640">
                <a:solidFill>
                  <a:schemeClr val="bg1">
                    <a:lumMod val="50000"/>
                  </a:schemeClr>
                </a:solidFill>
              </a:endParaRPr>
            </a:p>
            <a:p>
              <a:pPr marL="722" lvl="2">
                <a:spcAft>
                  <a:spcPts val="136"/>
                </a:spcAft>
              </a:pPr>
              <a:endParaRPr lang="en-GB" sz="640">
                <a:solidFill>
                  <a:schemeClr val="bg1">
                    <a:lumMod val="50000"/>
                  </a:schemeClr>
                </a:solidFill>
              </a:endParaRPr>
            </a:p>
            <a:p>
              <a:pPr marL="722" lvl="2">
                <a:spcAft>
                  <a:spcPts val="136"/>
                </a:spcAft>
              </a:pPr>
              <a:endParaRPr lang="en-GB" sz="640">
                <a:solidFill>
                  <a:schemeClr val="bg1">
                    <a:lumMod val="50000"/>
                  </a:schemeClr>
                </a:solidFill>
              </a:endParaRPr>
            </a:p>
            <a:p>
              <a:pPr marL="722" lvl="2">
                <a:spcAft>
                  <a:spcPts val="136"/>
                </a:spcAft>
              </a:pPr>
              <a:r>
                <a:rPr lang="en-GB" sz="640">
                  <a:solidFill>
                    <a:schemeClr val="bg1">
                      <a:lumMod val="50000"/>
                    </a:schemeClr>
                  </a:solidFill>
                </a:rPr>
                <a:t>Alternatively you can use the keyboard shortcuts:</a:t>
              </a:r>
              <a:br>
                <a:rPr lang="en-GB" sz="640">
                  <a:solidFill>
                    <a:schemeClr val="bg1">
                      <a:lumMod val="50000"/>
                    </a:schemeClr>
                  </a:solidFill>
                </a:rPr>
              </a:br>
              <a:r>
                <a:rPr lang="en-GB" sz="640" err="1">
                  <a:solidFill>
                    <a:schemeClr val="bg1">
                      <a:lumMod val="50000"/>
                    </a:schemeClr>
                  </a:solidFill>
                </a:rPr>
                <a:t>Shift+Alt+Right</a:t>
              </a:r>
              <a:r>
                <a:rPr lang="en-GB" sz="640">
                  <a:solidFill>
                    <a:schemeClr val="bg1">
                      <a:lumMod val="50000"/>
                    </a:schemeClr>
                  </a:solidFill>
                </a:rPr>
                <a:t> arrow key = increase level</a:t>
              </a:r>
              <a:br>
                <a:rPr lang="en-GB" sz="640">
                  <a:solidFill>
                    <a:schemeClr val="bg1">
                      <a:lumMod val="50000"/>
                    </a:schemeClr>
                  </a:solidFill>
                </a:rPr>
              </a:br>
              <a:r>
                <a:rPr lang="en-GB" sz="640" err="1">
                  <a:solidFill>
                    <a:schemeClr val="bg1">
                      <a:lumMod val="50000"/>
                    </a:schemeClr>
                  </a:solidFill>
                </a:rPr>
                <a:t>Shift+Alt+Left</a:t>
              </a:r>
              <a:r>
                <a:rPr lang="en-GB" sz="640">
                  <a:solidFill>
                    <a:schemeClr val="bg1">
                      <a:lumMod val="50000"/>
                    </a:schemeClr>
                  </a:solidFill>
                </a:rPr>
                <a:t> arrow key = decrease level</a:t>
              </a:r>
            </a:p>
            <a:p>
              <a:pPr marL="722" lvl="2">
                <a:spcAft>
                  <a:spcPts val="136"/>
                </a:spcAft>
              </a:pPr>
              <a:r>
                <a:rPr lang="en-GB" sz="640" b="1">
                  <a:solidFill>
                    <a:schemeClr val="bg1">
                      <a:lumMod val="50000"/>
                    </a:schemeClr>
                  </a:solidFill>
                  <a:latin typeface="+mj-lt"/>
                </a:rPr>
                <a:t>Guides</a:t>
              </a:r>
            </a:p>
            <a:p>
              <a:pPr marL="722" lvl="2">
                <a:spcAft>
                  <a:spcPts val="136"/>
                </a:spcAft>
              </a:pPr>
              <a:r>
                <a:rPr lang="en-GB" sz="640">
                  <a:solidFill>
                    <a:schemeClr val="bg1">
                      <a:lumMod val="50000"/>
                    </a:schemeClr>
                  </a:solidFill>
                </a:rPr>
                <a:t>To ensure all other elements aside from placeholders are positioned correctly, switch your drawing guides on (Alt+F9), this will help align all information such as text boxes, charts etc. </a:t>
              </a:r>
            </a:p>
            <a:p>
              <a:pPr marL="83030" lvl="3" indent="-83030">
                <a:spcAft>
                  <a:spcPts val="136"/>
                </a:spcAft>
                <a:buClr>
                  <a:schemeClr val="tx1"/>
                </a:buClr>
                <a:buFont typeface="Wingdings" panose="05000000000000000000" pitchFamily="2" charset="2"/>
                <a:buChar char="§"/>
              </a:pPr>
              <a:endParaRPr lang="en-GB" sz="640">
                <a:solidFill>
                  <a:schemeClr val="bg1">
                    <a:lumMod val="50000"/>
                  </a:schemeClr>
                </a:solidFill>
              </a:endParaRPr>
            </a:p>
          </p:txBody>
        </p:sp>
        <p:grpSp>
          <p:nvGrpSpPr>
            <p:cNvPr id="27" name="Group 26">
              <a:extLst>
                <a:ext uri="{FF2B5EF4-FFF2-40B4-BE49-F238E27FC236}">
                  <a16:creationId xmlns:a16="http://schemas.microsoft.com/office/drawing/2014/main" id="{7A2C458C-0867-42D1-96EC-960A20373E59}"/>
                </a:ext>
              </a:extLst>
            </p:cNvPr>
            <p:cNvGrpSpPr/>
            <p:nvPr/>
          </p:nvGrpSpPr>
          <p:grpSpPr bwMode="gray">
            <a:xfrm>
              <a:off x="10986272" y="2041451"/>
              <a:ext cx="1586725" cy="550496"/>
              <a:chOff x="4736026" y="-2879841"/>
              <a:chExt cx="1698109" cy="589139"/>
            </a:xfrm>
            <a:solidFill>
              <a:schemeClr val="accent3">
                <a:lumMod val="20000"/>
                <a:lumOff val="80000"/>
              </a:schemeClr>
            </a:solidFill>
          </p:grpSpPr>
          <p:pic>
            <p:nvPicPr>
              <p:cNvPr id="28" name="Picture 3">
                <a:extLst>
                  <a:ext uri="{FF2B5EF4-FFF2-40B4-BE49-F238E27FC236}">
                    <a16:creationId xmlns:a16="http://schemas.microsoft.com/office/drawing/2014/main" id="{317CCC4E-121E-4D81-894F-BC8D76CF9C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287984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29" name="Rounded Rectangle 20">
                <a:extLst>
                  <a:ext uri="{FF2B5EF4-FFF2-40B4-BE49-F238E27FC236}">
                    <a16:creationId xmlns:a16="http://schemas.microsoft.com/office/drawing/2014/main" id="{FDB760BE-4E51-4DA4-A2FA-EA5369BB40F7}"/>
                  </a:ext>
                </a:extLst>
              </p:cNvPr>
              <p:cNvSpPr/>
              <p:nvPr/>
            </p:nvSpPr>
            <p:spPr bwMode="gray">
              <a:xfrm>
                <a:off x="5292025" y="-2820484"/>
                <a:ext cx="346227" cy="166715"/>
              </a:xfrm>
              <a:prstGeom prst="roundRect">
                <a:avLst>
                  <a:gd name="adj" fmla="val 20963"/>
                </a:avLst>
              </a:prstGeom>
              <a:noFill/>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spcAft>
                    <a:spcPts val="273"/>
                  </a:spcAft>
                </a:pPr>
                <a:endParaRPr lang="en-GB" sz="637"/>
              </a:p>
            </p:txBody>
          </p:sp>
        </p:grpSp>
      </p:grpSp>
    </p:spTree>
    <p:extLst>
      <p:ext uri="{BB962C8B-B14F-4D97-AF65-F5344CB8AC3E}">
        <p14:creationId xmlns:p14="http://schemas.microsoft.com/office/powerpoint/2010/main" val="2385309350"/>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ne column + imag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B7B61B7-ECC6-4ABC-9069-45A9590FC629}"/>
              </a:ext>
            </a:extLst>
          </p:cNvPr>
          <p:cNvSpPr>
            <a:spLocks noGrp="1"/>
          </p:cNvSpPr>
          <p:nvPr>
            <p:ph type="title"/>
          </p:nvPr>
        </p:nvSpPr>
        <p:spPr/>
        <p:txBody>
          <a:bodyPr/>
          <a:lstStyle/>
          <a:p>
            <a:r>
              <a:rPr lang="en-US"/>
              <a:t>Click to edit Master title style</a:t>
            </a:r>
            <a:endParaRPr lang="en-GB"/>
          </a:p>
        </p:txBody>
      </p:sp>
      <p:sp>
        <p:nvSpPr>
          <p:cNvPr id="15" name="Text Placeholder 3">
            <a:extLst>
              <a:ext uri="{FF2B5EF4-FFF2-40B4-BE49-F238E27FC236}">
                <a16:creationId xmlns:a16="http://schemas.microsoft.com/office/drawing/2014/main" id="{D0C88B5B-AAF5-47BD-AD69-1EE3F9438DF2}"/>
              </a:ext>
            </a:extLst>
          </p:cNvPr>
          <p:cNvSpPr>
            <a:spLocks noGrp="1"/>
          </p:cNvSpPr>
          <p:nvPr>
            <p:ph type="body" sz="quarter" idx="16"/>
          </p:nvPr>
        </p:nvSpPr>
        <p:spPr>
          <a:xfrm>
            <a:off x="323999" y="1062500"/>
            <a:ext cx="4068613" cy="1569660"/>
          </a:xfrm>
        </p:spPr>
        <p:txBody>
          <a:bodyPr wrap="square">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Picture Placeholder 3">
            <a:extLst>
              <a:ext uri="{FF2B5EF4-FFF2-40B4-BE49-F238E27FC236}">
                <a16:creationId xmlns:a16="http://schemas.microsoft.com/office/drawing/2014/main" id="{C6AD82B2-07C2-46E9-9678-D1F4F1426BEA}"/>
              </a:ext>
            </a:extLst>
          </p:cNvPr>
          <p:cNvSpPr>
            <a:spLocks noGrp="1"/>
          </p:cNvSpPr>
          <p:nvPr>
            <p:ph type="pic" sz="quarter" idx="18" hasCustomPrompt="1"/>
          </p:nvPr>
        </p:nvSpPr>
        <p:spPr>
          <a:xfrm>
            <a:off x="4752975" y="1062038"/>
            <a:ext cx="4051937" cy="3454400"/>
          </a:xfrm>
          <a:solidFill>
            <a:schemeClr val="bg1">
              <a:lumMod val="95000"/>
            </a:schemeClr>
          </a:solidFill>
        </p:spPr>
        <p:txBody>
          <a:bodyPr anchor="ctr">
            <a:noAutofit/>
          </a:bodyPr>
          <a:lstStyle>
            <a:lvl1pPr algn="ctr">
              <a:defRPr/>
            </a:lvl1pPr>
          </a:lstStyle>
          <a:p>
            <a:r>
              <a:rPr lang="en-GB"/>
              <a:t>INSERT PICTURE</a:t>
            </a:r>
          </a:p>
        </p:txBody>
      </p:sp>
      <p:grpSp>
        <p:nvGrpSpPr>
          <p:cNvPr id="22" name="Guidance note">
            <a:extLst>
              <a:ext uri="{FF2B5EF4-FFF2-40B4-BE49-F238E27FC236}">
                <a16:creationId xmlns:a16="http://schemas.microsoft.com/office/drawing/2014/main" id="{01782A72-73F6-4D14-8B35-52467DA934D1}"/>
              </a:ext>
            </a:extLst>
          </p:cNvPr>
          <p:cNvGrpSpPr/>
          <p:nvPr userDrawn="1"/>
        </p:nvGrpSpPr>
        <p:grpSpPr>
          <a:xfrm>
            <a:off x="9385694" y="-2227"/>
            <a:ext cx="1932344" cy="2633888"/>
            <a:chOff x="10925224" y="286"/>
            <a:chExt cx="2952328" cy="4024464"/>
          </a:xfrm>
        </p:grpSpPr>
        <p:sp>
          <p:nvSpPr>
            <p:cNvPr id="23" name="Guidance note">
              <a:extLst>
                <a:ext uri="{FF2B5EF4-FFF2-40B4-BE49-F238E27FC236}">
                  <a16:creationId xmlns:a16="http://schemas.microsoft.com/office/drawing/2014/main" id="{BA2FA1E4-352E-4936-9547-427ED8A3A4D0}"/>
                </a:ext>
              </a:extLst>
            </p:cNvPr>
            <p:cNvSpPr/>
            <p:nvPr/>
          </p:nvSpPr>
          <p:spPr>
            <a:xfrm>
              <a:off x="10925224" y="286"/>
              <a:ext cx="2952328" cy="4024464"/>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marL="722" lvl="2">
                <a:spcAft>
                  <a:spcPts val="136"/>
                </a:spcAft>
              </a:pPr>
              <a:r>
                <a:rPr lang="en-GB" sz="640" b="1">
                  <a:solidFill>
                    <a:schemeClr val="bg1">
                      <a:lumMod val="50000"/>
                    </a:schemeClr>
                  </a:solidFill>
                  <a:latin typeface="+mj-lt"/>
                </a:rPr>
                <a:t>Reapplying the Slide Layout</a:t>
              </a:r>
            </a:p>
            <a:p>
              <a:pPr marL="722" lvl="2">
                <a:spcAft>
                  <a:spcPts val="136"/>
                </a:spcAft>
              </a:pPr>
              <a:r>
                <a:rPr lang="en-GB" sz="640">
                  <a:solidFill>
                    <a:schemeClr val="bg1">
                      <a:lumMod val="50000"/>
                    </a:schemeClr>
                  </a:solidFill>
                </a:rPr>
                <a:t>Putting text into a placeholder not only ensures the text sits in the correct place and is formatted correctly, it also helps to update the page quickly and efficiently. </a:t>
              </a:r>
            </a:p>
            <a:p>
              <a:pPr marL="83030" lvl="3" indent="-83030">
                <a:spcAft>
                  <a:spcPts val="136"/>
                </a:spcAft>
                <a:buClr>
                  <a:schemeClr val="tx1"/>
                </a:buClr>
                <a:buFont typeface="Wingdings" panose="05000000000000000000" pitchFamily="2" charset="2"/>
                <a:buChar char="§"/>
              </a:pPr>
              <a:r>
                <a:rPr lang="en-GB" sz="640">
                  <a:solidFill>
                    <a:schemeClr val="bg1">
                      <a:lumMod val="50000"/>
                    </a:schemeClr>
                  </a:solidFill>
                </a:rPr>
                <a:t>Right click on any part of slide</a:t>
              </a:r>
            </a:p>
            <a:p>
              <a:pPr marL="83030" lvl="3" indent="-83030">
                <a:spcAft>
                  <a:spcPts val="136"/>
                </a:spcAft>
                <a:buClr>
                  <a:schemeClr val="tx1"/>
                </a:buClr>
                <a:buFont typeface="Wingdings" panose="05000000000000000000" pitchFamily="2" charset="2"/>
                <a:buChar char="§"/>
              </a:pPr>
              <a:r>
                <a:rPr lang="en-GB" sz="640">
                  <a:solidFill>
                    <a:schemeClr val="bg1">
                      <a:lumMod val="50000"/>
                    </a:schemeClr>
                  </a:solidFill>
                </a:rPr>
                <a:t>Click on ‘Layout’</a:t>
              </a:r>
            </a:p>
            <a:p>
              <a:pPr marL="83030" lvl="3" indent="-83030">
                <a:spcAft>
                  <a:spcPts val="136"/>
                </a:spcAft>
                <a:buClr>
                  <a:schemeClr val="tx1"/>
                </a:buClr>
                <a:buFont typeface="Wingdings" panose="05000000000000000000" pitchFamily="2" charset="2"/>
                <a:buChar char="§"/>
              </a:pPr>
              <a:r>
                <a:rPr lang="en-GB" sz="640">
                  <a:solidFill>
                    <a:schemeClr val="bg1">
                      <a:lumMod val="50000"/>
                    </a:schemeClr>
                  </a:solidFill>
                </a:rPr>
                <a:t>Select the layout you require</a:t>
              </a:r>
            </a:p>
            <a:p>
              <a:pPr marL="722" lvl="2">
                <a:spcAft>
                  <a:spcPts val="136"/>
                </a:spcAft>
              </a:pPr>
              <a:r>
                <a:rPr lang="en-GB" sz="640" b="1">
                  <a:solidFill>
                    <a:schemeClr val="bg1">
                      <a:lumMod val="50000"/>
                    </a:schemeClr>
                  </a:solidFill>
                  <a:latin typeface="+mj-lt"/>
                </a:rPr>
                <a:t>Text bullet formatting</a:t>
              </a:r>
            </a:p>
            <a:p>
              <a:pPr marL="722" lvl="2">
                <a:spcAft>
                  <a:spcPts val="136"/>
                </a:spcAft>
              </a:pPr>
              <a:r>
                <a:rPr lang="en-GB" sz="640">
                  <a:solidFill>
                    <a:schemeClr val="bg1">
                      <a:lumMod val="50000"/>
                    </a:schemeClr>
                  </a:solidFill>
                </a:rPr>
                <a:t>To use text/bullet formatting levels correctly, use the Increase List Level and Decrease List Level buttons from the Paragraph group on the Home tab.</a:t>
              </a:r>
            </a:p>
            <a:p>
              <a:pPr marL="722" lvl="2">
                <a:spcAft>
                  <a:spcPts val="136"/>
                </a:spcAft>
              </a:pPr>
              <a:endParaRPr lang="en-GB" sz="640">
                <a:solidFill>
                  <a:schemeClr val="bg1">
                    <a:lumMod val="50000"/>
                  </a:schemeClr>
                </a:solidFill>
              </a:endParaRPr>
            </a:p>
            <a:p>
              <a:pPr marL="722" lvl="2">
                <a:spcAft>
                  <a:spcPts val="136"/>
                </a:spcAft>
              </a:pPr>
              <a:endParaRPr lang="en-GB" sz="640">
                <a:solidFill>
                  <a:schemeClr val="bg1">
                    <a:lumMod val="50000"/>
                  </a:schemeClr>
                </a:solidFill>
              </a:endParaRPr>
            </a:p>
            <a:p>
              <a:pPr marL="722" lvl="2">
                <a:spcAft>
                  <a:spcPts val="136"/>
                </a:spcAft>
              </a:pPr>
              <a:endParaRPr lang="en-GB" sz="640">
                <a:solidFill>
                  <a:schemeClr val="bg1">
                    <a:lumMod val="50000"/>
                  </a:schemeClr>
                </a:solidFill>
              </a:endParaRPr>
            </a:p>
            <a:p>
              <a:pPr marL="722" lvl="2">
                <a:spcAft>
                  <a:spcPts val="136"/>
                </a:spcAft>
              </a:pPr>
              <a:endParaRPr lang="en-GB" sz="640">
                <a:solidFill>
                  <a:schemeClr val="bg1">
                    <a:lumMod val="50000"/>
                  </a:schemeClr>
                </a:solidFill>
              </a:endParaRPr>
            </a:p>
            <a:p>
              <a:pPr marL="722" lvl="2">
                <a:spcAft>
                  <a:spcPts val="136"/>
                </a:spcAft>
              </a:pPr>
              <a:r>
                <a:rPr lang="en-GB" sz="640">
                  <a:solidFill>
                    <a:schemeClr val="bg1">
                      <a:lumMod val="50000"/>
                    </a:schemeClr>
                  </a:solidFill>
                </a:rPr>
                <a:t>Alternatively you can use the keyboard shortcuts:</a:t>
              </a:r>
              <a:br>
                <a:rPr lang="en-GB" sz="640">
                  <a:solidFill>
                    <a:schemeClr val="bg1">
                      <a:lumMod val="50000"/>
                    </a:schemeClr>
                  </a:solidFill>
                </a:rPr>
              </a:br>
              <a:r>
                <a:rPr lang="en-GB" sz="640" err="1">
                  <a:solidFill>
                    <a:schemeClr val="bg1">
                      <a:lumMod val="50000"/>
                    </a:schemeClr>
                  </a:solidFill>
                </a:rPr>
                <a:t>Shift+Alt+Right</a:t>
              </a:r>
              <a:r>
                <a:rPr lang="en-GB" sz="640">
                  <a:solidFill>
                    <a:schemeClr val="bg1">
                      <a:lumMod val="50000"/>
                    </a:schemeClr>
                  </a:solidFill>
                </a:rPr>
                <a:t> arrow key = increase level</a:t>
              </a:r>
              <a:br>
                <a:rPr lang="en-GB" sz="640">
                  <a:solidFill>
                    <a:schemeClr val="bg1">
                      <a:lumMod val="50000"/>
                    </a:schemeClr>
                  </a:solidFill>
                </a:rPr>
              </a:br>
              <a:r>
                <a:rPr lang="en-GB" sz="640" err="1">
                  <a:solidFill>
                    <a:schemeClr val="bg1">
                      <a:lumMod val="50000"/>
                    </a:schemeClr>
                  </a:solidFill>
                </a:rPr>
                <a:t>Shift+Alt+Left</a:t>
              </a:r>
              <a:r>
                <a:rPr lang="en-GB" sz="640">
                  <a:solidFill>
                    <a:schemeClr val="bg1">
                      <a:lumMod val="50000"/>
                    </a:schemeClr>
                  </a:solidFill>
                </a:rPr>
                <a:t> arrow key = decrease level</a:t>
              </a:r>
            </a:p>
            <a:p>
              <a:pPr marL="722" lvl="2">
                <a:spcAft>
                  <a:spcPts val="136"/>
                </a:spcAft>
              </a:pPr>
              <a:r>
                <a:rPr lang="en-GB" sz="640" b="1">
                  <a:solidFill>
                    <a:schemeClr val="bg1">
                      <a:lumMod val="50000"/>
                    </a:schemeClr>
                  </a:solidFill>
                  <a:latin typeface="+mj-lt"/>
                </a:rPr>
                <a:t>Guides</a:t>
              </a:r>
            </a:p>
            <a:p>
              <a:pPr marL="722" lvl="2">
                <a:spcAft>
                  <a:spcPts val="136"/>
                </a:spcAft>
              </a:pPr>
              <a:r>
                <a:rPr lang="en-GB" sz="640">
                  <a:solidFill>
                    <a:schemeClr val="bg1">
                      <a:lumMod val="50000"/>
                    </a:schemeClr>
                  </a:solidFill>
                </a:rPr>
                <a:t>To ensure all other elements aside from placeholders are positioned correctly, switch your drawing guides on (Alt+F9), this will help align all information such as text boxes, charts etc. </a:t>
              </a:r>
            </a:p>
            <a:p>
              <a:pPr marL="83030" lvl="3" indent="-83030">
                <a:spcAft>
                  <a:spcPts val="136"/>
                </a:spcAft>
                <a:buClr>
                  <a:schemeClr val="tx1"/>
                </a:buClr>
                <a:buFont typeface="Wingdings" panose="05000000000000000000" pitchFamily="2" charset="2"/>
                <a:buChar char="§"/>
              </a:pPr>
              <a:endParaRPr lang="en-GB" sz="640">
                <a:solidFill>
                  <a:schemeClr val="bg1">
                    <a:lumMod val="50000"/>
                  </a:schemeClr>
                </a:solidFill>
              </a:endParaRPr>
            </a:p>
          </p:txBody>
        </p:sp>
        <p:grpSp>
          <p:nvGrpSpPr>
            <p:cNvPr id="24" name="Group 23">
              <a:extLst>
                <a:ext uri="{FF2B5EF4-FFF2-40B4-BE49-F238E27FC236}">
                  <a16:creationId xmlns:a16="http://schemas.microsoft.com/office/drawing/2014/main" id="{7CA143A2-801C-4CD0-8D12-326B73247494}"/>
                </a:ext>
              </a:extLst>
            </p:cNvPr>
            <p:cNvGrpSpPr/>
            <p:nvPr/>
          </p:nvGrpSpPr>
          <p:grpSpPr bwMode="gray">
            <a:xfrm>
              <a:off x="10986272" y="2041451"/>
              <a:ext cx="1586725" cy="550496"/>
              <a:chOff x="4736026" y="-2879841"/>
              <a:chExt cx="1698109" cy="589139"/>
            </a:xfrm>
            <a:solidFill>
              <a:schemeClr val="accent3">
                <a:lumMod val="20000"/>
                <a:lumOff val="80000"/>
              </a:schemeClr>
            </a:solidFill>
          </p:grpSpPr>
          <p:pic>
            <p:nvPicPr>
              <p:cNvPr id="25" name="Picture 3">
                <a:extLst>
                  <a:ext uri="{FF2B5EF4-FFF2-40B4-BE49-F238E27FC236}">
                    <a16:creationId xmlns:a16="http://schemas.microsoft.com/office/drawing/2014/main" id="{5C9ED126-1C4E-4635-A8FB-BCBFE68F79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287984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26" name="Rounded Rectangle 20">
                <a:extLst>
                  <a:ext uri="{FF2B5EF4-FFF2-40B4-BE49-F238E27FC236}">
                    <a16:creationId xmlns:a16="http://schemas.microsoft.com/office/drawing/2014/main" id="{36520D67-05A8-460E-B163-63A8C5C3076E}"/>
                  </a:ext>
                </a:extLst>
              </p:cNvPr>
              <p:cNvSpPr/>
              <p:nvPr/>
            </p:nvSpPr>
            <p:spPr bwMode="gray">
              <a:xfrm>
                <a:off x="5292025" y="-2820484"/>
                <a:ext cx="346227" cy="166715"/>
              </a:xfrm>
              <a:prstGeom prst="roundRect">
                <a:avLst>
                  <a:gd name="adj" fmla="val 20963"/>
                </a:avLst>
              </a:prstGeom>
              <a:noFill/>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spcAft>
                    <a:spcPts val="273"/>
                  </a:spcAft>
                </a:pPr>
                <a:endParaRPr lang="en-GB" sz="637"/>
              </a:p>
            </p:txBody>
          </p:sp>
        </p:grpSp>
      </p:grpSp>
    </p:spTree>
    <p:extLst>
      <p:ext uri="{BB962C8B-B14F-4D97-AF65-F5344CB8AC3E}">
        <p14:creationId xmlns:p14="http://schemas.microsoft.com/office/powerpoint/2010/main" val="958727146"/>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214866F-397A-442D-8608-60CDBC114A02}"/>
              </a:ext>
            </a:extLst>
          </p:cNvPr>
          <p:cNvSpPr>
            <a:spLocks noGrp="1"/>
          </p:cNvSpPr>
          <p:nvPr>
            <p:ph type="body" idx="1"/>
          </p:nvPr>
        </p:nvSpPr>
        <p:spPr>
          <a:xfrm>
            <a:off x="323550" y="1060662"/>
            <a:ext cx="8496299" cy="2985433"/>
          </a:xfrm>
          <a:prstGeom prst="rect">
            <a:avLst/>
          </a:prstGeom>
        </p:spPr>
        <p:txBody>
          <a:bodyPr vert="horz" wrap="square" lIns="0" tIns="0" rIns="0" bIns="0" rtlCol="0">
            <a:spAutoFit/>
          </a:bodyPr>
          <a:lstStyle/>
          <a:p>
            <a:pPr lvl="0"/>
            <a:r>
              <a:rPr lang="en-GB"/>
              <a:t>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4" name="Title Placeholder 3">
            <a:extLst>
              <a:ext uri="{FF2B5EF4-FFF2-40B4-BE49-F238E27FC236}">
                <a16:creationId xmlns:a16="http://schemas.microsoft.com/office/drawing/2014/main" id="{385A9BAF-70C4-4682-9C98-A7480CE7E49F}"/>
              </a:ext>
            </a:extLst>
          </p:cNvPr>
          <p:cNvSpPr>
            <a:spLocks noGrp="1"/>
          </p:cNvSpPr>
          <p:nvPr>
            <p:ph type="title"/>
          </p:nvPr>
        </p:nvSpPr>
        <p:spPr>
          <a:xfrm>
            <a:off x="323550" y="330855"/>
            <a:ext cx="8495999" cy="295466"/>
          </a:xfrm>
          <a:prstGeom prst="rect">
            <a:avLst/>
          </a:prstGeom>
        </p:spPr>
        <p:txBody>
          <a:bodyPr vert="horz" wrap="square" lIns="0" tIns="0" rIns="0" bIns="0" rtlCol="0" anchor="t">
            <a:noAutofit/>
          </a:bodyPr>
          <a:lstStyle/>
          <a:p>
            <a:r>
              <a:rPr lang="en-US"/>
              <a:t>Click to edit Master title style</a:t>
            </a:r>
            <a:endParaRPr lang="en-GB"/>
          </a:p>
        </p:txBody>
      </p:sp>
      <p:sp>
        <p:nvSpPr>
          <p:cNvPr id="6" name="TextBox 5">
            <a:extLst>
              <a:ext uri="{FF2B5EF4-FFF2-40B4-BE49-F238E27FC236}">
                <a16:creationId xmlns:a16="http://schemas.microsoft.com/office/drawing/2014/main" id="{CB375368-3DA2-4068-999A-FD7D5CC1593E}"/>
              </a:ext>
            </a:extLst>
          </p:cNvPr>
          <p:cNvSpPr txBox="1"/>
          <p:nvPr userDrawn="1"/>
        </p:nvSpPr>
        <p:spPr>
          <a:xfrm>
            <a:off x="323850" y="4695594"/>
            <a:ext cx="835165" cy="184666"/>
          </a:xfrm>
          <a:prstGeom prst="rect">
            <a:avLst/>
          </a:prstGeom>
          <a:noFill/>
        </p:spPr>
        <p:txBody>
          <a:bodyPr wrap="square" lIns="0" tIns="0" rIns="0" bIns="0" rtlCol="0">
            <a:spAutoFit/>
          </a:bodyPr>
          <a:lstStyle/>
          <a:p>
            <a:fld id="{8A64BEAD-2F81-4807-9FB1-B1EFCD142F0E}" type="slidenum">
              <a:rPr lang="en-GB" sz="1200" smtClean="0">
                <a:solidFill>
                  <a:schemeClr val="accent1"/>
                </a:solidFill>
              </a:rPr>
              <a:pPr/>
              <a:t>‹#›</a:t>
            </a:fld>
            <a:endParaRPr lang="en-GB" sz="1200">
              <a:solidFill>
                <a:schemeClr val="accent1"/>
              </a:solidFill>
            </a:endParaRPr>
          </a:p>
        </p:txBody>
      </p:sp>
      <p:pic>
        <p:nvPicPr>
          <p:cNvPr id="8" name="Picture 7">
            <a:extLst>
              <a:ext uri="{FF2B5EF4-FFF2-40B4-BE49-F238E27FC236}">
                <a16:creationId xmlns:a16="http://schemas.microsoft.com/office/drawing/2014/main" id="{17DFA1DF-B17A-476E-B757-42F3AEE3DC4B}"/>
              </a:ext>
            </a:extLst>
          </p:cNvPr>
          <p:cNvPicPr>
            <a:picLocks noChangeAspect="1"/>
          </p:cNvPicPr>
          <p:nvPr userDrawn="1"/>
        </p:nvPicPr>
        <p:blipFill>
          <a:blip r:embed="rId21"/>
          <a:stretch>
            <a:fillRect/>
          </a:stretch>
        </p:blipFill>
        <p:spPr>
          <a:xfrm>
            <a:off x="7473917" y="4678326"/>
            <a:ext cx="1345632" cy="201018"/>
          </a:xfrm>
          <a:prstGeom prst="rect">
            <a:avLst/>
          </a:prstGeom>
        </p:spPr>
      </p:pic>
    </p:spTree>
  </p:cSld>
  <p:clrMap bg1="lt1" tx1="dk1" bg2="lt2" tx2="dk2" accent1="accent1" accent2="accent2" accent3="accent3" accent4="accent4" accent5="accent5" accent6="accent6" hlink="hlink" folHlink="folHlink"/>
  <p:sldLayoutIdLst>
    <p:sldLayoutId id="2147483693" r:id="rId1"/>
    <p:sldLayoutId id="2147483668" r:id="rId2"/>
    <p:sldLayoutId id="2147483669" r:id="rId3"/>
    <p:sldLayoutId id="2147483760" r:id="rId4"/>
    <p:sldLayoutId id="2147483758" r:id="rId5"/>
    <p:sldLayoutId id="2147483759" r:id="rId6"/>
    <p:sldLayoutId id="2147483696" r:id="rId7"/>
    <p:sldLayoutId id="2147483697" r:id="rId8"/>
    <p:sldLayoutId id="2147483763" r:id="rId9"/>
    <p:sldLayoutId id="2147483761" r:id="rId10"/>
    <p:sldLayoutId id="2147483762" r:id="rId11"/>
    <p:sldLayoutId id="2147483670" r:id="rId12"/>
    <p:sldLayoutId id="2147483663" r:id="rId13"/>
    <p:sldLayoutId id="2147483755" r:id="rId14"/>
    <p:sldLayoutId id="2147483757" r:id="rId15"/>
    <p:sldLayoutId id="2147483756" r:id="rId16"/>
    <p:sldLayoutId id="2147483764" r:id="rId17"/>
    <p:sldLayoutId id="2147483765" r:id="rId18"/>
    <p:sldLayoutId id="2147483766" r:id="rId19"/>
  </p:sldLayoutIdLst>
  <p:txStyles>
    <p:titleStyle>
      <a:lvl1pPr eaLnBrk="1" hangingPunct="1">
        <a:lnSpc>
          <a:spcPct val="80000"/>
        </a:lnSpc>
        <a:defRPr sz="2400" b="1">
          <a:solidFill>
            <a:schemeClr val="accent1"/>
          </a:solidFill>
          <a:latin typeface="+mj-lt"/>
          <a:ea typeface="+mj-ea"/>
          <a:cs typeface="+mj-cs"/>
        </a:defRPr>
      </a:lvl1pPr>
    </p:titleStyle>
    <p:bodyStyle>
      <a:lvl1pPr marL="0" indent="0" eaLnBrk="1" hangingPunct="1">
        <a:spcAft>
          <a:spcPts val="600"/>
        </a:spcAft>
        <a:buFont typeface="Wingdings 2" panose="05020102010507070707" pitchFamily="18" charset="2"/>
        <a:buNone/>
        <a:defRPr sz="1800" b="1">
          <a:solidFill>
            <a:schemeClr val="accent1"/>
          </a:solidFill>
          <a:latin typeface="+mn-lt"/>
          <a:ea typeface="+mn-ea"/>
          <a:cs typeface="+mn-cs"/>
        </a:defRPr>
      </a:lvl1pPr>
      <a:lvl2pPr marL="0" indent="0" eaLnBrk="1" hangingPunct="1">
        <a:spcAft>
          <a:spcPts val="600"/>
        </a:spcAft>
        <a:buFont typeface="Wingdings 2" panose="05020102010507070707" pitchFamily="18" charset="2"/>
        <a:buNone/>
        <a:defRPr sz="1600">
          <a:solidFill>
            <a:schemeClr val="tx1"/>
          </a:solidFill>
          <a:latin typeface="+mn-lt"/>
          <a:ea typeface="+mn-ea"/>
          <a:cs typeface="+mn-cs"/>
        </a:defRPr>
      </a:lvl2pPr>
      <a:lvl3pPr marL="180000" indent="-180000" eaLnBrk="1" hangingPunct="1">
        <a:spcAft>
          <a:spcPts val="600"/>
        </a:spcAft>
        <a:buClr>
          <a:schemeClr val="accent1"/>
        </a:buClr>
        <a:buFont typeface="Wingdings 2" panose="05020102010507070707" pitchFamily="18" charset="2"/>
        <a:buChar char=""/>
        <a:defRPr sz="1600">
          <a:solidFill>
            <a:schemeClr val="tx1"/>
          </a:solidFill>
          <a:latin typeface="+mn-lt"/>
          <a:ea typeface="+mn-ea"/>
          <a:cs typeface="+mn-cs"/>
        </a:defRPr>
      </a:lvl3pPr>
      <a:lvl4pPr marL="360000" indent="-180000" eaLnBrk="1" hangingPunct="1">
        <a:spcAft>
          <a:spcPts val="600"/>
        </a:spcAft>
        <a:buClr>
          <a:schemeClr val="accent1"/>
        </a:buClr>
        <a:buFont typeface="Symbol" panose="05050102010706020507" pitchFamily="18" charset="2"/>
        <a:buChar char=""/>
        <a:defRPr sz="1600">
          <a:solidFill>
            <a:schemeClr val="tx1"/>
          </a:solidFill>
          <a:latin typeface="+mn-lt"/>
          <a:ea typeface="+mn-ea"/>
          <a:cs typeface="+mn-cs"/>
        </a:defRPr>
      </a:lvl4pPr>
      <a:lvl5pPr marL="540000" indent="-180000" eaLnBrk="1" hangingPunct="1">
        <a:spcAft>
          <a:spcPts val="600"/>
        </a:spcAft>
        <a:buClr>
          <a:schemeClr val="accent1"/>
        </a:buClr>
        <a:buFont typeface="Symbol" panose="05050102010706020507" pitchFamily="18" charset="2"/>
        <a:buChar char=""/>
        <a:defRPr sz="1600">
          <a:solidFill>
            <a:schemeClr val="tx1"/>
          </a:solidFill>
          <a:latin typeface="+mn-lt"/>
          <a:ea typeface="+mn-ea"/>
          <a:cs typeface="+mn-cs"/>
        </a:defRPr>
      </a:lvl5pPr>
      <a:lvl6pPr marL="180000" indent="-180000" eaLnBrk="1" hangingPunct="1">
        <a:spcAft>
          <a:spcPts val="600"/>
        </a:spcAft>
        <a:buFont typeface="+mj-lt"/>
        <a:buAutoNum type="arabicPeriod"/>
        <a:defRPr sz="1600">
          <a:solidFill>
            <a:schemeClr val="tx1"/>
          </a:solidFill>
          <a:latin typeface="+mn-lt"/>
          <a:ea typeface="+mn-ea"/>
          <a:cs typeface="+mn-cs"/>
        </a:defRPr>
      </a:lvl6pPr>
      <a:lvl7pPr marL="360000" indent="-180000" eaLnBrk="1" hangingPunct="1">
        <a:spcAft>
          <a:spcPts val="600"/>
        </a:spcAft>
        <a:buFont typeface="+mj-lt"/>
        <a:buAutoNum type="alphaLcPeriod"/>
        <a:defRPr sz="1600">
          <a:solidFill>
            <a:schemeClr val="tx1"/>
          </a:solidFill>
          <a:latin typeface="+mn-lt"/>
          <a:ea typeface="+mn-ea"/>
          <a:cs typeface="+mn-cs"/>
        </a:defRPr>
      </a:lvl7pPr>
      <a:lvl8pPr marL="540000" indent="-180000" eaLnBrk="1" hangingPunct="1">
        <a:spcAft>
          <a:spcPts val="600"/>
        </a:spcAft>
        <a:buFont typeface="+mj-lt"/>
        <a:buAutoNum type="romanLcPeriod"/>
        <a:defRPr sz="1600">
          <a:solidFill>
            <a:schemeClr val="tx1"/>
          </a:solidFill>
          <a:latin typeface="+mn-lt"/>
          <a:ea typeface="+mn-ea"/>
          <a:cs typeface="+mn-cs"/>
        </a:defRPr>
      </a:lvl8pPr>
      <a:lvl9pPr marL="0" indent="0" eaLnBrk="1" hangingPunct="1">
        <a:spcAft>
          <a:spcPts val="600"/>
        </a:spcAft>
        <a:defRPr sz="2400">
          <a:solidFill>
            <a:schemeClr val="accent1"/>
          </a:solidFill>
          <a:latin typeface="+mn-lt"/>
          <a:ea typeface="+mn-ea"/>
          <a:cs typeface="+mn-cs"/>
        </a:defRPr>
      </a:lvl9pPr>
    </p:bodyStyle>
    <p:otherStyle>
      <a:lvl1pPr marL="0" eaLnBrk="1" hangingPunct="1">
        <a:defRPr>
          <a:latin typeface="+mn-lt"/>
          <a:ea typeface="+mn-ea"/>
          <a:cs typeface="+mn-cs"/>
        </a:defRPr>
      </a:lvl1pPr>
      <a:lvl2pPr marL="207935" eaLnBrk="1" hangingPunct="1">
        <a:defRPr>
          <a:latin typeface="+mn-lt"/>
          <a:ea typeface="+mn-ea"/>
          <a:cs typeface="+mn-cs"/>
        </a:defRPr>
      </a:lvl2pPr>
      <a:lvl3pPr marL="415869" eaLnBrk="1" hangingPunct="1">
        <a:defRPr>
          <a:latin typeface="+mn-lt"/>
          <a:ea typeface="+mn-ea"/>
          <a:cs typeface="+mn-cs"/>
        </a:defRPr>
      </a:lvl3pPr>
      <a:lvl4pPr marL="623804" eaLnBrk="1" hangingPunct="1">
        <a:defRPr>
          <a:latin typeface="+mn-lt"/>
          <a:ea typeface="+mn-ea"/>
          <a:cs typeface="+mn-cs"/>
        </a:defRPr>
      </a:lvl4pPr>
      <a:lvl5pPr marL="831738" eaLnBrk="1" hangingPunct="1">
        <a:defRPr>
          <a:latin typeface="+mn-lt"/>
          <a:ea typeface="+mn-ea"/>
          <a:cs typeface="+mn-cs"/>
        </a:defRPr>
      </a:lvl5pPr>
      <a:lvl6pPr marL="1039673" eaLnBrk="1" hangingPunct="1">
        <a:defRPr>
          <a:latin typeface="+mn-lt"/>
          <a:ea typeface="+mn-ea"/>
          <a:cs typeface="+mn-cs"/>
        </a:defRPr>
      </a:lvl6pPr>
      <a:lvl7pPr marL="1247607" eaLnBrk="1" hangingPunct="1">
        <a:defRPr>
          <a:latin typeface="+mn-lt"/>
          <a:ea typeface="+mn-ea"/>
          <a:cs typeface="+mn-cs"/>
        </a:defRPr>
      </a:lvl7pPr>
      <a:lvl8pPr marL="1455542" eaLnBrk="1" hangingPunct="1">
        <a:defRPr>
          <a:latin typeface="+mn-lt"/>
          <a:ea typeface="+mn-ea"/>
          <a:cs typeface="+mn-cs"/>
        </a:defRPr>
      </a:lvl8pPr>
      <a:lvl9pPr marL="1663476" eaLnBrk="1" hangingPunct="1">
        <a:defRPr>
          <a:latin typeface="+mn-lt"/>
          <a:ea typeface="+mn-ea"/>
          <a:cs typeface="+mn-cs"/>
        </a:defRPr>
      </a:lvl9pPr>
    </p:otherStyle>
  </p:txStyles>
  <p:extLst>
    <p:ext uri="{27BBF7A9-308A-43DC-89C8-2F10F3537804}">
      <p15:sldGuideLst xmlns:p15="http://schemas.microsoft.com/office/powerpoint/2012/main">
        <p15:guide id="2" orient="horz" pos="667" userDrawn="1">
          <p15:clr>
            <a:srgbClr val="F26B43"/>
          </p15:clr>
        </p15:guide>
        <p15:guide id="7" pos="1837" userDrawn="1">
          <p15:clr>
            <a:srgbClr val="F26B43"/>
          </p15:clr>
        </p15:guide>
        <p15:guide id="8" pos="2064" userDrawn="1">
          <p15:clr>
            <a:srgbClr val="F26B43"/>
          </p15:clr>
        </p15:guide>
        <p15:guide id="9" pos="3696" userDrawn="1">
          <p15:clr>
            <a:srgbClr val="F26B43"/>
          </p15:clr>
        </p15:guide>
        <p15:guide id="10" pos="3923" userDrawn="1">
          <p15:clr>
            <a:srgbClr val="F26B43"/>
          </p15:clr>
        </p15:guide>
        <p15:guide id="12" pos="2767" userDrawn="1">
          <p15:clr>
            <a:srgbClr val="F26B43"/>
          </p15:clr>
        </p15:guide>
        <p15:guide id="13" pos="2993" userDrawn="1">
          <p15:clr>
            <a:srgbClr val="F26B43"/>
          </p15:clr>
        </p15:guide>
        <p15:guide id="14" orient="horz" pos="1053" userDrawn="1">
          <p15:clr>
            <a:srgbClr val="F26B43"/>
          </p15:clr>
        </p15:guide>
        <p15:guide id="15" orient="horz" pos="350" userDrawn="1">
          <p15:clr>
            <a:srgbClr val="F26B43"/>
          </p15:clr>
        </p15:guide>
        <p15:guide id="16" orient="horz" pos="2845" userDrawn="1">
          <p15:clr>
            <a:srgbClr val="F26B43"/>
          </p15:clr>
        </p15:guide>
        <p15:guide id="17" pos="5556" userDrawn="1">
          <p15:clr>
            <a:srgbClr val="F26B43"/>
          </p15:clr>
        </p15:guide>
        <p15:guide id="18" orient="horz" pos="3049" userDrawn="1">
          <p15:clr>
            <a:srgbClr val="F26B43"/>
          </p15:clr>
        </p15:guide>
        <p15:guide id="19" pos="20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6.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6.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6.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6.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6.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6.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6.png"/><Relationship Id="rId5" Type="http://schemas.openxmlformats.org/officeDocument/2006/relationships/hyperlink" Target="https://www.nationalgrideso.com/document/184466/download" TargetMode="External"/><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6.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6.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6.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hyperlink" Target="mailto:box.futureofbalancingservices@nationalgrideso.com" TargetMode="External"/><Relationship Id="rId5" Type="http://schemas.openxmlformats.org/officeDocument/2006/relationships/image" Target="../media/image6.png"/><Relationship Id="rId4"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6.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6.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6.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725927B-5908-1547-880E-85792FD199F7}"/>
              </a:ext>
            </a:extLst>
          </p:cNvPr>
          <p:cNvSpPr>
            <a:spLocks noGrp="1"/>
          </p:cNvSpPr>
          <p:nvPr>
            <p:ph type="body" sz="quarter" idx="10"/>
          </p:nvPr>
        </p:nvSpPr>
        <p:spPr>
          <a:xfrm>
            <a:off x="198274" y="3329640"/>
            <a:ext cx="3826879" cy="2039020"/>
          </a:xfrm>
        </p:spPr>
        <p:txBody>
          <a:bodyPr vert="horz" wrap="square" lIns="68580" tIns="34290" rIns="68580" bIns="34290" rtlCol="0" anchor="t">
            <a:spAutoFit/>
          </a:bodyPr>
          <a:lstStyle/>
          <a:p>
            <a:r>
              <a:rPr lang="en-GB" dirty="0"/>
              <a:t>Dynamic Containment </a:t>
            </a:r>
            <a:br>
              <a:rPr lang="en-GB" dirty="0"/>
            </a:br>
            <a:r>
              <a:rPr lang="en-GB" dirty="0"/>
              <a:t>Soft Launch</a:t>
            </a:r>
          </a:p>
          <a:p>
            <a:r>
              <a:rPr lang="en-GB" sz="1400" dirty="0"/>
              <a:t>Development document</a:t>
            </a:r>
          </a:p>
          <a:p>
            <a:r>
              <a:rPr lang="en-GB" sz="1400" dirty="0">
                <a:cs typeface="Arial" panose="020B0604020202020204"/>
              </a:rPr>
              <a:t>Version 2   18.1.2021</a:t>
            </a:r>
          </a:p>
          <a:p>
            <a:endParaRPr lang="en-GB" dirty="0"/>
          </a:p>
        </p:txBody>
      </p:sp>
      <p:pic>
        <p:nvPicPr>
          <p:cNvPr id="4" name="Slide 1">
            <a:hlinkClick r:id="" action="ppaction://media"/>
            <a:extLst>
              <a:ext uri="{FF2B5EF4-FFF2-40B4-BE49-F238E27FC236}">
                <a16:creationId xmlns:a16="http://schemas.microsoft.com/office/drawing/2014/main" id="{DF138D63-F073-4B8B-A776-CF994A6B720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43900" y="171450"/>
            <a:ext cx="609600" cy="609600"/>
          </a:xfrm>
          <a:prstGeom prst="rect">
            <a:avLst/>
          </a:prstGeom>
        </p:spPr>
      </p:pic>
    </p:spTree>
    <p:extLst>
      <p:ext uri="{BB962C8B-B14F-4D97-AF65-F5344CB8AC3E}">
        <p14:creationId xmlns:p14="http://schemas.microsoft.com/office/powerpoint/2010/main" val="27046669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58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D3ABB-2784-754F-9768-56AE0EF7A5D5}"/>
              </a:ext>
            </a:extLst>
          </p:cNvPr>
          <p:cNvSpPr>
            <a:spLocks noGrp="1"/>
          </p:cNvSpPr>
          <p:nvPr>
            <p:ph type="title"/>
          </p:nvPr>
        </p:nvSpPr>
        <p:spPr>
          <a:xfrm>
            <a:off x="470269" y="420088"/>
            <a:ext cx="5562978" cy="478310"/>
          </a:xfrm>
        </p:spPr>
        <p:txBody>
          <a:bodyPr/>
          <a:lstStyle/>
          <a:p>
            <a:r>
              <a:rPr lang="en-GB" dirty="0"/>
              <a:t>Market Growth</a:t>
            </a:r>
            <a:endParaRPr lang="en-US" dirty="0"/>
          </a:p>
        </p:txBody>
      </p:sp>
      <p:graphicFrame>
        <p:nvGraphicFramePr>
          <p:cNvPr id="4" name="Group 65">
            <a:extLst>
              <a:ext uri="{FF2B5EF4-FFF2-40B4-BE49-F238E27FC236}">
                <a16:creationId xmlns:a16="http://schemas.microsoft.com/office/drawing/2014/main" id="{F1433EBE-840A-4EAB-9448-D598A923C521}"/>
              </a:ext>
            </a:extLst>
          </p:cNvPr>
          <p:cNvGraphicFramePr>
            <a:graphicFrameLocks noGrp="1"/>
          </p:cNvGraphicFramePr>
          <p:nvPr>
            <p:extLst>
              <p:ext uri="{D42A27DB-BD31-4B8C-83A1-F6EECF244321}">
                <p14:modId xmlns:p14="http://schemas.microsoft.com/office/powerpoint/2010/main" val="2272409610"/>
              </p:ext>
            </p:extLst>
          </p:nvPr>
        </p:nvGraphicFramePr>
        <p:xfrm>
          <a:off x="359532" y="1385499"/>
          <a:ext cx="8424936" cy="3064792"/>
        </p:xfrm>
        <a:graphic>
          <a:graphicData uri="http://schemas.openxmlformats.org/drawingml/2006/table">
            <a:tbl>
              <a:tblPr/>
              <a:tblGrid>
                <a:gridCol w="2201290">
                  <a:extLst>
                    <a:ext uri="{9D8B030D-6E8A-4147-A177-3AD203B41FA5}">
                      <a16:colId xmlns:a16="http://schemas.microsoft.com/office/drawing/2014/main" val="20000"/>
                    </a:ext>
                  </a:extLst>
                </a:gridCol>
                <a:gridCol w="3204197">
                  <a:extLst>
                    <a:ext uri="{9D8B030D-6E8A-4147-A177-3AD203B41FA5}">
                      <a16:colId xmlns:a16="http://schemas.microsoft.com/office/drawing/2014/main" val="20001"/>
                    </a:ext>
                  </a:extLst>
                </a:gridCol>
                <a:gridCol w="3019449">
                  <a:extLst>
                    <a:ext uri="{9D8B030D-6E8A-4147-A177-3AD203B41FA5}">
                      <a16:colId xmlns:a16="http://schemas.microsoft.com/office/drawing/2014/main" val="2234459294"/>
                    </a:ext>
                  </a:extLst>
                </a:gridCol>
              </a:tblGrid>
              <a:tr h="234265">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1270" marR="0" lvl="1" indent="0" algn="ctr" defTabSz="995363" rtl="0" eaLnBrk="1" fontAlgn="base" latinLnBrk="0" hangingPunct="1">
                        <a:lnSpc>
                          <a:spcPct val="100000"/>
                        </a:lnSpc>
                        <a:spcBef>
                          <a:spcPct val="30000"/>
                        </a:spcBef>
                        <a:spcAft>
                          <a:spcPct val="0"/>
                        </a:spcAft>
                        <a:buClr>
                          <a:schemeClr val="accent1"/>
                        </a:buClr>
                        <a:buSzPct val="75000"/>
                        <a:buFont typeface="Wingdings" pitchFamily="2" charset="2"/>
                        <a:buNone/>
                        <a:tabLst>
                          <a:tab pos="3592513" algn="r"/>
                          <a:tab pos="7035800" algn="r"/>
                        </a:tabLst>
                      </a:pPr>
                      <a:r>
                        <a:rPr kumimoji="0" lang="en-GB" sz="1400" b="1" i="0" u="none" strike="noStrike" cap="none" normalizeH="0" baseline="0" dirty="0">
                          <a:ln>
                            <a:noFill/>
                          </a:ln>
                          <a:solidFill>
                            <a:schemeClr val="accent6"/>
                          </a:solidFill>
                          <a:effectLst/>
                          <a:latin typeface="Helvetica Neue LT Std 45 Light" panose="020B0403020202020204"/>
                        </a:rPr>
                        <a:t>Activity</a:t>
                      </a:r>
                    </a:p>
                  </a:txBody>
                  <a:tcPr marL="72000" marR="72000" marT="72000" marB="72000" anchor="b" horzOverflow="overflow">
                    <a:lnL cap="flat">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043056" rtl="0" eaLnBrk="1" fontAlgn="base" latinLnBrk="0" hangingPunct="1">
                        <a:lnSpc>
                          <a:spcPct val="110000"/>
                        </a:lnSpc>
                        <a:spcBef>
                          <a:spcPts val="0"/>
                        </a:spcBef>
                        <a:spcAft>
                          <a:spcPts val="600"/>
                        </a:spcAft>
                        <a:buClrTx/>
                        <a:buSzTx/>
                        <a:buFont typeface="Arial" panose="020B0604020202020204" pitchFamily="34" charset="0"/>
                        <a:buNone/>
                        <a:tabLst/>
                      </a:pPr>
                      <a:r>
                        <a:rPr lang="en-GB" sz="1400" b="1" kern="1200" dirty="0">
                          <a:solidFill>
                            <a:schemeClr val="accent6"/>
                          </a:solidFill>
                          <a:latin typeface="Helvetica Neue LT Std 45 Light" panose="020B0403020202020204"/>
                          <a:ea typeface="+mn-ea"/>
                          <a:cs typeface="+mn-cs"/>
                        </a:rPr>
                        <a:t>Insight</a:t>
                      </a:r>
                    </a:p>
                  </a:txBody>
                  <a:tcPr marL="72000" marR="72000" marT="72000" marB="72000" anchor="b"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ctr" defTabSz="1043056" rtl="0" eaLnBrk="1" fontAlgn="base" latinLnBrk="0" hangingPunct="1">
                        <a:lnSpc>
                          <a:spcPct val="110000"/>
                        </a:lnSpc>
                        <a:spcBef>
                          <a:spcPts val="0"/>
                        </a:spcBef>
                        <a:spcAft>
                          <a:spcPts val="600"/>
                        </a:spcAft>
                        <a:buClrTx/>
                        <a:buSzTx/>
                        <a:buFont typeface="Arial" panose="020B0604020202020204" pitchFamily="34" charset="0"/>
                        <a:buNone/>
                        <a:tabLst/>
                      </a:pPr>
                      <a:r>
                        <a:rPr lang="en-GB" sz="1400" b="1" kern="1200" dirty="0">
                          <a:solidFill>
                            <a:schemeClr val="accent6"/>
                          </a:solidFill>
                          <a:latin typeface="Helvetica Neue LT Std 45 Light" panose="020B0403020202020204"/>
                          <a:ea typeface="+mn-ea"/>
                          <a:cs typeface="+mn-cs"/>
                        </a:rPr>
                        <a:t>Ambition</a:t>
                      </a:r>
                    </a:p>
                  </a:txBody>
                  <a:tcPr marL="72000" marR="72000" marT="72000" marB="72000" anchor="b" horzOverflow="overflow">
                    <a:lnL w="6350" cap="flat" cmpd="sng" algn="ctr">
                      <a:noFill/>
                      <a:prstDash val="solid"/>
                      <a:round/>
                      <a:headEnd type="none" w="med" len="med"/>
                      <a:tailEnd type="none" w="med" len="med"/>
                    </a:lnL>
                    <a:lnR cap="flat">
                      <a:noFill/>
                    </a:lnR>
                    <a:lnT w="635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33847">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1270" marR="0" lvl="1" indent="0" algn="l" defTabSz="995363" rtl="0" eaLnBrk="1" fontAlgn="base" latinLnBrk="0" hangingPunct="1">
                        <a:lnSpc>
                          <a:spcPct val="100000"/>
                        </a:lnSpc>
                        <a:spcBef>
                          <a:spcPct val="30000"/>
                        </a:spcBef>
                        <a:spcAft>
                          <a:spcPct val="0"/>
                        </a:spcAft>
                        <a:buClr>
                          <a:schemeClr val="accent1"/>
                        </a:buClr>
                        <a:buSzPct val="75000"/>
                        <a:buFont typeface="Wingdings" pitchFamily="2" charset="2"/>
                        <a:buNone/>
                        <a:tabLst>
                          <a:tab pos="3592513" algn="r"/>
                          <a:tab pos="7035800" algn="r"/>
                        </a:tabLst>
                      </a:pPr>
                      <a:r>
                        <a:rPr kumimoji="0" lang="en-GB" sz="1200" b="1" i="0" u="none" strike="noStrike" cap="none" normalizeH="0" baseline="0" dirty="0">
                          <a:ln>
                            <a:noFill/>
                          </a:ln>
                          <a:solidFill>
                            <a:schemeClr val="tx1"/>
                          </a:solidFill>
                          <a:effectLst/>
                          <a:latin typeface="Helvetica Neue LT Std 45 Light" panose="020B0403020202020204"/>
                        </a:rPr>
                        <a:t>Drive the growth and participation in DC service</a:t>
                      </a:r>
                    </a:p>
                    <a:p>
                      <a:pPr marL="1588" marR="0" lvl="1" indent="0" algn="l" defTabSz="995363" rtl="0" eaLnBrk="1" fontAlgn="base" latinLnBrk="0" hangingPunct="1">
                        <a:lnSpc>
                          <a:spcPct val="100000"/>
                        </a:lnSpc>
                        <a:spcBef>
                          <a:spcPct val="30000"/>
                        </a:spcBef>
                        <a:spcAft>
                          <a:spcPct val="0"/>
                        </a:spcAft>
                        <a:buClr>
                          <a:schemeClr val="accent1"/>
                        </a:buClr>
                        <a:buSzPct val="75000"/>
                        <a:buFont typeface="Wingdings" pitchFamily="2" charset="2"/>
                        <a:buNone/>
                        <a:tabLst>
                          <a:tab pos="3592513" algn="r"/>
                          <a:tab pos="7035800" algn="r"/>
                        </a:tabLst>
                      </a:pPr>
                      <a:endParaRPr kumimoji="0" lang="en-GB" sz="1200" b="1" i="0" u="none" strike="noStrike" cap="none" normalizeH="0" baseline="0" dirty="0">
                        <a:ln>
                          <a:noFill/>
                        </a:ln>
                        <a:solidFill>
                          <a:schemeClr val="tx1"/>
                        </a:solidFill>
                        <a:effectLst/>
                        <a:latin typeface="Helvetica Neue LT Std 45 Light" panose="020B0403020202020204"/>
                      </a:endParaRPr>
                    </a:p>
                    <a:p>
                      <a:pPr marL="1270" marR="0" lvl="1" indent="0" algn="l" defTabSz="995363" rtl="0" eaLnBrk="1" fontAlgn="base" latinLnBrk="0" hangingPunct="1">
                        <a:lnSpc>
                          <a:spcPct val="100000"/>
                        </a:lnSpc>
                        <a:spcBef>
                          <a:spcPct val="30000"/>
                        </a:spcBef>
                        <a:spcAft>
                          <a:spcPct val="0"/>
                        </a:spcAft>
                        <a:buClr>
                          <a:schemeClr val="accent1"/>
                        </a:buClr>
                        <a:buSzPct val="75000"/>
                        <a:buFont typeface="Wingdings" pitchFamily="2" charset="2"/>
                        <a:buNone/>
                        <a:tabLst>
                          <a:tab pos="3592513" algn="r"/>
                          <a:tab pos="7035800" algn="r"/>
                        </a:tabLst>
                      </a:pPr>
                      <a:r>
                        <a:rPr kumimoji="0" lang="en-GB" sz="1200" b="1" i="0" u="none" strike="noStrike" cap="none" normalizeH="0" baseline="0" dirty="0">
                          <a:ln>
                            <a:noFill/>
                          </a:ln>
                          <a:solidFill>
                            <a:schemeClr val="tx1"/>
                          </a:solidFill>
                          <a:effectLst/>
                          <a:latin typeface="Helvetica Neue LT Std 45 Light" panose="020B0403020202020204"/>
                        </a:rPr>
                        <a:t>Review </a:t>
                      </a:r>
                      <a:r>
                        <a:rPr lang="en-GB" sz="1200" b="1" i="0" u="none" strike="noStrike" cap="none" normalizeH="0" baseline="0" dirty="0">
                          <a:ln>
                            <a:noFill/>
                          </a:ln>
                          <a:solidFill>
                            <a:schemeClr val="tx1"/>
                          </a:solidFill>
                          <a:effectLst/>
                          <a:latin typeface="Helvetica Neue LT Std 45 Light" panose="020B0403020202020204"/>
                        </a:rPr>
                        <a:t>quick</a:t>
                      </a:r>
                      <a:r>
                        <a:rPr kumimoji="0" lang="en-GB" sz="1200" b="1" i="0" u="none" strike="noStrike" cap="none" normalizeH="0" baseline="0" dirty="0">
                          <a:ln>
                            <a:noFill/>
                          </a:ln>
                          <a:solidFill>
                            <a:schemeClr val="tx1"/>
                          </a:solidFill>
                          <a:effectLst/>
                          <a:latin typeface="Helvetica Neue LT Std 45 Light" panose="020B0403020202020204"/>
                        </a:rPr>
                        <a:t> win options to drive participation</a:t>
                      </a:r>
                    </a:p>
                  </a:txBody>
                  <a:tcPr marL="72000" marR="72000" marT="72000" marB="72000" horzOverflow="overflow">
                    <a:lnL cap="flat">
                      <a:noFill/>
                    </a:lnL>
                    <a:lnR w="635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85750" lvl="1" indent="-285750">
                        <a:buFont typeface="Arial" panose="020B0604020202020204" pitchFamily="34" charset="0"/>
                        <a:buChar char="•"/>
                      </a:pPr>
                      <a:r>
                        <a:rPr kumimoji="0" lang="en-GB" sz="1200" b="0" i="0" u="none" strike="noStrike" kern="1200" cap="none" spc="0" normalizeH="0" baseline="0" dirty="0">
                          <a:ln>
                            <a:noFill/>
                          </a:ln>
                          <a:solidFill>
                            <a:schemeClr val="tx1"/>
                          </a:solidFill>
                          <a:effectLst/>
                          <a:uLnTx/>
                          <a:uFillTx/>
                          <a:latin typeface="Helvetica Neue LT Std 45 Light" panose="020B0403020202020204"/>
                          <a:ea typeface="+mn-ea"/>
                          <a:cs typeface="+mn-cs"/>
                        </a:rPr>
                        <a:t>Continue to support queries and service interest</a:t>
                      </a:r>
                    </a:p>
                    <a:p>
                      <a:pPr marL="285750" lvl="1" indent="-285750">
                        <a:buFont typeface="Arial" panose="020B0604020202020204" pitchFamily="34" charset="0"/>
                        <a:buChar char="•"/>
                      </a:pPr>
                      <a:endParaRPr kumimoji="0" lang="en-GB" sz="1200" b="0" i="0" u="none" strike="noStrike" kern="1200" cap="none" spc="0" normalizeH="0" baseline="0" dirty="0">
                        <a:ln>
                          <a:noFill/>
                        </a:ln>
                        <a:solidFill>
                          <a:schemeClr val="tx1"/>
                        </a:solidFill>
                        <a:effectLst/>
                        <a:uLnTx/>
                        <a:uFillTx/>
                        <a:latin typeface="Helvetica Neue LT Std 45 Light" panose="020B0403020202020204"/>
                        <a:ea typeface="+mn-ea"/>
                        <a:cs typeface="+mn-cs"/>
                      </a:endParaRPr>
                    </a:p>
                    <a:p>
                      <a:pPr marL="285750" lvl="1" indent="-285750">
                        <a:buFont typeface="Arial" panose="020B0604020202020204" pitchFamily="34" charset="0"/>
                        <a:buChar char="•"/>
                      </a:pPr>
                      <a:r>
                        <a:rPr kumimoji="0" lang="en-GB" sz="1200" b="0" i="0" u="none" strike="noStrike" kern="1200" cap="none" spc="0" normalizeH="0" baseline="0" dirty="0">
                          <a:ln>
                            <a:noFill/>
                          </a:ln>
                          <a:solidFill>
                            <a:schemeClr val="tx1"/>
                          </a:solidFill>
                          <a:effectLst/>
                          <a:uLnTx/>
                          <a:uFillTx/>
                          <a:latin typeface="Helvetica Neue LT Std 45 Light" panose="020B0403020202020204"/>
                          <a:ea typeface="+mn-ea"/>
                          <a:cs typeface="+mn-cs"/>
                        </a:rPr>
                        <a:t>Support contractual, technical and system onboarding</a:t>
                      </a:r>
                    </a:p>
                    <a:p>
                      <a:pPr marL="285750" lvl="1" indent="-285750">
                        <a:buFont typeface="Arial" panose="020B0604020202020204" pitchFamily="34" charset="0"/>
                        <a:buChar char="•"/>
                      </a:pPr>
                      <a:endParaRPr kumimoji="0" lang="en-GB" sz="1200" b="0" i="0" u="none" strike="noStrike" kern="1200" cap="none" spc="0" normalizeH="0" baseline="0" dirty="0">
                        <a:ln>
                          <a:noFill/>
                        </a:ln>
                        <a:solidFill>
                          <a:schemeClr val="tx1"/>
                        </a:solidFill>
                        <a:effectLst/>
                        <a:uLnTx/>
                        <a:uFillTx/>
                        <a:latin typeface="Helvetica Neue LT Std 45 Light" panose="020B0403020202020204"/>
                        <a:ea typeface="+mn-ea"/>
                        <a:cs typeface="+mn-cs"/>
                      </a:endParaRPr>
                    </a:p>
                    <a:p>
                      <a:pPr marL="285750" lvl="1" indent="-285750">
                        <a:buFont typeface="Arial" panose="020B0604020202020204" pitchFamily="34" charset="0"/>
                        <a:buChar char="•"/>
                      </a:pPr>
                      <a:r>
                        <a:rPr lang="en-GB" sz="1200" b="0" i="0" u="none" strike="noStrike" kern="1200" cap="none" spc="0" normalizeH="0" baseline="0" noProof="0" dirty="0">
                          <a:ln>
                            <a:noFill/>
                          </a:ln>
                          <a:solidFill>
                            <a:schemeClr val="tx1"/>
                          </a:solidFill>
                          <a:effectLst/>
                          <a:uLnTx/>
                          <a:uFillTx/>
                          <a:latin typeface="Helvetica Neue LT Std 45 Light" panose="020B0403020202020204"/>
                        </a:rPr>
                        <a:t>Understand blockers to participation</a:t>
                      </a:r>
                    </a:p>
                    <a:p>
                      <a:pPr marL="285750" lvl="1" indent="-285750">
                        <a:buFont typeface="Arial" panose="020B0604020202020204" pitchFamily="34" charset="0"/>
                        <a:buChar char="•"/>
                      </a:pPr>
                      <a:endParaRPr lang="en-GB" sz="1200" b="0" i="0" u="none" strike="noStrike" kern="1200" cap="none" spc="0" normalizeH="0" baseline="0" dirty="0">
                        <a:ln>
                          <a:noFill/>
                        </a:ln>
                        <a:solidFill>
                          <a:schemeClr val="tx1"/>
                        </a:solidFill>
                        <a:effectLst/>
                        <a:highlight>
                          <a:srgbClr val="FFFF00"/>
                        </a:highlight>
                        <a:uLnTx/>
                        <a:uFillTx/>
                        <a:latin typeface="Helvetica Neue LT Std 45 Light" panose="020B0403020202020204"/>
                        <a:ea typeface="+mn-ea"/>
                        <a:cs typeface="+mn-cs"/>
                      </a:endParaRPr>
                    </a:p>
                    <a:p>
                      <a:pPr marL="285750" lvl="1" indent="-285750">
                        <a:buFont typeface="Arial" panose="020B0604020202020204" pitchFamily="34" charset="0"/>
                        <a:buChar char="•"/>
                      </a:pPr>
                      <a:r>
                        <a:rPr kumimoji="0" lang="en-GB" sz="1200" b="0" i="0" u="none" strike="noStrike" kern="1200" cap="none" spc="0" normalizeH="0" baseline="0" dirty="0">
                          <a:ln>
                            <a:noFill/>
                          </a:ln>
                          <a:solidFill>
                            <a:schemeClr val="tx1"/>
                          </a:solidFill>
                          <a:effectLst/>
                          <a:uLnTx/>
                          <a:uFillTx/>
                          <a:latin typeface="Helvetica Neue LT Std 45 Light" panose="020B0403020202020204"/>
                          <a:ea typeface="+mn-ea"/>
                          <a:cs typeface="+mn-cs"/>
                        </a:rPr>
                        <a:t>Facilitating switchover between frequency services</a:t>
                      </a:r>
                    </a:p>
                    <a:p>
                      <a:pPr marL="285750" lvl="1" indent="-285750">
                        <a:buFont typeface="Arial" panose="020B0604020202020204" pitchFamily="34" charset="0"/>
                        <a:buChar char="•"/>
                      </a:pPr>
                      <a:endParaRPr kumimoji="0" lang="en-GB" sz="1200" b="0" i="0" u="none" strike="noStrike" kern="1200" cap="none" spc="0" normalizeH="0" baseline="0" dirty="0">
                        <a:ln>
                          <a:noFill/>
                        </a:ln>
                        <a:solidFill>
                          <a:schemeClr val="tx1"/>
                        </a:solidFill>
                        <a:effectLst/>
                        <a:uLnTx/>
                        <a:uFillTx/>
                        <a:latin typeface="Helvetica Neue LT Std 45 Light" panose="020B0403020202020204"/>
                        <a:ea typeface="+mn-ea"/>
                        <a:cs typeface="+mn-cs"/>
                      </a:endParaRPr>
                    </a:p>
                    <a:p>
                      <a:pPr marL="285750" lvl="1" indent="-285750">
                        <a:buFont typeface="Arial" panose="020B0604020202020204" pitchFamily="34" charset="0"/>
                        <a:buChar char="•"/>
                      </a:pPr>
                      <a:r>
                        <a:rPr kumimoji="0" lang="en-GB" sz="1200" b="0" i="0" u="none" strike="noStrike" kern="1200" cap="none" spc="0" normalizeH="0" baseline="0" dirty="0">
                          <a:ln>
                            <a:noFill/>
                          </a:ln>
                          <a:solidFill>
                            <a:schemeClr val="tx1"/>
                          </a:solidFill>
                          <a:effectLst/>
                          <a:uLnTx/>
                          <a:uFillTx/>
                          <a:latin typeface="Helvetica Neue LT Std 45 Light" panose="020B0403020202020204"/>
                          <a:ea typeface="+mn-ea"/>
                          <a:cs typeface="+mn-cs"/>
                        </a:rPr>
                        <a:t>Develop forecasted pipeline for ENCC to </a:t>
                      </a:r>
                      <a:r>
                        <a:rPr lang="en-GB" sz="1200" b="0" i="0" u="none" strike="noStrike" kern="1200" cap="none" spc="0" normalizeH="0" baseline="0" dirty="0">
                          <a:ln>
                            <a:noFill/>
                          </a:ln>
                          <a:solidFill>
                            <a:schemeClr val="tx1"/>
                          </a:solidFill>
                          <a:effectLst/>
                          <a:uLnTx/>
                          <a:uFillTx/>
                          <a:latin typeface="Helvetica Neue LT Std 45 Light" panose="020B0403020202020204"/>
                          <a:ea typeface="+mn-ea"/>
                          <a:cs typeface="+mn-cs"/>
                        </a:rPr>
                        <a:t>support volume</a:t>
                      </a:r>
                      <a:r>
                        <a:rPr kumimoji="0" lang="en-GB" sz="1200" b="0" i="0" u="none" strike="noStrike" kern="1200" cap="none" spc="0" normalizeH="0" baseline="0" dirty="0">
                          <a:ln>
                            <a:noFill/>
                          </a:ln>
                          <a:solidFill>
                            <a:schemeClr val="tx1"/>
                          </a:solidFill>
                          <a:effectLst/>
                          <a:uLnTx/>
                          <a:uFillTx/>
                          <a:latin typeface="Helvetica Neue LT Std 45 Light" panose="020B0403020202020204"/>
                          <a:ea typeface="+mn-ea"/>
                          <a:cs typeface="+mn-cs"/>
                        </a:rPr>
                        <a:t> integration operationally</a:t>
                      </a:r>
                      <a:r>
                        <a:rPr lang="en-GB" sz="1200" b="0" i="0" u="none" strike="noStrike" kern="1200" cap="none" spc="0" normalizeH="0" baseline="0" dirty="0">
                          <a:ln>
                            <a:noFill/>
                          </a:ln>
                          <a:solidFill>
                            <a:schemeClr val="tx1"/>
                          </a:solidFill>
                          <a:effectLst/>
                          <a:uLnTx/>
                          <a:uFillTx/>
                          <a:latin typeface="Helvetica Neue LT Std 45 Light" panose="020B0403020202020204"/>
                          <a:ea typeface="+mn-ea"/>
                          <a:cs typeface="+mn-cs"/>
                        </a:rPr>
                        <a:t> </a:t>
                      </a:r>
                      <a:endParaRPr kumimoji="0" lang="en-GB" sz="1200" b="0" i="0" u="none" strike="noStrike" kern="1200" cap="none" spc="0" normalizeH="0" baseline="0" dirty="0">
                        <a:ln>
                          <a:noFill/>
                        </a:ln>
                        <a:solidFill>
                          <a:schemeClr val="tx1"/>
                        </a:solidFill>
                        <a:effectLst/>
                        <a:uLnTx/>
                        <a:uFillTx/>
                        <a:latin typeface="Helvetica Neue LT Std 45 Light" panose="020B0403020202020204"/>
                        <a:ea typeface="+mn-ea"/>
                        <a:cs typeface="+mn-cs"/>
                      </a:endParaRPr>
                    </a:p>
                    <a:p>
                      <a:pPr marL="182245" marR="0" lvl="2" indent="-182245" algn="l" rtl="0" eaLnBrk="1" fontAlgn="auto" latinLnBrk="0" hangingPunct="1">
                        <a:lnSpc>
                          <a:spcPct val="100000"/>
                        </a:lnSpc>
                        <a:spcBef>
                          <a:spcPts val="0"/>
                        </a:spcBef>
                        <a:spcAft>
                          <a:spcPts val="600"/>
                        </a:spcAft>
                        <a:buClr>
                          <a:schemeClr val="tx1"/>
                        </a:buClr>
                        <a:buSzTx/>
                        <a:buFont typeface="Arial" panose="020B0604020202020204" pitchFamily="34" charset="0"/>
                        <a:buChar char="•"/>
                      </a:pPr>
                      <a:endParaRPr lang="en-GB" sz="1200" b="0" i="0" u="none" strike="noStrike" kern="1200" cap="none" spc="0" normalizeH="0" baseline="0" noProof="0" dirty="0">
                        <a:ln>
                          <a:noFill/>
                        </a:ln>
                        <a:solidFill>
                          <a:schemeClr val="tx1"/>
                        </a:solidFill>
                        <a:effectLst/>
                        <a:uLnTx/>
                        <a:uFillTx/>
                        <a:latin typeface="Helvetica Neue LT Std 45 Light" panose="020B0403020202020204"/>
                        <a:ea typeface="+mn-ea"/>
                        <a:cs typeface="+mn-cs"/>
                      </a:endParaRPr>
                    </a:p>
                  </a:txBody>
                  <a:tcPr marL="72000" marR="72000" marT="72000" marB="72000"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182245" marR="0" lvl="2" indent="-182245" algn="l" defTabSz="1043056" rtl="0" eaLnBrk="1" fontAlgn="auto" latinLnBrk="0" hangingPunct="1">
                        <a:lnSpc>
                          <a:spcPct val="100000"/>
                        </a:lnSpc>
                        <a:spcBef>
                          <a:spcPts val="0"/>
                        </a:spcBef>
                        <a:spcAft>
                          <a:spcPts val="600"/>
                        </a:spcAft>
                        <a:buClr>
                          <a:schemeClr val="tx1"/>
                        </a:buClr>
                        <a:buSzTx/>
                        <a:buFont typeface="Arial" panose="020B0604020202020204" pitchFamily="34" charset="0"/>
                        <a:buChar char="•"/>
                        <a:tabLst/>
                        <a:defRPr/>
                      </a:pPr>
                      <a:r>
                        <a:rPr kumimoji="0" lang="en-GB" sz="1200" b="0" i="0" u="none" strike="noStrike" kern="1200" cap="none" spc="0" normalizeH="0" baseline="0" noProof="0" dirty="0">
                          <a:ln>
                            <a:noFill/>
                          </a:ln>
                          <a:solidFill>
                            <a:schemeClr val="tx1"/>
                          </a:solidFill>
                          <a:effectLst/>
                          <a:uLnTx/>
                          <a:uFillTx/>
                          <a:latin typeface="Helvetica Neue LT Std 45 Light" panose="020B0403020202020204"/>
                          <a:ea typeface="+mn-ea"/>
                          <a:cs typeface="+mn-cs"/>
                        </a:rPr>
                        <a:t>ESO onboards volumes to target requirement - </a:t>
                      </a:r>
                      <a:r>
                        <a:rPr kumimoji="0" lang="en-GB" sz="1200" b="1" i="0" u="none" strike="noStrike" kern="1200" cap="none" spc="0" normalizeH="0" baseline="0" noProof="0" dirty="0">
                          <a:ln>
                            <a:noFill/>
                          </a:ln>
                          <a:solidFill>
                            <a:schemeClr val="tx1"/>
                          </a:solidFill>
                          <a:effectLst/>
                          <a:uLnTx/>
                          <a:uFillTx/>
                          <a:latin typeface="Helvetica Neue LT Std 45 Light" panose="020B0403020202020204"/>
                          <a:ea typeface="+mn-ea"/>
                          <a:cs typeface="+mn-cs"/>
                        </a:rPr>
                        <a:t>ASAP</a:t>
                      </a:r>
                    </a:p>
                    <a:p>
                      <a:pPr marL="182245" marR="0" lvl="2" indent="-182245" algn="l" rtl="0" eaLnBrk="1" fontAlgn="auto" latinLnBrk="0" hangingPunct="1">
                        <a:lnSpc>
                          <a:spcPct val="100000"/>
                        </a:lnSpc>
                        <a:spcBef>
                          <a:spcPts val="0"/>
                        </a:spcBef>
                        <a:spcAft>
                          <a:spcPts val="600"/>
                        </a:spcAft>
                        <a:buClr>
                          <a:schemeClr val="tx1"/>
                        </a:buClr>
                        <a:buSzTx/>
                        <a:buFont typeface="Arial" panose="020B0604020202020204" pitchFamily="34" charset="0"/>
                        <a:buChar char="•"/>
                      </a:pPr>
                      <a:r>
                        <a:rPr lang="en-GB" sz="1200" b="0" i="0" u="none" strike="noStrike" kern="1200" cap="none" spc="0" normalizeH="0" baseline="0" noProof="0" dirty="0">
                          <a:ln>
                            <a:noFill/>
                          </a:ln>
                          <a:solidFill>
                            <a:schemeClr val="tx1"/>
                          </a:solidFill>
                          <a:effectLst/>
                          <a:uLnTx/>
                          <a:uFillTx/>
                          <a:latin typeface="Helvetica Neue LT Std 45 Light" panose="020B0403020202020204"/>
                          <a:ea typeface="+mn-ea"/>
                          <a:cs typeface="+mn-cs"/>
                        </a:rPr>
                        <a:t>Early blockers that don't impact the quality of DC service are removed and participation increases</a:t>
                      </a:r>
                    </a:p>
                    <a:p>
                      <a:pPr marL="182245" marR="0" lvl="2" indent="-182245" algn="l" defTabSz="1043056">
                        <a:lnSpc>
                          <a:spcPct val="100000"/>
                        </a:lnSpc>
                        <a:spcBef>
                          <a:spcPts val="0"/>
                        </a:spcBef>
                        <a:spcAft>
                          <a:spcPts val="600"/>
                        </a:spcAft>
                        <a:buClr>
                          <a:srgbClr val="454545"/>
                        </a:buClr>
                        <a:buSzTx/>
                        <a:buFont typeface="Arial" panose="020B0604020202020204" pitchFamily="34" charset="0"/>
                        <a:buChar char="•"/>
                        <a:tabLst/>
                        <a:defRPr/>
                      </a:pPr>
                      <a:r>
                        <a:rPr kumimoji="0" lang="en-GB" sz="1200" b="0" i="0" u="none" strike="noStrike" kern="1200" cap="none" spc="0" normalizeH="0" baseline="0" noProof="0" dirty="0">
                          <a:ln>
                            <a:noFill/>
                          </a:ln>
                          <a:solidFill>
                            <a:schemeClr val="tx1"/>
                          </a:solidFill>
                          <a:effectLst/>
                          <a:uLnTx/>
                          <a:uFillTx/>
                          <a:latin typeface="Helvetica Neue LT Std 45 Light" panose="020B0403020202020204"/>
                          <a:ea typeface="+mn-ea"/>
                          <a:cs typeface="+mn-cs"/>
                        </a:rPr>
                        <a:t>Market liquidity established and value for end consumer recognised through increased competition - </a:t>
                      </a:r>
                      <a:r>
                        <a:rPr kumimoji="0" lang="en-GB" sz="1200" b="1" i="0" u="none" strike="noStrike" kern="1200" cap="none" spc="0" normalizeH="0" baseline="0" noProof="0" dirty="0">
                          <a:ln>
                            <a:noFill/>
                          </a:ln>
                          <a:solidFill>
                            <a:schemeClr val="tx1"/>
                          </a:solidFill>
                          <a:effectLst/>
                          <a:uLnTx/>
                          <a:uFillTx/>
                          <a:latin typeface="Helvetica Neue LT Std 45 Light" panose="020B0403020202020204"/>
                          <a:ea typeface="+mn-ea"/>
                          <a:cs typeface="+mn-cs"/>
                        </a:rPr>
                        <a:t>ASAP</a:t>
                      </a:r>
                      <a:endParaRPr kumimoji="0" lang="en-GB" dirty="0">
                        <a:latin typeface="Helvetica Neue LT Std 45 Light" panose="020B0403020202020204"/>
                      </a:endParaRPr>
                    </a:p>
                    <a:p>
                      <a:pPr marL="182245" marR="0" lvl="2" indent="-182245" algn="l" defTabSz="1043056" rtl="0" eaLnBrk="1" fontAlgn="auto" latinLnBrk="0" hangingPunct="1">
                        <a:lnSpc>
                          <a:spcPct val="100000"/>
                        </a:lnSpc>
                        <a:spcBef>
                          <a:spcPts val="0"/>
                        </a:spcBef>
                        <a:spcAft>
                          <a:spcPts val="600"/>
                        </a:spcAft>
                        <a:buClr>
                          <a:schemeClr val="tx1"/>
                        </a:buClr>
                        <a:buSzTx/>
                        <a:buFont typeface="Arial" panose="020B0604020202020204" pitchFamily="34" charset="0"/>
                        <a:buChar char="•"/>
                        <a:tabLst/>
                        <a:defRPr/>
                      </a:pPr>
                      <a:endParaRPr kumimoji="0" lang="en-GB" sz="1200" b="1" i="0" u="none" strike="noStrike" kern="1200" cap="none" spc="0" normalizeH="0" baseline="0" noProof="0" dirty="0">
                        <a:ln>
                          <a:noFill/>
                        </a:ln>
                        <a:solidFill>
                          <a:schemeClr val="tx1"/>
                        </a:solidFill>
                        <a:effectLst/>
                        <a:uLnTx/>
                        <a:uFillTx/>
                        <a:latin typeface="Helvetica Neue LT Std 45 Light" panose="020B0403020202020204"/>
                        <a:ea typeface="+mn-ea"/>
                        <a:cs typeface="+mn-cs"/>
                      </a:endParaRPr>
                    </a:p>
                  </a:txBody>
                  <a:tcPr marL="72000" marR="72000" marT="72000" marB="72000" horzOverflow="overflow">
                    <a:lnL w="6350" cap="flat" cmpd="sng" algn="ctr">
                      <a:noFill/>
                      <a:prstDash val="solid"/>
                      <a:round/>
                      <a:headEnd type="none" w="med" len="med"/>
                      <a:tailEnd type="none" w="med" len="med"/>
                    </a:lnL>
                    <a:lnR cap="flat">
                      <a:noFill/>
                    </a:lnR>
                    <a:lnT w="12700" cap="flat" cmpd="sng" algn="ctr">
                      <a:solidFill>
                        <a:schemeClr val="accent1"/>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7" name="Text Placeholder 2">
            <a:extLst>
              <a:ext uri="{FF2B5EF4-FFF2-40B4-BE49-F238E27FC236}">
                <a16:creationId xmlns:a16="http://schemas.microsoft.com/office/drawing/2014/main" id="{79743F5A-74A4-4C17-9FC9-5E2B7E170366}"/>
              </a:ext>
            </a:extLst>
          </p:cNvPr>
          <p:cNvSpPr>
            <a:spLocks noGrp="1"/>
          </p:cNvSpPr>
          <p:nvPr>
            <p:ph type="body" sz="quarter" idx="12"/>
          </p:nvPr>
        </p:nvSpPr>
        <p:spPr>
          <a:xfrm>
            <a:off x="470269" y="1018838"/>
            <a:ext cx="8351002" cy="246221"/>
          </a:xfrm>
        </p:spPr>
        <p:txBody>
          <a:bodyPr numCol="1"/>
          <a:lstStyle/>
          <a:p>
            <a:r>
              <a:rPr lang="en-GB" sz="1600" b="1" dirty="0">
                <a:solidFill>
                  <a:schemeClr val="tx1"/>
                </a:solidFill>
              </a:rPr>
              <a:t>Wave 1 </a:t>
            </a:r>
          </a:p>
        </p:txBody>
      </p:sp>
      <p:pic>
        <p:nvPicPr>
          <p:cNvPr id="8" name="Slide 9">
            <a:hlinkClick r:id="" action="ppaction://media"/>
            <a:extLst>
              <a:ext uri="{FF2B5EF4-FFF2-40B4-BE49-F238E27FC236}">
                <a16:creationId xmlns:a16="http://schemas.microsoft.com/office/drawing/2014/main" id="{9C6F63EF-8541-4239-BE40-6E68A7CDDD0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00650" y="172376"/>
            <a:ext cx="609600" cy="609600"/>
          </a:xfrm>
          <a:prstGeom prst="rect">
            <a:avLst/>
          </a:prstGeom>
        </p:spPr>
      </p:pic>
    </p:spTree>
    <p:extLst>
      <p:ext uri="{BB962C8B-B14F-4D97-AF65-F5344CB8AC3E}">
        <p14:creationId xmlns:p14="http://schemas.microsoft.com/office/powerpoint/2010/main" val="19854605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996"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D3ABB-2784-754F-9768-56AE0EF7A5D5}"/>
              </a:ext>
            </a:extLst>
          </p:cNvPr>
          <p:cNvSpPr>
            <a:spLocks noGrp="1"/>
          </p:cNvSpPr>
          <p:nvPr>
            <p:ph type="title"/>
          </p:nvPr>
        </p:nvSpPr>
        <p:spPr>
          <a:xfrm>
            <a:off x="470269" y="420088"/>
            <a:ext cx="5562978" cy="478310"/>
          </a:xfrm>
        </p:spPr>
        <p:txBody>
          <a:bodyPr/>
          <a:lstStyle/>
          <a:p>
            <a:r>
              <a:rPr lang="en-GB" dirty="0"/>
              <a:t>Internal Process Review </a:t>
            </a:r>
            <a:endParaRPr lang="en-US" dirty="0"/>
          </a:p>
        </p:txBody>
      </p:sp>
      <p:sp>
        <p:nvSpPr>
          <p:cNvPr id="6" name="Text Placeholder 2">
            <a:extLst>
              <a:ext uri="{FF2B5EF4-FFF2-40B4-BE49-F238E27FC236}">
                <a16:creationId xmlns:a16="http://schemas.microsoft.com/office/drawing/2014/main" id="{82C092D1-CEA1-4D46-A4D5-11BDF21F627A}"/>
              </a:ext>
            </a:extLst>
          </p:cNvPr>
          <p:cNvSpPr>
            <a:spLocks noGrp="1"/>
          </p:cNvSpPr>
          <p:nvPr>
            <p:ph type="body" sz="quarter" idx="12"/>
          </p:nvPr>
        </p:nvSpPr>
        <p:spPr>
          <a:xfrm>
            <a:off x="470269" y="1018838"/>
            <a:ext cx="8351002" cy="246221"/>
          </a:xfrm>
        </p:spPr>
        <p:txBody>
          <a:bodyPr numCol="1"/>
          <a:lstStyle/>
          <a:p>
            <a:r>
              <a:rPr lang="en-GB" sz="1600" b="1" dirty="0">
                <a:solidFill>
                  <a:schemeClr val="tx1"/>
                </a:solidFill>
              </a:rPr>
              <a:t>Wave 1 </a:t>
            </a:r>
          </a:p>
        </p:txBody>
      </p:sp>
      <p:graphicFrame>
        <p:nvGraphicFramePr>
          <p:cNvPr id="7" name="Group 65">
            <a:extLst>
              <a:ext uri="{FF2B5EF4-FFF2-40B4-BE49-F238E27FC236}">
                <a16:creationId xmlns:a16="http://schemas.microsoft.com/office/drawing/2014/main" id="{A85FCE63-9C75-41F2-8856-D2D6D2C1A96E}"/>
              </a:ext>
            </a:extLst>
          </p:cNvPr>
          <p:cNvGraphicFramePr>
            <a:graphicFrameLocks noGrp="1"/>
          </p:cNvGraphicFramePr>
          <p:nvPr>
            <p:extLst>
              <p:ext uri="{D42A27DB-BD31-4B8C-83A1-F6EECF244321}">
                <p14:modId xmlns:p14="http://schemas.microsoft.com/office/powerpoint/2010/main" val="1082355819"/>
              </p:ext>
            </p:extLst>
          </p:nvPr>
        </p:nvGraphicFramePr>
        <p:xfrm>
          <a:off x="328691" y="1491630"/>
          <a:ext cx="8490857" cy="2485672"/>
        </p:xfrm>
        <a:graphic>
          <a:graphicData uri="http://schemas.openxmlformats.org/drawingml/2006/table">
            <a:tbl>
              <a:tblPr/>
              <a:tblGrid>
                <a:gridCol w="2369861">
                  <a:extLst>
                    <a:ext uri="{9D8B030D-6E8A-4147-A177-3AD203B41FA5}">
                      <a16:colId xmlns:a16="http://schemas.microsoft.com/office/drawing/2014/main" val="20000"/>
                    </a:ext>
                  </a:extLst>
                </a:gridCol>
                <a:gridCol w="2870324">
                  <a:extLst>
                    <a:ext uri="{9D8B030D-6E8A-4147-A177-3AD203B41FA5}">
                      <a16:colId xmlns:a16="http://schemas.microsoft.com/office/drawing/2014/main" val="20001"/>
                    </a:ext>
                  </a:extLst>
                </a:gridCol>
                <a:gridCol w="3250672">
                  <a:extLst>
                    <a:ext uri="{9D8B030D-6E8A-4147-A177-3AD203B41FA5}">
                      <a16:colId xmlns:a16="http://schemas.microsoft.com/office/drawing/2014/main" val="3500639376"/>
                    </a:ext>
                  </a:extLst>
                </a:gridCol>
              </a:tblGrid>
              <a:tr h="234265">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1270" marR="0" lvl="1" indent="0" algn="ctr" defTabSz="995363" rtl="0" eaLnBrk="1" fontAlgn="base" latinLnBrk="0" hangingPunct="1">
                        <a:lnSpc>
                          <a:spcPct val="100000"/>
                        </a:lnSpc>
                        <a:spcBef>
                          <a:spcPct val="30000"/>
                        </a:spcBef>
                        <a:spcAft>
                          <a:spcPct val="0"/>
                        </a:spcAft>
                        <a:buClr>
                          <a:schemeClr val="accent1"/>
                        </a:buClr>
                        <a:buSzPct val="75000"/>
                        <a:buFont typeface="Wingdings" pitchFamily="2" charset="2"/>
                        <a:buNone/>
                        <a:tabLst>
                          <a:tab pos="3592513" algn="r"/>
                          <a:tab pos="7035800" algn="r"/>
                        </a:tabLst>
                      </a:pPr>
                      <a:r>
                        <a:rPr kumimoji="0" lang="en-GB" sz="1400" b="1" i="0" u="none" strike="noStrike" cap="none" normalizeH="0" baseline="0" dirty="0">
                          <a:ln>
                            <a:noFill/>
                          </a:ln>
                          <a:solidFill>
                            <a:schemeClr val="accent6"/>
                          </a:solidFill>
                          <a:effectLst/>
                          <a:latin typeface="Helvetica Neue LT Std 45 Light" panose="020B0403020202020204"/>
                        </a:rPr>
                        <a:t>Activity</a:t>
                      </a:r>
                    </a:p>
                  </a:txBody>
                  <a:tcPr marL="72000" marR="72000" marT="72000" marB="72000" anchor="b" horzOverflow="overflow">
                    <a:lnL cap="flat">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043056" rtl="0" eaLnBrk="1" fontAlgn="base" latinLnBrk="0" hangingPunct="1">
                        <a:lnSpc>
                          <a:spcPct val="110000"/>
                        </a:lnSpc>
                        <a:spcBef>
                          <a:spcPts val="0"/>
                        </a:spcBef>
                        <a:spcAft>
                          <a:spcPts val="600"/>
                        </a:spcAft>
                        <a:buClrTx/>
                        <a:buSzTx/>
                        <a:buFont typeface="Arial" panose="020B0604020202020204" pitchFamily="34" charset="0"/>
                        <a:buNone/>
                        <a:tabLst/>
                      </a:pPr>
                      <a:r>
                        <a:rPr lang="en-GB" sz="1400" b="1" kern="1200" dirty="0">
                          <a:solidFill>
                            <a:schemeClr val="accent6"/>
                          </a:solidFill>
                          <a:latin typeface="Helvetica Neue LT Std 45 Light" panose="020B0403020202020204"/>
                          <a:ea typeface="+mn-ea"/>
                          <a:cs typeface="+mn-cs"/>
                        </a:rPr>
                        <a:t>Insight</a:t>
                      </a:r>
                    </a:p>
                  </a:txBody>
                  <a:tcPr marL="72000" marR="72000" marT="72000" marB="72000" anchor="b"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ctr" defTabSz="1043056" rtl="0" eaLnBrk="1" fontAlgn="base" latinLnBrk="0" hangingPunct="1">
                        <a:lnSpc>
                          <a:spcPct val="110000"/>
                        </a:lnSpc>
                        <a:spcBef>
                          <a:spcPts val="0"/>
                        </a:spcBef>
                        <a:spcAft>
                          <a:spcPts val="600"/>
                        </a:spcAft>
                        <a:buClrTx/>
                        <a:buSzTx/>
                        <a:buFont typeface="Arial" panose="020B0604020202020204" pitchFamily="34" charset="0"/>
                        <a:buNone/>
                        <a:tabLst/>
                      </a:pPr>
                      <a:r>
                        <a:rPr lang="en-GB" sz="1400" b="1" kern="1200" dirty="0">
                          <a:solidFill>
                            <a:schemeClr val="accent6"/>
                          </a:solidFill>
                          <a:latin typeface="Helvetica Neue LT Std 45 Light" panose="020B0403020202020204"/>
                          <a:ea typeface="+mn-ea"/>
                          <a:cs typeface="+mn-cs"/>
                        </a:rPr>
                        <a:t>Ambition</a:t>
                      </a:r>
                    </a:p>
                  </a:txBody>
                  <a:tcPr marL="72000" marR="72000" marT="72000" marB="72000" anchor="b" horzOverflow="overflow">
                    <a:lnL w="6350" cap="flat" cmpd="sng" algn="ctr">
                      <a:noFill/>
                      <a:prstDash val="solid"/>
                      <a:round/>
                      <a:headEnd type="none" w="med" len="med"/>
                      <a:tailEnd type="none" w="med" len="med"/>
                    </a:lnL>
                    <a:lnR cap="flat">
                      <a:noFill/>
                    </a:lnR>
                    <a:lnT w="635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33847">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1270" marR="0" lvl="1" indent="0" algn="l" defTabSz="995363" rtl="0" eaLnBrk="1" fontAlgn="base" latinLnBrk="0" hangingPunct="1">
                        <a:lnSpc>
                          <a:spcPct val="100000"/>
                        </a:lnSpc>
                        <a:spcBef>
                          <a:spcPct val="30000"/>
                        </a:spcBef>
                        <a:spcAft>
                          <a:spcPct val="0"/>
                        </a:spcAft>
                        <a:buClr>
                          <a:schemeClr val="accent1"/>
                        </a:buClr>
                        <a:buSzPct val="75000"/>
                        <a:buFont typeface="Wingdings" pitchFamily="2" charset="2"/>
                        <a:buNone/>
                        <a:tabLst>
                          <a:tab pos="3592513" algn="r"/>
                          <a:tab pos="7035800" algn="r"/>
                        </a:tabLst>
                      </a:pPr>
                      <a:r>
                        <a:rPr kumimoji="0" lang="en-GB" sz="1200" b="1" i="0" u="none" strike="noStrike" cap="none" normalizeH="0" baseline="0" dirty="0">
                          <a:ln>
                            <a:noFill/>
                          </a:ln>
                          <a:solidFill>
                            <a:schemeClr val="tx1"/>
                          </a:solidFill>
                          <a:effectLst/>
                          <a:latin typeface="Helvetica Neue LT Std 45 Light" panose="020B0403020202020204"/>
                        </a:rPr>
                        <a:t>Review and refinement of internal end to end processes of DC service</a:t>
                      </a:r>
                    </a:p>
                    <a:p>
                      <a:pPr marL="1270" marR="0" lvl="1" indent="0" algn="l">
                        <a:lnSpc>
                          <a:spcPct val="100000"/>
                        </a:lnSpc>
                        <a:spcBef>
                          <a:spcPct val="30000"/>
                        </a:spcBef>
                        <a:spcAft>
                          <a:spcPct val="0"/>
                        </a:spcAft>
                        <a:buFont typeface="Wingdings" pitchFamily="2" charset="2"/>
                        <a:buNone/>
                      </a:pPr>
                      <a:endParaRPr lang="en-GB" sz="1200" b="1" i="0" u="none" strike="noStrike" cap="none" normalizeH="0" baseline="0" dirty="0">
                        <a:ln>
                          <a:noFill/>
                        </a:ln>
                        <a:solidFill>
                          <a:schemeClr val="tx1"/>
                        </a:solidFill>
                        <a:effectLst/>
                        <a:latin typeface="Helvetica Neue LT Std 45 Light" panose="020B0403020202020204"/>
                      </a:endParaRPr>
                    </a:p>
                    <a:p>
                      <a:pPr marL="1270" marR="0" lvl="1" indent="0" algn="l">
                        <a:lnSpc>
                          <a:spcPct val="100000"/>
                        </a:lnSpc>
                        <a:spcBef>
                          <a:spcPct val="30000"/>
                        </a:spcBef>
                        <a:spcAft>
                          <a:spcPct val="0"/>
                        </a:spcAft>
                        <a:buNone/>
                      </a:pPr>
                      <a:endParaRPr lang="en-GB" sz="1200" b="1" i="0" u="none" strike="noStrike" cap="none" normalizeH="0" baseline="0" noProof="0" dirty="0">
                        <a:ln>
                          <a:noFill/>
                        </a:ln>
                        <a:solidFill>
                          <a:schemeClr val="tx1"/>
                        </a:solidFill>
                        <a:effectLst/>
                        <a:latin typeface="Helvetica Neue LT Std 45 Light" panose="020B0403020202020204"/>
                      </a:endParaRPr>
                    </a:p>
                    <a:p>
                      <a:pPr marL="1270" marR="0" lvl="1" indent="0" algn="l">
                        <a:lnSpc>
                          <a:spcPct val="100000"/>
                        </a:lnSpc>
                        <a:spcBef>
                          <a:spcPct val="30000"/>
                        </a:spcBef>
                        <a:spcAft>
                          <a:spcPct val="0"/>
                        </a:spcAft>
                        <a:buNone/>
                      </a:pPr>
                      <a:r>
                        <a:rPr lang="en-GB" sz="1200" b="1" i="0" u="none" strike="noStrike" cap="none" normalizeH="0" baseline="0" noProof="0" dirty="0">
                          <a:ln>
                            <a:noFill/>
                          </a:ln>
                          <a:solidFill>
                            <a:schemeClr val="tx1"/>
                          </a:solidFill>
                          <a:effectLst/>
                          <a:latin typeface="Helvetica Neue LT Std 45 Light" panose="020B0403020202020204"/>
                        </a:rPr>
                        <a:t>Regular feedback and engagement with control room on the implementation and embedding of DC</a:t>
                      </a:r>
                      <a:endParaRPr lang="en-GB" dirty="0">
                        <a:latin typeface="Helvetica Neue LT Std 45 Light" panose="020B0403020202020204"/>
                      </a:endParaRPr>
                    </a:p>
                  </a:txBody>
                  <a:tcPr marL="72000" marR="72000" marT="72000" marB="72000" horzOverflow="overflow">
                    <a:lnL cap="flat">
                      <a:noFill/>
                    </a:lnL>
                    <a:lnR w="635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182245" marR="0" lvl="2" indent="-182245" algn="l" rtl="0" eaLnBrk="1" fontAlgn="auto" latinLnBrk="0" hangingPunct="1">
                        <a:lnSpc>
                          <a:spcPct val="100000"/>
                        </a:lnSpc>
                        <a:spcBef>
                          <a:spcPts val="0"/>
                        </a:spcBef>
                        <a:spcAft>
                          <a:spcPts val="600"/>
                        </a:spcAft>
                        <a:buClr>
                          <a:schemeClr val="tx1"/>
                        </a:buClr>
                        <a:buSzTx/>
                        <a:buFont typeface="Arial" panose="020B0604020202020204" pitchFamily="34" charset="0"/>
                        <a:buChar char="•"/>
                      </a:pPr>
                      <a:r>
                        <a:rPr kumimoji="0" lang="en-GB" sz="1200" b="0" i="0" u="none" strike="noStrike" kern="1200" cap="none" spc="0" normalizeH="0" baseline="0" noProof="0" dirty="0">
                          <a:ln>
                            <a:noFill/>
                          </a:ln>
                          <a:solidFill>
                            <a:schemeClr val="tx1"/>
                          </a:solidFill>
                          <a:effectLst/>
                          <a:uLnTx/>
                          <a:uFillTx/>
                          <a:latin typeface="Helvetica Neue LT Std 45 Light" panose="020B0403020202020204"/>
                          <a:ea typeface="+mn-ea"/>
                          <a:cs typeface="+mn-cs"/>
                        </a:rPr>
                        <a:t>All </a:t>
                      </a:r>
                      <a:r>
                        <a:rPr lang="en-GB" sz="1200" b="0" i="0" u="none" strike="noStrike" kern="1200" cap="none" spc="0" normalizeH="0" baseline="0" noProof="0" dirty="0">
                          <a:ln>
                            <a:noFill/>
                          </a:ln>
                          <a:solidFill>
                            <a:schemeClr val="tx1"/>
                          </a:solidFill>
                          <a:effectLst/>
                          <a:uLnTx/>
                          <a:uFillTx/>
                          <a:latin typeface="Helvetica Neue LT Std 45 Light" panose="020B0403020202020204"/>
                          <a:ea typeface="+mn-ea"/>
                          <a:cs typeface="+mn-cs"/>
                        </a:rPr>
                        <a:t>departments</a:t>
                      </a:r>
                      <a:r>
                        <a:rPr kumimoji="0" lang="en-GB" sz="1200" b="0" i="0" u="none" strike="noStrike" kern="1200" cap="none" spc="0" normalizeH="0" baseline="0" noProof="0" dirty="0">
                          <a:ln>
                            <a:noFill/>
                          </a:ln>
                          <a:solidFill>
                            <a:schemeClr val="tx1"/>
                          </a:solidFill>
                          <a:effectLst/>
                          <a:uLnTx/>
                          <a:uFillTx/>
                          <a:latin typeface="Helvetica Neue LT Std 45 Light" panose="020B0403020202020204"/>
                          <a:ea typeface="+mn-ea"/>
                          <a:cs typeface="+mn-cs"/>
                        </a:rPr>
                        <a:t> on the DC project team are embedding </a:t>
                      </a:r>
                      <a:r>
                        <a:rPr lang="en-GB" sz="1200" b="0" i="0" u="none" strike="noStrike" kern="1200" cap="none" spc="0" normalizeH="0" baseline="0" noProof="0" dirty="0">
                          <a:ln>
                            <a:noFill/>
                          </a:ln>
                          <a:solidFill>
                            <a:schemeClr val="tx1"/>
                          </a:solidFill>
                          <a:effectLst/>
                          <a:uLnTx/>
                          <a:uFillTx/>
                          <a:latin typeface="Helvetica Neue LT Std 45 Light" panose="020B0403020202020204"/>
                          <a:ea typeface="+mn-ea"/>
                          <a:cs typeface="+mn-cs"/>
                        </a:rPr>
                        <a:t>new processes</a:t>
                      </a:r>
                      <a:r>
                        <a:rPr kumimoji="0" lang="en-GB" sz="1200" b="0" i="0" u="none" strike="noStrike" kern="1200" cap="none" spc="0" normalizeH="0" baseline="0" noProof="0" dirty="0">
                          <a:ln>
                            <a:noFill/>
                          </a:ln>
                          <a:solidFill>
                            <a:schemeClr val="tx1"/>
                          </a:solidFill>
                          <a:effectLst/>
                          <a:uLnTx/>
                          <a:uFillTx/>
                          <a:latin typeface="Helvetica Neue LT Std 45 Light" panose="020B0403020202020204"/>
                          <a:ea typeface="+mn-ea"/>
                          <a:cs typeface="+mn-cs"/>
                        </a:rPr>
                        <a:t> and seeking to refine</a:t>
                      </a:r>
                      <a:r>
                        <a:rPr lang="en-GB" sz="1200" b="0" i="0" u="none" strike="noStrike" kern="1200" cap="none" spc="0" normalizeH="0" baseline="0" noProof="0" dirty="0">
                          <a:ln>
                            <a:noFill/>
                          </a:ln>
                          <a:solidFill>
                            <a:schemeClr val="tx1"/>
                          </a:solidFill>
                          <a:effectLst/>
                          <a:uLnTx/>
                          <a:uFillTx/>
                          <a:latin typeface="Helvetica Neue LT Std 45 Light" panose="020B0403020202020204"/>
                          <a:ea typeface="+mn-ea"/>
                          <a:cs typeface="+mn-cs"/>
                        </a:rPr>
                        <a:t> and improve to ensure maximum robust delivery of the DC product to the market </a:t>
                      </a:r>
                      <a:endParaRPr kumimoji="0" lang="en-GB" sz="1200" b="0" i="0" u="none" strike="noStrike" kern="1200" cap="none" spc="0" normalizeH="0" baseline="0" noProof="0" dirty="0">
                        <a:ln>
                          <a:noFill/>
                        </a:ln>
                        <a:solidFill>
                          <a:schemeClr val="tx1"/>
                        </a:solidFill>
                        <a:effectLst/>
                        <a:uLnTx/>
                        <a:uFillTx/>
                        <a:latin typeface="Helvetica Neue LT Std 45 Light" panose="020B0403020202020204"/>
                        <a:ea typeface="+mn-ea"/>
                        <a:cs typeface="+mn-cs"/>
                      </a:endParaRPr>
                    </a:p>
                    <a:p>
                      <a:pPr marL="182245" marR="0" lvl="2" indent="-182245" algn="l">
                        <a:lnSpc>
                          <a:spcPct val="100000"/>
                        </a:lnSpc>
                        <a:spcBef>
                          <a:spcPts val="0"/>
                        </a:spcBef>
                        <a:spcAft>
                          <a:spcPts val="600"/>
                        </a:spcAft>
                        <a:buClr>
                          <a:srgbClr val="454545"/>
                        </a:buClr>
                        <a:buSzTx/>
                        <a:buFont typeface="Arial" panose="020B0604020202020204" pitchFamily="34" charset="0"/>
                        <a:buChar char="•"/>
                      </a:pPr>
                      <a:r>
                        <a:rPr lang="en-GB" sz="1200" b="0" i="0" u="none" strike="noStrike" kern="1200" cap="none" spc="0" normalizeH="0" baseline="0" noProof="0" dirty="0">
                          <a:ln>
                            <a:noFill/>
                          </a:ln>
                          <a:solidFill>
                            <a:schemeClr val="tx1"/>
                          </a:solidFill>
                          <a:effectLst/>
                          <a:uLnTx/>
                          <a:uFillTx/>
                          <a:latin typeface="Helvetica Neue LT Std 45 Light" panose="020B0403020202020204"/>
                        </a:rPr>
                        <a:t>As the end user of the DC product, engagement with the control room to support DC implementation into their toolkit is crucial</a:t>
                      </a:r>
                      <a:endParaRPr kumimoji="0" lang="en-GB" sz="1200" b="0" i="0" u="none" strike="noStrike" kern="1200" cap="none" spc="0" normalizeH="0" baseline="0" noProof="0" dirty="0">
                        <a:ln>
                          <a:noFill/>
                        </a:ln>
                        <a:solidFill>
                          <a:schemeClr val="tx1"/>
                        </a:solidFill>
                        <a:effectLst/>
                        <a:uLnTx/>
                        <a:uFillTx/>
                        <a:latin typeface="Helvetica Neue LT Std 45 Light" panose="020B0403020202020204"/>
                      </a:endParaRPr>
                    </a:p>
                    <a:p>
                      <a:pPr marL="182563" marR="0" lvl="2" indent="-182563" algn="l" rtl="0" eaLnBrk="1" fontAlgn="auto" latinLnBrk="0" hangingPunct="1">
                        <a:lnSpc>
                          <a:spcPct val="100000"/>
                        </a:lnSpc>
                        <a:spcBef>
                          <a:spcPts val="0"/>
                        </a:spcBef>
                        <a:spcAft>
                          <a:spcPts val="600"/>
                        </a:spcAft>
                        <a:buClr>
                          <a:schemeClr val="tx1"/>
                        </a:buClr>
                        <a:buSzTx/>
                        <a:buFont typeface="Arial" panose="020B0604020202020204" pitchFamily="34" charset="0"/>
                        <a:buChar char="•"/>
                      </a:pPr>
                      <a:endParaRPr lang="en-GB" sz="1200" b="0" i="0" u="none" strike="noStrike" kern="1200" cap="none" spc="0" normalizeH="0" baseline="0" noProof="0" dirty="0">
                        <a:ln>
                          <a:noFill/>
                        </a:ln>
                        <a:solidFill>
                          <a:schemeClr val="tx1"/>
                        </a:solidFill>
                        <a:effectLst/>
                        <a:uLnTx/>
                        <a:uFillTx/>
                        <a:latin typeface="Helvetica Neue LT Std 45 Light" panose="020B0403020202020204"/>
                        <a:ea typeface="+mn-ea"/>
                        <a:cs typeface="+mn-cs"/>
                      </a:endParaRPr>
                    </a:p>
                  </a:txBody>
                  <a:tcPr marL="72000" marR="72000" marT="72000" marB="72000"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182245" marR="0" lvl="2" indent="-182245" algn="l" rtl="0" eaLnBrk="1" fontAlgn="auto" latinLnBrk="0" hangingPunct="1">
                        <a:lnSpc>
                          <a:spcPct val="100000"/>
                        </a:lnSpc>
                        <a:spcBef>
                          <a:spcPts val="0"/>
                        </a:spcBef>
                        <a:spcAft>
                          <a:spcPts val="600"/>
                        </a:spcAft>
                        <a:buClr>
                          <a:schemeClr val="tx1"/>
                        </a:buClr>
                        <a:buSzTx/>
                        <a:buFont typeface="Arial" panose="020B0604020202020204" pitchFamily="34" charset="0"/>
                        <a:buChar char="•"/>
                      </a:pPr>
                      <a:r>
                        <a:rPr kumimoji="0" lang="en-GB" sz="1200" b="0" i="0" u="none" strike="noStrike" kern="1200" cap="none" spc="0" normalizeH="0" baseline="0" noProof="0" dirty="0">
                          <a:ln>
                            <a:noFill/>
                          </a:ln>
                          <a:solidFill>
                            <a:schemeClr val="tx1"/>
                          </a:solidFill>
                          <a:effectLst/>
                          <a:uLnTx/>
                          <a:uFillTx/>
                          <a:latin typeface="Helvetica Neue LT Std 45 Light" panose="020B0403020202020204"/>
                          <a:ea typeface="+mn-ea"/>
                          <a:cs typeface="+mn-cs"/>
                        </a:rPr>
                        <a:t>Internal data flows and processes reviewed and </a:t>
                      </a:r>
                      <a:r>
                        <a:rPr lang="en-GB" sz="1200" b="0" i="0" u="none" strike="noStrike" kern="1200" cap="none" spc="0" normalizeH="0" baseline="0" noProof="0" dirty="0">
                          <a:ln>
                            <a:noFill/>
                          </a:ln>
                          <a:solidFill>
                            <a:schemeClr val="tx1"/>
                          </a:solidFill>
                          <a:effectLst/>
                          <a:uLnTx/>
                          <a:uFillTx/>
                          <a:latin typeface="Helvetica Neue LT Std 45 Light" panose="020B0403020202020204"/>
                          <a:ea typeface="+mn-ea"/>
                          <a:cs typeface="+mn-cs"/>
                        </a:rPr>
                        <a:t>improved - </a:t>
                      </a:r>
                      <a:r>
                        <a:rPr kumimoji="0" lang="en-GB" sz="1200" b="1" i="0" u="none" strike="noStrike" kern="1200" cap="none" spc="0" normalizeH="0" baseline="0" noProof="0" dirty="0">
                          <a:ln>
                            <a:noFill/>
                          </a:ln>
                          <a:solidFill>
                            <a:schemeClr val="tx1"/>
                          </a:solidFill>
                          <a:effectLst/>
                          <a:uLnTx/>
                          <a:uFillTx/>
                          <a:latin typeface="Helvetica Neue LT Std 45 Light" panose="020B0403020202020204"/>
                          <a:ea typeface="+mn-ea"/>
                          <a:cs typeface="+mn-cs"/>
                        </a:rPr>
                        <a:t>ONGOING</a:t>
                      </a:r>
                    </a:p>
                    <a:p>
                      <a:pPr marL="182245" marR="0" lvl="2" indent="-182245" algn="l" rtl="0" eaLnBrk="1" fontAlgn="auto" latinLnBrk="0" hangingPunct="1">
                        <a:lnSpc>
                          <a:spcPct val="100000"/>
                        </a:lnSpc>
                        <a:spcBef>
                          <a:spcPts val="0"/>
                        </a:spcBef>
                        <a:spcAft>
                          <a:spcPts val="600"/>
                        </a:spcAft>
                        <a:buClr>
                          <a:schemeClr val="tx1"/>
                        </a:buClr>
                        <a:buSzTx/>
                        <a:buFont typeface="Arial" panose="020B0604020202020204" pitchFamily="34" charset="0"/>
                        <a:buChar char="•"/>
                      </a:pPr>
                      <a:r>
                        <a:rPr kumimoji="0" lang="en-GB" sz="1200" b="0" i="0" u="none" strike="noStrike" kern="1200" cap="none" spc="0" normalizeH="0" baseline="0" noProof="0" dirty="0">
                          <a:ln>
                            <a:noFill/>
                          </a:ln>
                          <a:solidFill>
                            <a:schemeClr val="tx1"/>
                          </a:solidFill>
                          <a:effectLst/>
                          <a:uLnTx/>
                          <a:uFillTx/>
                          <a:latin typeface="Helvetica Neue LT Std 45 Light" panose="020B0403020202020204"/>
                          <a:ea typeface="+mn-ea"/>
                          <a:cs typeface="+mn-cs"/>
                        </a:rPr>
                        <a:t>Efficient service integration</a:t>
                      </a:r>
                      <a:r>
                        <a:rPr lang="en-GB" sz="1200" b="0" i="0" u="none" strike="noStrike" kern="1200" cap="none" spc="0" normalizeH="0" baseline="0" noProof="0" dirty="0">
                          <a:ln>
                            <a:noFill/>
                          </a:ln>
                          <a:solidFill>
                            <a:schemeClr val="tx1"/>
                          </a:solidFill>
                          <a:effectLst/>
                          <a:uLnTx/>
                          <a:uFillTx/>
                          <a:latin typeface="Helvetica Neue LT Std 45 Light" panose="020B0403020202020204"/>
                          <a:ea typeface="+mn-ea"/>
                          <a:cs typeface="+mn-cs"/>
                        </a:rPr>
                        <a:t> to unlock building on DC soft launch</a:t>
                      </a:r>
                      <a:r>
                        <a:rPr kumimoji="0" lang="en-GB" sz="1200" b="0" i="0" u="none" strike="noStrike" kern="1200" cap="none" spc="0" normalizeH="0" baseline="0" noProof="0" dirty="0">
                          <a:ln>
                            <a:noFill/>
                          </a:ln>
                          <a:solidFill>
                            <a:schemeClr val="tx1"/>
                          </a:solidFill>
                          <a:effectLst/>
                          <a:uLnTx/>
                          <a:uFillTx/>
                          <a:latin typeface="Helvetica Neue LT Std 45 Light" panose="020B0403020202020204"/>
                          <a:ea typeface="+mn-ea"/>
                          <a:cs typeface="+mn-cs"/>
                        </a:rPr>
                        <a:t> - </a:t>
                      </a:r>
                      <a:r>
                        <a:rPr kumimoji="0" lang="en-GB" sz="1200" b="1" i="0" u="none" strike="noStrike" kern="1200" cap="none" spc="0" normalizeH="0" baseline="0" noProof="0" dirty="0">
                          <a:ln>
                            <a:noFill/>
                          </a:ln>
                          <a:solidFill>
                            <a:schemeClr val="tx1"/>
                          </a:solidFill>
                          <a:effectLst/>
                          <a:uLnTx/>
                          <a:uFillTx/>
                          <a:latin typeface="Helvetica Neue LT Std 45 Light" panose="020B0403020202020204"/>
                          <a:ea typeface="+mn-ea"/>
                          <a:cs typeface="+mn-cs"/>
                        </a:rPr>
                        <a:t>ONGOING</a:t>
                      </a:r>
                    </a:p>
                    <a:p>
                      <a:pPr marL="0" marR="0" lvl="2" indent="0" algn="l">
                        <a:lnSpc>
                          <a:spcPct val="100000"/>
                        </a:lnSpc>
                        <a:spcBef>
                          <a:spcPts val="0"/>
                        </a:spcBef>
                        <a:spcAft>
                          <a:spcPts val="600"/>
                        </a:spcAft>
                        <a:buClr>
                          <a:srgbClr val="454545"/>
                        </a:buClr>
                        <a:buSzTx/>
                        <a:buNone/>
                      </a:pPr>
                      <a:endParaRPr lang="en-GB" sz="1200" b="1" i="0" u="none" strike="noStrike" kern="1200" cap="none" spc="0" normalizeH="0" baseline="0" noProof="0" dirty="0">
                        <a:ln>
                          <a:noFill/>
                        </a:ln>
                        <a:solidFill>
                          <a:schemeClr val="tx1"/>
                        </a:solidFill>
                        <a:effectLst/>
                        <a:highlight>
                          <a:srgbClr val="FFFF00"/>
                        </a:highlight>
                        <a:uLnTx/>
                        <a:uFillTx/>
                        <a:latin typeface="Helvetica Neue LT Std 45 Light" panose="020B0403020202020204"/>
                        <a:ea typeface="+mn-ea"/>
                        <a:cs typeface="+mn-cs"/>
                      </a:endParaRPr>
                    </a:p>
                  </a:txBody>
                  <a:tcPr marL="72000" marR="72000" marT="72000" marB="72000" horzOverflow="overflow">
                    <a:lnL w="6350" cap="flat" cmpd="sng" algn="ctr">
                      <a:noFill/>
                      <a:prstDash val="solid"/>
                      <a:round/>
                      <a:headEnd type="none" w="med" len="med"/>
                      <a:tailEnd type="none" w="med" len="med"/>
                    </a:lnL>
                    <a:lnR cap="flat">
                      <a:noFill/>
                    </a:lnR>
                    <a:lnT w="12700" cap="flat" cmpd="sng" algn="ctr">
                      <a:solidFill>
                        <a:schemeClr val="accent1"/>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pic>
        <p:nvPicPr>
          <p:cNvPr id="8" name="Slide 10">
            <a:hlinkClick r:id="" action="ppaction://media"/>
            <a:extLst>
              <a:ext uri="{FF2B5EF4-FFF2-40B4-BE49-F238E27FC236}">
                <a16:creationId xmlns:a16="http://schemas.microsoft.com/office/drawing/2014/main" id="{309E0337-9432-493F-8B74-CFEA2158D3F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09948" y="144576"/>
            <a:ext cx="609600" cy="609600"/>
          </a:xfrm>
          <a:prstGeom prst="rect">
            <a:avLst/>
          </a:prstGeom>
        </p:spPr>
      </p:pic>
    </p:spTree>
    <p:extLst>
      <p:ext uri="{BB962C8B-B14F-4D97-AF65-F5344CB8AC3E}">
        <p14:creationId xmlns:p14="http://schemas.microsoft.com/office/powerpoint/2010/main" val="13873591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426"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D3ABB-2784-754F-9768-56AE0EF7A5D5}"/>
              </a:ext>
            </a:extLst>
          </p:cNvPr>
          <p:cNvSpPr>
            <a:spLocks noGrp="1"/>
          </p:cNvSpPr>
          <p:nvPr>
            <p:ph type="title"/>
          </p:nvPr>
        </p:nvSpPr>
        <p:spPr>
          <a:xfrm>
            <a:off x="470269" y="420088"/>
            <a:ext cx="5562978" cy="478310"/>
          </a:xfrm>
        </p:spPr>
        <p:txBody>
          <a:bodyPr/>
          <a:lstStyle/>
          <a:p>
            <a:r>
              <a:rPr lang="en-GB" dirty="0"/>
              <a:t>Codes &amp; Governance</a:t>
            </a:r>
            <a:endParaRPr lang="en-US" dirty="0"/>
          </a:p>
        </p:txBody>
      </p:sp>
      <p:graphicFrame>
        <p:nvGraphicFramePr>
          <p:cNvPr id="6" name="Group 65">
            <a:extLst>
              <a:ext uri="{FF2B5EF4-FFF2-40B4-BE49-F238E27FC236}">
                <a16:creationId xmlns:a16="http://schemas.microsoft.com/office/drawing/2014/main" id="{D83BDF38-7727-47DB-B3D8-06CEA6ECC7AF}"/>
              </a:ext>
            </a:extLst>
          </p:cNvPr>
          <p:cNvGraphicFramePr>
            <a:graphicFrameLocks noGrp="1"/>
          </p:cNvGraphicFramePr>
          <p:nvPr>
            <p:extLst>
              <p:ext uri="{D42A27DB-BD31-4B8C-83A1-F6EECF244321}">
                <p14:modId xmlns:p14="http://schemas.microsoft.com/office/powerpoint/2010/main" val="2212608620"/>
              </p:ext>
            </p:extLst>
          </p:nvPr>
        </p:nvGraphicFramePr>
        <p:xfrm>
          <a:off x="328692" y="1491630"/>
          <a:ext cx="8419772" cy="2973352"/>
        </p:xfrm>
        <a:graphic>
          <a:graphicData uri="http://schemas.openxmlformats.org/drawingml/2006/table">
            <a:tbl>
              <a:tblPr/>
              <a:tblGrid>
                <a:gridCol w="2492549">
                  <a:extLst>
                    <a:ext uri="{9D8B030D-6E8A-4147-A177-3AD203B41FA5}">
                      <a16:colId xmlns:a16="http://schemas.microsoft.com/office/drawing/2014/main" val="20000"/>
                    </a:ext>
                  </a:extLst>
                </a:gridCol>
                <a:gridCol w="2508262">
                  <a:extLst>
                    <a:ext uri="{9D8B030D-6E8A-4147-A177-3AD203B41FA5}">
                      <a16:colId xmlns:a16="http://schemas.microsoft.com/office/drawing/2014/main" val="20001"/>
                    </a:ext>
                  </a:extLst>
                </a:gridCol>
                <a:gridCol w="3418961">
                  <a:extLst>
                    <a:ext uri="{9D8B030D-6E8A-4147-A177-3AD203B41FA5}">
                      <a16:colId xmlns:a16="http://schemas.microsoft.com/office/drawing/2014/main" val="2915981437"/>
                    </a:ext>
                  </a:extLst>
                </a:gridCol>
              </a:tblGrid>
              <a:tr h="234265">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1270" marR="0" lvl="1" indent="0" algn="ctr" defTabSz="995363" rtl="0" eaLnBrk="1" fontAlgn="base" latinLnBrk="0" hangingPunct="1">
                        <a:lnSpc>
                          <a:spcPct val="100000"/>
                        </a:lnSpc>
                        <a:spcBef>
                          <a:spcPct val="30000"/>
                        </a:spcBef>
                        <a:spcAft>
                          <a:spcPct val="0"/>
                        </a:spcAft>
                        <a:buClr>
                          <a:schemeClr val="accent1"/>
                        </a:buClr>
                        <a:buSzPct val="75000"/>
                        <a:buFont typeface="Wingdings" pitchFamily="2" charset="2"/>
                        <a:buNone/>
                        <a:tabLst>
                          <a:tab pos="3592513" algn="r"/>
                          <a:tab pos="7035800" algn="r"/>
                        </a:tabLst>
                      </a:pPr>
                      <a:r>
                        <a:rPr kumimoji="0" lang="en-GB" sz="1400" b="1" i="0" u="none" strike="noStrike" cap="none" normalizeH="0" baseline="0" dirty="0">
                          <a:ln>
                            <a:noFill/>
                          </a:ln>
                          <a:solidFill>
                            <a:schemeClr val="accent6"/>
                          </a:solidFill>
                          <a:effectLst/>
                          <a:latin typeface="Helvetica Neue LT Std 45 Light" panose="020B0403020202020204"/>
                        </a:rPr>
                        <a:t>Activity</a:t>
                      </a:r>
                    </a:p>
                  </a:txBody>
                  <a:tcPr marL="72000" marR="72000" marT="72000" marB="72000" anchor="b" horzOverflow="overflow">
                    <a:lnL cap="flat">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043056" rtl="0" eaLnBrk="1" fontAlgn="base" latinLnBrk="0" hangingPunct="1">
                        <a:lnSpc>
                          <a:spcPct val="110000"/>
                        </a:lnSpc>
                        <a:spcBef>
                          <a:spcPts val="0"/>
                        </a:spcBef>
                        <a:spcAft>
                          <a:spcPts val="600"/>
                        </a:spcAft>
                        <a:buClrTx/>
                        <a:buSzTx/>
                        <a:buFont typeface="Arial" panose="020B0604020202020204" pitchFamily="34" charset="0"/>
                        <a:buNone/>
                        <a:tabLst/>
                      </a:pPr>
                      <a:r>
                        <a:rPr lang="en-GB" sz="1400" b="1" kern="1200" dirty="0">
                          <a:solidFill>
                            <a:schemeClr val="accent6"/>
                          </a:solidFill>
                          <a:latin typeface="Helvetica Neue LT Std 45 Light" panose="020B0403020202020204"/>
                          <a:ea typeface="+mn-ea"/>
                          <a:cs typeface="+mn-cs"/>
                        </a:rPr>
                        <a:t>Insight</a:t>
                      </a:r>
                    </a:p>
                  </a:txBody>
                  <a:tcPr marL="72000" marR="72000" marT="72000" marB="72000" anchor="b"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ctr" defTabSz="1043056" rtl="0" eaLnBrk="1" fontAlgn="base" latinLnBrk="0" hangingPunct="1">
                        <a:lnSpc>
                          <a:spcPct val="110000"/>
                        </a:lnSpc>
                        <a:spcBef>
                          <a:spcPts val="0"/>
                        </a:spcBef>
                        <a:spcAft>
                          <a:spcPts val="600"/>
                        </a:spcAft>
                        <a:buClrTx/>
                        <a:buSzTx/>
                        <a:buFont typeface="Arial" panose="020B0604020202020204" pitchFamily="34" charset="0"/>
                        <a:buNone/>
                        <a:tabLst/>
                      </a:pPr>
                      <a:r>
                        <a:rPr lang="en-GB" sz="1400" b="1" kern="1200" dirty="0">
                          <a:solidFill>
                            <a:schemeClr val="accent6"/>
                          </a:solidFill>
                          <a:latin typeface="Helvetica Neue LT Std 45 Light" panose="020B0403020202020204"/>
                          <a:ea typeface="+mn-ea"/>
                          <a:cs typeface="+mn-cs"/>
                        </a:rPr>
                        <a:t>Ambition</a:t>
                      </a:r>
                    </a:p>
                  </a:txBody>
                  <a:tcPr marL="72000" marR="72000" marT="72000" marB="72000" anchor="b" horzOverflow="overflow">
                    <a:lnL w="6350" cap="flat" cmpd="sng" algn="ctr">
                      <a:noFill/>
                      <a:prstDash val="solid"/>
                      <a:round/>
                      <a:headEnd type="none" w="med" len="med"/>
                      <a:tailEnd type="none" w="med" len="med"/>
                    </a:lnL>
                    <a:lnR cap="flat">
                      <a:noFill/>
                    </a:lnR>
                    <a:lnT w="635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33847">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1270" marR="0" lvl="1" indent="0" algn="l" rtl="0" eaLnBrk="1" fontAlgn="base" latinLnBrk="0" hangingPunct="1">
                        <a:lnSpc>
                          <a:spcPct val="100000"/>
                        </a:lnSpc>
                        <a:spcBef>
                          <a:spcPct val="30000"/>
                        </a:spcBef>
                        <a:spcAft>
                          <a:spcPct val="0"/>
                        </a:spcAft>
                        <a:buClr>
                          <a:schemeClr val="accent1"/>
                        </a:buClr>
                        <a:buSzPct val="75000"/>
                        <a:buFont typeface="Wingdings" pitchFamily="2" charset="2"/>
                        <a:buNone/>
                      </a:pPr>
                      <a:r>
                        <a:rPr lang="en-GB" sz="1200" b="1" i="0" u="none" strike="noStrike" cap="none" normalizeH="0" baseline="0" dirty="0">
                          <a:ln>
                            <a:noFill/>
                          </a:ln>
                          <a:solidFill>
                            <a:schemeClr val="tx1"/>
                          </a:solidFill>
                          <a:effectLst/>
                          <a:latin typeface="Helvetica Neue LT Std 45 Light" panose="020B0403020202020204"/>
                        </a:rPr>
                        <a:t>Ensure ongoing compliance for DC service. Continue to follow necessary codes and governance requirements</a:t>
                      </a:r>
                      <a:endParaRPr kumimoji="0" lang="en-GB" sz="1200" b="1" i="0" u="none" strike="noStrike" cap="none" normalizeH="0" baseline="0" dirty="0">
                        <a:ln>
                          <a:noFill/>
                        </a:ln>
                        <a:solidFill>
                          <a:schemeClr val="tx1"/>
                        </a:solidFill>
                        <a:effectLst/>
                        <a:latin typeface="Helvetica Neue LT Std 45 Light" panose="020B0403020202020204"/>
                      </a:endParaRPr>
                    </a:p>
                    <a:p>
                      <a:pPr marL="1588" marR="0" lvl="1" indent="0" algn="l" defTabSz="995363" rtl="0" eaLnBrk="1" fontAlgn="base" latinLnBrk="0" hangingPunct="1">
                        <a:lnSpc>
                          <a:spcPct val="100000"/>
                        </a:lnSpc>
                        <a:spcBef>
                          <a:spcPct val="30000"/>
                        </a:spcBef>
                        <a:spcAft>
                          <a:spcPct val="0"/>
                        </a:spcAft>
                        <a:buClr>
                          <a:schemeClr val="accent1"/>
                        </a:buClr>
                        <a:buSzPct val="75000"/>
                        <a:buFont typeface="Wingdings" pitchFamily="2" charset="2"/>
                        <a:buNone/>
                        <a:tabLst>
                          <a:tab pos="3592513" algn="r"/>
                          <a:tab pos="7035800" algn="r"/>
                        </a:tabLst>
                      </a:pPr>
                      <a:endParaRPr kumimoji="0" lang="en-GB" sz="1200" b="1" i="0" u="none" strike="noStrike" cap="none" normalizeH="0" baseline="0" dirty="0">
                        <a:ln>
                          <a:noFill/>
                        </a:ln>
                        <a:solidFill>
                          <a:schemeClr val="tx1"/>
                        </a:solidFill>
                        <a:effectLst/>
                        <a:latin typeface="Helvetica Neue LT Std 45 Light" panose="020B0403020202020204"/>
                      </a:endParaRPr>
                    </a:p>
                    <a:p>
                      <a:pPr marL="1270" marR="0" lvl="1" indent="0" algn="l" rtl="0" eaLnBrk="1" fontAlgn="base" latinLnBrk="0" hangingPunct="1">
                        <a:lnSpc>
                          <a:spcPct val="100000"/>
                        </a:lnSpc>
                        <a:spcBef>
                          <a:spcPct val="30000"/>
                        </a:spcBef>
                        <a:spcAft>
                          <a:spcPct val="0"/>
                        </a:spcAft>
                        <a:buClr>
                          <a:schemeClr val="accent1"/>
                        </a:buClr>
                        <a:buSzPct val="75000"/>
                        <a:buFont typeface="Wingdings" pitchFamily="2" charset="2"/>
                        <a:buNone/>
                      </a:pPr>
                      <a:r>
                        <a:rPr lang="en-GB" sz="1200" b="1" i="0" u="none" strike="noStrike" cap="none" normalizeH="0" baseline="0" dirty="0">
                          <a:ln>
                            <a:noFill/>
                          </a:ln>
                          <a:solidFill>
                            <a:schemeClr val="tx1"/>
                          </a:solidFill>
                          <a:effectLst/>
                          <a:latin typeface="Helvetica Neue LT Std 45 Light" panose="020B0403020202020204"/>
                        </a:rPr>
                        <a:t>Continued engagement</a:t>
                      </a:r>
                      <a:r>
                        <a:rPr kumimoji="0" lang="en-GB" sz="1200" b="1" i="0" u="none" strike="noStrike" cap="none" normalizeH="0" baseline="0" dirty="0">
                          <a:ln>
                            <a:noFill/>
                          </a:ln>
                          <a:solidFill>
                            <a:schemeClr val="tx1"/>
                          </a:solidFill>
                          <a:effectLst/>
                          <a:latin typeface="Helvetica Neue LT Std 45 Light" panose="020B0403020202020204"/>
                        </a:rPr>
                        <a:t> with regulator</a:t>
                      </a:r>
                    </a:p>
                  </a:txBody>
                  <a:tcPr marL="72000" marR="72000" marT="72000" marB="72000" horzOverflow="overflow">
                    <a:lnL cap="flat">
                      <a:noFill/>
                    </a:lnL>
                    <a:lnR w="635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182245" marR="0" lvl="2" indent="-182245" algn="l" rtl="0" eaLnBrk="1" fontAlgn="auto" latinLnBrk="0" hangingPunct="1">
                        <a:lnSpc>
                          <a:spcPct val="100000"/>
                        </a:lnSpc>
                        <a:spcBef>
                          <a:spcPts val="0"/>
                        </a:spcBef>
                        <a:spcAft>
                          <a:spcPts val="600"/>
                        </a:spcAft>
                        <a:buClr>
                          <a:schemeClr val="tx1"/>
                        </a:buClr>
                        <a:buSzTx/>
                        <a:buFont typeface="Arial" panose="020B0604020202020204" pitchFamily="34" charset="0"/>
                        <a:buChar char="•"/>
                      </a:pPr>
                      <a:r>
                        <a:rPr lang="en-GB" sz="1200" b="0" i="0" u="none" strike="noStrike" kern="1200" cap="none" spc="0" normalizeH="0" baseline="0" noProof="0" dirty="0">
                          <a:ln>
                            <a:noFill/>
                          </a:ln>
                          <a:solidFill>
                            <a:schemeClr val="tx1"/>
                          </a:solidFill>
                          <a:effectLst/>
                          <a:uLnTx/>
                          <a:uFillTx/>
                          <a:latin typeface="Helvetica Neue LT Std 45 Light" panose="020B0403020202020204"/>
                          <a:ea typeface="+mn-ea"/>
                          <a:cs typeface="+mn-cs"/>
                        </a:rPr>
                        <a:t>Continued compliance with</a:t>
                      </a:r>
                      <a:r>
                        <a:rPr kumimoji="0" lang="en-GB" sz="1200" b="0" i="0" u="none" strike="noStrike" kern="1200" cap="none" spc="0" normalizeH="0" baseline="0" noProof="0" dirty="0">
                          <a:ln>
                            <a:noFill/>
                          </a:ln>
                          <a:solidFill>
                            <a:schemeClr val="tx1"/>
                          </a:solidFill>
                          <a:effectLst/>
                          <a:uLnTx/>
                          <a:uFillTx/>
                          <a:latin typeface="Helvetica Neue LT Std 45 Light" panose="020B0403020202020204"/>
                          <a:ea typeface="+mn-ea"/>
                          <a:cs typeface="+mn-cs"/>
                        </a:rPr>
                        <a:t> necessary EBGL</a:t>
                      </a:r>
                      <a:r>
                        <a:rPr lang="en-GB" sz="1200" b="0" i="0" u="none" strike="noStrike" kern="1200" cap="none" spc="0" normalizeH="0" baseline="0" noProof="0" dirty="0">
                          <a:ln>
                            <a:noFill/>
                          </a:ln>
                          <a:solidFill>
                            <a:schemeClr val="tx1"/>
                          </a:solidFill>
                          <a:effectLst/>
                          <a:uLnTx/>
                          <a:uFillTx/>
                          <a:latin typeface="Helvetica Neue LT Std 45 Light" panose="020B0403020202020204"/>
                          <a:ea typeface="+mn-ea"/>
                          <a:cs typeface="+mn-cs"/>
                        </a:rPr>
                        <a:t> and Clean Energy Package</a:t>
                      </a:r>
                      <a:r>
                        <a:rPr kumimoji="0" lang="en-GB" sz="1200" b="0" i="0" u="none" strike="noStrike" kern="1200" cap="none" spc="0" normalizeH="0" baseline="0" noProof="0" dirty="0">
                          <a:ln>
                            <a:noFill/>
                          </a:ln>
                          <a:solidFill>
                            <a:schemeClr val="tx1"/>
                          </a:solidFill>
                          <a:effectLst/>
                          <a:uLnTx/>
                          <a:uFillTx/>
                          <a:latin typeface="Helvetica Neue LT Std 45 Light" panose="020B0403020202020204"/>
                          <a:ea typeface="+mn-ea"/>
                          <a:cs typeface="+mn-cs"/>
                        </a:rPr>
                        <a:t> obligations</a:t>
                      </a:r>
                    </a:p>
                    <a:p>
                      <a:pPr marL="182563" marR="0" lvl="2" indent="-182563" algn="l" defTabSz="1043056" rtl="0" eaLnBrk="1" fontAlgn="auto" latinLnBrk="0" hangingPunct="1">
                        <a:lnSpc>
                          <a:spcPct val="100000"/>
                        </a:lnSpc>
                        <a:spcBef>
                          <a:spcPts val="0"/>
                        </a:spcBef>
                        <a:spcAft>
                          <a:spcPts val="600"/>
                        </a:spcAft>
                        <a:buClr>
                          <a:schemeClr val="tx1"/>
                        </a:buClr>
                        <a:buSzTx/>
                        <a:buFont typeface="Arial" panose="020B0604020202020204" pitchFamily="34" charset="0"/>
                        <a:buChar char="•"/>
                        <a:tabLst/>
                        <a:defRPr/>
                      </a:pPr>
                      <a:endParaRPr kumimoji="0" lang="en-GB" sz="1200" b="0" i="0" u="none" strike="noStrike" kern="1200" cap="none" spc="0" normalizeH="0" baseline="0" noProof="0" dirty="0">
                        <a:ln>
                          <a:noFill/>
                        </a:ln>
                        <a:solidFill>
                          <a:schemeClr val="tx1"/>
                        </a:solidFill>
                        <a:effectLst/>
                        <a:uLnTx/>
                        <a:uFillTx/>
                        <a:latin typeface="Helvetica Neue LT Std 45 Light" panose="020B0403020202020204"/>
                        <a:ea typeface="+mn-ea"/>
                        <a:cs typeface="+mn-cs"/>
                      </a:endParaRPr>
                    </a:p>
                    <a:p>
                      <a:pPr marL="0" marR="0" lvl="2" indent="0" algn="l" defTabSz="1043056" rtl="0" eaLnBrk="1" fontAlgn="auto" latinLnBrk="0" hangingPunct="1">
                        <a:lnSpc>
                          <a:spcPct val="100000"/>
                        </a:lnSpc>
                        <a:spcBef>
                          <a:spcPts val="0"/>
                        </a:spcBef>
                        <a:spcAft>
                          <a:spcPts val="600"/>
                        </a:spcAft>
                        <a:buClr>
                          <a:schemeClr val="tx1"/>
                        </a:buClr>
                        <a:buSzTx/>
                        <a:buNone/>
                        <a:tabLst/>
                        <a:defRPr/>
                      </a:pPr>
                      <a:endParaRPr kumimoji="0" lang="en-GB" sz="1200" b="0" i="0" u="none" strike="noStrike" kern="1200" cap="none" spc="0" normalizeH="0" baseline="0" noProof="0" dirty="0">
                        <a:ln>
                          <a:noFill/>
                        </a:ln>
                        <a:solidFill>
                          <a:schemeClr val="tx1"/>
                        </a:solidFill>
                        <a:effectLst/>
                        <a:uLnTx/>
                        <a:uFillTx/>
                        <a:latin typeface="Helvetica Neue LT Std 45 Light" panose="020B0403020202020204"/>
                        <a:ea typeface="+mn-ea"/>
                        <a:cs typeface="+mn-cs"/>
                      </a:endParaRPr>
                    </a:p>
                    <a:p>
                      <a:pPr marL="182245" marR="0" lvl="2" indent="-182245" algn="l" defTabSz="1043056" rtl="0" eaLnBrk="1" fontAlgn="auto" latinLnBrk="0" hangingPunct="1">
                        <a:lnSpc>
                          <a:spcPct val="100000"/>
                        </a:lnSpc>
                        <a:spcBef>
                          <a:spcPts val="0"/>
                        </a:spcBef>
                        <a:spcAft>
                          <a:spcPts val="600"/>
                        </a:spcAft>
                        <a:buClr>
                          <a:schemeClr val="tx1"/>
                        </a:buClr>
                        <a:buSzTx/>
                        <a:buFont typeface="Arial" panose="020B0604020202020204" pitchFamily="34" charset="0"/>
                        <a:buChar char="•"/>
                        <a:tabLst/>
                        <a:defRPr/>
                      </a:pPr>
                      <a:r>
                        <a:rPr kumimoji="0" lang="en-GB" sz="1200" b="0" i="0" u="none" strike="noStrike" kern="1200" cap="none" spc="0" normalizeH="0" baseline="0" noProof="0" dirty="0">
                          <a:ln>
                            <a:noFill/>
                          </a:ln>
                          <a:solidFill>
                            <a:schemeClr val="tx1"/>
                          </a:solidFill>
                          <a:effectLst/>
                          <a:uLnTx/>
                          <a:uFillTx/>
                          <a:latin typeface="Helvetica Neue LT Std 45 Light" panose="020B0403020202020204"/>
                          <a:ea typeface="+mn-ea"/>
                          <a:cs typeface="+mn-cs"/>
                        </a:rPr>
                        <a:t>Regular engagement to keep regulator informed of our decisions and plans for soft launch</a:t>
                      </a:r>
                    </a:p>
                  </a:txBody>
                  <a:tcPr marL="72000" marR="72000" marT="72000" marB="72000"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182245" marR="0" lvl="2" indent="-182245" algn="l" rtl="0" eaLnBrk="1" fontAlgn="auto" latinLnBrk="0" hangingPunct="1">
                        <a:lnSpc>
                          <a:spcPct val="100000"/>
                        </a:lnSpc>
                        <a:spcBef>
                          <a:spcPts val="0"/>
                        </a:spcBef>
                        <a:spcAft>
                          <a:spcPts val="600"/>
                        </a:spcAft>
                        <a:buClr>
                          <a:schemeClr val="tx1"/>
                        </a:buClr>
                        <a:buSzTx/>
                        <a:buFont typeface="Arial" panose="020B0604020202020204" pitchFamily="34" charset="0"/>
                        <a:buChar char="•"/>
                      </a:pPr>
                      <a:r>
                        <a:rPr kumimoji="0" lang="en-GB" sz="1200" b="0" i="0" u="none" strike="noStrike" kern="1200" cap="none" spc="0" normalizeH="0" baseline="0" noProof="0" dirty="0">
                          <a:ln>
                            <a:noFill/>
                          </a:ln>
                          <a:solidFill>
                            <a:schemeClr val="tx1"/>
                          </a:solidFill>
                          <a:effectLst/>
                          <a:uLnTx/>
                          <a:uFillTx/>
                          <a:latin typeface="Helvetica Neue LT Std 45 Light" panose="020B0403020202020204"/>
                          <a:ea typeface="+mn-ea"/>
                          <a:cs typeface="+mn-cs"/>
                        </a:rPr>
                        <a:t>Article 26 consultation opened - </a:t>
                      </a:r>
                      <a:r>
                        <a:rPr kumimoji="0" lang="en-GB" sz="1200" b="1" i="0" u="sng" strike="noStrike" kern="1200" cap="none" spc="0" normalizeH="0" baseline="0" noProof="0" dirty="0">
                          <a:ln>
                            <a:noFill/>
                          </a:ln>
                          <a:solidFill>
                            <a:schemeClr val="tx1"/>
                          </a:solidFill>
                          <a:effectLst/>
                          <a:uLnTx/>
                          <a:uFillTx/>
                          <a:latin typeface="Helvetica Neue LT Std 45 Light" panose="020B0403020202020204"/>
                          <a:ea typeface="+mn-ea"/>
                          <a:cs typeface="+mn-cs"/>
                        </a:rPr>
                        <a:t>28 October</a:t>
                      </a:r>
                    </a:p>
                    <a:p>
                      <a:pPr marL="182245" marR="0" lvl="2" indent="-182245" algn="l" defTabSz="1043056" rtl="0" eaLnBrk="1" fontAlgn="auto" latinLnBrk="0" hangingPunct="1">
                        <a:lnSpc>
                          <a:spcPct val="100000"/>
                        </a:lnSpc>
                        <a:spcBef>
                          <a:spcPts val="0"/>
                        </a:spcBef>
                        <a:spcAft>
                          <a:spcPts val="600"/>
                        </a:spcAft>
                        <a:buClr>
                          <a:schemeClr val="tx1"/>
                        </a:buClr>
                        <a:buSzTx/>
                        <a:buFont typeface="Arial" panose="020B0604020202020204" pitchFamily="34" charset="0"/>
                        <a:buChar char="•"/>
                        <a:tabLst/>
                        <a:defRPr/>
                      </a:pPr>
                      <a:r>
                        <a:rPr kumimoji="0" lang="en-GB" sz="1200" b="0" i="0" u="none" strike="noStrike" kern="1200" cap="none" spc="0" normalizeH="0" baseline="0" noProof="0" dirty="0">
                          <a:ln>
                            <a:noFill/>
                          </a:ln>
                          <a:solidFill>
                            <a:schemeClr val="tx1"/>
                          </a:solidFill>
                          <a:effectLst/>
                          <a:uLnTx/>
                          <a:uFillTx/>
                          <a:latin typeface="Helvetica Neue LT Std 45 Light" panose="020B0403020202020204"/>
                          <a:ea typeface="+mn-ea"/>
                          <a:cs typeface="+mn-cs"/>
                        </a:rPr>
                        <a:t>Consultation closed - </a:t>
                      </a:r>
                      <a:r>
                        <a:rPr lang="en-GB" sz="1200" b="1" i="0" u="sng" strike="noStrike" kern="1200" cap="none" spc="0" normalizeH="0" baseline="0" noProof="0" dirty="0">
                          <a:ln>
                            <a:noFill/>
                          </a:ln>
                          <a:solidFill>
                            <a:schemeClr val="tx1"/>
                          </a:solidFill>
                          <a:effectLst/>
                          <a:uLnTx/>
                          <a:uFillTx/>
                          <a:latin typeface="Helvetica Neue LT Std 45 Light" panose="020B0403020202020204"/>
                          <a:ea typeface="+mn-ea"/>
                          <a:cs typeface="+mn-cs"/>
                        </a:rPr>
                        <a:t>30</a:t>
                      </a:r>
                      <a:r>
                        <a:rPr kumimoji="0" lang="en-GB" sz="1200" b="1" i="0" u="sng" strike="noStrike" kern="1200" cap="none" spc="0" normalizeH="0" baseline="0" noProof="0" dirty="0">
                          <a:ln>
                            <a:noFill/>
                          </a:ln>
                          <a:solidFill>
                            <a:schemeClr val="tx1"/>
                          </a:solidFill>
                          <a:effectLst/>
                          <a:uLnTx/>
                          <a:uFillTx/>
                          <a:latin typeface="Helvetica Neue LT Std 45 Light" panose="020B0403020202020204"/>
                          <a:ea typeface="+mn-ea"/>
                          <a:cs typeface="+mn-cs"/>
                        </a:rPr>
                        <a:t> November</a:t>
                      </a:r>
                      <a:endParaRPr kumimoji="0" lang="en-GB" sz="1200" b="0" i="0" u="sng" strike="noStrike" kern="1200" cap="none" spc="0" normalizeH="0" baseline="0" noProof="0" dirty="0">
                        <a:ln>
                          <a:noFill/>
                        </a:ln>
                        <a:solidFill>
                          <a:schemeClr val="tx1"/>
                        </a:solidFill>
                        <a:effectLst/>
                        <a:uLnTx/>
                        <a:uFillTx/>
                        <a:latin typeface="Helvetica Neue LT Std 45 Light" panose="020B0403020202020204"/>
                        <a:ea typeface="+mn-ea"/>
                        <a:cs typeface="+mn-cs"/>
                      </a:endParaRPr>
                    </a:p>
                    <a:p>
                      <a:pPr marL="182245" marR="0" lvl="2" indent="-182245" algn="l" defTabSz="1043056" rtl="0" eaLnBrk="1" fontAlgn="auto" latinLnBrk="0" hangingPunct="1">
                        <a:lnSpc>
                          <a:spcPct val="100000"/>
                        </a:lnSpc>
                        <a:spcBef>
                          <a:spcPts val="0"/>
                        </a:spcBef>
                        <a:spcAft>
                          <a:spcPts val="600"/>
                        </a:spcAft>
                        <a:buClr>
                          <a:schemeClr val="tx1"/>
                        </a:buClr>
                        <a:buSzTx/>
                        <a:buFont typeface="Arial" panose="020B0604020202020204" pitchFamily="34" charset="0"/>
                        <a:buChar char="•"/>
                        <a:tabLst/>
                        <a:defRPr/>
                      </a:pPr>
                      <a:r>
                        <a:rPr kumimoji="0" lang="en-GB" sz="1200" b="0" i="0" u="none" strike="noStrike" kern="1200" cap="none" spc="0" normalizeH="0" baseline="0" noProof="0" dirty="0">
                          <a:ln>
                            <a:noFill/>
                          </a:ln>
                          <a:solidFill>
                            <a:schemeClr val="tx1"/>
                          </a:solidFill>
                          <a:effectLst/>
                          <a:uLnTx/>
                          <a:uFillTx/>
                          <a:latin typeface="Helvetica Neue LT Std 45 Light" panose="020B0403020202020204"/>
                          <a:ea typeface="+mn-ea"/>
                          <a:cs typeface="+mn-cs"/>
                        </a:rPr>
                        <a:t>ESO Response to Ofgem - </a:t>
                      </a:r>
                      <a:r>
                        <a:rPr kumimoji="0" lang="en-GB" sz="1200" b="1" i="0" u="sng" strike="noStrike" kern="1200" cap="none" spc="0" normalizeH="0" baseline="0" noProof="0" dirty="0">
                          <a:ln>
                            <a:noFill/>
                          </a:ln>
                          <a:solidFill>
                            <a:schemeClr val="tx1"/>
                          </a:solidFill>
                          <a:effectLst/>
                          <a:uLnTx/>
                          <a:uFillTx/>
                          <a:latin typeface="Helvetica Neue LT Std 45 Light" panose="020B0403020202020204"/>
                          <a:ea typeface="+mn-ea"/>
                          <a:cs typeface="+mn-cs"/>
                        </a:rPr>
                        <a:t>9 December</a:t>
                      </a:r>
                      <a:endParaRPr kumimoji="0" lang="en-GB" sz="1200" b="0" i="0" u="sng" strike="noStrike" kern="1200" cap="none" spc="0" normalizeH="0" baseline="0" noProof="0" dirty="0">
                        <a:ln>
                          <a:noFill/>
                        </a:ln>
                        <a:solidFill>
                          <a:schemeClr val="tx1"/>
                        </a:solidFill>
                        <a:effectLst/>
                        <a:uLnTx/>
                        <a:uFillTx/>
                        <a:latin typeface="Helvetica Neue LT Std 45 Light" panose="020B0403020202020204"/>
                        <a:ea typeface="+mn-ea"/>
                        <a:cs typeface="+mn-cs"/>
                      </a:endParaRPr>
                    </a:p>
                    <a:p>
                      <a:pPr marL="182245" marR="0" lvl="2" indent="-182245" algn="l" defTabSz="1043056" rtl="0" eaLnBrk="1" fontAlgn="auto" latinLnBrk="0" hangingPunct="1">
                        <a:lnSpc>
                          <a:spcPct val="100000"/>
                        </a:lnSpc>
                        <a:spcBef>
                          <a:spcPts val="0"/>
                        </a:spcBef>
                        <a:spcAft>
                          <a:spcPts val="600"/>
                        </a:spcAft>
                        <a:buClr>
                          <a:schemeClr val="tx1"/>
                        </a:buClr>
                        <a:buSzTx/>
                        <a:buFont typeface="Arial" panose="020B0604020202020204" pitchFamily="34" charset="0"/>
                        <a:buChar char="•"/>
                        <a:tabLst/>
                        <a:defRPr/>
                      </a:pPr>
                      <a:r>
                        <a:rPr kumimoji="0" lang="en-GB" sz="1200" b="0" i="0" u="none" strike="noStrike" kern="1200" cap="none" spc="0" normalizeH="0" baseline="0" noProof="0" dirty="0">
                          <a:ln>
                            <a:noFill/>
                          </a:ln>
                          <a:solidFill>
                            <a:schemeClr val="tx1"/>
                          </a:solidFill>
                          <a:effectLst/>
                          <a:uLnTx/>
                          <a:uFillTx/>
                          <a:latin typeface="Helvetica Neue LT Std 45 Light" panose="020B0403020202020204"/>
                          <a:ea typeface="+mn-ea"/>
                          <a:cs typeface="+mn-cs"/>
                        </a:rPr>
                        <a:t>Ofgem review 9 December - </a:t>
                      </a:r>
                      <a:r>
                        <a:rPr kumimoji="0" lang="en-GB" sz="1200" b="1" i="0" u="sng" strike="noStrike" kern="1200" cap="none" spc="0" normalizeH="0" baseline="0" noProof="0" dirty="0">
                          <a:ln>
                            <a:noFill/>
                          </a:ln>
                          <a:solidFill>
                            <a:schemeClr val="tx1"/>
                          </a:solidFill>
                          <a:effectLst/>
                          <a:uLnTx/>
                          <a:uFillTx/>
                          <a:latin typeface="Helvetica Neue LT Std 45 Light" panose="020B0403020202020204"/>
                          <a:ea typeface="+mn-ea"/>
                          <a:cs typeface="+mn-cs"/>
                        </a:rPr>
                        <a:t>9 February</a:t>
                      </a:r>
                    </a:p>
                    <a:p>
                      <a:pPr marL="182245" marR="0" lvl="2" indent="-182245" algn="l" rtl="0" eaLnBrk="1" fontAlgn="auto" latinLnBrk="0" hangingPunct="1">
                        <a:lnSpc>
                          <a:spcPct val="100000"/>
                        </a:lnSpc>
                        <a:spcBef>
                          <a:spcPts val="0"/>
                        </a:spcBef>
                        <a:spcAft>
                          <a:spcPts val="600"/>
                        </a:spcAft>
                        <a:buClr>
                          <a:schemeClr val="tx1"/>
                        </a:buClr>
                        <a:buSzTx/>
                        <a:buFont typeface="Arial" panose="020B0604020202020204" pitchFamily="34" charset="0"/>
                        <a:buChar char="•"/>
                      </a:pPr>
                      <a:r>
                        <a:rPr lang="en-GB" sz="1200" b="0" i="0" u="none" strike="noStrike" kern="1200" cap="none" spc="0" normalizeH="0" baseline="0" noProof="0" dirty="0">
                          <a:ln>
                            <a:noFill/>
                          </a:ln>
                          <a:solidFill>
                            <a:schemeClr val="tx1"/>
                          </a:solidFill>
                          <a:effectLst/>
                          <a:uLnTx/>
                          <a:uFillTx/>
                          <a:latin typeface="Helvetica Neue LT Std 45 Light" panose="020B0403020202020204"/>
                          <a:ea typeface="+mn-ea"/>
                          <a:cs typeface="+mn-cs"/>
                        </a:rPr>
                        <a:t>Early Developments Consultation. </a:t>
                      </a:r>
                      <a:r>
                        <a:rPr lang="en-GB" sz="1200" b="0" i="0" u="none" strike="noStrike" kern="1200" cap="none" spc="0" normalizeH="0" baseline="0" noProof="0" dirty="0">
                          <a:ln>
                            <a:noFill/>
                          </a:ln>
                          <a:effectLst/>
                          <a:uLnTx/>
                          <a:uFillTx/>
                          <a:latin typeface="Helvetica Neue LT Std 45 Light" panose="020B0403020202020204"/>
                        </a:rPr>
                        <a:t>EBGL Article 18 – Aligning with STOR consultation to improve efficiencies for all stakeholders - </a:t>
                      </a:r>
                      <a:r>
                        <a:rPr lang="en-GB" sz="1200" b="1" i="0" u="none" strike="noStrike" kern="1200" cap="none" spc="0" normalizeH="0" baseline="0" noProof="0" dirty="0">
                          <a:ln>
                            <a:noFill/>
                          </a:ln>
                          <a:solidFill>
                            <a:srgbClr val="F26522"/>
                          </a:solidFill>
                          <a:effectLst/>
                          <a:uLnTx/>
                          <a:uFillTx/>
                          <a:latin typeface="Helvetica Neue LT Std 45 Light" panose="020B0403020202020204"/>
                        </a:rPr>
                        <a:t>UPDATE</a:t>
                      </a:r>
                      <a:r>
                        <a:rPr lang="en-GB" sz="1200" b="1" i="0" u="none" strike="noStrike" kern="1200" cap="none" spc="0" normalizeH="0" baseline="0" noProof="0" dirty="0">
                          <a:ln>
                            <a:noFill/>
                          </a:ln>
                          <a:effectLst/>
                          <a:uLnTx/>
                          <a:uFillTx/>
                          <a:latin typeface="Helvetica Neue LT Std 45 Light" panose="020B0403020202020204"/>
                        </a:rPr>
                        <a:t> - </a:t>
                      </a:r>
                      <a:r>
                        <a:rPr lang="en-GB" sz="1200" b="0" i="0" u="none" strike="noStrike" kern="1200" cap="none" spc="0" normalizeH="0" baseline="0" noProof="0" dirty="0">
                          <a:ln>
                            <a:noFill/>
                          </a:ln>
                          <a:effectLst/>
                          <a:uLnTx/>
                          <a:uFillTx/>
                          <a:latin typeface="Helvetica Neue LT Std 45 Light" panose="020B0403020202020204"/>
                        </a:rPr>
                        <a:t> Launched on</a:t>
                      </a:r>
                      <a:r>
                        <a:rPr lang="en-GB" sz="1200" b="1" i="0" u="none" strike="noStrike" kern="1200" cap="none" spc="0" normalizeH="0" baseline="0" noProof="0" dirty="0">
                          <a:ln>
                            <a:noFill/>
                          </a:ln>
                          <a:effectLst/>
                          <a:uLnTx/>
                          <a:uFillTx/>
                          <a:latin typeface="Helvetica Neue LT Std 45 Light" panose="020B0403020202020204"/>
                        </a:rPr>
                        <a:t> </a:t>
                      </a:r>
                      <a:r>
                        <a:rPr lang="en-GB" sz="1200" b="1" i="0" u="sng" strike="noStrike" kern="1200" cap="none" spc="0" normalizeH="0" baseline="0" noProof="0" dirty="0">
                          <a:ln>
                            <a:noFill/>
                          </a:ln>
                          <a:effectLst/>
                          <a:uLnTx/>
                          <a:uFillTx/>
                          <a:latin typeface="Helvetica Neue LT Std 45 Light" panose="020B0403020202020204"/>
                        </a:rPr>
                        <a:t>17 December</a:t>
                      </a:r>
                      <a:r>
                        <a:rPr lang="en-GB" sz="1200" b="0" i="0" u="none" strike="noStrike" kern="1200" cap="none" spc="0" normalizeH="0" baseline="0" noProof="0" dirty="0">
                          <a:ln>
                            <a:noFill/>
                          </a:ln>
                          <a:effectLst/>
                          <a:uLnTx/>
                          <a:uFillTx/>
                          <a:latin typeface="Helvetica Neue LT Std 45 Light" panose="020B0403020202020204"/>
                        </a:rPr>
                        <a:t>, closes on </a:t>
                      </a:r>
                      <a:r>
                        <a:rPr lang="en-GB" sz="1200" b="1" i="0" u="sng" strike="noStrike" kern="1200" cap="none" spc="0" normalizeH="0" baseline="0" noProof="0" dirty="0">
                          <a:ln>
                            <a:noFill/>
                          </a:ln>
                          <a:effectLst/>
                          <a:uLnTx/>
                          <a:uFillTx/>
                          <a:latin typeface="Helvetica Neue LT Std 45 Light" panose="020B0403020202020204"/>
                        </a:rPr>
                        <a:t>21 January</a:t>
                      </a:r>
                      <a:endParaRPr kumimoji="0" lang="en-GB" sz="1200" b="1" i="0" u="none" strike="noStrike" kern="1200" cap="none" spc="0" normalizeH="0" baseline="0" noProof="0" dirty="0">
                        <a:ln>
                          <a:noFill/>
                        </a:ln>
                        <a:solidFill>
                          <a:schemeClr val="tx1"/>
                        </a:solidFill>
                        <a:effectLst/>
                        <a:uLnTx/>
                        <a:uFillTx/>
                        <a:latin typeface="Helvetica Neue LT Std 45 Light" panose="020B0403020202020204"/>
                        <a:ea typeface="+mn-ea"/>
                        <a:cs typeface="+mn-cs"/>
                      </a:endParaRPr>
                    </a:p>
                    <a:p>
                      <a:pPr marL="0" marR="0" lvl="2" indent="0" algn="l">
                        <a:lnSpc>
                          <a:spcPct val="100000"/>
                        </a:lnSpc>
                        <a:spcBef>
                          <a:spcPts val="0"/>
                        </a:spcBef>
                        <a:spcAft>
                          <a:spcPts val="600"/>
                        </a:spcAft>
                        <a:buClr>
                          <a:srgbClr val="454545"/>
                        </a:buClr>
                        <a:buSzTx/>
                        <a:buFont typeface="Arial" panose="020B0604020202020204" pitchFamily="34" charset="0"/>
                        <a:buNone/>
                      </a:pPr>
                      <a:endParaRPr kumimoji="0" lang="en-GB" sz="1200" b="1" i="0" u="none" strike="noStrike" kern="1200" cap="none" spc="0" normalizeH="0" baseline="0" noProof="0" dirty="0">
                        <a:ln>
                          <a:noFill/>
                        </a:ln>
                        <a:solidFill>
                          <a:schemeClr val="tx1"/>
                        </a:solidFill>
                        <a:effectLst/>
                        <a:uLnTx/>
                        <a:uFillTx/>
                        <a:latin typeface="Helvetica Neue LT Std 45 Light" panose="020B0403020202020204"/>
                        <a:ea typeface="+mn-ea"/>
                        <a:cs typeface="+mn-cs"/>
                      </a:endParaRPr>
                    </a:p>
                    <a:p>
                      <a:pPr marL="182563" marR="0" lvl="2" indent="-182563" algn="l" rtl="0" eaLnBrk="1" fontAlgn="auto" latinLnBrk="0" hangingPunct="1">
                        <a:lnSpc>
                          <a:spcPct val="100000"/>
                        </a:lnSpc>
                        <a:spcBef>
                          <a:spcPts val="0"/>
                        </a:spcBef>
                        <a:spcAft>
                          <a:spcPts val="600"/>
                        </a:spcAft>
                        <a:buClr>
                          <a:schemeClr val="tx1"/>
                        </a:buClr>
                        <a:buSzTx/>
                        <a:buFont typeface="Arial" panose="020B0604020202020204" pitchFamily="34" charset="0"/>
                        <a:buChar char="•"/>
                      </a:pPr>
                      <a:endParaRPr lang="en-GB" sz="1200" b="1" i="0" u="none" strike="noStrike" kern="1200" cap="none" spc="0" normalizeH="0" baseline="0" noProof="0" dirty="0">
                        <a:ln>
                          <a:noFill/>
                        </a:ln>
                        <a:solidFill>
                          <a:schemeClr val="tx1"/>
                        </a:solidFill>
                        <a:effectLst/>
                        <a:uLnTx/>
                        <a:uFillTx/>
                        <a:latin typeface="Helvetica Neue LT Std 45 Light" panose="020B0403020202020204"/>
                        <a:ea typeface="+mn-ea"/>
                        <a:cs typeface="+mn-cs"/>
                      </a:endParaRPr>
                    </a:p>
                  </a:txBody>
                  <a:tcPr marL="72000" marR="72000" marT="72000" marB="72000" horzOverflow="overflow">
                    <a:lnL w="6350" cap="flat" cmpd="sng" algn="ctr">
                      <a:noFill/>
                      <a:prstDash val="solid"/>
                      <a:round/>
                      <a:headEnd type="none" w="med" len="med"/>
                      <a:tailEnd type="none" w="med" len="med"/>
                    </a:lnL>
                    <a:lnR cap="flat">
                      <a:noFill/>
                    </a:lnR>
                    <a:lnT w="12700" cap="flat" cmpd="sng" algn="ctr">
                      <a:solidFill>
                        <a:schemeClr val="accent1"/>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7" name="Text Placeholder 2">
            <a:extLst>
              <a:ext uri="{FF2B5EF4-FFF2-40B4-BE49-F238E27FC236}">
                <a16:creationId xmlns:a16="http://schemas.microsoft.com/office/drawing/2014/main" id="{E9C6E642-79F0-47DD-8129-068A629FDA4F}"/>
              </a:ext>
            </a:extLst>
          </p:cNvPr>
          <p:cNvSpPr>
            <a:spLocks noGrp="1"/>
          </p:cNvSpPr>
          <p:nvPr>
            <p:ph type="body" sz="quarter" idx="12"/>
          </p:nvPr>
        </p:nvSpPr>
        <p:spPr>
          <a:xfrm>
            <a:off x="470269" y="1018838"/>
            <a:ext cx="8351002" cy="246221"/>
          </a:xfrm>
        </p:spPr>
        <p:txBody>
          <a:bodyPr numCol="1"/>
          <a:lstStyle/>
          <a:p>
            <a:r>
              <a:rPr lang="en-GB" sz="1600" b="1" dirty="0">
                <a:solidFill>
                  <a:schemeClr val="tx1"/>
                </a:solidFill>
              </a:rPr>
              <a:t>Wave 1 </a:t>
            </a:r>
          </a:p>
        </p:txBody>
      </p:sp>
      <p:pic>
        <p:nvPicPr>
          <p:cNvPr id="8" name="Slide 11">
            <a:hlinkClick r:id="" action="ppaction://media"/>
            <a:extLst>
              <a:ext uri="{FF2B5EF4-FFF2-40B4-BE49-F238E27FC236}">
                <a16:creationId xmlns:a16="http://schemas.microsoft.com/office/drawing/2014/main" id="{90973B0B-446E-40B5-A8CD-56D51A6CA15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38864" y="172376"/>
            <a:ext cx="609600" cy="609600"/>
          </a:xfrm>
          <a:prstGeom prst="rect">
            <a:avLst/>
          </a:prstGeom>
        </p:spPr>
      </p:pic>
    </p:spTree>
    <p:extLst>
      <p:ext uri="{BB962C8B-B14F-4D97-AF65-F5344CB8AC3E}">
        <p14:creationId xmlns:p14="http://schemas.microsoft.com/office/powerpoint/2010/main" val="28709532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130"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D3ABB-2784-754F-9768-56AE0EF7A5D5}"/>
              </a:ext>
            </a:extLst>
          </p:cNvPr>
          <p:cNvSpPr>
            <a:spLocks noGrp="1"/>
          </p:cNvSpPr>
          <p:nvPr>
            <p:ph type="title"/>
          </p:nvPr>
        </p:nvSpPr>
        <p:spPr>
          <a:xfrm>
            <a:off x="470269" y="420088"/>
            <a:ext cx="5562978" cy="478310"/>
          </a:xfrm>
        </p:spPr>
        <p:txBody>
          <a:bodyPr/>
          <a:lstStyle/>
          <a:p>
            <a:r>
              <a:rPr lang="en-GB" dirty="0"/>
              <a:t>Procurement Strategy </a:t>
            </a:r>
            <a:endParaRPr lang="en-US" dirty="0"/>
          </a:p>
        </p:txBody>
      </p:sp>
      <p:graphicFrame>
        <p:nvGraphicFramePr>
          <p:cNvPr id="4" name="Group 65">
            <a:extLst>
              <a:ext uri="{FF2B5EF4-FFF2-40B4-BE49-F238E27FC236}">
                <a16:creationId xmlns:a16="http://schemas.microsoft.com/office/drawing/2014/main" id="{C01AB659-01FC-4FC8-AA3C-4FCBC0D8CA45}"/>
              </a:ext>
            </a:extLst>
          </p:cNvPr>
          <p:cNvGraphicFramePr>
            <a:graphicFrameLocks noGrp="1"/>
          </p:cNvGraphicFramePr>
          <p:nvPr>
            <p:extLst>
              <p:ext uri="{D42A27DB-BD31-4B8C-83A1-F6EECF244321}">
                <p14:modId xmlns:p14="http://schemas.microsoft.com/office/powerpoint/2010/main" val="510556413"/>
              </p:ext>
            </p:extLst>
          </p:nvPr>
        </p:nvGraphicFramePr>
        <p:xfrm>
          <a:off x="330414" y="1569706"/>
          <a:ext cx="8490857" cy="2004088"/>
        </p:xfrm>
        <a:graphic>
          <a:graphicData uri="http://schemas.openxmlformats.org/drawingml/2006/table">
            <a:tbl>
              <a:tblPr/>
              <a:tblGrid>
                <a:gridCol w="2267934">
                  <a:extLst>
                    <a:ext uri="{9D8B030D-6E8A-4147-A177-3AD203B41FA5}">
                      <a16:colId xmlns:a16="http://schemas.microsoft.com/office/drawing/2014/main" val="20000"/>
                    </a:ext>
                  </a:extLst>
                </a:gridCol>
                <a:gridCol w="3112061">
                  <a:extLst>
                    <a:ext uri="{9D8B030D-6E8A-4147-A177-3AD203B41FA5}">
                      <a16:colId xmlns:a16="http://schemas.microsoft.com/office/drawing/2014/main" val="20001"/>
                    </a:ext>
                  </a:extLst>
                </a:gridCol>
                <a:gridCol w="3110862">
                  <a:extLst>
                    <a:ext uri="{9D8B030D-6E8A-4147-A177-3AD203B41FA5}">
                      <a16:colId xmlns:a16="http://schemas.microsoft.com/office/drawing/2014/main" val="2903683201"/>
                    </a:ext>
                  </a:extLst>
                </a:gridCol>
              </a:tblGrid>
              <a:tr h="234265">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1270" marR="0" lvl="1" indent="0" algn="ctr" defTabSz="995363" rtl="0" eaLnBrk="1" fontAlgn="base" latinLnBrk="0" hangingPunct="1">
                        <a:lnSpc>
                          <a:spcPct val="100000"/>
                        </a:lnSpc>
                        <a:spcBef>
                          <a:spcPct val="30000"/>
                        </a:spcBef>
                        <a:spcAft>
                          <a:spcPct val="0"/>
                        </a:spcAft>
                        <a:buClr>
                          <a:schemeClr val="accent1"/>
                        </a:buClr>
                        <a:buSzPct val="75000"/>
                        <a:buFont typeface="Wingdings" pitchFamily="2" charset="2"/>
                        <a:buNone/>
                        <a:tabLst>
                          <a:tab pos="3592513" algn="r"/>
                          <a:tab pos="7035800" algn="r"/>
                        </a:tabLst>
                      </a:pPr>
                      <a:r>
                        <a:rPr kumimoji="0" lang="en-GB" sz="1400" b="1" i="0" u="none" strike="noStrike" cap="none" normalizeH="0" baseline="0" dirty="0">
                          <a:ln>
                            <a:noFill/>
                          </a:ln>
                          <a:solidFill>
                            <a:schemeClr val="accent6"/>
                          </a:solidFill>
                          <a:effectLst/>
                          <a:latin typeface="Helvetica Neue LT Std 45 Light" panose="020B0403020202020204"/>
                        </a:rPr>
                        <a:t>Activity</a:t>
                      </a:r>
                    </a:p>
                  </a:txBody>
                  <a:tcPr marL="72000" marR="72000" marT="72000" marB="72000" anchor="b" horzOverflow="overflow">
                    <a:lnL cap="flat">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043056" rtl="0" eaLnBrk="1" fontAlgn="base" latinLnBrk="0" hangingPunct="1">
                        <a:lnSpc>
                          <a:spcPct val="110000"/>
                        </a:lnSpc>
                        <a:spcBef>
                          <a:spcPts val="0"/>
                        </a:spcBef>
                        <a:spcAft>
                          <a:spcPts val="600"/>
                        </a:spcAft>
                        <a:buClrTx/>
                        <a:buSzTx/>
                        <a:buFont typeface="Arial" panose="020B0604020202020204" pitchFamily="34" charset="0"/>
                        <a:buNone/>
                        <a:tabLst/>
                      </a:pPr>
                      <a:r>
                        <a:rPr lang="en-GB" sz="1400" b="1" kern="1200" dirty="0">
                          <a:solidFill>
                            <a:schemeClr val="accent6"/>
                          </a:solidFill>
                          <a:latin typeface="Helvetica Neue LT Std 45 Light" panose="020B0403020202020204"/>
                          <a:ea typeface="+mn-ea"/>
                          <a:cs typeface="+mn-cs"/>
                        </a:rPr>
                        <a:t>Insight</a:t>
                      </a:r>
                    </a:p>
                  </a:txBody>
                  <a:tcPr marL="72000" marR="72000" marT="72000" marB="72000" anchor="b"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ctr" defTabSz="1043056" rtl="0" eaLnBrk="1" fontAlgn="base" latinLnBrk="0" hangingPunct="1">
                        <a:lnSpc>
                          <a:spcPct val="110000"/>
                        </a:lnSpc>
                        <a:spcBef>
                          <a:spcPts val="0"/>
                        </a:spcBef>
                        <a:spcAft>
                          <a:spcPts val="600"/>
                        </a:spcAft>
                        <a:buClrTx/>
                        <a:buSzTx/>
                        <a:buFont typeface="Arial" panose="020B0604020202020204" pitchFamily="34" charset="0"/>
                        <a:buNone/>
                        <a:tabLst/>
                      </a:pPr>
                      <a:r>
                        <a:rPr lang="en-GB" sz="1400" b="1" kern="1200" dirty="0">
                          <a:solidFill>
                            <a:schemeClr val="accent6"/>
                          </a:solidFill>
                          <a:latin typeface="Helvetica Neue LT Std 45 Light" panose="020B0403020202020204"/>
                          <a:ea typeface="+mn-ea"/>
                          <a:cs typeface="+mn-cs"/>
                        </a:rPr>
                        <a:t>Ambition</a:t>
                      </a:r>
                    </a:p>
                  </a:txBody>
                  <a:tcPr marL="72000" marR="72000" marT="72000" marB="72000" anchor="b" horzOverflow="overflow">
                    <a:lnL w="6350" cap="flat" cmpd="sng" algn="ctr">
                      <a:noFill/>
                      <a:prstDash val="solid"/>
                      <a:round/>
                      <a:headEnd type="none" w="med" len="med"/>
                      <a:tailEnd type="none" w="med" len="med"/>
                    </a:lnL>
                    <a:lnR cap="flat">
                      <a:noFill/>
                    </a:lnR>
                    <a:lnT w="635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33847">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1270" marR="0" lvl="1" indent="0" algn="l" defTabSz="995363" rtl="0" eaLnBrk="1" fontAlgn="base" latinLnBrk="0" hangingPunct="1">
                        <a:lnSpc>
                          <a:spcPct val="100000"/>
                        </a:lnSpc>
                        <a:spcBef>
                          <a:spcPct val="30000"/>
                        </a:spcBef>
                        <a:spcAft>
                          <a:spcPct val="0"/>
                        </a:spcAft>
                        <a:buClr>
                          <a:schemeClr val="accent1"/>
                        </a:buClr>
                        <a:buSzPct val="75000"/>
                        <a:buFont typeface="Wingdings" pitchFamily="2" charset="2"/>
                        <a:buNone/>
                        <a:tabLst>
                          <a:tab pos="3592513" algn="r"/>
                          <a:tab pos="7035800" algn="r"/>
                        </a:tabLst>
                      </a:pPr>
                      <a:r>
                        <a:rPr kumimoji="0" lang="en-GB" sz="1200" b="1" i="0" u="none" strike="noStrike" cap="none" normalizeH="0" baseline="0" dirty="0">
                          <a:ln>
                            <a:noFill/>
                          </a:ln>
                          <a:solidFill>
                            <a:schemeClr val="tx1"/>
                          </a:solidFill>
                          <a:effectLst/>
                          <a:latin typeface="Helvetica Neue LT Std 45 Light" panose="020B0403020202020204"/>
                        </a:rPr>
                        <a:t>Continue to refine and communicate clear DC requirements</a:t>
                      </a:r>
                    </a:p>
                    <a:p>
                      <a:pPr marL="1588" marR="0" lvl="1" indent="0" algn="l" defTabSz="995363" rtl="0" eaLnBrk="1" fontAlgn="base" latinLnBrk="0" hangingPunct="1">
                        <a:lnSpc>
                          <a:spcPct val="100000"/>
                        </a:lnSpc>
                        <a:spcBef>
                          <a:spcPct val="30000"/>
                        </a:spcBef>
                        <a:spcAft>
                          <a:spcPct val="0"/>
                        </a:spcAft>
                        <a:buClr>
                          <a:schemeClr val="accent1"/>
                        </a:buClr>
                        <a:buSzPct val="75000"/>
                        <a:buFont typeface="Wingdings" pitchFamily="2" charset="2"/>
                        <a:buNone/>
                        <a:tabLst>
                          <a:tab pos="3592513" algn="r"/>
                          <a:tab pos="7035800" algn="r"/>
                        </a:tabLst>
                      </a:pPr>
                      <a:endParaRPr kumimoji="0" lang="en-GB" sz="1200" b="1" i="0" u="none" strike="noStrike" cap="none" normalizeH="0" baseline="0" dirty="0">
                        <a:ln>
                          <a:noFill/>
                        </a:ln>
                        <a:solidFill>
                          <a:schemeClr val="tx1"/>
                        </a:solidFill>
                        <a:effectLst/>
                        <a:latin typeface="Helvetica Neue LT Std 45 Light" panose="020B0403020202020204"/>
                      </a:endParaRPr>
                    </a:p>
                    <a:p>
                      <a:pPr marL="1588" marR="0" lvl="1" indent="0" algn="l" defTabSz="995363" rtl="0" eaLnBrk="1" fontAlgn="base" latinLnBrk="0" hangingPunct="1">
                        <a:lnSpc>
                          <a:spcPct val="100000"/>
                        </a:lnSpc>
                        <a:spcBef>
                          <a:spcPct val="30000"/>
                        </a:spcBef>
                        <a:spcAft>
                          <a:spcPct val="0"/>
                        </a:spcAft>
                        <a:buClr>
                          <a:schemeClr val="accent1"/>
                        </a:buClr>
                        <a:buSzPct val="75000"/>
                        <a:buFont typeface="Wingdings" pitchFamily="2" charset="2"/>
                        <a:buNone/>
                        <a:tabLst>
                          <a:tab pos="3592513" algn="r"/>
                          <a:tab pos="7035800" algn="r"/>
                        </a:tabLst>
                      </a:pPr>
                      <a:endParaRPr kumimoji="0" lang="en-GB" sz="1200" b="1" i="0" u="none" strike="noStrike" cap="none" normalizeH="0" baseline="0" dirty="0">
                        <a:ln>
                          <a:noFill/>
                        </a:ln>
                        <a:solidFill>
                          <a:schemeClr val="tx1"/>
                        </a:solidFill>
                        <a:effectLst/>
                        <a:latin typeface="Helvetica Neue LT Std 45 Light" panose="020B0403020202020204"/>
                      </a:endParaRPr>
                    </a:p>
                    <a:p>
                      <a:pPr marL="1588" marR="0" lvl="1" indent="0" algn="l" defTabSz="995363" rtl="0" eaLnBrk="1" fontAlgn="base" latinLnBrk="0" hangingPunct="1">
                        <a:lnSpc>
                          <a:spcPct val="100000"/>
                        </a:lnSpc>
                        <a:spcBef>
                          <a:spcPct val="30000"/>
                        </a:spcBef>
                        <a:spcAft>
                          <a:spcPct val="0"/>
                        </a:spcAft>
                        <a:buClr>
                          <a:schemeClr val="accent1"/>
                        </a:buClr>
                        <a:buSzPct val="75000"/>
                        <a:buFont typeface="Wingdings" pitchFamily="2" charset="2"/>
                        <a:buNone/>
                        <a:tabLst>
                          <a:tab pos="3592513" algn="r"/>
                          <a:tab pos="7035800" algn="r"/>
                        </a:tabLst>
                      </a:pPr>
                      <a:endParaRPr kumimoji="0" lang="en-GB" sz="1200" b="1" i="0" u="none" strike="noStrike" cap="none" normalizeH="0" baseline="0" dirty="0">
                        <a:ln>
                          <a:noFill/>
                        </a:ln>
                        <a:solidFill>
                          <a:schemeClr val="tx1"/>
                        </a:solidFill>
                        <a:effectLst/>
                        <a:latin typeface="Helvetica Neue LT Std 45 Light" panose="020B0403020202020204"/>
                      </a:endParaRPr>
                    </a:p>
                    <a:p>
                      <a:pPr marL="1588" marR="0" lvl="1" indent="0" algn="l" defTabSz="995363" rtl="0" eaLnBrk="1" fontAlgn="base" latinLnBrk="0" hangingPunct="1">
                        <a:lnSpc>
                          <a:spcPct val="100000"/>
                        </a:lnSpc>
                        <a:spcBef>
                          <a:spcPct val="30000"/>
                        </a:spcBef>
                        <a:spcAft>
                          <a:spcPct val="0"/>
                        </a:spcAft>
                        <a:buClr>
                          <a:schemeClr val="accent1"/>
                        </a:buClr>
                        <a:buSzPct val="75000"/>
                        <a:buFont typeface="Wingdings" pitchFamily="2" charset="2"/>
                        <a:buNone/>
                        <a:tabLst>
                          <a:tab pos="3592513" algn="r"/>
                          <a:tab pos="7035800" algn="r"/>
                        </a:tabLst>
                      </a:pPr>
                      <a:endParaRPr kumimoji="0" lang="en-GB" sz="1200" b="1" i="0" u="none" strike="noStrike" cap="none" normalizeH="0" baseline="0" dirty="0">
                        <a:ln>
                          <a:noFill/>
                        </a:ln>
                        <a:solidFill>
                          <a:schemeClr val="tx1"/>
                        </a:solidFill>
                        <a:effectLst/>
                        <a:latin typeface="Helvetica Neue LT Std 45 Light" panose="020B0403020202020204"/>
                      </a:endParaRPr>
                    </a:p>
                  </a:txBody>
                  <a:tcPr marL="72000" marR="72000" marT="72000" marB="72000" horzOverflow="overflow">
                    <a:lnL cap="flat">
                      <a:noFill/>
                    </a:lnL>
                    <a:lnR w="635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182245" marR="0" lvl="2" indent="-182245" algn="l" defTabSz="1043056" rtl="0" eaLnBrk="1" fontAlgn="auto" latinLnBrk="0" hangingPunct="1">
                        <a:lnSpc>
                          <a:spcPct val="100000"/>
                        </a:lnSpc>
                        <a:spcBef>
                          <a:spcPts val="0"/>
                        </a:spcBef>
                        <a:spcAft>
                          <a:spcPts val="600"/>
                        </a:spcAft>
                        <a:buClr>
                          <a:schemeClr val="tx1"/>
                        </a:buClr>
                        <a:buSzTx/>
                        <a:buFont typeface="Arial" panose="020B0604020202020204" pitchFamily="34" charset="0"/>
                        <a:buChar char="•"/>
                        <a:tabLst/>
                        <a:defRPr/>
                      </a:pPr>
                      <a:r>
                        <a:rPr kumimoji="0" lang="en-GB" sz="1200" b="0" i="0" u="none" strike="noStrike" kern="1200" cap="none" spc="0" normalizeH="0" baseline="0" noProof="0">
                          <a:ln>
                            <a:noFill/>
                          </a:ln>
                          <a:solidFill>
                            <a:schemeClr val="tx1"/>
                          </a:solidFill>
                          <a:effectLst/>
                          <a:uLnTx/>
                          <a:uFillTx/>
                          <a:latin typeface="Helvetica Neue LT Std 45 Light" panose="020B0403020202020204"/>
                          <a:ea typeface="+mn-ea"/>
                          <a:cs typeface="+mn-cs"/>
                        </a:rPr>
                        <a:t>Internal analysis of requirements and shaping procurement strategy for DC as the service grows and develops</a:t>
                      </a:r>
                    </a:p>
                    <a:p>
                      <a:pPr marL="182245" marR="0" lvl="2" indent="-182245" algn="l" defTabSz="1043056" rtl="0" eaLnBrk="1" fontAlgn="auto" latinLnBrk="0" hangingPunct="1">
                        <a:lnSpc>
                          <a:spcPct val="100000"/>
                        </a:lnSpc>
                        <a:spcBef>
                          <a:spcPts val="0"/>
                        </a:spcBef>
                        <a:spcAft>
                          <a:spcPts val="600"/>
                        </a:spcAft>
                        <a:buClr>
                          <a:schemeClr val="tx1"/>
                        </a:buClr>
                        <a:buSzTx/>
                        <a:buFont typeface="Arial" panose="020B0604020202020204" pitchFamily="34" charset="0"/>
                        <a:buChar char="•"/>
                        <a:tabLst/>
                        <a:defRPr/>
                      </a:pPr>
                      <a:r>
                        <a:rPr kumimoji="0" lang="en-GB" sz="1200" b="0" i="0" u="none" strike="noStrike" kern="1200" cap="none" spc="0" normalizeH="0" baseline="0" noProof="0">
                          <a:ln>
                            <a:noFill/>
                          </a:ln>
                          <a:solidFill>
                            <a:schemeClr val="tx1"/>
                          </a:solidFill>
                          <a:effectLst/>
                          <a:uLnTx/>
                          <a:uFillTx/>
                          <a:latin typeface="Helvetica Neue LT Std 45 Light" panose="020B0403020202020204"/>
                          <a:ea typeface="+mn-ea"/>
                          <a:cs typeface="+mn-cs"/>
                        </a:rPr>
                        <a:t>How the procurement strategy interacts with wider Response Reform activities and existing Frequency markets</a:t>
                      </a:r>
                    </a:p>
                  </a:txBody>
                  <a:tcPr marL="72000" marR="72000" marT="72000" marB="72000"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182245" marR="0" lvl="2" indent="-182245" algn="l" rtl="0" eaLnBrk="1" fontAlgn="auto" latinLnBrk="0" hangingPunct="1">
                        <a:lnSpc>
                          <a:spcPct val="100000"/>
                        </a:lnSpc>
                        <a:spcBef>
                          <a:spcPts val="0"/>
                        </a:spcBef>
                        <a:spcAft>
                          <a:spcPts val="600"/>
                        </a:spcAft>
                        <a:buClr>
                          <a:schemeClr val="tx1"/>
                        </a:buClr>
                        <a:buSzTx/>
                        <a:buFont typeface="Arial" panose="020B0604020202020204" pitchFamily="34" charset="0"/>
                        <a:buChar char="•"/>
                      </a:pPr>
                      <a:r>
                        <a:rPr kumimoji="0" lang="en-GB" sz="1200" b="0" i="0" u="none" strike="noStrike" kern="1200" cap="none" spc="0" normalizeH="0" baseline="0" noProof="0" dirty="0">
                          <a:ln>
                            <a:noFill/>
                          </a:ln>
                          <a:solidFill>
                            <a:schemeClr val="tx1"/>
                          </a:solidFill>
                          <a:effectLst/>
                          <a:uLnTx/>
                          <a:uFillTx/>
                          <a:latin typeface="Helvetica Neue LT Std 45 Light" panose="020B0403020202020204"/>
                          <a:ea typeface="+mn-ea"/>
                          <a:cs typeface="+mn-cs"/>
                        </a:rPr>
                        <a:t>DC market</a:t>
                      </a:r>
                      <a:r>
                        <a:rPr lang="en-GB" sz="1200" b="0" i="0" u="none" strike="noStrike" kern="1200" cap="none" spc="0" normalizeH="0" baseline="0" noProof="0" dirty="0">
                          <a:ln>
                            <a:noFill/>
                          </a:ln>
                          <a:solidFill>
                            <a:schemeClr val="tx1"/>
                          </a:solidFill>
                          <a:effectLst/>
                          <a:uLnTx/>
                          <a:uFillTx/>
                          <a:latin typeface="Helvetica Neue LT Std 45 Light" panose="020B0403020202020204"/>
                          <a:ea typeface="+mn-ea"/>
                          <a:cs typeface="+mn-cs"/>
                        </a:rPr>
                        <a:t> information report - </a:t>
                      </a:r>
                      <a:r>
                        <a:rPr lang="en-GB" sz="1200" b="1" i="0" u="none" strike="noStrike" kern="1200" cap="none" spc="0" normalizeH="0" baseline="0" noProof="0" dirty="0">
                          <a:ln>
                            <a:noFill/>
                          </a:ln>
                          <a:solidFill>
                            <a:srgbClr val="F26522"/>
                          </a:solidFill>
                          <a:effectLst/>
                          <a:uLnTx/>
                          <a:uFillTx/>
                          <a:latin typeface="Helvetica Neue LT Std 45 Light" panose="020B0403020202020204"/>
                        </a:rPr>
                        <a:t>UPDATE</a:t>
                      </a:r>
                      <a:r>
                        <a:rPr lang="en-GB" sz="1200" b="1" i="0" u="none" strike="noStrike" kern="1200" cap="none" spc="0" normalizeH="0" baseline="0" noProof="0" dirty="0">
                          <a:ln>
                            <a:noFill/>
                          </a:ln>
                          <a:effectLst/>
                          <a:uLnTx/>
                          <a:uFillTx/>
                          <a:latin typeface="Helvetica Neue LT Std 45 Light" panose="020B0403020202020204"/>
                        </a:rPr>
                        <a:t> </a:t>
                      </a:r>
                      <a:r>
                        <a:rPr lang="en-GB" sz="1200" b="0" i="0" u="none" strike="noStrike" kern="1200" cap="none" spc="0" normalizeH="0" baseline="0" noProof="0" dirty="0">
                          <a:ln>
                            <a:noFill/>
                          </a:ln>
                          <a:solidFill>
                            <a:schemeClr val="tx1"/>
                          </a:solidFill>
                          <a:effectLst/>
                          <a:uLnTx/>
                          <a:uFillTx/>
                          <a:latin typeface="Helvetica Neue LT Std 45 Light" panose="020B0403020202020204"/>
                          <a:ea typeface="+mn-ea"/>
                          <a:cs typeface="+mn-cs"/>
                        </a:rPr>
                        <a:t>- published </a:t>
                      </a:r>
                      <a:r>
                        <a:rPr lang="en-GB" sz="1200" b="1" i="0" u="sng" strike="noStrike" kern="1200" cap="none" spc="0" normalizeH="0" baseline="0" noProof="0" dirty="0">
                          <a:ln>
                            <a:noFill/>
                          </a:ln>
                          <a:solidFill>
                            <a:schemeClr val="tx1"/>
                          </a:solidFill>
                          <a:effectLst/>
                          <a:uLnTx/>
                          <a:uFillTx/>
                          <a:latin typeface="Helvetica Neue LT Std 45 Light" panose="020B0403020202020204"/>
                          <a:ea typeface="+mn-ea"/>
                          <a:cs typeface="+mn-cs"/>
                        </a:rPr>
                        <a:t>end Dec 2020</a:t>
                      </a:r>
                      <a:endParaRPr kumimoji="0" lang="en-GB" sz="1200" b="0" i="0" u="sng" strike="noStrike" kern="1200" cap="none" spc="0" normalizeH="0" baseline="0" noProof="0" dirty="0">
                        <a:ln>
                          <a:noFill/>
                        </a:ln>
                        <a:solidFill>
                          <a:schemeClr val="tx1"/>
                        </a:solidFill>
                        <a:effectLst/>
                        <a:uLnTx/>
                        <a:uFillTx/>
                        <a:latin typeface="Helvetica Neue LT Std 45 Light" panose="020B0403020202020204"/>
                        <a:ea typeface="+mn-ea"/>
                        <a:cs typeface="+mn-cs"/>
                      </a:endParaRPr>
                    </a:p>
                    <a:p>
                      <a:pPr marL="182563" marR="0" lvl="2" indent="-182563" algn="l" defTabSz="1043056" rtl="0" eaLnBrk="1" fontAlgn="auto" latinLnBrk="0" hangingPunct="1">
                        <a:lnSpc>
                          <a:spcPct val="100000"/>
                        </a:lnSpc>
                        <a:spcBef>
                          <a:spcPts val="0"/>
                        </a:spcBef>
                        <a:spcAft>
                          <a:spcPts val="600"/>
                        </a:spcAft>
                        <a:buClr>
                          <a:schemeClr val="tx1"/>
                        </a:buClr>
                        <a:buSzTx/>
                        <a:buFont typeface="Arial" panose="020B0604020202020204" pitchFamily="34" charset="0"/>
                        <a:buChar char="•"/>
                        <a:tabLst/>
                        <a:defRPr/>
                      </a:pPr>
                      <a:endParaRPr kumimoji="0" lang="en-GB" sz="1200" b="1" i="0" u="none" strike="noStrike" kern="1200" cap="none" spc="0" normalizeH="0" baseline="0" noProof="0" dirty="0">
                        <a:ln>
                          <a:noFill/>
                        </a:ln>
                        <a:solidFill>
                          <a:schemeClr val="tx1"/>
                        </a:solidFill>
                        <a:effectLst/>
                        <a:uLnTx/>
                        <a:uFillTx/>
                        <a:latin typeface="Helvetica Neue LT Std 45 Light" panose="020B0403020202020204"/>
                        <a:ea typeface="+mn-ea"/>
                        <a:cs typeface="+mn-cs"/>
                      </a:endParaRPr>
                    </a:p>
                  </a:txBody>
                  <a:tcPr marL="72000" marR="72000" marT="72000" marB="72000" horzOverflow="overflow">
                    <a:lnL w="6350" cap="flat" cmpd="sng" algn="ctr">
                      <a:noFill/>
                      <a:prstDash val="solid"/>
                      <a:round/>
                      <a:headEnd type="none" w="med" len="med"/>
                      <a:tailEnd type="none" w="med" len="med"/>
                    </a:lnL>
                    <a:lnR cap="flat">
                      <a:noFill/>
                    </a:lnR>
                    <a:lnT w="12700" cap="flat" cmpd="sng" algn="ctr">
                      <a:solidFill>
                        <a:schemeClr val="accent1"/>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7" name="Text Placeholder 2">
            <a:extLst>
              <a:ext uri="{FF2B5EF4-FFF2-40B4-BE49-F238E27FC236}">
                <a16:creationId xmlns:a16="http://schemas.microsoft.com/office/drawing/2014/main" id="{9E2D91A4-C22D-42DA-802E-A828015E0299}"/>
              </a:ext>
            </a:extLst>
          </p:cNvPr>
          <p:cNvSpPr>
            <a:spLocks noGrp="1"/>
          </p:cNvSpPr>
          <p:nvPr>
            <p:ph type="body" sz="quarter" idx="12"/>
          </p:nvPr>
        </p:nvSpPr>
        <p:spPr>
          <a:xfrm>
            <a:off x="470269" y="1018838"/>
            <a:ext cx="8351002" cy="246221"/>
          </a:xfrm>
        </p:spPr>
        <p:txBody>
          <a:bodyPr numCol="1"/>
          <a:lstStyle/>
          <a:p>
            <a:r>
              <a:rPr lang="en-GB" sz="1600" b="1" dirty="0">
                <a:solidFill>
                  <a:schemeClr val="tx1"/>
                </a:solidFill>
              </a:rPr>
              <a:t>Wave 1 </a:t>
            </a:r>
          </a:p>
        </p:txBody>
      </p:sp>
      <p:pic>
        <p:nvPicPr>
          <p:cNvPr id="8" name="Slide 12">
            <a:hlinkClick r:id="" action="ppaction://media"/>
            <a:extLst>
              <a:ext uri="{FF2B5EF4-FFF2-40B4-BE49-F238E27FC236}">
                <a16:creationId xmlns:a16="http://schemas.microsoft.com/office/drawing/2014/main" id="{D8531315-8E59-447D-B955-C1DDEC720B4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00650" y="173788"/>
            <a:ext cx="609600" cy="609600"/>
          </a:xfrm>
          <a:prstGeom prst="rect">
            <a:avLst/>
          </a:prstGeom>
        </p:spPr>
      </p:pic>
    </p:spTree>
    <p:extLst>
      <p:ext uri="{BB962C8B-B14F-4D97-AF65-F5344CB8AC3E}">
        <p14:creationId xmlns:p14="http://schemas.microsoft.com/office/powerpoint/2010/main" val="17518904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540"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D3ABB-2784-754F-9768-56AE0EF7A5D5}"/>
              </a:ext>
            </a:extLst>
          </p:cNvPr>
          <p:cNvSpPr>
            <a:spLocks noGrp="1"/>
          </p:cNvSpPr>
          <p:nvPr>
            <p:ph type="title"/>
          </p:nvPr>
        </p:nvSpPr>
        <p:spPr>
          <a:xfrm>
            <a:off x="470269" y="420088"/>
            <a:ext cx="5562978" cy="478310"/>
          </a:xfrm>
        </p:spPr>
        <p:txBody>
          <a:bodyPr/>
          <a:lstStyle/>
          <a:p>
            <a:r>
              <a:rPr lang="en-GB" dirty="0"/>
              <a:t>Industry Co-Creation</a:t>
            </a:r>
            <a:endParaRPr lang="en-US" dirty="0"/>
          </a:p>
        </p:txBody>
      </p:sp>
      <p:sp>
        <p:nvSpPr>
          <p:cNvPr id="6" name="Text Placeholder 2">
            <a:extLst>
              <a:ext uri="{FF2B5EF4-FFF2-40B4-BE49-F238E27FC236}">
                <a16:creationId xmlns:a16="http://schemas.microsoft.com/office/drawing/2014/main" id="{1483E93D-7FDF-4567-9D9F-32D1C2CFC563}"/>
              </a:ext>
            </a:extLst>
          </p:cNvPr>
          <p:cNvSpPr>
            <a:spLocks noGrp="1"/>
          </p:cNvSpPr>
          <p:nvPr>
            <p:ph type="body" sz="quarter" idx="12"/>
          </p:nvPr>
        </p:nvSpPr>
        <p:spPr>
          <a:xfrm>
            <a:off x="470269" y="1018838"/>
            <a:ext cx="8351002" cy="246221"/>
          </a:xfrm>
        </p:spPr>
        <p:txBody>
          <a:bodyPr numCol="1"/>
          <a:lstStyle/>
          <a:p>
            <a:r>
              <a:rPr lang="en-GB" sz="1600" b="1" dirty="0">
                <a:solidFill>
                  <a:schemeClr val="tx1"/>
                </a:solidFill>
              </a:rPr>
              <a:t>Wave 1 </a:t>
            </a:r>
          </a:p>
        </p:txBody>
      </p:sp>
      <p:graphicFrame>
        <p:nvGraphicFramePr>
          <p:cNvPr id="7" name="Group 65">
            <a:extLst>
              <a:ext uri="{FF2B5EF4-FFF2-40B4-BE49-F238E27FC236}">
                <a16:creationId xmlns:a16="http://schemas.microsoft.com/office/drawing/2014/main" id="{931FFA4A-FEA9-401F-B955-B98FEF82EA7A}"/>
              </a:ext>
            </a:extLst>
          </p:cNvPr>
          <p:cNvGraphicFramePr>
            <a:graphicFrameLocks noGrp="1"/>
          </p:cNvGraphicFramePr>
          <p:nvPr>
            <p:extLst>
              <p:ext uri="{D42A27DB-BD31-4B8C-83A1-F6EECF244321}">
                <p14:modId xmlns:p14="http://schemas.microsoft.com/office/powerpoint/2010/main" val="1463376047"/>
              </p:ext>
            </p:extLst>
          </p:nvPr>
        </p:nvGraphicFramePr>
        <p:xfrm>
          <a:off x="398118" y="1572312"/>
          <a:ext cx="8347764" cy="2378992"/>
        </p:xfrm>
        <a:graphic>
          <a:graphicData uri="http://schemas.openxmlformats.org/drawingml/2006/table">
            <a:tbl>
              <a:tblPr/>
              <a:tblGrid>
                <a:gridCol w="2205993">
                  <a:extLst>
                    <a:ext uri="{9D8B030D-6E8A-4147-A177-3AD203B41FA5}">
                      <a16:colId xmlns:a16="http://schemas.microsoft.com/office/drawing/2014/main" val="20000"/>
                    </a:ext>
                  </a:extLst>
                </a:gridCol>
                <a:gridCol w="3115871">
                  <a:extLst>
                    <a:ext uri="{9D8B030D-6E8A-4147-A177-3AD203B41FA5}">
                      <a16:colId xmlns:a16="http://schemas.microsoft.com/office/drawing/2014/main" val="20001"/>
                    </a:ext>
                  </a:extLst>
                </a:gridCol>
                <a:gridCol w="3025900">
                  <a:extLst>
                    <a:ext uri="{9D8B030D-6E8A-4147-A177-3AD203B41FA5}">
                      <a16:colId xmlns:a16="http://schemas.microsoft.com/office/drawing/2014/main" val="2524607162"/>
                    </a:ext>
                  </a:extLst>
                </a:gridCol>
              </a:tblGrid>
              <a:tr h="234265">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1270" marR="0" lvl="1" indent="0" algn="ctr" defTabSz="995363" rtl="0" eaLnBrk="1" fontAlgn="base" latinLnBrk="0" hangingPunct="1">
                        <a:lnSpc>
                          <a:spcPct val="100000"/>
                        </a:lnSpc>
                        <a:spcBef>
                          <a:spcPct val="30000"/>
                        </a:spcBef>
                        <a:spcAft>
                          <a:spcPct val="0"/>
                        </a:spcAft>
                        <a:buClr>
                          <a:schemeClr val="accent1"/>
                        </a:buClr>
                        <a:buSzPct val="75000"/>
                        <a:buFont typeface="Wingdings" pitchFamily="2" charset="2"/>
                        <a:buNone/>
                        <a:tabLst>
                          <a:tab pos="3592513" algn="r"/>
                          <a:tab pos="7035800" algn="r"/>
                        </a:tabLst>
                      </a:pPr>
                      <a:r>
                        <a:rPr kumimoji="0" lang="en-GB" sz="1400" b="1" i="0" u="none" strike="noStrike" cap="none" normalizeH="0" baseline="0" dirty="0">
                          <a:ln>
                            <a:noFill/>
                          </a:ln>
                          <a:solidFill>
                            <a:schemeClr val="accent6"/>
                          </a:solidFill>
                          <a:effectLst/>
                          <a:latin typeface="Helvetica Neue LT Std 45 Light" panose="020B0403020202020204"/>
                        </a:rPr>
                        <a:t>Activity</a:t>
                      </a:r>
                    </a:p>
                  </a:txBody>
                  <a:tcPr marL="72000" marR="72000" marT="72000" marB="72000" anchor="b" horzOverflow="overflow">
                    <a:lnL cap="flat">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043056" rtl="0" eaLnBrk="1" fontAlgn="base" latinLnBrk="0" hangingPunct="1">
                        <a:lnSpc>
                          <a:spcPct val="110000"/>
                        </a:lnSpc>
                        <a:spcBef>
                          <a:spcPts val="0"/>
                        </a:spcBef>
                        <a:spcAft>
                          <a:spcPts val="600"/>
                        </a:spcAft>
                        <a:buClrTx/>
                        <a:buSzTx/>
                        <a:buFont typeface="Arial" panose="020B0604020202020204" pitchFamily="34" charset="0"/>
                        <a:buNone/>
                        <a:tabLst/>
                      </a:pPr>
                      <a:r>
                        <a:rPr lang="en-GB" sz="1400" b="1" kern="1200" dirty="0">
                          <a:solidFill>
                            <a:schemeClr val="accent6"/>
                          </a:solidFill>
                          <a:latin typeface="Helvetica Neue LT Std 45 Light" panose="020B0403020202020204"/>
                          <a:ea typeface="+mn-ea"/>
                          <a:cs typeface="+mn-cs"/>
                        </a:rPr>
                        <a:t>Insight</a:t>
                      </a:r>
                    </a:p>
                  </a:txBody>
                  <a:tcPr marL="72000" marR="72000" marT="72000" marB="72000" anchor="b"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ctr" defTabSz="1043056" rtl="0" eaLnBrk="1" fontAlgn="base" latinLnBrk="0" hangingPunct="1">
                        <a:lnSpc>
                          <a:spcPct val="110000"/>
                        </a:lnSpc>
                        <a:spcBef>
                          <a:spcPts val="0"/>
                        </a:spcBef>
                        <a:spcAft>
                          <a:spcPts val="600"/>
                        </a:spcAft>
                        <a:buClrTx/>
                        <a:buSzTx/>
                        <a:buFont typeface="Arial" panose="020B0604020202020204" pitchFamily="34" charset="0"/>
                        <a:buNone/>
                        <a:tabLst/>
                      </a:pPr>
                      <a:r>
                        <a:rPr lang="en-GB" sz="1400" b="1" kern="1200" dirty="0">
                          <a:solidFill>
                            <a:schemeClr val="accent6"/>
                          </a:solidFill>
                          <a:latin typeface="Helvetica Neue LT Std 45 Light" panose="020B0403020202020204"/>
                          <a:ea typeface="+mn-ea"/>
                          <a:cs typeface="+mn-cs"/>
                        </a:rPr>
                        <a:t>Ambition</a:t>
                      </a:r>
                    </a:p>
                  </a:txBody>
                  <a:tcPr marL="72000" marR="72000" marT="72000" marB="72000" anchor="b" horzOverflow="overflow">
                    <a:lnL w="6350" cap="flat" cmpd="sng" algn="ctr">
                      <a:noFill/>
                      <a:prstDash val="solid"/>
                      <a:round/>
                      <a:headEnd type="none" w="med" len="med"/>
                      <a:tailEnd type="none" w="med" len="med"/>
                    </a:lnL>
                    <a:lnR cap="flat">
                      <a:noFill/>
                    </a:lnR>
                    <a:lnT w="635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33847">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1270" marR="0" lvl="1" indent="0" algn="l" defTabSz="995363" rtl="0" eaLnBrk="1" fontAlgn="base" latinLnBrk="0" hangingPunct="1">
                        <a:lnSpc>
                          <a:spcPct val="100000"/>
                        </a:lnSpc>
                        <a:spcBef>
                          <a:spcPct val="30000"/>
                        </a:spcBef>
                        <a:spcAft>
                          <a:spcPct val="0"/>
                        </a:spcAft>
                        <a:buClr>
                          <a:schemeClr val="accent1"/>
                        </a:buClr>
                        <a:buSzPct val="75000"/>
                        <a:buFont typeface="Wingdings" pitchFamily="2" charset="2"/>
                        <a:buNone/>
                        <a:tabLst>
                          <a:tab pos="3592513" algn="r"/>
                          <a:tab pos="7035800" algn="r"/>
                        </a:tabLst>
                      </a:pPr>
                      <a:r>
                        <a:rPr kumimoji="0" lang="en-GB" sz="1200" b="1" i="0" u="none" strike="noStrike" cap="none" normalizeH="0" baseline="0" dirty="0">
                          <a:ln>
                            <a:noFill/>
                          </a:ln>
                          <a:solidFill>
                            <a:schemeClr val="tx1"/>
                          </a:solidFill>
                          <a:effectLst/>
                          <a:latin typeface="Helvetica Neue LT Std 45 Light" panose="020B0403020202020204"/>
                        </a:rPr>
                        <a:t>Commitment for ESO to share updates on key topics with industry forums</a:t>
                      </a:r>
                    </a:p>
                    <a:p>
                      <a:pPr marL="1588" marR="0" lvl="1" indent="0" algn="l" defTabSz="995363" rtl="0" eaLnBrk="1" fontAlgn="base" latinLnBrk="0" hangingPunct="1">
                        <a:lnSpc>
                          <a:spcPct val="100000"/>
                        </a:lnSpc>
                        <a:spcBef>
                          <a:spcPct val="30000"/>
                        </a:spcBef>
                        <a:spcAft>
                          <a:spcPct val="0"/>
                        </a:spcAft>
                        <a:buClr>
                          <a:schemeClr val="accent1"/>
                        </a:buClr>
                        <a:buSzPct val="75000"/>
                        <a:buFont typeface="Wingdings" pitchFamily="2" charset="2"/>
                        <a:buNone/>
                        <a:tabLst>
                          <a:tab pos="3592513" algn="r"/>
                          <a:tab pos="7035800" algn="r"/>
                        </a:tabLst>
                      </a:pPr>
                      <a:endParaRPr kumimoji="0" lang="en-GB" sz="1200" b="1" i="0" u="none" strike="noStrike" cap="none" normalizeH="0" baseline="0" dirty="0">
                        <a:ln>
                          <a:noFill/>
                        </a:ln>
                        <a:solidFill>
                          <a:schemeClr val="tx1"/>
                        </a:solidFill>
                        <a:effectLst/>
                        <a:latin typeface="Helvetica Neue LT Std 45 Light" panose="020B0403020202020204"/>
                      </a:endParaRPr>
                    </a:p>
                    <a:p>
                      <a:pPr marL="1270" marR="0" lvl="1" indent="0" algn="l" defTabSz="995363" rtl="0" eaLnBrk="1" fontAlgn="base" latinLnBrk="0" hangingPunct="1">
                        <a:lnSpc>
                          <a:spcPct val="100000"/>
                        </a:lnSpc>
                        <a:spcBef>
                          <a:spcPct val="30000"/>
                        </a:spcBef>
                        <a:spcAft>
                          <a:spcPct val="0"/>
                        </a:spcAft>
                        <a:buClr>
                          <a:schemeClr val="accent1"/>
                        </a:buClr>
                        <a:buSzPct val="75000"/>
                        <a:buFont typeface="Wingdings" pitchFamily="2" charset="2"/>
                        <a:buNone/>
                        <a:tabLst>
                          <a:tab pos="3592513" algn="r"/>
                          <a:tab pos="7035800" algn="r"/>
                        </a:tabLst>
                      </a:pPr>
                      <a:r>
                        <a:rPr kumimoji="0" lang="en-GB" sz="1200" b="1" i="0" u="none" strike="noStrike" cap="none" normalizeH="0" baseline="0" dirty="0">
                          <a:ln>
                            <a:noFill/>
                          </a:ln>
                          <a:solidFill>
                            <a:schemeClr val="tx1"/>
                          </a:solidFill>
                          <a:effectLst/>
                          <a:latin typeface="Helvetica Neue LT Std 45 Light" panose="020B0403020202020204"/>
                        </a:rPr>
                        <a:t>Gather insights and development options in line with waves of work</a:t>
                      </a:r>
                    </a:p>
                    <a:p>
                      <a:pPr marL="1588" marR="0" lvl="1" indent="0" algn="l" defTabSz="995363" rtl="0" eaLnBrk="1" fontAlgn="base" latinLnBrk="0" hangingPunct="1">
                        <a:lnSpc>
                          <a:spcPct val="100000"/>
                        </a:lnSpc>
                        <a:spcBef>
                          <a:spcPct val="30000"/>
                        </a:spcBef>
                        <a:spcAft>
                          <a:spcPct val="0"/>
                        </a:spcAft>
                        <a:buClr>
                          <a:schemeClr val="accent1"/>
                        </a:buClr>
                        <a:buSzPct val="75000"/>
                        <a:buFont typeface="Wingdings" pitchFamily="2" charset="2"/>
                        <a:buNone/>
                        <a:tabLst>
                          <a:tab pos="3592513" algn="r"/>
                          <a:tab pos="7035800" algn="r"/>
                        </a:tabLst>
                      </a:pPr>
                      <a:endParaRPr kumimoji="0" lang="en-GB" sz="1200" b="1" i="0" u="none" strike="noStrike" cap="none" normalizeH="0" baseline="0" dirty="0">
                        <a:ln>
                          <a:noFill/>
                        </a:ln>
                        <a:solidFill>
                          <a:schemeClr val="tx1"/>
                        </a:solidFill>
                        <a:effectLst/>
                        <a:latin typeface="Helvetica Neue LT Std 45 Light" panose="020B0403020202020204"/>
                      </a:endParaRPr>
                    </a:p>
                  </a:txBody>
                  <a:tcPr marL="72000" marR="72000" marT="72000" marB="72000" horzOverflow="overflow">
                    <a:lnL cap="flat">
                      <a:noFill/>
                    </a:lnL>
                    <a:lnR w="635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182245" marR="0" lvl="2" indent="-182245" algn="l" defTabSz="1043056" rtl="0" eaLnBrk="1" fontAlgn="auto" latinLnBrk="0" hangingPunct="1">
                        <a:lnSpc>
                          <a:spcPct val="100000"/>
                        </a:lnSpc>
                        <a:spcBef>
                          <a:spcPts val="0"/>
                        </a:spcBef>
                        <a:spcAft>
                          <a:spcPts val="600"/>
                        </a:spcAft>
                        <a:buClr>
                          <a:schemeClr val="tx1"/>
                        </a:buClr>
                        <a:buSzTx/>
                        <a:buFont typeface="Arial" panose="020B0604020202020204" pitchFamily="34" charset="0"/>
                        <a:buChar char="•"/>
                        <a:tabLst/>
                        <a:defRPr/>
                      </a:pPr>
                      <a:r>
                        <a:rPr kumimoji="0" lang="en-GB" sz="1200" b="0" i="0" u="none" strike="noStrike" kern="1200" cap="none" spc="0" normalizeH="0" baseline="0" noProof="0" dirty="0">
                          <a:ln>
                            <a:noFill/>
                          </a:ln>
                          <a:solidFill>
                            <a:schemeClr val="tx1"/>
                          </a:solidFill>
                          <a:effectLst/>
                          <a:uLnTx/>
                          <a:uFillTx/>
                          <a:latin typeface="Helvetica Neue LT Std 45 Light" panose="020B0403020202020204"/>
                          <a:ea typeface="+mn-ea"/>
                          <a:cs typeface="+mn-cs"/>
                        </a:rPr>
                        <a:t>ESO plan to keep industry updated on any learnings/proposed changes through a rolling update of this document</a:t>
                      </a:r>
                    </a:p>
                    <a:p>
                      <a:pPr marL="0" marR="0" lvl="2" indent="0" algn="l" defTabSz="1043056" rtl="0" eaLnBrk="1" fontAlgn="auto" latinLnBrk="0" hangingPunct="1">
                        <a:lnSpc>
                          <a:spcPct val="100000"/>
                        </a:lnSpc>
                        <a:spcBef>
                          <a:spcPts val="0"/>
                        </a:spcBef>
                        <a:spcAft>
                          <a:spcPts val="600"/>
                        </a:spcAft>
                        <a:buClr>
                          <a:schemeClr val="tx1"/>
                        </a:buClr>
                        <a:buSzTx/>
                        <a:buFont typeface="Arial" panose="020B0604020202020204" pitchFamily="34" charset="0"/>
                        <a:buNone/>
                        <a:tabLst/>
                        <a:defRPr/>
                      </a:pPr>
                      <a:endParaRPr kumimoji="0" lang="en-GB" sz="1200" b="0" i="0" u="none" strike="noStrike" kern="1200" cap="none" spc="0" normalizeH="0" baseline="0" noProof="0" dirty="0">
                        <a:ln>
                          <a:noFill/>
                        </a:ln>
                        <a:solidFill>
                          <a:schemeClr val="tx1"/>
                        </a:solidFill>
                        <a:effectLst/>
                        <a:uLnTx/>
                        <a:uFillTx/>
                        <a:latin typeface="Helvetica Neue LT Std 45 Light" panose="020B0403020202020204"/>
                        <a:ea typeface="+mn-ea"/>
                        <a:cs typeface="+mn-cs"/>
                      </a:endParaRPr>
                    </a:p>
                    <a:p>
                      <a:pPr marL="182245" marR="0" lvl="2" indent="-182245" algn="l" rtl="0" eaLnBrk="1" fontAlgn="auto" latinLnBrk="0" hangingPunct="1">
                        <a:lnSpc>
                          <a:spcPct val="100000"/>
                        </a:lnSpc>
                        <a:spcBef>
                          <a:spcPts val="0"/>
                        </a:spcBef>
                        <a:spcAft>
                          <a:spcPts val="600"/>
                        </a:spcAft>
                        <a:buClr>
                          <a:schemeClr val="tx1"/>
                        </a:buClr>
                        <a:buSzTx/>
                        <a:buFont typeface="Arial" panose="020B0604020202020204" pitchFamily="34" charset="0"/>
                        <a:buChar char="•"/>
                      </a:pPr>
                      <a:r>
                        <a:rPr kumimoji="0" lang="en-GB" sz="1200" b="0" i="0" u="none" strike="noStrike" kern="1200" cap="none" spc="0" normalizeH="0" baseline="0" noProof="0" dirty="0">
                          <a:ln>
                            <a:noFill/>
                          </a:ln>
                          <a:solidFill>
                            <a:schemeClr val="tx1"/>
                          </a:solidFill>
                          <a:effectLst/>
                          <a:uLnTx/>
                          <a:uFillTx/>
                          <a:latin typeface="Helvetica Neue LT Std 45 Light" panose="020B0403020202020204"/>
                          <a:ea typeface="+mn-ea"/>
                          <a:cs typeface="+mn-cs"/>
                        </a:rPr>
                        <a:t>Open dialogue and collaboration to support growing DC service and removing blockers in line with </a:t>
                      </a:r>
                      <a:r>
                        <a:rPr lang="en-GB" sz="1200" b="0" i="0" u="none" strike="noStrike" kern="1200" cap="none" spc="0" normalizeH="0" baseline="0" noProof="0" dirty="0">
                          <a:ln>
                            <a:noFill/>
                          </a:ln>
                          <a:solidFill>
                            <a:schemeClr val="tx1"/>
                          </a:solidFill>
                          <a:effectLst/>
                          <a:uLnTx/>
                          <a:uFillTx/>
                          <a:latin typeface="Helvetica Neue LT Std 45 Light" panose="020B0403020202020204"/>
                          <a:ea typeface="+mn-ea"/>
                          <a:cs typeface="+mn-cs"/>
                        </a:rPr>
                        <a:t>wave workstreams scope</a:t>
                      </a:r>
                      <a:endParaRPr kumimoji="0" lang="en-GB" sz="1200" b="0" i="0" u="none" strike="noStrike" kern="1200" cap="none" spc="0" normalizeH="0" baseline="0" noProof="0" dirty="0">
                        <a:ln>
                          <a:noFill/>
                        </a:ln>
                        <a:solidFill>
                          <a:schemeClr val="tx1"/>
                        </a:solidFill>
                        <a:effectLst/>
                        <a:uLnTx/>
                        <a:uFillTx/>
                        <a:latin typeface="Helvetica Neue LT Std 45 Light" panose="020B0403020202020204"/>
                        <a:ea typeface="+mn-ea"/>
                        <a:cs typeface="+mn-cs"/>
                      </a:endParaRPr>
                    </a:p>
                    <a:p>
                      <a:pPr marL="182245" marR="0" lvl="2" indent="-182245" algn="l">
                        <a:lnSpc>
                          <a:spcPct val="100000"/>
                        </a:lnSpc>
                        <a:spcBef>
                          <a:spcPts val="0"/>
                        </a:spcBef>
                        <a:spcAft>
                          <a:spcPts val="600"/>
                        </a:spcAft>
                        <a:buClr>
                          <a:srgbClr val="454545"/>
                        </a:buClr>
                        <a:buSzTx/>
                        <a:buFont typeface="Arial" panose="020B0604020202020204" pitchFamily="34" charset="0"/>
                        <a:buChar char="•"/>
                      </a:pPr>
                      <a:endParaRPr lang="en-GB" sz="1200" b="0" i="0" u="none" strike="noStrike" kern="1200" cap="none" spc="0" normalizeH="0" baseline="0" noProof="0" dirty="0">
                        <a:ln>
                          <a:noFill/>
                        </a:ln>
                        <a:solidFill>
                          <a:schemeClr val="tx1"/>
                        </a:solidFill>
                        <a:effectLst/>
                        <a:uLnTx/>
                        <a:uFillTx/>
                        <a:latin typeface="Helvetica Neue LT Std 45 Light" panose="020B0403020202020204"/>
                        <a:ea typeface="+mn-ea"/>
                        <a:cs typeface="+mn-cs"/>
                      </a:endParaRPr>
                    </a:p>
                  </a:txBody>
                  <a:tcPr marL="72000" marR="72000" marT="72000" marB="72000"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182245" marR="0" lvl="2" indent="-182245" algn="l" rtl="0" eaLnBrk="1" fontAlgn="auto" latinLnBrk="0" hangingPunct="1">
                        <a:lnSpc>
                          <a:spcPct val="100000"/>
                        </a:lnSpc>
                        <a:spcBef>
                          <a:spcPts val="0"/>
                        </a:spcBef>
                        <a:spcAft>
                          <a:spcPts val="600"/>
                        </a:spcAft>
                        <a:buClr>
                          <a:schemeClr val="tx1"/>
                        </a:buClr>
                        <a:buSzTx/>
                        <a:buFont typeface="Arial" panose="020B0604020202020204" pitchFamily="34" charset="0"/>
                        <a:buChar char="•"/>
                      </a:pPr>
                      <a:r>
                        <a:rPr kumimoji="0" lang="en-GB" sz="1200" b="0" i="0" u="none" strike="noStrike" kern="1200" cap="none" spc="0" normalizeH="0" baseline="0" noProof="0" dirty="0">
                          <a:ln>
                            <a:noFill/>
                          </a:ln>
                          <a:solidFill>
                            <a:schemeClr val="tx1"/>
                          </a:solidFill>
                          <a:effectLst/>
                          <a:uLnTx/>
                          <a:uFillTx/>
                          <a:latin typeface="Helvetica Neue LT Std 45 Light" panose="020B0403020202020204"/>
                          <a:ea typeface="+mn-ea"/>
                          <a:cs typeface="+mn-cs"/>
                        </a:rPr>
                        <a:t>Meet with key industry forums</a:t>
                      </a:r>
                      <a:r>
                        <a:rPr lang="en-GB" sz="1200" b="0" i="0" u="none" strike="noStrike" kern="1200" cap="none" spc="0" normalizeH="0" baseline="0" noProof="0" dirty="0">
                          <a:ln>
                            <a:noFill/>
                          </a:ln>
                          <a:solidFill>
                            <a:schemeClr val="tx1"/>
                          </a:solidFill>
                          <a:effectLst/>
                          <a:uLnTx/>
                          <a:uFillTx/>
                          <a:latin typeface="Helvetica Neue LT Std 45 Light" panose="020B0403020202020204"/>
                          <a:ea typeface="+mn-ea"/>
                          <a:cs typeface="+mn-cs"/>
                        </a:rPr>
                        <a:t> - </a:t>
                      </a:r>
                      <a:r>
                        <a:rPr lang="en-GB" sz="1200" b="1" i="0" u="none" strike="noStrike" kern="1200" cap="none" spc="0" normalizeH="0" baseline="0" noProof="0" dirty="0">
                          <a:ln>
                            <a:noFill/>
                          </a:ln>
                          <a:solidFill>
                            <a:schemeClr val="tx1"/>
                          </a:solidFill>
                          <a:effectLst/>
                          <a:uLnTx/>
                          <a:uFillTx/>
                          <a:latin typeface="Helvetica Neue LT Std 45 Light" panose="020B0403020202020204"/>
                          <a:ea typeface="+mn-ea"/>
                          <a:cs typeface="+mn-cs"/>
                        </a:rPr>
                        <a:t>ONGOING</a:t>
                      </a:r>
                    </a:p>
                    <a:p>
                      <a:pPr marL="0" marR="0" lvl="2" indent="0" algn="l" rtl="0" eaLnBrk="1" fontAlgn="auto" latinLnBrk="0" hangingPunct="1">
                        <a:lnSpc>
                          <a:spcPct val="100000"/>
                        </a:lnSpc>
                        <a:spcBef>
                          <a:spcPts val="0"/>
                        </a:spcBef>
                        <a:spcAft>
                          <a:spcPts val="600"/>
                        </a:spcAft>
                        <a:buClr>
                          <a:schemeClr val="tx1"/>
                        </a:buClr>
                        <a:buSzTx/>
                        <a:buFont typeface="Arial" panose="020B0604020202020204" pitchFamily="34" charset="0"/>
                        <a:buNone/>
                      </a:pPr>
                      <a:endParaRPr kumimoji="0" lang="en-GB" sz="1200" b="1" i="0" u="none" strike="noStrike" kern="1200" cap="none" spc="0" normalizeH="0" baseline="0" noProof="0" dirty="0">
                        <a:ln>
                          <a:noFill/>
                        </a:ln>
                        <a:solidFill>
                          <a:schemeClr val="tx1"/>
                        </a:solidFill>
                        <a:effectLst/>
                        <a:uLnTx/>
                        <a:uFillTx/>
                        <a:latin typeface="Helvetica Neue LT Std 45 Light" panose="020B0403020202020204"/>
                        <a:ea typeface="+mn-ea"/>
                        <a:cs typeface="+mn-cs"/>
                      </a:endParaRPr>
                    </a:p>
                    <a:p>
                      <a:pPr marL="182245" marR="0" lvl="2" indent="-182245" algn="l" rtl="0" eaLnBrk="1" fontAlgn="auto" latinLnBrk="0" hangingPunct="1">
                        <a:lnSpc>
                          <a:spcPct val="100000"/>
                        </a:lnSpc>
                        <a:spcBef>
                          <a:spcPts val="0"/>
                        </a:spcBef>
                        <a:spcAft>
                          <a:spcPts val="600"/>
                        </a:spcAft>
                        <a:buClr>
                          <a:schemeClr val="tx1"/>
                        </a:buClr>
                        <a:buSzTx/>
                        <a:buFont typeface="Arial" panose="020B0604020202020204" pitchFamily="34" charset="0"/>
                        <a:buChar char="•"/>
                      </a:pPr>
                      <a:r>
                        <a:rPr kumimoji="0" lang="en-GB" sz="1200" b="0" i="0" u="none" strike="noStrike" kern="1200" cap="none" spc="0" normalizeH="0" baseline="0" noProof="0" dirty="0">
                          <a:ln>
                            <a:noFill/>
                          </a:ln>
                          <a:solidFill>
                            <a:schemeClr val="tx1"/>
                          </a:solidFill>
                          <a:effectLst/>
                          <a:uLnTx/>
                          <a:uFillTx/>
                          <a:latin typeface="Helvetica Neue LT Std 45 Light" panose="020B0403020202020204"/>
                          <a:ea typeface="+mn-ea"/>
                          <a:cs typeface="+mn-cs"/>
                        </a:rPr>
                        <a:t>Industry feel involved in the learn-by-doing approach and provide </a:t>
                      </a:r>
                      <a:r>
                        <a:rPr lang="en-GB" sz="1200" b="0" i="0" u="none" strike="noStrike" kern="1200" cap="none" spc="0" normalizeH="0" baseline="0" noProof="0" dirty="0">
                          <a:ln>
                            <a:noFill/>
                          </a:ln>
                          <a:solidFill>
                            <a:schemeClr val="tx1"/>
                          </a:solidFill>
                          <a:effectLst/>
                          <a:uLnTx/>
                          <a:uFillTx/>
                          <a:latin typeface="Helvetica Neue LT Std 45 Light" panose="020B0403020202020204"/>
                          <a:ea typeface="+mn-ea"/>
                          <a:cs typeface="+mn-cs"/>
                        </a:rPr>
                        <a:t>constructive feedback</a:t>
                      </a:r>
                      <a:r>
                        <a:rPr kumimoji="0" lang="en-GB" sz="1200" b="0" i="0" u="none" strike="noStrike" kern="1200" cap="none" spc="0" normalizeH="0" baseline="0" noProof="0" dirty="0">
                          <a:ln>
                            <a:noFill/>
                          </a:ln>
                          <a:solidFill>
                            <a:schemeClr val="tx1"/>
                          </a:solidFill>
                          <a:effectLst/>
                          <a:uLnTx/>
                          <a:uFillTx/>
                          <a:latin typeface="Helvetica Neue LT Std 45 Light" panose="020B0403020202020204"/>
                          <a:ea typeface="+mn-ea"/>
                          <a:cs typeface="+mn-cs"/>
                        </a:rPr>
                        <a:t> on the DC engagement approach -</a:t>
                      </a:r>
                      <a:r>
                        <a:rPr lang="en-GB" sz="1200" b="0" i="0" u="none" strike="noStrike" kern="1200" cap="none" spc="0" normalizeH="0" baseline="0" noProof="0" dirty="0">
                          <a:ln>
                            <a:noFill/>
                          </a:ln>
                          <a:solidFill>
                            <a:schemeClr val="tx1"/>
                          </a:solidFill>
                          <a:effectLst/>
                          <a:uLnTx/>
                          <a:uFillTx/>
                          <a:latin typeface="Helvetica Neue LT Std 45 Light" panose="020B0403020202020204"/>
                          <a:ea typeface="+mn-ea"/>
                          <a:cs typeface="+mn-cs"/>
                        </a:rPr>
                        <a:t> </a:t>
                      </a:r>
                      <a:r>
                        <a:rPr lang="en-GB" sz="1200" b="1" i="0" u="none" strike="noStrike" kern="1200" cap="none" spc="0" normalizeH="0" baseline="0" noProof="0" dirty="0">
                          <a:ln>
                            <a:noFill/>
                          </a:ln>
                          <a:solidFill>
                            <a:srgbClr val="F26522"/>
                          </a:solidFill>
                          <a:effectLst/>
                          <a:uLnTx/>
                          <a:uFillTx/>
                          <a:latin typeface="Helvetica Neue LT Std 45 Light" panose="020B0403020202020204"/>
                          <a:ea typeface="+mn-ea"/>
                          <a:cs typeface="+mn-cs"/>
                        </a:rPr>
                        <a:t>UPDATE</a:t>
                      </a:r>
                      <a:r>
                        <a:rPr lang="en-GB" sz="1200" b="1" i="0" u="none" strike="noStrike" kern="1200" cap="none" spc="0" normalizeH="0" baseline="0" noProof="0" dirty="0">
                          <a:ln>
                            <a:noFill/>
                          </a:ln>
                          <a:solidFill>
                            <a:schemeClr val="tx1"/>
                          </a:solidFill>
                          <a:effectLst/>
                          <a:uLnTx/>
                          <a:uFillTx/>
                          <a:latin typeface="Helvetica Neue LT Std 45 Light" panose="020B0403020202020204"/>
                          <a:ea typeface="+mn-ea"/>
                          <a:cs typeface="+mn-cs"/>
                        </a:rPr>
                        <a:t> </a:t>
                      </a:r>
                      <a:r>
                        <a:rPr lang="en-GB" sz="1200" b="0" i="0" u="none" strike="noStrike" kern="1200" cap="none" spc="0" normalizeH="0" baseline="0" noProof="0" dirty="0">
                          <a:ln>
                            <a:noFill/>
                          </a:ln>
                          <a:solidFill>
                            <a:schemeClr val="tx1"/>
                          </a:solidFill>
                          <a:effectLst/>
                          <a:uLnTx/>
                          <a:uFillTx/>
                          <a:latin typeface="Helvetica Neue LT Std 45 Light" panose="020B0403020202020204"/>
                          <a:ea typeface="+mn-ea"/>
                          <a:cs typeface="+mn-cs"/>
                        </a:rPr>
                        <a:t>-</a:t>
                      </a:r>
                      <a:r>
                        <a:rPr kumimoji="0" lang="en-GB" sz="1200" b="0" i="0" u="none" strike="noStrike" kern="1200" cap="none" spc="0" normalizeH="0" baseline="0" noProof="0" dirty="0">
                          <a:ln>
                            <a:noFill/>
                          </a:ln>
                          <a:solidFill>
                            <a:schemeClr val="tx1"/>
                          </a:solidFill>
                          <a:effectLst/>
                          <a:uLnTx/>
                          <a:uFillTx/>
                          <a:latin typeface="Helvetica Neue LT Std 45 Light" panose="020B0403020202020204"/>
                          <a:ea typeface="+mn-ea"/>
                          <a:cs typeface="+mn-cs"/>
                        </a:rPr>
                        <a:t>Survey </a:t>
                      </a:r>
                      <a:r>
                        <a:rPr kumimoji="0" lang="en-GB" sz="1200" b="1" i="0" u="sng" strike="noStrike" kern="1200" cap="none" spc="0" normalizeH="0" baseline="0" noProof="0" dirty="0">
                          <a:ln>
                            <a:noFill/>
                          </a:ln>
                          <a:solidFill>
                            <a:schemeClr val="tx1"/>
                          </a:solidFill>
                          <a:effectLst/>
                          <a:uLnTx/>
                          <a:uFillTx/>
                          <a:latin typeface="Helvetica Neue LT Std 45 Light" panose="020B0403020202020204"/>
                          <a:ea typeface="+mn-ea"/>
                          <a:cs typeface="+mn-cs"/>
                        </a:rPr>
                        <a:t>closed </a:t>
                      </a:r>
                      <a:r>
                        <a:rPr lang="en-GB" sz="1200" b="1" i="0" u="sng" strike="noStrike" kern="1200" cap="none" spc="0" normalizeH="0" baseline="0" noProof="0" dirty="0">
                          <a:ln>
                            <a:noFill/>
                          </a:ln>
                          <a:solidFill>
                            <a:schemeClr val="tx1"/>
                          </a:solidFill>
                          <a:effectLst/>
                          <a:uLnTx/>
                          <a:uFillTx/>
                          <a:latin typeface="Helvetica Neue LT Std 45 Light" panose="020B0403020202020204"/>
                          <a:ea typeface="+mn-ea"/>
                          <a:cs typeface="+mn-cs"/>
                        </a:rPr>
                        <a:t>mid-December</a:t>
                      </a:r>
                      <a:endParaRPr kumimoji="0" lang="en-GB" sz="1200" b="1" i="0" u="sng" strike="noStrike" kern="1200" cap="none" spc="0" normalizeH="0" baseline="0" noProof="0" dirty="0">
                        <a:ln>
                          <a:noFill/>
                        </a:ln>
                        <a:solidFill>
                          <a:schemeClr val="tx1"/>
                        </a:solidFill>
                        <a:effectLst/>
                        <a:uLnTx/>
                        <a:uFillTx/>
                        <a:latin typeface="Helvetica Neue LT Std 45 Light" panose="020B0403020202020204"/>
                        <a:ea typeface="+mn-ea"/>
                        <a:cs typeface="+mn-cs"/>
                      </a:endParaRPr>
                    </a:p>
                    <a:p>
                      <a:pPr marL="182563" marR="0" lvl="2" indent="-182563" algn="l" defTabSz="1043056" rtl="0" eaLnBrk="1" fontAlgn="auto" latinLnBrk="0" hangingPunct="1">
                        <a:lnSpc>
                          <a:spcPct val="100000"/>
                        </a:lnSpc>
                        <a:spcBef>
                          <a:spcPts val="0"/>
                        </a:spcBef>
                        <a:spcAft>
                          <a:spcPts val="600"/>
                        </a:spcAft>
                        <a:buClr>
                          <a:schemeClr val="tx1"/>
                        </a:buClr>
                        <a:buSzTx/>
                        <a:buFont typeface="Arial" panose="020B0604020202020204" pitchFamily="34" charset="0"/>
                        <a:buChar char="•"/>
                        <a:tabLst/>
                        <a:defRPr/>
                      </a:pPr>
                      <a:endParaRPr kumimoji="0" lang="en-GB" sz="1200" b="0" i="0" u="none" strike="noStrike" kern="1200" cap="none" spc="0" normalizeH="0" baseline="0" noProof="0" dirty="0">
                        <a:ln>
                          <a:noFill/>
                        </a:ln>
                        <a:solidFill>
                          <a:schemeClr val="tx1"/>
                        </a:solidFill>
                        <a:effectLst/>
                        <a:uLnTx/>
                        <a:uFillTx/>
                        <a:latin typeface="Helvetica Neue LT Std 45 Light" panose="020B0403020202020204"/>
                        <a:ea typeface="+mn-ea"/>
                        <a:cs typeface="+mn-cs"/>
                      </a:endParaRPr>
                    </a:p>
                  </a:txBody>
                  <a:tcPr marL="72000" marR="72000" marT="72000" marB="72000" horzOverflow="overflow">
                    <a:lnL w="6350" cap="flat" cmpd="sng" algn="ctr">
                      <a:noFill/>
                      <a:prstDash val="solid"/>
                      <a:round/>
                      <a:headEnd type="none" w="med" len="med"/>
                      <a:tailEnd type="none" w="med" len="med"/>
                    </a:lnL>
                    <a:lnR cap="flat">
                      <a:noFill/>
                    </a:lnR>
                    <a:lnT w="12700" cap="flat" cmpd="sng" algn="ctr">
                      <a:solidFill>
                        <a:schemeClr val="accent1"/>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pic>
        <p:nvPicPr>
          <p:cNvPr id="8" name="Slide 13">
            <a:hlinkClick r:id="" action="ppaction://media"/>
            <a:extLst>
              <a:ext uri="{FF2B5EF4-FFF2-40B4-BE49-F238E27FC236}">
                <a16:creationId xmlns:a16="http://schemas.microsoft.com/office/drawing/2014/main" id="{192D4DD6-6765-4C45-82E0-6786F587F6A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09949" y="172376"/>
            <a:ext cx="609600" cy="609600"/>
          </a:xfrm>
          <a:prstGeom prst="rect">
            <a:avLst/>
          </a:prstGeom>
        </p:spPr>
      </p:pic>
    </p:spTree>
    <p:extLst>
      <p:ext uri="{BB962C8B-B14F-4D97-AF65-F5344CB8AC3E}">
        <p14:creationId xmlns:p14="http://schemas.microsoft.com/office/powerpoint/2010/main" val="40915057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174"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D3ABB-2784-754F-9768-56AE0EF7A5D5}"/>
              </a:ext>
            </a:extLst>
          </p:cNvPr>
          <p:cNvSpPr>
            <a:spLocks noGrp="1"/>
          </p:cNvSpPr>
          <p:nvPr>
            <p:ph type="title"/>
          </p:nvPr>
        </p:nvSpPr>
        <p:spPr>
          <a:xfrm>
            <a:off x="470269" y="420088"/>
            <a:ext cx="5562978" cy="478310"/>
          </a:xfrm>
        </p:spPr>
        <p:txBody>
          <a:bodyPr/>
          <a:lstStyle/>
          <a:p>
            <a:r>
              <a:rPr lang="en-GB" dirty="0"/>
              <a:t>Participant Feedback</a:t>
            </a:r>
            <a:endParaRPr lang="en-US" dirty="0"/>
          </a:p>
        </p:txBody>
      </p:sp>
      <p:sp>
        <p:nvSpPr>
          <p:cNvPr id="6" name="Text Placeholder 2">
            <a:extLst>
              <a:ext uri="{FF2B5EF4-FFF2-40B4-BE49-F238E27FC236}">
                <a16:creationId xmlns:a16="http://schemas.microsoft.com/office/drawing/2014/main" id="{55909093-8A49-48C6-8C91-6E6928BB7336}"/>
              </a:ext>
            </a:extLst>
          </p:cNvPr>
          <p:cNvSpPr>
            <a:spLocks noGrp="1"/>
          </p:cNvSpPr>
          <p:nvPr>
            <p:ph type="body" sz="quarter" idx="12"/>
          </p:nvPr>
        </p:nvSpPr>
        <p:spPr>
          <a:xfrm>
            <a:off x="470269" y="1018838"/>
            <a:ext cx="8351002" cy="246221"/>
          </a:xfrm>
        </p:spPr>
        <p:txBody>
          <a:bodyPr numCol="1"/>
          <a:lstStyle/>
          <a:p>
            <a:r>
              <a:rPr lang="en-GB" sz="1600" b="1" dirty="0">
                <a:solidFill>
                  <a:schemeClr val="tx1"/>
                </a:solidFill>
              </a:rPr>
              <a:t>Wave 1 </a:t>
            </a:r>
          </a:p>
        </p:txBody>
      </p:sp>
      <p:graphicFrame>
        <p:nvGraphicFramePr>
          <p:cNvPr id="7" name="Group 65">
            <a:extLst>
              <a:ext uri="{FF2B5EF4-FFF2-40B4-BE49-F238E27FC236}">
                <a16:creationId xmlns:a16="http://schemas.microsoft.com/office/drawing/2014/main" id="{376A3274-D5A5-4EB9-B768-7C6275AA6C65}"/>
              </a:ext>
            </a:extLst>
          </p:cNvPr>
          <p:cNvGraphicFramePr>
            <a:graphicFrameLocks noGrp="1"/>
          </p:cNvGraphicFramePr>
          <p:nvPr>
            <p:extLst>
              <p:ext uri="{D42A27DB-BD31-4B8C-83A1-F6EECF244321}">
                <p14:modId xmlns:p14="http://schemas.microsoft.com/office/powerpoint/2010/main" val="2668445336"/>
              </p:ext>
            </p:extLst>
          </p:nvPr>
        </p:nvGraphicFramePr>
        <p:xfrm>
          <a:off x="325271" y="1527488"/>
          <a:ext cx="8496000" cy="3034312"/>
        </p:xfrm>
        <a:graphic>
          <a:graphicData uri="http://schemas.openxmlformats.org/drawingml/2006/table">
            <a:tbl>
              <a:tblPr/>
              <a:tblGrid>
                <a:gridCol w="1788764">
                  <a:extLst>
                    <a:ext uri="{9D8B030D-6E8A-4147-A177-3AD203B41FA5}">
                      <a16:colId xmlns:a16="http://schemas.microsoft.com/office/drawing/2014/main" val="20000"/>
                    </a:ext>
                  </a:extLst>
                </a:gridCol>
                <a:gridCol w="2094504">
                  <a:extLst>
                    <a:ext uri="{9D8B030D-6E8A-4147-A177-3AD203B41FA5}">
                      <a16:colId xmlns:a16="http://schemas.microsoft.com/office/drawing/2014/main" val="20001"/>
                    </a:ext>
                  </a:extLst>
                </a:gridCol>
                <a:gridCol w="2304256">
                  <a:extLst>
                    <a:ext uri="{9D8B030D-6E8A-4147-A177-3AD203B41FA5}">
                      <a16:colId xmlns:a16="http://schemas.microsoft.com/office/drawing/2014/main" val="20002"/>
                    </a:ext>
                  </a:extLst>
                </a:gridCol>
                <a:gridCol w="2308476">
                  <a:extLst>
                    <a:ext uri="{9D8B030D-6E8A-4147-A177-3AD203B41FA5}">
                      <a16:colId xmlns:a16="http://schemas.microsoft.com/office/drawing/2014/main" val="2877463563"/>
                    </a:ext>
                  </a:extLst>
                </a:gridCol>
              </a:tblGrid>
              <a:tr h="234265">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1270" marR="0" lvl="1" indent="0" algn="ctr" defTabSz="995363" rtl="0" eaLnBrk="1" fontAlgn="base" latinLnBrk="0" hangingPunct="1">
                        <a:lnSpc>
                          <a:spcPct val="100000"/>
                        </a:lnSpc>
                        <a:spcBef>
                          <a:spcPct val="30000"/>
                        </a:spcBef>
                        <a:spcAft>
                          <a:spcPct val="0"/>
                        </a:spcAft>
                        <a:buClr>
                          <a:schemeClr val="accent1"/>
                        </a:buClr>
                        <a:buSzPct val="75000"/>
                        <a:buFont typeface="Wingdings" pitchFamily="2" charset="2"/>
                        <a:buNone/>
                        <a:tabLst>
                          <a:tab pos="3592513" algn="r"/>
                          <a:tab pos="7035800" algn="r"/>
                        </a:tabLst>
                      </a:pPr>
                      <a:r>
                        <a:rPr kumimoji="0" lang="en-GB" sz="1400" b="1" i="0" u="none" strike="noStrike" cap="none" normalizeH="0" baseline="0" dirty="0">
                          <a:ln>
                            <a:noFill/>
                          </a:ln>
                          <a:solidFill>
                            <a:schemeClr val="accent6"/>
                          </a:solidFill>
                          <a:effectLst/>
                          <a:latin typeface="Helvetica Neue LT Std 45 Light" panose="020B0403020202020204"/>
                        </a:rPr>
                        <a:t>Activity</a:t>
                      </a:r>
                    </a:p>
                  </a:txBody>
                  <a:tcPr marL="72000" marR="72000" marT="72000" marB="72000" anchor="b" horzOverflow="overflow">
                    <a:lnL cap="flat">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043056" rtl="0" eaLnBrk="1" fontAlgn="base" latinLnBrk="0" hangingPunct="1">
                        <a:lnSpc>
                          <a:spcPct val="110000"/>
                        </a:lnSpc>
                        <a:spcBef>
                          <a:spcPts val="0"/>
                        </a:spcBef>
                        <a:spcAft>
                          <a:spcPts val="600"/>
                        </a:spcAft>
                        <a:buClrTx/>
                        <a:buSzTx/>
                        <a:buFont typeface="Arial" panose="020B0604020202020204" pitchFamily="34" charset="0"/>
                        <a:buNone/>
                        <a:tabLst/>
                      </a:pPr>
                      <a:r>
                        <a:rPr lang="en-GB" sz="1400" b="1" kern="1200" dirty="0">
                          <a:solidFill>
                            <a:schemeClr val="accent6"/>
                          </a:solidFill>
                          <a:latin typeface="Helvetica Neue LT Std 45 Light" panose="020B0403020202020204"/>
                          <a:ea typeface="+mn-ea"/>
                          <a:cs typeface="+mn-cs"/>
                        </a:rPr>
                        <a:t>Insight</a:t>
                      </a:r>
                    </a:p>
                  </a:txBody>
                  <a:tcPr marL="72000" marR="72000" marT="72000" marB="72000" anchor="b"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043056" rtl="0" eaLnBrk="1" fontAlgn="base" latinLnBrk="0" hangingPunct="1">
                        <a:lnSpc>
                          <a:spcPct val="110000"/>
                        </a:lnSpc>
                        <a:spcBef>
                          <a:spcPts val="0"/>
                        </a:spcBef>
                        <a:spcAft>
                          <a:spcPts val="600"/>
                        </a:spcAft>
                        <a:buClrTx/>
                        <a:buSzTx/>
                        <a:buFont typeface="Arial" panose="020B0604020202020204" pitchFamily="34" charset="0"/>
                        <a:buNone/>
                        <a:tabLst/>
                      </a:pPr>
                      <a:r>
                        <a:rPr lang="en-GB" sz="1400" b="1" kern="1200" dirty="0">
                          <a:solidFill>
                            <a:schemeClr val="accent6"/>
                          </a:solidFill>
                          <a:latin typeface="Helvetica Neue LT Std 45 Light" panose="020B0403020202020204"/>
                          <a:ea typeface="+mn-ea"/>
                          <a:cs typeface="+mn-cs"/>
                        </a:rPr>
                        <a:t>Comments</a:t>
                      </a:r>
                    </a:p>
                  </a:txBody>
                  <a:tcPr marL="72000" marR="72000" marT="72000" marB="72000" anchor="b" horzOverflow="overflow">
                    <a:lnL w="6350" cap="flat" cmpd="sng" algn="ctr">
                      <a:noFill/>
                      <a:prstDash val="solid"/>
                      <a:round/>
                      <a:headEnd type="none" w="med" len="med"/>
                      <a:tailEnd type="none" w="med" len="med"/>
                    </a:lnL>
                    <a:lnR cap="flat">
                      <a:noFill/>
                    </a:lnR>
                    <a:lnT w="635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ctr" defTabSz="1043056" rtl="0" eaLnBrk="1" fontAlgn="base" latinLnBrk="0" hangingPunct="1">
                        <a:lnSpc>
                          <a:spcPct val="110000"/>
                        </a:lnSpc>
                        <a:spcBef>
                          <a:spcPts val="0"/>
                        </a:spcBef>
                        <a:spcAft>
                          <a:spcPts val="600"/>
                        </a:spcAft>
                        <a:buClrTx/>
                        <a:buSzTx/>
                        <a:buFont typeface="Arial" panose="020B0604020202020204" pitchFamily="34" charset="0"/>
                        <a:buNone/>
                        <a:tabLst/>
                      </a:pPr>
                      <a:r>
                        <a:rPr lang="en-GB" sz="1400" b="1" kern="1200" dirty="0">
                          <a:solidFill>
                            <a:schemeClr val="accent6"/>
                          </a:solidFill>
                          <a:latin typeface="Helvetica Neue LT Std 45 Light" panose="020B0403020202020204"/>
                          <a:ea typeface="+mn-ea"/>
                          <a:cs typeface="+mn-cs"/>
                        </a:rPr>
                        <a:t>Ambitions</a:t>
                      </a:r>
                    </a:p>
                  </a:txBody>
                  <a:tcPr marL="72000" marR="72000" marT="72000" marB="72000" anchor="b" horzOverflow="overflow">
                    <a:lnL w="6350" cap="flat" cmpd="sng" algn="ctr">
                      <a:noFill/>
                      <a:prstDash val="solid"/>
                      <a:round/>
                      <a:headEnd type="none" w="med" len="med"/>
                      <a:tailEnd type="none" w="med" len="med"/>
                    </a:lnL>
                    <a:lnR cap="flat">
                      <a:noFill/>
                    </a:lnR>
                    <a:lnT w="635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33847">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1270" marR="0" lvl="1" indent="0" algn="l" defTabSz="995363" rtl="0" eaLnBrk="1" fontAlgn="base" latinLnBrk="0" hangingPunct="1">
                        <a:lnSpc>
                          <a:spcPct val="100000"/>
                        </a:lnSpc>
                        <a:spcBef>
                          <a:spcPct val="30000"/>
                        </a:spcBef>
                        <a:spcAft>
                          <a:spcPct val="0"/>
                        </a:spcAft>
                        <a:buClr>
                          <a:schemeClr val="accent1"/>
                        </a:buClr>
                        <a:buSzPct val="75000"/>
                        <a:buFont typeface="Wingdings" pitchFamily="2" charset="2"/>
                        <a:buNone/>
                        <a:tabLst>
                          <a:tab pos="3592513" algn="r"/>
                          <a:tab pos="7035800" algn="r"/>
                        </a:tabLst>
                      </a:pPr>
                      <a:r>
                        <a:rPr kumimoji="0" lang="en-GB" sz="1200" b="1" i="0" u="none" strike="noStrike" cap="none" normalizeH="0" baseline="0" dirty="0">
                          <a:ln>
                            <a:noFill/>
                          </a:ln>
                          <a:solidFill>
                            <a:schemeClr val="tx1"/>
                          </a:solidFill>
                          <a:effectLst/>
                          <a:latin typeface="Helvetica Neue LT Std 45 Light" panose="020B0403020202020204"/>
                        </a:rPr>
                        <a:t>Dedicated sessions with parties actively delivering DC service</a:t>
                      </a:r>
                    </a:p>
                  </a:txBody>
                  <a:tcPr marL="72000" marR="72000" marT="72000" marB="72000" horzOverflow="overflow">
                    <a:lnL cap="flat">
                      <a:noFill/>
                    </a:lnL>
                    <a:lnR w="635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182245" marR="0" lvl="2" indent="-182245" algn="l" defTabSz="1043056" rtl="0" eaLnBrk="1" fontAlgn="auto" latinLnBrk="0" hangingPunct="1">
                        <a:lnSpc>
                          <a:spcPct val="100000"/>
                        </a:lnSpc>
                        <a:spcBef>
                          <a:spcPts val="0"/>
                        </a:spcBef>
                        <a:spcAft>
                          <a:spcPts val="600"/>
                        </a:spcAft>
                        <a:buClr>
                          <a:schemeClr val="tx1"/>
                        </a:buClr>
                        <a:buSzTx/>
                        <a:buFont typeface="Arial" panose="020B0604020202020204" pitchFamily="34" charset="0"/>
                        <a:buChar char="•"/>
                        <a:tabLst/>
                        <a:defRPr/>
                      </a:pPr>
                      <a:r>
                        <a:rPr kumimoji="0" lang="en-GB" sz="1200" b="0" i="0" u="none" strike="noStrike" kern="1200" cap="none" spc="0" normalizeH="0" baseline="0" noProof="0" dirty="0">
                          <a:ln>
                            <a:noFill/>
                          </a:ln>
                          <a:solidFill>
                            <a:schemeClr val="tx1"/>
                          </a:solidFill>
                          <a:effectLst/>
                          <a:uLnTx/>
                          <a:uFillTx/>
                          <a:latin typeface="Helvetica Neue LT Std 45 Light" panose="020B0403020202020204"/>
                          <a:ea typeface="+mn-ea"/>
                          <a:cs typeface="+mn-cs"/>
                        </a:rPr>
                        <a:t>Structured feedback </a:t>
                      </a:r>
                      <a:r>
                        <a:rPr lang="en-GB" sz="1200" b="0" i="0" u="none" strike="noStrike" kern="1200" cap="none" spc="0" normalizeH="0" baseline="0" noProof="0" dirty="0">
                          <a:ln>
                            <a:noFill/>
                          </a:ln>
                          <a:solidFill>
                            <a:schemeClr val="tx1"/>
                          </a:solidFill>
                          <a:effectLst/>
                          <a:uLnTx/>
                          <a:uFillTx/>
                          <a:latin typeface="Helvetica Neue LT Std 45 Light" panose="020B0403020202020204"/>
                          <a:ea typeface="+mn-ea"/>
                          <a:cs typeface="+mn-cs"/>
                        </a:rPr>
                        <a:t>sessions</a:t>
                      </a:r>
                      <a:r>
                        <a:rPr kumimoji="0" lang="en-GB" sz="1200" b="0" i="0" u="none" strike="noStrike" kern="1200" cap="none" spc="0" normalizeH="0" baseline="0" noProof="0" dirty="0">
                          <a:ln>
                            <a:noFill/>
                          </a:ln>
                          <a:solidFill>
                            <a:schemeClr val="tx1"/>
                          </a:solidFill>
                          <a:effectLst/>
                          <a:uLnTx/>
                          <a:uFillTx/>
                          <a:latin typeface="Helvetica Neue LT Std 45 Light" panose="020B0403020202020204"/>
                          <a:ea typeface="+mn-ea"/>
                          <a:cs typeface="+mn-cs"/>
                        </a:rPr>
                        <a:t> with DC team for parties to share feedback in a focused forum</a:t>
                      </a:r>
                    </a:p>
                    <a:p>
                      <a:pPr marL="182245" marR="0" lvl="2" indent="-182245" algn="l" rtl="0" eaLnBrk="1" fontAlgn="auto" latinLnBrk="0" hangingPunct="1">
                        <a:lnSpc>
                          <a:spcPct val="100000"/>
                        </a:lnSpc>
                        <a:spcBef>
                          <a:spcPts val="0"/>
                        </a:spcBef>
                        <a:spcAft>
                          <a:spcPts val="600"/>
                        </a:spcAft>
                        <a:buClr>
                          <a:schemeClr val="tx1"/>
                        </a:buClr>
                        <a:buSzTx/>
                        <a:buFont typeface="Arial" panose="020B0604020202020204" pitchFamily="34" charset="0"/>
                        <a:buChar char="•"/>
                      </a:pPr>
                      <a:r>
                        <a:rPr kumimoji="0" lang="en-GB" sz="1200" b="0" i="0" u="none" strike="noStrike" kern="1200" cap="none" spc="0" normalizeH="0" baseline="0" noProof="0" dirty="0">
                          <a:ln>
                            <a:noFill/>
                          </a:ln>
                          <a:solidFill>
                            <a:schemeClr val="tx1"/>
                          </a:solidFill>
                          <a:effectLst/>
                          <a:uLnTx/>
                          <a:uFillTx/>
                          <a:latin typeface="Helvetica Neue LT Std 45 Light" panose="020B0403020202020204"/>
                          <a:ea typeface="+mn-ea"/>
                          <a:cs typeface="+mn-cs"/>
                        </a:rPr>
                        <a:t>Facilitated through DC project team/a</a:t>
                      </a:r>
                      <a:r>
                        <a:rPr lang="en-GB" sz="1200" b="0" i="0" u="none" strike="noStrike" kern="1200" cap="none" spc="0" normalizeH="0" baseline="0" noProof="0" dirty="0">
                          <a:ln>
                            <a:noFill/>
                          </a:ln>
                          <a:solidFill>
                            <a:schemeClr val="tx1"/>
                          </a:solidFill>
                          <a:effectLst/>
                          <a:uLnTx/>
                          <a:uFillTx/>
                          <a:latin typeface="Helvetica Neue LT Std 45 Light" panose="020B0403020202020204"/>
                          <a:ea typeface="+mn-ea"/>
                          <a:cs typeface="+mn-cs"/>
                        </a:rPr>
                        <a:t>ccount</a:t>
                      </a:r>
                      <a:r>
                        <a:rPr kumimoji="0" lang="en-GB" sz="1200" b="0" i="0" u="none" strike="noStrike" kern="1200" cap="none" spc="0" normalizeH="0" baseline="0" noProof="0" dirty="0">
                          <a:ln>
                            <a:noFill/>
                          </a:ln>
                          <a:solidFill>
                            <a:schemeClr val="tx1"/>
                          </a:solidFill>
                          <a:effectLst/>
                          <a:uLnTx/>
                          <a:uFillTx/>
                          <a:latin typeface="Helvetica Neue LT Std 45 Light" panose="020B0403020202020204"/>
                          <a:ea typeface="+mn-ea"/>
                          <a:cs typeface="+mn-cs"/>
                        </a:rPr>
                        <a:t> managers</a:t>
                      </a:r>
                    </a:p>
                  </a:txBody>
                  <a:tcPr marL="72000" marR="72000" marT="72000" marB="72000"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182245" marR="0" lvl="2" indent="-182245" algn="l" defTabSz="1043056" rtl="0" eaLnBrk="1" fontAlgn="auto" latinLnBrk="0" hangingPunct="1">
                        <a:lnSpc>
                          <a:spcPct val="100000"/>
                        </a:lnSpc>
                        <a:spcBef>
                          <a:spcPts val="0"/>
                        </a:spcBef>
                        <a:spcAft>
                          <a:spcPts val="600"/>
                        </a:spcAft>
                        <a:buClr>
                          <a:schemeClr val="tx1"/>
                        </a:buClr>
                        <a:buSzTx/>
                        <a:buFont typeface="Arial" panose="020B0604020202020204" pitchFamily="34" charset="0"/>
                        <a:buChar char="•"/>
                        <a:tabLst/>
                        <a:defRPr/>
                      </a:pPr>
                      <a:r>
                        <a:rPr kumimoji="0" lang="en-GB" sz="1200" b="0" i="0" u="none" strike="noStrike" kern="1200" cap="none" spc="0" normalizeH="0" baseline="0" noProof="0" dirty="0">
                          <a:ln>
                            <a:noFill/>
                          </a:ln>
                          <a:solidFill>
                            <a:schemeClr val="tx1"/>
                          </a:solidFill>
                          <a:effectLst/>
                          <a:uLnTx/>
                          <a:uFillTx/>
                          <a:latin typeface="Helvetica Neue LT Std 45 Light" panose="020B0403020202020204"/>
                          <a:ea typeface="+mn-ea"/>
                          <a:cs typeface="+mn-cs"/>
                        </a:rPr>
                        <a:t>Valuable structured feedback sessions for ESO to listen to providers experience of delivering DC</a:t>
                      </a:r>
                    </a:p>
                    <a:p>
                      <a:pPr marL="182245" marR="0" lvl="2" indent="-182245" algn="l" defTabSz="1043056" rtl="0" eaLnBrk="1" fontAlgn="auto" latinLnBrk="0" hangingPunct="1">
                        <a:lnSpc>
                          <a:spcPct val="100000"/>
                        </a:lnSpc>
                        <a:spcBef>
                          <a:spcPts val="0"/>
                        </a:spcBef>
                        <a:spcAft>
                          <a:spcPts val="600"/>
                        </a:spcAft>
                        <a:buClr>
                          <a:schemeClr val="tx1"/>
                        </a:buClr>
                        <a:buSzTx/>
                        <a:buFont typeface="Arial" panose="020B0604020202020204" pitchFamily="34" charset="0"/>
                        <a:buChar char="•"/>
                        <a:tabLst/>
                        <a:defRPr/>
                      </a:pPr>
                      <a:r>
                        <a:rPr kumimoji="0" lang="en-GB" sz="1200" b="0" i="0" u="none" strike="noStrike" kern="1200" cap="none" spc="0" normalizeH="0" baseline="0" noProof="0" dirty="0">
                          <a:ln>
                            <a:noFill/>
                          </a:ln>
                          <a:solidFill>
                            <a:schemeClr val="tx1"/>
                          </a:solidFill>
                          <a:effectLst/>
                          <a:uLnTx/>
                          <a:uFillTx/>
                          <a:latin typeface="Helvetica Neue LT Std 45 Light" panose="020B0403020202020204"/>
                          <a:ea typeface="+mn-ea"/>
                          <a:cs typeface="+mn-cs"/>
                        </a:rPr>
                        <a:t>Opportunity to comment on dedicated topics for future review</a:t>
                      </a:r>
                    </a:p>
                    <a:p>
                      <a:pPr marL="182245" marR="0" lvl="2" indent="-182245" algn="l" defTabSz="1043056" rtl="0" eaLnBrk="1" fontAlgn="auto" latinLnBrk="0" hangingPunct="1">
                        <a:lnSpc>
                          <a:spcPct val="100000"/>
                        </a:lnSpc>
                        <a:spcBef>
                          <a:spcPts val="0"/>
                        </a:spcBef>
                        <a:spcAft>
                          <a:spcPts val="600"/>
                        </a:spcAft>
                        <a:buClr>
                          <a:schemeClr val="tx1"/>
                        </a:buClr>
                        <a:buSzTx/>
                        <a:buFont typeface="Arial" panose="020B0604020202020204" pitchFamily="34" charset="0"/>
                        <a:buChar char="•"/>
                        <a:tabLst/>
                        <a:defRPr/>
                      </a:pPr>
                      <a:r>
                        <a:rPr kumimoji="0" lang="en-GB" sz="1200" b="0" i="0" u="sng" strike="noStrike" kern="1200" cap="none" spc="0" normalizeH="0" baseline="0" noProof="0" dirty="0">
                          <a:ln>
                            <a:noFill/>
                          </a:ln>
                          <a:solidFill>
                            <a:schemeClr val="tx1"/>
                          </a:solidFill>
                          <a:effectLst/>
                          <a:uLnTx/>
                          <a:uFillTx/>
                          <a:latin typeface="Helvetica Neue LT Std 45 Light" panose="020B0403020202020204"/>
                          <a:ea typeface="+mn-ea"/>
                          <a:cs typeface="+mn-cs"/>
                        </a:rPr>
                        <a:t>Reminder and tracking of transitional arrangements</a:t>
                      </a:r>
                    </a:p>
                  </a:txBody>
                  <a:tcPr marL="72000" marR="72000" marT="72000" marB="72000" horzOverflow="overflow">
                    <a:lnL w="6350" cap="flat" cmpd="sng" algn="ctr">
                      <a:noFill/>
                      <a:prstDash val="solid"/>
                      <a:round/>
                      <a:headEnd type="none" w="med" len="med"/>
                      <a:tailEnd type="none" w="med" len="med"/>
                    </a:lnL>
                    <a:lnR cap="flat">
                      <a:noFill/>
                    </a:lnR>
                    <a:lnT w="12700" cap="flat" cmpd="sng" algn="ctr">
                      <a:solidFill>
                        <a:schemeClr val="accent1"/>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182245" marR="0" lvl="2" indent="-182245" algn="l" rtl="0" eaLnBrk="1" fontAlgn="auto" latinLnBrk="0" hangingPunct="1">
                        <a:lnSpc>
                          <a:spcPct val="100000"/>
                        </a:lnSpc>
                        <a:spcBef>
                          <a:spcPts val="0"/>
                        </a:spcBef>
                        <a:spcAft>
                          <a:spcPts val="600"/>
                        </a:spcAft>
                        <a:buClr>
                          <a:schemeClr val="tx1"/>
                        </a:buClr>
                        <a:buSzTx/>
                        <a:buFont typeface="Arial" panose="020B0604020202020204" pitchFamily="34" charset="0"/>
                        <a:buChar char="•"/>
                      </a:pPr>
                      <a:r>
                        <a:rPr lang="en-GB" sz="1200" b="0" i="0" u="none" strike="noStrike" kern="1200" cap="none" spc="0" normalizeH="0" baseline="0" noProof="0" dirty="0">
                          <a:ln>
                            <a:noFill/>
                          </a:ln>
                          <a:solidFill>
                            <a:schemeClr val="tx1"/>
                          </a:solidFill>
                          <a:effectLst/>
                          <a:uLnTx/>
                          <a:uFillTx/>
                          <a:latin typeface="Helvetica Neue LT Std 45 Light" panose="020B0403020202020204"/>
                          <a:ea typeface="+mn-ea"/>
                          <a:cs typeface="+mn-cs"/>
                        </a:rPr>
                        <a:t>Feedback</a:t>
                      </a:r>
                      <a:r>
                        <a:rPr kumimoji="0" lang="en-GB" sz="1200" b="0" i="0" u="none" strike="noStrike" kern="1200" cap="none" spc="0" normalizeH="0" baseline="0" noProof="0" dirty="0">
                          <a:ln>
                            <a:noFill/>
                          </a:ln>
                          <a:solidFill>
                            <a:schemeClr val="tx1"/>
                          </a:solidFill>
                          <a:effectLst/>
                          <a:uLnTx/>
                          <a:uFillTx/>
                          <a:latin typeface="Helvetica Neue LT Std 45 Light" panose="020B0403020202020204"/>
                          <a:ea typeface="+mn-ea"/>
                          <a:cs typeface="+mn-cs"/>
                        </a:rPr>
                        <a:t> sessions</a:t>
                      </a:r>
                      <a:r>
                        <a:rPr lang="en-GB" sz="1200" b="0" i="0" u="none" strike="noStrike" kern="1200" cap="none" spc="0" normalizeH="0" baseline="0" noProof="0" dirty="0">
                          <a:ln>
                            <a:noFill/>
                          </a:ln>
                          <a:solidFill>
                            <a:schemeClr val="tx1"/>
                          </a:solidFill>
                          <a:effectLst/>
                          <a:uLnTx/>
                          <a:uFillTx/>
                          <a:latin typeface="Helvetica Neue LT Std 45 Light" panose="020B0403020202020204"/>
                          <a:ea typeface="+mn-ea"/>
                          <a:cs typeface="+mn-cs"/>
                        </a:rPr>
                        <a:t> completed by</a:t>
                      </a:r>
                      <a:r>
                        <a:rPr kumimoji="0" lang="en-GB" sz="1200" b="0" i="0" u="none" strike="noStrike" kern="1200" cap="none" spc="0" normalizeH="0" baseline="0" noProof="0" dirty="0">
                          <a:ln>
                            <a:noFill/>
                          </a:ln>
                          <a:solidFill>
                            <a:schemeClr val="tx1"/>
                          </a:solidFill>
                          <a:effectLst/>
                          <a:uLnTx/>
                          <a:uFillTx/>
                          <a:latin typeface="Helvetica Neue LT Std 45 Light" panose="020B0403020202020204"/>
                          <a:ea typeface="+mn-ea"/>
                          <a:cs typeface="+mn-cs"/>
                        </a:rPr>
                        <a:t> </a:t>
                      </a:r>
                      <a:r>
                        <a:rPr lang="en-GB" sz="1200" b="1" i="0" u="sng" strike="noStrike" kern="1200" cap="none" spc="0" normalizeH="0" baseline="0" noProof="0" dirty="0">
                          <a:ln>
                            <a:noFill/>
                          </a:ln>
                          <a:solidFill>
                            <a:schemeClr val="tx1"/>
                          </a:solidFill>
                          <a:effectLst/>
                          <a:uLnTx/>
                          <a:uFillTx/>
                          <a:latin typeface="Helvetica Neue LT Std 45 Light" panose="020B0403020202020204"/>
                          <a:ea typeface="+mn-ea"/>
                          <a:cs typeface="+mn-cs"/>
                        </a:rPr>
                        <a:t>early Dec</a:t>
                      </a:r>
                      <a:endParaRPr kumimoji="0" lang="en-GB" sz="1200" b="1" i="0" u="sng" strike="noStrike" kern="1200" cap="none" spc="0" normalizeH="0" baseline="0" noProof="0" dirty="0">
                        <a:ln>
                          <a:noFill/>
                        </a:ln>
                        <a:solidFill>
                          <a:schemeClr val="tx1"/>
                        </a:solidFill>
                        <a:effectLst/>
                        <a:uLnTx/>
                        <a:uFillTx/>
                        <a:latin typeface="Helvetica Neue LT Std 45 Light" panose="020B0403020202020204"/>
                        <a:ea typeface="+mn-ea"/>
                        <a:cs typeface="+mn-cs"/>
                      </a:endParaRPr>
                    </a:p>
                    <a:p>
                      <a:pPr marL="182245" marR="0" lvl="2" indent="-182245" algn="l">
                        <a:lnSpc>
                          <a:spcPct val="100000"/>
                        </a:lnSpc>
                        <a:spcBef>
                          <a:spcPts val="0"/>
                        </a:spcBef>
                        <a:spcAft>
                          <a:spcPts val="600"/>
                        </a:spcAft>
                        <a:buClr>
                          <a:srgbClr val="454545"/>
                        </a:buClr>
                        <a:buSzTx/>
                        <a:buFont typeface="Arial" panose="020B0604020202020204" pitchFamily="34" charset="0"/>
                        <a:buChar char="•"/>
                      </a:pPr>
                      <a:r>
                        <a:rPr lang="en-GB" sz="1200" b="0" i="0" u="none" strike="noStrike" kern="1200" cap="none" spc="0" normalizeH="0" baseline="0" noProof="0" dirty="0">
                          <a:ln>
                            <a:noFill/>
                          </a:ln>
                          <a:solidFill>
                            <a:schemeClr val="tx1"/>
                          </a:solidFill>
                          <a:effectLst/>
                          <a:uLnTx/>
                          <a:uFillTx/>
                          <a:latin typeface="Helvetica Neue LT Std 45 Light" panose="020B0403020202020204"/>
                          <a:ea typeface="+mn-ea"/>
                          <a:cs typeface="+mn-cs"/>
                        </a:rPr>
                        <a:t>Report on key themes of stakeholder immersion sessions as part of our transparent, learn-by-doing approach – </a:t>
                      </a:r>
                      <a:r>
                        <a:rPr lang="en-GB" sz="1200" b="1" i="0" u="none" strike="noStrike" kern="1200" cap="none" spc="0" normalizeH="0" baseline="0" noProof="0" dirty="0">
                          <a:ln>
                            <a:noFill/>
                          </a:ln>
                          <a:solidFill>
                            <a:srgbClr val="F26522"/>
                          </a:solidFill>
                          <a:effectLst/>
                          <a:uLnTx/>
                          <a:uFillTx/>
                          <a:latin typeface="Helvetica Neue LT Std 45 Light" panose="020B0403020202020204"/>
                          <a:ea typeface="+mn-ea"/>
                          <a:cs typeface="+mn-cs"/>
                        </a:rPr>
                        <a:t>UPDATE</a:t>
                      </a:r>
                      <a:r>
                        <a:rPr lang="en-GB" sz="1200" b="1" i="0" u="none" strike="noStrike" kern="1200" cap="none" spc="0" normalizeH="0" baseline="0" noProof="0" dirty="0">
                          <a:ln>
                            <a:noFill/>
                          </a:ln>
                          <a:solidFill>
                            <a:schemeClr val="tx1"/>
                          </a:solidFill>
                          <a:effectLst/>
                          <a:uLnTx/>
                          <a:uFillTx/>
                          <a:latin typeface="Helvetica Neue LT Std 45 Light" panose="020B0403020202020204"/>
                          <a:ea typeface="+mn-ea"/>
                          <a:cs typeface="+mn-cs"/>
                        </a:rPr>
                        <a:t> </a:t>
                      </a:r>
                      <a:r>
                        <a:rPr lang="en-GB" sz="1200" b="0" i="0" u="none" strike="noStrike" kern="1200" cap="none" spc="0" normalizeH="0" baseline="0" noProof="0" dirty="0">
                          <a:ln>
                            <a:noFill/>
                          </a:ln>
                          <a:solidFill>
                            <a:schemeClr val="tx1"/>
                          </a:solidFill>
                          <a:effectLst/>
                          <a:uLnTx/>
                          <a:uFillTx/>
                          <a:latin typeface="Helvetica Neue LT Std 45 Light" panose="020B0403020202020204"/>
                          <a:ea typeface="+mn-ea"/>
                          <a:cs typeface="+mn-cs"/>
                        </a:rPr>
                        <a:t>– will combine with the consultation responses and publish following the </a:t>
                      </a:r>
                      <a:r>
                        <a:rPr lang="en-GB" sz="1200" b="1" i="0" u="sng" strike="noStrike" kern="1200" cap="none" spc="0" normalizeH="0" baseline="0" noProof="0" dirty="0">
                          <a:ln>
                            <a:noFill/>
                          </a:ln>
                          <a:solidFill>
                            <a:schemeClr val="tx1"/>
                          </a:solidFill>
                          <a:effectLst/>
                          <a:uLnTx/>
                          <a:uFillTx/>
                          <a:latin typeface="Helvetica Neue LT Std 45 Light" panose="020B0403020202020204"/>
                          <a:ea typeface="+mn-ea"/>
                          <a:cs typeface="+mn-cs"/>
                        </a:rPr>
                        <a:t>end of the consultation </a:t>
                      </a:r>
                      <a:endParaRPr kumimoji="0" lang="en-GB" sz="1200" b="1" i="0" u="sng" strike="noStrike" kern="1200" cap="none" spc="0" normalizeH="0" baseline="0" noProof="0" dirty="0">
                        <a:ln>
                          <a:noFill/>
                        </a:ln>
                        <a:solidFill>
                          <a:schemeClr val="tx1"/>
                        </a:solidFill>
                        <a:effectLst/>
                        <a:uLnTx/>
                        <a:uFillTx/>
                        <a:latin typeface="Helvetica Neue LT Std 45 Light" panose="020B0403020202020204"/>
                        <a:ea typeface="+mn-ea"/>
                        <a:cs typeface="+mn-cs"/>
                      </a:endParaRPr>
                    </a:p>
                    <a:p>
                      <a:pPr marL="182563" marR="0" lvl="2" indent="-182563" algn="l" rtl="0" eaLnBrk="1" fontAlgn="auto" latinLnBrk="0" hangingPunct="1">
                        <a:lnSpc>
                          <a:spcPct val="100000"/>
                        </a:lnSpc>
                        <a:spcBef>
                          <a:spcPts val="0"/>
                        </a:spcBef>
                        <a:spcAft>
                          <a:spcPts val="600"/>
                        </a:spcAft>
                        <a:buClr>
                          <a:schemeClr val="tx1"/>
                        </a:buClr>
                        <a:buSzTx/>
                        <a:buFont typeface="Arial" panose="020B0604020202020204" pitchFamily="34" charset="0"/>
                        <a:buChar char="•"/>
                      </a:pPr>
                      <a:endParaRPr lang="en-GB" sz="1200" b="1" i="0" u="none" strike="noStrike" kern="1200" cap="none" spc="0" normalizeH="0" baseline="0" noProof="0" dirty="0">
                        <a:ln>
                          <a:noFill/>
                        </a:ln>
                        <a:solidFill>
                          <a:schemeClr val="tx1"/>
                        </a:solidFill>
                        <a:effectLst/>
                        <a:uLnTx/>
                        <a:uFillTx/>
                        <a:latin typeface="Helvetica Neue LT Std 45 Light" panose="020B0403020202020204"/>
                        <a:ea typeface="+mn-ea"/>
                        <a:cs typeface="+mn-cs"/>
                      </a:endParaRPr>
                    </a:p>
                  </a:txBody>
                  <a:tcPr marL="72000" marR="72000" marT="72000" marB="72000" horzOverflow="overflow">
                    <a:lnL w="6350" cap="flat" cmpd="sng" algn="ctr">
                      <a:noFill/>
                      <a:prstDash val="solid"/>
                      <a:round/>
                      <a:headEnd type="none" w="med" len="med"/>
                      <a:tailEnd type="none" w="med" len="med"/>
                    </a:lnL>
                    <a:lnR cap="flat">
                      <a:noFill/>
                    </a:lnR>
                    <a:lnT w="12700" cap="flat" cmpd="sng" algn="ctr">
                      <a:solidFill>
                        <a:schemeClr val="accent1"/>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pic>
        <p:nvPicPr>
          <p:cNvPr id="8" name="Slide 14">
            <a:hlinkClick r:id="" action="ppaction://media"/>
            <a:extLst>
              <a:ext uri="{FF2B5EF4-FFF2-40B4-BE49-F238E27FC236}">
                <a16:creationId xmlns:a16="http://schemas.microsoft.com/office/drawing/2014/main" id="{37912B78-5602-47E4-9ED1-044EA88E54D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09949" y="144576"/>
            <a:ext cx="609600" cy="609600"/>
          </a:xfrm>
          <a:prstGeom prst="rect">
            <a:avLst/>
          </a:prstGeom>
        </p:spPr>
      </p:pic>
    </p:spTree>
    <p:extLst>
      <p:ext uri="{BB962C8B-B14F-4D97-AF65-F5344CB8AC3E}">
        <p14:creationId xmlns:p14="http://schemas.microsoft.com/office/powerpoint/2010/main" val="7371696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479"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D3ABB-2784-754F-9768-56AE0EF7A5D5}"/>
              </a:ext>
            </a:extLst>
          </p:cNvPr>
          <p:cNvSpPr>
            <a:spLocks noGrp="1"/>
          </p:cNvSpPr>
          <p:nvPr>
            <p:ph type="title"/>
          </p:nvPr>
        </p:nvSpPr>
        <p:spPr>
          <a:xfrm>
            <a:off x="470269" y="420088"/>
            <a:ext cx="5562978" cy="478310"/>
          </a:xfrm>
        </p:spPr>
        <p:txBody>
          <a:bodyPr/>
          <a:lstStyle/>
          <a:p>
            <a:r>
              <a:rPr lang="en-GB" dirty="0"/>
              <a:t>BM Stacking – (BOAs) </a:t>
            </a:r>
            <a:endParaRPr lang="en-US" dirty="0"/>
          </a:p>
        </p:txBody>
      </p:sp>
      <p:sp>
        <p:nvSpPr>
          <p:cNvPr id="6" name="Text Placeholder 2">
            <a:extLst>
              <a:ext uri="{FF2B5EF4-FFF2-40B4-BE49-F238E27FC236}">
                <a16:creationId xmlns:a16="http://schemas.microsoft.com/office/drawing/2014/main" id="{5BBE24BD-5B49-44B5-95FF-D3DC8930C5E4}"/>
              </a:ext>
            </a:extLst>
          </p:cNvPr>
          <p:cNvSpPr>
            <a:spLocks noGrp="1"/>
          </p:cNvSpPr>
          <p:nvPr>
            <p:ph type="body" sz="quarter" idx="12"/>
          </p:nvPr>
        </p:nvSpPr>
        <p:spPr>
          <a:xfrm>
            <a:off x="470269" y="1018838"/>
            <a:ext cx="8351002" cy="246221"/>
          </a:xfrm>
        </p:spPr>
        <p:txBody>
          <a:bodyPr numCol="1"/>
          <a:lstStyle/>
          <a:p>
            <a:r>
              <a:rPr lang="en-GB" sz="1600" b="1" dirty="0">
                <a:solidFill>
                  <a:schemeClr val="tx1"/>
                </a:solidFill>
              </a:rPr>
              <a:t>Wave 1 </a:t>
            </a:r>
          </a:p>
        </p:txBody>
      </p:sp>
      <p:graphicFrame>
        <p:nvGraphicFramePr>
          <p:cNvPr id="7" name="Group 65">
            <a:extLst>
              <a:ext uri="{FF2B5EF4-FFF2-40B4-BE49-F238E27FC236}">
                <a16:creationId xmlns:a16="http://schemas.microsoft.com/office/drawing/2014/main" id="{573A2D80-F8D5-4DCE-BF4B-BA75DB0858D5}"/>
              </a:ext>
            </a:extLst>
          </p:cNvPr>
          <p:cNvGraphicFramePr>
            <a:graphicFrameLocks noGrp="1"/>
          </p:cNvGraphicFramePr>
          <p:nvPr>
            <p:extLst>
              <p:ext uri="{D42A27DB-BD31-4B8C-83A1-F6EECF244321}">
                <p14:modId xmlns:p14="http://schemas.microsoft.com/office/powerpoint/2010/main" val="1485789207"/>
              </p:ext>
            </p:extLst>
          </p:nvPr>
        </p:nvGraphicFramePr>
        <p:xfrm>
          <a:off x="328692" y="1491630"/>
          <a:ext cx="8495997" cy="2775232"/>
        </p:xfrm>
        <a:graphic>
          <a:graphicData uri="http://schemas.openxmlformats.org/drawingml/2006/table">
            <a:tbl>
              <a:tblPr/>
              <a:tblGrid>
                <a:gridCol w="1788763">
                  <a:extLst>
                    <a:ext uri="{9D8B030D-6E8A-4147-A177-3AD203B41FA5}">
                      <a16:colId xmlns:a16="http://schemas.microsoft.com/office/drawing/2014/main" val="20000"/>
                    </a:ext>
                  </a:extLst>
                </a:gridCol>
                <a:gridCol w="2205632">
                  <a:extLst>
                    <a:ext uri="{9D8B030D-6E8A-4147-A177-3AD203B41FA5}">
                      <a16:colId xmlns:a16="http://schemas.microsoft.com/office/drawing/2014/main" val="20001"/>
                    </a:ext>
                  </a:extLst>
                </a:gridCol>
                <a:gridCol w="2048005">
                  <a:extLst>
                    <a:ext uri="{9D8B030D-6E8A-4147-A177-3AD203B41FA5}">
                      <a16:colId xmlns:a16="http://schemas.microsoft.com/office/drawing/2014/main" val="20002"/>
                    </a:ext>
                  </a:extLst>
                </a:gridCol>
                <a:gridCol w="2453597">
                  <a:extLst>
                    <a:ext uri="{9D8B030D-6E8A-4147-A177-3AD203B41FA5}">
                      <a16:colId xmlns:a16="http://schemas.microsoft.com/office/drawing/2014/main" val="2205538001"/>
                    </a:ext>
                  </a:extLst>
                </a:gridCol>
              </a:tblGrid>
              <a:tr h="234265">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1270" marR="0" lvl="1" indent="0" algn="ctr" defTabSz="995363" rtl="0" eaLnBrk="1" fontAlgn="base" latinLnBrk="0" hangingPunct="1">
                        <a:lnSpc>
                          <a:spcPct val="100000"/>
                        </a:lnSpc>
                        <a:spcBef>
                          <a:spcPct val="30000"/>
                        </a:spcBef>
                        <a:spcAft>
                          <a:spcPct val="0"/>
                        </a:spcAft>
                        <a:buClr>
                          <a:schemeClr val="accent1"/>
                        </a:buClr>
                        <a:buSzPct val="75000"/>
                        <a:buFont typeface="Wingdings" pitchFamily="2" charset="2"/>
                        <a:buNone/>
                        <a:tabLst>
                          <a:tab pos="3592513" algn="r"/>
                          <a:tab pos="7035800" algn="r"/>
                        </a:tabLst>
                      </a:pPr>
                      <a:r>
                        <a:rPr kumimoji="0" lang="en-GB" sz="1400" b="1" i="0" u="none" strike="noStrike" cap="none" normalizeH="0" baseline="0" dirty="0">
                          <a:ln>
                            <a:noFill/>
                          </a:ln>
                          <a:solidFill>
                            <a:schemeClr val="accent6"/>
                          </a:solidFill>
                          <a:effectLst/>
                          <a:latin typeface="Helvetica Neue LT Std 45 Light" panose="020B0403020202020204"/>
                        </a:rPr>
                        <a:t>Activity</a:t>
                      </a:r>
                    </a:p>
                  </a:txBody>
                  <a:tcPr marL="72000" marR="72000" marT="72000" marB="72000" anchor="b" horzOverflow="overflow">
                    <a:lnL cap="flat">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043056" rtl="0" eaLnBrk="1" fontAlgn="base" latinLnBrk="0" hangingPunct="1">
                        <a:lnSpc>
                          <a:spcPct val="110000"/>
                        </a:lnSpc>
                        <a:spcBef>
                          <a:spcPts val="0"/>
                        </a:spcBef>
                        <a:spcAft>
                          <a:spcPts val="600"/>
                        </a:spcAft>
                        <a:buClrTx/>
                        <a:buSzTx/>
                        <a:buFont typeface="Arial" panose="020B0604020202020204" pitchFamily="34" charset="0"/>
                        <a:buNone/>
                        <a:tabLst/>
                      </a:pPr>
                      <a:r>
                        <a:rPr lang="en-GB" sz="1400" b="1" kern="1200" dirty="0">
                          <a:solidFill>
                            <a:schemeClr val="accent6"/>
                          </a:solidFill>
                          <a:latin typeface="Helvetica Neue LT Std 45 Light" panose="020B0403020202020204"/>
                          <a:ea typeface="+mn-ea"/>
                          <a:cs typeface="+mn-cs"/>
                        </a:rPr>
                        <a:t>Insight</a:t>
                      </a:r>
                    </a:p>
                  </a:txBody>
                  <a:tcPr marL="72000" marR="72000" marT="72000" marB="72000" anchor="b"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043056" rtl="0" eaLnBrk="1" fontAlgn="base" latinLnBrk="0" hangingPunct="1">
                        <a:lnSpc>
                          <a:spcPct val="110000"/>
                        </a:lnSpc>
                        <a:spcBef>
                          <a:spcPts val="0"/>
                        </a:spcBef>
                        <a:spcAft>
                          <a:spcPts val="600"/>
                        </a:spcAft>
                        <a:buClrTx/>
                        <a:buSzTx/>
                        <a:buFont typeface="Arial" panose="020B0604020202020204" pitchFamily="34" charset="0"/>
                        <a:buNone/>
                        <a:tabLst/>
                      </a:pPr>
                      <a:r>
                        <a:rPr lang="en-GB" sz="1400" b="1" kern="1200" dirty="0">
                          <a:solidFill>
                            <a:schemeClr val="accent6"/>
                          </a:solidFill>
                          <a:latin typeface="Helvetica Neue LT Std 45 Light" panose="020B0403020202020204"/>
                          <a:ea typeface="+mn-ea"/>
                          <a:cs typeface="+mn-cs"/>
                        </a:rPr>
                        <a:t>Comments</a:t>
                      </a:r>
                    </a:p>
                  </a:txBody>
                  <a:tcPr marL="72000" marR="72000" marT="72000" marB="72000" anchor="b" horzOverflow="overflow">
                    <a:lnL w="6350" cap="flat" cmpd="sng" algn="ctr">
                      <a:noFill/>
                      <a:prstDash val="solid"/>
                      <a:round/>
                      <a:headEnd type="none" w="med" len="med"/>
                      <a:tailEnd type="none" w="med" len="med"/>
                    </a:lnL>
                    <a:lnR cap="flat">
                      <a:noFill/>
                    </a:lnR>
                    <a:lnT w="635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ctr" defTabSz="1043056" rtl="0" eaLnBrk="1" fontAlgn="base" latinLnBrk="0" hangingPunct="1">
                        <a:lnSpc>
                          <a:spcPct val="110000"/>
                        </a:lnSpc>
                        <a:spcBef>
                          <a:spcPts val="0"/>
                        </a:spcBef>
                        <a:spcAft>
                          <a:spcPts val="600"/>
                        </a:spcAft>
                        <a:buClrTx/>
                        <a:buSzTx/>
                        <a:buFont typeface="Arial" panose="020B0604020202020204" pitchFamily="34" charset="0"/>
                        <a:buNone/>
                        <a:tabLst/>
                      </a:pPr>
                      <a:r>
                        <a:rPr lang="en-GB" sz="1400" b="1" kern="1200" dirty="0">
                          <a:solidFill>
                            <a:schemeClr val="accent6"/>
                          </a:solidFill>
                          <a:latin typeface="Helvetica Neue LT Std 45 Light" panose="020B0403020202020204"/>
                          <a:ea typeface="+mn-ea"/>
                          <a:cs typeface="+mn-cs"/>
                        </a:rPr>
                        <a:t>Ambition</a:t>
                      </a:r>
                    </a:p>
                  </a:txBody>
                  <a:tcPr marL="72000" marR="72000" marT="72000" marB="72000" anchor="b" horzOverflow="overflow">
                    <a:lnL w="6350" cap="flat" cmpd="sng" algn="ctr">
                      <a:noFill/>
                      <a:prstDash val="solid"/>
                      <a:round/>
                      <a:headEnd type="none" w="med" len="med"/>
                      <a:tailEnd type="none" w="med" len="med"/>
                    </a:lnL>
                    <a:lnR cap="flat">
                      <a:noFill/>
                    </a:lnR>
                    <a:lnT w="635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33847">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1270" marR="0" lvl="1" indent="0" algn="l" rtl="0" eaLnBrk="1" fontAlgn="base" latinLnBrk="0" hangingPunct="1">
                        <a:lnSpc>
                          <a:spcPct val="100000"/>
                        </a:lnSpc>
                        <a:spcBef>
                          <a:spcPct val="30000"/>
                        </a:spcBef>
                        <a:spcAft>
                          <a:spcPct val="0"/>
                        </a:spcAft>
                        <a:buClr>
                          <a:schemeClr val="accent1"/>
                        </a:buClr>
                        <a:buSzPct val="75000"/>
                        <a:buFont typeface="Wingdings" pitchFamily="2" charset="2"/>
                        <a:buNone/>
                      </a:pPr>
                      <a:r>
                        <a:rPr lang="en-GB" sz="1200" b="1" i="0" u="none" strike="noStrike" cap="none" normalizeH="0" baseline="0">
                          <a:ln>
                            <a:noFill/>
                          </a:ln>
                          <a:solidFill>
                            <a:schemeClr val="tx1"/>
                          </a:solidFill>
                          <a:effectLst/>
                          <a:latin typeface="Helvetica Neue LT Std 45 Light" panose="020B0403020202020204"/>
                        </a:rPr>
                        <a:t>Unlock</a:t>
                      </a:r>
                      <a:r>
                        <a:rPr kumimoji="0" lang="en-GB" sz="1200" b="1" i="0" u="none" strike="noStrike" cap="none" normalizeH="0" baseline="0">
                          <a:ln>
                            <a:noFill/>
                          </a:ln>
                          <a:solidFill>
                            <a:schemeClr val="tx1"/>
                          </a:solidFill>
                          <a:effectLst/>
                          <a:latin typeface="Helvetica Neue LT Std 45 Light" panose="020B0403020202020204"/>
                        </a:rPr>
                        <a:t> stacking of </a:t>
                      </a:r>
                      <a:r>
                        <a:rPr lang="en-GB" sz="1200" b="1" i="0" u="none" strike="noStrike" cap="none" normalizeH="0" baseline="0">
                          <a:ln>
                            <a:noFill/>
                          </a:ln>
                          <a:solidFill>
                            <a:schemeClr val="tx1"/>
                          </a:solidFill>
                          <a:effectLst/>
                          <a:latin typeface="Helvetica Neue LT Std 45 Light" panose="020B0403020202020204"/>
                        </a:rPr>
                        <a:t>BM alongside</a:t>
                      </a:r>
                      <a:r>
                        <a:rPr kumimoji="0" lang="en-GB" sz="1200" b="1" i="0" u="none" strike="noStrike" cap="none" normalizeH="0" baseline="0">
                          <a:ln>
                            <a:noFill/>
                          </a:ln>
                          <a:solidFill>
                            <a:schemeClr val="tx1"/>
                          </a:solidFill>
                          <a:effectLst/>
                          <a:latin typeface="Helvetica Neue LT Std 45 Light" panose="020B0403020202020204"/>
                        </a:rPr>
                        <a:t> DC delivery</a:t>
                      </a:r>
                    </a:p>
                  </a:txBody>
                  <a:tcPr marL="72000" marR="72000" marT="72000" marB="72000" horzOverflow="overflow">
                    <a:lnL cap="flat">
                      <a:noFill/>
                    </a:lnL>
                    <a:lnR w="635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182245" marR="0" lvl="2" indent="-182245" algn="l" rtl="0" eaLnBrk="1" fontAlgn="auto" latinLnBrk="0" hangingPunct="1">
                        <a:lnSpc>
                          <a:spcPct val="100000"/>
                        </a:lnSpc>
                        <a:spcBef>
                          <a:spcPts val="0"/>
                        </a:spcBef>
                        <a:spcAft>
                          <a:spcPts val="600"/>
                        </a:spcAft>
                        <a:buClr>
                          <a:schemeClr val="tx1"/>
                        </a:buClr>
                        <a:buSzTx/>
                        <a:buFont typeface="Arial" panose="020B0604020202020204" pitchFamily="34" charset="0"/>
                        <a:buChar char="•"/>
                      </a:pPr>
                      <a:r>
                        <a:rPr kumimoji="0" lang="en-GB" sz="1200" b="0" i="0" u="none" strike="noStrike" kern="1200" cap="none" spc="0" normalizeH="0" baseline="0" noProof="0" dirty="0">
                          <a:ln>
                            <a:noFill/>
                          </a:ln>
                          <a:solidFill>
                            <a:schemeClr val="tx1"/>
                          </a:solidFill>
                          <a:effectLst/>
                          <a:uLnTx/>
                          <a:uFillTx/>
                          <a:latin typeface="Helvetica Neue LT Std 45 Light" panose="020B0403020202020204"/>
                          <a:ea typeface="+mn-ea"/>
                          <a:cs typeface="+mn-cs"/>
                        </a:rPr>
                        <a:t>Whilst ESO drafted this capability into the </a:t>
                      </a:r>
                      <a:r>
                        <a:rPr kumimoji="0" lang="en-GB" sz="1200" b="0" i="0" u="none" strike="noStrike" kern="1200" cap="none" spc="0" normalizeH="0" baseline="0" noProof="0">
                          <a:ln>
                            <a:noFill/>
                          </a:ln>
                          <a:solidFill>
                            <a:schemeClr val="tx1"/>
                          </a:solidFill>
                          <a:effectLst/>
                          <a:uLnTx/>
                          <a:uFillTx/>
                          <a:latin typeface="Helvetica Neue LT Std 45 Light" panose="020B0403020202020204"/>
                          <a:ea typeface="+mn-ea"/>
                          <a:cs typeface="+mn-cs"/>
                        </a:rPr>
                        <a:t>service terms, </a:t>
                      </a:r>
                      <a:r>
                        <a:rPr kumimoji="0" lang="en-GB" sz="1200" b="0" i="0" u="none" strike="noStrike" kern="1200" cap="none" spc="0" normalizeH="0" baseline="0" noProof="0" dirty="0">
                          <a:ln>
                            <a:noFill/>
                          </a:ln>
                          <a:solidFill>
                            <a:schemeClr val="tx1"/>
                          </a:solidFill>
                          <a:effectLst/>
                          <a:uLnTx/>
                          <a:uFillTx/>
                          <a:latin typeface="Helvetica Neue LT Std 45 Light" panose="020B0403020202020204"/>
                          <a:ea typeface="+mn-ea"/>
                          <a:cs typeface="+mn-cs"/>
                        </a:rPr>
                        <a:t>it is important </a:t>
                      </a:r>
                      <a:r>
                        <a:rPr lang="en-GB" sz="1200" b="0" i="0" u="none" strike="noStrike" kern="1200" cap="none" spc="0" normalizeH="0" baseline="0" noProof="0" dirty="0">
                          <a:ln>
                            <a:noFill/>
                          </a:ln>
                          <a:solidFill>
                            <a:schemeClr val="tx1"/>
                          </a:solidFill>
                          <a:effectLst/>
                          <a:uLnTx/>
                          <a:uFillTx/>
                          <a:latin typeface="Helvetica Neue LT Std 45 Light" panose="020B0403020202020204"/>
                          <a:ea typeface="+mn-ea"/>
                          <a:cs typeface="+mn-cs"/>
                        </a:rPr>
                        <a:t>to take incremental steps for enhancements to</a:t>
                      </a:r>
                      <a:r>
                        <a:rPr kumimoji="0" lang="en-GB" sz="1200" b="0" i="0" u="none" strike="noStrike" kern="1200" cap="none" spc="0" normalizeH="0" baseline="0" noProof="0" dirty="0">
                          <a:ln>
                            <a:noFill/>
                          </a:ln>
                          <a:solidFill>
                            <a:schemeClr val="tx1"/>
                          </a:solidFill>
                          <a:effectLst/>
                          <a:uLnTx/>
                          <a:uFillTx/>
                          <a:latin typeface="Helvetica Neue LT Std 45 Light" panose="020B0403020202020204"/>
                          <a:ea typeface="+mn-ea"/>
                          <a:cs typeface="+mn-cs"/>
                        </a:rPr>
                        <a:t> DC prior to </a:t>
                      </a:r>
                      <a:r>
                        <a:rPr lang="en-GB" sz="1200" b="0" i="0" u="none" strike="noStrike" kern="1200" cap="none" spc="0" normalizeH="0" baseline="0" noProof="0" dirty="0">
                          <a:ln>
                            <a:noFill/>
                          </a:ln>
                          <a:solidFill>
                            <a:schemeClr val="tx1"/>
                          </a:solidFill>
                          <a:effectLst/>
                          <a:uLnTx/>
                          <a:uFillTx/>
                          <a:latin typeface="Helvetica Neue LT Std 45 Light" panose="020B0403020202020204"/>
                          <a:ea typeface="+mn-ea"/>
                          <a:cs typeface="+mn-cs"/>
                        </a:rPr>
                        <a:t>adding additional</a:t>
                      </a:r>
                      <a:r>
                        <a:rPr kumimoji="0" lang="en-GB" sz="1200" b="0" i="0" u="none" strike="noStrike" kern="1200" cap="none" spc="0" normalizeH="0" baseline="0" noProof="0" dirty="0">
                          <a:ln>
                            <a:noFill/>
                          </a:ln>
                          <a:solidFill>
                            <a:schemeClr val="tx1"/>
                          </a:solidFill>
                          <a:effectLst/>
                          <a:uLnTx/>
                          <a:uFillTx/>
                          <a:latin typeface="Helvetica Neue LT Std 45 Light" panose="020B0403020202020204"/>
                          <a:ea typeface="+mn-ea"/>
                          <a:cs typeface="+mn-cs"/>
                        </a:rPr>
                        <a:t> complexity for the control room</a:t>
                      </a:r>
                    </a:p>
                    <a:p>
                      <a:pPr marL="182245" marR="0" lvl="2" indent="-182245" algn="l" defTabSz="1043056" rtl="0" eaLnBrk="1" fontAlgn="auto" latinLnBrk="0" hangingPunct="1">
                        <a:lnSpc>
                          <a:spcPct val="100000"/>
                        </a:lnSpc>
                        <a:spcBef>
                          <a:spcPts val="0"/>
                        </a:spcBef>
                        <a:spcAft>
                          <a:spcPts val="600"/>
                        </a:spcAft>
                        <a:buClr>
                          <a:schemeClr val="tx1"/>
                        </a:buClr>
                        <a:buSzTx/>
                        <a:buFont typeface="Arial" panose="020B0604020202020204" pitchFamily="34" charset="0"/>
                        <a:buChar char="•"/>
                        <a:tabLst/>
                        <a:defRPr/>
                      </a:pPr>
                      <a:r>
                        <a:rPr kumimoji="0" lang="en-GB" sz="1200" b="0" i="0" u="none" strike="noStrike" kern="1200" cap="none" spc="0" normalizeH="0" baseline="0" noProof="0" dirty="0">
                          <a:ln>
                            <a:noFill/>
                          </a:ln>
                          <a:solidFill>
                            <a:schemeClr val="tx1"/>
                          </a:solidFill>
                          <a:effectLst/>
                          <a:uLnTx/>
                          <a:uFillTx/>
                          <a:latin typeface="Helvetica Neue LT Std 45 Light" panose="020B0403020202020204"/>
                          <a:ea typeface="+mn-ea"/>
                          <a:cs typeface="+mn-cs"/>
                        </a:rPr>
                        <a:t>ESO are keen to maximise the value from assets which have the capability to offer additional flexibility</a:t>
                      </a:r>
                    </a:p>
                  </a:txBody>
                  <a:tcPr marL="72000" marR="72000" marT="72000" marB="72000"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182245" marR="0" lvl="2" indent="-182245" algn="l" rtl="0" eaLnBrk="1" fontAlgn="auto" latinLnBrk="0" hangingPunct="1">
                        <a:lnSpc>
                          <a:spcPct val="100000"/>
                        </a:lnSpc>
                        <a:spcBef>
                          <a:spcPts val="0"/>
                        </a:spcBef>
                        <a:spcAft>
                          <a:spcPts val="600"/>
                        </a:spcAft>
                        <a:buClr>
                          <a:schemeClr val="tx1"/>
                        </a:buClr>
                        <a:buSzTx/>
                        <a:buFont typeface="Arial" panose="020B0604020202020204" pitchFamily="34" charset="0"/>
                        <a:buChar char="•"/>
                      </a:pPr>
                      <a:r>
                        <a:rPr kumimoji="0" lang="en-GB" sz="1200" b="0" i="0" u="none" strike="noStrike" kern="1200" cap="none" spc="0" normalizeH="0" baseline="0" noProof="0" dirty="0">
                          <a:ln>
                            <a:noFill/>
                          </a:ln>
                          <a:solidFill>
                            <a:schemeClr val="tx1"/>
                          </a:solidFill>
                          <a:effectLst/>
                          <a:uLnTx/>
                          <a:uFillTx/>
                          <a:latin typeface="Helvetica Neue LT Std 45 Light" panose="020B0403020202020204"/>
                          <a:ea typeface="+mn-ea"/>
                          <a:cs typeface="+mn-cs"/>
                        </a:rPr>
                        <a:t>ESO </a:t>
                      </a:r>
                      <a:r>
                        <a:rPr lang="en-GB" sz="1200" b="0" i="0" u="none" strike="noStrike" kern="1200" cap="none" spc="0" normalizeH="0" baseline="0" noProof="0" dirty="0">
                          <a:ln>
                            <a:noFill/>
                          </a:ln>
                          <a:solidFill>
                            <a:schemeClr val="tx1"/>
                          </a:solidFill>
                          <a:effectLst/>
                          <a:uLnTx/>
                          <a:uFillTx/>
                          <a:latin typeface="Helvetica Neue LT Std 45 Light" panose="020B0403020202020204"/>
                          <a:ea typeface="+mn-ea"/>
                          <a:cs typeface="+mn-cs"/>
                        </a:rPr>
                        <a:t>are in</a:t>
                      </a:r>
                      <a:r>
                        <a:rPr kumimoji="0" lang="en-GB" sz="1200" b="0" i="0" u="none" strike="noStrike" kern="1200" cap="none" spc="0" normalizeH="0" baseline="0" noProof="0" dirty="0">
                          <a:ln>
                            <a:noFill/>
                          </a:ln>
                          <a:solidFill>
                            <a:schemeClr val="tx1"/>
                          </a:solidFill>
                          <a:effectLst/>
                          <a:uLnTx/>
                          <a:uFillTx/>
                          <a:latin typeface="Helvetica Neue LT Std 45 Light" panose="020B0403020202020204"/>
                          <a:ea typeface="+mn-ea"/>
                          <a:cs typeface="+mn-cs"/>
                        </a:rPr>
                        <a:t> the process of internally assessing and reviewing</a:t>
                      </a:r>
                      <a:r>
                        <a:rPr lang="en-GB" sz="1200" b="0" i="0" u="none" strike="noStrike" kern="1200" cap="none" spc="0" normalizeH="0" baseline="0" noProof="0" dirty="0">
                          <a:ln>
                            <a:noFill/>
                          </a:ln>
                          <a:solidFill>
                            <a:schemeClr val="tx1"/>
                          </a:solidFill>
                          <a:effectLst/>
                          <a:uLnTx/>
                          <a:uFillTx/>
                          <a:latin typeface="Helvetica Neue LT Std 45 Light" panose="020B0403020202020204"/>
                          <a:ea typeface="+mn-ea"/>
                          <a:cs typeface="+mn-cs"/>
                        </a:rPr>
                        <a:t> internal process flows</a:t>
                      </a:r>
                    </a:p>
                    <a:p>
                      <a:pPr marL="182245" marR="0" lvl="2" indent="-182245" algn="l">
                        <a:lnSpc>
                          <a:spcPct val="100000"/>
                        </a:lnSpc>
                        <a:spcBef>
                          <a:spcPts val="0"/>
                        </a:spcBef>
                        <a:spcAft>
                          <a:spcPts val="600"/>
                        </a:spcAft>
                        <a:buClr>
                          <a:srgbClr val="454545"/>
                        </a:buClr>
                        <a:buSzTx/>
                        <a:buFont typeface="Arial" panose="020B0604020202020204" pitchFamily="34" charset="0"/>
                        <a:buChar char="•"/>
                      </a:pPr>
                      <a:r>
                        <a:rPr lang="en-GB" sz="1200" b="0" i="0" u="none" strike="noStrike" kern="1200" cap="none" spc="0" normalizeH="0" baseline="0" noProof="0" dirty="0">
                          <a:ln>
                            <a:noFill/>
                          </a:ln>
                          <a:solidFill>
                            <a:schemeClr val="tx1"/>
                          </a:solidFill>
                          <a:effectLst/>
                          <a:uLnTx/>
                          <a:uFillTx/>
                          <a:latin typeface="Helvetica Neue LT Std 45 Light" panose="020B0403020202020204"/>
                          <a:ea typeface="+mn-ea"/>
                          <a:cs typeface="+mn-cs"/>
                        </a:rPr>
                        <a:t>ESO envisage</a:t>
                      </a:r>
                      <a:r>
                        <a:rPr kumimoji="0" lang="en-GB" sz="1200" b="0" i="0" u="none" strike="noStrike" kern="1200" cap="none" spc="0" normalizeH="0" baseline="0" noProof="0" dirty="0">
                          <a:ln>
                            <a:noFill/>
                          </a:ln>
                          <a:solidFill>
                            <a:schemeClr val="tx1"/>
                          </a:solidFill>
                          <a:effectLst/>
                          <a:uLnTx/>
                          <a:uFillTx/>
                          <a:latin typeface="Helvetica Neue LT Std 45 Light" panose="020B0403020202020204"/>
                          <a:ea typeface="+mn-ea"/>
                          <a:cs typeface="+mn-cs"/>
                        </a:rPr>
                        <a:t> a targeted approach for the introduction to ensure maximum co-ordination and</a:t>
                      </a:r>
                      <a:r>
                        <a:rPr lang="en-GB" sz="1200" b="0" i="0" u="none" strike="noStrike" kern="1200" cap="none" spc="0" normalizeH="0" baseline="0" noProof="0" dirty="0">
                          <a:ln>
                            <a:noFill/>
                          </a:ln>
                          <a:solidFill>
                            <a:schemeClr val="tx1"/>
                          </a:solidFill>
                          <a:effectLst/>
                          <a:uLnTx/>
                          <a:uFillTx/>
                          <a:latin typeface="Helvetica Neue LT Std 45 Light" panose="020B0403020202020204"/>
                          <a:ea typeface="+mn-ea"/>
                          <a:cs typeface="+mn-cs"/>
                        </a:rPr>
                        <a:t> benefit for all stakeholders</a:t>
                      </a:r>
                      <a:endParaRPr kumimoji="0" lang="en-GB" sz="1200" b="0" i="0" u="none" strike="noStrike" kern="1200" cap="none" spc="0" normalizeH="0" baseline="0" noProof="0" dirty="0">
                        <a:ln>
                          <a:noFill/>
                        </a:ln>
                        <a:solidFill>
                          <a:schemeClr val="tx1"/>
                        </a:solidFill>
                        <a:effectLst/>
                        <a:uLnTx/>
                        <a:uFillTx/>
                        <a:latin typeface="Helvetica Neue LT Std 45 Light" panose="020B0403020202020204"/>
                        <a:ea typeface="+mn-ea"/>
                        <a:cs typeface="+mn-cs"/>
                      </a:endParaRPr>
                    </a:p>
                  </a:txBody>
                  <a:tcPr marL="72000" marR="72000" marT="72000" marB="72000" horzOverflow="overflow">
                    <a:lnL w="6350" cap="flat" cmpd="sng" algn="ctr">
                      <a:noFill/>
                      <a:prstDash val="solid"/>
                      <a:round/>
                      <a:headEnd type="none" w="med" len="med"/>
                      <a:tailEnd type="none" w="med" len="med"/>
                    </a:lnL>
                    <a:lnR cap="flat">
                      <a:noFill/>
                    </a:lnR>
                    <a:lnT w="12700" cap="flat" cmpd="sng" algn="ctr">
                      <a:solidFill>
                        <a:schemeClr val="accent1"/>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2" indent="0" algn="l" rtl="0" eaLnBrk="1" fontAlgn="auto" latinLnBrk="0" hangingPunct="1">
                        <a:lnSpc>
                          <a:spcPct val="100000"/>
                        </a:lnSpc>
                        <a:spcBef>
                          <a:spcPts val="0"/>
                        </a:spcBef>
                        <a:spcAft>
                          <a:spcPts val="600"/>
                        </a:spcAft>
                        <a:buClr>
                          <a:schemeClr val="tx1"/>
                        </a:buClr>
                        <a:buSzTx/>
                        <a:buFont typeface="Arial" panose="020B0604020202020204" pitchFamily="34" charset="0"/>
                        <a:buNone/>
                      </a:pPr>
                      <a:r>
                        <a:rPr lang="en-GB" sz="1200" b="1" i="0" u="none" strike="noStrike" kern="1200" cap="none" spc="0" normalizeH="0" baseline="0" noProof="0" dirty="0">
                          <a:ln>
                            <a:noFill/>
                          </a:ln>
                          <a:solidFill>
                            <a:srgbClr val="F26522"/>
                          </a:solidFill>
                          <a:effectLst/>
                          <a:uLnTx/>
                          <a:uFillTx/>
                          <a:latin typeface="Helvetica Neue LT Std 45 Light" panose="020B0403020202020204"/>
                          <a:ea typeface="+mn-ea"/>
                          <a:cs typeface="+mn-cs"/>
                        </a:rPr>
                        <a:t>UPDATE</a:t>
                      </a:r>
                    </a:p>
                    <a:p>
                      <a:pPr marL="182245" marR="0" lvl="2" indent="-182245" algn="l" rtl="0" eaLnBrk="1" fontAlgn="auto" latinLnBrk="0" hangingPunct="1">
                        <a:lnSpc>
                          <a:spcPct val="100000"/>
                        </a:lnSpc>
                        <a:spcBef>
                          <a:spcPts val="0"/>
                        </a:spcBef>
                        <a:spcAft>
                          <a:spcPts val="600"/>
                        </a:spcAft>
                        <a:buClr>
                          <a:schemeClr val="tx1"/>
                        </a:buClr>
                        <a:buSzTx/>
                        <a:buFont typeface="Arial" panose="020B0604020202020204" pitchFamily="34" charset="0"/>
                        <a:buChar char="•"/>
                      </a:pPr>
                      <a:r>
                        <a:rPr lang="en-GB" sz="1200" b="0" i="0" u="none" strike="noStrike" kern="1200" cap="none" spc="0" normalizeH="0" baseline="0" noProof="0" dirty="0">
                          <a:ln>
                            <a:noFill/>
                          </a:ln>
                          <a:solidFill>
                            <a:schemeClr val="tx1"/>
                          </a:solidFill>
                          <a:effectLst/>
                          <a:uLnTx/>
                          <a:uFillTx/>
                          <a:latin typeface="Helvetica Neue LT Std 45 Light" panose="020B0403020202020204"/>
                          <a:ea typeface="+mn-ea"/>
                          <a:cs typeface="+mn-cs"/>
                        </a:rPr>
                        <a:t>Launch date – </a:t>
                      </a:r>
                      <a:r>
                        <a:rPr lang="en-GB" sz="1200" b="1" i="0" u="sng" strike="noStrike" kern="1200" cap="none" spc="0" normalizeH="0" baseline="0" noProof="0" dirty="0">
                          <a:ln>
                            <a:noFill/>
                          </a:ln>
                          <a:solidFill>
                            <a:schemeClr val="tx1"/>
                          </a:solidFill>
                          <a:effectLst/>
                          <a:uLnTx/>
                          <a:uFillTx/>
                          <a:latin typeface="Helvetica Neue LT Std 45 Light" panose="020B0403020202020204"/>
                          <a:ea typeface="+mn-ea"/>
                          <a:cs typeface="+mn-cs"/>
                        </a:rPr>
                        <a:t>27 Jan 2021</a:t>
                      </a:r>
                      <a:endParaRPr kumimoji="0" lang="en-GB" sz="1200" b="1" i="0" u="sng" strike="noStrike" kern="1200" cap="none" spc="0" normalizeH="0" baseline="0" noProof="0" dirty="0">
                        <a:ln>
                          <a:noFill/>
                        </a:ln>
                        <a:solidFill>
                          <a:schemeClr val="tx1"/>
                        </a:solidFill>
                        <a:effectLst/>
                        <a:uLnTx/>
                        <a:uFillTx/>
                        <a:latin typeface="Helvetica Neue LT Std 45 Light" panose="020B0403020202020204"/>
                        <a:ea typeface="+mn-ea"/>
                        <a:cs typeface="+mn-cs"/>
                      </a:endParaRPr>
                    </a:p>
                    <a:p>
                      <a:pPr marL="182245" marR="0" lvl="2" indent="-182245" algn="l">
                        <a:lnSpc>
                          <a:spcPct val="100000"/>
                        </a:lnSpc>
                        <a:spcBef>
                          <a:spcPts val="0"/>
                        </a:spcBef>
                        <a:spcAft>
                          <a:spcPts val="600"/>
                        </a:spcAft>
                        <a:buClr>
                          <a:srgbClr val="454545"/>
                        </a:buClr>
                        <a:buSzTx/>
                        <a:buFont typeface="Arial" panose="020B0604020202020204" pitchFamily="34" charset="0"/>
                        <a:buChar char="•"/>
                      </a:pPr>
                      <a:r>
                        <a:rPr lang="en-GB" sz="1200" b="0" i="0" u="none" strike="noStrike" kern="1200" cap="none" spc="0" normalizeH="0" baseline="0" noProof="0" dirty="0">
                          <a:ln>
                            <a:noFill/>
                          </a:ln>
                          <a:solidFill>
                            <a:schemeClr val="tx1"/>
                          </a:solidFill>
                          <a:effectLst/>
                          <a:uLnTx/>
                          <a:uFillTx/>
                          <a:latin typeface="Helvetica Neue LT Std 45 Light" panose="020B0403020202020204"/>
                          <a:ea typeface="+mn-ea"/>
                          <a:cs typeface="+mn-cs"/>
                        </a:rPr>
                        <a:t>BM stacking guidance document can be found </a:t>
                      </a:r>
                      <a:r>
                        <a:rPr lang="en-GB" sz="1200" b="0" i="0" u="none" strike="noStrike" kern="1200" cap="none" spc="0" normalizeH="0" baseline="0" noProof="0" dirty="0">
                          <a:ln>
                            <a:noFill/>
                          </a:ln>
                          <a:solidFill>
                            <a:schemeClr val="tx1"/>
                          </a:solidFill>
                          <a:effectLst/>
                          <a:uLnTx/>
                          <a:uFillTx/>
                          <a:latin typeface="Helvetica Neue LT Std 45 Light" panose="020B0403020202020204"/>
                          <a:ea typeface="+mn-ea"/>
                          <a:cs typeface="+mn-cs"/>
                          <a:hlinkClick r:id="rId5"/>
                        </a:rPr>
                        <a:t>here</a:t>
                      </a:r>
                      <a:endParaRPr kumimoji="0" lang="en-GB" sz="1200" b="0" i="0" u="none" strike="noStrike" kern="1200" cap="none" spc="0" normalizeH="0" baseline="0" noProof="0" dirty="0">
                        <a:ln>
                          <a:noFill/>
                        </a:ln>
                        <a:solidFill>
                          <a:schemeClr val="tx1"/>
                        </a:solidFill>
                        <a:effectLst/>
                        <a:uLnTx/>
                        <a:uFillTx/>
                        <a:latin typeface="Helvetica Neue LT Std 45 Light" panose="020B0403020202020204"/>
                        <a:ea typeface="+mn-ea"/>
                        <a:cs typeface="+mn-cs"/>
                      </a:endParaRPr>
                    </a:p>
                    <a:p>
                      <a:pPr marL="0" marR="0" lvl="2" indent="0" algn="l" rtl="0" eaLnBrk="1" fontAlgn="auto" latinLnBrk="0" hangingPunct="1">
                        <a:lnSpc>
                          <a:spcPct val="100000"/>
                        </a:lnSpc>
                        <a:spcBef>
                          <a:spcPts val="0"/>
                        </a:spcBef>
                        <a:spcAft>
                          <a:spcPts val="600"/>
                        </a:spcAft>
                        <a:buClr>
                          <a:schemeClr val="tx1"/>
                        </a:buClr>
                        <a:buSzTx/>
                        <a:buNone/>
                      </a:pPr>
                      <a:endParaRPr lang="en-GB" sz="1200" b="0" i="0" u="none" strike="noStrike" kern="1200" cap="none" spc="0" normalizeH="0" baseline="0" noProof="0" dirty="0">
                        <a:ln>
                          <a:noFill/>
                        </a:ln>
                        <a:solidFill>
                          <a:schemeClr val="tx1"/>
                        </a:solidFill>
                        <a:effectLst/>
                        <a:uLnTx/>
                        <a:uFillTx/>
                        <a:latin typeface="Helvetica Neue LT Std 45 Light" panose="020B0403020202020204"/>
                        <a:ea typeface="+mn-ea"/>
                        <a:cs typeface="+mn-cs"/>
                      </a:endParaRPr>
                    </a:p>
                  </a:txBody>
                  <a:tcPr marL="72000" marR="72000" marT="72000" marB="72000" horzOverflow="overflow">
                    <a:lnL w="6350" cap="flat" cmpd="sng" algn="ctr">
                      <a:noFill/>
                      <a:prstDash val="solid"/>
                      <a:round/>
                      <a:headEnd type="none" w="med" len="med"/>
                      <a:tailEnd type="none" w="med" len="med"/>
                    </a:lnL>
                    <a:lnR cap="flat">
                      <a:noFill/>
                    </a:lnR>
                    <a:lnT w="12700" cap="flat" cmpd="sng" algn="ctr">
                      <a:solidFill>
                        <a:schemeClr val="accent1"/>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pic>
        <p:nvPicPr>
          <p:cNvPr id="8" name="Slide 15">
            <a:hlinkClick r:id="" action="ppaction://media"/>
            <a:extLst>
              <a:ext uri="{FF2B5EF4-FFF2-40B4-BE49-F238E27FC236}">
                <a16:creationId xmlns:a16="http://schemas.microsoft.com/office/drawing/2014/main" id="{AFC10FD0-DCB8-42C8-AA5C-C63C979B0B6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09949" y="173788"/>
            <a:ext cx="609600" cy="609600"/>
          </a:xfrm>
          <a:prstGeom prst="rect">
            <a:avLst/>
          </a:prstGeom>
        </p:spPr>
      </p:pic>
    </p:spTree>
    <p:extLst>
      <p:ext uri="{BB962C8B-B14F-4D97-AF65-F5344CB8AC3E}">
        <p14:creationId xmlns:p14="http://schemas.microsoft.com/office/powerpoint/2010/main" val="32846825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452"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D3ABB-2784-754F-9768-56AE0EF7A5D5}"/>
              </a:ext>
            </a:extLst>
          </p:cNvPr>
          <p:cNvSpPr>
            <a:spLocks noGrp="1"/>
          </p:cNvSpPr>
          <p:nvPr>
            <p:ph type="title"/>
          </p:nvPr>
        </p:nvSpPr>
        <p:spPr>
          <a:xfrm>
            <a:off x="470268" y="420088"/>
            <a:ext cx="6567025" cy="478310"/>
          </a:xfrm>
        </p:spPr>
        <p:txBody>
          <a:bodyPr/>
          <a:lstStyle/>
          <a:p>
            <a:r>
              <a:rPr lang="en-GB" dirty="0"/>
              <a:t>Enhanced Detailed Developments </a:t>
            </a:r>
            <a:endParaRPr lang="en-US" dirty="0"/>
          </a:p>
        </p:txBody>
      </p:sp>
      <p:sp>
        <p:nvSpPr>
          <p:cNvPr id="6" name="Text Placeholder 2">
            <a:extLst>
              <a:ext uri="{FF2B5EF4-FFF2-40B4-BE49-F238E27FC236}">
                <a16:creationId xmlns:a16="http://schemas.microsoft.com/office/drawing/2014/main" id="{8DEC6E66-686D-4FDC-A6B3-4BC97F2FB511}"/>
              </a:ext>
            </a:extLst>
          </p:cNvPr>
          <p:cNvSpPr>
            <a:spLocks noGrp="1"/>
          </p:cNvSpPr>
          <p:nvPr>
            <p:ph type="body" sz="quarter" idx="12"/>
          </p:nvPr>
        </p:nvSpPr>
        <p:spPr>
          <a:xfrm>
            <a:off x="470269" y="1018838"/>
            <a:ext cx="8351002" cy="246221"/>
          </a:xfrm>
        </p:spPr>
        <p:txBody>
          <a:bodyPr numCol="1"/>
          <a:lstStyle/>
          <a:p>
            <a:r>
              <a:rPr lang="en-GB" sz="1600" b="1" dirty="0">
                <a:solidFill>
                  <a:schemeClr val="tx1"/>
                </a:solidFill>
              </a:rPr>
              <a:t>Wave 2 </a:t>
            </a:r>
          </a:p>
        </p:txBody>
      </p:sp>
      <p:graphicFrame>
        <p:nvGraphicFramePr>
          <p:cNvPr id="7" name="Group 65">
            <a:extLst>
              <a:ext uri="{FF2B5EF4-FFF2-40B4-BE49-F238E27FC236}">
                <a16:creationId xmlns:a16="http://schemas.microsoft.com/office/drawing/2014/main" id="{95E5F7BC-8440-41FE-AE35-1B8463436FA9}"/>
              </a:ext>
            </a:extLst>
          </p:cNvPr>
          <p:cNvGraphicFramePr>
            <a:graphicFrameLocks noGrp="1"/>
          </p:cNvGraphicFramePr>
          <p:nvPr>
            <p:extLst>
              <p:ext uri="{D42A27DB-BD31-4B8C-83A1-F6EECF244321}">
                <p14:modId xmlns:p14="http://schemas.microsoft.com/office/powerpoint/2010/main" val="4279442292"/>
              </p:ext>
            </p:extLst>
          </p:nvPr>
        </p:nvGraphicFramePr>
        <p:xfrm>
          <a:off x="325271" y="1385499"/>
          <a:ext cx="8496000" cy="2914649"/>
        </p:xfrm>
        <a:graphic>
          <a:graphicData uri="http://schemas.openxmlformats.org/drawingml/2006/table">
            <a:tbl>
              <a:tblPr/>
              <a:tblGrid>
                <a:gridCol w="1788764">
                  <a:extLst>
                    <a:ext uri="{9D8B030D-6E8A-4147-A177-3AD203B41FA5}">
                      <a16:colId xmlns:a16="http://schemas.microsoft.com/office/drawing/2014/main" val="20000"/>
                    </a:ext>
                  </a:extLst>
                </a:gridCol>
                <a:gridCol w="1800040">
                  <a:extLst>
                    <a:ext uri="{9D8B030D-6E8A-4147-A177-3AD203B41FA5}">
                      <a16:colId xmlns:a16="http://schemas.microsoft.com/office/drawing/2014/main" val="20001"/>
                    </a:ext>
                  </a:extLst>
                </a:gridCol>
                <a:gridCol w="2453598">
                  <a:extLst>
                    <a:ext uri="{9D8B030D-6E8A-4147-A177-3AD203B41FA5}">
                      <a16:colId xmlns:a16="http://schemas.microsoft.com/office/drawing/2014/main" val="20002"/>
                    </a:ext>
                  </a:extLst>
                </a:gridCol>
                <a:gridCol w="2453598">
                  <a:extLst>
                    <a:ext uri="{9D8B030D-6E8A-4147-A177-3AD203B41FA5}">
                      <a16:colId xmlns:a16="http://schemas.microsoft.com/office/drawing/2014/main" val="751477461"/>
                    </a:ext>
                  </a:extLst>
                </a:gridCol>
              </a:tblGrid>
              <a:tr h="380171">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1270" marR="0" lvl="1" indent="0" algn="ctr" defTabSz="995363" rtl="0" eaLnBrk="1" fontAlgn="base" latinLnBrk="0" hangingPunct="1">
                        <a:lnSpc>
                          <a:spcPct val="100000"/>
                        </a:lnSpc>
                        <a:spcBef>
                          <a:spcPct val="30000"/>
                        </a:spcBef>
                        <a:spcAft>
                          <a:spcPct val="0"/>
                        </a:spcAft>
                        <a:buClr>
                          <a:schemeClr val="accent1"/>
                        </a:buClr>
                        <a:buSzPct val="75000"/>
                        <a:buFont typeface="Wingdings" pitchFamily="2" charset="2"/>
                        <a:buNone/>
                        <a:tabLst>
                          <a:tab pos="3592513" algn="r"/>
                          <a:tab pos="7035800" algn="r"/>
                        </a:tabLst>
                      </a:pPr>
                      <a:r>
                        <a:rPr kumimoji="0" lang="en-GB" sz="1400" b="1" i="0" u="none" strike="noStrike" cap="none" normalizeH="0" baseline="0" dirty="0">
                          <a:ln>
                            <a:noFill/>
                          </a:ln>
                          <a:solidFill>
                            <a:schemeClr val="accent6"/>
                          </a:solidFill>
                          <a:effectLst/>
                          <a:latin typeface="Helvetica Neue LT Std 45 Light" panose="020B0403020202020204"/>
                        </a:rPr>
                        <a:t>Activity</a:t>
                      </a:r>
                    </a:p>
                  </a:txBody>
                  <a:tcPr marL="72000" marR="72000" marT="72000" marB="72000" anchor="b" horzOverflow="overflow">
                    <a:lnL cap="flat">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043056" rtl="0" eaLnBrk="1" fontAlgn="base" latinLnBrk="0" hangingPunct="1">
                        <a:lnSpc>
                          <a:spcPct val="110000"/>
                        </a:lnSpc>
                        <a:spcBef>
                          <a:spcPts val="0"/>
                        </a:spcBef>
                        <a:spcAft>
                          <a:spcPts val="600"/>
                        </a:spcAft>
                        <a:buClrTx/>
                        <a:buSzTx/>
                        <a:buFont typeface="Arial" panose="020B0604020202020204" pitchFamily="34" charset="0"/>
                        <a:buNone/>
                        <a:tabLst/>
                      </a:pPr>
                      <a:r>
                        <a:rPr lang="en-GB" sz="1400" b="1" kern="1200" dirty="0">
                          <a:solidFill>
                            <a:schemeClr val="accent6"/>
                          </a:solidFill>
                          <a:latin typeface="Helvetica Neue LT Std 45 Light" panose="020B0403020202020204"/>
                          <a:ea typeface="+mn-ea"/>
                          <a:cs typeface="+mn-cs"/>
                        </a:rPr>
                        <a:t>Insight</a:t>
                      </a:r>
                    </a:p>
                  </a:txBody>
                  <a:tcPr marL="72000" marR="72000" marT="72000" marB="72000" anchor="b"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043056" rtl="0" eaLnBrk="1" fontAlgn="base" latinLnBrk="0" hangingPunct="1">
                        <a:lnSpc>
                          <a:spcPct val="110000"/>
                        </a:lnSpc>
                        <a:spcBef>
                          <a:spcPts val="0"/>
                        </a:spcBef>
                        <a:spcAft>
                          <a:spcPts val="600"/>
                        </a:spcAft>
                        <a:buClrTx/>
                        <a:buSzTx/>
                        <a:buFont typeface="Arial" panose="020B0604020202020204" pitchFamily="34" charset="0"/>
                        <a:buNone/>
                        <a:tabLst/>
                      </a:pPr>
                      <a:r>
                        <a:rPr lang="en-GB" sz="1400" b="1" kern="1200" dirty="0">
                          <a:solidFill>
                            <a:schemeClr val="accent6"/>
                          </a:solidFill>
                          <a:latin typeface="Helvetica Neue LT Std 45 Light" panose="020B0403020202020204"/>
                          <a:ea typeface="+mn-ea"/>
                          <a:cs typeface="+mn-cs"/>
                        </a:rPr>
                        <a:t>Comments</a:t>
                      </a:r>
                    </a:p>
                  </a:txBody>
                  <a:tcPr marL="72000" marR="72000" marT="72000" marB="72000" anchor="b" horzOverflow="overflow">
                    <a:lnL w="6350" cap="flat" cmpd="sng" algn="ctr">
                      <a:noFill/>
                      <a:prstDash val="solid"/>
                      <a:round/>
                      <a:headEnd type="none" w="med" len="med"/>
                      <a:tailEnd type="none" w="med" len="med"/>
                    </a:lnL>
                    <a:lnR cap="flat">
                      <a:noFill/>
                    </a:lnR>
                    <a:lnT w="635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ctr" defTabSz="1043056" rtl="0" eaLnBrk="1" fontAlgn="base" latinLnBrk="0" hangingPunct="1">
                        <a:lnSpc>
                          <a:spcPct val="110000"/>
                        </a:lnSpc>
                        <a:spcBef>
                          <a:spcPts val="0"/>
                        </a:spcBef>
                        <a:spcAft>
                          <a:spcPts val="600"/>
                        </a:spcAft>
                        <a:buClrTx/>
                        <a:buSzTx/>
                        <a:buFont typeface="Arial" panose="020B0604020202020204" pitchFamily="34" charset="0"/>
                        <a:buNone/>
                        <a:tabLst/>
                      </a:pPr>
                      <a:r>
                        <a:rPr lang="en-GB" sz="1400" b="1" kern="1200" dirty="0">
                          <a:solidFill>
                            <a:schemeClr val="accent6"/>
                          </a:solidFill>
                          <a:latin typeface="Helvetica Neue LT Std 45 Light" panose="020B0403020202020204"/>
                          <a:ea typeface="+mn-ea"/>
                          <a:cs typeface="+mn-cs"/>
                        </a:rPr>
                        <a:t>Ambition</a:t>
                      </a:r>
                    </a:p>
                  </a:txBody>
                  <a:tcPr marL="72000" marR="72000" marT="72000" marB="72000" anchor="b" horzOverflow="overflow">
                    <a:lnL w="6350" cap="flat" cmpd="sng" algn="ctr">
                      <a:noFill/>
                      <a:prstDash val="solid"/>
                      <a:round/>
                      <a:headEnd type="none" w="med" len="med"/>
                      <a:tailEnd type="none" w="med" len="med"/>
                    </a:lnL>
                    <a:lnR cap="flat">
                      <a:noFill/>
                    </a:lnR>
                    <a:lnT w="635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534478">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1270" marR="0" lvl="1" indent="0" algn="l" rtl="0" eaLnBrk="1" fontAlgn="base" latinLnBrk="0" hangingPunct="1">
                        <a:lnSpc>
                          <a:spcPct val="100000"/>
                        </a:lnSpc>
                        <a:spcBef>
                          <a:spcPct val="30000"/>
                        </a:spcBef>
                        <a:spcAft>
                          <a:spcPct val="0"/>
                        </a:spcAft>
                        <a:buClr>
                          <a:schemeClr val="accent1"/>
                        </a:buClr>
                        <a:buSzPct val="75000"/>
                        <a:buFont typeface="Wingdings" pitchFamily="2" charset="2"/>
                        <a:buNone/>
                      </a:pPr>
                      <a:r>
                        <a:rPr kumimoji="0" lang="en-GB" sz="1200" b="1" i="0" u="none" strike="noStrike" cap="none" normalizeH="0" baseline="0" dirty="0">
                          <a:ln>
                            <a:noFill/>
                          </a:ln>
                          <a:solidFill>
                            <a:schemeClr val="tx1"/>
                          </a:solidFill>
                          <a:effectLst/>
                          <a:latin typeface="Helvetica Neue LT Std 45 Light" panose="020B0403020202020204"/>
                        </a:rPr>
                        <a:t>Gather learnings </a:t>
                      </a:r>
                      <a:r>
                        <a:rPr lang="en-GB" sz="1200" b="1" i="0" u="none" strike="noStrike" cap="none" normalizeH="0" baseline="0" dirty="0">
                          <a:ln>
                            <a:noFill/>
                          </a:ln>
                          <a:solidFill>
                            <a:schemeClr val="tx1"/>
                          </a:solidFill>
                          <a:effectLst/>
                          <a:latin typeface="Helvetica Neue LT Std 45 Light" panose="020B0403020202020204"/>
                        </a:rPr>
                        <a:t>as parties transition out of early arrangements to full delivery</a:t>
                      </a:r>
                      <a:endParaRPr kumimoji="0" lang="en-GB" sz="1200" b="1" i="0" u="none" strike="noStrike" cap="none" normalizeH="0" baseline="0" dirty="0">
                        <a:ln>
                          <a:noFill/>
                        </a:ln>
                        <a:solidFill>
                          <a:schemeClr val="tx1"/>
                        </a:solidFill>
                        <a:effectLst/>
                        <a:latin typeface="Helvetica Neue LT Std 45 Light" panose="020B0403020202020204"/>
                      </a:endParaRPr>
                    </a:p>
                    <a:p>
                      <a:pPr marL="1588" marR="0" lvl="1" indent="0" algn="l" defTabSz="995363" rtl="0" eaLnBrk="1" fontAlgn="base" latinLnBrk="0" hangingPunct="1">
                        <a:lnSpc>
                          <a:spcPct val="100000"/>
                        </a:lnSpc>
                        <a:spcBef>
                          <a:spcPct val="30000"/>
                        </a:spcBef>
                        <a:spcAft>
                          <a:spcPct val="0"/>
                        </a:spcAft>
                        <a:buClr>
                          <a:schemeClr val="accent1"/>
                        </a:buClr>
                        <a:buSzPct val="75000"/>
                        <a:buFont typeface="Wingdings" pitchFamily="2" charset="2"/>
                        <a:buNone/>
                        <a:tabLst>
                          <a:tab pos="3592513" algn="r"/>
                          <a:tab pos="7035800" algn="r"/>
                        </a:tabLst>
                      </a:pPr>
                      <a:endParaRPr kumimoji="0" lang="en-GB" sz="1200" b="1" i="0" u="none" strike="noStrike" cap="none" normalizeH="0" baseline="0" dirty="0">
                        <a:ln>
                          <a:noFill/>
                        </a:ln>
                        <a:solidFill>
                          <a:schemeClr val="tx1"/>
                        </a:solidFill>
                        <a:effectLst/>
                        <a:latin typeface="Helvetica Neue LT Std 45 Light" panose="020B0403020202020204"/>
                      </a:endParaRPr>
                    </a:p>
                    <a:p>
                      <a:pPr marL="1270" marR="0" lvl="1" indent="0" algn="l" rtl="0" eaLnBrk="1" fontAlgn="base" latinLnBrk="0" hangingPunct="1">
                        <a:lnSpc>
                          <a:spcPct val="100000"/>
                        </a:lnSpc>
                        <a:spcBef>
                          <a:spcPct val="30000"/>
                        </a:spcBef>
                        <a:spcAft>
                          <a:spcPct val="0"/>
                        </a:spcAft>
                        <a:buClr>
                          <a:schemeClr val="accent1"/>
                        </a:buClr>
                        <a:buSzPct val="75000"/>
                        <a:buFont typeface="Wingdings" pitchFamily="2" charset="2"/>
                        <a:buNone/>
                      </a:pPr>
                      <a:r>
                        <a:rPr lang="en-GB" sz="1200" b="1" i="0" u="none" strike="noStrike" cap="none" normalizeH="0" baseline="0" dirty="0">
                          <a:ln>
                            <a:noFill/>
                          </a:ln>
                          <a:solidFill>
                            <a:schemeClr val="tx1"/>
                          </a:solidFill>
                          <a:effectLst/>
                          <a:latin typeface="Helvetica Neue LT Std 45 Light" panose="020B0403020202020204"/>
                        </a:rPr>
                        <a:t>Commitment to focus on improving service accessibility through enhanced detailed development topics</a:t>
                      </a:r>
                      <a:endParaRPr kumimoji="0" lang="en-GB" sz="1200" b="1" i="0" u="none" strike="noStrike" cap="none" normalizeH="0" baseline="0" dirty="0">
                        <a:ln>
                          <a:noFill/>
                        </a:ln>
                        <a:solidFill>
                          <a:schemeClr val="tx1"/>
                        </a:solidFill>
                        <a:effectLst/>
                        <a:latin typeface="Helvetica Neue LT Std 45 Light" panose="020B0403020202020204"/>
                      </a:endParaRPr>
                    </a:p>
                    <a:p>
                      <a:pPr marL="1588" marR="0" lvl="1" indent="0" algn="l" defTabSz="995363" rtl="0" eaLnBrk="1" fontAlgn="base" latinLnBrk="0" hangingPunct="1">
                        <a:lnSpc>
                          <a:spcPct val="100000"/>
                        </a:lnSpc>
                        <a:spcBef>
                          <a:spcPct val="30000"/>
                        </a:spcBef>
                        <a:spcAft>
                          <a:spcPct val="0"/>
                        </a:spcAft>
                        <a:buClr>
                          <a:schemeClr val="accent1"/>
                        </a:buClr>
                        <a:buSzPct val="75000"/>
                        <a:buFont typeface="Wingdings" pitchFamily="2" charset="2"/>
                        <a:buNone/>
                        <a:tabLst>
                          <a:tab pos="3592513" algn="r"/>
                          <a:tab pos="7035800" algn="r"/>
                        </a:tabLst>
                      </a:pPr>
                      <a:endParaRPr kumimoji="0" lang="en-GB" sz="1200" b="1" i="0" u="none" strike="noStrike" cap="none" normalizeH="0" baseline="0" dirty="0">
                        <a:ln>
                          <a:noFill/>
                        </a:ln>
                        <a:solidFill>
                          <a:schemeClr val="tx1"/>
                        </a:solidFill>
                        <a:effectLst/>
                        <a:latin typeface="Helvetica Neue LT Std 45 Light" panose="020B0403020202020204"/>
                      </a:endParaRPr>
                    </a:p>
                  </a:txBody>
                  <a:tcPr marL="72000" marR="72000" marT="72000" marB="72000" horzOverflow="overflow">
                    <a:lnL cap="flat">
                      <a:noFill/>
                    </a:lnL>
                    <a:lnR w="635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182245" marR="0" lvl="2" indent="-182245" algn="l" rtl="0" eaLnBrk="1" fontAlgn="auto" latinLnBrk="0" hangingPunct="1">
                        <a:lnSpc>
                          <a:spcPct val="100000"/>
                        </a:lnSpc>
                        <a:spcBef>
                          <a:spcPts val="0"/>
                        </a:spcBef>
                        <a:spcAft>
                          <a:spcPts val="600"/>
                        </a:spcAft>
                        <a:buClr>
                          <a:schemeClr val="tx1"/>
                        </a:buClr>
                        <a:buSzTx/>
                        <a:buFont typeface="Arial" panose="020B0604020202020204" pitchFamily="34" charset="0"/>
                        <a:buChar char="•"/>
                      </a:pPr>
                      <a:r>
                        <a:rPr lang="en-GB" sz="1200" b="0" i="0" u="none" strike="noStrike" kern="1200" cap="none" spc="0" normalizeH="0" baseline="0" noProof="0" dirty="0">
                          <a:ln>
                            <a:noFill/>
                          </a:ln>
                          <a:solidFill>
                            <a:schemeClr val="tx1"/>
                          </a:solidFill>
                          <a:effectLst/>
                          <a:uLnTx/>
                          <a:uFillTx/>
                          <a:latin typeface="Helvetica Neue LT Std 45 Light" panose="020B0403020202020204"/>
                          <a:ea typeface="+mn-ea"/>
                          <a:cs typeface="+mn-cs"/>
                        </a:rPr>
                        <a:t>Topics already identified from key stakeholder sessions:</a:t>
                      </a:r>
                    </a:p>
                    <a:p>
                      <a:pPr marL="182245" marR="0" lvl="2" indent="-182245" algn="l" defTabSz="1043056">
                        <a:lnSpc>
                          <a:spcPct val="100000"/>
                        </a:lnSpc>
                        <a:spcBef>
                          <a:spcPts val="0"/>
                        </a:spcBef>
                        <a:spcAft>
                          <a:spcPts val="600"/>
                        </a:spcAft>
                        <a:buClr>
                          <a:srgbClr val="454545"/>
                        </a:buClr>
                        <a:buSzTx/>
                        <a:buFont typeface="Arial" panose="020B0604020202020204" pitchFamily="34" charset="0"/>
                        <a:buChar char="•"/>
                        <a:tabLst/>
                        <a:defRPr/>
                      </a:pPr>
                      <a:r>
                        <a:rPr lang="en-GB" sz="1050" b="0" i="0" u="sng" strike="noStrike" kern="1200" cap="none" spc="0" normalizeH="0" baseline="0" noProof="0" dirty="0">
                          <a:ln>
                            <a:noFill/>
                          </a:ln>
                          <a:solidFill>
                            <a:schemeClr val="tx1"/>
                          </a:solidFill>
                          <a:effectLst/>
                          <a:uLnTx/>
                          <a:uFillTx/>
                          <a:latin typeface="Helvetica Neue LT Std 45 Light" panose="020B0403020202020204"/>
                          <a:ea typeface="+mn-ea"/>
                          <a:cs typeface="+mn-cs"/>
                        </a:rPr>
                        <a:t>Baselines</a:t>
                      </a:r>
                      <a:endParaRPr kumimoji="0" lang="en-GB" sz="1050" b="0" i="0" u="sng" strike="noStrike" kern="1200" cap="none" spc="0" normalizeH="0" baseline="0" noProof="0" dirty="0">
                        <a:ln>
                          <a:noFill/>
                        </a:ln>
                        <a:solidFill>
                          <a:schemeClr val="tx1"/>
                        </a:solidFill>
                        <a:effectLst/>
                        <a:uLnTx/>
                        <a:uFillTx/>
                        <a:latin typeface="Helvetica Neue LT Std 45 Light" panose="020B0403020202020204"/>
                        <a:ea typeface="+mn-ea"/>
                        <a:cs typeface="+mn-cs"/>
                      </a:endParaRPr>
                    </a:p>
                    <a:p>
                      <a:pPr marL="182245" marR="0" lvl="2" indent="-182245" algn="l" rtl="0" eaLnBrk="1" fontAlgn="auto" latinLnBrk="0" hangingPunct="1">
                        <a:lnSpc>
                          <a:spcPct val="100000"/>
                        </a:lnSpc>
                        <a:spcBef>
                          <a:spcPts val="0"/>
                        </a:spcBef>
                        <a:spcAft>
                          <a:spcPts val="600"/>
                        </a:spcAft>
                        <a:buClr>
                          <a:schemeClr val="tx1"/>
                        </a:buClr>
                        <a:buSzTx/>
                        <a:buFont typeface="Arial" panose="020B0604020202020204" pitchFamily="34" charset="0"/>
                        <a:buChar char="•"/>
                      </a:pPr>
                      <a:r>
                        <a:rPr lang="en-GB" sz="1050" b="0" i="0" u="sng" strike="noStrike" kern="1200" cap="none" spc="0" normalizeH="0" baseline="0" noProof="0" dirty="0">
                          <a:ln>
                            <a:noFill/>
                          </a:ln>
                          <a:solidFill>
                            <a:schemeClr val="tx1"/>
                          </a:solidFill>
                          <a:effectLst/>
                          <a:uLnTx/>
                          <a:uFillTx/>
                          <a:latin typeface="Helvetica Neue LT Std 45 Light" panose="020B0403020202020204"/>
                          <a:ea typeface="+mn-ea"/>
                          <a:cs typeface="+mn-cs"/>
                        </a:rPr>
                        <a:t>Locationality</a:t>
                      </a:r>
                    </a:p>
                    <a:p>
                      <a:pPr marL="182245" marR="0" lvl="2" indent="-182245" algn="l">
                        <a:lnSpc>
                          <a:spcPct val="100000"/>
                        </a:lnSpc>
                        <a:spcBef>
                          <a:spcPts val="0"/>
                        </a:spcBef>
                        <a:spcAft>
                          <a:spcPts val="600"/>
                        </a:spcAft>
                        <a:buClr>
                          <a:srgbClr val="454545"/>
                        </a:buClr>
                        <a:buSzTx/>
                        <a:buFont typeface="Arial" panose="020B0604020202020204" pitchFamily="34" charset="0"/>
                        <a:buChar char="•"/>
                      </a:pPr>
                      <a:r>
                        <a:rPr lang="en-GB" sz="1050" b="0" i="0" u="sng" strike="noStrike" kern="1200" cap="none" spc="0" normalizeH="0" baseline="0" noProof="0" dirty="0">
                          <a:ln>
                            <a:noFill/>
                          </a:ln>
                          <a:solidFill>
                            <a:schemeClr val="tx1"/>
                          </a:solidFill>
                          <a:effectLst/>
                          <a:uLnTx/>
                          <a:uFillTx/>
                          <a:latin typeface="Helvetica Neue LT Std 45 Light" panose="020B0403020202020204"/>
                          <a:ea typeface="+mn-ea"/>
                          <a:cs typeface="+mn-cs"/>
                        </a:rPr>
                        <a:t>Testing</a:t>
                      </a:r>
                      <a:endParaRPr kumimoji="0" lang="en-GB" sz="1050" b="0" i="0" u="sng" strike="noStrike" kern="1200" cap="none" spc="0" normalizeH="0" baseline="0" noProof="0" dirty="0">
                        <a:ln>
                          <a:noFill/>
                        </a:ln>
                        <a:solidFill>
                          <a:schemeClr val="tx1"/>
                        </a:solidFill>
                        <a:effectLst/>
                        <a:uLnTx/>
                        <a:uFillTx/>
                        <a:latin typeface="Helvetica Neue LT Std 45 Light" panose="020B0403020202020204"/>
                        <a:ea typeface="+mn-ea"/>
                        <a:cs typeface="+mn-cs"/>
                      </a:endParaRPr>
                    </a:p>
                    <a:p>
                      <a:pPr marL="182245" marR="0" lvl="2" indent="-182245" algn="l" defTabSz="1043056" rtl="0" eaLnBrk="1" fontAlgn="auto" latinLnBrk="0" hangingPunct="1">
                        <a:lnSpc>
                          <a:spcPct val="100000"/>
                        </a:lnSpc>
                        <a:spcBef>
                          <a:spcPts val="0"/>
                        </a:spcBef>
                        <a:spcAft>
                          <a:spcPts val="600"/>
                        </a:spcAft>
                        <a:buClr>
                          <a:schemeClr val="tx1"/>
                        </a:buClr>
                        <a:buSzTx/>
                        <a:buFont typeface="Arial" panose="020B0604020202020204" pitchFamily="34" charset="0"/>
                        <a:buChar char="•"/>
                        <a:tabLst/>
                        <a:defRPr/>
                      </a:pPr>
                      <a:r>
                        <a:rPr kumimoji="0" lang="en-GB" sz="1050" b="0" i="0" u="sng" strike="noStrike" kern="1200" cap="none" spc="0" normalizeH="0" baseline="0" noProof="0" dirty="0">
                          <a:ln>
                            <a:noFill/>
                          </a:ln>
                          <a:solidFill>
                            <a:schemeClr val="tx1"/>
                          </a:solidFill>
                          <a:effectLst/>
                          <a:uLnTx/>
                          <a:uFillTx/>
                          <a:latin typeface="Helvetica Neue LT Std 45 Light" panose="020B0403020202020204"/>
                          <a:ea typeface="+mn-ea"/>
                          <a:cs typeface="+mn-cs"/>
                        </a:rPr>
                        <a:t>Data submissions</a:t>
                      </a:r>
                    </a:p>
                    <a:p>
                      <a:pPr marL="182245" marR="0" lvl="2" indent="-182245" algn="l" defTabSz="1043056">
                        <a:lnSpc>
                          <a:spcPct val="100000"/>
                        </a:lnSpc>
                        <a:spcBef>
                          <a:spcPts val="0"/>
                        </a:spcBef>
                        <a:spcAft>
                          <a:spcPts val="600"/>
                        </a:spcAft>
                        <a:buClr>
                          <a:srgbClr val="454545"/>
                        </a:buClr>
                        <a:buSzTx/>
                        <a:buFont typeface="Arial" panose="020B0604020202020204" pitchFamily="34" charset="0"/>
                        <a:buChar char="•"/>
                        <a:tabLst/>
                        <a:defRPr/>
                      </a:pPr>
                      <a:endParaRPr kumimoji="0" lang="en-GB" sz="1200" b="0" i="0" u="none" strike="noStrike" kern="1200" cap="none" spc="0" normalizeH="0" baseline="0" noProof="0" dirty="0">
                        <a:ln>
                          <a:noFill/>
                        </a:ln>
                        <a:solidFill>
                          <a:schemeClr val="tx1"/>
                        </a:solidFill>
                        <a:effectLst/>
                        <a:uLnTx/>
                        <a:uFillTx/>
                        <a:latin typeface="Helvetica Neue LT Std 45 Light" panose="020B0403020202020204"/>
                        <a:ea typeface="+mn-ea"/>
                        <a:cs typeface="+mn-cs"/>
                      </a:endParaRPr>
                    </a:p>
                    <a:p>
                      <a:pPr marL="182245" marR="0" lvl="2" indent="-182245" algn="l">
                        <a:lnSpc>
                          <a:spcPct val="100000"/>
                        </a:lnSpc>
                        <a:spcBef>
                          <a:spcPts val="0"/>
                        </a:spcBef>
                        <a:spcAft>
                          <a:spcPts val="600"/>
                        </a:spcAft>
                        <a:buClr>
                          <a:srgbClr val="454545"/>
                        </a:buClr>
                        <a:buSzTx/>
                        <a:buFont typeface="Arial" panose="020B0604020202020204" pitchFamily="34" charset="0"/>
                        <a:buChar char="•"/>
                      </a:pPr>
                      <a:endParaRPr lang="en-GB" sz="1200" b="0" i="0" u="none" strike="noStrike" kern="1200" cap="none" spc="0" normalizeH="0" baseline="0" noProof="0" dirty="0">
                        <a:ln>
                          <a:noFill/>
                        </a:ln>
                        <a:solidFill>
                          <a:schemeClr val="tx1"/>
                        </a:solidFill>
                        <a:effectLst/>
                        <a:uLnTx/>
                        <a:uFillTx/>
                        <a:latin typeface="Helvetica Neue LT Std 45 Light" panose="020B0403020202020204"/>
                        <a:ea typeface="+mn-ea"/>
                        <a:cs typeface="+mn-cs"/>
                      </a:endParaRPr>
                    </a:p>
                  </a:txBody>
                  <a:tcPr marL="72000" marR="72000" marT="72000" marB="72000"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182245" marR="0" lvl="2" indent="-182245" algn="l" rtl="0" eaLnBrk="1" fontAlgn="auto" latinLnBrk="0" hangingPunct="1">
                        <a:lnSpc>
                          <a:spcPct val="100000"/>
                        </a:lnSpc>
                        <a:spcBef>
                          <a:spcPts val="0"/>
                        </a:spcBef>
                        <a:spcAft>
                          <a:spcPts val="600"/>
                        </a:spcAft>
                        <a:buClr>
                          <a:schemeClr val="tx1"/>
                        </a:buClr>
                        <a:buSzTx/>
                        <a:buFont typeface="Arial" panose="020B0604020202020204" pitchFamily="34" charset="0"/>
                        <a:buChar char="•"/>
                      </a:pPr>
                      <a:r>
                        <a:rPr lang="en-GB" sz="1200" b="0" i="0" u="none" strike="noStrike" kern="1200" cap="none" spc="0" normalizeH="0" baseline="0" noProof="0" dirty="0">
                          <a:ln>
                            <a:noFill/>
                          </a:ln>
                          <a:solidFill>
                            <a:schemeClr val="tx1"/>
                          </a:solidFill>
                          <a:effectLst/>
                          <a:uLnTx/>
                          <a:uFillTx/>
                          <a:latin typeface="Helvetica Neue LT Std 45 Light" panose="020B0403020202020204"/>
                          <a:ea typeface="+mn-ea"/>
                          <a:cs typeface="+mn-cs"/>
                        </a:rPr>
                        <a:t>Wave 1 targets early wins which may result in minor amendments in some of these areas as we continue learning by doing philosophy</a:t>
                      </a:r>
                      <a:endParaRPr lang="en-US" dirty="0">
                        <a:latin typeface="Helvetica Neue LT Std 45 Light" panose="020B0403020202020204"/>
                      </a:endParaRPr>
                    </a:p>
                    <a:p>
                      <a:pPr marL="182245" marR="0" lvl="2" indent="-182245" algn="l">
                        <a:lnSpc>
                          <a:spcPct val="100000"/>
                        </a:lnSpc>
                        <a:spcBef>
                          <a:spcPts val="0"/>
                        </a:spcBef>
                        <a:spcAft>
                          <a:spcPts val="600"/>
                        </a:spcAft>
                        <a:buClr>
                          <a:srgbClr val="454545"/>
                        </a:buClr>
                        <a:buSzTx/>
                        <a:buFont typeface="Arial" panose="020B0604020202020204" pitchFamily="34" charset="0"/>
                        <a:buChar char="•"/>
                      </a:pPr>
                      <a:r>
                        <a:rPr lang="en-GB" sz="1200" b="0" i="0" u="none" strike="noStrike" kern="1200" cap="none" spc="0" normalizeH="0" baseline="0" noProof="0" dirty="0">
                          <a:ln>
                            <a:noFill/>
                          </a:ln>
                          <a:solidFill>
                            <a:schemeClr val="tx1"/>
                          </a:solidFill>
                          <a:effectLst/>
                          <a:uLnTx/>
                          <a:uFillTx/>
                          <a:latin typeface="Helvetica Neue LT Std 45 Light" panose="020B0403020202020204"/>
                          <a:ea typeface="+mn-ea"/>
                          <a:cs typeface="+mn-cs"/>
                        </a:rPr>
                        <a:t>In Wave 2, </a:t>
                      </a:r>
                      <a:r>
                        <a:rPr lang="en-GB" sz="1200" b="1" i="0" u="none" strike="noStrike" kern="1200" cap="none" spc="0" normalizeH="0" baseline="0" noProof="0" dirty="0">
                          <a:ln>
                            <a:noFill/>
                          </a:ln>
                          <a:solidFill>
                            <a:schemeClr val="tx1"/>
                          </a:solidFill>
                          <a:effectLst/>
                          <a:uLnTx/>
                          <a:uFillTx/>
                          <a:latin typeface="Helvetica Neue LT Std 45 Light" panose="020B0403020202020204"/>
                          <a:ea typeface="+mn-ea"/>
                          <a:cs typeface="+mn-cs"/>
                        </a:rPr>
                        <a:t>ESO commits </a:t>
                      </a:r>
                      <a:r>
                        <a:rPr lang="en-GB" sz="1200" b="0" i="0" u="none" strike="noStrike" kern="1200" cap="none" spc="0" normalizeH="0" baseline="0" noProof="0" dirty="0">
                          <a:ln>
                            <a:noFill/>
                          </a:ln>
                          <a:solidFill>
                            <a:schemeClr val="tx1"/>
                          </a:solidFill>
                          <a:effectLst/>
                          <a:uLnTx/>
                          <a:uFillTx/>
                          <a:latin typeface="Helvetica Neue LT Std 45 Light" panose="020B0403020202020204"/>
                          <a:ea typeface="+mn-ea"/>
                          <a:cs typeface="+mn-cs"/>
                        </a:rPr>
                        <a:t>to focus on service accessibility for topics that require further detailed review to build on the Wave 1 work and learnings</a:t>
                      </a:r>
                      <a:endParaRPr kumimoji="0" lang="en-GB" sz="1200" b="0" i="0" u="none" strike="noStrike" kern="1200" cap="none" spc="0" normalizeH="0" baseline="0" noProof="0" dirty="0">
                        <a:ln>
                          <a:noFill/>
                        </a:ln>
                        <a:solidFill>
                          <a:schemeClr val="tx1"/>
                        </a:solidFill>
                        <a:effectLst/>
                        <a:uLnTx/>
                        <a:uFillTx/>
                        <a:latin typeface="Helvetica Neue LT Std 45 Light" panose="020B0403020202020204"/>
                        <a:ea typeface="+mn-ea"/>
                        <a:cs typeface="+mn-cs"/>
                      </a:endParaRPr>
                    </a:p>
                  </a:txBody>
                  <a:tcPr marL="72000" marR="72000" marT="72000" marB="72000" horzOverflow="overflow">
                    <a:lnL w="6350" cap="flat" cmpd="sng" algn="ctr">
                      <a:noFill/>
                      <a:prstDash val="solid"/>
                      <a:round/>
                      <a:headEnd type="none" w="med" len="med"/>
                      <a:tailEnd type="none" w="med" len="med"/>
                    </a:lnL>
                    <a:lnR cap="flat">
                      <a:noFill/>
                    </a:lnR>
                    <a:lnT w="12700" cap="flat" cmpd="sng" algn="ctr">
                      <a:solidFill>
                        <a:schemeClr val="accent1"/>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182245" marR="0" lvl="2" indent="-182245" algn="l" rtl="0" eaLnBrk="1" fontAlgn="auto" latinLnBrk="0" hangingPunct="1">
                        <a:lnSpc>
                          <a:spcPct val="100000"/>
                        </a:lnSpc>
                        <a:spcBef>
                          <a:spcPts val="0"/>
                        </a:spcBef>
                        <a:spcAft>
                          <a:spcPts val="600"/>
                        </a:spcAft>
                        <a:buClr>
                          <a:schemeClr val="tx1"/>
                        </a:buClr>
                        <a:buSzTx/>
                        <a:buFont typeface="Arial" panose="020B0604020202020204" pitchFamily="34" charset="0"/>
                        <a:buChar char="•"/>
                      </a:pPr>
                      <a:r>
                        <a:rPr lang="en-GB" sz="1200" b="1" i="0" u="none" strike="noStrike" kern="1200" cap="none" spc="0" normalizeH="0" baseline="0" noProof="0" dirty="0">
                          <a:ln>
                            <a:noFill/>
                          </a:ln>
                          <a:solidFill>
                            <a:schemeClr val="tx1"/>
                          </a:solidFill>
                          <a:effectLst/>
                          <a:uLnTx/>
                          <a:uFillTx/>
                          <a:latin typeface="Helvetica Neue LT Std 45 Light" panose="020B0403020202020204"/>
                          <a:ea typeface="+mn-ea"/>
                          <a:cs typeface="+mn-cs"/>
                        </a:rPr>
                        <a:t>Commitment from ESO</a:t>
                      </a:r>
                      <a:r>
                        <a:rPr lang="en-GB" sz="1200" b="0" i="0" u="none" strike="noStrike" kern="1200" cap="none" spc="0" normalizeH="0" baseline="0" noProof="0" dirty="0">
                          <a:ln>
                            <a:noFill/>
                          </a:ln>
                          <a:solidFill>
                            <a:schemeClr val="tx1"/>
                          </a:solidFill>
                          <a:effectLst/>
                          <a:uLnTx/>
                          <a:uFillTx/>
                          <a:latin typeface="Helvetica Neue LT Std 45 Light" panose="020B0403020202020204"/>
                          <a:ea typeface="+mn-ea"/>
                          <a:cs typeface="+mn-cs"/>
                        </a:rPr>
                        <a:t> to address Wave 2 topics</a:t>
                      </a:r>
                    </a:p>
                    <a:p>
                      <a:pPr marL="182245" marR="0" lvl="2" indent="-182245" algn="l">
                        <a:lnSpc>
                          <a:spcPct val="100000"/>
                        </a:lnSpc>
                        <a:spcBef>
                          <a:spcPts val="0"/>
                        </a:spcBef>
                        <a:spcAft>
                          <a:spcPts val="600"/>
                        </a:spcAft>
                        <a:buClr>
                          <a:srgbClr val="454545"/>
                        </a:buClr>
                        <a:buSzTx/>
                        <a:buFont typeface="Arial" panose="020B0604020202020204" pitchFamily="34" charset="0"/>
                        <a:buChar char="•"/>
                      </a:pPr>
                      <a:r>
                        <a:rPr lang="en-GB" sz="1200" b="0" i="0" u="none" strike="noStrike" kern="1200" cap="none" spc="0" normalizeH="0" baseline="0" noProof="0" dirty="0">
                          <a:ln>
                            <a:noFill/>
                          </a:ln>
                          <a:solidFill>
                            <a:schemeClr val="tx1"/>
                          </a:solidFill>
                          <a:effectLst/>
                          <a:uLnTx/>
                          <a:uFillTx/>
                          <a:latin typeface="Helvetica Neue LT Std 45 Light" panose="020B0403020202020204"/>
                          <a:ea typeface="+mn-ea"/>
                          <a:cs typeface="+mn-cs"/>
                        </a:rPr>
                        <a:t>We are keen to move at pace through Wave 1 to start Wave 2 activities. Updates on precise timings communicated through this document</a:t>
                      </a:r>
                    </a:p>
                    <a:p>
                      <a:pPr marL="182245" marR="0" lvl="2" indent="-182245" algn="l">
                        <a:lnSpc>
                          <a:spcPct val="100000"/>
                        </a:lnSpc>
                        <a:spcBef>
                          <a:spcPts val="0"/>
                        </a:spcBef>
                        <a:spcAft>
                          <a:spcPts val="600"/>
                        </a:spcAft>
                        <a:buClr>
                          <a:srgbClr val="454545"/>
                        </a:buClr>
                        <a:buSzTx/>
                        <a:buFont typeface="Arial" panose="020B0604020202020204" pitchFamily="34" charset="0"/>
                        <a:buChar char="•"/>
                      </a:pPr>
                      <a:r>
                        <a:rPr lang="en-GB" sz="1200" b="0" i="0" u="none" strike="noStrike" kern="1200" cap="none" spc="0" normalizeH="0" baseline="0" noProof="0" dirty="0">
                          <a:ln>
                            <a:noFill/>
                          </a:ln>
                          <a:solidFill>
                            <a:schemeClr val="tx1"/>
                          </a:solidFill>
                          <a:effectLst/>
                          <a:uLnTx/>
                          <a:uFillTx/>
                          <a:latin typeface="Helvetica Neue LT Std 45 Light" panose="020B0403020202020204"/>
                          <a:ea typeface="+mn-ea"/>
                          <a:cs typeface="+mn-cs"/>
                        </a:rPr>
                        <a:t>Ambition to kick off Wave 2 activities by </a:t>
                      </a:r>
                      <a:r>
                        <a:rPr lang="en-GB" sz="1200" b="1" i="0" u="sng" strike="noStrike" kern="1200" cap="none" spc="0" normalizeH="0" baseline="0" noProof="0" dirty="0">
                          <a:ln>
                            <a:noFill/>
                          </a:ln>
                          <a:solidFill>
                            <a:schemeClr val="tx1"/>
                          </a:solidFill>
                          <a:effectLst/>
                          <a:uLnTx/>
                          <a:uFillTx/>
                          <a:latin typeface="Helvetica Neue LT Std 45 Light" panose="020B0403020202020204"/>
                          <a:ea typeface="+mn-ea"/>
                          <a:cs typeface="+mn-cs"/>
                        </a:rPr>
                        <a:t>1st April 2021</a:t>
                      </a:r>
                      <a:endParaRPr lang="en-GB" sz="1200" b="0" i="0" u="sng" strike="noStrike" kern="1200" cap="none" spc="0" normalizeH="0" baseline="0" noProof="0" dirty="0">
                        <a:ln>
                          <a:noFill/>
                        </a:ln>
                        <a:solidFill>
                          <a:schemeClr val="tx1"/>
                        </a:solidFill>
                        <a:effectLst/>
                        <a:uLnTx/>
                        <a:uFillTx/>
                        <a:latin typeface="Helvetica Neue LT Std 45 Light" panose="020B0403020202020204"/>
                        <a:ea typeface="+mn-ea"/>
                        <a:cs typeface="+mn-cs"/>
                      </a:endParaRPr>
                    </a:p>
                  </a:txBody>
                  <a:tcPr marL="72000" marR="72000" marT="72000" marB="72000" horzOverflow="overflow">
                    <a:lnL w="6350" cap="flat" cmpd="sng" algn="ctr">
                      <a:noFill/>
                      <a:prstDash val="solid"/>
                      <a:round/>
                      <a:headEnd type="none" w="med" len="med"/>
                      <a:tailEnd type="none" w="med" len="med"/>
                    </a:lnL>
                    <a:lnR cap="flat">
                      <a:noFill/>
                    </a:lnR>
                    <a:lnT w="12700" cap="flat" cmpd="sng" algn="ctr">
                      <a:solidFill>
                        <a:schemeClr val="accent1"/>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pic>
        <p:nvPicPr>
          <p:cNvPr id="8" name="Slide 16">
            <a:hlinkClick r:id="" action="ppaction://media"/>
            <a:extLst>
              <a:ext uri="{FF2B5EF4-FFF2-40B4-BE49-F238E27FC236}">
                <a16:creationId xmlns:a16="http://schemas.microsoft.com/office/drawing/2014/main" id="{EE7BC2FB-DA77-4AF4-84E0-E88AC0BCACD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00650" y="199538"/>
            <a:ext cx="609600" cy="609600"/>
          </a:xfrm>
          <a:prstGeom prst="rect">
            <a:avLst/>
          </a:prstGeom>
        </p:spPr>
      </p:pic>
    </p:spTree>
    <p:extLst>
      <p:ext uri="{BB962C8B-B14F-4D97-AF65-F5344CB8AC3E}">
        <p14:creationId xmlns:p14="http://schemas.microsoft.com/office/powerpoint/2010/main" val="42435766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8370"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D3ABB-2784-754F-9768-56AE0EF7A5D5}"/>
              </a:ext>
            </a:extLst>
          </p:cNvPr>
          <p:cNvSpPr>
            <a:spLocks noGrp="1"/>
          </p:cNvSpPr>
          <p:nvPr>
            <p:ph type="title"/>
          </p:nvPr>
        </p:nvSpPr>
        <p:spPr>
          <a:xfrm>
            <a:off x="470269" y="420088"/>
            <a:ext cx="5562978" cy="478310"/>
          </a:xfrm>
        </p:spPr>
        <p:txBody>
          <a:bodyPr/>
          <a:lstStyle/>
          <a:p>
            <a:r>
              <a:rPr lang="en-GB" dirty="0"/>
              <a:t>HF Procurement </a:t>
            </a:r>
            <a:endParaRPr lang="en-US" dirty="0"/>
          </a:p>
        </p:txBody>
      </p:sp>
      <p:sp>
        <p:nvSpPr>
          <p:cNvPr id="6" name="Text Placeholder 2">
            <a:extLst>
              <a:ext uri="{FF2B5EF4-FFF2-40B4-BE49-F238E27FC236}">
                <a16:creationId xmlns:a16="http://schemas.microsoft.com/office/drawing/2014/main" id="{594F0067-F67B-4130-B6CE-F90FEC38F4AA}"/>
              </a:ext>
            </a:extLst>
          </p:cNvPr>
          <p:cNvSpPr>
            <a:spLocks noGrp="1"/>
          </p:cNvSpPr>
          <p:nvPr>
            <p:ph type="body" sz="quarter" idx="12"/>
          </p:nvPr>
        </p:nvSpPr>
        <p:spPr>
          <a:xfrm>
            <a:off x="470269" y="1018838"/>
            <a:ext cx="8351002" cy="246221"/>
          </a:xfrm>
        </p:spPr>
        <p:txBody>
          <a:bodyPr numCol="1"/>
          <a:lstStyle/>
          <a:p>
            <a:r>
              <a:rPr lang="en-GB" sz="1600" b="1" dirty="0">
                <a:solidFill>
                  <a:schemeClr val="tx1"/>
                </a:solidFill>
              </a:rPr>
              <a:t>Wave 2 </a:t>
            </a:r>
          </a:p>
        </p:txBody>
      </p:sp>
      <p:graphicFrame>
        <p:nvGraphicFramePr>
          <p:cNvPr id="7" name="Group 65">
            <a:extLst>
              <a:ext uri="{FF2B5EF4-FFF2-40B4-BE49-F238E27FC236}">
                <a16:creationId xmlns:a16="http://schemas.microsoft.com/office/drawing/2014/main" id="{E415534D-D9CF-4AFE-8D4D-C413D70BE9AC}"/>
              </a:ext>
            </a:extLst>
          </p:cNvPr>
          <p:cNvGraphicFramePr>
            <a:graphicFrameLocks noGrp="1"/>
          </p:cNvGraphicFramePr>
          <p:nvPr>
            <p:extLst>
              <p:ext uri="{D42A27DB-BD31-4B8C-83A1-F6EECF244321}">
                <p14:modId xmlns:p14="http://schemas.microsoft.com/office/powerpoint/2010/main" val="1082143841"/>
              </p:ext>
            </p:extLst>
          </p:nvPr>
        </p:nvGraphicFramePr>
        <p:xfrm>
          <a:off x="328692" y="1491630"/>
          <a:ext cx="8495995" cy="2851432"/>
        </p:xfrm>
        <a:graphic>
          <a:graphicData uri="http://schemas.openxmlformats.org/drawingml/2006/table">
            <a:tbl>
              <a:tblPr/>
              <a:tblGrid>
                <a:gridCol w="1379064">
                  <a:extLst>
                    <a:ext uri="{9D8B030D-6E8A-4147-A177-3AD203B41FA5}">
                      <a16:colId xmlns:a16="http://schemas.microsoft.com/office/drawing/2014/main" val="20000"/>
                    </a:ext>
                  </a:extLst>
                </a:gridCol>
                <a:gridCol w="2575111">
                  <a:extLst>
                    <a:ext uri="{9D8B030D-6E8A-4147-A177-3AD203B41FA5}">
                      <a16:colId xmlns:a16="http://schemas.microsoft.com/office/drawing/2014/main" val="20001"/>
                    </a:ext>
                  </a:extLst>
                </a:gridCol>
                <a:gridCol w="2088224">
                  <a:extLst>
                    <a:ext uri="{9D8B030D-6E8A-4147-A177-3AD203B41FA5}">
                      <a16:colId xmlns:a16="http://schemas.microsoft.com/office/drawing/2014/main" val="20002"/>
                    </a:ext>
                  </a:extLst>
                </a:gridCol>
                <a:gridCol w="2453596">
                  <a:extLst>
                    <a:ext uri="{9D8B030D-6E8A-4147-A177-3AD203B41FA5}">
                      <a16:colId xmlns:a16="http://schemas.microsoft.com/office/drawing/2014/main" val="29139603"/>
                    </a:ext>
                  </a:extLst>
                </a:gridCol>
              </a:tblGrid>
              <a:tr h="234265">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1270" marR="0" lvl="1" indent="0" algn="ctr" defTabSz="995363" rtl="0" eaLnBrk="1" fontAlgn="base" latinLnBrk="0" hangingPunct="1">
                        <a:lnSpc>
                          <a:spcPct val="100000"/>
                        </a:lnSpc>
                        <a:spcBef>
                          <a:spcPct val="30000"/>
                        </a:spcBef>
                        <a:spcAft>
                          <a:spcPct val="0"/>
                        </a:spcAft>
                        <a:buClr>
                          <a:schemeClr val="accent1"/>
                        </a:buClr>
                        <a:buSzPct val="75000"/>
                        <a:buFont typeface="Wingdings" pitchFamily="2" charset="2"/>
                        <a:buNone/>
                        <a:tabLst>
                          <a:tab pos="3592513" algn="r"/>
                          <a:tab pos="7035800" algn="r"/>
                        </a:tabLst>
                      </a:pPr>
                      <a:r>
                        <a:rPr kumimoji="0" lang="en-GB" sz="1400" b="1" i="0" u="none" strike="noStrike" cap="none" normalizeH="0" baseline="0" dirty="0">
                          <a:ln>
                            <a:noFill/>
                          </a:ln>
                          <a:solidFill>
                            <a:schemeClr val="accent6"/>
                          </a:solidFill>
                          <a:effectLst/>
                          <a:latin typeface="Helvetica Neue LT Std 45 Light" panose="020B0403020202020204"/>
                        </a:rPr>
                        <a:t>Activity</a:t>
                      </a:r>
                    </a:p>
                  </a:txBody>
                  <a:tcPr marL="72000" marR="72000" marT="72000" marB="72000" anchor="b" horzOverflow="overflow">
                    <a:lnL cap="flat">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043056" rtl="0" eaLnBrk="1" fontAlgn="base" latinLnBrk="0" hangingPunct="1">
                        <a:lnSpc>
                          <a:spcPct val="110000"/>
                        </a:lnSpc>
                        <a:spcBef>
                          <a:spcPts val="0"/>
                        </a:spcBef>
                        <a:spcAft>
                          <a:spcPts val="600"/>
                        </a:spcAft>
                        <a:buClrTx/>
                        <a:buSzTx/>
                        <a:buFont typeface="Arial" panose="020B0604020202020204" pitchFamily="34" charset="0"/>
                        <a:buNone/>
                        <a:tabLst/>
                      </a:pPr>
                      <a:r>
                        <a:rPr lang="en-GB" sz="1400" b="1" kern="1200" dirty="0">
                          <a:solidFill>
                            <a:schemeClr val="accent6"/>
                          </a:solidFill>
                          <a:latin typeface="Helvetica Neue LT Std 45 Light" panose="020B0403020202020204"/>
                          <a:ea typeface="+mn-ea"/>
                          <a:cs typeface="+mn-cs"/>
                        </a:rPr>
                        <a:t>Insight</a:t>
                      </a:r>
                    </a:p>
                  </a:txBody>
                  <a:tcPr marL="72000" marR="72000" marT="72000" marB="72000" anchor="b"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043056" rtl="0" eaLnBrk="1" fontAlgn="base" latinLnBrk="0" hangingPunct="1">
                        <a:lnSpc>
                          <a:spcPct val="110000"/>
                        </a:lnSpc>
                        <a:spcBef>
                          <a:spcPts val="0"/>
                        </a:spcBef>
                        <a:spcAft>
                          <a:spcPts val="600"/>
                        </a:spcAft>
                        <a:buClrTx/>
                        <a:buSzTx/>
                        <a:buFont typeface="Arial" panose="020B0604020202020204" pitchFamily="34" charset="0"/>
                        <a:buNone/>
                        <a:tabLst/>
                      </a:pPr>
                      <a:r>
                        <a:rPr lang="en-GB" sz="1400" b="1" kern="1200" dirty="0">
                          <a:solidFill>
                            <a:schemeClr val="accent6"/>
                          </a:solidFill>
                          <a:latin typeface="Helvetica Neue LT Std 45 Light" panose="020B0403020202020204"/>
                          <a:ea typeface="+mn-ea"/>
                          <a:cs typeface="+mn-cs"/>
                        </a:rPr>
                        <a:t>Comments</a:t>
                      </a:r>
                    </a:p>
                  </a:txBody>
                  <a:tcPr marL="72000" marR="72000" marT="72000" marB="72000" anchor="b" horzOverflow="overflow">
                    <a:lnL w="6350" cap="flat" cmpd="sng" algn="ctr">
                      <a:noFill/>
                      <a:prstDash val="solid"/>
                      <a:round/>
                      <a:headEnd type="none" w="med" len="med"/>
                      <a:tailEnd type="none" w="med" len="med"/>
                    </a:lnL>
                    <a:lnR cap="flat">
                      <a:noFill/>
                    </a:lnR>
                    <a:lnT w="635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ctr" defTabSz="1043056" rtl="0" eaLnBrk="1" fontAlgn="base" latinLnBrk="0" hangingPunct="1">
                        <a:lnSpc>
                          <a:spcPct val="110000"/>
                        </a:lnSpc>
                        <a:spcBef>
                          <a:spcPts val="0"/>
                        </a:spcBef>
                        <a:spcAft>
                          <a:spcPts val="600"/>
                        </a:spcAft>
                        <a:buClrTx/>
                        <a:buSzTx/>
                        <a:buFont typeface="Arial" panose="020B0604020202020204" pitchFamily="34" charset="0"/>
                        <a:buNone/>
                        <a:tabLst/>
                      </a:pPr>
                      <a:r>
                        <a:rPr lang="en-GB" sz="1400" b="1" kern="1200" dirty="0">
                          <a:solidFill>
                            <a:schemeClr val="accent6"/>
                          </a:solidFill>
                          <a:latin typeface="Helvetica Neue LT Std 45 Light" panose="020B0403020202020204"/>
                          <a:ea typeface="+mn-ea"/>
                          <a:cs typeface="+mn-cs"/>
                        </a:rPr>
                        <a:t>Ambition</a:t>
                      </a:r>
                    </a:p>
                  </a:txBody>
                  <a:tcPr marL="72000" marR="72000" marT="72000" marB="72000" anchor="b" horzOverflow="overflow">
                    <a:lnL w="6350" cap="flat" cmpd="sng" algn="ctr">
                      <a:noFill/>
                      <a:prstDash val="solid"/>
                      <a:round/>
                      <a:headEnd type="none" w="med" len="med"/>
                      <a:tailEnd type="none" w="med" len="med"/>
                    </a:lnL>
                    <a:lnR cap="flat">
                      <a:noFill/>
                    </a:lnR>
                    <a:lnT w="635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33847">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1270" marR="0" lvl="1" indent="0" algn="l" defTabSz="995363" rtl="0" eaLnBrk="1" fontAlgn="base" latinLnBrk="0" hangingPunct="1">
                        <a:lnSpc>
                          <a:spcPct val="100000"/>
                        </a:lnSpc>
                        <a:spcBef>
                          <a:spcPct val="30000"/>
                        </a:spcBef>
                        <a:spcAft>
                          <a:spcPct val="0"/>
                        </a:spcAft>
                        <a:buClr>
                          <a:schemeClr val="accent1"/>
                        </a:buClr>
                        <a:buSzPct val="75000"/>
                        <a:buFont typeface="Wingdings" pitchFamily="2" charset="2"/>
                        <a:buNone/>
                        <a:tabLst>
                          <a:tab pos="3592513" algn="r"/>
                          <a:tab pos="7035800" algn="r"/>
                        </a:tabLst>
                      </a:pPr>
                      <a:r>
                        <a:rPr kumimoji="0" lang="en-GB" sz="1200" b="1" i="0" u="none" strike="noStrike" cap="none" normalizeH="0" baseline="0">
                          <a:ln>
                            <a:noFill/>
                          </a:ln>
                          <a:solidFill>
                            <a:schemeClr val="tx1"/>
                          </a:solidFill>
                          <a:effectLst/>
                          <a:latin typeface="Helvetica Neue LT Std 45 Light" panose="020B0403020202020204"/>
                        </a:rPr>
                        <a:t>Introduction of HF DC procurement</a:t>
                      </a:r>
                    </a:p>
                  </a:txBody>
                  <a:tcPr marL="72000" marR="72000" marT="72000" marB="72000" horzOverflow="overflow">
                    <a:lnL cap="flat">
                      <a:noFill/>
                    </a:lnL>
                    <a:lnR w="635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182245" marR="0" lvl="2" indent="-182245" algn="l" defTabSz="1043056" rtl="0" eaLnBrk="1" fontAlgn="auto" latinLnBrk="0" hangingPunct="1">
                        <a:lnSpc>
                          <a:spcPct val="100000"/>
                        </a:lnSpc>
                        <a:spcBef>
                          <a:spcPts val="0"/>
                        </a:spcBef>
                        <a:spcAft>
                          <a:spcPts val="600"/>
                        </a:spcAft>
                        <a:buClr>
                          <a:schemeClr val="tx1"/>
                        </a:buClr>
                        <a:buSzTx/>
                        <a:buFont typeface="Arial" panose="020B0604020202020204" pitchFamily="34" charset="0"/>
                        <a:buChar char="•"/>
                        <a:tabLst/>
                        <a:defRPr/>
                      </a:pPr>
                      <a:r>
                        <a:rPr kumimoji="0" lang="en-GB" sz="1200" b="0" i="0" u="none" strike="noStrike" kern="1200" cap="none" spc="0" normalizeH="0" baseline="0" noProof="0" dirty="0">
                          <a:ln>
                            <a:noFill/>
                          </a:ln>
                          <a:solidFill>
                            <a:schemeClr val="tx1"/>
                          </a:solidFill>
                          <a:effectLst/>
                          <a:uLnTx/>
                          <a:uFillTx/>
                          <a:latin typeface="Helvetica Neue LT Std 45 Light" panose="020B0403020202020204"/>
                          <a:ea typeface="+mn-ea"/>
                          <a:cs typeface="+mn-cs"/>
                        </a:rPr>
                        <a:t>ESO are gaining experience in procuring LF day ahead and the delivery of this service on the system</a:t>
                      </a:r>
                    </a:p>
                    <a:p>
                      <a:pPr marL="182245" marR="0" lvl="2" indent="-182245" algn="l" rtl="0" eaLnBrk="1" fontAlgn="auto" latinLnBrk="0" hangingPunct="1">
                        <a:lnSpc>
                          <a:spcPct val="100000"/>
                        </a:lnSpc>
                        <a:spcBef>
                          <a:spcPts val="0"/>
                        </a:spcBef>
                        <a:spcAft>
                          <a:spcPts val="600"/>
                        </a:spcAft>
                        <a:buClr>
                          <a:schemeClr val="tx1"/>
                        </a:buClr>
                        <a:buSzTx/>
                        <a:buFont typeface="Arial" panose="020B0604020202020204" pitchFamily="34" charset="0"/>
                        <a:buChar char="•"/>
                      </a:pPr>
                      <a:r>
                        <a:rPr kumimoji="0" lang="en-GB" sz="1200" b="0" i="0" u="none" strike="noStrike" kern="1200" cap="none" spc="0" normalizeH="0" baseline="0" noProof="0" dirty="0">
                          <a:ln>
                            <a:noFill/>
                          </a:ln>
                          <a:solidFill>
                            <a:schemeClr val="tx1"/>
                          </a:solidFill>
                          <a:effectLst/>
                          <a:uLnTx/>
                          <a:uFillTx/>
                          <a:latin typeface="Helvetica Neue LT Std 45 Light" panose="020B0403020202020204"/>
                          <a:ea typeface="+mn-ea"/>
                          <a:cs typeface="+mn-cs"/>
                        </a:rPr>
                        <a:t>As </a:t>
                      </a:r>
                      <a:r>
                        <a:rPr lang="en-GB" sz="1200" b="0" i="0" u="none" strike="noStrike" kern="1200" cap="none" spc="0" normalizeH="0" baseline="0" noProof="0" dirty="0">
                          <a:ln>
                            <a:noFill/>
                          </a:ln>
                          <a:solidFill>
                            <a:schemeClr val="tx1"/>
                          </a:solidFill>
                          <a:effectLst/>
                          <a:uLnTx/>
                          <a:uFillTx/>
                          <a:latin typeface="Helvetica Neue LT Std 45 Light" panose="020B0403020202020204"/>
                          <a:ea typeface="+mn-ea"/>
                          <a:cs typeface="+mn-cs"/>
                        </a:rPr>
                        <a:t>we embed new systems and processes for the</a:t>
                      </a:r>
                      <a:r>
                        <a:rPr kumimoji="0" lang="en-GB" sz="1200" b="0" i="0" u="none" strike="noStrike" kern="1200" cap="none" spc="0" normalizeH="0" baseline="0" noProof="0" dirty="0">
                          <a:ln>
                            <a:noFill/>
                          </a:ln>
                          <a:solidFill>
                            <a:schemeClr val="tx1"/>
                          </a:solidFill>
                          <a:effectLst/>
                          <a:uLnTx/>
                          <a:uFillTx/>
                          <a:latin typeface="Helvetica Neue LT Std 45 Light" panose="020B0403020202020204"/>
                          <a:ea typeface="+mn-ea"/>
                          <a:cs typeface="+mn-cs"/>
                        </a:rPr>
                        <a:t> service</a:t>
                      </a:r>
                      <a:r>
                        <a:rPr lang="en-GB" sz="1200" b="0" i="0" u="none" strike="noStrike" kern="1200" cap="none" spc="0" normalizeH="0" baseline="0" noProof="0" dirty="0">
                          <a:ln>
                            <a:noFill/>
                          </a:ln>
                          <a:solidFill>
                            <a:schemeClr val="tx1"/>
                          </a:solidFill>
                          <a:effectLst/>
                          <a:uLnTx/>
                          <a:uFillTx/>
                          <a:latin typeface="Helvetica Neue LT Std 45 Light" panose="020B0403020202020204"/>
                          <a:ea typeface="+mn-ea"/>
                          <a:cs typeface="+mn-cs"/>
                        </a:rPr>
                        <a:t>, further enhancement will</a:t>
                      </a:r>
                      <a:r>
                        <a:rPr kumimoji="0" lang="en-GB" sz="1200" b="0" i="0" u="none" strike="noStrike" kern="1200" cap="none" spc="0" normalizeH="0" baseline="0" noProof="0" dirty="0">
                          <a:ln>
                            <a:noFill/>
                          </a:ln>
                          <a:solidFill>
                            <a:schemeClr val="tx1"/>
                          </a:solidFill>
                          <a:effectLst/>
                          <a:uLnTx/>
                          <a:uFillTx/>
                          <a:latin typeface="Helvetica Neue LT Std 45 Light" panose="020B0403020202020204"/>
                          <a:ea typeface="+mn-ea"/>
                          <a:cs typeface="+mn-cs"/>
                        </a:rPr>
                        <a:t> be to</a:t>
                      </a:r>
                      <a:r>
                        <a:rPr lang="en-GB" sz="1200" b="0" i="0" u="none" strike="noStrike" kern="1200" cap="none" spc="0" normalizeH="0" baseline="0" noProof="0" dirty="0">
                          <a:ln>
                            <a:noFill/>
                          </a:ln>
                          <a:solidFill>
                            <a:schemeClr val="tx1"/>
                          </a:solidFill>
                          <a:effectLst/>
                          <a:uLnTx/>
                          <a:uFillTx/>
                          <a:latin typeface="Helvetica Neue LT Std 45 Light" panose="020B0403020202020204"/>
                          <a:ea typeface="+mn-ea"/>
                          <a:cs typeface="+mn-cs"/>
                        </a:rPr>
                        <a:t> introduce</a:t>
                      </a:r>
                      <a:r>
                        <a:rPr kumimoji="0" lang="en-GB" sz="1200" b="0" i="0" u="none" strike="noStrike" kern="1200" cap="none" spc="0" normalizeH="0" baseline="0" noProof="0" dirty="0">
                          <a:ln>
                            <a:noFill/>
                          </a:ln>
                          <a:solidFill>
                            <a:schemeClr val="tx1"/>
                          </a:solidFill>
                          <a:effectLst/>
                          <a:uLnTx/>
                          <a:uFillTx/>
                          <a:latin typeface="Helvetica Neue LT Std 45 Light" panose="020B0403020202020204"/>
                          <a:ea typeface="+mn-ea"/>
                          <a:cs typeface="+mn-cs"/>
                        </a:rPr>
                        <a:t> the HF element</a:t>
                      </a:r>
                    </a:p>
                    <a:p>
                      <a:pPr marL="182245" marR="0" lvl="2" indent="-182245" algn="l" rtl="0" eaLnBrk="1" fontAlgn="auto" latinLnBrk="0" hangingPunct="1">
                        <a:lnSpc>
                          <a:spcPct val="100000"/>
                        </a:lnSpc>
                        <a:spcBef>
                          <a:spcPts val="0"/>
                        </a:spcBef>
                        <a:spcAft>
                          <a:spcPts val="600"/>
                        </a:spcAft>
                        <a:buClr>
                          <a:schemeClr val="tx1"/>
                        </a:buClr>
                        <a:buSzTx/>
                        <a:buFont typeface="Arial" panose="020B0604020202020204" pitchFamily="34" charset="0"/>
                        <a:buChar char="•"/>
                      </a:pPr>
                      <a:r>
                        <a:rPr kumimoji="0" lang="en-GB" sz="1200" b="0" i="0" u="none" strike="noStrike" kern="1200" cap="none" spc="0" normalizeH="0" baseline="0" noProof="0" dirty="0">
                          <a:ln>
                            <a:noFill/>
                          </a:ln>
                          <a:solidFill>
                            <a:schemeClr val="tx1"/>
                          </a:solidFill>
                          <a:effectLst/>
                          <a:uLnTx/>
                          <a:uFillTx/>
                          <a:latin typeface="Helvetica Neue LT Std 45 Light" panose="020B0403020202020204"/>
                          <a:ea typeface="+mn-ea"/>
                          <a:cs typeface="+mn-cs"/>
                        </a:rPr>
                        <a:t>End </a:t>
                      </a:r>
                      <a:r>
                        <a:rPr lang="en-GB" sz="1200" b="0" i="0" u="none" strike="noStrike" kern="1200" cap="none" spc="0" normalizeH="0" baseline="0" noProof="0" dirty="0">
                          <a:ln>
                            <a:noFill/>
                          </a:ln>
                          <a:solidFill>
                            <a:schemeClr val="tx1"/>
                          </a:solidFill>
                          <a:effectLst/>
                          <a:uLnTx/>
                          <a:uFillTx/>
                          <a:latin typeface="Helvetica Neue LT Std 45 Light" panose="020B0403020202020204"/>
                          <a:ea typeface="+mn-ea"/>
                          <a:cs typeface="+mn-cs"/>
                        </a:rPr>
                        <a:t>to</a:t>
                      </a:r>
                      <a:r>
                        <a:rPr kumimoji="0" lang="en-GB" sz="1200" b="0" i="0" u="none" strike="noStrike" kern="1200" cap="none" spc="0" normalizeH="0" baseline="0" noProof="0" dirty="0">
                          <a:ln>
                            <a:noFill/>
                          </a:ln>
                          <a:solidFill>
                            <a:schemeClr val="tx1"/>
                          </a:solidFill>
                          <a:effectLst/>
                          <a:uLnTx/>
                          <a:uFillTx/>
                          <a:latin typeface="Helvetica Neue LT Std 45 Light" panose="020B0403020202020204"/>
                          <a:ea typeface="+mn-ea"/>
                          <a:cs typeface="+mn-cs"/>
                        </a:rPr>
                        <a:t> end </a:t>
                      </a:r>
                      <a:r>
                        <a:rPr lang="en-GB" sz="1200" b="0" i="0" u="none" strike="noStrike" kern="1200" cap="none" spc="0" normalizeH="0" baseline="0" noProof="0" dirty="0">
                          <a:ln>
                            <a:noFill/>
                          </a:ln>
                          <a:solidFill>
                            <a:schemeClr val="tx1"/>
                          </a:solidFill>
                          <a:effectLst/>
                          <a:uLnTx/>
                          <a:uFillTx/>
                          <a:latin typeface="Helvetica Neue LT Std 45 Light" panose="020B0403020202020204"/>
                          <a:ea typeface="+mn-ea"/>
                          <a:cs typeface="+mn-cs"/>
                        </a:rPr>
                        <a:t>processes to</a:t>
                      </a:r>
                      <a:r>
                        <a:rPr kumimoji="0" lang="en-GB" sz="1200" b="0" i="0" u="none" strike="noStrike" kern="1200" cap="none" spc="0" normalizeH="0" baseline="0" noProof="0" dirty="0">
                          <a:ln>
                            <a:noFill/>
                          </a:ln>
                          <a:solidFill>
                            <a:schemeClr val="tx1"/>
                          </a:solidFill>
                          <a:effectLst/>
                          <a:uLnTx/>
                          <a:uFillTx/>
                          <a:latin typeface="Helvetica Neue LT Std 45 Light" panose="020B0403020202020204"/>
                          <a:ea typeface="+mn-ea"/>
                          <a:cs typeface="+mn-cs"/>
                        </a:rPr>
                        <a:t> </a:t>
                      </a:r>
                      <a:r>
                        <a:rPr lang="en-GB" sz="1200" b="0" i="0" u="none" strike="noStrike" kern="1200" cap="none" spc="0" normalizeH="0" baseline="0" noProof="0" dirty="0">
                          <a:ln>
                            <a:noFill/>
                          </a:ln>
                          <a:solidFill>
                            <a:schemeClr val="tx1"/>
                          </a:solidFill>
                          <a:effectLst/>
                          <a:uLnTx/>
                          <a:uFillTx/>
                          <a:latin typeface="Helvetica Neue LT Std 45 Light" panose="020B0403020202020204"/>
                          <a:ea typeface="+mn-ea"/>
                          <a:cs typeface="+mn-cs"/>
                        </a:rPr>
                        <a:t>be reviewed to</a:t>
                      </a:r>
                      <a:r>
                        <a:rPr kumimoji="0" lang="en-GB" sz="1200" b="0" i="0" u="none" strike="noStrike" kern="1200" cap="none" spc="0" normalizeH="0" baseline="0" noProof="0" dirty="0">
                          <a:ln>
                            <a:noFill/>
                          </a:ln>
                          <a:solidFill>
                            <a:schemeClr val="tx1"/>
                          </a:solidFill>
                          <a:effectLst/>
                          <a:uLnTx/>
                          <a:uFillTx/>
                          <a:latin typeface="Helvetica Neue LT Std 45 Light" panose="020B0403020202020204"/>
                          <a:ea typeface="+mn-ea"/>
                          <a:cs typeface="+mn-cs"/>
                        </a:rPr>
                        <a:t> co-ordinate developments required to facilitate</a:t>
                      </a:r>
                      <a:r>
                        <a:rPr lang="en-GB" sz="1200" b="0" i="0" u="none" strike="noStrike" kern="1200" cap="none" spc="0" normalizeH="0" baseline="0" noProof="0" dirty="0">
                          <a:ln>
                            <a:noFill/>
                          </a:ln>
                          <a:solidFill>
                            <a:schemeClr val="tx1"/>
                          </a:solidFill>
                          <a:effectLst/>
                          <a:uLnTx/>
                          <a:uFillTx/>
                          <a:latin typeface="Helvetica Neue LT Std 45 Light" panose="020B0403020202020204"/>
                          <a:ea typeface="+mn-ea"/>
                          <a:cs typeface="+mn-cs"/>
                        </a:rPr>
                        <a:t> HF</a:t>
                      </a:r>
                      <a:endParaRPr kumimoji="0" lang="en-GB" sz="1200" b="0" i="0" u="none" strike="noStrike" kern="1200" cap="none" spc="0" normalizeH="0" baseline="0" noProof="0" dirty="0">
                        <a:ln>
                          <a:noFill/>
                        </a:ln>
                        <a:solidFill>
                          <a:schemeClr val="tx1"/>
                        </a:solidFill>
                        <a:effectLst/>
                        <a:uLnTx/>
                        <a:uFillTx/>
                        <a:latin typeface="Helvetica Neue LT Std 45 Light" panose="020B0403020202020204"/>
                        <a:ea typeface="+mn-ea"/>
                        <a:cs typeface="+mn-cs"/>
                      </a:endParaRPr>
                    </a:p>
                  </a:txBody>
                  <a:tcPr marL="72000" marR="72000" marT="72000" marB="72000"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182245" marR="0" lvl="2" indent="-182245" algn="l" rtl="0" eaLnBrk="1" fontAlgn="auto" latinLnBrk="0" hangingPunct="1">
                        <a:lnSpc>
                          <a:spcPct val="100000"/>
                        </a:lnSpc>
                        <a:spcBef>
                          <a:spcPts val="0"/>
                        </a:spcBef>
                        <a:spcAft>
                          <a:spcPts val="600"/>
                        </a:spcAft>
                        <a:buClr>
                          <a:schemeClr val="tx1"/>
                        </a:buClr>
                        <a:buSzTx/>
                        <a:buFont typeface="Arial" panose="020B0604020202020204" pitchFamily="34" charset="0"/>
                        <a:buChar char="•"/>
                      </a:pPr>
                      <a:r>
                        <a:rPr lang="en-GB" sz="1200" b="0" i="0" u="none" strike="noStrike" kern="1200" cap="none" spc="0" normalizeH="0" baseline="0" noProof="0" dirty="0">
                          <a:ln>
                            <a:noFill/>
                          </a:ln>
                          <a:solidFill>
                            <a:schemeClr val="tx1"/>
                          </a:solidFill>
                          <a:effectLst/>
                          <a:uLnTx/>
                          <a:uFillTx/>
                          <a:latin typeface="Helvetica Neue LT Std 45 Light" panose="020B0403020202020204"/>
                          <a:ea typeface="+mn-ea"/>
                          <a:cs typeface="+mn-cs"/>
                        </a:rPr>
                        <a:t>Learnings from LF to support implementation of HF</a:t>
                      </a:r>
                    </a:p>
                    <a:p>
                      <a:pPr marL="182245" marR="0" lvl="2" indent="-182245" algn="l">
                        <a:lnSpc>
                          <a:spcPct val="100000"/>
                        </a:lnSpc>
                        <a:spcBef>
                          <a:spcPts val="0"/>
                        </a:spcBef>
                        <a:spcAft>
                          <a:spcPts val="600"/>
                        </a:spcAft>
                        <a:buClr>
                          <a:srgbClr val="454545"/>
                        </a:buClr>
                        <a:buSzTx/>
                        <a:buFont typeface="Arial" panose="020B0604020202020204" pitchFamily="34" charset="0"/>
                        <a:buChar char="•"/>
                      </a:pPr>
                      <a:r>
                        <a:rPr lang="en-GB" sz="1200" b="0" i="0" u="none" strike="noStrike" kern="1200" cap="none" spc="0" normalizeH="0" baseline="0" noProof="0" dirty="0">
                          <a:ln>
                            <a:noFill/>
                          </a:ln>
                          <a:solidFill>
                            <a:schemeClr val="tx1"/>
                          </a:solidFill>
                          <a:effectLst/>
                          <a:uLnTx/>
                          <a:uFillTx/>
                          <a:latin typeface="Helvetica Neue LT Std 45 Light" panose="020B0403020202020204"/>
                          <a:ea typeface="+mn-ea"/>
                          <a:cs typeface="+mn-cs"/>
                        </a:rPr>
                        <a:t>Current priority is to fulfil LF market requirements</a:t>
                      </a:r>
                    </a:p>
                    <a:p>
                      <a:pPr marL="182245" marR="0" lvl="2" indent="-182245" algn="l">
                        <a:lnSpc>
                          <a:spcPct val="100000"/>
                        </a:lnSpc>
                        <a:spcBef>
                          <a:spcPts val="0"/>
                        </a:spcBef>
                        <a:spcAft>
                          <a:spcPts val="600"/>
                        </a:spcAft>
                        <a:buClr>
                          <a:srgbClr val="454545"/>
                        </a:buClr>
                        <a:buSzTx/>
                        <a:buFont typeface="Arial" panose="020B0604020202020204" pitchFamily="34" charset="0"/>
                        <a:buChar char="•"/>
                      </a:pPr>
                      <a:endParaRPr lang="en-GB" sz="1200" b="0" i="0" u="none" strike="noStrike" kern="1200" cap="none" spc="0" normalizeH="0" baseline="0" noProof="0" dirty="0">
                        <a:ln>
                          <a:noFill/>
                        </a:ln>
                        <a:solidFill>
                          <a:schemeClr val="tx1"/>
                        </a:solidFill>
                        <a:effectLst/>
                        <a:uLnTx/>
                        <a:uFillTx/>
                        <a:latin typeface="Helvetica Neue LT Std 45 Light" panose="020B0403020202020204"/>
                        <a:ea typeface="+mn-ea"/>
                        <a:cs typeface="+mn-cs"/>
                      </a:endParaRPr>
                    </a:p>
                  </a:txBody>
                  <a:tcPr marL="72000" marR="72000" marT="72000" marB="72000" horzOverflow="overflow">
                    <a:lnL w="6350" cap="flat" cmpd="sng" algn="ctr">
                      <a:noFill/>
                      <a:prstDash val="solid"/>
                      <a:round/>
                      <a:headEnd type="none" w="med" len="med"/>
                      <a:tailEnd type="none" w="med" len="med"/>
                    </a:lnL>
                    <a:lnR cap="flat">
                      <a:noFill/>
                    </a:lnR>
                    <a:lnT w="12700" cap="flat" cmpd="sng" algn="ctr">
                      <a:solidFill>
                        <a:schemeClr val="accent1"/>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182245" marR="0" lvl="2" indent="-182245" algn="l" rtl="0" eaLnBrk="1" fontAlgn="auto" latinLnBrk="0" hangingPunct="1">
                        <a:lnSpc>
                          <a:spcPct val="100000"/>
                        </a:lnSpc>
                        <a:spcBef>
                          <a:spcPts val="0"/>
                        </a:spcBef>
                        <a:spcAft>
                          <a:spcPts val="600"/>
                        </a:spcAft>
                        <a:buClr>
                          <a:schemeClr val="tx1"/>
                        </a:buClr>
                        <a:buSzTx/>
                        <a:buFont typeface="Arial" panose="020B0604020202020204" pitchFamily="34" charset="0"/>
                        <a:buChar char="•"/>
                      </a:pPr>
                      <a:r>
                        <a:rPr kumimoji="0" lang="en-GB" sz="1200" b="0" i="0" u="none" strike="noStrike" kern="1200" cap="none" spc="0" normalizeH="0" baseline="0" noProof="0" dirty="0">
                          <a:ln>
                            <a:noFill/>
                          </a:ln>
                          <a:solidFill>
                            <a:schemeClr val="tx1"/>
                          </a:solidFill>
                          <a:effectLst/>
                          <a:uLnTx/>
                          <a:uFillTx/>
                          <a:latin typeface="Helvetica Neue LT Std 45 Light" panose="020B0403020202020204"/>
                          <a:ea typeface="+mn-ea"/>
                          <a:cs typeface="+mn-cs"/>
                        </a:rPr>
                        <a:t>Add HF to DC </a:t>
                      </a:r>
                      <a:r>
                        <a:rPr lang="en-GB" sz="1200" b="0" i="0" u="none" strike="noStrike" kern="1200" cap="none" spc="0" normalizeH="0" baseline="0" noProof="0" dirty="0">
                          <a:ln>
                            <a:noFill/>
                          </a:ln>
                          <a:solidFill>
                            <a:schemeClr val="tx1"/>
                          </a:solidFill>
                          <a:effectLst/>
                          <a:uLnTx/>
                          <a:uFillTx/>
                          <a:latin typeface="Helvetica Neue LT Std 45 Light" panose="020B0403020202020204"/>
                          <a:ea typeface="+mn-ea"/>
                          <a:cs typeface="+mn-cs"/>
                        </a:rPr>
                        <a:t>procurement</a:t>
                      </a:r>
                      <a:r>
                        <a:rPr kumimoji="0" lang="en-GB" sz="1200" b="0" i="0" u="none" strike="noStrike" kern="1200" cap="none" spc="0" normalizeH="0" baseline="0" noProof="0" dirty="0">
                          <a:ln>
                            <a:noFill/>
                          </a:ln>
                          <a:solidFill>
                            <a:schemeClr val="tx1"/>
                          </a:solidFill>
                          <a:effectLst/>
                          <a:uLnTx/>
                          <a:uFillTx/>
                          <a:latin typeface="Helvetica Neue LT Std 45 Light" panose="020B0403020202020204"/>
                          <a:ea typeface="+mn-ea"/>
                          <a:cs typeface="+mn-cs"/>
                        </a:rPr>
                        <a:t> </a:t>
                      </a:r>
                      <a:r>
                        <a:rPr lang="en-GB" sz="1200" b="0" i="0" u="none" strike="noStrike" kern="1200" cap="none" spc="0" normalizeH="0" baseline="0" noProof="0" dirty="0">
                          <a:ln>
                            <a:noFill/>
                          </a:ln>
                          <a:solidFill>
                            <a:schemeClr val="tx1"/>
                          </a:solidFill>
                          <a:effectLst/>
                          <a:uLnTx/>
                          <a:uFillTx/>
                          <a:latin typeface="Helvetica Neue LT Std 45 Light" panose="020B0403020202020204"/>
                          <a:ea typeface="+mn-ea"/>
                          <a:cs typeface="+mn-cs"/>
                        </a:rPr>
                        <a:t>following considerable LF volume growth</a:t>
                      </a:r>
                    </a:p>
                    <a:p>
                      <a:pPr marL="0" marR="0" lvl="2" indent="0" algn="l">
                        <a:lnSpc>
                          <a:spcPct val="100000"/>
                        </a:lnSpc>
                        <a:spcBef>
                          <a:spcPts val="0"/>
                        </a:spcBef>
                        <a:spcAft>
                          <a:spcPts val="600"/>
                        </a:spcAft>
                        <a:buClr>
                          <a:srgbClr val="454545"/>
                        </a:buClr>
                        <a:buSzTx/>
                        <a:buNone/>
                      </a:pPr>
                      <a:endParaRPr lang="en-GB" sz="1200" b="0" i="0" u="none" strike="noStrike" kern="1200" cap="none" spc="0" normalizeH="0" baseline="0" noProof="0" dirty="0">
                        <a:ln>
                          <a:noFill/>
                        </a:ln>
                        <a:solidFill>
                          <a:schemeClr val="tx1"/>
                        </a:solidFill>
                        <a:effectLst/>
                        <a:uLnTx/>
                        <a:uFillTx/>
                        <a:latin typeface="Helvetica Neue LT Std 45 Light" panose="020B0403020202020204"/>
                        <a:ea typeface="+mn-ea"/>
                        <a:cs typeface="+mn-cs"/>
                      </a:endParaRPr>
                    </a:p>
                  </a:txBody>
                  <a:tcPr marL="72000" marR="72000" marT="72000" marB="72000" horzOverflow="overflow">
                    <a:lnL w="6350" cap="flat" cmpd="sng" algn="ctr">
                      <a:noFill/>
                      <a:prstDash val="solid"/>
                      <a:round/>
                      <a:headEnd type="none" w="med" len="med"/>
                      <a:tailEnd type="none" w="med" len="med"/>
                    </a:lnL>
                    <a:lnR cap="flat">
                      <a:noFill/>
                    </a:lnR>
                    <a:lnT w="12700" cap="flat" cmpd="sng" algn="ctr">
                      <a:solidFill>
                        <a:schemeClr val="accent1"/>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pic>
        <p:nvPicPr>
          <p:cNvPr id="8" name="slide 17">
            <a:hlinkClick r:id="" action="ppaction://media"/>
            <a:extLst>
              <a:ext uri="{FF2B5EF4-FFF2-40B4-BE49-F238E27FC236}">
                <a16:creationId xmlns:a16="http://schemas.microsoft.com/office/drawing/2014/main" id="{3862E252-74D1-4FE3-B6EC-9C0702D37D3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00650" y="260849"/>
            <a:ext cx="609600" cy="609600"/>
          </a:xfrm>
          <a:prstGeom prst="rect">
            <a:avLst/>
          </a:prstGeom>
        </p:spPr>
      </p:pic>
    </p:spTree>
    <p:extLst>
      <p:ext uri="{BB962C8B-B14F-4D97-AF65-F5344CB8AC3E}">
        <p14:creationId xmlns:p14="http://schemas.microsoft.com/office/powerpoint/2010/main" val="6293624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496"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D3ABB-2784-754F-9768-56AE0EF7A5D5}"/>
              </a:ext>
            </a:extLst>
          </p:cNvPr>
          <p:cNvSpPr>
            <a:spLocks noGrp="1"/>
          </p:cNvSpPr>
          <p:nvPr>
            <p:ph type="title"/>
          </p:nvPr>
        </p:nvSpPr>
        <p:spPr>
          <a:xfrm>
            <a:off x="470268" y="420088"/>
            <a:ext cx="8144813" cy="478310"/>
          </a:xfrm>
        </p:spPr>
        <p:txBody>
          <a:bodyPr/>
          <a:lstStyle/>
          <a:p>
            <a:r>
              <a:rPr lang="en-GB" dirty="0"/>
              <a:t>DC Contractual Reviews (EBGL Article 18) </a:t>
            </a:r>
            <a:endParaRPr lang="en-US" dirty="0"/>
          </a:p>
        </p:txBody>
      </p:sp>
      <p:graphicFrame>
        <p:nvGraphicFramePr>
          <p:cNvPr id="6" name="Group 65">
            <a:extLst>
              <a:ext uri="{FF2B5EF4-FFF2-40B4-BE49-F238E27FC236}">
                <a16:creationId xmlns:a16="http://schemas.microsoft.com/office/drawing/2014/main" id="{9F1182BA-E6C8-4140-AB28-FA43C89C9F3B}"/>
              </a:ext>
            </a:extLst>
          </p:cNvPr>
          <p:cNvGraphicFramePr>
            <a:graphicFrameLocks noGrp="1"/>
          </p:cNvGraphicFramePr>
          <p:nvPr>
            <p:extLst>
              <p:ext uri="{D42A27DB-BD31-4B8C-83A1-F6EECF244321}">
                <p14:modId xmlns:p14="http://schemas.microsoft.com/office/powerpoint/2010/main" val="3803743888"/>
              </p:ext>
            </p:extLst>
          </p:nvPr>
        </p:nvGraphicFramePr>
        <p:xfrm>
          <a:off x="827544" y="1200277"/>
          <a:ext cx="7260859" cy="3096344"/>
        </p:xfrm>
        <a:graphic>
          <a:graphicData uri="http://schemas.openxmlformats.org/drawingml/2006/table">
            <a:tbl>
              <a:tblPr/>
              <a:tblGrid>
                <a:gridCol w="1564381">
                  <a:extLst>
                    <a:ext uri="{9D8B030D-6E8A-4147-A177-3AD203B41FA5}">
                      <a16:colId xmlns:a16="http://schemas.microsoft.com/office/drawing/2014/main" val="20000"/>
                    </a:ext>
                  </a:extLst>
                </a:gridCol>
                <a:gridCol w="3337086">
                  <a:extLst>
                    <a:ext uri="{9D8B030D-6E8A-4147-A177-3AD203B41FA5}">
                      <a16:colId xmlns:a16="http://schemas.microsoft.com/office/drawing/2014/main" val="20001"/>
                    </a:ext>
                  </a:extLst>
                </a:gridCol>
                <a:gridCol w="2359392">
                  <a:extLst>
                    <a:ext uri="{9D8B030D-6E8A-4147-A177-3AD203B41FA5}">
                      <a16:colId xmlns:a16="http://schemas.microsoft.com/office/drawing/2014/main" val="751477461"/>
                    </a:ext>
                  </a:extLst>
                </a:gridCol>
              </a:tblGrid>
              <a:tr h="387242">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1270" marR="0" lvl="1" indent="0" algn="ctr" defTabSz="995363" rtl="0" eaLnBrk="1" fontAlgn="base" latinLnBrk="0" hangingPunct="1">
                        <a:lnSpc>
                          <a:spcPct val="100000"/>
                        </a:lnSpc>
                        <a:spcBef>
                          <a:spcPct val="30000"/>
                        </a:spcBef>
                        <a:spcAft>
                          <a:spcPct val="0"/>
                        </a:spcAft>
                        <a:buClr>
                          <a:schemeClr val="accent1"/>
                        </a:buClr>
                        <a:buSzPct val="75000"/>
                        <a:buFont typeface="Wingdings" pitchFamily="2" charset="2"/>
                        <a:buNone/>
                        <a:tabLst>
                          <a:tab pos="3592513" algn="r"/>
                          <a:tab pos="7035800" algn="r"/>
                        </a:tabLst>
                      </a:pPr>
                      <a:r>
                        <a:rPr kumimoji="0" lang="en-GB" sz="1400" b="1" i="0" u="none" strike="noStrike" cap="none" normalizeH="0" baseline="0" dirty="0">
                          <a:ln>
                            <a:noFill/>
                          </a:ln>
                          <a:solidFill>
                            <a:schemeClr val="accent6"/>
                          </a:solidFill>
                          <a:effectLst/>
                          <a:latin typeface="Helvetica Neue LT Std 45 Light" panose="020B0403020202020204"/>
                        </a:rPr>
                        <a:t>Activity</a:t>
                      </a:r>
                    </a:p>
                  </a:txBody>
                  <a:tcPr marL="72000" marR="72000" marT="72000" marB="72000" anchor="b" horzOverflow="overflow">
                    <a:lnL cap="flat">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043056" rtl="0" eaLnBrk="1" fontAlgn="base" latinLnBrk="0" hangingPunct="1">
                        <a:lnSpc>
                          <a:spcPct val="110000"/>
                        </a:lnSpc>
                        <a:spcBef>
                          <a:spcPts val="0"/>
                        </a:spcBef>
                        <a:spcAft>
                          <a:spcPts val="600"/>
                        </a:spcAft>
                        <a:buClrTx/>
                        <a:buSzTx/>
                        <a:buFont typeface="Arial" panose="020B0604020202020204" pitchFamily="34" charset="0"/>
                        <a:buNone/>
                        <a:tabLst/>
                      </a:pPr>
                      <a:r>
                        <a:rPr lang="en-GB" sz="1400" b="1" kern="1200" dirty="0">
                          <a:solidFill>
                            <a:schemeClr val="accent6"/>
                          </a:solidFill>
                          <a:latin typeface="Helvetica Neue LT Std 45 Light" panose="020B0403020202020204"/>
                          <a:ea typeface="+mn-ea"/>
                          <a:cs typeface="+mn-cs"/>
                        </a:rPr>
                        <a:t>Insight</a:t>
                      </a:r>
                    </a:p>
                  </a:txBody>
                  <a:tcPr marL="72000" marR="72000" marT="72000" marB="72000" anchor="b"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ctr" defTabSz="1043056" rtl="0" eaLnBrk="1" fontAlgn="base" latinLnBrk="0" hangingPunct="1">
                        <a:lnSpc>
                          <a:spcPct val="110000"/>
                        </a:lnSpc>
                        <a:spcBef>
                          <a:spcPts val="0"/>
                        </a:spcBef>
                        <a:spcAft>
                          <a:spcPts val="600"/>
                        </a:spcAft>
                        <a:buClrTx/>
                        <a:buSzTx/>
                        <a:buFont typeface="Arial" panose="020B0604020202020204" pitchFamily="34" charset="0"/>
                        <a:buNone/>
                        <a:tabLst/>
                      </a:pPr>
                      <a:r>
                        <a:rPr lang="en-GB" sz="1400" b="1" kern="1200" dirty="0">
                          <a:solidFill>
                            <a:schemeClr val="accent6"/>
                          </a:solidFill>
                          <a:latin typeface="Helvetica Neue LT Std 45 Light" panose="020B0403020202020204"/>
                          <a:ea typeface="+mn-ea"/>
                          <a:cs typeface="+mn-cs"/>
                        </a:rPr>
                        <a:t>Ambition</a:t>
                      </a:r>
                    </a:p>
                  </a:txBody>
                  <a:tcPr marL="72000" marR="72000" marT="72000" marB="72000" anchor="b" horzOverflow="overflow">
                    <a:lnL w="6350" cap="flat" cmpd="sng" algn="ctr">
                      <a:noFill/>
                      <a:prstDash val="solid"/>
                      <a:round/>
                      <a:headEnd type="none" w="med" len="med"/>
                      <a:tailEnd type="none" w="med" len="med"/>
                    </a:lnL>
                    <a:lnR cap="flat">
                      <a:noFill/>
                    </a:lnR>
                    <a:lnT w="635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709102">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1270" marR="0" lvl="1" indent="0" algn="l" defTabSz="995363" rtl="0" eaLnBrk="1" fontAlgn="base" latinLnBrk="0" hangingPunct="1">
                        <a:lnSpc>
                          <a:spcPct val="100000"/>
                        </a:lnSpc>
                        <a:spcBef>
                          <a:spcPct val="30000"/>
                        </a:spcBef>
                        <a:spcAft>
                          <a:spcPct val="0"/>
                        </a:spcAft>
                        <a:buClr>
                          <a:schemeClr val="accent1"/>
                        </a:buClr>
                        <a:buSzPct val="75000"/>
                        <a:buFont typeface="Wingdings" pitchFamily="2" charset="2"/>
                        <a:buNone/>
                        <a:tabLst>
                          <a:tab pos="3592513" algn="r"/>
                          <a:tab pos="7035800" algn="r"/>
                        </a:tabLst>
                      </a:pPr>
                      <a:r>
                        <a:rPr kumimoji="0" lang="en-GB" sz="1200" b="1" i="0" u="none" strike="noStrike" cap="none" normalizeH="0" baseline="0" dirty="0">
                          <a:ln>
                            <a:noFill/>
                          </a:ln>
                          <a:solidFill>
                            <a:schemeClr val="tx1"/>
                          </a:solidFill>
                          <a:effectLst/>
                          <a:latin typeface="Helvetica Neue LT Std 45 Light" panose="020B0403020202020204"/>
                        </a:rPr>
                        <a:t>First DC service terms update</a:t>
                      </a:r>
                    </a:p>
                    <a:p>
                      <a:pPr marL="1588" marR="0" lvl="1" indent="0" algn="l" defTabSz="995363" rtl="0" eaLnBrk="1" fontAlgn="base" latinLnBrk="0" hangingPunct="1">
                        <a:lnSpc>
                          <a:spcPct val="100000"/>
                        </a:lnSpc>
                        <a:spcBef>
                          <a:spcPct val="30000"/>
                        </a:spcBef>
                        <a:spcAft>
                          <a:spcPct val="0"/>
                        </a:spcAft>
                        <a:buClr>
                          <a:schemeClr val="accent1"/>
                        </a:buClr>
                        <a:buSzPct val="75000"/>
                        <a:buFont typeface="Wingdings" pitchFamily="2" charset="2"/>
                        <a:buNone/>
                        <a:tabLst>
                          <a:tab pos="3592513" algn="r"/>
                          <a:tab pos="7035800" algn="r"/>
                        </a:tabLst>
                      </a:pPr>
                      <a:endParaRPr kumimoji="0" lang="en-GB" sz="1200" b="1" i="0" u="none" strike="noStrike" cap="none" normalizeH="0" baseline="0" dirty="0">
                        <a:ln>
                          <a:noFill/>
                        </a:ln>
                        <a:solidFill>
                          <a:schemeClr val="tx1"/>
                        </a:solidFill>
                        <a:effectLst/>
                        <a:latin typeface="Helvetica Neue LT Std 45 Light" panose="020B0403020202020204"/>
                      </a:endParaRPr>
                    </a:p>
                    <a:p>
                      <a:pPr marL="1588" marR="0" lvl="1" indent="0" algn="l" defTabSz="995363" rtl="0" eaLnBrk="1" fontAlgn="base" latinLnBrk="0" hangingPunct="1">
                        <a:lnSpc>
                          <a:spcPct val="100000"/>
                        </a:lnSpc>
                        <a:spcBef>
                          <a:spcPct val="30000"/>
                        </a:spcBef>
                        <a:spcAft>
                          <a:spcPct val="0"/>
                        </a:spcAft>
                        <a:buClr>
                          <a:schemeClr val="accent1"/>
                        </a:buClr>
                        <a:buSzPct val="75000"/>
                        <a:buFont typeface="Wingdings" pitchFamily="2" charset="2"/>
                        <a:buNone/>
                        <a:tabLst>
                          <a:tab pos="3592513" algn="r"/>
                          <a:tab pos="7035800" algn="r"/>
                        </a:tabLst>
                      </a:pPr>
                      <a:endParaRPr kumimoji="0" lang="en-GB" sz="1200" b="1" i="0" u="none" strike="noStrike" cap="none" normalizeH="0" baseline="0" dirty="0">
                        <a:ln>
                          <a:noFill/>
                        </a:ln>
                        <a:solidFill>
                          <a:schemeClr val="tx1"/>
                        </a:solidFill>
                        <a:effectLst/>
                        <a:latin typeface="Helvetica Neue LT Std 45 Light" panose="020B0403020202020204"/>
                      </a:endParaRPr>
                    </a:p>
                    <a:p>
                      <a:pPr marL="1588" marR="0" lvl="1" indent="0" algn="l" defTabSz="995363" rtl="0" eaLnBrk="1" fontAlgn="base" latinLnBrk="0" hangingPunct="1">
                        <a:lnSpc>
                          <a:spcPct val="100000"/>
                        </a:lnSpc>
                        <a:spcBef>
                          <a:spcPct val="30000"/>
                        </a:spcBef>
                        <a:spcAft>
                          <a:spcPct val="0"/>
                        </a:spcAft>
                        <a:buClr>
                          <a:schemeClr val="accent1"/>
                        </a:buClr>
                        <a:buSzPct val="75000"/>
                        <a:buFont typeface="Wingdings" pitchFamily="2" charset="2"/>
                        <a:buNone/>
                        <a:tabLst>
                          <a:tab pos="3592513" algn="r"/>
                          <a:tab pos="7035800" algn="r"/>
                        </a:tabLst>
                      </a:pPr>
                      <a:endParaRPr kumimoji="0" lang="en-GB" sz="1200" b="1" i="0" u="none" strike="noStrike" cap="none" normalizeH="0" baseline="0" dirty="0">
                        <a:ln>
                          <a:noFill/>
                        </a:ln>
                        <a:solidFill>
                          <a:schemeClr val="tx1"/>
                        </a:solidFill>
                        <a:effectLst/>
                        <a:latin typeface="Helvetica Neue LT Std 45 Light" panose="020B0403020202020204"/>
                      </a:endParaRPr>
                    </a:p>
                    <a:p>
                      <a:pPr marL="1588" marR="0" lvl="1" indent="0" algn="l" defTabSz="995363" rtl="0" eaLnBrk="1" fontAlgn="base" latinLnBrk="0" hangingPunct="1">
                        <a:lnSpc>
                          <a:spcPct val="100000"/>
                        </a:lnSpc>
                        <a:spcBef>
                          <a:spcPct val="30000"/>
                        </a:spcBef>
                        <a:spcAft>
                          <a:spcPct val="0"/>
                        </a:spcAft>
                        <a:buClr>
                          <a:schemeClr val="accent1"/>
                        </a:buClr>
                        <a:buSzPct val="75000"/>
                        <a:buFont typeface="Wingdings" pitchFamily="2" charset="2"/>
                        <a:buNone/>
                        <a:tabLst>
                          <a:tab pos="3592513" algn="r"/>
                          <a:tab pos="7035800" algn="r"/>
                        </a:tabLst>
                      </a:pPr>
                      <a:endParaRPr kumimoji="0" lang="en-GB" sz="1200" b="1" i="0" u="none" strike="noStrike" cap="none" normalizeH="0" baseline="0" dirty="0">
                        <a:ln>
                          <a:noFill/>
                        </a:ln>
                        <a:solidFill>
                          <a:schemeClr val="tx1"/>
                        </a:solidFill>
                        <a:effectLst/>
                        <a:latin typeface="Helvetica Neue LT Std 45 Light" panose="020B0403020202020204"/>
                      </a:endParaRPr>
                    </a:p>
                    <a:p>
                      <a:pPr marL="1270" marR="0" lvl="1" indent="0" algn="l" defTabSz="995363" rtl="0" eaLnBrk="1" fontAlgn="base" latinLnBrk="0" hangingPunct="1">
                        <a:lnSpc>
                          <a:spcPct val="100000"/>
                        </a:lnSpc>
                        <a:spcBef>
                          <a:spcPct val="30000"/>
                        </a:spcBef>
                        <a:spcAft>
                          <a:spcPct val="0"/>
                        </a:spcAft>
                        <a:buClr>
                          <a:schemeClr val="accent1"/>
                        </a:buClr>
                        <a:buSzPct val="75000"/>
                        <a:buFont typeface="Wingdings" pitchFamily="2" charset="2"/>
                        <a:buNone/>
                        <a:tabLst>
                          <a:tab pos="3592513" algn="r"/>
                          <a:tab pos="7035800" algn="r"/>
                        </a:tabLst>
                      </a:pPr>
                      <a:r>
                        <a:rPr kumimoji="0" lang="en-GB" sz="1200" b="1" i="0" u="none" strike="noStrike" cap="none" normalizeH="0" baseline="0" dirty="0">
                          <a:ln>
                            <a:noFill/>
                          </a:ln>
                          <a:solidFill>
                            <a:schemeClr val="tx1"/>
                          </a:solidFill>
                          <a:effectLst/>
                          <a:latin typeface="Helvetica Neue LT Std 45 Light" panose="020B0403020202020204"/>
                        </a:rPr>
                        <a:t>Second DC service terms update</a:t>
                      </a:r>
                    </a:p>
                    <a:p>
                      <a:pPr marL="1588" marR="0" lvl="1" indent="0" algn="l" defTabSz="995363" rtl="0" eaLnBrk="1" fontAlgn="base" latinLnBrk="0" hangingPunct="1">
                        <a:lnSpc>
                          <a:spcPct val="100000"/>
                        </a:lnSpc>
                        <a:spcBef>
                          <a:spcPct val="30000"/>
                        </a:spcBef>
                        <a:spcAft>
                          <a:spcPct val="0"/>
                        </a:spcAft>
                        <a:buClr>
                          <a:schemeClr val="accent1"/>
                        </a:buClr>
                        <a:buSzPct val="75000"/>
                        <a:buFont typeface="Wingdings" pitchFamily="2" charset="2"/>
                        <a:buNone/>
                        <a:tabLst>
                          <a:tab pos="3592513" algn="r"/>
                          <a:tab pos="7035800" algn="r"/>
                        </a:tabLst>
                      </a:pPr>
                      <a:endParaRPr kumimoji="0" lang="en-GB" sz="1200" b="1" i="0" u="none" strike="noStrike" cap="none" normalizeH="0" baseline="0" dirty="0">
                        <a:ln>
                          <a:noFill/>
                        </a:ln>
                        <a:solidFill>
                          <a:schemeClr val="tx1"/>
                        </a:solidFill>
                        <a:effectLst/>
                        <a:latin typeface="Helvetica Neue LT Std 45 Light" panose="020B0403020202020204"/>
                      </a:endParaRPr>
                    </a:p>
                  </a:txBody>
                  <a:tcPr marL="72000" marR="72000" marT="72000" marB="72000" horzOverflow="overflow">
                    <a:lnL cap="flat">
                      <a:noFill/>
                    </a:lnL>
                    <a:lnR w="635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182245" marR="0" lvl="2" indent="-182245" algn="l" rtl="0" eaLnBrk="1" fontAlgn="auto" latinLnBrk="0" hangingPunct="1">
                        <a:lnSpc>
                          <a:spcPct val="100000"/>
                        </a:lnSpc>
                        <a:spcBef>
                          <a:spcPts val="0"/>
                        </a:spcBef>
                        <a:spcAft>
                          <a:spcPts val="600"/>
                        </a:spcAft>
                        <a:buClr>
                          <a:schemeClr val="tx1"/>
                        </a:buClr>
                        <a:buSzTx/>
                        <a:buFont typeface="Arial" panose="020B0604020202020204" pitchFamily="34" charset="0"/>
                        <a:buChar char="•"/>
                      </a:pPr>
                      <a:r>
                        <a:rPr lang="en-GB" sz="1200" b="0" i="0" u="none" strike="noStrike" kern="1200" cap="none" spc="0" normalizeH="0" baseline="0" noProof="0" dirty="0">
                          <a:ln>
                            <a:noFill/>
                          </a:ln>
                          <a:solidFill>
                            <a:schemeClr val="tx1"/>
                          </a:solidFill>
                          <a:effectLst/>
                          <a:uLnTx/>
                          <a:uFillTx/>
                          <a:latin typeface="Helvetica Neue LT Std 45 Light" panose="020B0403020202020204"/>
                          <a:ea typeface="+mn-ea"/>
                          <a:cs typeface="+mn-cs"/>
                        </a:rPr>
                        <a:t>Wave</a:t>
                      </a:r>
                      <a:r>
                        <a:rPr kumimoji="0" lang="en-GB" sz="1200" b="0" i="0" u="none" strike="noStrike" kern="1200" cap="none" spc="0" normalizeH="0" baseline="0" noProof="0" dirty="0">
                          <a:ln>
                            <a:noFill/>
                          </a:ln>
                          <a:solidFill>
                            <a:schemeClr val="tx1"/>
                          </a:solidFill>
                          <a:effectLst/>
                          <a:uLnTx/>
                          <a:uFillTx/>
                          <a:latin typeface="Helvetica Neue LT Std 45 Light" panose="020B0403020202020204"/>
                          <a:ea typeface="+mn-ea"/>
                          <a:cs typeface="+mn-cs"/>
                        </a:rPr>
                        <a:t> 1 work will offer early valuable learning and insights and should place us in a position to make</a:t>
                      </a:r>
                      <a:r>
                        <a:rPr lang="en-GB" sz="1200" b="0" i="0" u="none" strike="noStrike" kern="1200" cap="none" spc="0" normalizeH="0" baseline="0" noProof="0" dirty="0">
                          <a:ln>
                            <a:noFill/>
                          </a:ln>
                          <a:solidFill>
                            <a:schemeClr val="tx1"/>
                          </a:solidFill>
                          <a:effectLst/>
                          <a:uLnTx/>
                          <a:uFillTx/>
                          <a:latin typeface="Helvetica Neue LT Std 45 Light" panose="020B0403020202020204"/>
                          <a:ea typeface="+mn-ea"/>
                          <a:cs typeface="+mn-cs"/>
                        </a:rPr>
                        <a:t> </a:t>
                      </a:r>
                      <a:r>
                        <a:rPr kumimoji="0" lang="en-GB" sz="1200" b="0" i="0" u="none" strike="noStrike" kern="1200" cap="none" spc="0" normalizeH="0" baseline="0" noProof="0" dirty="0">
                          <a:ln>
                            <a:noFill/>
                          </a:ln>
                          <a:solidFill>
                            <a:schemeClr val="tx1"/>
                          </a:solidFill>
                          <a:effectLst/>
                          <a:uLnTx/>
                          <a:uFillTx/>
                          <a:latin typeface="Helvetica Neue LT Std 45 Light" panose="020B0403020202020204"/>
                          <a:ea typeface="+mn-ea"/>
                          <a:cs typeface="+mn-cs"/>
                        </a:rPr>
                        <a:t>quick win changes to the terms to </a:t>
                      </a:r>
                      <a:r>
                        <a:rPr lang="en-GB" sz="1200" b="0" i="0" u="none" strike="noStrike" kern="1200" cap="none" spc="0" normalizeH="0" baseline="0" noProof="0" dirty="0">
                          <a:ln>
                            <a:noFill/>
                          </a:ln>
                          <a:solidFill>
                            <a:schemeClr val="tx1"/>
                          </a:solidFill>
                          <a:effectLst/>
                          <a:uLnTx/>
                          <a:uFillTx/>
                          <a:latin typeface="Helvetica Neue LT Std 45 Light" panose="020B0403020202020204"/>
                          <a:ea typeface="+mn-ea"/>
                          <a:cs typeface="+mn-cs"/>
                        </a:rPr>
                        <a:t>recognise learning</a:t>
                      </a:r>
                      <a:r>
                        <a:rPr kumimoji="0" lang="en-GB" sz="1200" b="0" i="0" u="none" strike="noStrike" kern="1200" cap="none" spc="0" normalizeH="0" baseline="0" noProof="0" dirty="0">
                          <a:ln>
                            <a:noFill/>
                          </a:ln>
                          <a:solidFill>
                            <a:schemeClr val="tx1"/>
                          </a:solidFill>
                          <a:effectLst/>
                          <a:uLnTx/>
                          <a:uFillTx/>
                          <a:latin typeface="Helvetica Neue LT Std 45 Light" panose="020B0403020202020204"/>
                          <a:ea typeface="+mn-ea"/>
                          <a:cs typeface="+mn-cs"/>
                        </a:rPr>
                        <a:t> by doing</a:t>
                      </a:r>
                    </a:p>
                    <a:p>
                      <a:pPr marL="182245" marR="0" lvl="2" indent="-182245" algn="l" rtl="0" eaLnBrk="1" fontAlgn="auto" latinLnBrk="0" hangingPunct="1">
                        <a:lnSpc>
                          <a:spcPct val="100000"/>
                        </a:lnSpc>
                        <a:spcBef>
                          <a:spcPts val="0"/>
                        </a:spcBef>
                        <a:spcAft>
                          <a:spcPts val="600"/>
                        </a:spcAft>
                        <a:buClr>
                          <a:schemeClr val="tx1"/>
                        </a:buClr>
                        <a:buSzTx/>
                        <a:buFont typeface="Arial" panose="020B0604020202020204" pitchFamily="34" charset="0"/>
                        <a:buChar char="•"/>
                      </a:pPr>
                      <a:endParaRPr lang="en-GB" sz="1200" b="0" i="0" u="none" strike="noStrike" kern="1200" cap="none" spc="0" normalizeH="0" baseline="0" noProof="0" dirty="0">
                        <a:ln>
                          <a:noFill/>
                        </a:ln>
                        <a:solidFill>
                          <a:schemeClr val="tx1"/>
                        </a:solidFill>
                        <a:effectLst/>
                        <a:uLnTx/>
                        <a:uFillTx/>
                        <a:latin typeface="Helvetica Neue LT Std 45 Light" panose="020B0403020202020204"/>
                        <a:ea typeface="+mn-ea"/>
                        <a:cs typeface="+mn-cs"/>
                      </a:endParaRPr>
                    </a:p>
                    <a:p>
                      <a:pPr marL="182245" marR="0" lvl="2" indent="-182245" algn="l">
                        <a:lnSpc>
                          <a:spcPct val="100000"/>
                        </a:lnSpc>
                        <a:spcBef>
                          <a:spcPts val="0"/>
                        </a:spcBef>
                        <a:spcAft>
                          <a:spcPts val="600"/>
                        </a:spcAft>
                        <a:buClr>
                          <a:srgbClr val="454545"/>
                        </a:buClr>
                        <a:buSzTx/>
                        <a:buFont typeface="Arial" panose="020B0604020202020204" pitchFamily="34" charset="0"/>
                        <a:buChar char="•"/>
                      </a:pPr>
                      <a:endParaRPr lang="en-GB" sz="1200" b="0" i="0" u="none" strike="noStrike" kern="1200" cap="none" spc="0" normalizeH="0" baseline="0" noProof="0" dirty="0">
                        <a:ln>
                          <a:noFill/>
                        </a:ln>
                        <a:solidFill>
                          <a:schemeClr val="tx1"/>
                        </a:solidFill>
                        <a:effectLst/>
                        <a:uLnTx/>
                        <a:uFillTx/>
                        <a:latin typeface="Helvetica Neue LT Std 45 Light" panose="020B0403020202020204"/>
                        <a:ea typeface="+mn-ea"/>
                        <a:cs typeface="+mn-cs"/>
                      </a:endParaRPr>
                    </a:p>
                    <a:p>
                      <a:pPr marL="182245" marR="0" lvl="2" indent="-182245" algn="l">
                        <a:lnSpc>
                          <a:spcPct val="100000"/>
                        </a:lnSpc>
                        <a:spcBef>
                          <a:spcPts val="0"/>
                        </a:spcBef>
                        <a:spcAft>
                          <a:spcPts val="600"/>
                        </a:spcAft>
                        <a:buClr>
                          <a:srgbClr val="454545"/>
                        </a:buClr>
                        <a:buSzTx/>
                        <a:buFont typeface="Arial" panose="020B0604020202020204" pitchFamily="34" charset="0"/>
                        <a:buChar char="•"/>
                      </a:pPr>
                      <a:r>
                        <a:rPr kumimoji="0" lang="en-GB" sz="1200" b="0" i="0" u="none" strike="noStrike" kern="1200" cap="none" spc="0" normalizeH="0" baseline="0" noProof="0" dirty="0">
                          <a:ln>
                            <a:noFill/>
                          </a:ln>
                          <a:solidFill>
                            <a:schemeClr val="tx1"/>
                          </a:solidFill>
                          <a:effectLst/>
                          <a:uLnTx/>
                          <a:uFillTx/>
                          <a:latin typeface="Helvetica Neue LT Std 45 Light" panose="020B0403020202020204"/>
                          <a:ea typeface="+mn-ea"/>
                          <a:cs typeface="+mn-cs"/>
                        </a:rPr>
                        <a:t>Following</a:t>
                      </a:r>
                      <a:r>
                        <a:rPr lang="en-GB" sz="1200" b="0" i="0" u="none" strike="noStrike" kern="1200" cap="none" spc="0" normalizeH="0" baseline="0" noProof="0" dirty="0">
                          <a:ln>
                            <a:noFill/>
                          </a:ln>
                          <a:solidFill>
                            <a:schemeClr val="tx1"/>
                          </a:solidFill>
                          <a:effectLst/>
                          <a:uLnTx/>
                          <a:uFillTx/>
                          <a:latin typeface="Helvetica Neue LT Std 45 Light" panose="020B0403020202020204"/>
                          <a:ea typeface="+mn-ea"/>
                          <a:cs typeface="+mn-cs"/>
                        </a:rPr>
                        <a:t> </a:t>
                      </a:r>
                      <a:r>
                        <a:rPr kumimoji="0" lang="en-GB" sz="1200" b="0" i="0" u="none" strike="noStrike" kern="1200" cap="none" spc="0" normalizeH="0" baseline="0" noProof="0" dirty="0">
                          <a:ln>
                            <a:noFill/>
                          </a:ln>
                          <a:solidFill>
                            <a:schemeClr val="tx1"/>
                          </a:solidFill>
                          <a:effectLst/>
                          <a:uLnTx/>
                          <a:uFillTx/>
                          <a:latin typeface="Helvetica Neue LT Std 45 Light" panose="020B0403020202020204"/>
                          <a:ea typeface="+mn-ea"/>
                          <a:cs typeface="+mn-cs"/>
                        </a:rPr>
                        <a:t>Wave 2</a:t>
                      </a:r>
                      <a:r>
                        <a:rPr lang="en-GB" sz="1200" b="0" i="0" u="none" strike="noStrike" kern="1200" cap="none" spc="0" normalizeH="0" baseline="0" noProof="0" dirty="0">
                          <a:ln>
                            <a:noFill/>
                          </a:ln>
                          <a:solidFill>
                            <a:schemeClr val="tx1"/>
                          </a:solidFill>
                          <a:effectLst/>
                          <a:uLnTx/>
                          <a:uFillTx/>
                          <a:latin typeface="Helvetica Neue LT Std 45 Light" panose="020B0403020202020204"/>
                          <a:ea typeface="+mn-ea"/>
                          <a:cs typeface="+mn-cs"/>
                        </a:rPr>
                        <a:t> co-creation of developments,</a:t>
                      </a:r>
                      <a:r>
                        <a:rPr kumimoji="0" lang="en-GB" sz="1200" b="0" i="0" u="none" strike="noStrike" kern="1200" cap="none" spc="0" normalizeH="0" baseline="0" noProof="0" dirty="0">
                          <a:ln>
                            <a:noFill/>
                          </a:ln>
                          <a:solidFill>
                            <a:schemeClr val="tx1"/>
                          </a:solidFill>
                          <a:effectLst/>
                          <a:uLnTx/>
                          <a:uFillTx/>
                          <a:latin typeface="Helvetica Neue LT Std 45 Light" panose="020B0403020202020204"/>
                          <a:ea typeface="+mn-ea"/>
                          <a:cs typeface="+mn-cs"/>
                        </a:rPr>
                        <a:t> ESO are targeting further updates</a:t>
                      </a:r>
                      <a:r>
                        <a:rPr lang="en-GB" sz="1200" b="0" i="0" u="none" strike="noStrike" kern="1200" cap="none" spc="0" normalizeH="0" baseline="0" noProof="0" dirty="0">
                          <a:ln>
                            <a:noFill/>
                          </a:ln>
                          <a:solidFill>
                            <a:schemeClr val="tx1"/>
                          </a:solidFill>
                          <a:effectLst/>
                          <a:uLnTx/>
                          <a:uFillTx/>
                          <a:latin typeface="Helvetica Neue LT Std 45 Light" panose="020B0403020202020204"/>
                          <a:ea typeface="+mn-ea"/>
                          <a:cs typeface="+mn-cs"/>
                        </a:rPr>
                        <a:t> to the service documentation unlocking accessibility and enhancing the service</a:t>
                      </a:r>
                      <a:endParaRPr kumimoji="0" lang="en-GB" sz="1200" b="0" i="0" u="none" strike="noStrike" kern="1200" cap="none" spc="0" normalizeH="0" baseline="0" noProof="0" dirty="0">
                        <a:ln>
                          <a:noFill/>
                        </a:ln>
                        <a:solidFill>
                          <a:schemeClr val="tx1"/>
                        </a:solidFill>
                        <a:effectLst/>
                        <a:uLnTx/>
                        <a:uFillTx/>
                        <a:latin typeface="Helvetica Neue LT Std 45 Light" panose="020B0403020202020204"/>
                        <a:ea typeface="+mn-ea"/>
                        <a:cs typeface="+mn-cs"/>
                      </a:endParaRPr>
                    </a:p>
                  </a:txBody>
                  <a:tcPr marL="72000" marR="72000" marT="72000" marB="72000"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182245" marR="0" lvl="2" indent="-182245" algn="l" rtl="0" eaLnBrk="1" fontAlgn="auto" latinLnBrk="0" hangingPunct="1">
                        <a:lnSpc>
                          <a:spcPct val="100000"/>
                        </a:lnSpc>
                        <a:spcBef>
                          <a:spcPts val="0"/>
                        </a:spcBef>
                        <a:spcAft>
                          <a:spcPts val="600"/>
                        </a:spcAft>
                        <a:buClr>
                          <a:schemeClr val="tx1"/>
                        </a:buClr>
                        <a:buSzTx/>
                        <a:buFont typeface="Arial" panose="020B0604020202020204" pitchFamily="34" charset="0"/>
                        <a:buChar char="•"/>
                      </a:pPr>
                      <a:r>
                        <a:rPr lang="en-GB" sz="1200" b="1" i="0" u="none" strike="noStrike" kern="1200" cap="none" spc="0" normalizeH="0" baseline="0" noProof="0" dirty="0">
                          <a:ln>
                            <a:noFill/>
                          </a:ln>
                          <a:solidFill>
                            <a:schemeClr val="tx1"/>
                          </a:solidFill>
                          <a:effectLst/>
                          <a:uLnTx/>
                          <a:uFillTx/>
                          <a:latin typeface="Helvetica Neue LT Std 45 Light" panose="020B0403020202020204"/>
                        </a:rPr>
                        <a:t>Early Developments Consultation. </a:t>
                      </a:r>
                      <a:r>
                        <a:rPr lang="en-GB" sz="1200" b="1" i="0" u="none" strike="noStrike" kern="1200" cap="none" spc="0" normalizeH="0" baseline="0" noProof="0" dirty="0">
                          <a:ln>
                            <a:noFill/>
                          </a:ln>
                          <a:effectLst/>
                          <a:uLnTx/>
                          <a:uFillTx/>
                          <a:latin typeface="Helvetica Neue LT Std 45 Light" panose="020B0403020202020204"/>
                        </a:rPr>
                        <a:t>EBGL Article 18</a:t>
                      </a:r>
                      <a:r>
                        <a:rPr lang="en-GB" sz="1200" b="0" i="0" u="none" strike="noStrike" kern="1200" cap="none" spc="0" normalizeH="0" baseline="0" noProof="0" dirty="0">
                          <a:ln>
                            <a:noFill/>
                          </a:ln>
                          <a:effectLst/>
                          <a:uLnTx/>
                          <a:uFillTx/>
                          <a:latin typeface="Helvetica Neue LT Std 45 Light" panose="020B0403020202020204"/>
                        </a:rPr>
                        <a:t> - Alignment with STOR consultation. </a:t>
                      </a:r>
                    </a:p>
                    <a:p>
                      <a:pPr marL="182245" marR="0" lvl="2" indent="-182245" algn="l" rtl="0" eaLnBrk="1" fontAlgn="auto" latinLnBrk="0" hangingPunct="1">
                        <a:lnSpc>
                          <a:spcPct val="100000"/>
                        </a:lnSpc>
                        <a:spcBef>
                          <a:spcPts val="0"/>
                        </a:spcBef>
                        <a:spcAft>
                          <a:spcPts val="600"/>
                        </a:spcAft>
                        <a:buClr>
                          <a:schemeClr val="tx1"/>
                        </a:buClr>
                        <a:buSzTx/>
                        <a:buFont typeface="Arial" panose="020B0604020202020204" pitchFamily="34" charset="0"/>
                        <a:buChar char="•"/>
                      </a:pPr>
                      <a:r>
                        <a:rPr lang="en-GB" sz="1200" b="1" i="0" u="none" strike="noStrike" kern="1200" cap="none" spc="0" normalizeH="0" baseline="0" noProof="0" dirty="0">
                          <a:ln>
                            <a:noFill/>
                          </a:ln>
                          <a:solidFill>
                            <a:srgbClr val="F26522"/>
                          </a:solidFill>
                          <a:effectLst/>
                          <a:uLnTx/>
                          <a:uFillTx/>
                          <a:latin typeface="Helvetica Neue LT Std 45 Light" panose="020B0403020202020204"/>
                        </a:rPr>
                        <a:t>UPDATE</a:t>
                      </a:r>
                      <a:r>
                        <a:rPr lang="en-GB" sz="1200" b="1" i="0" u="none" strike="noStrike" kern="1200" cap="none" spc="0" normalizeH="0" baseline="0" noProof="0" dirty="0">
                          <a:ln>
                            <a:noFill/>
                          </a:ln>
                          <a:effectLst/>
                          <a:uLnTx/>
                          <a:uFillTx/>
                          <a:latin typeface="Helvetica Neue LT Std 45 Light" panose="020B0403020202020204"/>
                        </a:rPr>
                        <a:t> - </a:t>
                      </a:r>
                      <a:r>
                        <a:rPr lang="en-GB" sz="1200" b="0" i="0" u="none" strike="noStrike" kern="1200" cap="none" spc="0" normalizeH="0" baseline="0" noProof="0" dirty="0">
                          <a:ln>
                            <a:noFill/>
                          </a:ln>
                          <a:effectLst/>
                          <a:uLnTx/>
                          <a:uFillTx/>
                          <a:latin typeface="Helvetica Neue LT Std 45 Light" panose="020B0403020202020204"/>
                        </a:rPr>
                        <a:t> Launched on</a:t>
                      </a:r>
                      <a:r>
                        <a:rPr lang="en-GB" sz="1200" b="1" i="0" u="none" strike="noStrike" kern="1200" cap="none" spc="0" normalizeH="0" baseline="0" noProof="0" dirty="0">
                          <a:ln>
                            <a:noFill/>
                          </a:ln>
                          <a:effectLst/>
                          <a:uLnTx/>
                          <a:uFillTx/>
                          <a:latin typeface="Helvetica Neue LT Std 45 Light" panose="020B0403020202020204"/>
                        </a:rPr>
                        <a:t> </a:t>
                      </a:r>
                      <a:r>
                        <a:rPr lang="en-GB" sz="1200" b="1" i="0" u="sng" strike="noStrike" kern="1200" cap="none" spc="0" normalizeH="0" baseline="0" noProof="0" dirty="0">
                          <a:ln>
                            <a:noFill/>
                          </a:ln>
                          <a:effectLst/>
                          <a:uLnTx/>
                          <a:uFillTx/>
                          <a:latin typeface="Helvetica Neue LT Std 45 Light" panose="020B0403020202020204"/>
                        </a:rPr>
                        <a:t>17 December</a:t>
                      </a:r>
                      <a:r>
                        <a:rPr lang="en-GB" sz="1200" b="0" i="0" u="none" strike="noStrike" kern="1200" cap="none" spc="0" normalizeH="0" baseline="0" noProof="0" dirty="0">
                          <a:ln>
                            <a:noFill/>
                          </a:ln>
                          <a:effectLst/>
                          <a:uLnTx/>
                          <a:uFillTx/>
                          <a:latin typeface="Helvetica Neue LT Std 45 Light" panose="020B0403020202020204"/>
                        </a:rPr>
                        <a:t>, closes on </a:t>
                      </a:r>
                      <a:r>
                        <a:rPr lang="en-GB" sz="1200" b="1" i="0" u="sng" strike="noStrike" kern="1200" cap="none" spc="0" normalizeH="0" baseline="0" noProof="0" dirty="0">
                          <a:ln>
                            <a:noFill/>
                          </a:ln>
                          <a:effectLst/>
                          <a:uLnTx/>
                          <a:uFillTx/>
                          <a:latin typeface="Helvetica Neue LT Std 45 Light" panose="020B0403020202020204"/>
                        </a:rPr>
                        <a:t>21 January</a:t>
                      </a:r>
                      <a:endParaRPr kumimoji="0" lang="en-GB" sz="1200" b="1" i="0" u="none" strike="noStrike" kern="1200" cap="none" spc="0" normalizeH="0" baseline="0" noProof="0" dirty="0">
                        <a:ln>
                          <a:noFill/>
                        </a:ln>
                        <a:solidFill>
                          <a:schemeClr val="tx1"/>
                        </a:solidFill>
                        <a:effectLst/>
                        <a:uLnTx/>
                        <a:uFillTx/>
                        <a:latin typeface="Helvetica Neue LT Std 45 Light" panose="020B0403020202020204"/>
                        <a:ea typeface="+mn-ea"/>
                        <a:cs typeface="+mn-cs"/>
                      </a:endParaRPr>
                    </a:p>
                    <a:p>
                      <a:pPr marL="0" marR="0" lvl="2" indent="0" algn="l" defTabSz="1043056" rtl="0" eaLnBrk="1" fontAlgn="auto" latinLnBrk="0" hangingPunct="1">
                        <a:lnSpc>
                          <a:spcPct val="100000"/>
                        </a:lnSpc>
                        <a:spcBef>
                          <a:spcPts val="0"/>
                        </a:spcBef>
                        <a:spcAft>
                          <a:spcPts val="600"/>
                        </a:spcAft>
                        <a:buClr>
                          <a:schemeClr val="tx1"/>
                        </a:buClr>
                        <a:buSzTx/>
                        <a:buFont typeface="Arial" panose="020B0604020202020204" pitchFamily="34" charset="0"/>
                        <a:buNone/>
                        <a:tabLst/>
                        <a:defRPr/>
                      </a:pPr>
                      <a:endParaRPr kumimoji="0" lang="en-GB" sz="1200" b="1" i="0" u="none" strike="noStrike" kern="1200" cap="none" spc="0" normalizeH="0" baseline="0" noProof="0" dirty="0">
                        <a:ln>
                          <a:noFill/>
                        </a:ln>
                        <a:solidFill>
                          <a:schemeClr val="tx1"/>
                        </a:solidFill>
                        <a:effectLst/>
                        <a:uLnTx/>
                        <a:uFillTx/>
                        <a:latin typeface="Helvetica Neue LT Std 45 Light" panose="020B0403020202020204"/>
                        <a:ea typeface="+mn-ea"/>
                        <a:cs typeface="+mn-cs"/>
                      </a:endParaRPr>
                    </a:p>
                    <a:p>
                      <a:pPr marL="0" marR="0" lvl="2" indent="0" algn="l" defTabSz="1043056" rtl="0" eaLnBrk="1" fontAlgn="auto" latinLnBrk="0" hangingPunct="1">
                        <a:lnSpc>
                          <a:spcPct val="100000"/>
                        </a:lnSpc>
                        <a:spcBef>
                          <a:spcPts val="0"/>
                        </a:spcBef>
                        <a:spcAft>
                          <a:spcPts val="600"/>
                        </a:spcAft>
                        <a:buClr>
                          <a:schemeClr val="tx1"/>
                        </a:buClr>
                        <a:buSzTx/>
                        <a:buFont typeface="Arial" panose="020B0604020202020204" pitchFamily="34" charset="0"/>
                        <a:buNone/>
                        <a:tabLst/>
                        <a:defRPr/>
                      </a:pPr>
                      <a:endParaRPr kumimoji="0" lang="en-GB" sz="1200" b="1" i="0" u="none" strike="noStrike" kern="1200" cap="none" spc="0" normalizeH="0" baseline="0" noProof="0" dirty="0">
                        <a:ln>
                          <a:noFill/>
                        </a:ln>
                        <a:solidFill>
                          <a:schemeClr val="tx1"/>
                        </a:solidFill>
                        <a:effectLst/>
                        <a:uLnTx/>
                        <a:uFillTx/>
                        <a:latin typeface="Helvetica Neue LT Std 45 Light" panose="020B0403020202020204"/>
                        <a:ea typeface="+mn-ea"/>
                        <a:cs typeface="+mn-cs"/>
                      </a:endParaRPr>
                    </a:p>
                  </a:txBody>
                  <a:tcPr marL="72000" marR="72000" marT="72000" marB="72000" horzOverflow="overflow">
                    <a:lnL w="6350" cap="flat" cmpd="sng" algn="ctr">
                      <a:noFill/>
                      <a:prstDash val="solid"/>
                      <a:round/>
                      <a:headEnd type="none" w="med" len="med"/>
                      <a:tailEnd type="none" w="med" len="med"/>
                    </a:lnL>
                    <a:lnR cap="flat">
                      <a:noFill/>
                    </a:lnR>
                    <a:lnT w="12700" cap="flat" cmpd="sng" algn="ctr">
                      <a:solidFill>
                        <a:schemeClr val="accent1"/>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pic>
        <p:nvPicPr>
          <p:cNvPr id="7" name="slide 18">
            <a:hlinkClick r:id="" action="ppaction://media"/>
            <a:extLst>
              <a:ext uri="{FF2B5EF4-FFF2-40B4-BE49-F238E27FC236}">
                <a16:creationId xmlns:a16="http://schemas.microsoft.com/office/drawing/2014/main" id="{78623797-1FC6-4760-BE94-31C5931D0C8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68932" y="895477"/>
            <a:ext cx="609600" cy="609600"/>
          </a:xfrm>
          <a:prstGeom prst="rect">
            <a:avLst/>
          </a:prstGeom>
        </p:spPr>
      </p:pic>
    </p:spTree>
    <p:extLst>
      <p:ext uri="{BB962C8B-B14F-4D97-AF65-F5344CB8AC3E}">
        <p14:creationId xmlns:p14="http://schemas.microsoft.com/office/powerpoint/2010/main" val="13320976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335"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D3ABB-2784-754F-9768-56AE0EF7A5D5}"/>
              </a:ext>
            </a:extLst>
          </p:cNvPr>
          <p:cNvSpPr>
            <a:spLocks noGrp="1"/>
          </p:cNvSpPr>
          <p:nvPr>
            <p:ph type="title"/>
          </p:nvPr>
        </p:nvSpPr>
        <p:spPr/>
        <p:txBody>
          <a:bodyPr/>
          <a:lstStyle/>
          <a:p>
            <a:r>
              <a:rPr lang="en-US" dirty="0"/>
              <a:t>Version control</a:t>
            </a:r>
          </a:p>
        </p:txBody>
      </p:sp>
      <p:graphicFrame>
        <p:nvGraphicFramePr>
          <p:cNvPr id="4" name="Table 3">
            <a:extLst>
              <a:ext uri="{FF2B5EF4-FFF2-40B4-BE49-F238E27FC236}">
                <a16:creationId xmlns:a16="http://schemas.microsoft.com/office/drawing/2014/main" id="{01D14237-FB19-4813-B185-B06649DE9384}"/>
              </a:ext>
            </a:extLst>
          </p:cNvPr>
          <p:cNvGraphicFramePr>
            <a:graphicFrameLocks noGrp="1"/>
          </p:cNvGraphicFramePr>
          <p:nvPr>
            <p:extLst>
              <p:ext uri="{D42A27DB-BD31-4B8C-83A1-F6EECF244321}">
                <p14:modId xmlns:p14="http://schemas.microsoft.com/office/powerpoint/2010/main" val="1070023441"/>
              </p:ext>
            </p:extLst>
          </p:nvPr>
        </p:nvGraphicFramePr>
        <p:xfrm>
          <a:off x="470269" y="999378"/>
          <a:ext cx="8216531" cy="3450384"/>
        </p:xfrm>
        <a:graphic>
          <a:graphicData uri="http://schemas.openxmlformats.org/drawingml/2006/table">
            <a:tbl>
              <a:tblPr firstRow="1" bandRow="1">
                <a:tableStyleId>{93296810-A885-4BE3-A3E7-6D5BEEA58F35}</a:tableStyleId>
              </a:tblPr>
              <a:tblGrid>
                <a:gridCol w="1329145">
                  <a:extLst>
                    <a:ext uri="{9D8B030D-6E8A-4147-A177-3AD203B41FA5}">
                      <a16:colId xmlns:a16="http://schemas.microsoft.com/office/drawing/2014/main" val="3013939251"/>
                    </a:ext>
                  </a:extLst>
                </a:gridCol>
                <a:gridCol w="1159981">
                  <a:extLst>
                    <a:ext uri="{9D8B030D-6E8A-4147-A177-3AD203B41FA5}">
                      <a16:colId xmlns:a16="http://schemas.microsoft.com/office/drawing/2014/main" val="2891986716"/>
                    </a:ext>
                  </a:extLst>
                </a:gridCol>
                <a:gridCol w="5727405">
                  <a:extLst>
                    <a:ext uri="{9D8B030D-6E8A-4147-A177-3AD203B41FA5}">
                      <a16:colId xmlns:a16="http://schemas.microsoft.com/office/drawing/2014/main" val="617206955"/>
                    </a:ext>
                  </a:extLst>
                </a:gridCol>
              </a:tblGrid>
              <a:tr h="265673">
                <a:tc>
                  <a:txBody>
                    <a:bodyPr/>
                    <a:lstStyle/>
                    <a:p>
                      <a:pPr algn="ctr"/>
                      <a:r>
                        <a:rPr lang="en-GB" sz="1400" dirty="0">
                          <a:latin typeface="Helvetica Neue LT Std 45 Light" panose="020B0403020202020204"/>
                        </a:rPr>
                        <a:t>Date</a:t>
                      </a:r>
                    </a:p>
                  </a:txBody>
                  <a:tcPr anchor="ctr"/>
                </a:tc>
                <a:tc>
                  <a:txBody>
                    <a:bodyPr/>
                    <a:lstStyle/>
                    <a:p>
                      <a:pPr algn="ctr"/>
                      <a:r>
                        <a:rPr lang="en-GB" sz="1400" dirty="0">
                          <a:latin typeface="Helvetica Neue LT Std 45 Light" panose="020B0403020202020204"/>
                        </a:rPr>
                        <a:t>Version</a:t>
                      </a:r>
                    </a:p>
                  </a:txBody>
                  <a:tcPr anchor="ctr"/>
                </a:tc>
                <a:tc>
                  <a:txBody>
                    <a:bodyPr/>
                    <a:lstStyle/>
                    <a:p>
                      <a:pPr algn="ctr"/>
                      <a:endParaRPr lang="en-GB" sz="1400" dirty="0">
                        <a:latin typeface="Helvetica Neue LT Std 45 Light" panose="020B0403020202020204"/>
                      </a:endParaRPr>
                    </a:p>
                  </a:txBody>
                  <a:tcPr anchor="ctr"/>
                </a:tc>
                <a:extLst>
                  <a:ext uri="{0D108BD9-81ED-4DB2-BD59-A6C34878D82A}">
                    <a16:rowId xmlns:a16="http://schemas.microsoft.com/office/drawing/2014/main" val="3208446445"/>
                  </a:ext>
                </a:extLst>
              </a:tr>
              <a:tr h="276316">
                <a:tc>
                  <a:txBody>
                    <a:bodyPr/>
                    <a:lstStyle/>
                    <a:p>
                      <a:pPr algn="ctr"/>
                      <a:r>
                        <a:rPr lang="en-GB" sz="1200" dirty="0">
                          <a:latin typeface="Helvetica Neue LT Std 45 Light" panose="020B0403020202020204"/>
                        </a:rPr>
                        <a:t>3.12.20</a:t>
                      </a:r>
                    </a:p>
                  </a:txBody>
                  <a:tcPr anchor="ctr"/>
                </a:tc>
                <a:tc>
                  <a:txBody>
                    <a:bodyPr/>
                    <a:lstStyle/>
                    <a:p>
                      <a:pPr algn="ctr"/>
                      <a:r>
                        <a:rPr lang="en-GB" sz="1200" dirty="0">
                          <a:latin typeface="Helvetica Neue LT Std 45 Light" panose="020B0403020202020204"/>
                        </a:rPr>
                        <a:t>1</a:t>
                      </a:r>
                    </a:p>
                  </a:txBody>
                  <a:tcPr anchor="ctr"/>
                </a:tc>
                <a:tc>
                  <a:txBody>
                    <a:bodyPr/>
                    <a:lstStyle/>
                    <a:p>
                      <a:pPr algn="ctr"/>
                      <a:r>
                        <a:rPr lang="en-GB" sz="1200" dirty="0">
                          <a:latin typeface="Helvetica Neue LT Std 45 Light" panose="020B0403020202020204"/>
                        </a:rPr>
                        <a:t>Original version</a:t>
                      </a:r>
                    </a:p>
                  </a:txBody>
                  <a:tcPr anchor="ctr"/>
                </a:tc>
                <a:extLst>
                  <a:ext uri="{0D108BD9-81ED-4DB2-BD59-A6C34878D82A}">
                    <a16:rowId xmlns:a16="http://schemas.microsoft.com/office/drawing/2014/main" val="2967222242"/>
                  </a:ext>
                </a:extLst>
              </a:tr>
              <a:tr h="2869268">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200" dirty="0">
                          <a:latin typeface="Helvetica Neue LT Std 45 Light" panose="020B0403020202020204"/>
                        </a:rPr>
                        <a:t>18.1.21</a:t>
                      </a:r>
                    </a:p>
                  </a:txBody>
                  <a:tcPr anchor="ctr"/>
                </a:tc>
                <a:tc>
                  <a:txBody>
                    <a:bodyPr/>
                    <a:lstStyle/>
                    <a:p>
                      <a:pPr algn="ctr"/>
                      <a:r>
                        <a:rPr lang="en-GB" sz="1200" dirty="0">
                          <a:latin typeface="Helvetica Neue LT Std 45 Light" panose="020B0403020202020204"/>
                        </a:rPr>
                        <a:t>2</a:t>
                      </a:r>
                    </a:p>
                  </a:txBody>
                  <a:tcPr anchor="ctr"/>
                </a:tc>
                <a:tc>
                  <a:txBody>
                    <a:bodyPr/>
                    <a:lstStyle/>
                    <a:p>
                      <a:pPr algn="ctr"/>
                      <a:r>
                        <a:rPr lang="en-GB" sz="1200" dirty="0">
                          <a:latin typeface="Helvetica Neue LT Std 45 Light" panose="020B0403020202020204"/>
                        </a:rPr>
                        <a:t>Updated the branding and added the following:</a:t>
                      </a:r>
                    </a:p>
                    <a:p>
                      <a:pPr marL="285750" marR="0" lvl="0" indent="-285750" algn="ctr"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solidFill>
                            <a:srgbClr val="F26522"/>
                          </a:solidFill>
                          <a:latin typeface="Helvetica Neue LT Std 45 Light" panose="020B0403020202020204"/>
                        </a:rPr>
                        <a:t>Slide 9 (Performance Monitoring) </a:t>
                      </a:r>
                      <a:r>
                        <a:rPr lang="en-GB" sz="1200" dirty="0">
                          <a:latin typeface="Helvetica Neue LT Std 45 Light" panose="020B0403020202020204"/>
                        </a:rPr>
                        <a:t>– early development consultation launched </a:t>
                      </a:r>
                      <a:r>
                        <a:rPr lang="en-GB" sz="1200" b="0" u="none" dirty="0">
                          <a:latin typeface="Helvetica Neue LT Std 45 Light" panose="020B0403020202020204"/>
                        </a:rPr>
                        <a:t>on</a:t>
                      </a:r>
                      <a:r>
                        <a:rPr lang="en-GB" sz="1200" b="0" i="0" u="none" strike="noStrike" kern="1200" cap="none" spc="0" normalizeH="0" baseline="0" noProof="0" dirty="0">
                          <a:ln>
                            <a:noFill/>
                          </a:ln>
                          <a:effectLst/>
                          <a:uLnTx/>
                          <a:uFillTx/>
                          <a:latin typeface="Helvetica Neue LT Std 45 Light" panose="020B0403020202020204"/>
                        </a:rPr>
                        <a:t> 17 December, closes on 21 January</a:t>
                      </a:r>
                      <a:endParaRPr lang="en-GB" sz="1200" dirty="0">
                        <a:solidFill>
                          <a:srgbClr val="F26522"/>
                        </a:solidFill>
                        <a:latin typeface="Helvetica Neue LT Std 45 Light" panose="020B0403020202020204"/>
                      </a:endParaRPr>
                    </a:p>
                    <a:p>
                      <a:pPr marL="285750" indent="-285750" algn="ctr">
                        <a:buFont typeface="Arial" panose="020B0604020202020204" pitchFamily="34" charset="0"/>
                        <a:buChar char="•"/>
                      </a:pPr>
                      <a:r>
                        <a:rPr lang="en-GB" sz="1200" dirty="0">
                          <a:solidFill>
                            <a:srgbClr val="F26522"/>
                          </a:solidFill>
                          <a:latin typeface="Helvetica Neue LT Std 45 Light" panose="020B0403020202020204"/>
                        </a:rPr>
                        <a:t>Slide 12 (Codes &amp; Governance) </a:t>
                      </a:r>
                      <a:r>
                        <a:rPr lang="en-GB" sz="1200" dirty="0">
                          <a:latin typeface="Helvetica Neue LT Std 45 Light" panose="020B0403020202020204"/>
                        </a:rPr>
                        <a:t>– early development consultation launched </a:t>
                      </a:r>
                      <a:r>
                        <a:rPr lang="en-GB" sz="1200" b="0" u="none" dirty="0">
                          <a:latin typeface="Helvetica Neue LT Std 45 Light" panose="020B0403020202020204"/>
                        </a:rPr>
                        <a:t>on</a:t>
                      </a:r>
                      <a:r>
                        <a:rPr lang="en-GB" sz="1200" b="0" i="0" u="none" strike="noStrike" kern="1200" cap="none" spc="0" normalizeH="0" baseline="0" noProof="0" dirty="0">
                          <a:ln>
                            <a:noFill/>
                          </a:ln>
                          <a:effectLst/>
                          <a:uLnTx/>
                          <a:uFillTx/>
                          <a:latin typeface="Helvetica Neue LT Std 45 Light" panose="020B0403020202020204"/>
                        </a:rPr>
                        <a:t> 17 December, closes on 21 January</a:t>
                      </a:r>
                      <a:endParaRPr lang="en-GB" sz="1200" dirty="0">
                        <a:solidFill>
                          <a:srgbClr val="F26522"/>
                        </a:solidFill>
                        <a:latin typeface="Helvetica Neue LT Std 45 Light" panose="020B0403020202020204"/>
                      </a:endParaRP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solidFill>
                            <a:srgbClr val="F26522"/>
                          </a:solidFill>
                          <a:latin typeface="Helvetica Neue LT Std 45 Light" panose="020B0403020202020204"/>
                        </a:rPr>
                        <a:t>Slide 13 (Procurement strategy) </a:t>
                      </a:r>
                      <a:r>
                        <a:rPr lang="en-GB" sz="1200" dirty="0">
                          <a:latin typeface="Helvetica Neue LT Std 45 Light" panose="020B0403020202020204"/>
                        </a:rPr>
                        <a:t>– </a:t>
                      </a:r>
                      <a:r>
                        <a:rPr lang="en-GB" sz="1200" b="0" i="0" u="none" strike="noStrike" kern="1200" cap="none" spc="0" normalizeH="0" baseline="0" noProof="0" dirty="0">
                          <a:ln>
                            <a:noFill/>
                          </a:ln>
                          <a:solidFill>
                            <a:schemeClr val="dk1"/>
                          </a:solidFill>
                          <a:effectLst/>
                          <a:uLnTx/>
                          <a:uFillTx/>
                          <a:latin typeface="Helvetica Neue LT Std 45 Light" panose="020B0403020202020204"/>
                          <a:ea typeface="+mn-ea"/>
                          <a:cs typeface="+mn-cs"/>
                        </a:rPr>
                        <a:t>DC market information report - published end Dec 2020</a:t>
                      </a:r>
                    </a:p>
                    <a:p>
                      <a:pPr marL="285750" indent="-285750" algn="ctr">
                        <a:buFont typeface="Arial" panose="020B0604020202020204" pitchFamily="34" charset="0"/>
                        <a:buChar char="•"/>
                      </a:pPr>
                      <a:r>
                        <a:rPr lang="en-GB" sz="1200" dirty="0">
                          <a:solidFill>
                            <a:srgbClr val="F26522"/>
                          </a:solidFill>
                          <a:latin typeface="Helvetica Neue LT Std 45 Light" panose="020B0403020202020204"/>
                        </a:rPr>
                        <a:t>Slide 14 (Industry co-creation) </a:t>
                      </a:r>
                      <a:r>
                        <a:rPr lang="en-GB" sz="1200" dirty="0">
                          <a:latin typeface="Helvetica Neue LT Std 45 Light" panose="020B0403020202020204"/>
                        </a:rPr>
                        <a:t>– survey closed in mid-December</a:t>
                      </a:r>
                    </a:p>
                    <a:p>
                      <a:pPr marL="285750" indent="-285750" algn="ctr">
                        <a:buFont typeface="Arial" panose="020B0604020202020204" pitchFamily="34" charset="0"/>
                        <a:buChar char="•"/>
                      </a:pPr>
                      <a:r>
                        <a:rPr lang="en-GB" sz="1200" dirty="0">
                          <a:solidFill>
                            <a:srgbClr val="F26522"/>
                          </a:solidFill>
                          <a:latin typeface="Helvetica Neue LT Std 45 Light" panose="020B0403020202020204"/>
                        </a:rPr>
                        <a:t>Slide 15 (Participant feedback) </a:t>
                      </a:r>
                      <a:r>
                        <a:rPr lang="en-GB" sz="1200" dirty="0">
                          <a:latin typeface="Helvetica Neue LT Std 45 Light" panose="020B0403020202020204"/>
                        </a:rPr>
                        <a:t>– r</a:t>
                      </a:r>
                      <a:r>
                        <a:rPr lang="en-GB" sz="1200" b="0" i="0" u="none" strike="noStrike" kern="1200" cap="none" spc="0" normalizeH="0" baseline="0" noProof="0" dirty="0">
                          <a:ln>
                            <a:noFill/>
                          </a:ln>
                          <a:solidFill>
                            <a:schemeClr val="tx1"/>
                          </a:solidFill>
                          <a:effectLst/>
                          <a:uLnTx/>
                          <a:uFillTx/>
                          <a:latin typeface="Helvetica Neue LT Std 45 Light" panose="020B0403020202020204"/>
                          <a:ea typeface="+mn-ea"/>
                          <a:cs typeface="+mn-cs"/>
                        </a:rPr>
                        <a:t>eport on provider feedback – will combine with the consultation responses and publish following the end of the consultation </a:t>
                      </a:r>
                    </a:p>
                    <a:p>
                      <a:pPr marL="285750" indent="-285750" algn="ctr">
                        <a:buFont typeface="Arial" panose="020B0604020202020204" pitchFamily="34" charset="0"/>
                        <a:buChar char="•"/>
                      </a:pPr>
                      <a:r>
                        <a:rPr lang="en-GB" sz="1200" b="0" dirty="0">
                          <a:solidFill>
                            <a:srgbClr val="F26522"/>
                          </a:solidFill>
                          <a:latin typeface="Helvetica Neue LT Std 45 Light" panose="020B0403020202020204"/>
                        </a:rPr>
                        <a:t>Slide 16 (BM stacking) </a:t>
                      </a:r>
                      <a:r>
                        <a:rPr lang="en-GB" sz="1200" dirty="0">
                          <a:latin typeface="Helvetica Neue LT Std 45 Light" panose="020B0403020202020204"/>
                        </a:rPr>
                        <a:t>– go-live on 27 Jan and</a:t>
                      </a:r>
                      <a:r>
                        <a:rPr lang="en-GB" sz="1200" dirty="0">
                          <a:solidFill>
                            <a:schemeClr val="dk1"/>
                          </a:solidFill>
                          <a:latin typeface="Helvetica Neue LT Std 45 Light" panose="020B0403020202020204"/>
                          <a:ea typeface="+mn-ea"/>
                          <a:cs typeface="+mn-cs"/>
                        </a:rPr>
                        <a:t> link to guidance document</a:t>
                      </a:r>
                    </a:p>
                    <a:p>
                      <a:pPr marL="285750" indent="-285750" algn="ctr">
                        <a:buFont typeface="Arial" panose="020B0604020202020204" pitchFamily="34" charset="0"/>
                        <a:buChar char="•"/>
                      </a:pPr>
                      <a:r>
                        <a:rPr lang="en-GB" sz="1200" dirty="0">
                          <a:solidFill>
                            <a:srgbClr val="F26522"/>
                          </a:solidFill>
                          <a:latin typeface="Helvetica Neue LT Std 45 Light" panose="020B0403020202020204"/>
                        </a:rPr>
                        <a:t>Slide 19 (EBGL consultation) </a:t>
                      </a:r>
                      <a:r>
                        <a:rPr lang="en-GB" sz="1200" dirty="0">
                          <a:latin typeface="Helvetica Neue LT Std 45 Light" panose="020B0403020202020204"/>
                        </a:rPr>
                        <a:t>– launched </a:t>
                      </a:r>
                      <a:r>
                        <a:rPr lang="en-GB" sz="1200" b="0" u="none" dirty="0">
                          <a:latin typeface="Helvetica Neue LT Std 45 Light" panose="020B0403020202020204"/>
                        </a:rPr>
                        <a:t>on</a:t>
                      </a:r>
                      <a:r>
                        <a:rPr lang="en-GB" sz="1200" b="0" i="0" u="none" strike="noStrike" kern="1200" cap="none" spc="0" normalizeH="0" baseline="0" noProof="0" dirty="0">
                          <a:ln>
                            <a:noFill/>
                          </a:ln>
                          <a:effectLst/>
                          <a:uLnTx/>
                          <a:uFillTx/>
                          <a:latin typeface="Helvetica Neue LT Std 45 Light" panose="020B0403020202020204"/>
                        </a:rPr>
                        <a:t> 17 December, closes on 21 January</a:t>
                      </a:r>
                      <a:endParaRPr kumimoji="0" lang="en-GB" sz="1200" b="0" i="0" u="none" strike="noStrike" kern="1200" cap="none" spc="0" normalizeH="0" baseline="0" noProof="0" dirty="0">
                        <a:ln>
                          <a:noFill/>
                        </a:ln>
                        <a:solidFill>
                          <a:schemeClr val="tx1"/>
                        </a:solidFill>
                        <a:effectLst/>
                        <a:uLnTx/>
                        <a:uFillTx/>
                        <a:latin typeface="Helvetica Neue LT Std 45 Light" panose="020B0403020202020204"/>
                        <a:ea typeface="+mn-ea"/>
                        <a:cs typeface="+mn-cs"/>
                      </a:endParaRPr>
                    </a:p>
                  </a:txBody>
                  <a:tcPr anchor="ctr"/>
                </a:tc>
                <a:extLst>
                  <a:ext uri="{0D108BD9-81ED-4DB2-BD59-A6C34878D82A}">
                    <a16:rowId xmlns:a16="http://schemas.microsoft.com/office/drawing/2014/main" val="2113160035"/>
                  </a:ext>
                </a:extLst>
              </a:tr>
            </a:tbl>
          </a:graphicData>
        </a:graphic>
      </p:graphicFrame>
    </p:spTree>
    <p:extLst>
      <p:ext uri="{BB962C8B-B14F-4D97-AF65-F5344CB8AC3E}">
        <p14:creationId xmlns:p14="http://schemas.microsoft.com/office/powerpoint/2010/main" val="23198854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de 19">
            <a:hlinkClick r:id="" action="ppaction://media"/>
            <a:extLst>
              <a:ext uri="{FF2B5EF4-FFF2-40B4-BE49-F238E27FC236}">
                <a16:creationId xmlns:a16="http://schemas.microsoft.com/office/drawing/2014/main" id="{EFF56152-DF85-499D-B304-0CF5B864A8C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31200" y="184150"/>
            <a:ext cx="609600" cy="609600"/>
          </a:xfrm>
          <a:prstGeom prst="rect">
            <a:avLst/>
          </a:prstGeom>
        </p:spPr>
      </p:pic>
      <p:sp>
        <p:nvSpPr>
          <p:cNvPr id="5" name="Rectangle 4">
            <a:extLst>
              <a:ext uri="{FF2B5EF4-FFF2-40B4-BE49-F238E27FC236}">
                <a16:creationId xmlns:a16="http://schemas.microsoft.com/office/drawing/2014/main" id="{0EA2D2D3-BB42-43EA-BB7A-DFEA930C669A}"/>
              </a:ext>
            </a:extLst>
          </p:cNvPr>
          <p:cNvSpPr/>
          <p:nvPr/>
        </p:nvSpPr>
        <p:spPr>
          <a:xfrm>
            <a:off x="502024" y="1004046"/>
            <a:ext cx="2572870" cy="3039035"/>
          </a:xfrm>
          <a:prstGeom prst="rect">
            <a:avLst/>
          </a:prstGeom>
          <a:solidFill>
            <a:schemeClr val="bg1"/>
          </a:solidFill>
          <a:ln w="19050">
            <a:solidFill>
              <a:schemeClr val="accent1"/>
            </a:solidFill>
          </a:ln>
        </p:spPr>
        <p:txBody>
          <a:bodyPr wrap="square" lIns="0" tIns="0" rIns="0" bIns="0" rtlCol="0" anchor="ctr">
            <a:noAutofit/>
          </a:bodyPr>
          <a:lstStyle/>
          <a:p>
            <a:pPr algn="ctr"/>
            <a:endParaRPr lang="en-GB" sz="1600" b="0" i="0" dirty="0">
              <a:cs typeface="Helvetica" charset="0"/>
            </a:endParaRPr>
          </a:p>
        </p:txBody>
      </p:sp>
      <p:sp>
        <p:nvSpPr>
          <p:cNvPr id="3" name="Text Placeholder 16">
            <a:extLst>
              <a:ext uri="{FF2B5EF4-FFF2-40B4-BE49-F238E27FC236}">
                <a16:creationId xmlns:a16="http://schemas.microsoft.com/office/drawing/2014/main" id="{E1E6F003-44B7-45E9-90EC-085974802DCF}"/>
              </a:ext>
            </a:extLst>
          </p:cNvPr>
          <p:cNvSpPr txBox="1">
            <a:spLocks/>
          </p:cNvSpPr>
          <p:nvPr/>
        </p:nvSpPr>
        <p:spPr>
          <a:xfrm>
            <a:off x="686675" y="1195457"/>
            <a:ext cx="2203568" cy="2785378"/>
          </a:xfrm>
          <a:prstGeom prst="rect">
            <a:avLst/>
          </a:prstGeom>
          <a:solidFill>
            <a:schemeClr val="bg1"/>
          </a:solidFill>
        </p:spPr>
        <p:txBody>
          <a:bodyPr vert="horz" wrap="square" lIns="0" tIns="0" rIns="0" bIns="0" rtlCol="0" anchor="t">
            <a:spAutoFit/>
          </a:bodyPr>
          <a:lstStyle>
            <a:lvl1pPr marL="0" indent="0" eaLnBrk="1" hangingPunct="1">
              <a:spcAft>
                <a:spcPts val="600"/>
              </a:spcAft>
              <a:buFont typeface="Wingdings 2" panose="05020102010507070707" pitchFamily="18" charset="2"/>
              <a:buNone/>
              <a:defRPr sz="1800" b="1">
                <a:solidFill>
                  <a:schemeClr val="accent1"/>
                </a:solidFill>
                <a:latin typeface="+mn-lt"/>
                <a:ea typeface="+mn-ea"/>
                <a:cs typeface="+mn-cs"/>
              </a:defRPr>
            </a:lvl1pPr>
            <a:lvl2pPr marL="0" indent="0" eaLnBrk="1" hangingPunct="1">
              <a:spcAft>
                <a:spcPts val="600"/>
              </a:spcAft>
              <a:buFont typeface="Wingdings 2" panose="05020102010507070707" pitchFamily="18" charset="2"/>
              <a:buNone/>
              <a:defRPr sz="1600">
                <a:solidFill>
                  <a:schemeClr val="tx1"/>
                </a:solidFill>
                <a:latin typeface="+mn-lt"/>
                <a:ea typeface="+mn-ea"/>
                <a:cs typeface="+mn-cs"/>
              </a:defRPr>
            </a:lvl2pPr>
            <a:lvl3pPr marL="180000" indent="-180000" eaLnBrk="1" hangingPunct="1">
              <a:spcAft>
                <a:spcPts val="600"/>
              </a:spcAft>
              <a:buClr>
                <a:schemeClr val="accent1"/>
              </a:buClr>
              <a:buFont typeface="Wingdings 2" panose="05020102010507070707" pitchFamily="18" charset="2"/>
              <a:buChar char=""/>
              <a:defRPr sz="1600">
                <a:solidFill>
                  <a:schemeClr val="tx1"/>
                </a:solidFill>
                <a:latin typeface="+mn-lt"/>
                <a:ea typeface="+mn-ea"/>
                <a:cs typeface="+mn-cs"/>
              </a:defRPr>
            </a:lvl3pPr>
            <a:lvl4pPr marL="360000" indent="-180000" eaLnBrk="1" hangingPunct="1">
              <a:spcAft>
                <a:spcPts val="600"/>
              </a:spcAft>
              <a:buClr>
                <a:schemeClr val="accent1"/>
              </a:buClr>
              <a:buFont typeface="Symbol" panose="05050102010706020507" pitchFamily="18" charset="2"/>
              <a:buChar char=""/>
              <a:defRPr sz="1600">
                <a:solidFill>
                  <a:schemeClr val="tx1"/>
                </a:solidFill>
                <a:latin typeface="+mn-lt"/>
                <a:ea typeface="+mn-ea"/>
                <a:cs typeface="+mn-cs"/>
              </a:defRPr>
            </a:lvl4pPr>
            <a:lvl5pPr marL="540000" indent="-180000" eaLnBrk="1" hangingPunct="1">
              <a:spcAft>
                <a:spcPts val="600"/>
              </a:spcAft>
              <a:buClr>
                <a:schemeClr val="accent1"/>
              </a:buClr>
              <a:buFont typeface="Symbol" panose="05050102010706020507" pitchFamily="18" charset="2"/>
              <a:buChar char=""/>
              <a:defRPr sz="1600">
                <a:solidFill>
                  <a:schemeClr val="tx1"/>
                </a:solidFill>
                <a:latin typeface="+mn-lt"/>
                <a:ea typeface="+mn-ea"/>
                <a:cs typeface="+mn-cs"/>
              </a:defRPr>
            </a:lvl5pPr>
            <a:lvl6pPr marL="180000" indent="-180000" eaLnBrk="1" hangingPunct="1">
              <a:spcAft>
                <a:spcPts val="600"/>
              </a:spcAft>
              <a:buFont typeface="+mj-lt"/>
              <a:buAutoNum type="arabicPeriod"/>
              <a:defRPr sz="1600">
                <a:solidFill>
                  <a:schemeClr val="tx1"/>
                </a:solidFill>
                <a:latin typeface="+mn-lt"/>
                <a:ea typeface="+mn-ea"/>
                <a:cs typeface="+mn-cs"/>
              </a:defRPr>
            </a:lvl6pPr>
            <a:lvl7pPr marL="360000" indent="-180000" eaLnBrk="1" hangingPunct="1">
              <a:spcAft>
                <a:spcPts val="600"/>
              </a:spcAft>
              <a:buFont typeface="+mj-lt"/>
              <a:buAutoNum type="alphaLcPeriod"/>
              <a:defRPr sz="1600">
                <a:solidFill>
                  <a:schemeClr val="tx1"/>
                </a:solidFill>
                <a:latin typeface="+mn-lt"/>
                <a:ea typeface="+mn-ea"/>
                <a:cs typeface="+mn-cs"/>
              </a:defRPr>
            </a:lvl7pPr>
            <a:lvl8pPr marL="540000" indent="-180000" eaLnBrk="1" hangingPunct="1">
              <a:spcAft>
                <a:spcPts val="600"/>
              </a:spcAft>
              <a:buFont typeface="+mj-lt"/>
              <a:buAutoNum type="romanLcPeriod"/>
              <a:defRPr sz="1600">
                <a:solidFill>
                  <a:schemeClr val="tx1"/>
                </a:solidFill>
                <a:latin typeface="+mn-lt"/>
                <a:ea typeface="+mn-ea"/>
                <a:cs typeface="+mn-cs"/>
              </a:defRPr>
            </a:lvl8pPr>
            <a:lvl9pPr marL="0" indent="0" eaLnBrk="1" hangingPunct="1">
              <a:spcAft>
                <a:spcPts val="600"/>
              </a:spcAft>
              <a:defRPr sz="2400">
                <a:solidFill>
                  <a:schemeClr val="accent1"/>
                </a:solidFill>
                <a:latin typeface="+mn-lt"/>
                <a:ea typeface="+mn-ea"/>
                <a:cs typeface="+mn-cs"/>
              </a:defRPr>
            </a:lvl9pPr>
          </a:lstStyle>
          <a:p>
            <a:pPr algn="ctr" defTabSz="914400"/>
            <a:r>
              <a:rPr lang="en-GB" sz="2000" kern="0" dirty="0">
                <a:solidFill>
                  <a:schemeClr val="tx1"/>
                </a:solidFill>
                <a:latin typeface="Helvetica Neue LT Std 65 Medium" panose="020B0604020202020204"/>
              </a:rPr>
              <a:t>Thank you</a:t>
            </a:r>
          </a:p>
          <a:p>
            <a:pPr defTabSz="914400"/>
            <a:endParaRPr lang="en-GB" sz="100" b="0" kern="0" dirty="0">
              <a:solidFill>
                <a:schemeClr val="tx1"/>
              </a:solidFill>
              <a:latin typeface="Helvetica Neue LT Std 65 Medium" panose="020B0604020202020204"/>
            </a:endParaRPr>
          </a:p>
          <a:p>
            <a:pPr defTabSz="914400"/>
            <a:r>
              <a:rPr lang="en-GB" b="0" kern="0" dirty="0">
                <a:solidFill>
                  <a:schemeClr val="tx1"/>
                </a:solidFill>
                <a:latin typeface="Helvetica Neue LT Std 65 Medium" panose="020B0604020202020204"/>
              </a:rPr>
              <a:t>For further detailed discussions, please contact your Account Manager or the team at: </a:t>
            </a:r>
            <a:endParaRPr lang="en-US" b="0" kern="0" dirty="0">
              <a:solidFill>
                <a:schemeClr val="tx1"/>
              </a:solidFill>
              <a:latin typeface="Helvetica Neue LT Std 65 Medium" panose="020B0604020202020204"/>
              <a:ea typeface="+mn-lt"/>
              <a:cs typeface="+mn-lt"/>
            </a:endParaRPr>
          </a:p>
          <a:p>
            <a:pPr defTabSz="914400"/>
            <a:r>
              <a:rPr lang="en-US" b="0" kern="0" dirty="0">
                <a:solidFill>
                  <a:schemeClr val="accent6"/>
                </a:solidFill>
                <a:latin typeface="Helvetica Neue LT Std 65 Medium" panose="020B0604020202020204"/>
                <a:ea typeface="+mn-lt"/>
                <a:cs typeface="+mn-lt"/>
                <a:hlinkClick r:id="rId6">
                  <a:extLst>
                    <a:ext uri="{A12FA001-AC4F-418D-AE19-62706E023703}">
                      <ahyp:hlinkClr xmlns:ahyp="http://schemas.microsoft.com/office/drawing/2018/hyperlinkcolor" val="tx"/>
                    </a:ext>
                  </a:extLst>
                </a:hlinkClick>
              </a:rPr>
              <a:t>box.futureofbalancingservices@nationalgrideso.com</a:t>
            </a:r>
            <a:endParaRPr lang="en-US" b="0" kern="0" dirty="0">
              <a:solidFill>
                <a:schemeClr val="accent6"/>
              </a:solidFill>
              <a:latin typeface="Helvetica Neue LT Std 65 Medium" panose="020B0604020202020204"/>
              <a:ea typeface="+mn-lt"/>
              <a:cs typeface="+mn-lt"/>
            </a:endParaRPr>
          </a:p>
        </p:txBody>
      </p:sp>
    </p:spTree>
    <p:extLst>
      <p:ext uri="{BB962C8B-B14F-4D97-AF65-F5344CB8AC3E}">
        <p14:creationId xmlns:p14="http://schemas.microsoft.com/office/powerpoint/2010/main" val="34386025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19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D3ABB-2784-754F-9768-56AE0EF7A5D5}"/>
              </a:ext>
            </a:extLst>
          </p:cNvPr>
          <p:cNvSpPr>
            <a:spLocks noGrp="1"/>
          </p:cNvSpPr>
          <p:nvPr>
            <p:ph type="title"/>
          </p:nvPr>
        </p:nvSpPr>
        <p:spPr>
          <a:xfrm>
            <a:off x="470269" y="420088"/>
            <a:ext cx="4827872" cy="478310"/>
          </a:xfrm>
        </p:spPr>
        <p:txBody>
          <a:bodyPr/>
          <a:lstStyle/>
          <a:p>
            <a:r>
              <a:rPr lang="en-GB" dirty="0"/>
              <a:t>DC Soft Launch so far</a:t>
            </a:r>
            <a:endParaRPr lang="en-US" dirty="0"/>
          </a:p>
        </p:txBody>
      </p:sp>
      <p:sp>
        <p:nvSpPr>
          <p:cNvPr id="3" name="Text Placeholder 2">
            <a:extLst>
              <a:ext uri="{FF2B5EF4-FFF2-40B4-BE49-F238E27FC236}">
                <a16:creationId xmlns:a16="http://schemas.microsoft.com/office/drawing/2014/main" id="{47E62851-E29C-944B-8BDA-F3DF10C44E4B}"/>
              </a:ext>
            </a:extLst>
          </p:cNvPr>
          <p:cNvSpPr>
            <a:spLocks noGrp="1"/>
          </p:cNvSpPr>
          <p:nvPr>
            <p:ph type="body" sz="quarter" idx="12"/>
          </p:nvPr>
        </p:nvSpPr>
        <p:spPr>
          <a:xfrm>
            <a:off x="470269" y="1126415"/>
            <a:ext cx="8351002" cy="3247043"/>
          </a:xfrm>
        </p:spPr>
        <p:txBody>
          <a:bodyPr numCol="1"/>
          <a:lstStyle/>
          <a:p>
            <a:pPr marL="171450" indent="-171450">
              <a:buFont typeface="Arial" panose="020B0604020202020204" pitchFamily="34" charset="0"/>
              <a:buChar char="•"/>
            </a:pPr>
            <a:r>
              <a:rPr lang="en-GB" sz="1600" dirty="0">
                <a:solidFill>
                  <a:schemeClr val="tx1"/>
                </a:solidFill>
              </a:rPr>
              <a:t>EBGL consultation implemented DC in record time with Ofgem &amp; industry</a:t>
            </a:r>
          </a:p>
          <a:p>
            <a:pPr marL="171450" indent="-171450">
              <a:buFont typeface="Arial" panose="020B0604020202020204" pitchFamily="34" charset="0"/>
              <a:buChar char="•"/>
            </a:pPr>
            <a:endParaRPr lang="en-GB" sz="1200" dirty="0">
              <a:solidFill>
                <a:schemeClr val="tx1"/>
              </a:solidFill>
            </a:endParaRPr>
          </a:p>
          <a:p>
            <a:pPr marL="171450" indent="-171450">
              <a:buFont typeface="Arial" panose="020B0604020202020204" pitchFamily="34" charset="0"/>
              <a:buChar char="•"/>
            </a:pPr>
            <a:r>
              <a:rPr lang="en-GB" sz="1600" dirty="0">
                <a:solidFill>
                  <a:schemeClr val="tx1"/>
                </a:solidFill>
              </a:rPr>
              <a:t>Service go live 2nd October with day ahead procurement</a:t>
            </a:r>
          </a:p>
          <a:p>
            <a:pPr marL="171450" indent="-171450">
              <a:buFont typeface="Arial" panose="020B0604020202020204" pitchFamily="34" charset="0"/>
              <a:buChar char="•"/>
            </a:pPr>
            <a:endParaRPr lang="en-GB" sz="1200" dirty="0">
              <a:solidFill>
                <a:schemeClr val="tx1"/>
              </a:solidFill>
            </a:endParaRPr>
          </a:p>
          <a:p>
            <a:pPr marL="171450" indent="-171450">
              <a:buFont typeface="Arial" panose="020B0604020202020204" pitchFamily="34" charset="0"/>
              <a:buChar char="•"/>
            </a:pPr>
            <a:r>
              <a:rPr lang="en-GB" sz="1600" dirty="0">
                <a:solidFill>
                  <a:schemeClr val="tx1"/>
                </a:solidFill>
              </a:rPr>
              <a:t>Service initiation second day of operation. Operational learning and embedding underway</a:t>
            </a:r>
          </a:p>
          <a:p>
            <a:pPr marL="171450" indent="-171450">
              <a:buFont typeface="Arial" panose="020B0604020202020204" pitchFamily="34" charset="0"/>
              <a:buChar char="•"/>
            </a:pPr>
            <a:endParaRPr lang="en-GB" sz="1200" dirty="0">
              <a:solidFill>
                <a:schemeClr val="tx1"/>
              </a:solidFill>
            </a:endParaRPr>
          </a:p>
          <a:p>
            <a:pPr marL="171450" indent="-171450">
              <a:buFont typeface="Arial" panose="020B0604020202020204" pitchFamily="34" charset="0"/>
              <a:buChar char="•"/>
            </a:pPr>
            <a:r>
              <a:rPr lang="en-GB" sz="1600" dirty="0">
                <a:solidFill>
                  <a:schemeClr val="tx1"/>
                </a:solidFill>
              </a:rPr>
              <a:t>~323MW actively participating. Average clearing price £17/MW/h</a:t>
            </a:r>
          </a:p>
          <a:p>
            <a:pPr marL="171450" indent="-171450">
              <a:buFont typeface="Arial" panose="020B0604020202020204" pitchFamily="34" charset="0"/>
              <a:buChar char="•"/>
            </a:pPr>
            <a:endParaRPr lang="en-GB" sz="1200" dirty="0">
              <a:solidFill>
                <a:schemeClr val="tx1"/>
              </a:solidFill>
            </a:endParaRPr>
          </a:p>
          <a:p>
            <a:pPr marL="171450" indent="-171450">
              <a:buFont typeface="Arial" panose="020B0604020202020204" pitchFamily="34" charset="0"/>
              <a:buChar char="•"/>
            </a:pPr>
            <a:r>
              <a:rPr lang="en-GB" sz="1600" dirty="0">
                <a:solidFill>
                  <a:schemeClr val="tx1"/>
                </a:solidFill>
              </a:rPr>
              <a:t>World leading frequency product. Productive engagement sessions with a variety of stakeholders to enhance learning by doing philosophy</a:t>
            </a:r>
          </a:p>
          <a:p>
            <a:pPr marL="171450" indent="-171450">
              <a:buFont typeface="Arial" panose="020B0604020202020204" pitchFamily="34" charset="0"/>
              <a:buChar char="•"/>
            </a:pPr>
            <a:endParaRPr lang="en-US" sz="1600" dirty="0">
              <a:solidFill>
                <a:schemeClr val="tx1"/>
              </a:solidFill>
            </a:endParaRPr>
          </a:p>
        </p:txBody>
      </p:sp>
      <p:pic>
        <p:nvPicPr>
          <p:cNvPr id="5" name="Slide 2">
            <a:hlinkClick r:id="" action="ppaction://media"/>
            <a:extLst>
              <a:ext uri="{FF2B5EF4-FFF2-40B4-BE49-F238E27FC236}">
                <a16:creationId xmlns:a16="http://schemas.microsoft.com/office/drawing/2014/main" id="{C085F277-D7C5-443D-A742-1A824B1C943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09949" y="158909"/>
            <a:ext cx="609600" cy="609600"/>
          </a:xfrm>
          <a:prstGeom prst="rect">
            <a:avLst/>
          </a:prstGeom>
        </p:spPr>
      </p:pic>
    </p:spTree>
    <p:extLst>
      <p:ext uri="{BB962C8B-B14F-4D97-AF65-F5344CB8AC3E}">
        <p14:creationId xmlns:p14="http://schemas.microsoft.com/office/powerpoint/2010/main" val="4373884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886"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D3ABB-2784-754F-9768-56AE0EF7A5D5}"/>
              </a:ext>
            </a:extLst>
          </p:cNvPr>
          <p:cNvSpPr>
            <a:spLocks noGrp="1"/>
          </p:cNvSpPr>
          <p:nvPr>
            <p:ph type="title"/>
          </p:nvPr>
        </p:nvSpPr>
        <p:spPr>
          <a:xfrm>
            <a:off x="470269" y="420088"/>
            <a:ext cx="4827872" cy="478310"/>
          </a:xfrm>
        </p:spPr>
        <p:txBody>
          <a:bodyPr/>
          <a:lstStyle/>
          <a:p>
            <a:r>
              <a:rPr lang="en-GB" dirty="0"/>
              <a:t>Soft Launch Journey</a:t>
            </a:r>
            <a:endParaRPr lang="en-US" dirty="0"/>
          </a:p>
        </p:txBody>
      </p:sp>
      <p:sp>
        <p:nvSpPr>
          <p:cNvPr id="3" name="Text Placeholder 2">
            <a:extLst>
              <a:ext uri="{FF2B5EF4-FFF2-40B4-BE49-F238E27FC236}">
                <a16:creationId xmlns:a16="http://schemas.microsoft.com/office/drawing/2014/main" id="{47E62851-E29C-944B-8BDA-F3DF10C44E4B}"/>
              </a:ext>
            </a:extLst>
          </p:cNvPr>
          <p:cNvSpPr>
            <a:spLocks noGrp="1"/>
          </p:cNvSpPr>
          <p:nvPr>
            <p:ph type="body" sz="quarter" idx="12"/>
          </p:nvPr>
        </p:nvSpPr>
        <p:spPr>
          <a:xfrm>
            <a:off x="468547" y="1054698"/>
            <a:ext cx="8351002" cy="3431709"/>
          </a:xfrm>
        </p:spPr>
        <p:txBody>
          <a:bodyPr numCol="1"/>
          <a:lstStyle/>
          <a:p>
            <a:r>
              <a:rPr lang="en-GB" sz="1600" dirty="0">
                <a:solidFill>
                  <a:schemeClr val="tx1"/>
                </a:solidFill>
              </a:rPr>
              <a:t>The soft launch of Dynamic Containment has passed its first milestone of Go-Live. We are successfully procuring the service on a day ahead basis and gaining operational experience. </a:t>
            </a:r>
          </a:p>
          <a:p>
            <a:endParaRPr lang="en-GB" sz="1000" dirty="0">
              <a:solidFill>
                <a:schemeClr val="tx1"/>
              </a:solidFill>
            </a:endParaRPr>
          </a:p>
          <a:p>
            <a:r>
              <a:rPr lang="en-GB" sz="1600" dirty="0">
                <a:solidFill>
                  <a:schemeClr val="tx1"/>
                </a:solidFill>
              </a:rPr>
              <a:t>As a world leading frequency product, it is vital we robustly embed the new processes associated with the product. Soft launch strives to make early developments to the service and gather learnings for further enhancements. ESO have categorised the workstreams into 2 waves based on our operational requirements and ambitions to progress at pace to support market growth/competition. </a:t>
            </a:r>
          </a:p>
          <a:p>
            <a:endParaRPr lang="en-GB" sz="1050" dirty="0">
              <a:solidFill>
                <a:schemeClr val="tx1"/>
              </a:solidFill>
            </a:endParaRPr>
          </a:p>
          <a:p>
            <a:r>
              <a:rPr lang="en-GB" sz="1600" dirty="0">
                <a:solidFill>
                  <a:schemeClr val="tx1"/>
                </a:solidFill>
              </a:rPr>
              <a:t>Following the learning by doing project philosophy, this will take us on the journey towards our enduring DC service.</a:t>
            </a:r>
          </a:p>
          <a:p>
            <a:endParaRPr lang="en-US" sz="1600" dirty="0">
              <a:solidFill>
                <a:schemeClr val="tx1"/>
              </a:solidFill>
            </a:endParaRPr>
          </a:p>
        </p:txBody>
      </p:sp>
      <p:pic>
        <p:nvPicPr>
          <p:cNvPr id="6" name="Slide 3">
            <a:hlinkClick r:id="" action="ppaction://media"/>
            <a:extLst>
              <a:ext uri="{FF2B5EF4-FFF2-40B4-BE49-F238E27FC236}">
                <a16:creationId xmlns:a16="http://schemas.microsoft.com/office/drawing/2014/main" id="{44CCA8A1-F7ED-46A3-A75C-45D16528B65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09949" y="234811"/>
            <a:ext cx="609600" cy="609600"/>
          </a:xfrm>
          <a:prstGeom prst="rect">
            <a:avLst/>
          </a:prstGeom>
        </p:spPr>
      </p:pic>
    </p:spTree>
    <p:extLst>
      <p:ext uri="{BB962C8B-B14F-4D97-AF65-F5344CB8AC3E}">
        <p14:creationId xmlns:p14="http://schemas.microsoft.com/office/powerpoint/2010/main" val="16222812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969"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D3ABB-2784-754F-9768-56AE0EF7A5D5}"/>
              </a:ext>
            </a:extLst>
          </p:cNvPr>
          <p:cNvSpPr>
            <a:spLocks noGrp="1"/>
          </p:cNvSpPr>
          <p:nvPr>
            <p:ph type="title"/>
          </p:nvPr>
        </p:nvSpPr>
        <p:spPr>
          <a:xfrm>
            <a:off x="470269" y="420088"/>
            <a:ext cx="4827872" cy="478310"/>
          </a:xfrm>
        </p:spPr>
        <p:txBody>
          <a:bodyPr/>
          <a:lstStyle/>
          <a:p>
            <a:r>
              <a:rPr lang="en-GB" dirty="0"/>
              <a:t>Market Requirements</a:t>
            </a:r>
            <a:endParaRPr lang="en-US" dirty="0"/>
          </a:p>
        </p:txBody>
      </p:sp>
      <p:sp>
        <p:nvSpPr>
          <p:cNvPr id="3" name="Text Placeholder 2">
            <a:extLst>
              <a:ext uri="{FF2B5EF4-FFF2-40B4-BE49-F238E27FC236}">
                <a16:creationId xmlns:a16="http://schemas.microsoft.com/office/drawing/2014/main" id="{47E62851-E29C-944B-8BDA-F3DF10C44E4B}"/>
              </a:ext>
            </a:extLst>
          </p:cNvPr>
          <p:cNvSpPr>
            <a:spLocks noGrp="1"/>
          </p:cNvSpPr>
          <p:nvPr>
            <p:ph type="body" sz="quarter" idx="12"/>
          </p:nvPr>
        </p:nvSpPr>
        <p:spPr>
          <a:xfrm>
            <a:off x="470269" y="1126415"/>
            <a:ext cx="8351002" cy="2800767"/>
          </a:xfrm>
        </p:spPr>
        <p:txBody>
          <a:bodyPr numCol="1"/>
          <a:lstStyle/>
          <a:p>
            <a:r>
              <a:rPr lang="en-GB" sz="1600" dirty="0">
                <a:solidFill>
                  <a:schemeClr val="tx1"/>
                </a:solidFill>
              </a:rPr>
              <a:t>The ESO is seeking to procure at least 1,000 MW of DC-LF by May 2021. </a:t>
            </a:r>
          </a:p>
          <a:p>
            <a:endParaRPr lang="en-GB" sz="1000" dirty="0">
              <a:solidFill>
                <a:schemeClr val="tx1"/>
              </a:solidFill>
            </a:endParaRPr>
          </a:p>
          <a:p>
            <a:r>
              <a:rPr lang="en-GB" sz="1600" dirty="0">
                <a:solidFill>
                  <a:schemeClr val="tx1"/>
                </a:solidFill>
              </a:rPr>
              <a:t>We will be updating our DC requirements via a Market Information Report (MIR). Changes to procurement requirements will be detailed in this MIR. </a:t>
            </a:r>
          </a:p>
          <a:p>
            <a:endParaRPr lang="en-GB" sz="1000" dirty="0">
              <a:solidFill>
                <a:schemeClr val="tx1"/>
              </a:solidFill>
            </a:endParaRPr>
          </a:p>
          <a:p>
            <a:r>
              <a:rPr lang="en-GB" sz="1600" dirty="0">
                <a:solidFill>
                  <a:schemeClr val="tx1"/>
                </a:solidFill>
              </a:rPr>
              <a:t>We are maintaining focus on meeting our LF requirements prior to procurement of DC-HF. Timeline for launch of DC-HF is dependent on our developments for and market growth of LF.</a:t>
            </a:r>
          </a:p>
          <a:p>
            <a:endParaRPr lang="en-GB" sz="1600" dirty="0">
              <a:solidFill>
                <a:schemeClr val="tx1"/>
              </a:solidFill>
            </a:endParaRPr>
          </a:p>
          <a:p>
            <a:endParaRPr lang="en-US" sz="1600" dirty="0">
              <a:solidFill>
                <a:schemeClr val="tx1"/>
              </a:solidFill>
            </a:endParaRPr>
          </a:p>
        </p:txBody>
      </p:sp>
      <p:pic>
        <p:nvPicPr>
          <p:cNvPr id="5" name="Slide 4">
            <a:hlinkClick r:id="" action="ppaction://media"/>
            <a:extLst>
              <a:ext uri="{FF2B5EF4-FFF2-40B4-BE49-F238E27FC236}">
                <a16:creationId xmlns:a16="http://schemas.microsoft.com/office/drawing/2014/main" id="{C8D6F1A0-949C-460F-A304-18C2BF313FD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09499" y="173788"/>
            <a:ext cx="609600" cy="609600"/>
          </a:xfrm>
          <a:prstGeom prst="rect">
            <a:avLst/>
          </a:prstGeom>
        </p:spPr>
      </p:pic>
    </p:spTree>
    <p:extLst>
      <p:ext uri="{BB962C8B-B14F-4D97-AF65-F5344CB8AC3E}">
        <p14:creationId xmlns:p14="http://schemas.microsoft.com/office/powerpoint/2010/main" val="14040279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71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D3ABB-2784-754F-9768-56AE0EF7A5D5}"/>
              </a:ext>
            </a:extLst>
          </p:cNvPr>
          <p:cNvSpPr>
            <a:spLocks noGrp="1"/>
          </p:cNvSpPr>
          <p:nvPr>
            <p:ph type="title"/>
          </p:nvPr>
        </p:nvSpPr>
        <p:spPr>
          <a:xfrm>
            <a:off x="470269" y="420088"/>
            <a:ext cx="4827872" cy="478310"/>
          </a:xfrm>
        </p:spPr>
        <p:txBody>
          <a:bodyPr/>
          <a:lstStyle/>
          <a:p>
            <a:r>
              <a:rPr lang="en-GB" dirty="0"/>
              <a:t>Delivery Waves</a:t>
            </a:r>
            <a:endParaRPr lang="en-US" dirty="0"/>
          </a:p>
        </p:txBody>
      </p:sp>
      <p:sp>
        <p:nvSpPr>
          <p:cNvPr id="3" name="Text Placeholder 2">
            <a:extLst>
              <a:ext uri="{FF2B5EF4-FFF2-40B4-BE49-F238E27FC236}">
                <a16:creationId xmlns:a16="http://schemas.microsoft.com/office/drawing/2014/main" id="{47E62851-E29C-944B-8BDA-F3DF10C44E4B}"/>
              </a:ext>
            </a:extLst>
          </p:cNvPr>
          <p:cNvSpPr>
            <a:spLocks noGrp="1"/>
          </p:cNvSpPr>
          <p:nvPr>
            <p:ph type="body" sz="quarter" idx="12"/>
          </p:nvPr>
        </p:nvSpPr>
        <p:spPr>
          <a:xfrm>
            <a:off x="470269" y="1079033"/>
            <a:ext cx="8351002" cy="3108543"/>
          </a:xfrm>
        </p:spPr>
        <p:txBody>
          <a:bodyPr numCol="1"/>
          <a:lstStyle/>
          <a:p>
            <a:r>
              <a:rPr lang="en-GB" sz="1600" b="1" dirty="0">
                <a:solidFill>
                  <a:schemeClr val="tx1"/>
                </a:solidFill>
              </a:rPr>
              <a:t>Wave 1 – Post Go-Live embedding &amp; early developments</a:t>
            </a:r>
          </a:p>
          <a:p>
            <a:r>
              <a:rPr lang="en-GB" sz="1400" dirty="0">
                <a:solidFill>
                  <a:schemeClr val="tx1"/>
                </a:solidFill>
              </a:rPr>
              <a:t>Integrating the new processes and systems associated with DC as we work with the control room to embed DC into the operational toolkit. Key project team resource to ensure DC has a solid foundation to start making developments and improvements. Early market engagement and feedback to identify and progress quick wins at pace to support growing market participation and liquidity. First consultation post go live to address early developments and fine tuning.</a:t>
            </a:r>
          </a:p>
          <a:p>
            <a:endParaRPr lang="en-GB" sz="1000" b="1" dirty="0">
              <a:solidFill>
                <a:schemeClr val="tx1"/>
              </a:solidFill>
            </a:endParaRPr>
          </a:p>
          <a:p>
            <a:r>
              <a:rPr lang="en-GB" sz="1600" b="1" dirty="0">
                <a:solidFill>
                  <a:schemeClr val="tx1"/>
                </a:solidFill>
              </a:rPr>
              <a:t>Wave 2 – Target kick off by 1 April 2021</a:t>
            </a:r>
          </a:p>
          <a:p>
            <a:r>
              <a:rPr lang="en-GB" sz="1400" dirty="0">
                <a:solidFill>
                  <a:schemeClr val="tx1"/>
                </a:solidFill>
              </a:rPr>
              <a:t>Work streams that will help move DC towards the enduring product. These topics require detailed review that will be supported by Wave 1 learnings with the aim to remove further barriers to entry and setup the service to transition towards the enduring product. The success and completion of Wave 1 will drive Wave 2 updates which ESO will continually monitor and communicate through this document. Subsequently, this will result in a second consultation under soft launch.</a:t>
            </a:r>
          </a:p>
        </p:txBody>
      </p:sp>
      <p:pic>
        <p:nvPicPr>
          <p:cNvPr id="4" name="Slide 5">
            <a:hlinkClick r:id="" action="ppaction://media"/>
            <a:extLst>
              <a:ext uri="{FF2B5EF4-FFF2-40B4-BE49-F238E27FC236}">
                <a16:creationId xmlns:a16="http://schemas.microsoft.com/office/drawing/2014/main" id="{08E2CC79-B838-46C0-8D95-0D7591C86E8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09499" y="173788"/>
            <a:ext cx="609600" cy="609600"/>
          </a:xfrm>
          <a:prstGeom prst="rect">
            <a:avLst/>
          </a:prstGeom>
        </p:spPr>
      </p:pic>
    </p:spTree>
    <p:extLst>
      <p:ext uri="{BB962C8B-B14F-4D97-AF65-F5344CB8AC3E}">
        <p14:creationId xmlns:p14="http://schemas.microsoft.com/office/powerpoint/2010/main" val="15464640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19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D3ABB-2784-754F-9768-56AE0EF7A5D5}"/>
              </a:ext>
            </a:extLst>
          </p:cNvPr>
          <p:cNvSpPr>
            <a:spLocks noGrp="1"/>
          </p:cNvSpPr>
          <p:nvPr>
            <p:ph type="title"/>
          </p:nvPr>
        </p:nvSpPr>
        <p:spPr>
          <a:xfrm>
            <a:off x="470269" y="420088"/>
            <a:ext cx="4827872" cy="478310"/>
          </a:xfrm>
        </p:spPr>
        <p:txBody>
          <a:bodyPr/>
          <a:lstStyle/>
          <a:p>
            <a:r>
              <a:rPr lang="en-GB" dirty="0"/>
              <a:t>Soft Launch Scope</a:t>
            </a:r>
            <a:endParaRPr lang="en-US" dirty="0"/>
          </a:p>
        </p:txBody>
      </p:sp>
      <p:pic>
        <p:nvPicPr>
          <p:cNvPr id="4" name="Slide 6">
            <a:hlinkClick r:id="" action="ppaction://media"/>
            <a:extLst>
              <a:ext uri="{FF2B5EF4-FFF2-40B4-BE49-F238E27FC236}">
                <a16:creationId xmlns:a16="http://schemas.microsoft.com/office/drawing/2014/main" id="{36B85E02-5A81-47A1-9A51-9B98BEC6A18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75618" y="77526"/>
            <a:ext cx="609600" cy="609600"/>
          </a:xfrm>
          <a:prstGeom prst="rect">
            <a:avLst/>
          </a:prstGeom>
        </p:spPr>
      </p:pic>
      <p:sp>
        <p:nvSpPr>
          <p:cNvPr id="7" name="Text Box 2">
            <a:extLst>
              <a:ext uri="{FF2B5EF4-FFF2-40B4-BE49-F238E27FC236}">
                <a16:creationId xmlns:a16="http://schemas.microsoft.com/office/drawing/2014/main" id="{D9F3305F-CB87-4496-94E9-C4CA9938B23F}"/>
              </a:ext>
            </a:extLst>
          </p:cNvPr>
          <p:cNvSpPr txBox="1">
            <a:spLocks noChangeArrowheads="1"/>
          </p:cNvSpPr>
          <p:nvPr/>
        </p:nvSpPr>
        <p:spPr bwMode="gray">
          <a:xfrm>
            <a:off x="393730" y="3586761"/>
            <a:ext cx="4474316" cy="531705"/>
          </a:xfrm>
          <a:prstGeom prst="rect">
            <a:avLst/>
          </a:prstGeom>
          <a:solidFill>
            <a:srgbClr val="0079C1"/>
          </a:solidFill>
          <a:ln w="6350">
            <a:noFill/>
            <a:miter lim="800000"/>
            <a:headEnd type="none" w="sm" len="sm"/>
            <a:tailEnd type="none" w="sm" len="sm"/>
          </a:ln>
          <a:effectLst/>
        </p:spPr>
        <p:txBody>
          <a:bodyPr lIns="32746" tIns="32746" rIns="32746" bIns="49118" anchor="ctr"/>
          <a:lstStyle>
            <a:defPPr>
              <a:defRPr lang="en-US"/>
            </a:defPPr>
            <a:lvl1pPr defTabSz="822579" eaLnBrk="0" hangingPunct="0">
              <a:defRPr sz="1000" kern="0">
                <a:solidFill>
                  <a:schemeClr val="accent2"/>
                </a:solidFill>
                <a:latin typeface="+mj-lt"/>
              </a:defRPr>
            </a:lvl1pPr>
          </a:lstStyle>
          <a:p>
            <a:pPr algn="ctr"/>
            <a:r>
              <a:rPr lang="en-GB" sz="1092" b="1">
                <a:solidFill>
                  <a:schemeClr val="bg1"/>
                </a:solidFill>
                <a:latin typeface="Helvetica Neue LT Std 45 Light"/>
              </a:rPr>
              <a:t>Market Growth</a:t>
            </a:r>
          </a:p>
        </p:txBody>
      </p:sp>
      <p:sp>
        <p:nvSpPr>
          <p:cNvPr id="8" name="Text Box 9">
            <a:extLst>
              <a:ext uri="{FF2B5EF4-FFF2-40B4-BE49-F238E27FC236}">
                <a16:creationId xmlns:a16="http://schemas.microsoft.com/office/drawing/2014/main" id="{8CCA95E3-D580-467F-A6E6-101D9FCA37B8}"/>
              </a:ext>
            </a:extLst>
          </p:cNvPr>
          <p:cNvSpPr txBox="1">
            <a:spLocks noChangeArrowheads="1"/>
          </p:cNvSpPr>
          <p:nvPr/>
        </p:nvSpPr>
        <p:spPr bwMode="gray">
          <a:xfrm>
            <a:off x="5384529" y="1554914"/>
            <a:ext cx="3337182" cy="427972"/>
          </a:xfrm>
          <a:prstGeom prst="rect">
            <a:avLst/>
          </a:prstGeom>
          <a:solidFill>
            <a:srgbClr val="0079C1"/>
          </a:solidFill>
          <a:ln w="6350">
            <a:noFill/>
            <a:miter lim="800000"/>
            <a:headEnd type="none" w="sm" len="sm"/>
            <a:tailEnd type="none" w="sm" len="sm"/>
          </a:ln>
          <a:effectLst/>
        </p:spPr>
        <p:txBody>
          <a:bodyPr lIns="32746" tIns="32746" rIns="32746" bIns="49118" anchor="ctr"/>
          <a:lstStyle>
            <a:defPPr>
              <a:defRPr lang="en-US"/>
            </a:defPPr>
            <a:lvl1pPr defTabSz="822579" eaLnBrk="0" hangingPunct="0">
              <a:defRPr sz="1000" kern="0">
                <a:solidFill>
                  <a:schemeClr val="accent2"/>
                </a:solidFill>
                <a:latin typeface="+mj-lt"/>
              </a:defRPr>
            </a:lvl1pPr>
          </a:lstStyle>
          <a:p>
            <a:pPr algn="ctr"/>
            <a:r>
              <a:rPr lang="en-GB" sz="1400" b="1" u="sng" dirty="0">
                <a:solidFill>
                  <a:schemeClr val="bg1"/>
                </a:solidFill>
                <a:latin typeface="Helvetica Neue LT Std 45 Light"/>
              </a:rPr>
              <a:t>Enhanced  Detailed Developments</a:t>
            </a:r>
            <a:endParaRPr lang="en-GB" sz="1400" b="1" u="sng" dirty="0">
              <a:solidFill>
                <a:schemeClr val="bg1"/>
              </a:solidFill>
              <a:latin typeface="Helvetica Neue LT Std 45 Light"/>
              <a:cs typeface="Arial"/>
            </a:endParaRPr>
          </a:p>
        </p:txBody>
      </p:sp>
      <p:sp>
        <p:nvSpPr>
          <p:cNvPr id="9" name="Text Box 10">
            <a:extLst>
              <a:ext uri="{FF2B5EF4-FFF2-40B4-BE49-F238E27FC236}">
                <a16:creationId xmlns:a16="http://schemas.microsoft.com/office/drawing/2014/main" id="{656B604D-8281-43F6-B1AD-97D58A5AD3D4}"/>
              </a:ext>
            </a:extLst>
          </p:cNvPr>
          <p:cNvSpPr txBox="1">
            <a:spLocks noChangeArrowheads="1"/>
          </p:cNvSpPr>
          <p:nvPr/>
        </p:nvSpPr>
        <p:spPr bwMode="gray">
          <a:xfrm>
            <a:off x="2630611" y="2103351"/>
            <a:ext cx="2245733" cy="485939"/>
          </a:xfrm>
          <a:prstGeom prst="rect">
            <a:avLst/>
          </a:prstGeom>
          <a:solidFill>
            <a:srgbClr val="0079C1"/>
          </a:solidFill>
          <a:ln w="6350">
            <a:noFill/>
            <a:miter lim="800000"/>
            <a:headEnd type="none" w="sm" len="sm"/>
            <a:tailEnd type="none" w="sm" len="sm"/>
          </a:ln>
          <a:effectLst/>
        </p:spPr>
        <p:txBody>
          <a:bodyPr lIns="32746" tIns="32746" rIns="32746" bIns="49118" anchor="ctr"/>
          <a:lstStyle>
            <a:defPPr>
              <a:defRPr lang="en-US"/>
            </a:defPPr>
            <a:lvl1pPr defTabSz="822579" eaLnBrk="0" hangingPunct="0">
              <a:defRPr sz="1000" kern="0">
                <a:solidFill>
                  <a:schemeClr val="accent2"/>
                </a:solidFill>
                <a:latin typeface="+mj-lt"/>
              </a:defRPr>
            </a:lvl1pPr>
          </a:lstStyle>
          <a:p>
            <a:pPr algn="ctr"/>
            <a:r>
              <a:rPr lang="en-GB" sz="1050" b="1">
                <a:solidFill>
                  <a:schemeClr val="bg1"/>
                </a:solidFill>
                <a:latin typeface="Helvetica Neue LT Std 45 Light"/>
              </a:rPr>
              <a:t>Procurement Strategy</a:t>
            </a:r>
          </a:p>
        </p:txBody>
      </p:sp>
      <p:sp>
        <p:nvSpPr>
          <p:cNvPr id="10" name="Text Box 12">
            <a:extLst>
              <a:ext uri="{FF2B5EF4-FFF2-40B4-BE49-F238E27FC236}">
                <a16:creationId xmlns:a16="http://schemas.microsoft.com/office/drawing/2014/main" id="{99877E7F-B386-4EE9-A235-E59CF95078FA}"/>
              </a:ext>
            </a:extLst>
          </p:cNvPr>
          <p:cNvSpPr txBox="1">
            <a:spLocks noChangeArrowheads="1"/>
          </p:cNvSpPr>
          <p:nvPr/>
        </p:nvSpPr>
        <p:spPr bwMode="gray">
          <a:xfrm>
            <a:off x="2628788" y="1552356"/>
            <a:ext cx="2244487" cy="481104"/>
          </a:xfrm>
          <a:prstGeom prst="rect">
            <a:avLst/>
          </a:prstGeom>
          <a:solidFill>
            <a:srgbClr val="0079C1"/>
          </a:solidFill>
          <a:ln w="6350">
            <a:noFill/>
            <a:miter lim="800000"/>
            <a:headEnd type="none" w="sm" len="sm"/>
            <a:tailEnd type="none" w="sm" len="sm"/>
          </a:ln>
          <a:effectLst/>
        </p:spPr>
        <p:txBody>
          <a:bodyPr lIns="32746" tIns="32746" rIns="32746" bIns="49118" anchor="ctr"/>
          <a:lstStyle>
            <a:defPPr>
              <a:defRPr lang="en-US"/>
            </a:defPPr>
            <a:lvl1pPr defTabSz="822579" eaLnBrk="0" hangingPunct="0">
              <a:defRPr sz="1000" kern="0">
                <a:solidFill>
                  <a:schemeClr val="accent2"/>
                </a:solidFill>
                <a:latin typeface="+mj-lt"/>
              </a:defRPr>
            </a:lvl1pPr>
          </a:lstStyle>
          <a:p>
            <a:pPr algn="ctr">
              <a:defRPr/>
            </a:pPr>
            <a:r>
              <a:rPr lang="en-GB" sz="1092" b="1">
                <a:solidFill>
                  <a:schemeClr val="bg1"/>
                </a:solidFill>
                <a:latin typeface="Helvetica Neue LT Std 45 Light"/>
              </a:rPr>
              <a:t>Internal Process Review</a:t>
            </a:r>
          </a:p>
        </p:txBody>
      </p:sp>
      <p:sp>
        <p:nvSpPr>
          <p:cNvPr id="11" name="Text Box 2">
            <a:extLst>
              <a:ext uri="{FF2B5EF4-FFF2-40B4-BE49-F238E27FC236}">
                <a16:creationId xmlns:a16="http://schemas.microsoft.com/office/drawing/2014/main" id="{56942CEE-245D-4D3E-9608-7611C5AB4344}"/>
              </a:ext>
            </a:extLst>
          </p:cNvPr>
          <p:cNvSpPr txBox="1">
            <a:spLocks noChangeArrowheads="1"/>
          </p:cNvSpPr>
          <p:nvPr/>
        </p:nvSpPr>
        <p:spPr bwMode="gray">
          <a:xfrm>
            <a:off x="395905" y="1554897"/>
            <a:ext cx="2072416" cy="477044"/>
          </a:xfrm>
          <a:prstGeom prst="rect">
            <a:avLst/>
          </a:prstGeom>
          <a:solidFill>
            <a:srgbClr val="0079C1"/>
          </a:solidFill>
          <a:ln w="6350">
            <a:noFill/>
            <a:miter lim="800000"/>
            <a:headEnd type="none" w="sm" len="sm"/>
            <a:tailEnd type="none" w="sm" len="sm"/>
          </a:ln>
          <a:effectLst/>
        </p:spPr>
        <p:txBody>
          <a:bodyPr lIns="32746" tIns="32746" rIns="32746" bIns="49118" anchor="ctr"/>
          <a:lstStyle>
            <a:defPPr>
              <a:defRPr lang="en-US"/>
            </a:defPPr>
            <a:lvl1pPr defTabSz="822579" eaLnBrk="0" hangingPunct="0">
              <a:defRPr sz="1000" kern="0">
                <a:solidFill>
                  <a:schemeClr val="accent2"/>
                </a:solidFill>
                <a:latin typeface="+mj-lt"/>
              </a:defRPr>
            </a:lvl1pPr>
          </a:lstStyle>
          <a:p>
            <a:pPr algn="ctr"/>
            <a:r>
              <a:rPr lang="en-GB" sz="1092" b="1">
                <a:solidFill>
                  <a:schemeClr val="bg1"/>
                </a:solidFill>
                <a:latin typeface="Helvetica Neue LT Std 45 Light"/>
              </a:rPr>
              <a:t>Performance Monitoring</a:t>
            </a:r>
          </a:p>
        </p:txBody>
      </p:sp>
      <p:sp>
        <p:nvSpPr>
          <p:cNvPr id="12" name="Text Box 2">
            <a:extLst>
              <a:ext uri="{FF2B5EF4-FFF2-40B4-BE49-F238E27FC236}">
                <a16:creationId xmlns:a16="http://schemas.microsoft.com/office/drawing/2014/main" id="{E65F75CB-4280-4BF1-B97F-5E632934FCCE}"/>
              </a:ext>
            </a:extLst>
          </p:cNvPr>
          <p:cNvSpPr txBox="1">
            <a:spLocks noChangeArrowheads="1"/>
          </p:cNvSpPr>
          <p:nvPr/>
        </p:nvSpPr>
        <p:spPr bwMode="gray">
          <a:xfrm>
            <a:off x="2628788" y="2886013"/>
            <a:ext cx="2239258" cy="572046"/>
          </a:xfrm>
          <a:prstGeom prst="rect">
            <a:avLst/>
          </a:prstGeom>
          <a:solidFill>
            <a:srgbClr val="0079C1"/>
          </a:solidFill>
          <a:ln w="6350">
            <a:noFill/>
            <a:miter lim="800000"/>
            <a:headEnd type="none" w="sm" len="sm"/>
            <a:tailEnd type="none" w="sm" len="sm"/>
          </a:ln>
          <a:effectLst/>
        </p:spPr>
        <p:txBody>
          <a:bodyPr lIns="32746" tIns="32746" rIns="32746" bIns="49118" anchor="ctr"/>
          <a:lstStyle>
            <a:defPPr>
              <a:defRPr lang="en-US"/>
            </a:defPPr>
            <a:lvl1pPr defTabSz="822579" eaLnBrk="0" hangingPunct="0">
              <a:defRPr sz="1000" kern="0">
                <a:solidFill>
                  <a:schemeClr val="accent2"/>
                </a:solidFill>
                <a:latin typeface="+mj-lt"/>
              </a:defRPr>
            </a:lvl1pPr>
          </a:lstStyle>
          <a:p>
            <a:pPr algn="ctr"/>
            <a:r>
              <a:rPr lang="en-GB" sz="1050" b="1">
                <a:solidFill>
                  <a:schemeClr val="bg1"/>
                </a:solidFill>
                <a:latin typeface="Helvetica Neue LT Std 45 Light"/>
              </a:rPr>
              <a:t>Industry </a:t>
            </a:r>
            <a:endParaRPr lang="en-GB" sz="1092" b="1">
              <a:solidFill>
                <a:schemeClr val="bg1"/>
              </a:solidFill>
              <a:latin typeface="Helvetica Neue LT Std 45 Light"/>
            </a:endParaRPr>
          </a:p>
          <a:p>
            <a:pPr algn="ctr"/>
            <a:r>
              <a:rPr lang="en-GB" sz="1050" b="1">
                <a:solidFill>
                  <a:schemeClr val="bg1"/>
                </a:solidFill>
                <a:latin typeface="Helvetica Neue LT Std 45 Light"/>
              </a:rPr>
              <a:t>Co-Creation</a:t>
            </a:r>
            <a:endParaRPr lang="en-GB" sz="1050" b="1">
              <a:solidFill>
                <a:schemeClr val="bg1"/>
              </a:solidFill>
              <a:latin typeface="Helvetica Neue LT Std 45 Light"/>
              <a:cs typeface="Arial"/>
            </a:endParaRPr>
          </a:p>
        </p:txBody>
      </p:sp>
      <p:sp>
        <p:nvSpPr>
          <p:cNvPr id="13" name="Text Box 2">
            <a:extLst>
              <a:ext uri="{FF2B5EF4-FFF2-40B4-BE49-F238E27FC236}">
                <a16:creationId xmlns:a16="http://schemas.microsoft.com/office/drawing/2014/main" id="{7AB057C3-00B4-43A2-A94E-9F8B657457D8}"/>
              </a:ext>
            </a:extLst>
          </p:cNvPr>
          <p:cNvSpPr txBox="1">
            <a:spLocks noChangeArrowheads="1"/>
          </p:cNvSpPr>
          <p:nvPr/>
        </p:nvSpPr>
        <p:spPr bwMode="gray">
          <a:xfrm>
            <a:off x="399640" y="2105971"/>
            <a:ext cx="2066687" cy="477044"/>
          </a:xfrm>
          <a:prstGeom prst="rect">
            <a:avLst/>
          </a:prstGeom>
          <a:solidFill>
            <a:srgbClr val="0079C1"/>
          </a:solidFill>
          <a:ln w="6350">
            <a:noFill/>
            <a:miter lim="800000"/>
            <a:headEnd type="none" w="sm" len="sm"/>
            <a:tailEnd type="none" w="sm" len="sm"/>
          </a:ln>
          <a:effectLst/>
        </p:spPr>
        <p:txBody>
          <a:bodyPr lIns="32746" tIns="32746" rIns="32746" bIns="49118" anchor="ctr"/>
          <a:lstStyle>
            <a:defPPr>
              <a:defRPr lang="en-US"/>
            </a:defPPr>
            <a:lvl1pPr defTabSz="822579" eaLnBrk="0" hangingPunct="0">
              <a:defRPr sz="1000" kern="0">
                <a:solidFill>
                  <a:schemeClr val="accent2"/>
                </a:solidFill>
                <a:latin typeface="+mj-lt"/>
              </a:defRPr>
            </a:lvl1pPr>
          </a:lstStyle>
          <a:p>
            <a:pPr algn="ctr"/>
            <a:r>
              <a:rPr lang="en-GB" sz="1092" b="1">
                <a:solidFill>
                  <a:schemeClr val="bg1"/>
                </a:solidFill>
                <a:latin typeface="Helvetica Neue LT Std 45 Light"/>
              </a:rPr>
              <a:t>Codes &amp; Governance</a:t>
            </a:r>
          </a:p>
        </p:txBody>
      </p:sp>
      <p:sp>
        <p:nvSpPr>
          <p:cNvPr id="14" name="Text Box 2">
            <a:extLst>
              <a:ext uri="{FF2B5EF4-FFF2-40B4-BE49-F238E27FC236}">
                <a16:creationId xmlns:a16="http://schemas.microsoft.com/office/drawing/2014/main" id="{6BBD1768-7FB0-4C34-B3C1-93601630AA2C}"/>
              </a:ext>
            </a:extLst>
          </p:cNvPr>
          <p:cNvSpPr txBox="1">
            <a:spLocks noChangeArrowheads="1"/>
          </p:cNvSpPr>
          <p:nvPr/>
        </p:nvSpPr>
        <p:spPr bwMode="gray">
          <a:xfrm>
            <a:off x="5387892" y="3591594"/>
            <a:ext cx="3330616" cy="526872"/>
          </a:xfrm>
          <a:prstGeom prst="rect">
            <a:avLst/>
          </a:prstGeom>
          <a:solidFill>
            <a:srgbClr val="0079C1"/>
          </a:solidFill>
          <a:ln w="6350">
            <a:noFill/>
            <a:miter lim="800000"/>
            <a:headEnd type="none" w="sm" len="sm"/>
            <a:tailEnd type="none" w="sm" len="sm"/>
          </a:ln>
          <a:effectLst/>
        </p:spPr>
        <p:txBody>
          <a:bodyPr lIns="32746" tIns="32746" rIns="32746" bIns="49118" anchor="ctr"/>
          <a:lstStyle>
            <a:defPPr>
              <a:defRPr lang="en-US"/>
            </a:defPPr>
            <a:lvl1pPr defTabSz="822579" eaLnBrk="0" hangingPunct="0">
              <a:defRPr sz="1000" kern="0">
                <a:solidFill>
                  <a:schemeClr val="accent2"/>
                </a:solidFill>
                <a:latin typeface="+mj-lt"/>
              </a:defRPr>
            </a:lvl1pPr>
          </a:lstStyle>
          <a:p>
            <a:pPr algn="ctr"/>
            <a:r>
              <a:rPr lang="en-GB" sz="1050" b="1">
                <a:solidFill>
                  <a:schemeClr val="bg1"/>
                </a:solidFill>
                <a:latin typeface="Helvetica Neue LT Std 45 Light"/>
              </a:rPr>
              <a:t>HF Procurement</a:t>
            </a:r>
            <a:endParaRPr lang="en-GB" sz="1050" b="1">
              <a:solidFill>
                <a:schemeClr val="bg1"/>
              </a:solidFill>
              <a:latin typeface="Helvetica Neue LT Std 45 Light"/>
              <a:cs typeface="Arial"/>
            </a:endParaRPr>
          </a:p>
        </p:txBody>
      </p:sp>
      <p:sp>
        <p:nvSpPr>
          <p:cNvPr id="15" name="Text Box 2">
            <a:extLst>
              <a:ext uri="{FF2B5EF4-FFF2-40B4-BE49-F238E27FC236}">
                <a16:creationId xmlns:a16="http://schemas.microsoft.com/office/drawing/2014/main" id="{983AA995-8E09-4477-B4E1-0E3D40E6596E}"/>
              </a:ext>
            </a:extLst>
          </p:cNvPr>
          <p:cNvSpPr txBox="1">
            <a:spLocks noChangeArrowheads="1"/>
          </p:cNvSpPr>
          <p:nvPr/>
        </p:nvSpPr>
        <p:spPr bwMode="gray">
          <a:xfrm>
            <a:off x="401183" y="2887421"/>
            <a:ext cx="2080508" cy="572046"/>
          </a:xfrm>
          <a:prstGeom prst="rect">
            <a:avLst/>
          </a:prstGeom>
          <a:solidFill>
            <a:srgbClr val="0079C1"/>
          </a:solidFill>
          <a:ln w="6350">
            <a:noFill/>
            <a:miter lim="800000"/>
            <a:headEnd type="none" w="sm" len="sm"/>
            <a:tailEnd type="none" w="sm" len="sm"/>
          </a:ln>
          <a:effectLst/>
        </p:spPr>
        <p:txBody>
          <a:bodyPr lIns="32746" tIns="32746" rIns="32746" bIns="49118" anchor="ctr"/>
          <a:lstStyle>
            <a:defPPr>
              <a:defRPr lang="en-US"/>
            </a:defPPr>
            <a:lvl1pPr defTabSz="822579" eaLnBrk="0" hangingPunct="0">
              <a:defRPr sz="1000" kern="0">
                <a:solidFill>
                  <a:schemeClr val="accent2"/>
                </a:solidFill>
                <a:latin typeface="+mj-lt"/>
              </a:defRPr>
            </a:lvl1pPr>
          </a:lstStyle>
          <a:p>
            <a:pPr algn="ctr"/>
            <a:r>
              <a:rPr lang="en-GB" sz="1092" b="1">
                <a:solidFill>
                  <a:schemeClr val="bg1"/>
                </a:solidFill>
                <a:latin typeface="Helvetica Neue LT Std 45 Light"/>
              </a:rPr>
              <a:t>Participant Feedback</a:t>
            </a:r>
          </a:p>
        </p:txBody>
      </p:sp>
      <p:sp>
        <p:nvSpPr>
          <p:cNvPr id="16" name="Text Box 4">
            <a:extLst>
              <a:ext uri="{FF2B5EF4-FFF2-40B4-BE49-F238E27FC236}">
                <a16:creationId xmlns:a16="http://schemas.microsoft.com/office/drawing/2014/main" id="{9D100A07-25F4-4A1F-B2D5-932A956D6961}"/>
              </a:ext>
            </a:extLst>
          </p:cNvPr>
          <p:cNvSpPr txBox="1">
            <a:spLocks noChangeArrowheads="1"/>
          </p:cNvSpPr>
          <p:nvPr/>
        </p:nvSpPr>
        <p:spPr bwMode="gray">
          <a:xfrm>
            <a:off x="396906" y="1005978"/>
            <a:ext cx="4482432" cy="429378"/>
          </a:xfrm>
          <a:prstGeom prst="rect">
            <a:avLst/>
          </a:prstGeom>
          <a:solidFill>
            <a:schemeClr val="accent6"/>
          </a:solidFill>
          <a:ln w="9525">
            <a:noFill/>
            <a:miter lim="800000"/>
            <a:headEnd/>
            <a:tailEnd/>
          </a:ln>
          <a:effectLst/>
        </p:spPr>
        <p:txBody>
          <a:bodyPr lIns="32746" tIns="32746" rIns="32746" bIns="49118" anchor="ctr"/>
          <a:lstStyle/>
          <a:p>
            <a:pPr algn="ctr" defTabSz="311735">
              <a:defRPr/>
            </a:pPr>
            <a:r>
              <a:rPr lang="en-GB" sz="1400" b="1" dirty="0">
                <a:solidFill>
                  <a:schemeClr val="bg1"/>
                </a:solidFill>
                <a:latin typeface="Helvetica Neue LT Std 45 Light"/>
              </a:rPr>
              <a:t>Wave 1</a:t>
            </a:r>
            <a:endParaRPr lang="en-GB" sz="1400" b="1" dirty="0">
              <a:solidFill>
                <a:schemeClr val="bg1"/>
              </a:solidFill>
              <a:latin typeface="Helvetica Neue LT Std 45 Light"/>
              <a:cs typeface="Arial"/>
            </a:endParaRPr>
          </a:p>
        </p:txBody>
      </p:sp>
      <p:sp>
        <p:nvSpPr>
          <p:cNvPr id="17" name="Text Box 4">
            <a:extLst>
              <a:ext uri="{FF2B5EF4-FFF2-40B4-BE49-F238E27FC236}">
                <a16:creationId xmlns:a16="http://schemas.microsoft.com/office/drawing/2014/main" id="{A790E554-8905-4002-944A-E3E117926EF8}"/>
              </a:ext>
            </a:extLst>
          </p:cNvPr>
          <p:cNvSpPr txBox="1">
            <a:spLocks noChangeArrowheads="1"/>
          </p:cNvSpPr>
          <p:nvPr/>
        </p:nvSpPr>
        <p:spPr bwMode="gray">
          <a:xfrm>
            <a:off x="5383743" y="1007717"/>
            <a:ext cx="3406765" cy="422184"/>
          </a:xfrm>
          <a:prstGeom prst="rect">
            <a:avLst/>
          </a:prstGeom>
          <a:solidFill>
            <a:schemeClr val="accent6"/>
          </a:solidFill>
          <a:ln w="9525">
            <a:noFill/>
            <a:miter lim="800000"/>
            <a:headEnd/>
            <a:tailEnd/>
          </a:ln>
          <a:effectLst/>
        </p:spPr>
        <p:txBody>
          <a:bodyPr lIns="32746" tIns="32746" rIns="32746" bIns="49118" anchor="ctr"/>
          <a:lstStyle/>
          <a:p>
            <a:pPr algn="ctr" defTabSz="311735">
              <a:defRPr/>
            </a:pPr>
            <a:r>
              <a:rPr lang="en-GB" sz="1400" b="1">
                <a:solidFill>
                  <a:schemeClr val="bg1"/>
                </a:solidFill>
                <a:latin typeface="Helvetica Neue LT Std 45 Light"/>
              </a:rPr>
              <a:t>Wave 2</a:t>
            </a:r>
            <a:endParaRPr lang="en-GB" sz="1400" b="1" u="sng">
              <a:solidFill>
                <a:schemeClr val="bg1"/>
              </a:solidFill>
              <a:latin typeface="Helvetica Neue LT Std 45 Light"/>
              <a:cs typeface="Arial"/>
            </a:endParaRPr>
          </a:p>
        </p:txBody>
      </p:sp>
      <p:sp>
        <p:nvSpPr>
          <p:cNvPr id="18" name="Text Box 4">
            <a:extLst>
              <a:ext uri="{FF2B5EF4-FFF2-40B4-BE49-F238E27FC236}">
                <a16:creationId xmlns:a16="http://schemas.microsoft.com/office/drawing/2014/main" id="{C700375F-1539-4ACE-B3C1-C760296C8E93}"/>
              </a:ext>
            </a:extLst>
          </p:cNvPr>
          <p:cNvSpPr txBox="1">
            <a:spLocks noChangeArrowheads="1"/>
          </p:cNvSpPr>
          <p:nvPr/>
        </p:nvSpPr>
        <p:spPr bwMode="gray">
          <a:xfrm>
            <a:off x="5381326" y="4236494"/>
            <a:ext cx="3330616" cy="350509"/>
          </a:xfrm>
          <a:prstGeom prst="rect">
            <a:avLst/>
          </a:prstGeom>
          <a:solidFill>
            <a:schemeClr val="accent6"/>
          </a:solidFill>
          <a:ln w="9525">
            <a:noFill/>
            <a:miter lim="800000"/>
            <a:headEnd/>
            <a:tailEnd/>
          </a:ln>
          <a:effectLst/>
        </p:spPr>
        <p:txBody>
          <a:bodyPr lIns="32746" tIns="32746" rIns="32746" bIns="49118" anchor="ctr"/>
          <a:lstStyle/>
          <a:p>
            <a:pPr algn="ctr" defTabSz="311735">
              <a:defRPr/>
            </a:pPr>
            <a:r>
              <a:rPr lang="en-GB" sz="1050" b="1">
                <a:solidFill>
                  <a:schemeClr val="bg1"/>
                </a:solidFill>
                <a:latin typeface="Helvetica Neue LT Std 45 Light"/>
              </a:rPr>
              <a:t>2nd DC Consultation</a:t>
            </a:r>
            <a:endParaRPr lang="en-GB" sz="1050" b="1">
              <a:solidFill>
                <a:schemeClr val="bg1"/>
              </a:solidFill>
              <a:latin typeface="Helvetica Neue LT Std 45 Light"/>
              <a:cs typeface="Arial"/>
            </a:endParaRPr>
          </a:p>
        </p:txBody>
      </p:sp>
      <p:sp>
        <p:nvSpPr>
          <p:cNvPr id="19" name="Text Box 4">
            <a:extLst>
              <a:ext uri="{FF2B5EF4-FFF2-40B4-BE49-F238E27FC236}">
                <a16:creationId xmlns:a16="http://schemas.microsoft.com/office/drawing/2014/main" id="{8EB7A9E3-7C2E-427F-8820-E530254E9AF4}"/>
              </a:ext>
            </a:extLst>
          </p:cNvPr>
          <p:cNvSpPr txBox="1">
            <a:spLocks noChangeArrowheads="1"/>
          </p:cNvSpPr>
          <p:nvPr/>
        </p:nvSpPr>
        <p:spPr bwMode="gray">
          <a:xfrm>
            <a:off x="398320" y="4236883"/>
            <a:ext cx="4469726" cy="347475"/>
          </a:xfrm>
          <a:prstGeom prst="rect">
            <a:avLst/>
          </a:prstGeom>
          <a:solidFill>
            <a:schemeClr val="accent6"/>
          </a:solidFill>
          <a:ln w="9525">
            <a:noFill/>
            <a:miter lim="800000"/>
            <a:headEnd/>
            <a:tailEnd/>
          </a:ln>
          <a:effectLst/>
        </p:spPr>
        <p:txBody>
          <a:bodyPr lIns="32746" tIns="32746" rIns="32746" bIns="49118" anchor="ctr"/>
          <a:lstStyle/>
          <a:p>
            <a:pPr algn="ctr" defTabSz="311735">
              <a:defRPr/>
            </a:pPr>
            <a:r>
              <a:rPr lang="en-GB" sz="1050" b="1">
                <a:solidFill>
                  <a:schemeClr val="bg1"/>
                </a:solidFill>
                <a:latin typeface="Helvetica Neue LT Std 45 Light"/>
                <a:cs typeface="Arial"/>
              </a:rPr>
              <a:t>1st DC Consultation – Early Developments</a:t>
            </a:r>
            <a:endParaRPr lang="en-US">
              <a:solidFill>
                <a:schemeClr val="bg1"/>
              </a:solidFill>
              <a:latin typeface="Helvetica Neue LT Std 45 Light"/>
            </a:endParaRPr>
          </a:p>
        </p:txBody>
      </p:sp>
      <p:sp>
        <p:nvSpPr>
          <p:cNvPr id="20" name="Text Box 2">
            <a:extLst>
              <a:ext uri="{FF2B5EF4-FFF2-40B4-BE49-F238E27FC236}">
                <a16:creationId xmlns:a16="http://schemas.microsoft.com/office/drawing/2014/main" id="{55D6068B-AF56-43CA-A93D-952BBCC429CF}"/>
              </a:ext>
            </a:extLst>
          </p:cNvPr>
          <p:cNvSpPr txBox="1">
            <a:spLocks noChangeArrowheads="1"/>
          </p:cNvSpPr>
          <p:nvPr/>
        </p:nvSpPr>
        <p:spPr bwMode="gray">
          <a:xfrm>
            <a:off x="6527389" y="2033871"/>
            <a:ext cx="1061271" cy="424128"/>
          </a:xfrm>
          <a:prstGeom prst="rect">
            <a:avLst/>
          </a:prstGeom>
          <a:solidFill>
            <a:srgbClr val="0079C1"/>
          </a:solidFill>
          <a:ln w="6350">
            <a:noFill/>
            <a:miter lim="800000"/>
            <a:headEnd type="none" w="sm" len="sm"/>
            <a:tailEnd type="none" w="sm" len="sm"/>
          </a:ln>
          <a:effectLst/>
        </p:spPr>
        <p:txBody>
          <a:bodyPr lIns="32746" tIns="32746" rIns="32746" bIns="49118" anchor="ctr"/>
          <a:lstStyle>
            <a:defPPr>
              <a:defRPr lang="en-US"/>
            </a:defPPr>
            <a:lvl1pPr defTabSz="822579" eaLnBrk="0" hangingPunct="0">
              <a:defRPr sz="1000" kern="0">
                <a:solidFill>
                  <a:schemeClr val="accent2"/>
                </a:solidFill>
                <a:latin typeface="+mj-lt"/>
              </a:defRPr>
            </a:lvl1pPr>
          </a:lstStyle>
          <a:p>
            <a:pPr algn="ctr"/>
            <a:r>
              <a:rPr lang="en-GB" sz="1050" b="1">
                <a:solidFill>
                  <a:schemeClr val="bg1"/>
                </a:solidFill>
                <a:latin typeface="Helvetica Neue LT Std 45 Light"/>
                <a:cs typeface="Arial"/>
              </a:rPr>
              <a:t>Locationality</a:t>
            </a:r>
          </a:p>
        </p:txBody>
      </p:sp>
      <p:sp>
        <p:nvSpPr>
          <p:cNvPr id="21" name="Text Box 2">
            <a:extLst>
              <a:ext uri="{FF2B5EF4-FFF2-40B4-BE49-F238E27FC236}">
                <a16:creationId xmlns:a16="http://schemas.microsoft.com/office/drawing/2014/main" id="{CAD9BB18-2C8C-4E36-B3E4-F631458282DF}"/>
              </a:ext>
            </a:extLst>
          </p:cNvPr>
          <p:cNvSpPr txBox="1">
            <a:spLocks noChangeArrowheads="1"/>
          </p:cNvSpPr>
          <p:nvPr/>
        </p:nvSpPr>
        <p:spPr bwMode="gray">
          <a:xfrm>
            <a:off x="7171319" y="2520706"/>
            <a:ext cx="1061271" cy="424128"/>
          </a:xfrm>
          <a:prstGeom prst="rect">
            <a:avLst/>
          </a:prstGeom>
          <a:solidFill>
            <a:srgbClr val="0079C1"/>
          </a:solidFill>
          <a:ln w="6350">
            <a:noFill/>
            <a:miter lim="800000"/>
            <a:headEnd type="none" w="sm" len="sm"/>
            <a:tailEnd type="none" w="sm" len="sm"/>
          </a:ln>
          <a:effectLst/>
        </p:spPr>
        <p:txBody>
          <a:bodyPr lIns="32746" tIns="32746" rIns="32746" bIns="49118" anchor="ctr"/>
          <a:lstStyle>
            <a:defPPr>
              <a:defRPr lang="en-US"/>
            </a:defPPr>
            <a:lvl1pPr defTabSz="822579" eaLnBrk="0" hangingPunct="0">
              <a:defRPr sz="1000" kern="0">
                <a:solidFill>
                  <a:schemeClr val="accent2"/>
                </a:solidFill>
                <a:latin typeface="+mj-lt"/>
              </a:defRPr>
            </a:lvl1pPr>
          </a:lstStyle>
          <a:p>
            <a:pPr algn="ctr"/>
            <a:r>
              <a:rPr lang="en-GB" sz="1050" b="1">
                <a:solidFill>
                  <a:schemeClr val="bg1"/>
                </a:solidFill>
                <a:latin typeface="Helvetica Neue LT Std 45 Light"/>
                <a:cs typeface="Arial"/>
              </a:rPr>
              <a:t>Testing</a:t>
            </a:r>
          </a:p>
        </p:txBody>
      </p:sp>
      <p:sp>
        <p:nvSpPr>
          <p:cNvPr id="22" name="Text Box 2">
            <a:extLst>
              <a:ext uri="{FF2B5EF4-FFF2-40B4-BE49-F238E27FC236}">
                <a16:creationId xmlns:a16="http://schemas.microsoft.com/office/drawing/2014/main" id="{4A4018F2-D5CB-42B2-B715-05432EC6384B}"/>
              </a:ext>
            </a:extLst>
          </p:cNvPr>
          <p:cNvSpPr txBox="1">
            <a:spLocks noChangeArrowheads="1"/>
          </p:cNvSpPr>
          <p:nvPr/>
        </p:nvSpPr>
        <p:spPr bwMode="gray">
          <a:xfrm>
            <a:off x="7659806" y="2033872"/>
            <a:ext cx="1061271" cy="424128"/>
          </a:xfrm>
          <a:prstGeom prst="rect">
            <a:avLst/>
          </a:prstGeom>
          <a:solidFill>
            <a:srgbClr val="0079C1"/>
          </a:solidFill>
          <a:ln w="6350">
            <a:noFill/>
            <a:miter lim="800000"/>
            <a:headEnd type="none" w="sm" len="sm"/>
            <a:tailEnd type="none" w="sm" len="sm"/>
          </a:ln>
          <a:effectLst/>
        </p:spPr>
        <p:txBody>
          <a:bodyPr lIns="32746" tIns="32746" rIns="32746" bIns="49118" anchor="ctr"/>
          <a:lstStyle>
            <a:defPPr>
              <a:defRPr lang="en-US"/>
            </a:defPPr>
            <a:lvl1pPr defTabSz="822579" eaLnBrk="0" hangingPunct="0">
              <a:defRPr sz="1000" kern="0">
                <a:solidFill>
                  <a:schemeClr val="accent2"/>
                </a:solidFill>
                <a:latin typeface="+mj-lt"/>
              </a:defRPr>
            </a:lvl1pPr>
          </a:lstStyle>
          <a:p>
            <a:pPr algn="ctr"/>
            <a:r>
              <a:rPr lang="en-GB" sz="1050" b="1">
                <a:solidFill>
                  <a:schemeClr val="bg1"/>
                </a:solidFill>
                <a:latin typeface="Helvetica Neue LT Std 45 Light"/>
              </a:rPr>
              <a:t>Baselines</a:t>
            </a:r>
            <a:endParaRPr lang="en-GB" sz="1050" b="1">
              <a:solidFill>
                <a:schemeClr val="bg1"/>
              </a:solidFill>
              <a:latin typeface="Helvetica Neue LT Std 45 Light"/>
              <a:cs typeface="Arial"/>
            </a:endParaRPr>
          </a:p>
        </p:txBody>
      </p:sp>
      <p:sp>
        <p:nvSpPr>
          <p:cNvPr id="23" name="Text Box 2">
            <a:extLst>
              <a:ext uri="{FF2B5EF4-FFF2-40B4-BE49-F238E27FC236}">
                <a16:creationId xmlns:a16="http://schemas.microsoft.com/office/drawing/2014/main" id="{D8CACE13-E310-40CC-889A-86826DFDD9BD}"/>
              </a:ext>
            </a:extLst>
          </p:cNvPr>
          <p:cNvSpPr txBox="1">
            <a:spLocks noChangeArrowheads="1"/>
          </p:cNvSpPr>
          <p:nvPr/>
        </p:nvSpPr>
        <p:spPr bwMode="gray">
          <a:xfrm>
            <a:off x="5989292" y="2520705"/>
            <a:ext cx="1061271" cy="424128"/>
          </a:xfrm>
          <a:prstGeom prst="rect">
            <a:avLst/>
          </a:prstGeom>
          <a:solidFill>
            <a:srgbClr val="0079C1"/>
          </a:solidFill>
          <a:ln w="6350">
            <a:noFill/>
            <a:miter lim="800000"/>
            <a:headEnd type="none" w="sm" len="sm"/>
            <a:tailEnd type="none" w="sm" len="sm"/>
          </a:ln>
          <a:effectLst/>
        </p:spPr>
        <p:txBody>
          <a:bodyPr lIns="32746" tIns="32746" rIns="32746" bIns="49118" anchor="ctr"/>
          <a:lstStyle>
            <a:defPPr>
              <a:defRPr lang="en-US"/>
            </a:defPPr>
            <a:lvl1pPr defTabSz="822579" eaLnBrk="0" hangingPunct="0">
              <a:defRPr sz="1000" kern="0">
                <a:solidFill>
                  <a:schemeClr val="accent2"/>
                </a:solidFill>
                <a:latin typeface="+mj-lt"/>
              </a:defRPr>
            </a:lvl1pPr>
          </a:lstStyle>
          <a:p>
            <a:pPr algn="ctr"/>
            <a:r>
              <a:rPr lang="en-GB" sz="1050" b="1">
                <a:solidFill>
                  <a:schemeClr val="bg1"/>
                </a:solidFill>
                <a:latin typeface="Helvetica Neue LT Std 45 Light"/>
                <a:cs typeface="Arial"/>
              </a:rPr>
              <a:t>Metering Options</a:t>
            </a:r>
          </a:p>
        </p:txBody>
      </p:sp>
      <p:sp>
        <p:nvSpPr>
          <p:cNvPr id="24" name="Text Box 2">
            <a:extLst>
              <a:ext uri="{FF2B5EF4-FFF2-40B4-BE49-F238E27FC236}">
                <a16:creationId xmlns:a16="http://schemas.microsoft.com/office/drawing/2014/main" id="{5B9B3F96-3E5B-4C66-B118-476D9712433B}"/>
              </a:ext>
            </a:extLst>
          </p:cNvPr>
          <p:cNvSpPr txBox="1">
            <a:spLocks noChangeArrowheads="1"/>
          </p:cNvSpPr>
          <p:nvPr/>
        </p:nvSpPr>
        <p:spPr bwMode="gray">
          <a:xfrm>
            <a:off x="5384388" y="2033871"/>
            <a:ext cx="1061271" cy="424128"/>
          </a:xfrm>
          <a:prstGeom prst="rect">
            <a:avLst/>
          </a:prstGeom>
          <a:solidFill>
            <a:srgbClr val="0079C1"/>
          </a:solidFill>
          <a:ln w="6350">
            <a:noFill/>
            <a:miter lim="800000"/>
            <a:headEnd type="none" w="sm" len="sm"/>
            <a:tailEnd type="none" w="sm" len="sm"/>
          </a:ln>
          <a:effectLst/>
        </p:spPr>
        <p:txBody>
          <a:bodyPr lIns="32746" tIns="32746" rIns="32746" bIns="49118" anchor="ctr"/>
          <a:lstStyle>
            <a:defPPr>
              <a:defRPr lang="en-US"/>
            </a:defPPr>
            <a:lvl1pPr defTabSz="822579" eaLnBrk="0" hangingPunct="0">
              <a:defRPr sz="1000" kern="0">
                <a:solidFill>
                  <a:schemeClr val="accent2"/>
                </a:solidFill>
                <a:latin typeface="+mj-lt"/>
              </a:defRPr>
            </a:lvl1pPr>
          </a:lstStyle>
          <a:p>
            <a:pPr algn="ctr"/>
            <a:r>
              <a:rPr lang="en-GB" sz="1050" b="1">
                <a:solidFill>
                  <a:schemeClr val="bg1"/>
                </a:solidFill>
                <a:latin typeface="Helvetica Neue LT Std 45 Light"/>
                <a:cs typeface="Arial"/>
              </a:rPr>
              <a:t>Technology accessibility</a:t>
            </a:r>
          </a:p>
        </p:txBody>
      </p:sp>
      <p:sp>
        <p:nvSpPr>
          <p:cNvPr id="25" name="Text Box 2">
            <a:extLst>
              <a:ext uri="{FF2B5EF4-FFF2-40B4-BE49-F238E27FC236}">
                <a16:creationId xmlns:a16="http://schemas.microsoft.com/office/drawing/2014/main" id="{74446502-9AEE-4E4D-A020-611FCB514EC0}"/>
              </a:ext>
            </a:extLst>
          </p:cNvPr>
          <p:cNvSpPr txBox="1">
            <a:spLocks noChangeArrowheads="1"/>
          </p:cNvSpPr>
          <p:nvPr/>
        </p:nvSpPr>
        <p:spPr bwMode="gray">
          <a:xfrm>
            <a:off x="5387893" y="3073536"/>
            <a:ext cx="3330616" cy="384523"/>
          </a:xfrm>
          <a:prstGeom prst="rect">
            <a:avLst/>
          </a:prstGeom>
          <a:solidFill>
            <a:srgbClr val="0079C1"/>
          </a:solidFill>
          <a:ln w="6350">
            <a:noFill/>
            <a:miter lim="800000"/>
            <a:headEnd type="none" w="sm" len="sm"/>
            <a:tailEnd type="none" w="sm" len="sm"/>
          </a:ln>
          <a:effectLst/>
        </p:spPr>
        <p:txBody>
          <a:bodyPr lIns="32746" tIns="32746" rIns="32746" bIns="49118" anchor="ctr"/>
          <a:lstStyle>
            <a:defPPr>
              <a:defRPr lang="en-US"/>
            </a:defPPr>
            <a:lvl1pPr defTabSz="822579" eaLnBrk="0" hangingPunct="0">
              <a:defRPr sz="1000" kern="0">
                <a:solidFill>
                  <a:schemeClr val="accent2"/>
                </a:solidFill>
                <a:latin typeface="+mj-lt"/>
              </a:defRPr>
            </a:lvl1pPr>
          </a:lstStyle>
          <a:p>
            <a:pPr algn="ctr"/>
            <a:r>
              <a:rPr lang="en-GB" sz="1050" b="1">
                <a:solidFill>
                  <a:schemeClr val="bg1"/>
                </a:solidFill>
                <a:latin typeface="Helvetica Neue LT Std 45 Light"/>
              </a:rPr>
              <a:t>Industry </a:t>
            </a:r>
            <a:endParaRPr lang="en-GB" sz="1092" b="1">
              <a:solidFill>
                <a:schemeClr val="bg1"/>
              </a:solidFill>
              <a:latin typeface="Helvetica Neue LT Std 45 Light"/>
            </a:endParaRPr>
          </a:p>
          <a:p>
            <a:pPr algn="ctr"/>
            <a:r>
              <a:rPr lang="en-GB" sz="1050" b="1">
                <a:solidFill>
                  <a:schemeClr val="bg1"/>
                </a:solidFill>
                <a:latin typeface="Helvetica Neue LT Std 45 Light"/>
              </a:rPr>
              <a:t>Co-Creation</a:t>
            </a:r>
            <a:endParaRPr lang="en-GB" sz="1050" b="1">
              <a:solidFill>
                <a:schemeClr val="bg1"/>
              </a:solidFill>
              <a:latin typeface="Helvetica Neue LT Std 45 Light"/>
              <a:cs typeface="Arial"/>
            </a:endParaRPr>
          </a:p>
        </p:txBody>
      </p:sp>
    </p:spTree>
    <p:extLst>
      <p:ext uri="{BB962C8B-B14F-4D97-AF65-F5344CB8AC3E}">
        <p14:creationId xmlns:p14="http://schemas.microsoft.com/office/powerpoint/2010/main" val="41094514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6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D3ABB-2784-754F-9768-56AE0EF7A5D5}"/>
              </a:ext>
            </a:extLst>
          </p:cNvPr>
          <p:cNvSpPr>
            <a:spLocks noGrp="1"/>
          </p:cNvSpPr>
          <p:nvPr>
            <p:ph type="title"/>
          </p:nvPr>
        </p:nvSpPr>
        <p:spPr>
          <a:xfrm>
            <a:off x="470269" y="420088"/>
            <a:ext cx="6298084" cy="478310"/>
          </a:xfrm>
        </p:spPr>
        <p:txBody>
          <a:bodyPr/>
          <a:lstStyle/>
          <a:p>
            <a:r>
              <a:rPr lang="en-GB" dirty="0"/>
              <a:t>Soft Launch - OUT OF SCOPE</a:t>
            </a:r>
            <a:endParaRPr lang="en-US" dirty="0"/>
          </a:p>
        </p:txBody>
      </p:sp>
      <p:sp>
        <p:nvSpPr>
          <p:cNvPr id="3" name="Text Placeholder 2">
            <a:extLst>
              <a:ext uri="{FF2B5EF4-FFF2-40B4-BE49-F238E27FC236}">
                <a16:creationId xmlns:a16="http://schemas.microsoft.com/office/drawing/2014/main" id="{47E62851-E29C-944B-8BDA-F3DF10C44E4B}"/>
              </a:ext>
            </a:extLst>
          </p:cNvPr>
          <p:cNvSpPr>
            <a:spLocks noGrp="1"/>
          </p:cNvSpPr>
          <p:nvPr>
            <p:ph type="body" sz="quarter" idx="12"/>
          </p:nvPr>
        </p:nvSpPr>
        <p:spPr>
          <a:xfrm>
            <a:off x="470269" y="1117450"/>
            <a:ext cx="8351002" cy="3200876"/>
          </a:xfrm>
        </p:spPr>
        <p:txBody>
          <a:bodyPr numCol="1"/>
          <a:lstStyle/>
          <a:p>
            <a:r>
              <a:rPr lang="en-GB" sz="1600" dirty="0">
                <a:solidFill>
                  <a:schemeClr val="tx1"/>
                </a:solidFill>
              </a:rPr>
              <a:t>To ensure DC can continue to progress at pace, ESO are clearly identifying areas out of scope for soft launch. Whilst we understand these items are crucial to long-term success, they will be progressed under the wider frequency reform work which should enable soft launch to continue moving at pace.</a:t>
            </a:r>
          </a:p>
          <a:p>
            <a:endParaRPr lang="en-GB" sz="500" dirty="0">
              <a:solidFill>
                <a:schemeClr val="tx1"/>
              </a:solidFill>
            </a:endParaRPr>
          </a:p>
          <a:p>
            <a:pPr marL="285750" indent="-285750">
              <a:buFont typeface="Arial" panose="020B0604020202020204" pitchFamily="34" charset="0"/>
              <a:buChar char="•"/>
            </a:pPr>
            <a:r>
              <a:rPr lang="en-GB" sz="1600" dirty="0">
                <a:solidFill>
                  <a:schemeClr val="tx1"/>
                </a:solidFill>
              </a:rPr>
              <a:t>System enhancement</a:t>
            </a:r>
          </a:p>
          <a:p>
            <a:pPr marL="628642" lvl="1" indent="-285750">
              <a:buClr>
                <a:srgbClr val="F26522"/>
              </a:buClr>
              <a:buFont typeface="Arial" panose="020B0604020202020204" pitchFamily="34" charset="0"/>
              <a:buChar char="•"/>
            </a:pPr>
            <a:r>
              <a:rPr lang="en-GB" sz="1400" dirty="0">
                <a:solidFill>
                  <a:schemeClr val="tx1"/>
                </a:solidFill>
              </a:rPr>
              <a:t>Single market platform. External facing platform that facilitates the registering and allocating of assets and units.</a:t>
            </a:r>
          </a:p>
          <a:p>
            <a:pPr marL="628642" lvl="1" indent="-285750">
              <a:buClr>
                <a:srgbClr val="F26522"/>
              </a:buClr>
              <a:buFont typeface="Arial" panose="020B0604020202020204" pitchFamily="34" charset="0"/>
              <a:buChar char="•"/>
            </a:pPr>
            <a:r>
              <a:rPr lang="en-GB" sz="1400" dirty="0">
                <a:solidFill>
                  <a:schemeClr val="tx1"/>
                </a:solidFill>
              </a:rPr>
              <a:t>An enduring procurement platform to further learnings from the weekly auction trial.</a:t>
            </a:r>
          </a:p>
          <a:p>
            <a:pPr marL="628642" lvl="1" indent="-285750">
              <a:buClr>
                <a:srgbClr val="F26522"/>
              </a:buClr>
              <a:buFont typeface="Arial" panose="020B0604020202020204" pitchFamily="34" charset="0"/>
              <a:buChar char="•"/>
            </a:pPr>
            <a:r>
              <a:rPr lang="en-GB" sz="1400" dirty="0">
                <a:solidFill>
                  <a:schemeClr val="tx1"/>
                </a:solidFill>
              </a:rPr>
              <a:t>Full end to end integration into all internal systems.</a:t>
            </a:r>
          </a:p>
          <a:p>
            <a:pPr marL="285750" indent="-285750">
              <a:buFont typeface="Arial" panose="020B0604020202020204" pitchFamily="34" charset="0"/>
              <a:buChar char="•"/>
            </a:pPr>
            <a:r>
              <a:rPr lang="en-GB" sz="1600" dirty="0">
                <a:solidFill>
                  <a:schemeClr val="tx1"/>
                </a:solidFill>
              </a:rPr>
              <a:t>Dynamic Moderation and Dynamic Regulation interaction/development</a:t>
            </a:r>
          </a:p>
          <a:p>
            <a:endParaRPr lang="en-GB" sz="1600" dirty="0">
              <a:solidFill>
                <a:schemeClr val="tx1"/>
              </a:solidFill>
            </a:endParaRPr>
          </a:p>
        </p:txBody>
      </p:sp>
      <p:pic>
        <p:nvPicPr>
          <p:cNvPr id="5" name="Slide 7">
            <a:hlinkClick r:id="" action="ppaction://media"/>
            <a:extLst>
              <a:ext uri="{FF2B5EF4-FFF2-40B4-BE49-F238E27FC236}">
                <a16:creationId xmlns:a16="http://schemas.microsoft.com/office/drawing/2014/main" id="{E4E6FF53-27A5-4DA9-8650-E285A3E9DAB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90449" y="161950"/>
            <a:ext cx="609600" cy="609600"/>
          </a:xfrm>
          <a:prstGeom prst="rect">
            <a:avLst/>
          </a:prstGeom>
        </p:spPr>
      </p:pic>
    </p:spTree>
    <p:extLst>
      <p:ext uri="{BB962C8B-B14F-4D97-AF65-F5344CB8AC3E}">
        <p14:creationId xmlns:p14="http://schemas.microsoft.com/office/powerpoint/2010/main" val="24056429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91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D3ABB-2784-754F-9768-56AE0EF7A5D5}"/>
              </a:ext>
            </a:extLst>
          </p:cNvPr>
          <p:cNvSpPr>
            <a:spLocks noGrp="1"/>
          </p:cNvSpPr>
          <p:nvPr>
            <p:ph type="title"/>
          </p:nvPr>
        </p:nvSpPr>
        <p:spPr>
          <a:xfrm>
            <a:off x="470269" y="420088"/>
            <a:ext cx="5562978" cy="478310"/>
          </a:xfrm>
        </p:spPr>
        <p:txBody>
          <a:bodyPr/>
          <a:lstStyle/>
          <a:p>
            <a:r>
              <a:rPr lang="en-GB" dirty="0"/>
              <a:t>Performance Monitoring</a:t>
            </a:r>
            <a:endParaRPr lang="en-US" dirty="0"/>
          </a:p>
        </p:txBody>
      </p:sp>
      <p:sp>
        <p:nvSpPr>
          <p:cNvPr id="3" name="Text Placeholder 2">
            <a:extLst>
              <a:ext uri="{FF2B5EF4-FFF2-40B4-BE49-F238E27FC236}">
                <a16:creationId xmlns:a16="http://schemas.microsoft.com/office/drawing/2014/main" id="{47E62851-E29C-944B-8BDA-F3DF10C44E4B}"/>
              </a:ext>
            </a:extLst>
          </p:cNvPr>
          <p:cNvSpPr>
            <a:spLocks noGrp="1"/>
          </p:cNvSpPr>
          <p:nvPr>
            <p:ph type="body" sz="quarter" idx="12"/>
          </p:nvPr>
        </p:nvSpPr>
        <p:spPr>
          <a:xfrm>
            <a:off x="470269" y="1018838"/>
            <a:ext cx="8351002" cy="246221"/>
          </a:xfrm>
        </p:spPr>
        <p:txBody>
          <a:bodyPr numCol="1"/>
          <a:lstStyle/>
          <a:p>
            <a:r>
              <a:rPr lang="en-GB" sz="1600" b="1" dirty="0">
                <a:solidFill>
                  <a:schemeClr val="tx1"/>
                </a:solidFill>
              </a:rPr>
              <a:t>Wave 1 </a:t>
            </a:r>
          </a:p>
        </p:txBody>
      </p:sp>
      <p:graphicFrame>
        <p:nvGraphicFramePr>
          <p:cNvPr id="6" name="Group 65">
            <a:extLst>
              <a:ext uri="{FF2B5EF4-FFF2-40B4-BE49-F238E27FC236}">
                <a16:creationId xmlns:a16="http://schemas.microsoft.com/office/drawing/2014/main" id="{D027AB85-C265-4921-8716-206A1A04E35E}"/>
              </a:ext>
            </a:extLst>
          </p:cNvPr>
          <p:cNvGraphicFramePr>
            <a:graphicFrameLocks noGrp="1"/>
          </p:cNvGraphicFramePr>
          <p:nvPr>
            <p:extLst>
              <p:ext uri="{D42A27DB-BD31-4B8C-83A1-F6EECF244321}">
                <p14:modId xmlns:p14="http://schemas.microsoft.com/office/powerpoint/2010/main" val="2249322799"/>
              </p:ext>
            </p:extLst>
          </p:nvPr>
        </p:nvGraphicFramePr>
        <p:xfrm>
          <a:off x="328692" y="1385499"/>
          <a:ext cx="8481557" cy="3028216"/>
        </p:xfrm>
        <a:graphic>
          <a:graphicData uri="http://schemas.openxmlformats.org/drawingml/2006/table">
            <a:tbl>
              <a:tblPr/>
              <a:tblGrid>
                <a:gridCol w="2394165">
                  <a:extLst>
                    <a:ext uri="{9D8B030D-6E8A-4147-A177-3AD203B41FA5}">
                      <a16:colId xmlns:a16="http://schemas.microsoft.com/office/drawing/2014/main" val="20000"/>
                    </a:ext>
                  </a:extLst>
                </a:gridCol>
                <a:gridCol w="2803382">
                  <a:extLst>
                    <a:ext uri="{9D8B030D-6E8A-4147-A177-3AD203B41FA5}">
                      <a16:colId xmlns:a16="http://schemas.microsoft.com/office/drawing/2014/main" val="20001"/>
                    </a:ext>
                  </a:extLst>
                </a:gridCol>
                <a:gridCol w="3284010">
                  <a:extLst>
                    <a:ext uri="{9D8B030D-6E8A-4147-A177-3AD203B41FA5}">
                      <a16:colId xmlns:a16="http://schemas.microsoft.com/office/drawing/2014/main" val="3950937104"/>
                    </a:ext>
                  </a:extLst>
                </a:gridCol>
              </a:tblGrid>
              <a:tr h="234265">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1270" marR="0" lvl="1" indent="0" algn="ctr" defTabSz="995363" rtl="0" eaLnBrk="1" fontAlgn="base" latinLnBrk="0" hangingPunct="1">
                        <a:lnSpc>
                          <a:spcPct val="100000"/>
                        </a:lnSpc>
                        <a:spcBef>
                          <a:spcPct val="30000"/>
                        </a:spcBef>
                        <a:spcAft>
                          <a:spcPct val="0"/>
                        </a:spcAft>
                        <a:buClr>
                          <a:schemeClr val="accent1"/>
                        </a:buClr>
                        <a:buSzPct val="75000"/>
                        <a:buFont typeface="Wingdings" pitchFamily="2" charset="2"/>
                        <a:buNone/>
                        <a:tabLst>
                          <a:tab pos="3592513" algn="r"/>
                          <a:tab pos="7035800" algn="r"/>
                        </a:tabLst>
                      </a:pPr>
                      <a:r>
                        <a:rPr kumimoji="0" lang="en-GB" sz="1400" b="1" i="0" u="none" strike="noStrike" cap="none" normalizeH="0" baseline="0" dirty="0">
                          <a:ln>
                            <a:noFill/>
                          </a:ln>
                          <a:solidFill>
                            <a:schemeClr val="accent6"/>
                          </a:solidFill>
                          <a:effectLst/>
                          <a:latin typeface="Helvetica Neue LT Std 45 Light" panose="020B0403020202020204"/>
                        </a:rPr>
                        <a:t>Activity</a:t>
                      </a:r>
                    </a:p>
                  </a:txBody>
                  <a:tcPr marL="72000" marR="72000" marT="72000" marB="72000" anchor="b" horzOverflow="overflow">
                    <a:lnL cap="flat">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1043056" rtl="0" eaLnBrk="1" fontAlgn="base" latinLnBrk="0" hangingPunct="1">
                        <a:lnSpc>
                          <a:spcPct val="110000"/>
                        </a:lnSpc>
                        <a:spcBef>
                          <a:spcPts val="0"/>
                        </a:spcBef>
                        <a:spcAft>
                          <a:spcPts val="600"/>
                        </a:spcAft>
                        <a:buClrTx/>
                        <a:buSzTx/>
                        <a:buFont typeface="Arial" panose="020B0604020202020204" pitchFamily="34" charset="0"/>
                        <a:buNone/>
                        <a:tabLst/>
                      </a:pPr>
                      <a:r>
                        <a:rPr lang="en-GB" sz="1400" b="1" kern="1200" dirty="0">
                          <a:solidFill>
                            <a:schemeClr val="accent6"/>
                          </a:solidFill>
                          <a:latin typeface="Helvetica Neue LT Std 45 Light" panose="020B0403020202020204"/>
                          <a:ea typeface="+mn-ea"/>
                          <a:cs typeface="+mn-cs"/>
                        </a:rPr>
                        <a:t>Insight</a:t>
                      </a:r>
                    </a:p>
                  </a:txBody>
                  <a:tcPr marL="72000" marR="72000" marT="72000" marB="72000" anchor="b"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0" indent="0" algn="ctr" defTabSz="1043056" rtl="0" eaLnBrk="1" fontAlgn="base" latinLnBrk="0" hangingPunct="1">
                        <a:lnSpc>
                          <a:spcPct val="110000"/>
                        </a:lnSpc>
                        <a:spcBef>
                          <a:spcPts val="0"/>
                        </a:spcBef>
                        <a:spcAft>
                          <a:spcPts val="600"/>
                        </a:spcAft>
                        <a:buClrTx/>
                        <a:buSzTx/>
                        <a:buFont typeface="Arial" panose="020B0604020202020204" pitchFamily="34" charset="0"/>
                        <a:buNone/>
                        <a:tabLst/>
                      </a:pPr>
                      <a:r>
                        <a:rPr lang="en-GB" sz="1400" b="1" kern="1200" dirty="0">
                          <a:solidFill>
                            <a:schemeClr val="accent6"/>
                          </a:solidFill>
                          <a:latin typeface="Helvetica Neue LT Std 45 Light" panose="020B0403020202020204"/>
                          <a:ea typeface="+mn-ea"/>
                          <a:cs typeface="+mn-cs"/>
                        </a:rPr>
                        <a:t>Ambition</a:t>
                      </a:r>
                    </a:p>
                  </a:txBody>
                  <a:tcPr marL="72000" marR="72000" marT="72000" marB="72000" anchor="b" horzOverflow="overflow">
                    <a:lnL w="6350" cap="flat" cmpd="sng" algn="ctr">
                      <a:noFill/>
                      <a:prstDash val="solid"/>
                      <a:round/>
                      <a:headEnd type="none" w="med" len="med"/>
                      <a:tailEnd type="none" w="med" len="med"/>
                    </a:lnL>
                    <a:lnR cap="flat">
                      <a:noFill/>
                    </a:lnR>
                    <a:lnT w="635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33847">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1270" marR="0" lvl="1" indent="0" algn="l" defTabSz="995363" rtl="0" eaLnBrk="1" fontAlgn="base" latinLnBrk="0" hangingPunct="1">
                        <a:lnSpc>
                          <a:spcPct val="100000"/>
                        </a:lnSpc>
                        <a:spcBef>
                          <a:spcPct val="30000"/>
                        </a:spcBef>
                        <a:spcAft>
                          <a:spcPct val="0"/>
                        </a:spcAft>
                        <a:buClr>
                          <a:schemeClr val="accent1"/>
                        </a:buClr>
                        <a:buSzPct val="75000"/>
                        <a:buFont typeface="Wingdings" pitchFamily="2" charset="2"/>
                        <a:buNone/>
                        <a:tabLst>
                          <a:tab pos="3592513" algn="r"/>
                          <a:tab pos="7035800" algn="r"/>
                        </a:tabLst>
                      </a:pPr>
                      <a:r>
                        <a:rPr kumimoji="0" lang="en-GB" sz="1200" b="1" i="0" u="none" strike="noStrike" cap="none" normalizeH="0" baseline="0" dirty="0">
                          <a:ln>
                            <a:noFill/>
                          </a:ln>
                          <a:solidFill>
                            <a:schemeClr val="tx1"/>
                          </a:solidFill>
                          <a:effectLst/>
                          <a:latin typeface="Helvetica Neue LT Std 45 Light" panose="020B0403020202020204"/>
                        </a:rPr>
                        <a:t>Performance monitor the DC service</a:t>
                      </a:r>
                    </a:p>
                    <a:p>
                      <a:pPr marL="1588" marR="0" lvl="1" indent="0" algn="l" defTabSz="995363" rtl="0" eaLnBrk="1" fontAlgn="base" latinLnBrk="0" hangingPunct="1">
                        <a:lnSpc>
                          <a:spcPct val="100000"/>
                        </a:lnSpc>
                        <a:spcBef>
                          <a:spcPct val="30000"/>
                        </a:spcBef>
                        <a:spcAft>
                          <a:spcPct val="0"/>
                        </a:spcAft>
                        <a:buClr>
                          <a:schemeClr val="accent1"/>
                        </a:buClr>
                        <a:buSzPct val="75000"/>
                        <a:buFont typeface="Wingdings" pitchFamily="2" charset="2"/>
                        <a:buNone/>
                        <a:tabLst>
                          <a:tab pos="3592513" algn="r"/>
                          <a:tab pos="7035800" algn="r"/>
                        </a:tabLst>
                      </a:pPr>
                      <a:endParaRPr kumimoji="0" lang="en-GB" sz="1200" b="1" i="0" u="none" strike="noStrike" cap="none" normalizeH="0" baseline="0" dirty="0">
                        <a:ln>
                          <a:noFill/>
                        </a:ln>
                        <a:solidFill>
                          <a:schemeClr val="tx1"/>
                        </a:solidFill>
                        <a:effectLst/>
                        <a:latin typeface="Helvetica Neue LT Std 45 Light" panose="020B0403020202020204"/>
                      </a:endParaRPr>
                    </a:p>
                    <a:p>
                      <a:pPr marL="1270" marR="0" lvl="1" indent="0" algn="l" defTabSz="995363" rtl="0" eaLnBrk="1" fontAlgn="base" latinLnBrk="0" hangingPunct="1">
                        <a:lnSpc>
                          <a:spcPct val="100000"/>
                        </a:lnSpc>
                        <a:spcBef>
                          <a:spcPct val="30000"/>
                        </a:spcBef>
                        <a:spcAft>
                          <a:spcPct val="0"/>
                        </a:spcAft>
                        <a:buClr>
                          <a:schemeClr val="accent1"/>
                        </a:buClr>
                        <a:buSzPct val="75000"/>
                        <a:buFont typeface="Wingdings" pitchFamily="2" charset="2"/>
                        <a:buNone/>
                        <a:tabLst>
                          <a:tab pos="3592513" algn="r"/>
                          <a:tab pos="7035800" algn="r"/>
                        </a:tabLst>
                      </a:pPr>
                      <a:r>
                        <a:rPr kumimoji="0" lang="en-GB" sz="1200" b="1" i="0" u="none" strike="noStrike" cap="none" normalizeH="0" baseline="0" dirty="0">
                          <a:ln>
                            <a:noFill/>
                          </a:ln>
                          <a:solidFill>
                            <a:schemeClr val="tx1"/>
                          </a:solidFill>
                          <a:effectLst/>
                          <a:latin typeface="Helvetica Neue LT Std 45 Light" panose="020B0403020202020204"/>
                        </a:rPr>
                        <a:t>Compile learnings to inform quick win target areas and future development ambitions</a:t>
                      </a:r>
                    </a:p>
                    <a:p>
                      <a:pPr marL="1588" marR="0" lvl="1" indent="0" algn="l" defTabSz="995363" rtl="0" eaLnBrk="1" fontAlgn="base" latinLnBrk="0" hangingPunct="1">
                        <a:lnSpc>
                          <a:spcPct val="100000"/>
                        </a:lnSpc>
                        <a:spcBef>
                          <a:spcPct val="30000"/>
                        </a:spcBef>
                        <a:spcAft>
                          <a:spcPct val="0"/>
                        </a:spcAft>
                        <a:buClr>
                          <a:schemeClr val="accent1"/>
                        </a:buClr>
                        <a:buSzPct val="75000"/>
                        <a:buFont typeface="Wingdings" pitchFamily="2" charset="2"/>
                        <a:buNone/>
                        <a:tabLst>
                          <a:tab pos="3592513" algn="r"/>
                          <a:tab pos="7035800" algn="r"/>
                        </a:tabLst>
                      </a:pPr>
                      <a:endParaRPr kumimoji="0" lang="en-GB" sz="1200" b="1" i="0" u="none" strike="noStrike" cap="none" normalizeH="0" baseline="0" dirty="0">
                        <a:ln>
                          <a:noFill/>
                        </a:ln>
                        <a:solidFill>
                          <a:schemeClr val="tx1"/>
                        </a:solidFill>
                        <a:effectLst/>
                        <a:latin typeface="Helvetica Neue LT Std 45 Light" panose="020B0403020202020204"/>
                      </a:endParaRPr>
                    </a:p>
                    <a:p>
                      <a:pPr marL="1270" marR="0" lvl="1" indent="0" algn="l" rtl="0" eaLnBrk="1" fontAlgn="base" latinLnBrk="0" hangingPunct="1">
                        <a:lnSpc>
                          <a:spcPct val="100000"/>
                        </a:lnSpc>
                        <a:spcBef>
                          <a:spcPct val="30000"/>
                        </a:spcBef>
                        <a:spcAft>
                          <a:spcPct val="0"/>
                        </a:spcAft>
                        <a:buClr>
                          <a:schemeClr val="accent1"/>
                        </a:buClr>
                        <a:buSzPct val="75000"/>
                        <a:buFont typeface="Wingdings" pitchFamily="2" charset="2"/>
                        <a:buNone/>
                      </a:pPr>
                      <a:r>
                        <a:rPr kumimoji="0" lang="en-GB" sz="1200" b="1" i="0" u="none" strike="noStrike" cap="none" normalizeH="0" baseline="0" dirty="0">
                          <a:ln>
                            <a:noFill/>
                          </a:ln>
                          <a:solidFill>
                            <a:schemeClr val="tx1"/>
                          </a:solidFill>
                          <a:effectLst/>
                          <a:latin typeface="Helvetica Neue LT Std 45 Light" panose="020B0403020202020204"/>
                        </a:rPr>
                        <a:t>Share </a:t>
                      </a:r>
                      <a:r>
                        <a:rPr lang="en-GB" sz="1200" b="1" i="0" u="none" strike="noStrike" cap="none" normalizeH="0" baseline="0" dirty="0">
                          <a:ln>
                            <a:noFill/>
                          </a:ln>
                          <a:solidFill>
                            <a:schemeClr val="tx1"/>
                          </a:solidFill>
                          <a:effectLst/>
                          <a:latin typeface="Helvetica Neue LT Std 45 Light" panose="020B0403020202020204"/>
                        </a:rPr>
                        <a:t>initial</a:t>
                      </a:r>
                      <a:r>
                        <a:rPr kumimoji="0" lang="en-GB" sz="1200" b="1" i="0" u="none" strike="noStrike" cap="none" normalizeH="0" baseline="0" dirty="0">
                          <a:ln>
                            <a:noFill/>
                          </a:ln>
                          <a:solidFill>
                            <a:schemeClr val="tx1"/>
                          </a:solidFill>
                          <a:effectLst/>
                          <a:latin typeface="Helvetica Neue LT Std 45 Light" panose="020B0403020202020204"/>
                        </a:rPr>
                        <a:t> learnings from </a:t>
                      </a:r>
                      <a:r>
                        <a:rPr lang="en-GB" sz="1200" b="1" i="0" u="none" strike="noStrike" cap="none" normalizeH="0" baseline="0" dirty="0">
                          <a:ln>
                            <a:noFill/>
                          </a:ln>
                          <a:solidFill>
                            <a:schemeClr val="tx1"/>
                          </a:solidFill>
                          <a:effectLst/>
                          <a:latin typeface="Helvetica Neue LT Std 45 Light" panose="020B0403020202020204"/>
                        </a:rPr>
                        <a:t>early delivery</a:t>
                      </a:r>
                      <a:endParaRPr kumimoji="0" lang="en-GB" sz="1200" b="1" i="0" u="none" strike="noStrike" cap="none" normalizeH="0" baseline="0" dirty="0">
                        <a:ln>
                          <a:noFill/>
                        </a:ln>
                        <a:solidFill>
                          <a:schemeClr val="tx1"/>
                        </a:solidFill>
                        <a:effectLst/>
                        <a:latin typeface="Helvetica Neue LT Std 45 Light" panose="020B0403020202020204"/>
                      </a:endParaRPr>
                    </a:p>
                    <a:p>
                      <a:pPr marL="1588" marR="0" lvl="1" indent="0" algn="l" defTabSz="995363" rtl="0" eaLnBrk="1" fontAlgn="base" latinLnBrk="0" hangingPunct="1">
                        <a:lnSpc>
                          <a:spcPct val="100000"/>
                        </a:lnSpc>
                        <a:spcBef>
                          <a:spcPct val="30000"/>
                        </a:spcBef>
                        <a:spcAft>
                          <a:spcPct val="0"/>
                        </a:spcAft>
                        <a:buClr>
                          <a:schemeClr val="accent1"/>
                        </a:buClr>
                        <a:buSzPct val="75000"/>
                        <a:buFont typeface="Wingdings" pitchFamily="2" charset="2"/>
                        <a:buNone/>
                        <a:tabLst>
                          <a:tab pos="3592513" algn="r"/>
                          <a:tab pos="7035800" algn="r"/>
                        </a:tabLst>
                      </a:pPr>
                      <a:endParaRPr kumimoji="0" lang="en-GB" sz="1200" b="1" i="0" u="none" strike="noStrike" cap="none" normalizeH="0" baseline="0" dirty="0">
                        <a:ln>
                          <a:noFill/>
                        </a:ln>
                        <a:solidFill>
                          <a:schemeClr val="tx1"/>
                        </a:solidFill>
                        <a:effectLst/>
                        <a:latin typeface="Helvetica Neue LT Std 45 Light" panose="020B0403020202020204"/>
                      </a:endParaRPr>
                    </a:p>
                    <a:p>
                      <a:pPr marL="1270" marR="0" lvl="1" indent="0" algn="l" defTabSz="995363" rtl="0" eaLnBrk="1" fontAlgn="base" latinLnBrk="0" hangingPunct="1">
                        <a:lnSpc>
                          <a:spcPct val="100000"/>
                        </a:lnSpc>
                        <a:spcBef>
                          <a:spcPct val="30000"/>
                        </a:spcBef>
                        <a:spcAft>
                          <a:spcPct val="0"/>
                        </a:spcAft>
                        <a:buClr>
                          <a:schemeClr val="accent1"/>
                        </a:buClr>
                        <a:buSzPct val="75000"/>
                        <a:buFont typeface="Wingdings" pitchFamily="2" charset="2"/>
                        <a:buNone/>
                        <a:tabLst>
                          <a:tab pos="3592513" algn="r"/>
                          <a:tab pos="7035800" algn="r"/>
                        </a:tabLst>
                      </a:pPr>
                      <a:r>
                        <a:rPr kumimoji="0" lang="en-GB" sz="1200" b="1" i="0" u="none" strike="noStrike" cap="none" normalizeH="0" baseline="0" dirty="0">
                          <a:ln>
                            <a:noFill/>
                          </a:ln>
                          <a:solidFill>
                            <a:schemeClr val="tx1"/>
                          </a:solidFill>
                          <a:effectLst/>
                          <a:latin typeface="Helvetica Neue LT Std 45 Light" panose="020B0403020202020204"/>
                        </a:rPr>
                        <a:t>Embedding new data sharing platform and processes</a:t>
                      </a:r>
                    </a:p>
                  </a:txBody>
                  <a:tcPr marL="72000" marR="72000" marT="72000" marB="72000" horzOverflow="overflow">
                    <a:lnL cap="flat">
                      <a:noFill/>
                    </a:lnL>
                    <a:lnR w="635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182245" marR="0" lvl="2" indent="-182245" algn="l" rtl="0" eaLnBrk="1" fontAlgn="auto" latinLnBrk="0" hangingPunct="1">
                        <a:lnSpc>
                          <a:spcPct val="100000"/>
                        </a:lnSpc>
                        <a:spcBef>
                          <a:spcPts val="0"/>
                        </a:spcBef>
                        <a:spcAft>
                          <a:spcPts val="600"/>
                        </a:spcAft>
                        <a:buClr>
                          <a:schemeClr val="tx1"/>
                        </a:buClr>
                        <a:buSzTx/>
                        <a:buFont typeface="Arial" panose="020B0604020202020204" pitchFamily="34" charset="0"/>
                        <a:buChar char="•"/>
                      </a:pPr>
                      <a:r>
                        <a:rPr kumimoji="0" lang="en-GB" sz="1200" b="0" i="0" u="none" strike="noStrike" kern="1200" cap="none" spc="0" normalizeH="0" baseline="0" noProof="0" dirty="0">
                          <a:ln>
                            <a:noFill/>
                          </a:ln>
                          <a:solidFill>
                            <a:schemeClr val="tx1"/>
                          </a:solidFill>
                          <a:effectLst/>
                          <a:uLnTx/>
                          <a:uFillTx/>
                          <a:latin typeface="Helvetica Neue LT Std 45 Light" panose="020B0403020202020204"/>
                          <a:ea typeface="+mn-ea"/>
                          <a:cs typeface="+mn-cs"/>
                        </a:rPr>
                        <a:t>Conduct DC performance reviews</a:t>
                      </a:r>
                    </a:p>
                    <a:p>
                      <a:pPr marL="182245" marR="0" lvl="2" indent="-182245" algn="l" rtl="0" eaLnBrk="1" fontAlgn="auto" latinLnBrk="0" hangingPunct="1">
                        <a:lnSpc>
                          <a:spcPct val="100000"/>
                        </a:lnSpc>
                        <a:spcBef>
                          <a:spcPts val="0"/>
                        </a:spcBef>
                        <a:spcAft>
                          <a:spcPts val="600"/>
                        </a:spcAft>
                        <a:buClr>
                          <a:schemeClr val="tx1"/>
                        </a:buClr>
                        <a:buSzTx/>
                        <a:buFont typeface="Arial" panose="020B0604020202020204" pitchFamily="34" charset="0"/>
                        <a:buChar char="•"/>
                      </a:pPr>
                      <a:r>
                        <a:rPr kumimoji="0" lang="en-GB" sz="1200" b="0" i="0" u="none" strike="noStrike" kern="1200" cap="none" spc="0" normalizeH="0" baseline="0" noProof="0" dirty="0">
                          <a:ln>
                            <a:noFill/>
                          </a:ln>
                          <a:solidFill>
                            <a:schemeClr val="tx1"/>
                          </a:solidFill>
                          <a:effectLst/>
                          <a:uLnTx/>
                          <a:uFillTx/>
                          <a:latin typeface="Helvetica Neue LT Std 45 Light" panose="020B0403020202020204"/>
                          <a:ea typeface="+mn-ea"/>
                          <a:cs typeface="+mn-cs"/>
                        </a:rPr>
                        <a:t>Embed and </a:t>
                      </a:r>
                      <a:r>
                        <a:rPr lang="en-GB" sz="1200" b="0" i="0" u="none" strike="noStrike" kern="1200" cap="none" spc="0" normalizeH="0" baseline="0" noProof="0" dirty="0">
                          <a:ln>
                            <a:noFill/>
                          </a:ln>
                          <a:solidFill>
                            <a:schemeClr val="tx1"/>
                          </a:solidFill>
                          <a:effectLst/>
                          <a:uLnTx/>
                          <a:uFillTx/>
                          <a:latin typeface="Helvetica Neue LT Std 45 Light" panose="020B0403020202020204"/>
                          <a:ea typeface="+mn-ea"/>
                          <a:cs typeface="+mn-cs"/>
                        </a:rPr>
                        <a:t>refine</a:t>
                      </a:r>
                      <a:r>
                        <a:rPr kumimoji="0" lang="en-GB" sz="1200" b="0" i="0" u="none" strike="noStrike" kern="1200" cap="none" spc="0" normalizeH="0" baseline="0" noProof="0" dirty="0">
                          <a:ln>
                            <a:noFill/>
                          </a:ln>
                          <a:solidFill>
                            <a:schemeClr val="tx1"/>
                          </a:solidFill>
                          <a:effectLst/>
                          <a:uLnTx/>
                          <a:uFillTx/>
                          <a:latin typeface="Helvetica Neue LT Std 45 Light" panose="020B0403020202020204"/>
                          <a:ea typeface="+mn-ea"/>
                          <a:cs typeface="+mn-cs"/>
                        </a:rPr>
                        <a:t> new data </a:t>
                      </a:r>
                      <a:r>
                        <a:rPr lang="en-GB" sz="1200" b="0" i="0" u="none" strike="noStrike" kern="1200" cap="none" spc="0" normalizeH="0" baseline="0" noProof="0" dirty="0">
                          <a:ln>
                            <a:noFill/>
                          </a:ln>
                          <a:solidFill>
                            <a:schemeClr val="tx1"/>
                          </a:solidFill>
                          <a:effectLst/>
                          <a:uLnTx/>
                          <a:uFillTx/>
                          <a:latin typeface="Helvetica Neue LT Std 45 Light" panose="020B0403020202020204"/>
                          <a:ea typeface="+mn-ea"/>
                          <a:cs typeface="+mn-cs"/>
                        </a:rPr>
                        <a:t>systems </a:t>
                      </a:r>
                      <a:r>
                        <a:rPr kumimoji="0" lang="en-GB" sz="1200" b="0" i="0" u="none" strike="noStrike" kern="1200" cap="none" spc="0" normalizeH="0" baseline="0" noProof="0" dirty="0">
                          <a:ln>
                            <a:noFill/>
                          </a:ln>
                          <a:solidFill>
                            <a:schemeClr val="tx1"/>
                          </a:solidFill>
                          <a:effectLst/>
                          <a:uLnTx/>
                          <a:uFillTx/>
                          <a:latin typeface="Helvetica Neue LT Std 45 Light" panose="020B0403020202020204"/>
                          <a:ea typeface="+mn-ea"/>
                          <a:cs typeface="+mn-cs"/>
                        </a:rPr>
                        <a:t>and processes</a:t>
                      </a:r>
                    </a:p>
                    <a:p>
                      <a:pPr marL="182245" marR="0" lvl="2" indent="-182245" algn="l" defTabSz="1043056" rtl="0" eaLnBrk="1" fontAlgn="auto" latinLnBrk="0" hangingPunct="1">
                        <a:lnSpc>
                          <a:spcPct val="100000"/>
                        </a:lnSpc>
                        <a:spcBef>
                          <a:spcPts val="0"/>
                        </a:spcBef>
                        <a:spcAft>
                          <a:spcPts val="600"/>
                        </a:spcAft>
                        <a:buClr>
                          <a:schemeClr val="tx1"/>
                        </a:buClr>
                        <a:buSzTx/>
                        <a:buFont typeface="Arial" panose="020B0604020202020204" pitchFamily="34" charset="0"/>
                        <a:buChar char="•"/>
                        <a:tabLst/>
                        <a:defRPr/>
                      </a:pPr>
                      <a:r>
                        <a:rPr kumimoji="0" lang="en-GB" sz="1200" b="0" i="0" u="none" strike="noStrike" kern="1200" cap="none" spc="0" normalizeH="0" baseline="0" noProof="0" dirty="0">
                          <a:ln>
                            <a:noFill/>
                          </a:ln>
                          <a:solidFill>
                            <a:schemeClr val="tx1"/>
                          </a:solidFill>
                          <a:effectLst/>
                          <a:uLnTx/>
                          <a:uFillTx/>
                          <a:latin typeface="Helvetica Neue LT Std 45 Light" panose="020B0403020202020204"/>
                          <a:ea typeface="+mn-ea"/>
                          <a:cs typeface="+mn-cs"/>
                        </a:rPr>
                        <a:t>Discuss early delivery performance with parties to gather learnings</a:t>
                      </a:r>
                    </a:p>
                  </a:txBody>
                  <a:tcPr marL="72000" marR="72000" marT="72000" marB="72000"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182245" marR="0" lvl="2" indent="-182245" algn="l" rtl="0" eaLnBrk="1" fontAlgn="auto" latinLnBrk="0" hangingPunct="1">
                        <a:lnSpc>
                          <a:spcPct val="100000"/>
                        </a:lnSpc>
                        <a:spcBef>
                          <a:spcPts val="0"/>
                        </a:spcBef>
                        <a:spcAft>
                          <a:spcPts val="600"/>
                        </a:spcAft>
                        <a:buClr>
                          <a:schemeClr val="tx1"/>
                        </a:buClr>
                        <a:buSzTx/>
                        <a:buFont typeface="Arial" panose="020B0604020202020204" pitchFamily="34" charset="0"/>
                        <a:buChar char="•"/>
                      </a:pPr>
                      <a:r>
                        <a:rPr kumimoji="0" lang="en-GB" sz="1200" b="0" i="0" u="none" strike="noStrike" kern="1200" cap="none" spc="0" normalizeH="0" baseline="0" noProof="0" dirty="0">
                          <a:ln>
                            <a:noFill/>
                          </a:ln>
                          <a:solidFill>
                            <a:schemeClr val="tx1"/>
                          </a:solidFill>
                          <a:effectLst/>
                          <a:uLnTx/>
                          <a:uFillTx/>
                          <a:latin typeface="Helvetica Neue LT Std 45 Light" panose="020B0403020202020204"/>
                          <a:ea typeface="+mn-ea"/>
                          <a:cs typeface="+mn-cs"/>
                        </a:rPr>
                        <a:t>DC </a:t>
                      </a:r>
                      <a:r>
                        <a:rPr lang="en-GB" sz="1200" b="0" i="0" u="none" strike="noStrike" kern="1200" cap="none" spc="0" normalizeH="0" baseline="0" noProof="0" dirty="0">
                          <a:ln>
                            <a:noFill/>
                          </a:ln>
                          <a:solidFill>
                            <a:schemeClr val="tx1"/>
                          </a:solidFill>
                          <a:effectLst/>
                          <a:uLnTx/>
                          <a:uFillTx/>
                          <a:latin typeface="Helvetica Neue LT Std 45 Light" panose="020B0403020202020204"/>
                          <a:ea typeface="+mn-ea"/>
                          <a:cs typeface="+mn-cs"/>
                        </a:rPr>
                        <a:t>costs </a:t>
                      </a:r>
                      <a:r>
                        <a:rPr kumimoji="0" lang="en-GB" sz="1200" b="0" i="0" u="none" strike="noStrike" kern="1200" cap="none" spc="0" normalizeH="0" baseline="0" noProof="0" dirty="0">
                          <a:ln>
                            <a:noFill/>
                          </a:ln>
                          <a:solidFill>
                            <a:schemeClr val="tx1"/>
                          </a:solidFill>
                          <a:effectLst/>
                          <a:uLnTx/>
                          <a:uFillTx/>
                          <a:latin typeface="Helvetica Neue LT Std 45 Light" panose="020B0403020202020204"/>
                          <a:ea typeface="+mn-ea"/>
                          <a:cs typeface="+mn-cs"/>
                        </a:rPr>
                        <a:t>in MBSS -</a:t>
                      </a:r>
                      <a:r>
                        <a:rPr lang="en-GB" sz="1200" b="0" i="0" u="none" strike="noStrike" kern="1200" cap="none" spc="0" normalizeH="0" baseline="0" noProof="0" dirty="0">
                          <a:ln>
                            <a:noFill/>
                          </a:ln>
                          <a:solidFill>
                            <a:schemeClr val="tx1"/>
                          </a:solidFill>
                          <a:effectLst/>
                          <a:uLnTx/>
                          <a:uFillTx/>
                          <a:latin typeface="Helvetica Neue LT Std 45 Light" panose="020B0403020202020204"/>
                          <a:ea typeface="+mn-ea"/>
                          <a:cs typeface="+mn-cs"/>
                        </a:rPr>
                        <a:t> </a:t>
                      </a:r>
                      <a:r>
                        <a:rPr lang="en-GB" sz="1200" b="1" i="0" u="sng" strike="noStrike" kern="1200" cap="none" spc="0" normalizeH="0" baseline="0" noProof="0" dirty="0">
                          <a:ln>
                            <a:noFill/>
                          </a:ln>
                          <a:solidFill>
                            <a:schemeClr val="tx1"/>
                          </a:solidFill>
                          <a:effectLst/>
                          <a:uLnTx/>
                          <a:uFillTx/>
                          <a:latin typeface="Helvetica Neue LT Std 45 Light" panose="020B0403020202020204"/>
                          <a:ea typeface="+mn-ea"/>
                          <a:cs typeface="+mn-cs"/>
                        </a:rPr>
                        <a:t>Nov report</a:t>
                      </a:r>
                      <a:endParaRPr kumimoji="0" lang="en-GB" sz="1200" b="1" i="0" u="sng" strike="noStrike" kern="1200" cap="none" spc="0" normalizeH="0" baseline="0" noProof="0" dirty="0">
                        <a:ln>
                          <a:noFill/>
                        </a:ln>
                        <a:solidFill>
                          <a:schemeClr val="tx1"/>
                        </a:solidFill>
                        <a:effectLst/>
                        <a:uLnTx/>
                        <a:uFillTx/>
                        <a:latin typeface="Helvetica Neue LT Std 45 Light" panose="020B0403020202020204"/>
                        <a:ea typeface="+mn-ea"/>
                        <a:cs typeface="+mn-cs"/>
                      </a:endParaRPr>
                    </a:p>
                    <a:p>
                      <a:pPr marL="182245" marR="0" lvl="2" indent="-182245" algn="l" rtl="0" eaLnBrk="1" fontAlgn="auto" latinLnBrk="0" hangingPunct="1">
                        <a:lnSpc>
                          <a:spcPct val="100000"/>
                        </a:lnSpc>
                        <a:spcBef>
                          <a:spcPts val="0"/>
                        </a:spcBef>
                        <a:spcAft>
                          <a:spcPts val="600"/>
                        </a:spcAft>
                        <a:buClr>
                          <a:schemeClr val="tx1"/>
                        </a:buClr>
                        <a:buSzTx/>
                        <a:buFont typeface="Arial" panose="020B0604020202020204" pitchFamily="34" charset="0"/>
                        <a:buChar char="•"/>
                      </a:pPr>
                      <a:r>
                        <a:rPr kumimoji="0" lang="en-GB" sz="1200" b="0" i="0" u="none" strike="noStrike" kern="1200" cap="none" spc="0" normalizeH="0" baseline="0" noProof="0" dirty="0">
                          <a:ln>
                            <a:noFill/>
                          </a:ln>
                          <a:solidFill>
                            <a:schemeClr val="tx1"/>
                          </a:solidFill>
                          <a:effectLst/>
                          <a:uLnTx/>
                          <a:uFillTx/>
                          <a:latin typeface="Helvetica Neue LT Std 45 Light" panose="020B0403020202020204"/>
                          <a:ea typeface="+mn-ea"/>
                          <a:cs typeface="+mn-cs"/>
                        </a:rPr>
                        <a:t>Publish market update on DC</a:t>
                      </a:r>
                      <a:r>
                        <a:rPr lang="en-GB" sz="1200" b="0" i="0" u="none" strike="noStrike" kern="1200" cap="none" spc="0" normalizeH="0" baseline="0" noProof="0" dirty="0">
                          <a:ln>
                            <a:noFill/>
                          </a:ln>
                          <a:solidFill>
                            <a:schemeClr val="tx1"/>
                          </a:solidFill>
                          <a:effectLst/>
                          <a:uLnTx/>
                          <a:uFillTx/>
                          <a:latin typeface="Helvetica Neue LT Std 45 Light" panose="020B0403020202020204"/>
                          <a:ea typeface="+mn-ea"/>
                          <a:cs typeface="+mn-cs"/>
                        </a:rPr>
                        <a:t> </a:t>
                      </a:r>
                      <a:r>
                        <a:rPr kumimoji="0" lang="en-GB" sz="1200" b="0" i="0" u="none" strike="noStrike" kern="1200" cap="none" spc="0" normalizeH="0" baseline="0" noProof="0" dirty="0">
                          <a:ln>
                            <a:noFill/>
                          </a:ln>
                          <a:solidFill>
                            <a:schemeClr val="tx1"/>
                          </a:solidFill>
                          <a:effectLst/>
                          <a:uLnTx/>
                          <a:uFillTx/>
                          <a:latin typeface="Helvetica Neue LT Std 45 Light" panose="020B0403020202020204"/>
                          <a:ea typeface="+mn-ea"/>
                          <a:cs typeface="+mn-cs"/>
                        </a:rPr>
                        <a:t>data learnings - </a:t>
                      </a:r>
                      <a:r>
                        <a:rPr lang="en-GB" sz="1200" b="1" i="0" u="sng" strike="noStrike" kern="1200" cap="none" spc="0" normalizeH="0" baseline="0" noProof="0" dirty="0">
                          <a:ln>
                            <a:noFill/>
                          </a:ln>
                          <a:solidFill>
                            <a:schemeClr val="tx1"/>
                          </a:solidFill>
                          <a:effectLst/>
                          <a:uLnTx/>
                          <a:uFillTx/>
                          <a:latin typeface="Helvetica Neue LT Std 45 Light" panose="020B0403020202020204"/>
                          <a:ea typeface="+mn-ea"/>
                          <a:cs typeface="+mn-cs"/>
                        </a:rPr>
                        <a:t>Mid Dec</a:t>
                      </a:r>
                      <a:endParaRPr kumimoji="0" lang="en-GB" sz="1200" b="1" i="0" u="sng" strike="noStrike" kern="1200" cap="none" spc="0" normalizeH="0" baseline="0" noProof="0" dirty="0">
                        <a:ln>
                          <a:noFill/>
                        </a:ln>
                        <a:solidFill>
                          <a:schemeClr val="tx1"/>
                        </a:solidFill>
                        <a:effectLst/>
                        <a:uLnTx/>
                        <a:uFillTx/>
                        <a:latin typeface="Helvetica Neue LT Std 45 Light" panose="020B0403020202020204"/>
                        <a:ea typeface="+mn-ea"/>
                        <a:cs typeface="+mn-cs"/>
                      </a:endParaRPr>
                    </a:p>
                    <a:p>
                      <a:pPr marL="182245" marR="0" lvl="2" indent="-182245" algn="l" defTabSz="1043056" rtl="0" eaLnBrk="1" fontAlgn="auto" latinLnBrk="0" hangingPunct="1">
                        <a:lnSpc>
                          <a:spcPct val="100000"/>
                        </a:lnSpc>
                        <a:spcBef>
                          <a:spcPts val="0"/>
                        </a:spcBef>
                        <a:spcAft>
                          <a:spcPts val="600"/>
                        </a:spcAft>
                        <a:buClr>
                          <a:schemeClr val="tx1"/>
                        </a:buClr>
                        <a:buSzTx/>
                        <a:buFont typeface="Arial" panose="020B0604020202020204" pitchFamily="34" charset="0"/>
                        <a:buChar char="•"/>
                        <a:tabLst/>
                        <a:defRPr/>
                      </a:pPr>
                      <a:r>
                        <a:rPr kumimoji="0" lang="en-GB" sz="1200" b="0" i="0" u="none" strike="noStrike" kern="1200" cap="none" spc="0" normalizeH="0" baseline="0" noProof="0" dirty="0">
                          <a:ln>
                            <a:noFill/>
                          </a:ln>
                          <a:solidFill>
                            <a:schemeClr val="tx1"/>
                          </a:solidFill>
                          <a:effectLst/>
                          <a:uLnTx/>
                          <a:uFillTx/>
                          <a:latin typeface="Helvetica Neue LT Std 45 Light" panose="020B0403020202020204"/>
                          <a:ea typeface="+mn-ea"/>
                          <a:cs typeface="+mn-cs"/>
                        </a:rPr>
                        <a:t>Include DC in our Ofgem Performance Monitoring Quarterly Report. Next report due </a:t>
                      </a:r>
                      <a:r>
                        <a:rPr kumimoji="0" lang="en-GB" sz="1200" b="1" i="0" u="sng" strike="noStrike" kern="1200" cap="none" spc="0" normalizeH="0" baseline="0" noProof="0" dirty="0">
                          <a:ln>
                            <a:noFill/>
                          </a:ln>
                          <a:solidFill>
                            <a:schemeClr val="tx1"/>
                          </a:solidFill>
                          <a:effectLst/>
                          <a:uLnTx/>
                          <a:uFillTx/>
                          <a:latin typeface="Helvetica Neue LT Std 45 Light" panose="020B0403020202020204"/>
                          <a:ea typeface="+mn-ea"/>
                          <a:cs typeface="+mn-cs"/>
                        </a:rPr>
                        <a:t>end Jan 2021</a:t>
                      </a:r>
                    </a:p>
                    <a:p>
                      <a:pPr marL="182245" marR="0" lvl="2" indent="-182245" algn="l" defTabSz="914400" rtl="0" eaLnBrk="1" fontAlgn="auto" latinLnBrk="0" hangingPunct="1">
                        <a:lnSpc>
                          <a:spcPct val="100000"/>
                        </a:lnSpc>
                        <a:spcBef>
                          <a:spcPts val="0"/>
                        </a:spcBef>
                        <a:spcAft>
                          <a:spcPts val="600"/>
                        </a:spcAft>
                        <a:buClr>
                          <a:schemeClr val="tx1"/>
                        </a:buClr>
                        <a:buSzTx/>
                        <a:buFont typeface="Arial" panose="020B0604020202020204" pitchFamily="34" charset="0"/>
                        <a:buChar char="•"/>
                        <a:tabLst/>
                        <a:defRPr/>
                      </a:pPr>
                      <a:r>
                        <a:rPr lang="en-GB" sz="1200" b="0" i="0" u="none" strike="noStrike" kern="1200" cap="none" spc="0" normalizeH="0" baseline="0" noProof="0" dirty="0">
                          <a:ln>
                            <a:noFill/>
                          </a:ln>
                          <a:solidFill>
                            <a:schemeClr val="tx1"/>
                          </a:solidFill>
                          <a:effectLst/>
                          <a:uLnTx/>
                          <a:uFillTx/>
                          <a:latin typeface="Helvetica Neue LT Std 45 Light" panose="020B0403020202020204"/>
                          <a:ea typeface="+mn-ea"/>
                          <a:cs typeface="+mn-cs"/>
                        </a:rPr>
                        <a:t>Include early learnings and feedback in EBGL</a:t>
                      </a:r>
                      <a:r>
                        <a:rPr kumimoji="0" lang="en-GB" sz="1200" b="0" i="0" u="none" strike="noStrike" kern="1200" cap="none" spc="0" normalizeH="0" baseline="0" noProof="0" dirty="0">
                          <a:ln>
                            <a:noFill/>
                          </a:ln>
                          <a:solidFill>
                            <a:schemeClr val="tx1"/>
                          </a:solidFill>
                          <a:effectLst/>
                          <a:uLnTx/>
                          <a:uFillTx/>
                          <a:latin typeface="Helvetica Neue LT Std 45 Light" panose="020B0403020202020204"/>
                          <a:ea typeface="+mn-ea"/>
                          <a:cs typeface="+mn-cs"/>
                        </a:rPr>
                        <a:t> consultation - </a:t>
                      </a:r>
                      <a:r>
                        <a:rPr lang="en-GB" sz="1200" b="1" i="0" u="none" strike="noStrike" kern="1200" cap="none" spc="0" normalizeH="0" baseline="0" noProof="0" dirty="0">
                          <a:ln>
                            <a:noFill/>
                          </a:ln>
                          <a:solidFill>
                            <a:srgbClr val="F26522"/>
                          </a:solidFill>
                          <a:effectLst/>
                          <a:uLnTx/>
                          <a:uFillTx/>
                          <a:latin typeface="Helvetica Neue LT Std 45 Light" panose="020B0403020202020204"/>
                        </a:rPr>
                        <a:t>UPDATE</a:t>
                      </a:r>
                      <a:r>
                        <a:rPr lang="en-GB" sz="1200" b="1" i="0" u="none" strike="noStrike" kern="1200" cap="none" spc="0" normalizeH="0" baseline="0" noProof="0" dirty="0">
                          <a:ln>
                            <a:noFill/>
                          </a:ln>
                          <a:effectLst/>
                          <a:uLnTx/>
                          <a:uFillTx/>
                          <a:latin typeface="Helvetica Neue LT Std 45 Light" panose="020B0403020202020204"/>
                        </a:rPr>
                        <a:t> - </a:t>
                      </a:r>
                      <a:r>
                        <a:rPr lang="en-GB" sz="1200" b="0" i="0" u="none" strike="noStrike" kern="1200" cap="none" spc="0" normalizeH="0" baseline="0" noProof="0" dirty="0">
                          <a:ln>
                            <a:noFill/>
                          </a:ln>
                          <a:effectLst/>
                          <a:uLnTx/>
                          <a:uFillTx/>
                          <a:latin typeface="Helvetica Neue LT Std 45 Light" panose="020B0403020202020204"/>
                        </a:rPr>
                        <a:t> Launched on</a:t>
                      </a:r>
                      <a:r>
                        <a:rPr lang="en-GB" sz="1200" b="1" i="0" u="none" strike="noStrike" kern="1200" cap="none" spc="0" normalizeH="0" baseline="0" noProof="0" dirty="0">
                          <a:ln>
                            <a:noFill/>
                          </a:ln>
                          <a:effectLst/>
                          <a:uLnTx/>
                          <a:uFillTx/>
                          <a:latin typeface="Helvetica Neue LT Std 45 Light" panose="020B0403020202020204"/>
                        </a:rPr>
                        <a:t> </a:t>
                      </a:r>
                      <a:r>
                        <a:rPr lang="en-GB" sz="1200" b="1" i="0" u="sng" strike="noStrike" kern="1200" cap="none" spc="0" normalizeH="0" baseline="0" noProof="0" dirty="0">
                          <a:ln>
                            <a:noFill/>
                          </a:ln>
                          <a:effectLst/>
                          <a:uLnTx/>
                          <a:uFillTx/>
                          <a:latin typeface="Helvetica Neue LT Std 45 Light" panose="020B0403020202020204"/>
                        </a:rPr>
                        <a:t>17 December</a:t>
                      </a:r>
                      <a:r>
                        <a:rPr lang="en-GB" sz="1200" b="0" i="0" u="none" strike="noStrike" kern="1200" cap="none" spc="0" normalizeH="0" baseline="0" noProof="0" dirty="0">
                          <a:ln>
                            <a:noFill/>
                          </a:ln>
                          <a:effectLst/>
                          <a:uLnTx/>
                          <a:uFillTx/>
                          <a:latin typeface="Helvetica Neue LT Std 45 Light" panose="020B0403020202020204"/>
                        </a:rPr>
                        <a:t>, closes on </a:t>
                      </a:r>
                      <a:r>
                        <a:rPr lang="en-GB" sz="1200" b="1" i="0" u="sng" strike="noStrike" kern="1200" cap="none" spc="0" normalizeH="0" baseline="0" noProof="0" dirty="0">
                          <a:ln>
                            <a:noFill/>
                          </a:ln>
                          <a:effectLst/>
                          <a:uLnTx/>
                          <a:uFillTx/>
                          <a:latin typeface="Helvetica Neue LT Std 45 Light" panose="020B0403020202020204"/>
                        </a:rPr>
                        <a:t>21 January</a:t>
                      </a:r>
                      <a:endParaRPr kumimoji="0" lang="en-GB" sz="1200" b="1" i="0" u="none" strike="noStrike" kern="1200" cap="none" spc="0" normalizeH="0" baseline="0" noProof="0" dirty="0">
                        <a:ln>
                          <a:noFill/>
                        </a:ln>
                        <a:solidFill>
                          <a:schemeClr val="tx1"/>
                        </a:solidFill>
                        <a:effectLst/>
                        <a:uLnTx/>
                        <a:uFillTx/>
                        <a:latin typeface="Helvetica Neue LT Std 45 Light" panose="020B0403020202020204"/>
                        <a:ea typeface="+mn-ea"/>
                        <a:cs typeface="+mn-cs"/>
                      </a:endParaRPr>
                    </a:p>
                    <a:p>
                      <a:pPr marL="0" marR="0" lvl="2" indent="0" algn="l" rtl="0" eaLnBrk="1" fontAlgn="auto" latinLnBrk="0" hangingPunct="1">
                        <a:lnSpc>
                          <a:spcPct val="100000"/>
                        </a:lnSpc>
                        <a:spcBef>
                          <a:spcPts val="0"/>
                        </a:spcBef>
                        <a:spcAft>
                          <a:spcPts val="600"/>
                        </a:spcAft>
                        <a:buClr>
                          <a:schemeClr val="tx1"/>
                        </a:buClr>
                        <a:buSzTx/>
                        <a:buFont typeface="Arial" panose="020B0604020202020204" pitchFamily="34" charset="0"/>
                        <a:buNone/>
                      </a:pPr>
                      <a:endParaRPr kumimoji="0" lang="en-GB" sz="1200" b="1" i="0" u="sng" strike="noStrike" kern="1200" cap="none" spc="0" normalizeH="0" baseline="0" noProof="0" dirty="0">
                        <a:ln>
                          <a:noFill/>
                        </a:ln>
                        <a:solidFill>
                          <a:schemeClr val="tx1"/>
                        </a:solidFill>
                        <a:effectLst/>
                        <a:uLnTx/>
                        <a:uFillTx/>
                        <a:latin typeface="Helvetica Neue LT Std 45 Light" panose="020B0403020202020204"/>
                        <a:ea typeface="+mn-ea"/>
                        <a:cs typeface="+mn-cs"/>
                      </a:endParaRPr>
                    </a:p>
                  </a:txBody>
                  <a:tcPr marL="72000" marR="72000" marT="72000" marB="72000" horzOverflow="overflow">
                    <a:lnL w="6350" cap="flat" cmpd="sng" algn="ctr">
                      <a:noFill/>
                      <a:prstDash val="solid"/>
                      <a:round/>
                      <a:headEnd type="none" w="med" len="med"/>
                      <a:tailEnd type="none" w="med" len="med"/>
                    </a:lnL>
                    <a:lnR cap="flat">
                      <a:noFill/>
                    </a:lnR>
                    <a:lnT w="12700" cap="flat" cmpd="sng" algn="ctr">
                      <a:solidFill>
                        <a:schemeClr val="accent1"/>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pic>
        <p:nvPicPr>
          <p:cNvPr id="7" name="Slide 8">
            <a:hlinkClick r:id="" action="ppaction://media"/>
            <a:extLst>
              <a:ext uri="{FF2B5EF4-FFF2-40B4-BE49-F238E27FC236}">
                <a16:creationId xmlns:a16="http://schemas.microsoft.com/office/drawing/2014/main" id="{B5AB8A6A-4176-44FE-96F3-EB9BD4A6408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00649" y="349321"/>
            <a:ext cx="609600" cy="609600"/>
          </a:xfrm>
          <a:prstGeom prst="rect">
            <a:avLst/>
          </a:prstGeom>
        </p:spPr>
      </p:pic>
    </p:spTree>
    <p:extLst>
      <p:ext uri="{BB962C8B-B14F-4D97-AF65-F5344CB8AC3E}">
        <p14:creationId xmlns:p14="http://schemas.microsoft.com/office/powerpoint/2010/main" val="23878945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770"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Custom 12">
      <a:dk1>
        <a:srgbClr val="454545"/>
      </a:dk1>
      <a:lt1>
        <a:sysClr val="window" lastClr="FFFFFF"/>
      </a:lt1>
      <a:dk2>
        <a:srgbClr val="727274"/>
      </a:dk2>
      <a:lt2>
        <a:srgbClr val="ACACAE"/>
      </a:lt2>
      <a:accent1>
        <a:srgbClr val="F26522"/>
      </a:accent1>
      <a:accent2>
        <a:srgbClr val="0079C1"/>
      </a:accent2>
      <a:accent3>
        <a:srgbClr val="5BCBF5"/>
      </a:accent3>
      <a:accent4>
        <a:srgbClr val="C2CD23"/>
      </a:accent4>
      <a:accent5>
        <a:srgbClr val="6A2C91"/>
      </a:accent5>
      <a:accent6>
        <a:srgbClr val="FFBF22"/>
      </a:accent6>
      <a:hlink>
        <a:srgbClr val="FFBF22"/>
      </a:hlink>
      <a:folHlink>
        <a:srgbClr val="FFBF2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solidFill>
            <a:schemeClr val="accent1"/>
          </a:solidFill>
        </a:ln>
      </a:spPr>
      <a:bodyPr wrap="square" lIns="0" tIns="0" rIns="0" bIns="0" rtlCol="0" anchor="ctr">
        <a:noAutofit/>
      </a:bodyPr>
      <a:lstStyle>
        <a:defPPr algn="ctr">
          <a:defRPr sz="1600" b="0" i="0" dirty="0" smtClean="0">
            <a:cs typeface="Helvetica" charset="0"/>
          </a:defRPr>
        </a:defPPr>
      </a:lst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z="1600" dirty="0" smtClean="0"/>
        </a:defPPr>
      </a:lstStyle>
    </a:txDef>
  </a:objectDefaults>
  <a:extraClrSchemeLst/>
  <a:extLst>
    <a:ext uri="{05A4C25C-085E-4340-85A3-A5531E510DB2}">
      <thm15:themeFamily xmlns:thm15="http://schemas.microsoft.com/office/thememl/2012/main" name="ESO PowerPoint Template_16x9" id="{EC2A9EB9-C553-4533-8816-4607755CA4A0}" vid="{7372FB52-645C-48CB-BA91-663538C78E5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c264f6e6-4df8-41fd-97fc-3067e71af27b">
      <UserInfo>
        <DisplayName>Wang (ESO), Yingyi</DisplayName>
        <AccountId>19</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586D9B62BB4C944AD60E77E70BAB995" ma:contentTypeVersion="11" ma:contentTypeDescription="Create a new document." ma:contentTypeScope="" ma:versionID="87d613619a604fbbc489fbed324e1301">
  <xsd:schema xmlns:xsd="http://www.w3.org/2001/XMLSchema" xmlns:xs="http://www.w3.org/2001/XMLSchema" xmlns:p="http://schemas.microsoft.com/office/2006/metadata/properties" xmlns:ns2="d7b65f9a-36dc-4c7d-b451-a93344a38ea6" xmlns:ns3="c264f6e6-4df8-41fd-97fc-3067e71af27b" targetNamespace="http://schemas.microsoft.com/office/2006/metadata/properties" ma:root="true" ma:fieldsID="86951e62e69a1862e22185172f690ee2" ns2:_="" ns3:_="">
    <xsd:import namespace="d7b65f9a-36dc-4c7d-b451-a93344a38ea6"/>
    <xsd:import namespace="c264f6e6-4df8-41fd-97fc-3067e71af27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7b65f9a-36dc-4c7d-b451-a93344a38ea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264f6e6-4df8-41fd-97fc-3067e71af27b"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55E7DEA-430B-4E13-8AF2-BBD10B195947}">
  <ds:schemaRefs>
    <ds:schemaRef ds:uri="http://schemas.microsoft.com/sharepoint/v3/contenttype/forms"/>
  </ds:schemaRefs>
</ds:datastoreItem>
</file>

<file path=customXml/itemProps2.xml><?xml version="1.0" encoding="utf-8"?>
<ds:datastoreItem xmlns:ds="http://schemas.openxmlformats.org/officeDocument/2006/customXml" ds:itemID="{E948300F-9418-4A15-9252-8DA3C7F91939}">
  <ds:schemaRefs>
    <ds:schemaRef ds:uri="http://purl.org/dc/terms/"/>
    <ds:schemaRef ds:uri="http://schemas.microsoft.com/office/2006/documentManagement/types"/>
    <ds:schemaRef ds:uri="http://purl.org/dc/dcmitype/"/>
    <ds:schemaRef ds:uri="c264f6e6-4df8-41fd-97fc-3067e71af27b"/>
    <ds:schemaRef ds:uri="http://purl.org/dc/elements/1.1/"/>
    <ds:schemaRef ds:uri="http://schemas.microsoft.com/office/2006/metadata/properties"/>
    <ds:schemaRef ds:uri="d7b65f9a-36dc-4c7d-b451-a93344a38ea6"/>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90C60121-4E68-46FF-BC2B-7363D431EDB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7b65f9a-36dc-4c7d-b451-a93344a38ea6"/>
    <ds:schemaRef ds:uri="c264f6e6-4df8-41fd-97fc-3067e71af27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ESO PowerPoint Template_16x9</Template>
  <TotalTime>641</TotalTime>
  <Words>1181</Words>
  <Application>Microsoft Office PowerPoint</Application>
  <PresentationFormat>On-screen Show (16:9)</PresentationFormat>
  <Paragraphs>271</Paragraphs>
  <Slides>20</Slides>
  <Notes>20</Notes>
  <HiddenSlides>0</HiddenSlides>
  <MMClips>19</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Arial</vt:lpstr>
      <vt:lpstr>Helvetica Neue LT Std 35 Thin</vt:lpstr>
      <vt:lpstr>Helvetica Neue LT Std 45 Light</vt:lpstr>
      <vt:lpstr>Helvetica Neue LT Std 65 Medium</vt:lpstr>
      <vt:lpstr>Symbol</vt:lpstr>
      <vt:lpstr>Wingdings</vt:lpstr>
      <vt:lpstr>Wingdings 2</vt:lpstr>
      <vt:lpstr>Office Theme</vt:lpstr>
      <vt:lpstr>PowerPoint Presentation</vt:lpstr>
      <vt:lpstr>Version control</vt:lpstr>
      <vt:lpstr>DC Soft Launch so far</vt:lpstr>
      <vt:lpstr>Soft Launch Journey</vt:lpstr>
      <vt:lpstr>Market Requirements</vt:lpstr>
      <vt:lpstr>Delivery Waves</vt:lpstr>
      <vt:lpstr>Soft Launch Scope</vt:lpstr>
      <vt:lpstr>Soft Launch - OUT OF SCOPE</vt:lpstr>
      <vt:lpstr>Performance Monitoring</vt:lpstr>
      <vt:lpstr>Market Growth</vt:lpstr>
      <vt:lpstr>Internal Process Review </vt:lpstr>
      <vt:lpstr>Codes &amp; Governance</vt:lpstr>
      <vt:lpstr>Procurement Strategy </vt:lpstr>
      <vt:lpstr>Industry Co-Creation</vt:lpstr>
      <vt:lpstr>Participant Feedback</vt:lpstr>
      <vt:lpstr>BM Stacking – (BOAs) </vt:lpstr>
      <vt:lpstr>Enhanced Detailed Developments </vt:lpstr>
      <vt:lpstr>HF Procurement </vt:lpstr>
      <vt:lpstr>DC Contractual Reviews (EBGL Article 18)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to go here]</dc:title>
  <dc:creator>Hanson2, Richard</dc:creator>
  <cp:lastModifiedBy>Watts (ESO), Charlotte</cp:lastModifiedBy>
  <cp:revision>3</cp:revision>
  <cp:lastPrinted>2018-08-16T14:40:27Z</cp:lastPrinted>
  <dcterms:created xsi:type="dcterms:W3CDTF">2018-09-18T13:19:31Z</dcterms:created>
  <dcterms:modified xsi:type="dcterms:W3CDTF">2021-01-18T10:00:50Z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2018-06-12T00:00:00Z</vt:filetime>
  </property>
  <property fmtid="{D5CDD505-2E9C-101B-9397-08002B2CF9AE}" pid="3" name="Creator">
    <vt:lpwstr>Adobe InDesign CC 2017 (Macintosh)</vt:lpwstr>
  </property>
  <property fmtid="{D5CDD505-2E9C-101B-9397-08002B2CF9AE}" pid="4" name="LastSaved">
    <vt:filetime>2018-06-12T00:00:00Z</vt:filetime>
  </property>
  <property fmtid="{D5CDD505-2E9C-101B-9397-08002B2CF9AE}" pid="5" name="_AdHocReviewCycleID">
    <vt:i4>-1027423372</vt:i4>
  </property>
  <property fmtid="{D5CDD505-2E9C-101B-9397-08002B2CF9AE}" pid="6" name="_NewReviewCycle">
    <vt:lpwstr/>
  </property>
  <property fmtid="{D5CDD505-2E9C-101B-9397-08002B2CF9AE}" pid="7" name="_EmailSubject">
    <vt:lpwstr>ESO Word Report Template and Board report </vt:lpwstr>
  </property>
  <property fmtid="{D5CDD505-2E9C-101B-9397-08002B2CF9AE}" pid="8" name="_AuthorEmail">
    <vt:lpwstr>Caroline.Mackinnon@nationalgrid.com</vt:lpwstr>
  </property>
  <property fmtid="{D5CDD505-2E9C-101B-9397-08002B2CF9AE}" pid="9" name="_AuthorEmailDisplayName">
    <vt:lpwstr>Mackinnon, Caroline</vt:lpwstr>
  </property>
  <property fmtid="{D5CDD505-2E9C-101B-9397-08002B2CF9AE}" pid="10" name="ContentTypeId">
    <vt:lpwstr>0x010100D586D9B62BB4C944AD60E77E70BAB995</vt:lpwstr>
  </property>
</Properties>
</file>