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831" r:id="rId6"/>
    <p:sldMasterId id="2147483833" r:id="rId7"/>
    <p:sldMasterId id="2147483839" r:id="rId8"/>
    <p:sldMasterId id="2147483844" r:id="rId9"/>
    <p:sldMasterId id="2147483862" r:id="rId10"/>
  </p:sldMasterIdLst>
  <p:notesMasterIdLst>
    <p:notesMasterId r:id="rId51"/>
  </p:notesMasterIdLst>
  <p:handoutMasterIdLst>
    <p:handoutMasterId r:id="rId52"/>
  </p:handoutMasterIdLst>
  <p:sldIdLst>
    <p:sldId id="1323" r:id="rId11"/>
    <p:sldId id="256" r:id="rId12"/>
    <p:sldId id="1212" r:id="rId13"/>
    <p:sldId id="1200" r:id="rId14"/>
    <p:sldId id="266" r:id="rId15"/>
    <p:sldId id="1201" r:id="rId16"/>
    <p:sldId id="286" r:id="rId17"/>
    <p:sldId id="1265" r:id="rId18"/>
    <p:sldId id="1255" r:id="rId19"/>
    <p:sldId id="1128" r:id="rId20"/>
    <p:sldId id="1135" r:id="rId21"/>
    <p:sldId id="648" r:id="rId22"/>
    <p:sldId id="1213" r:id="rId23"/>
    <p:sldId id="1243" r:id="rId24"/>
    <p:sldId id="1214" r:id="rId25"/>
    <p:sldId id="1121" r:id="rId26"/>
    <p:sldId id="1111" r:id="rId27"/>
    <p:sldId id="1136" r:id="rId28"/>
    <p:sldId id="279" r:id="rId29"/>
    <p:sldId id="1138" r:id="rId30"/>
    <p:sldId id="1140" r:id="rId31"/>
    <p:sldId id="1283" r:id="rId32"/>
    <p:sldId id="1285" r:id="rId33"/>
    <p:sldId id="1319" r:id="rId34"/>
    <p:sldId id="1322" r:id="rId35"/>
    <p:sldId id="1321" r:id="rId36"/>
    <p:sldId id="1240" r:id="rId37"/>
    <p:sldId id="1241" r:id="rId38"/>
    <p:sldId id="1144" r:id="rId39"/>
    <p:sldId id="1242" r:id="rId40"/>
    <p:sldId id="1145" r:id="rId41"/>
    <p:sldId id="1150" r:id="rId42"/>
    <p:sldId id="1151" r:id="rId43"/>
    <p:sldId id="259" r:id="rId44"/>
    <p:sldId id="306" r:id="rId45"/>
    <p:sldId id="311" r:id="rId46"/>
    <p:sldId id="312" r:id="rId47"/>
    <p:sldId id="1154" r:id="rId48"/>
    <p:sldId id="745" r:id="rId49"/>
    <p:sldId id="1202"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701F28-F8FF-44C8-B12F-C0C52665E3DC}" v="1757" dt="2020-09-02T09:37:56.9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93883" autoAdjust="0"/>
  </p:normalViewPr>
  <p:slideViewPr>
    <p:cSldViewPr snapToGrid="0" snapToObjects="1">
      <p:cViewPr varScale="1">
        <p:scale>
          <a:sx n="60" d="100"/>
          <a:sy n="60" d="100"/>
        </p:scale>
        <p:origin x="812"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4EB09F38-F90D-44D0-AA14-D6343C3450B8}"/>
    <pc:docChg chg="addSld delSld modSld">
      <pc:chgData name="Mullen (ESO), Paul J" userId="bf3d1d73-b4d7-4bb4-8793-c91dcec30622" providerId="ADAL" clId="{4EB09F38-F90D-44D0-AA14-D6343C3450B8}" dt="2020-07-27T12:55:51.984" v="12" actId="20577"/>
      <pc:docMkLst>
        <pc:docMk/>
      </pc:docMkLst>
    </pc:docChg>
  </pc:docChgLst>
  <pc:docChgLst>
    <pc:chgData name="Mullen (ESO), Paul J" userId="bf3d1d73-b4d7-4bb4-8793-c91dcec30622" providerId="ADAL" clId="{90701F28-F8FF-44C8-B12F-C0C52665E3DC}"/>
    <pc:docChg chg="undo custSel addSld delSld modSld delMainMaster">
      <pc:chgData name="Mullen (ESO), Paul J" userId="bf3d1d73-b4d7-4bb4-8793-c91dcec30622" providerId="ADAL" clId="{90701F28-F8FF-44C8-B12F-C0C52665E3DC}" dt="2020-09-17T14:59:59.532" v="4648" actId="207"/>
      <pc:docMkLst>
        <pc:docMk/>
      </pc:docMkLst>
      <pc:sldChg chg="add">
        <pc:chgData name="Mullen (ESO), Paul J" userId="bf3d1d73-b4d7-4bb4-8793-c91dcec30622" providerId="ADAL" clId="{90701F28-F8FF-44C8-B12F-C0C52665E3DC}" dt="2020-09-17T13:26:11.835" v="4579"/>
        <pc:sldMkLst>
          <pc:docMk/>
          <pc:sldMk cId="1712804429" sldId="259"/>
        </pc:sldMkLst>
      </pc:sldChg>
      <pc:sldChg chg="modSp">
        <pc:chgData name="Mullen (ESO), Paul J" userId="bf3d1d73-b4d7-4bb4-8793-c91dcec30622" providerId="ADAL" clId="{90701F28-F8FF-44C8-B12F-C0C52665E3DC}" dt="2020-09-17T08:27:36.385" v="3419" actId="5793"/>
        <pc:sldMkLst>
          <pc:docMk/>
          <pc:sldMk cId="1628705582" sldId="286"/>
        </pc:sldMkLst>
        <pc:spChg chg="mod">
          <ac:chgData name="Mullen (ESO), Paul J" userId="bf3d1d73-b4d7-4bb4-8793-c91dcec30622" providerId="ADAL" clId="{90701F28-F8FF-44C8-B12F-C0C52665E3DC}" dt="2020-09-17T08:27:36.385" v="3419" actId="5793"/>
          <ac:spMkLst>
            <pc:docMk/>
            <pc:sldMk cId="1628705582" sldId="286"/>
            <ac:spMk id="5" creationId="{CBFC64B9-63BE-4CA2-8BCC-E32AD634F51C}"/>
          </ac:spMkLst>
        </pc:spChg>
      </pc:sldChg>
      <pc:sldChg chg="add">
        <pc:chgData name="Mullen (ESO), Paul J" userId="bf3d1d73-b4d7-4bb4-8793-c91dcec30622" providerId="ADAL" clId="{90701F28-F8FF-44C8-B12F-C0C52665E3DC}" dt="2020-09-17T13:26:11.835" v="4579"/>
        <pc:sldMkLst>
          <pc:docMk/>
          <pc:sldMk cId="1546045631" sldId="306"/>
        </pc:sldMkLst>
      </pc:sldChg>
      <pc:sldChg chg="add">
        <pc:chgData name="Mullen (ESO), Paul J" userId="bf3d1d73-b4d7-4bb4-8793-c91dcec30622" providerId="ADAL" clId="{90701F28-F8FF-44C8-B12F-C0C52665E3DC}" dt="2020-09-17T13:26:11.835" v="4579"/>
        <pc:sldMkLst>
          <pc:docMk/>
          <pc:sldMk cId="2689801819" sldId="311"/>
        </pc:sldMkLst>
      </pc:sldChg>
      <pc:sldChg chg="add">
        <pc:chgData name="Mullen (ESO), Paul J" userId="bf3d1d73-b4d7-4bb4-8793-c91dcec30622" providerId="ADAL" clId="{90701F28-F8FF-44C8-B12F-C0C52665E3DC}" dt="2020-09-17T13:26:11.835" v="4579"/>
        <pc:sldMkLst>
          <pc:docMk/>
          <pc:sldMk cId="551385246" sldId="312"/>
        </pc:sldMkLst>
      </pc:sldChg>
      <pc:sldChg chg="modSp">
        <pc:chgData name="Mullen (ESO), Paul J" userId="bf3d1d73-b4d7-4bb4-8793-c91dcec30622" providerId="ADAL" clId="{90701F28-F8FF-44C8-B12F-C0C52665E3DC}" dt="2020-09-17T13:27:32.220" v="4605" actId="20577"/>
        <pc:sldMkLst>
          <pc:docMk/>
          <pc:sldMk cId="3437504145" sldId="648"/>
        </pc:sldMkLst>
        <pc:spChg chg="mod">
          <ac:chgData name="Mullen (ESO), Paul J" userId="bf3d1d73-b4d7-4bb4-8793-c91dcec30622" providerId="ADAL" clId="{90701F28-F8FF-44C8-B12F-C0C52665E3DC}" dt="2020-09-02T09:00:55.770" v="335" actId="20577"/>
          <ac:spMkLst>
            <pc:docMk/>
            <pc:sldMk cId="3437504145" sldId="648"/>
            <ac:spMk id="6" creationId="{00000000-0000-0000-0000-000000000000}"/>
          </ac:spMkLst>
        </pc:spChg>
        <pc:graphicFrameChg chg="mod modGraphic">
          <ac:chgData name="Mullen (ESO), Paul J" userId="bf3d1d73-b4d7-4bb4-8793-c91dcec30622" providerId="ADAL" clId="{90701F28-F8FF-44C8-B12F-C0C52665E3DC}" dt="2020-09-17T13:27:32.220" v="4605"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90701F28-F8FF-44C8-B12F-C0C52665E3DC}" dt="2020-09-02T09:35:59.410" v="1678" actId="20577"/>
        <pc:sldMkLst>
          <pc:docMk/>
          <pc:sldMk cId="1976218577" sldId="745"/>
        </pc:sldMkLst>
        <pc:spChg chg="mod">
          <ac:chgData name="Mullen (ESO), Paul J" userId="bf3d1d73-b4d7-4bb4-8793-c91dcec30622" providerId="ADAL" clId="{90701F28-F8FF-44C8-B12F-C0C52665E3DC}" dt="2020-09-02T09:35:59.410" v="1678" actId="20577"/>
          <ac:spMkLst>
            <pc:docMk/>
            <pc:sldMk cId="1976218577" sldId="745"/>
            <ac:spMk id="90188" creationId="{00000000-0000-0000-0000-000000000000}"/>
          </ac:spMkLst>
        </pc:spChg>
      </pc:sldChg>
      <pc:sldChg chg="modSp">
        <pc:chgData name="Mullen (ESO), Paul J" userId="bf3d1d73-b4d7-4bb4-8793-c91dcec30622" providerId="ADAL" clId="{90701F28-F8FF-44C8-B12F-C0C52665E3DC}" dt="2020-09-17T08:17:39.418" v="3415" actId="20577"/>
        <pc:sldMkLst>
          <pc:docMk/>
          <pc:sldMk cId="1194391236" sldId="1111"/>
        </pc:sldMkLst>
        <pc:spChg chg="mod">
          <ac:chgData name="Mullen (ESO), Paul J" userId="bf3d1d73-b4d7-4bb4-8793-c91dcec30622" providerId="ADAL" clId="{90701F28-F8FF-44C8-B12F-C0C52665E3DC}" dt="2020-09-02T09:13:49.364" v="876" actId="20577"/>
          <ac:spMkLst>
            <pc:docMk/>
            <pc:sldMk cId="1194391236" sldId="1111"/>
            <ac:spMk id="2" creationId="{0CDA9072-F464-487A-8933-2350A3A6AE34}"/>
          </ac:spMkLst>
        </pc:spChg>
        <pc:graphicFrameChg chg="mod">
          <ac:chgData name="Mullen (ESO), Paul J" userId="bf3d1d73-b4d7-4bb4-8793-c91dcec30622" providerId="ADAL" clId="{90701F28-F8FF-44C8-B12F-C0C52665E3DC}" dt="2020-09-17T08:17:39.418" v="3415" actId="20577"/>
          <ac:graphicFrameMkLst>
            <pc:docMk/>
            <pc:sldMk cId="1194391236" sldId="1111"/>
            <ac:graphicFrameMk id="4" creationId="{6E873965-828C-40CF-AB4D-511763F6A415}"/>
          </ac:graphicFrameMkLst>
        </pc:graphicFrameChg>
      </pc:sldChg>
      <pc:sldChg chg="modSp">
        <pc:chgData name="Mullen (ESO), Paul J" userId="bf3d1d73-b4d7-4bb4-8793-c91dcec30622" providerId="ADAL" clId="{90701F28-F8FF-44C8-B12F-C0C52665E3DC}" dt="2020-09-09T08:12:31.609" v="1919"/>
        <pc:sldMkLst>
          <pc:docMk/>
          <pc:sldMk cId="1245769771" sldId="1121"/>
        </pc:sldMkLst>
        <pc:graphicFrameChg chg="mod modGraphic">
          <ac:chgData name="Mullen (ESO), Paul J" userId="bf3d1d73-b4d7-4bb4-8793-c91dcec30622" providerId="ADAL" clId="{90701F28-F8FF-44C8-B12F-C0C52665E3DC}" dt="2020-09-09T08:12:31.609" v="1919"/>
          <ac:graphicFrameMkLst>
            <pc:docMk/>
            <pc:sldMk cId="1245769771" sldId="1121"/>
            <ac:graphicFrameMk id="3" creationId="{9600422A-1B61-4C03-AC66-D70B6C3D2993}"/>
          </ac:graphicFrameMkLst>
        </pc:graphicFrameChg>
      </pc:sldChg>
      <pc:sldChg chg="modSp add">
        <pc:chgData name="Mullen (ESO), Paul J" userId="bf3d1d73-b4d7-4bb4-8793-c91dcec30622" providerId="ADAL" clId="{90701F28-F8FF-44C8-B12F-C0C52665E3DC}" dt="2020-09-13T20:43:51.014" v="3085" actId="14734"/>
        <pc:sldMkLst>
          <pc:docMk/>
          <pc:sldMk cId="2091832193" sldId="1128"/>
        </pc:sldMkLst>
        <pc:spChg chg="mod">
          <ac:chgData name="Mullen (ESO), Paul J" userId="bf3d1d73-b4d7-4bb4-8793-c91dcec30622" providerId="ADAL" clId="{90701F28-F8FF-44C8-B12F-C0C52665E3DC}" dt="2020-09-13T20:38:09.254" v="2808" actId="207"/>
          <ac:spMkLst>
            <pc:docMk/>
            <pc:sldMk cId="2091832193" sldId="1128"/>
            <ac:spMk id="4" creationId="{00000000-0000-0000-0000-000000000000}"/>
          </ac:spMkLst>
        </pc:spChg>
        <pc:graphicFrameChg chg="mod modGraphic">
          <ac:chgData name="Mullen (ESO), Paul J" userId="bf3d1d73-b4d7-4bb4-8793-c91dcec30622" providerId="ADAL" clId="{90701F28-F8FF-44C8-B12F-C0C52665E3DC}" dt="2020-09-13T20:43:51.014" v="3085" actId="14734"/>
          <ac:graphicFrameMkLst>
            <pc:docMk/>
            <pc:sldMk cId="2091832193" sldId="1128"/>
            <ac:graphicFrameMk id="2" creationId="{00000000-0000-0000-0000-000000000000}"/>
          </ac:graphicFrameMkLst>
        </pc:graphicFrameChg>
      </pc:sldChg>
      <pc:sldChg chg="addSp delSp modSp">
        <pc:chgData name="Mullen (ESO), Paul J" userId="bf3d1d73-b4d7-4bb4-8793-c91dcec30622" providerId="ADAL" clId="{90701F28-F8FF-44C8-B12F-C0C52665E3DC}" dt="2020-09-09T08:13:28.248" v="1942" actId="13926"/>
        <pc:sldMkLst>
          <pc:docMk/>
          <pc:sldMk cId="4242999162" sldId="1140"/>
        </pc:sldMkLst>
        <pc:spChg chg="mod">
          <ac:chgData name="Mullen (ESO), Paul J" userId="bf3d1d73-b4d7-4bb4-8793-c91dcec30622" providerId="ADAL" clId="{90701F28-F8FF-44C8-B12F-C0C52665E3DC}" dt="2020-09-09T08:13:28.248" v="1942" actId="13926"/>
          <ac:spMkLst>
            <pc:docMk/>
            <pc:sldMk cId="4242999162" sldId="1140"/>
            <ac:spMk id="3" creationId="{20BD49DA-B044-4B7E-A684-D0951A8BB8F1}"/>
          </ac:spMkLst>
        </pc:spChg>
        <pc:graphicFrameChg chg="add del">
          <ac:chgData name="Mullen (ESO), Paul J" userId="bf3d1d73-b4d7-4bb4-8793-c91dcec30622" providerId="ADAL" clId="{90701F28-F8FF-44C8-B12F-C0C52665E3DC}" dt="2020-09-02T09:20:06.997" v="1167"/>
          <ac:graphicFrameMkLst>
            <pc:docMk/>
            <pc:sldMk cId="4242999162" sldId="1140"/>
            <ac:graphicFrameMk id="2" creationId="{9848C629-BBB1-4B88-A49E-18DF15BD80E8}"/>
          </ac:graphicFrameMkLst>
        </pc:graphicFrameChg>
      </pc:sldChg>
      <pc:sldChg chg="modSp">
        <pc:chgData name="Mullen (ESO), Paul J" userId="bf3d1d73-b4d7-4bb4-8793-c91dcec30622" providerId="ADAL" clId="{90701F28-F8FF-44C8-B12F-C0C52665E3DC}" dt="2020-09-09T08:16:48.491" v="2239" actId="13926"/>
        <pc:sldMkLst>
          <pc:docMk/>
          <pc:sldMk cId="1289224255" sldId="1151"/>
        </pc:sldMkLst>
        <pc:spChg chg="mod">
          <ac:chgData name="Mullen (ESO), Paul J" userId="bf3d1d73-b4d7-4bb4-8793-c91dcec30622" providerId="ADAL" clId="{90701F28-F8FF-44C8-B12F-C0C52665E3DC}" dt="2020-09-09T08:16:30.183" v="2217" actId="14100"/>
          <ac:spMkLst>
            <pc:docMk/>
            <pc:sldMk cId="1289224255" sldId="1151"/>
            <ac:spMk id="3" creationId="{64995333-41E9-4E88-818A-F0DAA475A17C}"/>
          </ac:spMkLst>
        </pc:spChg>
        <pc:spChg chg="mod">
          <ac:chgData name="Mullen (ESO), Paul J" userId="bf3d1d73-b4d7-4bb4-8793-c91dcec30622" providerId="ADAL" clId="{90701F28-F8FF-44C8-B12F-C0C52665E3DC}" dt="2020-09-09T08:16:48.491" v="2239" actId="13926"/>
          <ac:spMkLst>
            <pc:docMk/>
            <pc:sldMk cId="1289224255" sldId="1151"/>
            <ac:spMk id="4" creationId="{93BBCA40-69AD-4522-886D-4E24988DF3C1}"/>
          </ac:spMkLst>
        </pc:spChg>
      </pc:sldChg>
      <pc:sldChg chg="modSp">
        <pc:chgData name="Mullen (ESO), Paul J" userId="bf3d1d73-b4d7-4bb4-8793-c91dcec30622" providerId="ADAL" clId="{90701F28-F8FF-44C8-B12F-C0C52665E3DC}" dt="2020-09-17T14:59:59.532" v="4648" actId="207"/>
        <pc:sldMkLst>
          <pc:docMk/>
          <pc:sldMk cId="3513088701" sldId="1154"/>
        </pc:sldMkLst>
        <pc:spChg chg="mod">
          <ac:chgData name="Mullen (ESO), Paul J" userId="bf3d1d73-b4d7-4bb4-8793-c91dcec30622" providerId="ADAL" clId="{90701F28-F8FF-44C8-B12F-C0C52665E3DC}" dt="2020-09-17T14:59:59.532" v="4648" actId="207"/>
          <ac:spMkLst>
            <pc:docMk/>
            <pc:sldMk cId="3513088701" sldId="1154"/>
            <ac:spMk id="2" creationId="{B3092A0B-1CB9-47C9-8A53-DE5D46254E81}"/>
          </ac:spMkLst>
        </pc:spChg>
      </pc:sldChg>
      <pc:sldChg chg="modSp">
        <pc:chgData name="Mullen (ESO), Paul J" userId="bf3d1d73-b4d7-4bb4-8793-c91dcec30622" providerId="ADAL" clId="{90701F28-F8FF-44C8-B12F-C0C52665E3DC}" dt="2020-09-02T08:56:38.024" v="161" actId="6549"/>
        <pc:sldMkLst>
          <pc:docMk/>
          <pc:sldMk cId="1238846108" sldId="1200"/>
        </pc:sldMkLst>
        <pc:spChg chg="mod">
          <ac:chgData name="Mullen (ESO), Paul J" userId="bf3d1d73-b4d7-4bb4-8793-c91dcec30622" providerId="ADAL" clId="{90701F28-F8FF-44C8-B12F-C0C52665E3DC}" dt="2020-09-02T08:56:38.024" v="161" actId="6549"/>
          <ac:spMkLst>
            <pc:docMk/>
            <pc:sldMk cId="1238846108" sldId="1200"/>
            <ac:spMk id="4" creationId="{E8B728F4-72B7-4C7C-80BE-E2F214E6E0E1}"/>
          </ac:spMkLst>
        </pc:spChg>
      </pc:sldChg>
      <pc:sldChg chg="modSp">
        <pc:chgData name="Mullen (ESO), Paul J" userId="bf3d1d73-b4d7-4bb4-8793-c91dcec30622" providerId="ADAL" clId="{90701F28-F8FF-44C8-B12F-C0C52665E3DC}" dt="2020-09-10T19:14:09.613" v="2256" actId="13926"/>
        <pc:sldMkLst>
          <pc:docMk/>
          <pc:sldMk cId="3923867617" sldId="1212"/>
        </pc:sldMkLst>
        <pc:spChg chg="mod">
          <ac:chgData name="Mullen (ESO), Paul J" userId="bf3d1d73-b4d7-4bb4-8793-c91dcec30622" providerId="ADAL" clId="{90701F28-F8FF-44C8-B12F-C0C52665E3DC}" dt="2020-09-10T19:14:09.613" v="2256" actId="13926"/>
          <ac:spMkLst>
            <pc:docMk/>
            <pc:sldMk cId="3923867617" sldId="1212"/>
            <ac:spMk id="5" creationId="{E110C69B-38A7-4378-9C60-90CF57283E9A}"/>
          </ac:spMkLst>
        </pc:spChg>
      </pc:sldChg>
      <pc:sldChg chg="modSp modNotesTx">
        <pc:chgData name="Mullen (ESO), Paul J" userId="bf3d1d73-b4d7-4bb4-8793-c91dcec30622" providerId="ADAL" clId="{90701F28-F8FF-44C8-B12F-C0C52665E3DC}" dt="2020-09-17T13:27:39.326" v="4615" actId="20577"/>
        <pc:sldMkLst>
          <pc:docMk/>
          <pc:sldMk cId="1079994546" sldId="1213"/>
        </pc:sldMkLst>
        <pc:spChg chg="mod">
          <ac:chgData name="Mullen (ESO), Paul J" userId="bf3d1d73-b4d7-4bb4-8793-c91dcec30622" providerId="ADAL" clId="{90701F28-F8FF-44C8-B12F-C0C52665E3DC}" dt="2020-09-02T09:04:42.681" v="467" actId="20577"/>
          <ac:spMkLst>
            <pc:docMk/>
            <pc:sldMk cId="1079994546" sldId="1213"/>
            <ac:spMk id="6" creationId="{00000000-0000-0000-0000-000000000000}"/>
          </ac:spMkLst>
        </pc:spChg>
        <pc:graphicFrameChg chg="mod">
          <ac:chgData name="Mullen (ESO), Paul J" userId="bf3d1d73-b4d7-4bb4-8793-c91dcec30622" providerId="ADAL" clId="{90701F28-F8FF-44C8-B12F-C0C52665E3DC}" dt="2020-09-17T13:27:39.326" v="4615" actId="20577"/>
          <ac:graphicFrameMkLst>
            <pc:docMk/>
            <pc:sldMk cId="1079994546" sldId="1213"/>
            <ac:graphicFrameMk id="7" creationId="{7DFD89C7-9E45-49FB-BF80-4F609B538100}"/>
          </ac:graphicFrameMkLst>
        </pc:graphicFrameChg>
      </pc:sldChg>
      <pc:sldChg chg="modSp">
        <pc:chgData name="Mullen (ESO), Paul J" userId="bf3d1d73-b4d7-4bb4-8793-c91dcec30622" providerId="ADAL" clId="{90701F28-F8FF-44C8-B12F-C0C52665E3DC}" dt="2020-09-13T19:22:19.534" v="2421" actId="20577"/>
        <pc:sldMkLst>
          <pc:docMk/>
          <pc:sldMk cId="1105744148" sldId="1214"/>
        </pc:sldMkLst>
        <pc:spChg chg="mod">
          <ac:chgData name="Mullen (ESO), Paul J" userId="bf3d1d73-b4d7-4bb4-8793-c91dcec30622" providerId="ADAL" clId="{90701F28-F8FF-44C8-B12F-C0C52665E3DC}" dt="2020-09-02T09:05:13.081" v="480" actId="20577"/>
          <ac:spMkLst>
            <pc:docMk/>
            <pc:sldMk cId="1105744148" sldId="1214"/>
            <ac:spMk id="6" creationId="{00000000-0000-0000-0000-000000000000}"/>
          </ac:spMkLst>
        </pc:spChg>
        <pc:graphicFrameChg chg="mod">
          <ac:chgData name="Mullen (ESO), Paul J" userId="bf3d1d73-b4d7-4bb4-8793-c91dcec30622" providerId="ADAL" clId="{90701F28-F8FF-44C8-B12F-C0C52665E3DC}" dt="2020-09-13T19:22:19.534" v="2421" actId="20577"/>
          <ac:graphicFrameMkLst>
            <pc:docMk/>
            <pc:sldMk cId="1105744148" sldId="1214"/>
            <ac:graphicFrameMk id="7" creationId="{7DFD89C7-9E45-49FB-BF80-4F609B538100}"/>
          </ac:graphicFrameMkLst>
        </pc:graphicFrameChg>
      </pc:sldChg>
      <pc:sldChg chg="modSp modNotesTx">
        <pc:chgData name="Mullen (ESO), Paul J" userId="bf3d1d73-b4d7-4bb4-8793-c91dcec30622" providerId="ADAL" clId="{90701F28-F8FF-44C8-B12F-C0C52665E3DC}" dt="2020-09-16T15:09:06.615" v="3100" actId="13926"/>
        <pc:sldMkLst>
          <pc:docMk/>
          <pc:sldMk cId="1238725087" sldId="1243"/>
        </pc:sldMkLst>
        <pc:spChg chg="mod">
          <ac:chgData name="Mullen (ESO), Paul J" userId="bf3d1d73-b4d7-4bb4-8793-c91dcec30622" providerId="ADAL" clId="{90701F28-F8FF-44C8-B12F-C0C52665E3DC}" dt="2020-09-02T09:05:45.858" v="516" actId="20577"/>
          <ac:spMkLst>
            <pc:docMk/>
            <pc:sldMk cId="1238725087" sldId="1243"/>
            <ac:spMk id="6" creationId="{00000000-0000-0000-0000-000000000000}"/>
          </ac:spMkLst>
        </pc:spChg>
        <pc:graphicFrameChg chg="mod">
          <ac:chgData name="Mullen (ESO), Paul J" userId="bf3d1d73-b4d7-4bb4-8793-c91dcec30622" providerId="ADAL" clId="{90701F28-F8FF-44C8-B12F-C0C52665E3DC}" dt="2020-09-16T15:09:06.615" v="3100" actId="13926"/>
          <ac:graphicFrameMkLst>
            <pc:docMk/>
            <pc:sldMk cId="1238725087" sldId="1243"/>
            <ac:graphicFrameMk id="7" creationId="{7DFD89C7-9E45-49FB-BF80-4F609B538100}"/>
          </ac:graphicFrameMkLst>
        </pc:graphicFrameChg>
      </pc:sldChg>
      <pc:sldChg chg="addSp delSp modSp add">
        <pc:chgData name="Mullen (ESO), Paul J" userId="bf3d1d73-b4d7-4bb4-8793-c91dcec30622" providerId="ADAL" clId="{90701F28-F8FF-44C8-B12F-C0C52665E3DC}" dt="2020-09-17T08:36:27.638" v="4578" actId="20577"/>
        <pc:sldMkLst>
          <pc:docMk/>
          <pc:sldMk cId="1178687875" sldId="1255"/>
        </pc:sldMkLst>
        <pc:spChg chg="add del">
          <ac:chgData name="Mullen (ESO), Paul J" userId="bf3d1d73-b4d7-4bb4-8793-c91dcec30622" providerId="ADAL" clId="{90701F28-F8FF-44C8-B12F-C0C52665E3DC}" dt="2020-09-13T20:36:19.604" v="2779"/>
          <ac:spMkLst>
            <pc:docMk/>
            <pc:sldMk cId="1178687875" sldId="1255"/>
            <ac:spMk id="2" creationId="{A2F9D6F9-DDEF-44A5-A6EC-0C75A9CF1655}"/>
          </ac:spMkLst>
        </pc:spChg>
        <pc:spChg chg="mod">
          <ac:chgData name="Mullen (ESO), Paul J" userId="bf3d1d73-b4d7-4bb4-8793-c91dcec30622" providerId="ADAL" clId="{90701F28-F8FF-44C8-B12F-C0C52665E3DC}" dt="2020-09-13T20:33:58.039" v="2692" actId="20577"/>
          <ac:spMkLst>
            <pc:docMk/>
            <pc:sldMk cId="1178687875" sldId="1255"/>
            <ac:spMk id="4" creationId="{00000000-0000-0000-0000-000000000000}"/>
          </ac:spMkLst>
        </pc:spChg>
        <pc:graphicFrameChg chg="modGraphic">
          <ac:chgData name="Mullen (ESO), Paul J" userId="bf3d1d73-b4d7-4bb4-8793-c91dcec30622" providerId="ADAL" clId="{90701F28-F8FF-44C8-B12F-C0C52665E3DC}" dt="2020-09-17T08:36:27.638" v="4578" actId="20577"/>
          <ac:graphicFrameMkLst>
            <pc:docMk/>
            <pc:sldMk cId="1178687875" sldId="1255"/>
            <ac:graphicFrameMk id="5" creationId="{BE571A63-DADC-44E7-B2AC-025B4F43597B}"/>
          </ac:graphicFrameMkLst>
        </pc:graphicFrameChg>
      </pc:sldChg>
      <pc:sldChg chg="modSp add">
        <pc:chgData name="Mullen (ESO), Paul J" userId="bf3d1d73-b4d7-4bb4-8793-c91dcec30622" providerId="ADAL" clId="{90701F28-F8FF-44C8-B12F-C0C52665E3DC}" dt="2020-09-13T20:33:52.043" v="2688" actId="6549"/>
        <pc:sldMkLst>
          <pc:docMk/>
          <pc:sldMk cId="122458095" sldId="1265"/>
        </pc:sldMkLst>
        <pc:spChg chg="mod">
          <ac:chgData name="Mullen (ESO), Paul J" userId="bf3d1d73-b4d7-4bb4-8793-c91dcec30622" providerId="ADAL" clId="{90701F28-F8FF-44C8-B12F-C0C52665E3DC}" dt="2020-09-13T20:33:52.043" v="2688" actId="6549"/>
          <ac:spMkLst>
            <pc:docMk/>
            <pc:sldMk cId="122458095" sldId="1265"/>
            <ac:spMk id="6" creationId="{82E07708-617F-494B-96D2-84F4EF516508}"/>
          </ac:spMkLst>
        </pc:spChg>
      </pc:sldChg>
      <pc:sldChg chg="modSp">
        <pc:chgData name="Mullen (ESO), Paul J" userId="bf3d1d73-b4d7-4bb4-8793-c91dcec30622" providerId="ADAL" clId="{90701F28-F8FF-44C8-B12F-C0C52665E3DC}" dt="2020-09-17T08:18:01.484" v="3416" actId="255"/>
        <pc:sldMkLst>
          <pc:docMk/>
          <pc:sldMk cId="68287948" sldId="1283"/>
        </pc:sldMkLst>
        <pc:spChg chg="mod">
          <ac:chgData name="Mullen (ESO), Paul J" userId="bf3d1d73-b4d7-4bb4-8793-c91dcec30622" providerId="ADAL" clId="{90701F28-F8FF-44C8-B12F-C0C52665E3DC}" dt="2020-09-17T08:18:01.484" v="3416" actId="255"/>
          <ac:spMkLst>
            <pc:docMk/>
            <pc:sldMk cId="68287948" sldId="1283"/>
            <ac:spMk id="3" creationId="{00000000-0000-0000-0000-000000000000}"/>
          </ac:spMkLst>
        </pc:spChg>
        <pc:spChg chg="mod">
          <ac:chgData name="Mullen (ESO), Paul J" userId="bf3d1d73-b4d7-4bb4-8793-c91dcec30622" providerId="ADAL" clId="{90701F28-F8FF-44C8-B12F-C0C52665E3DC}" dt="2020-09-02T09:20:36.129" v="1224" actId="20577"/>
          <ac:spMkLst>
            <pc:docMk/>
            <pc:sldMk cId="68287948" sldId="1283"/>
            <ac:spMk id="4" creationId="{00000000-0000-0000-0000-000000000000}"/>
          </ac:spMkLst>
        </pc:spChg>
      </pc:sldChg>
      <pc:sldChg chg="modSp">
        <pc:chgData name="Mullen (ESO), Paul J" userId="bf3d1d73-b4d7-4bb4-8793-c91dcec30622" providerId="ADAL" clId="{90701F28-F8FF-44C8-B12F-C0C52665E3DC}" dt="2020-09-02T09:22:21.973" v="1324" actId="20577"/>
        <pc:sldMkLst>
          <pc:docMk/>
          <pc:sldMk cId="2170277440" sldId="1285"/>
        </pc:sldMkLst>
        <pc:spChg chg="mod">
          <ac:chgData name="Mullen (ESO), Paul J" userId="bf3d1d73-b4d7-4bb4-8793-c91dcec30622" providerId="ADAL" clId="{90701F28-F8FF-44C8-B12F-C0C52665E3DC}" dt="2020-09-02T09:21:08.886" v="1229" actId="6549"/>
          <ac:spMkLst>
            <pc:docMk/>
            <pc:sldMk cId="2170277440" sldId="1285"/>
            <ac:spMk id="2" creationId="{00000000-0000-0000-0000-000000000000}"/>
          </ac:spMkLst>
        </pc:spChg>
        <pc:graphicFrameChg chg="modGraphic">
          <ac:chgData name="Mullen (ESO), Paul J" userId="bf3d1d73-b4d7-4bb4-8793-c91dcec30622" providerId="ADAL" clId="{90701F28-F8FF-44C8-B12F-C0C52665E3DC}" dt="2020-09-02T09:22:21.973" v="1324" actId="20577"/>
          <ac:graphicFrameMkLst>
            <pc:docMk/>
            <pc:sldMk cId="2170277440" sldId="1285"/>
            <ac:graphicFrameMk id="4" creationId="{CBD83B3D-3680-423E-BAED-52E4E6678DDC}"/>
          </ac:graphicFrameMkLst>
        </pc:graphicFrameChg>
      </pc:sldChg>
      <pc:sldChg chg="addSp delSp modSp add">
        <pc:chgData name="Mullen (ESO), Paul J" userId="bf3d1d73-b4d7-4bb4-8793-c91dcec30622" providerId="ADAL" clId="{90701F28-F8FF-44C8-B12F-C0C52665E3DC}" dt="2020-09-09T08:14:28.809" v="1961" actId="13926"/>
        <pc:sldMkLst>
          <pc:docMk/>
          <pc:sldMk cId="2672639035" sldId="1319"/>
        </pc:sldMkLst>
        <pc:spChg chg="mod">
          <ac:chgData name="Mullen (ESO), Paul J" userId="bf3d1d73-b4d7-4bb4-8793-c91dcec30622" providerId="ADAL" clId="{90701F28-F8FF-44C8-B12F-C0C52665E3DC}" dt="2020-09-09T08:14:28.809" v="1961" actId="13926"/>
          <ac:spMkLst>
            <pc:docMk/>
            <pc:sldMk cId="2672639035" sldId="1319"/>
            <ac:spMk id="3" creationId="{20BD49DA-B044-4B7E-A684-D0951A8BB8F1}"/>
          </ac:spMkLst>
        </pc:spChg>
        <pc:graphicFrameChg chg="add del">
          <ac:chgData name="Mullen (ESO), Paul J" userId="bf3d1d73-b4d7-4bb4-8793-c91dcec30622" providerId="ADAL" clId="{90701F28-F8FF-44C8-B12F-C0C52665E3DC}" dt="2020-09-02T09:23:22.630" v="1331"/>
          <ac:graphicFrameMkLst>
            <pc:docMk/>
            <pc:sldMk cId="2672639035" sldId="1319"/>
            <ac:graphicFrameMk id="2" creationId="{0769DC9A-8F77-45E1-A3FD-1D6CC81E895B}"/>
          </ac:graphicFrameMkLst>
        </pc:graphicFrameChg>
      </pc:sldChg>
      <pc:sldChg chg="add">
        <pc:chgData name="Mullen (ESO), Paul J" userId="bf3d1d73-b4d7-4bb4-8793-c91dcec30622" providerId="ADAL" clId="{90701F28-F8FF-44C8-B12F-C0C52665E3DC}" dt="2020-09-02T09:22:39.810" v="1327"/>
        <pc:sldMkLst>
          <pc:docMk/>
          <pc:sldMk cId="3909424016" sldId="1321"/>
        </pc:sldMkLst>
      </pc:sldChg>
      <pc:sldChg chg="modSp add">
        <pc:chgData name="Mullen (ESO), Paul J" userId="bf3d1d73-b4d7-4bb4-8793-c91dcec30622" providerId="ADAL" clId="{90701F28-F8FF-44C8-B12F-C0C52665E3DC}" dt="2020-09-17T08:18:10.003" v="3417" actId="255"/>
        <pc:sldMkLst>
          <pc:docMk/>
          <pc:sldMk cId="2849634808" sldId="1322"/>
        </pc:sldMkLst>
        <pc:spChg chg="mod">
          <ac:chgData name="Mullen (ESO), Paul J" userId="bf3d1d73-b4d7-4bb4-8793-c91dcec30622" providerId="ADAL" clId="{90701F28-F8FF-44C8-B12F-C0C52665E3DC}" dt="2020-09-17T08:18:10.003" v="3417" actId="255"/>
          <ac:spMkLst>
            <pc:docMk/>
            <pc:sldMk cId="2849634808" sldId="1322"/>
            <ac:spMk id="3" creationId="{00000000-0000-0000-0000-000000000000}"/>
          </ac:spMkLst>
        </pc:spChg>
        <pc:spChg chg="mod">
          <ac:chgData name="Mullen (ESO), Paul J" userId="bf3d1d73-b4d7-4bb4-8793-c91dcec30622" providerId="ADAL" clId="{90701F28-F8FF-44C8-B12F-C0C52665E3DC}" dt="2020-09-02T09:26:50.413" v="1506" actId="20577"/>
          <ac:spMkLst>
            <pc:docMk/>
            <pc:sldMk cId="2849634808" sldId="1322"/>
            <ac:spMk id="4" creationId="{00000000-0000-0000-0000-000000000000}"/>
          </ac:spMkLst>
        </pc:spChg>
      </pc:sldChg>
      <pc:sldChg chg="modSp add">
        <pc:chgData name="Mullen (ESO), Paul J" userId="bf3d1d73-b4d7-4bb4-8793-c91dcec30622" providerId="ADAL" clId="{90701F28-F8FF-44C8-B12F-C0C52665E3DC}" dt="2020-09-10T19:18:02.467" v="2259" actId="13926"/>
        <pc:sldMkLst>
          <pc:docMk/>
          <pc:sldMk cId="28742408" sldId="1323"/>
        </pc:sldMkLst>
        <pc:spChg chg="mod">
          <ac:chgData name="Mullen (ESO), Paul J" userId="bf3d1d73-b4d7-4bb4-8793-c91dcec30622" providerId="ADAL" clId="{90701F28-F8FF-44C8-B12F-C0C52665E3DC}" dt="2020-09-09T07:41:53.572" v="1761" actId="20577"/>
          <ac:spMkLst>
            <pc:docMk/>
            <pc:sldMk cId="28742408" sldId="1323"/>
            <ac:spMk id="5" creationId="{4FBA6ABF-CE97-446E-AFED-BDC24A2E4D0F}"/>
          </ac:spMkLst>
        </pc:spChg>
        <pc:spChg chg="mod">
          <ac:chgData name="Mullen (ESO), Paul J" userId="bf3d1d73-b4d7-4bb4-8793-c91dcec30622" providerId="ADAL" clId="{90701F28-F8FF-44C8-B12F-C0C52665E3DC}" dt="2020-09-10T19:18:02.467" v="2259" actId="13926"/>
          <ac:spMkLst>
            <pc:docMk/>
            <pc:sldMk cId="28742408" sldId="1323"/>
            <ac:spMk id="6" creationId="{AC937874-D7EE-486A-ABF2-55630BCC69D8}"/>
          </ac:spMkLst>
        </pc:spChg>
      </pc:sldChg>
      <pc:sldMasterChg chg="delSldLayout">
        <pc:chgData name="Mullen (ESO), Paul J" userId="bf3d1d73-b4d7-4bb4-8793-c91dcec30622" providerId="ADAL" clId="{90701F28-F8FF-44C8-B12F-C0C52665E3DC}" dt="2020-09-10T19:20:19.824" v="2336" actId="2696"/>
        <pc:sldMasterMkLst>
          <pc:docMk/>
          <pc:sldMasterMk cId="1585204217" sldId="2147483660"/>
        </pc:sldMasterMkLst>
      </pc:sldMasterChg>
      <pc:sldMasterChg chg="delSldLayout">
        <pc:chgData name="Mullen (ESO), Paul J" userId="bf3d1d73-b4d7-4bb4-8793-c91dcec30622" providerId="ADAL" clId="{90701F28-F8FF-44C8-B12F-C0C52665E3DC}" dt="2020-09-02T09:34:13.724" v="1626" actId="2696"/>
        <pc:sldMasterMkLst>
          <pc:docMk/>
          <pc:sldMasterMk cId="1201991880" sldId="2147483833"/>
        </pc:sldMasterMkLst>
      </pc:sldMasterChg>
    </pc:docChg>
  </pc:docChgLst>
  <pc:docChgLst>
    <pc:chgData name="Mullen (ESO), Paul J" userId="bf3d1d73-b4d7-4bb4-8793-c91dcec30622" providerId="ADAL" clId="{87852997-90BF-405F-9CCE-6562F358080E}"/>
    <pc:docChg chg="undo custSel addSld delSld modSld">
      <pc:chgData name="Mullen (ESO), Paul J" userId="bf3d1d73-b4d7-4bb4-8793-c91dcec30622" providerId="ADAL" clId="{87852997-90BF-405F-9CCE-6562F358080E}" dt="2020-07-30T13:15:19.405" v="1155" actId="20577"/>
      <pc:docMkLst>
        <pc:docMk/>
      </pc:docMkLst>
      <pc:sldChg chg="modSp">
        <pc:chgData name="Mullen (ESO), Paul J" userId="bf3d1d73-b4d7-4bb4-8793-c91dcec30622" providerId="ADAL" clId="{87852997-90BF-405F-9CCE-6562F358080E}" dt="2020-07-28T21:10:23.303" v="208" actId="114"/>
        <pc:sldMkLst>
          <pc:docMk/>
          <pc:sldMk cId="3437504145" sldId="648"/>
        </pc:sldMkLst>
        <pc:spChg chg="mod">
          <ac:chgData name="Mullen (ESO), Paul J" userId="bf3d1d73-b4d7-4bb4-8793-c91dcec30622" providerId="ADAL" clId="{87852997-90BF-405F-9CCE-6562F358080E}" dt="2020-07-28T13:08:04.663" v="134" actId="20577"/>
          <ac:spMkLst>
            <pc:docMk/>
            <pc:sldMk cId="3437504145" sldId="648"/>
            <ac:spMk id="6" creationId="{00000000-0000-0000-0000-000000000000}"/>
          </ac:spMkLst>
        </pc:spChg>
        <pc:graphicFrameChg chg="modGraphic">
          <ac:chgData name="Mullen (ESO), Paul J" userId="bf3d1d73-b4d7-4bb4-8793-c91dcec30622" providerId="ADAL" clId="{87852997-90BF-405F-9CCE-6562F358080E}" dt="2020-07-28T21:10:23.303" v="208" actId="114"/>
          <ac:graphicFrameMkLst>
            <pc:docMk/>
            <pc:sldMk cId="3437504145" sldId="648"/>
            <ac:graphicFrameMk id="3" creationId="{46055E2C-026B-4547-AD80-522F870CD14D}"/>
          </ac:graphicFrameMkLst>
        </pc:graphicFrameChg>
      </pc:sldChg>
      <pc:sldChg chg="modSp">
        <pc:chgData name="Mullen (ESO), Paul J" userId="bf3d1d73-b4d7-4bb4-8793-c91dcec30622" providerId="ADAL" clId="{87852997-90BF-405F-9CCE-6562F358080E}" dt="2020-07-28T13:04:32.768" v="78" actId="13926"/>
        <pc:sldMkLst>
          <pc:docMk/>
          <pc:sldMk cId="1194391236" sldId="1111"/>
        </pc:sldMkLst>
        <pc:spChg chg="mod">
          <ac:chgData name="Mullen (ESO), Paul J" userId="bf3d1d73-b4d7-4bb4-8793-c91dcec30622" providerId="ADAL" clId="{87852997-90BF-405F-9CCE-6562F358080E}" dt="2020-07-27T14:59:09.120" v="16" actId="20577"/>
          <ac:spMkLst>
            <pc:docMk/>
            <pc:sldMk cId="1194391236" sldId="1111"/>
            <ac:spMk id="2" creationId="{0CDA9072-F464-487A-8933-2350A3A6AE34}"/>
          </ac:spMkLst>
        </pc:spChg>
        <pc:graphicFrameChg chg="mod">
          <ac:chgData name="Mullen (ESO), Paul J" userId="bf3d1d73-b4d7-4bb4-8793-c91dcec30622" providerId="ADAL" clId="{87852997-90BF-405F-9CCE-6562F358080E}" dt="2020-07-28T13:04:32.768" v="78" actId="13926"/>
          <ac:graphicFrameMkLst>
            <pc:docMk/>
            <pc:sldMk cId="1194391236" sldId="1111"/>
            <ac:graphicFrameMk id="4" creationId="{6E873965-828C-40CF-AB4D-511763F6A415}"/>
          </ac:graphicFrameMkLst>
        </pc:graphicFrameChg>
      </pc:sldChg>
      <pc:sldChg chg="modSp">
        <pc:chgData name="Mullen (ESO), Paul J" userId="bf3d1d73-b4d7-4bb4-8793-c91dcec30622" providerId="ADAL" clId="{87852997-90BF-405F-9CCE-6562F358080E}" dt="2020-07-28T13:07:41.081" v="132" actId="14100"/>
        <pc:sldMkLst>
          <pc:docMk/>
          <pc:sldMk cId="3923867617" sldId="1212"/>
        </pc:sldMkLst>
        <pc:spChg chg="mod">
          <ac:chgData name="Mullen (ESO), Paul J" userId="bf3d1d73-b4d7-4bb4-8793-c91dcec30622" providerId="ADAL" clId="{87852997-90BF-405F-9CCE-6562F358080E}" dt="2020-07-28T13:07:41.081" v="132" actId="14100"/>
          <ac:spMkLst>
            <pc:docMk/>
            <pc:sldMk cId="3923867617" sldId="1212"/>
            <ac:spMk id="5" creationId="{E110C69B-38A7-4378-9C60-90CF57283E9A}"/>
          </ac:spMkLst>
        </pc:spChg>
      </pc:sldChg>
      <pc:sldChg chg="modSp">
        <pc:chgData name="Mullen (ESO), Paul J" userId="bf3d1d73-b4d7-4bb4-8793-c91dcec30622" providerId="ADAL" clId="{87852997-90BF-405F-9CCE-6562F358080E}" dt="2020-07-28T13:03:35.935" v="67" actId="20577"/>
        <pc:sldMkLst>
          <pc:docMk/>
          <pc:sldMk cId="1079994546" sldId="1213"/>
        </pc:sldMkLst>
        <pc:spChg chg="mod">
          <ac:chgData name="Mullen (ESO), Paul J" userId="bf3d1d73-b4d7-4bb4-8793-c91dcec30622" providerId="ADAL" clId="{87852997-90BF-405F-9CCE-6562F358080E}" dt="2020-07-28T13:03:35.935" v="67" actId="20577"/>
          <ac:spMkLst>
            <pc:docMk/>
            <pc:sldMk cId="1079994546" sldId="1213"/>
            <ac:spMk id="6" creationId="{00000000-0000-0000-0000-000000000000}"/>
          </ac:spMkLst>
        </pc:spChg>
      </pc:sldChg>
      <pc:sldChg chg="modSp">
        <pc:chgData name="Mullen (ESO), Paul J" userId="bf3d1d73-b4d7-4bb4-8793-c91dcec30622" providerId="ADAL" clId="{87852997-90BF-405F-9CCE-6562F358080E}" dt="2020-07-28T13:04:14.878" v="77" actId="6549"/>
        <pc:sldMkLst>
          <pc:docMk/>
          <pc:sldMk cId="1105744148" sldId="1214"/>
        </pc:sldMkLst>
        <pc:spChg chg="mod">
          <ac:chgData name="Mullen (ESO), Paul J" userId="bf3d1d73-b4d7-4bb4-8793-c91dcec30622" providerId="ADAL" clId="{87852997-90BF-405F-9CCE-6562F358080E}" dt="2020-07-28T13:04:14.878" v="77" actId="6549"/>
          <ac:spMkLst>
            <pc:docMk/>
            <pc:sldMk cId="1105744148" sldId="1214"/>
            <ac:spMk id="6" creationId="{00000000-0000-0000-0000-000000000000}"/>
          </ac:spMkLst>
        </pc:spChg>
        <pc:graphicFrameChg chg="mod">
          <ac:chgData name="Mullen (ESO), Paul J" userId="bf3d1d73-b4d7-4bb4-8793-c91dcec30622" providerId="ADAL" clId="{87852997-90BF-405F-9CCE-6562F358080E}" dt="2020-07-28T13:04:08.733" v="75" actId="20577"/>
          <ac:graphicFrameMkLst>
            <pc:docMk/>
            <pc:sldMk cId="1105744148" sldId="1214"/>
            <ac:graphicFrameMk id="7" creationId="{7DFD89C7-9E45-49FB-BF80-4F609B538100}"/>
          </ac:graphicFrameMkLst>
        </pc:graphicFrameChg>
      </pc:sldChg>
      <pc:sldChg chg="modSp">
        <pc:chgData name="Mullen (ESO), Paul J" userId="bf3d1d73-b4d7-4bb4-8793-c91dcec30622" providerId="ADAL" clId="{87852997-90BF-405F-9CCE-6562F358080E}" dt="2020-07-30T13:15:19.405" v="1155" actId="20577"/>
        <pc:sldMkLst>
          <pc:docMk/>
          <pc:sldMk cId="68287948" sldId="1283"/>
        </pc:sldMkLst>
        <pc:spChg chg="mod">
          <ac:chgData name="Mullen (ESO), Paul J" userId="bf3d1d73-b4d7-4bb4-8793-c91dcec30622" providerId="ADAL" clId="{87852997-90BF-405F-9CCE-6562F358080E}" dt="2020-07-30T13:15:19.405" v="1155" actId="20577"/>
          <ac:spMkLst>
            <pc:docMk/>
            <pc:sldMk cId="68287948" sldId="1283"/>
            <ac:spMk id="3" creationId="{00000000-0000-0000-0000-000000000000}"/>
          </ac:spMkLst>
        </pc:spChg>
      </pc:sldChg>
    </pc:docChg>
  </pc:docChgLst>
  <pc:docChgLst>
    <pc:chgData name="Walker (ESO), Lurrentia" userId="9f95b1af-488e-4201-b545-8583ac4eaa7a" providerId="ADAL" clId="{37278E7F-7877-4C58-A94D-A80D78B353AA}"/>
    <pc:docChg chg="modSld">
      <pc:chgData name="Walker (ESO), Lurrentia" userId="9f95b1af-488e-4201-b545-8583ac4eaa7a" providerId="ADAL" clId="{37278E7F-7877-4C58-A94D-A80D78B353AA}" dt="2020-08-20T07:29:06.973" v="16" actId="207"/>
      <pc:docMkLst>
        <pc:docMk/>
      </pc:docMkLst>
    </pc:docChg>
  </pc:docChgLst>
  <pc:docChgLst>
    <pc:chgData name="Mullen (ESO), Paul J" userId="bf3d1d73-b4d7-4bb4-8793-c91dcec30622" providerId="ADAL" clId="{3804EB33-6EA6-4336-A2ED-F0D95E5B3291}"/>
    <pc:docChg chg="undo custSel addSld modSld">
      <pc:chgData name="Mullen (ESO), Paul J" userId="bf3d1d73-b4d7-4bb4-8793-c91dcec30622" providerId="ADAL" clId="{3804EB33-6EA6-4336-A2ED-F0D95E5B3291}" dt="2020-08-25T15:01:06.127" v="613" actId="6549"/>
      <pc:docMkLst>
        <pc:docMk/>
      </pc:docMkLst>
      <pc:sldChg chg="modSp">
        <pc:chgData name="Mullen (ESO), Paul J" userId="bf3d1d73-b4d7-4bb4-8793-c91dcec30622" providerId="ADAL" clId="{3804EB33-6EA6-4336-A2ED-F0D95E5B3291}" dt="2020-08-25T09:21:44.379" v="563" actId="20577"/>
        <pc:sldMkLst>
          <pc:docMk/>
          <pc:sldMk cId="3437504145" sldId="648"/>
        </pc:sldMkLst>
        <pc:spChg chg="mod">
          <ac:chgData name="Mullen (ESO), Paul J" userId="bf3d1d73-b4d7-4bb4-8793-c91dcec30622" providerId="ADAL" clId="{3804EB33-6EA6-4336-A2ED-F0D95E5B3291}" dt="2020-08-25T09:21:17.343" v="531" actId="20577"/>
          <ac:spMkLst>
            <pc:docMk/>
            <pc:sldMk cId="3437504145" sldId="648"/>
            <ac:spMk id="6" creationId="{00000000-0000-0000-0000-000000000000}"/>
          </ac:spMkLst>
        </pc:spChg>
        <pc:graphicFrameChg chg="modGraphic">
          <ac:chgData name="Mullen (ESO), Paul J" userId="bf3d1d73-b4d7-4bb4-8793-c91dcec30622" providerId="ADAL" clId="{3804EB33-6EA6-4336-A2ED-F0D95E5B3291}" dt="2020-08-25T09:21:44.379" v="563"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3804EB33-6EA6-4336-A2ED-F0D95E5B3291}" dt="2020-08-25T09:22:14.905" v="566" actId="20577"/>
        <pc:sldMkLst>
          <pc:docMk/>
          <pc:sldMk cId="1194391236" sldId="1111"/>
        </pc:sldMkLst>
        <pc:spChg chg="mod">
          <ac:chgData name="Mullen (ESO), Paul J" userId="bf3d1d73-b4d7-4bb4-8793-c91dcec30622" providerId="ADAL" clId="{3804EB33-6EA6-4336-A2ED-F0D95E5B3291}" dt="2020-08-25T09:22:14.905" v="566" actId="20577"/>
          <ac:spMkLst>
            <pc:docMk/>
            <pc:sldMk cId="1194391236" sldId="1111"/>
            <ac:spMk id="2" creationId="{0CDA9072-F464-487A-8933-2350A3A6AE34}"/>
          </ac:spMkLst>
        </pc:spChg>
        <pc:graphicFrameChg chg="mod">
          <ac:chgData name="Mullen (ESO), Paul J" userId="bf3d1d73-b4d7-4bb4-8793-c91dcec30622" providerId="ADAL" clId="{3804EB33-6EA6-4336-A2ED-F0D95E5B3291}" dt="2020-08-25T09:22:10.442" v="564" actId="1076"/>
          <ac:graphicFrameMkLst>
            <pc:docMk/>
            <pc:sldMk cId="1194391236" sldId="1111"/>
            <ac:graphicFrameMk id="4" creationId="{6E873965-828C-40CF-AB4D-511763F6A415}"/>
          </ac:graphicFrameMkLst>
        </pc:graphicFrameChg>
      </pc:sldChg>
      <pc:sldChg chg="modSp">
        <pc:chgData name="Mullen (ESO), Paul J" userId="bf3d1d73-b4d7-4bb4-8793-c91dcec30622" providerId="ADAL" clId="{3804EB33-6EA6-4336-A2ED-F0D95E5B3291}" dt="2020-08-24T11:17:12.242" v="16" actId="6549"/>
        <pc:sldMkLst>
          <pc:docMk/>
          <pc:sldMk cId="1289224255" sldId="1151"/>
        </pc:sldMkLst>
        <pc:spChg chg="mod">
          <ac:chgData name="Mullen (ESO), Paul J" userId="bf3d1d73-b4d7-4bb4-8793-c91dcec30622" providerId="ADAL" clId="{3804EB33-6EA6-4336-A2ED-F0D95E5B3291}" dt="2020-08-24T11:17:12.242" v="16" actId="6549"/>
          <ac:spMkLst>
            <pc:docMk/>
            <pc:sldMk cId="1289224255" sldId="1151"/>
            <ac:spMk id="4" creationId="{93BBCA40-69AD-4522-886D-4E24988DF3C1}"/>
          </ac:spMkLst>
        </pc:spChg>
      </pc:sldChg>
      <pc:sldChg chg="modSp">
        <pc:chgData name="Mullen (ESO), Paul J" userId="bf3d1d73-b4d7-4bb4-8793-c91dcec30622" providerId="ADAL" clId="{3804EB33-6EA6-4336-A2ED-F0D95E5B3291}" dt="2020-08-24T13:15:00.364" v="52" actId="20577"/>
        <pc:sldMkLst>
          <pc:docMk/>
          <pc:sldMk cId="3923867617" sldId="1212"/>
        </pc:sldMkLst>
        <pc:spChg chg="mod">
          <ac:chgData name="Mullen (ESO), Paul J" userId="bf3d1d73-b4d7-4bb4-8793-c91dcec30622" providerId="ADAL" clId="{3804EB33-6EA6-4336-A2ED-F0D95E5B3291}" dt="2020-08-24T13:15:00.364" v="52" actId="20577"/>
          <ac:spMkLst>
            <pc:docMk/>
            <pc:sldMk cId="3923867617" sldId="1212"/>
            <ac:spMk id="5" creationId="{E110C69B-38A7-4378-9C60-90CF57283E9A}"/>
          </ac:spMkLst>
        </pc:spChg>
      </pc:sldChg>
      <pc:sldChg chg="modSp">
        <pc:chgData name="Mullen (ESO), Paul J" userId="bf3d1d73-b4d7-4bb4-8793-c91dcec30622" providerId="ADAL" clId="{3804EB33-6EA6-4336-A2ED-F0D95E5B3291}" dt="2020-08-24T13:13:25.211" v="37" actId="20577"/>
        <pc:sldMkLst>
          <pc:docMk/>
          <pc:sldMk cId="1105744148" sldId="1214"/>
        </pc:sldMkLst>
        <pc:spChg chg="mod">
          <ac:chgData name="Mullen (ESO), Paul J" userId="bf3d1d73-b4d7-4bb4-8793-c91dcec30622" providerId="ADAL" clId="{3804EB33-6EA6-4336-A2ED-F0D95E5B3291}" dt="2020-08-24T13:13:25.211" v="37" actId="20577"/>
          <ac:spMkLst>
            <pc:docMk/>
            <pc:sldMk cId="1105744148" sldId="1214"/>
            <ac:spMk id="6" creationId="{00000000-0000-0000-0000-000000000000}"/>
          </ac:spMkLst>
        </pc:spChg>
        <pc:spChg chg="mod">
          <ac:chgData name="Mullen (ESO), Paul J" userId="bf3d1d73-b4d7-4bb4-8793-c91dcec30622" providerId="ADAL" clId="{3804EB33-6EA6-4336-A2ED-F0D95E5B3291}" dt="2020-08-24T13:13:10.775" v="31" actId="6549"/>
          <ac:spMkLst>
            <pc:docMk/>
            <pc:sldMk cId="1105744148" sldId="1214"/>
            <ac:spMk id="9" creationId="{9A404B41-3D70-4FD9-9555-8758856BB2D1}"/>
          </ac:spMkLst>
        </pc:spChg>
        <pc:graphicFrameChg chg="mod">
          <ac:chgData name="Mullen (ESO), Paul J" userId="bf3d1d73-b4d7-4bb4-8793-c91dcec30622" providerId="ADAL" clId="{3804EB33-6EA6-4336-A2ED-F0D95E5B3291}" dt="2020-08-24T13:12:54.844" v="20"/>
          <ac:graphicFrameMkLst>
            <pc:docMk/>
            <pc:sldMk cId="1105744148" sldId="1214"/>
            <ac:graphicFrameMk id="7" creationId="{7DFD89C7-9E45-49FB-BF80-4F609B538100}"/>
          </ac:graphicFrameMkLst>
        </pc:graphicFrameChg>
      </pc:sldChg>
    </pc:docChg>
  </pc:docChgLst>
  <pc:docChgLst>
    <pc:chgData name="Mullen (ESO), Paul J" userId="bf3d1d73-b4d7-4bb4-8793-c91dcec30622" providerId="ADAL" clId="{9D6212E2-4B93-4A72-9A04-2CCAAE24B363}"/>
    <pc:docChg chg="undo redo custSel addSld delSld modSld sldOrd addMainMaster delMainMaster">
      <pc:chgData name="Mullen (ESO), Paul J" userId="bf3d1d73-b4d7-4bb4-8793-c91dcec30622" providerId="ADAL" clId="{9D6212E2-4B93-4A72-9A04-2CCAAE24B363}" dt="2020-08-20T10:34:47.401" v="10250" actId="113"/>
      <pc:docMkLst>
        <pc:docMk/>
      </pc:docMkLst>
      <pc:sldChg chg="modSp">
        <pc:chgData name="Mullen (ESO), Paul J" userId="bf3d1d73-b4d7-4bb4-8793-c91dcec30622" providerId="ADAL" clId="{9D6212E2-4B93-4A72-9A04-2CCAAE24B363}" dt="2020-08-18T13:37:04.906" v="5169" actId="6549"/>
        <pc:sldMkLst>
          <pc:docMk/>
          <pc:sldMk cId="1628705582" sldId="286"/>
        </pc:sldMkLst>
        <pc:spChg chg="mod">
          <ac:chgData name="Mullen (ESO), Paul J" userId="bf3d1d73-b4d7-4bb4-8793-c91dcec30622" providerId="ADAL" clId="{9D6212E2-4B93-4A72-9A04-2CCAAE24B363}" dt="2020-08-18T13:37:04.906" v="5169" actId="6549"/>
          <ac:spMkLst>
            <pc:docMk/>
            <pc:sldMk cId="1628705582" sldId="286"/>
            <ac:spMk id="5" creationId="{CBFC64B9-63BE-4CA2-8BCC-E32AD634F51C}"/>
          </ac:spMkLst>
        </pc:spChg>
      </pc:sldChg>
      <pc:sldChg chg="modSp">
        <pc:chgData name="Mullen (ESO), Paul J" userId="bf3d1d73-b4d7-4bb4-8793-c91dcec30622" providerId="ADAL" clId="{9D6212E2-4B93-4A72-9A04-2CCAAE24B363}" dt="2020-08-19T10:11:28.826" v="5581" actId="13926"/>
        <pc:sldMkLst>
          <pc:docMk/>
          <pc:sldMk cId="3437504145" sldId="648"/>
        </pc:sldMkLst>
        <pc:spChg chg="mod">
          <ac:chgData name="Mullen (ESO), Paul J" userId="bf3d1d73-b4d7-4bb4-8793-c91dcec30622" providerId="ADAL" clId="{9D6212E2-4B93-4A72-9A04-2CCAAE24B363}" dt="2020-08-17T16:15:18.252" v="1837" actId="6549"/>
          <ac:spMkLst>
            <pc:docMk/>
            <pc:sldMk cId="3437504145" sldId="648"/>
            <ac:spMk id="6" creationId="{00000000-0000-0000-0000-000000000000}"/>
          </ac:spMkLst>
        </pc:spChg>
        <pc:graphicFrameChg chg="mod modGraphic">
          <ac:chgData name="Mullen (ESO), Paul J" userId="bf3d1d73-b4d7-4bb4-8793-c91dcec30622" providerId="ADAL" clId="{9D6212E2-4B93-4A72-9A04-2CCAAE24B363}" dt="2020-08-19T10:11:28.826" v="5581"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9D6212E2-4B93-4A72-9A04-2CCAAE24B363}" dt="2020-08-16T08:35:55.618" v="1811" actId="20577"/>
        <pc:sldMkLst>
          <pc:docMk/>
          <pc:sldMk cId="1976218577" sldId="745"/>
        </pc:sldMkLst>
        <pc:spChg chg="mod">
          <ac:chgData name="Mullen (ESO), Paul J" userId="bf3d1d73-b4d7-4bb4-8793-c91dcec30622" providerId="ADAL" clId="{9D6212E2-4B93-4A72-9A04-2CCAAE24B363}" dt="2020-08-16T08:35:55.618" v="1811" actId="20577"/>
          <ac:spMkLst>
            <pc:docMk/>
            <pc:sldMk cId="1976218577" sldId="745"/>
            <ac:spMk id="90188" creationId="{00000000-0000-0000-0000-000000000000}"/>
          </ac:spMkLst>
        </pc:spChg>
      </pc:sldChg>
      <pc:sldChg chg="modSp">
        <pc:chgData name="Mullen (ESO), Paul J" userId="bf3d1d73-b4d7-4bb4-8793-c91dcec30622" providerId="ADAL" clId="{9D6212E2-4B93-4A72-9A04-2CCAAE24B363}" dt="2020-08-19T19:43:54.705" v="10095" actId="20577"/>
        <pc:sldMkLst>
          <pc:docMk/>
          <pc:sldMk cId="1194391236" sldId="1111"/>
        </pc:sldMkLst>
        <pc:spChg chg="mod">
          <ac:chgData name="Mullen (ESO), Paul J" userId="bf3d1d73-b4d7-4bb4-8793-c91dcec30622" providerId="ADAL" clId="{9D6212E2-4B93-4A72-9A04-2CCAAE24B363}" dt="2020-08-16T08:21:37.415" v="993" actId="20577"/>
          <ac:spMkLst>
            <pc:docMk/>
            <pc:sldMk cId="1194391236" sldId="1111"/>
            <ac:spMk id="2" creationId="{0CDA9072-F464-487A-8933-2350A3A6AE34}"/>
          </ac:spMkLst>
        </pc:spChg>
        <pc:graphicFrameChg chg="mod">
          <ac:chgData name="Mullen (ESO), Paul J" userId="bf3d1d73-b4d7-4bb4-8793-c91dcec30622" providerId="ADAL" clId="{9D6212E2-4B93-4A72-9A04-2CCAAE24B363}" dt="2020-08-19T19:43:54.705" v="10095" actId="20577"/>
          <ac:graphicFrameMkLst>
            <pc:docMk/>
            <pc:sldMk cId="1194391236" sldId="1111"/>
            <ac:graphicFrameMk id="4" creationId="{6E873965-828C-40CF-AB4D-511763F6A415}"/>
          </ac:graphicFrameMkLst>
        </pc:graphicFrameChg>
      </pc:sldChg>
      <pc:sldChg chg="addSp delSp modSp add del">
        <pc:chgData name="Mullen (ESO), Paul J" userId="bf3d1d73-b4d7-4bb4-8793-c91dcec30622" providerId="ADAL" clId="{9D6212E2-4B93-4A72-9A04-2CCAAE24B363}" dt="2020-08-16T08:20:59.212" v="973" actId="255"/>
        <pc:sldMkLst>
          <pc:docMk/>
          <pc:sldMk cId="1245769771" sldId="1121"/>
        </pc:sldMkLst>
        <pc:spChg chg="add">
          <ac:chgData name="Mullen (ESO), Paul J" userId="bf3d1d73-b4d7-4bb4-8793-c91dcec30622" providerId="ADAL" clId="{9D6212E2-4B93-4A72-9A04-2CCAAE24B363}" dt="2020-08-16T08:20:15.414" v="967"/>
          <ac:spMkLst>
            <pc:docMk/>
            <pc:sldMk cId="1245769771" sldId="1121"/>
            <ac:spMk id="5" creationId="{E619AB98-B30A-4366-A75F-7EF01030CB44}"/>
          </ac:spMkLst>
        </pc:spChg>
        <pc:spChg chg="add">
          <ac:chgData name="Mullen (ESO), Paul J" userId="bf3d1d73-b4d7-4bb4-8793-c91dcec30622" providerId="ADAL" clId="{9D6212E2-4B93-4A72-9A04-2CCAAE24B363}" dt="2020-08-16T08:20:15.414" v="967"/>
          <ac:spMkLst>
            <pc:docMk/>
            <pc:sldMk cId="1245769771" sldId="1121"/>
            <ac:spMk id="6" creationId="{040A2703-A7D2-4AC8-809C-2F7B22A5A917}"/>
          </ac:spMkLst>
        </pc:spChg>
        <pc:grpChg chg="add mod">
          <ac:chgData name="Mullen (ESO), Paul J" userId="bf3d1d73-b4d7-4bb4-8793-c91dcec30622" providerId="ADAL" clId="{9D6212E2-4B93-4A72-9A04-2CCAAE24B363}" dt="2020-08-16T08:20:17.185" v="968"/>
          <ac:grpSpMkLst>
            <pc:docMk/>
            <pc:sldMk cId="1245769771" sldId="1121"/>
            <ac:grpSpMk id="4" creationId="{9A859AF2-AD03-4C3C-B88B-4B167739C68F}"/>
          </ac:grpSpMkLst>
        </pc:grpChg>
        <pc:graphicFrameChg chg="add mod modGraphic">
          <ac:chgData name="Mullen (ESO), Paul J" userId="bf3d1d73-b4d7-4bb4-8793-c91dcec30622" providerId="ADAL" clId="{9D6212E2-4B93-4A72-9A04-2CCAAE24B363}" dt="2020-08-16T08:20:59.212" v="973" actId="255"/>
          <ac:graphicFrameMkLst>
            <pc:docMk/>
            <pc:sldMk cId="1245769771" sldId="1121"/>
            <ac:graphicFrameMk id="3" creationId="{9600422A-1B61-4C03-AC66-D70B6C3D2993}"/>
          </ac:graphicFrameMkLst>
        </pc:graphicFrameChg>
        <pc:graphicFrameChg chg="del modGraphic">
          <ac:chgData name="Mullen (ESO), Paul J" userId="bf3d1d73-b4d7-4bb4-8793-c91dcec30622" providerId="ADAL" clId="{9D6212E2-4B93-4A72-9A04-2CCAAE24B363}" dt="2020-08-16T08:20:14.211" v="966" actId="478"/>
          <ac:graphicFrameMkLst>
            <pc:docMk/>
            <pc:sldMk cId="1245769771" sldId="1121"/>
            <ac:graphicFrameMk id="7" creationId="{7BE44EE5-25E9-49FA-BAC5-ED9CA495B1DD}"/>
          </ac:graphicFrameMkLst>
        </pc:graphicFrameChg>
      </pc:sldChg>
      <pc:sldChg chg="add">
        <pc:chgData name="Mullen (ESO), Paul J" userId="bf3d1d73-b4d7-4bb4-8793-c91dcec30622" providerId="ADAL" clId="{9D6212E2-4B93-4A72-9A04-2CCAAE24B363}" dt="2020-08-19T20:00:23.943" v="10097"/>
        <pc:sldMkLst>
          <pc:docMk/>
          <pc:sldMk cId="2495515636" sldId="1138"/>
        </pc:sldMkLst>
      </pc:sldChg>
      <pc:sldChg chg="modSp">
        <pc:chgData name="Mullen (ESO), Paul J" userId="bf3d1d73-b4d7-4bb4-8793-c91dcec30622" providerId="ADAL" clId="{9D6212E2-4B93-4A72-9A04-2CCAAE24B363}" dt="2020-08-17T16:16:15" v="1860" actId="20577"/>
        <pc:sldMkLst>
          <pc:docMk/>
          <pc:sldMk cId="4242999162" sldId="1140"/>
        </pc:sldMkLst>
        <pc:spChg chg="mod">
          <ac:chgData name="Mullen (ESO), Paul J" userId="bf3d1d73-b4d7-4bb4-8793-c91dcec30622" providerId="ADAL" clId="{9D6212E2-4B93-4A72-9A04-2CCAAE24B363}" dt="2020-08-17T16:16:15" v="1860" actId="20577"/>
          <ac:spMkLst>
            <pc:docMk/>
            <pc:sldMk cId="4242999162" sldId="1140"/>
            <ac:spMk id="3" creationId="{20BD49DA-B044-4B7E-A684-D0951A8BB8F1}"/>
          </ac:spMkLst>
        </pc:spChg>
      </pc:sldChg>
      <pc:sldChg chg="modSp">
        <pc:chgData name="Mullen (ESO), Paul J" userId="bf3d1d73-b4d7-4bb4-8793-c91dcec30622" providerId="ADAL" clId="{9D6212E2-4B93-4A72-9A04-2CCAAE24B363}" dt="2020-08-18T13:40:36.609" v="5202" actId="13926"/>
        <pc:sldMkLst>
          <pc:docMk/>
          <pc:sldMk cId="1289224255" sldId="1151"/>
        </pc:sldMkLst>
        <pc:spChg chg="mod">
          <ac:chgData name="Mullen (ESO), Paul J" userId="bf3d1d73-b4d7-4bb4-8793-c91dcec30622" providerId="ADAL" clId="{9D6212E2-4B93-4A72-9A04-2CCAAE24B363}" dt="2020-08-18T13:40:36.609" v="5202" actId="13926"/>
          <ac:spMkLst>
            <pc:docMk/>
            <pc:sldMk cId="1289224255" sldId="1151"/>
            <ac:spMk id="4" creationId="{93BBCA40-69AD-4522-886D-4E24988DF3C1}"/>
          </ac:spMkLst>
        </pc:spChg>
      </pc:sldChg>
      <pc:sldChg chg="modSp">
        <pc:chgData name="Mullen (ESO), Paul J" userId="bf3d1d73-b4d7-4bb4-8793-c91dcec30622" providerId="ADAL" clId="{9D6212E2-4B93-4A72-9A04-2CCAAE24B363}" dt="2020-08-19T20:11:02.617" v="10140" actId="14100"/>
        <pc:sldMkLst>
          <pc:docMk/>
          <pc:sldMk cId="3513088701" sldId="1154"/>
        </pc:sldMkLst>
        <pc:spChg chg="mod">
          <ac:chgData name="Mullen (ESO), Paul J" userId="bf3d1d73-b4d7-4bb4-8793-c91dcec30622" providerId="ADAL" clId="{9D6212E2-4B93-4A72-9A04-2CCAAE24B363}" dt="2020-08-19T20:11:02.617" v="10140" actId="14100"/>
          <ac:spMkLst>
            <pc:docMk/>
            <pc:sldMk cId="3513088701" sldId="1154"/>
            <ac:spMk id="2" creationId="{B3092A0B-1CB9-47C9-8A53-DE5D46254E81}"/>
          </ac:spMkLst>
        </pc:spChg>
      </pc:sldChg>
      <pc:sldChg chg="modSp">
        <pc:chgData name="Mullen (ESO), Paul J" userId="bf3d1d73-b4d7-4bb4-8793-c91dcec30622" providerId="ADAL" clId="{9D6212E2-4B93-4A72-9A04-2CCAAE24B363}" dt="2020-08-16T07:38:11.011" v="256" actId="20577"/>
        <pc:sldMkLst>
          <pc:docMk/>
          <pc:sldMk cId="1238846108" sldId="1200"/>
        </pc:sldMkLst>
        <pc:spChg chg="mod">
          <ac:chgData name="Mullen (ESO), Paul J" userId="bf3d1d73-b4d7-4bb4-8793-c91dcec30622" providerId="ADAL" clId="{9D6212E2-4B93-4A72-9A04-2CCAAE24B363}" dt="2020-08-16T07:38:11.011" v="256" actId="20577"/>
          <ac:spMkLst>
            <pc:docMk/>
            <pc:sldMk cId="1238846108" sldId="1200"/>
            <ac:spMk id="4" creationId="{E8B728F4-72B7-4C7C-80BE-E2F214E6E0E1}"/>
          </ac:spMkLst>
        </pc:spChg>
      </pc:sldChg>
      <pc:sldChg chg="modSp">
        <pc:chgData name="Mullen (ESO), Paul J" userId="bf3d1d73-b4d7-4bb4-8793-c91dcec30622" providerId="ADAL" clId="{9D6212E2-4B93-4A72-9A04-2CCAAE24B363}" dt="2020-08-19T07:15:46.253" v="5206" actId="13926"/>
        <pc:sldMkLst>
          <pc:docMk/>
          <pc:sldMk cId="3923867617" sldId="1212"/>
        </pc:sldMkLst>
        <pc:spChg chg="mod">
          <ac:chgData name="Mullen (ESO), Paul J" userId="bf3d1d73-b4d7-4bb4-8793-c91dcec30622" providerId="ADAL" clId="{9D6212E2-4B93-4A72-9A04-2CCAAE24B363}" dt="2020-08-19T07:15:46.253" v="5206" actId="13926"/>
          <ac:spMkLst>
            <pc:docMk/>
            <pc:sldMk cId="3923867617" sldId="1212"/>
            <ac:spMk id="5" creationId="{E110C69B-38A7-4378-9C60-90CF57283E9A}"/>
          </ac:spMkLst>
        </pc:spChg>
      </pc:sldChg>
      <pc:sldChg chg="modSp">
        <pc:chgData name="Mullen (ESO), Paul J" userId="bf3d1d73-b4d7-4bb4-8793-c91dcec30622" providerId="ADAL" clId="{9D6212E2-4B93-4A72-9A04-2CCAAE24B363}" dt="2020-08-19T07:21:37.847" v="5360" actId="20577"/>
        <pc:sldMkLst>
          <pc:docMk/>
          <pc:sldMk cId="1079994546" sldId="1213"/>
        </pc:sldMkLst>
        <pc:spChg chg="mod">
          <ac:chgData name="Mullen (ESO), Paul J" userId="bf3d1d73-b4d7-4bb4-8793-c91dcec30622" providerId="ADAL" clId="{9D6212E2-4B93-4A72-9A04-2CCAAE24B363}" dt="2020-08-16T07:46:34.755" v="604" actId="20577"/>
          <ac:spMkLst>
            <pc:docMk/>
            <pc:sldMk cId="1079994546" sldId="1213"/>
            <ac:spMk id="6" creationId="{00000000-0000-0000-0000-000000000000}"/>
          </ac:spMkLst>
        </pc:spChg>
        <pc:graphicFrameChg chg="mod">
          <ac:chgData name="Mullen (ESO), Paul J" userId="bf3d1d73-b4d7-4bb4-8793-c91dcec30622" providerId="ADAL" clId="{9D6212E2-4B93-4A72-9A04-2CCAAE24B363}" dt="2020-08-19T07:21:37.847" v="5360" actId="20577"/>
          <ac:graphicFrameMkLst>
            <pc:docMk/>
            <pc:sldMk cId="1079994546" sldId="1213"/>
            <ac:graphicFrameMk id="7" creationId="{7DFD89C7-9E45-49FB-BF80-4F609B538100}"/>
          </ac:graphicFrameMkLst>
        </pc:graphicFrameChg>
      </pc:sldChg>
      <pc:sldChg chg="modSp">
        <pc:chgData name="Mullen (ESO), Paul J" userId="bf3d1d73-b4d7-4bb4-8793-c91dcec30622" providerId="ADAL" clId="{9D6212E2-4B93-4A72-9A04-2CCAAE24B363}" dt="2020-08-18T13:16:25.161" v="4903" actId="113"/>
        <pc:sldMkLst>
          <pc:docMk/>
          <pc:sldMk cId="1105744148" sldId="1214"/>
        </pc:sldMkLst>
        <pc:spChg chg="mod">
          <ac:chgData name="Mullen (ESO), Paul J" userId="bf3d1d73-b4d7-4bb4-8793-c91dcec30622" providerId="ADAL" clId="{9D6212E2-4B93-4A72-9A04-2CCAAE24B363}" dt="2020-08-16T08:18:35.171" v="911" actId="20577"/>
          <ac:spMkLst>
            <pc:docMk/>
            <pc:sldMk cId="1105744148" sldId="1214"/>
            <ac:spMk id="6" creationId="{00000000-0000-0000-0000-000000000000}"/>
          </ac:spMkLst>
        </pc:spChg>
        <pc:graphicFrameChg chg="mod">
          <ac:chgData name="Mullen (ESO), Paul J" userId="bf3d1d73-b4d7-4bb4-8793-c91dcec30622" providerId="ADAL" clId="{9D6212E2-4B93-4A72-9A04-2CCAAE24B363}" dt="2020-08-18T13:16:25.161" v="4903" actId="113"/>
          <ac:graphicFrameMkLst>
            <pc:docMk/>
            <pc:sldMk cId="1105744148" sldId="1214"/>
            <ac:graphicFrameMk id="7" creationId="{7DFD89C7-9E45-49FB-BF80-4F609B538100}"/>
          </ac:graphicFrameMkLst>
        </pc:graphicFrameChg>
      </pc:sldChg>
      <pc:sldChg chg="modSp add">
        <pc:chgData name="Mullen (ESO), Paul J" userId="bf3d1d73-b4d7-4bb4-8793-c91dcec30622" providerId="ADAL" clId="{9D6212E2-4B93-4A72-9A04-2CCAAE24B363}" dt="2020-08-19T07:22:19.918" v="5362" actId="20577"/>
        <pc:sldMkLst>
          <pc:docMk/>
          <pc:sldMk cId="1238725087" sldId="1243"/>
        </pc:sldMkLst>
        <pc:spChg chg="mod">
          <ac:chgData name="Mullen (ESO), Paul J" userId="bf3d1d73-b4d7-4bb4-8793-c91dcec30622" providerId="ADAL" clId="{9D6212E2-4B93-4A72-9A04-2CCAAE24B363}" dt="2020-08-19T07:22:19.918" v="5362" actId="20577"/>
          <ac:spMkLst>
            <pc:docMk/>
            <pc:sldMk cId="1238725087" sldId="1243"/>
            <ac:spMk id="6" creationId="{00000000-0000-0000-0000-000000000000}"/>
          </ac:spMkLst>
        </pc:spChg>
        <pc:graphicFrameChg chg="mod">
          <ac:chgData name="Mullen (ESO), Paul J" userId="bf3d1d73-b4d7-4bb4-8793-c91dcec30622" providerId="ADAL" clId="{9D6212E2-4B93-4A72-9A04-2CCAAE24B363}" dt="2020-08-19T07:20:53.974" v="5340" actId="20577"/>
          <ac:graphicFrameMkLst>
            <pc:docMk/>
            <pc:sldMk cId="1238725087" sldId="1243"/>
            <ac:graphicFrameMk id="7" creationId="{7DFD89C7-9E45-49FB-BF80-4F609B538100}"/>
          </ac:graphicFrameMkLst>
        </pc:graphicFrameChg>
      </pc:sldChg>
      <pc:sldChg chg="modSp">
        <pc:chgData name="Mullen (ESO), Paul J" userId="bf3d1d73-b4d7-4bb4-8793-c91dcec30622" providerId="ADAL" clId="{9D6212E2-4B93-4A72-9A04-2CCAAE24B363}" dt="2020-08-19T16:52:22.373" v="10016" actId="20577"/>
        <pc:sldMkLst>
          <pc:docMk/>
          <pc:sldMk cId="2170277440" sldId="1285"/>
        </pc:sldMkLst>
        <pc:spChg chg="mod">
          <ac:chgData name="Mullen (ESO), Paul J" userId="bf3d1d73-b4d7-4bb4-8793-c91dcec30622" providerId="ADAL" clId="{9D6212E2-4B93-4A72-9A04-2CCAAE24B363}" dt="2020-08-17T16:17:23.216" v="1919" actId="14100"/>
          <ac:spMkLst>
            <pc:docMk/>
            <pc:sldMk cId="2170277440" sldId="1285"/>
            <ac:spMk id="2" creationId="{00000000-0000-0000-0000-000000000000}"/>
          </ac:spMkLst>
        </pc:spChg>
        <pc:graphicFrameChg chg="mod modGraphic">
          <ac:chgData name="Mullen (ESO), Paul J" userId="bf3d1d73-b4d7-4bb4-8793-c91dcec30622" providerId="ADAL" clId="{9D6212E2-4B93-4A72-9A04-2CCAAE24B363}" dt="2020-08-19T16:52:22.373" v="10016" actId="20577"/>
          <ac:graphicFrameMkLst>
            <pc:docMk/>
            <pc:sldMk cId="2170277440" sldId="1285"/>
            <ac:graphicFrameMk id="4" creationId="{CBD83B3D-3680-423E-BAED-52E4E6678DDC}"/>
          </ac:graphicFrameMkLst>
        </pc:graphicFrameChg>
      </pc:sldChg>
      <pc:sldMasterChg chg="delSldLayout">
        <pc:chgData name="Mullen (ESO), Paul J" userId="bf3d1d73-b4d7-4bb4-8793-c91dcec30622" providerId="ADAL" clId="{9D6212E2-4B93-4A72-9A04-2CCAAE24B363}" dt="2020-08-17T16:16:06.646" v="1848" actId="2696"/>
        <pc:sldMasterMkLst>
          <pc:docMk/>
          <pc:sldMasterMk cId="1585204217" sldId="2147483660"/>
        </pc:sldMasterMkLst>
      </pc:sldMasterChg>
    </pc:docChg>
  </pc:docChgLst>
  <pc:docChgLst>
    <pc:chgData name="Mullen (ESO), Paul J" userId="bf3d1d73-b4d7-4bb4-8793-c91dcec30622" providerId="ADAL" clId="{7DB58016-E9DB-4657-8493-3363FDE21A12}"/>
    <pc:docChg chg="modSld">
      <pc:chgData name="Mullen (ESO), Paul J" userId="bf3d1d73-b4d7-4bb4-8793-c91dcec30622" providerId="ADAL" clId="{7DB58016-E9DB-4657-8493-3363FDE21A12}" dt="2020-08-27T13:59:40.114" v="164" actId="20577"/>
      <pc:docMkLst>
        <pc:docMk/>
      </pc:docMkLst>
      <pc:sldChg chg="modSp">
        <pc:chgData name="Mullen (ESO), Paul J" userId="bf3d1d73-b4d7-4bb4-8793-c91dcec30622" providerId="ADAL" clId="{7DB58016-E9DB-4657-8493-3363FDE21A12}" dt="2020-08-26T07:54:38.263" v="17" actId="20577"/>
        <pc:sldMkLst>
          <pc:docMk/>
          <pc:sldMk cId="3437504145" sldId="648"/>
        </pc:sldMkLst>
        <pc:graphicFrameChg chg="modGraphic">
          <ac:chgData name="Mullen (ESO), Paul J" userId="bf3d1d73-b4d7-4bb4-8793-c91dcec30622" providerId="ADAL" clId="{7DB58016-E9DB-4657-8493-3363FDE21A12}" dt="2020-08-26T07:54:38.263" v="17"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7DB58016-E9DB-4657-8493-3363FDE21A12}" dt="2020-08-26T07:59:41.705" v="114" actId="20577"/>
        <pc:sldMkLst>
          <pc:docMk/>
          <pc:sldMk cId="1245769771" sldId="1121"/>
        </pc:sldMkLst>
        <pc:graphicFrameChg chg="modGraphic">
          <ac:chgData name="Mullen (ESO), Paul J" userId="bf3d1d73-b4d7-4bb4-8793-c91dcec30622" providerId="ADAL" clId="{7DB58016-E9DB-4657-8493-3363FDE21A12}" dt="2020-08-26T07:59:41.705" v="114" actId="20577"/>
          <ac:graphicFrameMkLst>
            <pc:docMk/>
            <pc:sldMk cId="1245769771" sldId="1121"/>
            <ac:graphicFrameMk id="3" creationId="{9600422A-1B61-4C03-AC66-D70B6C3D2993}"/>
          </ac:graphicFrameMkLst>
        </pc:graphicFrameChg>
      </pc:sldChg>
      <pc:sldChg chg="modSp">
        <pc:chgData name="Mullen (ESO), Paul J" userId="bf3d1d73-b4d7-4bb4-8793-c91dcec30622" providerId="ADAL" clId="{7DB58016-E9DB-4657-8493-3363FDE21A12}" dt="2020-08-26T08:02:56.726" v="116" actId="6549"/>
        <pc:sldMkLst>
          <pc:docMk/>
          <pc:sldMk cId="3923867617" sldId="1212"/>
        </pc:sldMkLst>
        <pc:spChg chg="mod">
          <ac:chgData name="Mullen (ESO), Paul J" userId="bf3d1d73-b4d7-4bb4-8793-c91dcec30622" providerId="ADAL" clId="{7DB58016-E9DB-4657-8493-3363FDE21A12}" dt="2020-08-26T08:02:56.726" v="116" actId="6549"/>
          <ac:spMkLst>
            <pc:docMk/>
            <pc:sldMk cId="3923867617" sldId="1212"/>
            <ac:spMk id="5" creationId="{E110C69B-38A7-4378-9C60-90CF57283E9A}"/>
          </ac:spMkLst>
        </pc:spChg>
      </pc:sldChg>
      <pc:sldChg chg="modSp">
        <pc:chgData name="Mullen (ESO), Paul J" userId="bf3d1d73-b4d7-4bb4-8793-c91dcec30622" providerId="ADAL" clId="{7DB58016-E9DB-4657-8493-3363FDE21A12}" dt="2020-08-27T13:59:40.114" v="164" actId="20577"/>
        <pc:sldMkLst>
          <pc:docMk/>
          <pc:sldMk cId="1079994546" sldId="1213"/>
        </pc:sldMkLst>
        <pc:spChg chg="mod">
          <ac:chgData name="Mullen (ESO), Paul J" userId="bf3d1d73-b4d7-4bb4-8793-c91dcec30622" providerId="ADAL" clId="{7DB58016-E9DB-4657-8493-3363FDE21A12}" dt="2020-08-26T07:54:46.281" v="21" actId="20577"/>
          <ac:spMkLst>
            <pc:docMk/>
            <pc:sldMk cId="1079994546" sldId="1213"/>
            <ac:spMk id="6" creationId="{00000000-0000-0000-0000-000000000000}"/>
          </ac:spMkLst>
        </pc:spChg>
        <pc:graphicFrameChg chg="mod">
          <ac:chgData name="Mullen (ESO), Paul J" userId="bf3d1d73-b4d7-4bb4-8793-c91dcec30622" providerId="ADAL" clId="{7DB58016-E9DB-4657-8493-3363FDE21A12}" dt="2020-08-27T13:59:40.114" v="164" actId="20577"/>
          <ac:graphicFrameMkLst>
            <pc:docMk/>
            <pc:sldMk cId="1079994546" sldId="1213"/>
            <ac:graphicFrameMk id="7" creationId="{7DFD89C7-9E45-49FB-BF80-4F609B538100}"/>
          </ac:graphicFrameMkLst>
        </pc:graphicFrameChg>
      </pc:sldChg>
      <pc:sldChg chg="modSp">
        <pc:chgData name="Mullen (ESO), Paul J" userId="bf3d1d73-b4d7-4bb4-8793-c91dcec30622" providerId="ADAL" clId="{7DB58016-E9DB-4657-8493-3363FDE21A12}" dt="2020-08-26T07:56:57.277" v="68" actId="20577"/>
        <pc:sldMkLst>
          <pc:docMk/>
          <pc:sldMk cId="1105744148" sldId="1214"/>
        </pc:sldMkLst>
        <pc:spChg chg="mod">
          <ac:chgData name="Mullen (ESO), Paul J" userId="bf3d1d73-b4d7-4bb4-8793-c91dcec30622" providerId="ADAL" clId="{7DB58016-E9DB-4657-8493-3363FDE21A12}" dt="2020-08-26T07:56:57.277" v="68" actId="20577"/>
          <ac:spMkLst>
            <pc:docMk/>
            <pc:sldMk cId="1105744148" sldId="1214"/>
            <ac:spMk id="6" creationId="{00000000-0000-0000-0000-000000000000}"/>
          </ac:spMkLst>
        </pc:spChg>
      </pc:sldChg>
      <pc:sldChg chg="modSp">
        <pc:chgData name="Mullen (ESO), Paul J" userId="bf3d1d73-b4d7-4bb4-8793-c91dcec30622" providerId="ADAL" clId="{7DB58016-E9DB-4657-8493-3363FDE21A12}" dt="2020-08-26T08:05:47.341" v="154" actId="20577"/>
        <pc:sldMkLst>
          <pc:docMk/>
          <pc:sldMk cId="1238725087" sldId="1243"/>
        </pc:sldMkLst>
        <pc:spChg chg="mod">
          <ac:chgData name="Mullen (ESO), Paul J" userId="bf3d1d73-b4d7-4bb4-8793-c91dcec30622" providerId="ADAL" clId="{7DB58016-E9DB-4657-8493-3363FDE21A12}" dt="2020-08-26T07:54:50.435" v="23" actId="20577"/>
          <ac:spMkLst>
            <pc:docMk/>
            <pc:sldMk cId="1238725087" sldId="1243"/>
            <ac:spMk id="6" creationId="{00000000-0000-0000-0000-000000000000}"/>
          </ac:spMkLst>
        </pc:spChg>
        <pc:graphicFrameChg chg="mod">
          <ac:chgData name="Mullen (ESO), Paul J" userId="bf3d1d73-b4d7-4bb4-8793-c91dcec30622" providerId="ADAL" clId="{7DB58016-E9DB-4657-8493-3363FDE21A12}" dt="2020-08-26T08:05:47.341" v="154" actId="20577"/>
          <ac:graphicFrameMkLst>
            <pc:docMk/>
            <pc:sldMk cId="1238725087" sldId="1243"/>
            <ac:graphicFrameMk id="7" creationId="{7DFD89C7-9E45-49FB-BF80-4F609B538100}"/>
          </ac:graphicFrameMkLst>
        </pc:graphicFrameChg>
      </pc:sldChg>
    </pc:docChg>
  </pc:docChgLst>
  <pc:docChgLst>
    <pc:chgData name="Mullen (ESO), Paul J" userId="bf3d1d73-b4d7-4bb4-8793-c91dcec30622" providerId="ADAL" clId="{FD6460AC-6F1E-4EFA-9D0D-85B11E92F520}"/>
    <pc:docChg chg="undo custSel modSld">
      <pc:chgData name="Mullen (ESO), Paul J" userId="bf3d1d73-b4d7-4bb4-8793-c91dcec30622" providerId="ADAL" clId="{FD6460AC-6F1E-4EFA-9D0D-85B11E92F520}" dt="2020-08-11T15:25:24.506" v="475" actId="6549"/>
      <pc:docMkLst>
        <pc:docMk/>
      </pc:docMkLst>
      <pc:sldChg chg="modSp">
        <pc:chgData name="Mullen (ESO), Paul J" userId="bf3d1d73-b4d7-4bb4-8793-c91dcec30622" providerId="ADAL" clId="{FD6460AC-6F1E-4EFA-9D0D-85B11E92F520}" dt="2020-07-30T16:45:06.935" v="450" actId="20577"/>
        <pc:sldMkLst>
          <pc:docMk/>
          <pc:sldMk cId="3923867617" sldId="1212"/>
        </pc:sldMkLst>
        <pc:spChg chg="mod">
          <ac:chgData name="Mullen (ESO), Paul J" userId="bf3d1d73-b4d7-4bb4-8793-c91dcec30622" providerId="ADAL" clId="{FD6460AC-6F1E-4EFA-9D0D-85B11E92F520}" dt="2020-07-30T16:45:06.935" v="450" actId="20577"/>
          <ac:spMkLst>
            <pc:docMk/>
            <pc:sldMk cId="3923867617" sldId="1212"/>
            <ac:spMk id="5" creationId="{E110C69B-38A7-4378-9C60-90CF57283E9A}"/>
          </ac:spMkLst>
        </pc:spChg>
      </pc:sldChg>
      <pc:sldChg chg="modSp">
        <pc:chgData name="Mullen (ESO), Paul J" userId="bf3d1d73-b4d7-4bb4-8793-c91dcec30622" providerId="ADAL" clId="{FD6460AC-6F1E-4EFA-9D0D-85B11E92F520}" dt="2020-07-31T10:52:09.520" v="467" actId="20577"/>
        <pc:sldMkLst>
          <pc:docMk/>
          <pc:sldMk cId="68287948" sldId="1283"/>
        </pc:sldMkLst>
        <pc:spChg chg="mod">
          <ac:chgData name="Mullen (ESO), Paul J" userId="bf3d1d73-b4d7-4bb4-8793-c91dcec30622" providerId="ADAL" clId="{FD6460AC-6F1E-4EFA-9D0D-85B11E92F520}" dt="2020-07-31T10:52:09.520" v="467" actId="20577"/>
          <ac:spMkLst>
            <pc:docMk/>
            <pc:sldMk cId="68287948" sldId="1283"/>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 (total = 3)</a:t>
          </a:r>
        </a:p>
      </dgm:t>
    </dgm:pt>
    <dgm:pt modelId="{6372815E-70CC-4436-BC79-91DD34FE13C1}" type="parTrans" cxnId="{D53BC38B-5C3E-4CD5-9FAC-3DF6628A8FC1}">
      <dgm:prSet/>
      <dgm:spPr/>
      <dgm:t>
        <a:bodyPr/>
        <a:lstStyle/>
        <a:p>
          <a:endParaRPr lang="en-GB">
            <a:latin typeface="Arial" panose="020B0604020202020204" pitchFamily="34" charset="0"/>
            <a:cs typeface="Arial" panose="020B0604020202020204" pitchFamily="34" charset="0"/>
          </a:endParaRPr>
        </a:p>
      </dgm:t>
    </dgm:pt>
    <dgm:pt modelId="{06D3B42F-10C3-42C5-B5ED-D6445FF61F2B}" type="sibTrans" cxnId="{D53BC38B-5C3E-4CD5-9FAC-3DF6628A8FC1}">
      <dgm:prSet/>
      <dgm:spPr/>
      <dgm:t>
        <a:bodyPr/>
        <a:lstStyle/>
        <a:p>
          <a:endParaRPr lang="en-GB">
            <a:latin typeface="Arial" panose="020B0604020202020204" pitchFamily="34" charset="0"/>
            <a:cs typeface="Arial" panose="020B0604020202020204" pitchFamily="34" charset="0"/>
          </a:endParaRPr>
        </a:p>
      </dgm:t>
    </dgm:pt>
    <dgm:pt modelId="{E6FF8D9E-7D9D-4E66-8A21-64916B8BB785}">
      <dgm:prSet phldrT="[Text]" custT="1"/>
      <dgm:spPr/>
      <dgm:t>
        <a:bodyPr/>
        <a:lstStyle/>
        <a:p>
          <a:r>
            <a:rPr lang="en-GB" sz="1400" dirty="0">
              <a:latin typeface="Arial" panose="020B0604020202020204" pitchFamily="34" charset="0"/>
              <a:cs typeface="Arial" panose="020B0604020202020204" pitchFamily="34" charset="0"/>
            </a:rPr>
            <a:t>CMP328 – 23 Sep</a:t>
          </a:r>
        </a:p>
      </dgm:t>
    </dgm:pt>
    <dgm:pt modelId="{8E62C307-2101-4C18-BF4E-7320AA466F1E}" type="parTrans" cxnId="{F66F2B2A-4932-45B8-9EAC-8CCF7E0B10BF}">
      <dgm:prSet/>
      <dgm:spPr/>
      <dgm:t>
        <a:bodyPr/>
        <a:lstStyle/>
        <a:p>
          <a:endParaRPr lang="en-GB">
            <a:latin typeface="Arial" panose="020B0604020202020204" pitchFamily="34" charset="0"/>
            <a:cs typeface="Arial" panose="020B0604020202020204" pitchFamily="34" charset="0"/>
          </a:endParaRPr>
        </a:p>
      </dgm:t>
    </dgm:pt>
    <dgm:pt modelId="{C052AFC3-E825-4B8B-8DE8-BF29EF2B5CBC}" type="sibTrans" cxnId="{F66F2B2A-4932-45B8-9EAC-8CCF7E0B10BF}">
      <dgm:prSet/>
      <dgm:spPr/>
      <dgm:t>
        <a:bodyPr/>
        <a:lstStyle/>
        <a:p>
          <a:endParaRPr lang="en-GB">
            <a:latin typeface="Arial" panose="020B0604020202020204" pitchFamily="34" charset="0"/>
            <a:cs typeface="Arial" panose="020B0604020202020204" pitchFamily="34" charset="0"/>
          </a:endParaRPr>
        </a:p>
      </dgm:t>
    </dgm:pt>
    <dgm:pt modelId="{8DB4DEC0-6BE4-4208-8F25-869888D15FD4}">
      <dgm:prSet phldrT="[Text]" custT="1"/>
      <dgm:spPr/>
      <dgm:t>
        <a:bodyPr/>
        <a:lstStyle/>
        <a:p>
          <a:r>
            <a:rPr lang="en-GB" sz="1400" dirty="0">
              <a:latin typeface="Arial" panose="020B0604020202020204" pitchFamily="34" charset="0"/>
              <a:cs typeface="Arial" panose="020B0604020202020204" pitchFamily="34" charset="0"/>
            </a:rPr>
            <a:t>CMP344 – 3 Sep</a:t>
          </a:r>
        </a:p>
      </dgm:t>
    </dgm:pt>
    <dgm:pt modelId="{B96AE4B8-AB6A-4D4F-89E1-FBD778521B5B}" type="parTrans" cxnId="{7BCAC64F-B4F0-4A6A-81C9-DC2D8715EF7D}">
      <dgm:prSet/>
      <dgm:spPr/>
      <dgm:t>
        <a:bodyPr/>
        <a:lstStyle/>
        <a:p>
          <a:endParaRPr lang="en-GB">
            <a:latin typeface="Arial" panose="020B0604020202020204" pitchFamily="34" charset="0"/>
            <a:cs typeface="Arial" panose="020B0604020202020204" pitchFamily="34" charset="0"/>
          </a:endParaRPr>
        </a:p>
      </dgm:t>
    </dgm:pt>
    <dgm:pt modelId="{6FDA323E-FA1B-41A2-BDBE-63782361E4BC}" type="sibTrans" cxnId="{7BCAC64F-B4F0-4A6A-81C9-DC2D8715EF7D}">
      <dgm:prSet/>
      <dgm:spPr/>
      <dgm:t>
        <a:bodyPr/>
        <a:lstStyle/>
        <a:p>
          <a:endParaRPr lang="en-GB">
            <a:latin typeface="Arial" panose="020B0604020202020204" pitchFamily="34" charset="0"/>
            <a:cs typeface="Arial" panose="020B0604020202020204" pitchFamily="34" charset="0"/>
          </a:endParaRPr>
        </a:p>
      </dgm:t>
    </dgm:pt>
    <dgm:pt modelId="{21871C45-95E6-4567-98C2-E8786755534E}">
      <dgm:prSet phldrT="[Text]" custT="1"/>
      <dgm:spPr/>
      <dgm:t>
        <a:bodyPr/>
        <a:lstStyle/>
        <a:p>
          <a:r>
            <a:rPr lang="en-GB" sz="1400" dirty="0">
              <a:latin typeface="Arial" panose="020B0604020202020204" pitchFamily="34" charset="0"/>
              <a:cs typeface="Arial" panose="020B0604020202020204" pitchFamily="34" charset="0"/>
            </a:rPr>
            <a:t>CMP330 – 21 Sep</a:t>
          </a:r>
        </a:p>
      </dgm:t>
    </dgm:pt>
    <dgm:pt modelId="{89FBF89B-588C-4B1F-BA31-87B3341A2134}" type="parTrans" cxnId="{20834296-B1B3-4DEE-9F21-62F5481C584B}">
      <dgm:prSet/>
      <dgm:spPr/>
      <dgm:t>
        <a:bodyPr/>
        <a:lstStyle/>
        <a:p>
          <a:endParaRPr lang="en-GB">
            <a:latin typeface="Arial" panose="020B0604020202020204" pitchFamily="34" charset="0"/>
            <a:cs typeface="Arial" panose="020B0604020202020204" pitchFamily="34" charset="0"/>
          </a:endParaRPr>
        </a:p>
      </dgm:t>
    </dgm:pt>
    <dgm:pt modelId="{E8E9878D-B27B-4ED8-9AD1-A56F73325003}" type="sibTrans" cxnId="{20834296-B1B3-4DEE-9F21-62F5481C584B}">
      <dgm:prSet/>
      <dgm:spPr/>
      <dgm:t>
        <a:bodyPr/>
        <a:lstStyle/>
        <a:p>
          <a:endParaRPr lang="en-GB">
            <a:latin typeface="Arial" panose="020B0604020202020204" pitchFamily="34" charset="0"/>
            <a:cs typeface="Arial" panose="020B0604020202020204" pitchFamily="34" charset="0"/>
          </a:endParaRPr>
        </a:p>
      </dgm:t>
    </dgm:pt>
    <dgm:pt modelId="{7CD8E68B-F33A-401B-A0C9-D44E3B7C0223}">
      <dgm:prSet phldrT="[Text]" custT="1"/>
      <dgm:spPr/>
      <dgm:t>
        <a:bodyPr/>
        <a:lstStyle/>
        <a:p>
          <a:r>
            <a:rPr lang="en-GB" sz="1400" b="1" dirty="0">
              <a:latin typeface="Arial" panose="020B0604020202020204" pitchFamily="34" charset="0"/>
              <a:cs typeface="Arial" panose="020B0604020202020204" pitchFamily="34" charset="0"/>
            </a:rPr>
            <a:t>October (total = 4)</a:t>
          </a:r>
        </a:p>
      </dgm:t>
    </dgm:pt>
    <dgm:pt modelId="{F51740B8-621C-41DC-9EC9-642C48BB44BF}" type="parTrans" cxnId="{63F46A82-EC7F-4986-A852-349B88192F87}">
      <dgm:prSet/>
      <dgm:spPr/>
      <dgm:t>
        <a:bodyPr/>
        <a:lstStyle/>
        <a:p>
          <a:endParaRPr lang="en-GB"/>
        </a:p>
      </dgm:t>
    </dgm:pt>
    <dgm:pt modelId="{E913C89F-BC5B-4F5E-86CC-DFBF52C914B2}" type="sibTrans" cxnId="{63F46A82-EC7F-4986-A852-349B88192F87}">
      <dgm:prSet/>
      <dgm:spPr/>
      <dgm:t>
        <a:bodyPr/>
        <a:lstStyle/>
        <a:p>
          <a:endParaRPr lang="en-GB"/>
        </a:p>
      </dgm:t>
    </dgm:pt>
    <dgm:pt modelId="{7946924E-35DC-482B-B9CF-A038DB0A66A8}">
      <dgm:prSet phldrT="[Text]" custT="1"/>
      <dgm:spPr/>
      <dgm:t>
        <a:bodyPr/>
        <a:lstStyle/>
        <a:p>
          <a:r>
            <a:rPr lang="en-GB" sz="1400" b="1" dirty="0">
              <a:latin typeface="Arial" panose="020B0604020202020204" pitchFamily="34" charset="0"/>
              <a:cs typeface="Arial" panose="020B0604020202020204" pitchFamily="34" charset="0"/>
            </a:rPr>
            <a:t>November (total = 5)</a:t>
          </a:r>
        </a:p>
      </dgm:t>
    </dgm:pt>
    <dgm:pt modelId="{36D086F8-6B8B-4A93-88C7-7BE45A648EEF}" type="parTrans" cxnId="{527D1CC6-590E-45B1-98A6-15240EB1E5F5}">
      <dgm:prSet/>
      <dgm:spPr/>
      <dgm:t>
        <a:bodyPr/>
        <a:lstStyle/>
        <a:p>
          <a:endParaRPr lang="en-GB"/>
        </a:p>
      </dgm:t>
    </dgm:pt>
    <dgm:pt modelId="{B1F9C64E-7B5D-464A-8FCC-E97072C504AD}" type="sibTrans" cxnId="{527D1CC6-590E-45B1-98A6-15240EB1E5F5}">
      <dgm:prSet/>
      <dgm:spPr/>
      <dgm:t>
        <a:bodyPr/>
        <a:lstStyle/>
        <a:p>
          <a:endParaRPr lang="en-GB"/>
        </a:p>
      </dgm:t>
    </dgm:pt>
    <dgm:pt modelId="{07F99FC0-1BE1-46B3-A989-9A8E6343B9BA}">
      <dgm:prSet phldrT="[Text]" custT="1"/>
      <dgm:spPr/>
      <dgm:t>
        <a:bodyPr/>
        <a:lstStyle/>
        <a:p>
          <a:r>
            <a:rPr lang="en-GB" sz="1400" dirty="0">
              <a:latin typeface="Arial" panose="020B0604020202020204" pitchFamily="34" charset="0"/>
              <a:cs typeface="Arial" panose="020B0604020202020204" pitchFamily="34" charset="0"/>
            </a:rPr>
            <a:t>CMP311</a:t>
          </a:r>
          <a:endParaRPr lang="en-GB" sz="1400" b="1" dirty="0">
            <a:latin typeface="Arial" panose="020B0604020202020204" pitchFamily="34" charset="0"/>
            <a:cs typeface="Arial" panose="020B0604020202020204" pitchFamily="34" charset="0"/>
          </a:endParaRPr>
        </a:p>
      </dgm:t>
    </dgm:pt>
    <dgm:pt modelId="{88FB3724-92A6-4166-BD44-CE889FDFE402}" type="parTrans" cxnId="{4457344A-F654-4FB5-904F-E80279803E0B}">
      <dgm:prSet/>
      <dgm:spPr/>
      <dgm:t>
        <a:bodyPr/>
        <a:lstStyle/>
        <a:p>
          <a:endParaRPr lang="en-GB"/>
        </a:p>
      </dgm:t>
    </dgm:pt>
    <dgm:pt modelId="{4188611E-674C-49F9-AC48-70DAF92C0E4D}" type="sibTrans" cxnId="{4457344A-F654-4FB5-904F-E80279803E0B}">
      <dgm:prSet/>
      <dgm:spPr/>
      <dgm:t>
        <a:bodyPr/>
        <a:lstStyle/>
        <a:p>
          <a:endParaRPr lang="en-GB"/>
        </a:p>
      </dgm:t>
    </dgm:pt>
    <dgm:pt modelId="{0B1D8980-88DE-4C2B-B15D-A462E378FD03}">
      <dgm:prSet custT="1"/>
      <dgm:spPr/>
      <dgm:t>
        <a:bodyPr/>
        <a:lstStyle/>
        <a:p>
          <a:r>
            <a:rPr lang="en-GB" sz="1400" dirty="0">
              <a:latin typeface="Arial" panose="020B0604020202020204" pitchFamily="34" charset="0"/>
              <a:cs typeface="Arial" panose="020B0604020202020204" pitchFamily="34" charset="0"/>
            </a:rPr>
            <a:t>CMP326</a:t>
          </a:r>
        </a:p>
      </dgm:t>
    </dgm:pt>
    <dgm:pt modelId="{6F51EDC6-B46A-43B6-AEF6-9A7AF37D9081}" type="parTrans" cxnId="{64D4C10D-256E-483E-91D5-62B40537F716}">
      <dgm:prSet/>
      <dgm:spPr/>
      <dgm:t>
        <a:bodyPr/>
        <a:lstStyle/>
        <a:p>
          <a:endParaRPr lang="en-GB"/>
        </a:p>
      </dgm:t>
    </dgm:pt>
    <dgm:pt modelId="{15355AB8-5EB5-401A-B81E-0CE14E7EC449}" type="sibTrans" cxnId="{64D4C10D-256E-483E-91D5-62B40537F716}">
      <dgm:prSet/>
      <dgm:spPr/>
      <dgm:t>
        <a:bodyPr/>
        <a:lstStyle/>
        <a:p>
          <a:endParaRPr lang="en-GB"/>
        </a:p>
      </dgm:t>
    </dgm:pt>
    <dgm:pt modelId="{02A327C0-5D39-40D5-9BEA-B328F530D6E1}">
      <dgm:prSet phldrT="[Text]" custT="1"/>
      <dgm:spPr/>
      <dgm:t>
        <a:bodyPr/>
        <a:lstStyle/>
        <a:p>
          <a:r>
            <a:rPr lang="en-GB" sz="1400" b="0" dirty="0">
              <a:latin typeface="Arial" panose="020B0604020202020204" pitchFamily="34" charset="0"/>
              <a:cs typeface="Arial" panose="020B0604020202020204" pitchFamily="34" charset="0"/>
            </a:rPr>
            <a:t>CMP328</a:t>
          </a:r>
        </a:p>
      </dgm:t>
    </dgm:pt>
    <dgm:pt modelId="{DB5AE64D-5D36-4ED9-8221-91364C279755}" type="parTrans" cxnId="{B58280F8-0DE4-4E89-8473-44517059A37D}">
      <dgm:prSet/>
      <dgm:spPr/>
      <dgm:t>
        <a:bodyPr/>
        <a:lstStyle/>
        <a:p>
          <a:endParaRPr lang="en-GB"/>
        </a:p>
      </dgm:t>
    </dgm:pt>
    <dgm:pt modelId="{DEA2181A-4A52-4662-9513-B56C282F18F2}" type="sibTrans" cxnId="{B58280F8-0DE4-4E89-8473-44517059A37D}">
      <dgm:prSet/>
      <dgm:spPr/>
      <dgm:t>
        <a:bodyPr/>
        <a:lstStyle/>
        <a:p>
          <a:endParaRPr lang="en-GB"/>
        </a:p>
      </dgm:t>
    </dgm:pt>
    <dgm:pt modelId="{52CF32F0-07B4-4F82-91E8-26883567E6D5}">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4D544B2B-891C-4683-B386-33F5A37C3B2E}" type="parTrans" cxnId="{3C61E414-9380-4755-9E30-77983D95627D}">
      <dgm:prSet/>
      <dgm:spPr/>
      <dgm:t>
        <a:bodyPr/>
        <a:lstStyle/>
        <a:p>
          <a:endParaRPr lang="en-GB"/>
        </a:p>
      </dgm:t>
    </dgm:pt>
    <dgm:pt modelId="{3E96D998-8AAC-4D80-9AC9-02909EABE2B8}" type="sibTrans" cxnId="{3C61E414-9380-4755-9E30-77983D95627D}">
      <dgm:prSet/>
      <dgm:spPr/>
      <dgm:t>
        <a:bodyPr/>
        <a:lstStyle/>
        <a:p>
          <a:endParaRPr lang="en-GB"/>
        </a:p>
      </dgm:t>
    </dgm:pt>
    <dgm:pt modelId="{59F7F8E8-2F93-4570-BDDD-16BD66967562}">
      <dgm:prSet phldrT="[Text]" custT="1"/>
      <dgm:spPr/>
      <dgm:t>
        <a:bodyPr/>
        <a:lstStyle/>
        <a:p>
          <a:r>
            <a:rPr lang="en-GB" sz="1400" b="0" dirty="0">
              <a:latin typeface="Arial" panose="020B0604020202020204" pitchFamily="34" charset="0"/>
              <a:cs typeface="Arial" panose="020B0604020202020204" pitchFamily="34" charset="0"/>
            </a:rPr>
            <a:t>CMP311</a:t>
          </a:r>
        </a:p>
      </dgm:t>
    </dgm:pt>
    <dgm:pt modelId="{E501701B-DC7F-457C-B6C4-8E8549769EC0}" type="parTrans" cxnId="{DB8C3ACE-E8FD-4A73-83B2-E7ECD3E610E9}">
      <dgm:prSet/>
      <dgm:spPr/>
      <dgm:t>
        <a:bodyPr/>
        <a:lstStyle/>
        <a:p>
          <a:endParaRPr lang="en-GB"/>
        </a:p>
      </dgm:t>
    </dgm:pt>
    <dgm:pt modelId="{740D1284-B738-4E4C-8707-7746EE3E9FB1}" type="sibTrans" cxnId="{DB8C3ACE-E8FD-4A73-83B2-E7ECD3E610E9}">
      <dgm:prSet/>
      <dgm:spPr/>
      <dgm:t>
        <a:bodyPr/>
        <a:lstStyle/>
        <a:p>
          <a:endParaRPr lang="en-GB"/>
        </a:p>
      </dgm:t>
    </dgm:pt>
    <dgm:pt modelId="{13F64CC6-B1C3-4662-B1C4-134F89184727}">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48690CF-A026-43F8-A9AB-D2ECA353CC08}" type="parTrans" cxnId="{00DBEF6C-FA99-42A6-994F-0ACF459F7465}">
      <dgm:prSet/>
      <dgm:spPr/>
      <dgm:t>
        <a:bodyPr/>
        <a:lstStyle/>
        <a:p>
          <a:endParaRPr lang="en-GB"/>
        </a:p>
      </dgm:t>
    </dgm:pt>
    <dgm:pt modelId="{D137C667-B68A-460E-9180-84C4EB94E707}" type="sibTrans" cxnId="{00DBEF6C-FA99-42A6-994F-0ACF459F7465}">
      <dgm:prSet/>
      <dgm:spPr/>
      <dgm:t>
        <a:bodyPr/>
        <a:lstStyle/>
        <a:p>
          <a:endParaRPr lang="en-GB"/>
        </a:p>
      </dgm:t>
    </dgm:pt>
    <dgm:pt modelId="{02769313-B77E-4380-8027-B0B711EFE6D5}">
      <dgm:prSet phldrT="[Text]" custT="1"/>
      <dgm:spPr/>
      <dgm:t>
        <a:bodyPr/>
        <a:lstStyle/>
        <a:p>
          <a:r>
            <a:rPr lang="en-GB" sz="1400" b="1" dirty="0">
              <a:latin typeface="Arial" panose="020B0604020202020204" pitchFamily="34" charset="0"/>
              <a:cs typeface="Arial" panose="020B0604020202020204" pitchFamily="34" charset="0"/>
            </a:rPr>
            <a:t>December (total = 3)</a:t>
          </a:r>
        </a:p>
      </dgm:t>
    </dgm:pt>
    <dgm:pt modelId="{221F5E1B-DC0A-4D24-9B5B-4F2E6561B568}" type="parTrans" cxnId="{4A063DE8-40CF-457D-A6CF-53D630ADCF1D}">
      <dgm:prSet/>
      <dgm:spPr/>
      <dgm:t>
        <a:bodyPr/>
        <a:lstStyle/>
        <a:p>
          <a:endParaRPr lang="en-GB"/>
        </a:p>
      </dgm:t>
    </dgm:pt>
    <dgm:pt modelId="{D6B5DB19-4467-4502-BC6F-8A01CFDDE4D5}" type="sibTrans" cxnId="{4A063DE8-40CF-457D-A6CF-53D630ADCF1D}">
      <dgm:prSet/>
      <dgm:spPr/>
      <dgm:t>
        <a:bodyPr/>
        <a:lstStyle/>
        <a:p>
          <a:endParaRPr lang="en-GB"/>
        </a:p>
      </dgm:t>
    </dgm:pt>
    <dgm:pt modelId="{E721818D-6A29-4659-AFC6-5C7087855C43}">
      <dgm:prSet phldrT="[Text]" custT="1"/>
      <dgm:spPr/>
      <dgm:t>
        <a:bodyPr/>
        <a:lstStyle/>
        <a:p>
          <a:r>
            <a:rPr lang="en-GB" sz="1400" b="0" dirty="0">
              <a:latin typeface="Arial" panose="020B0604020202020204" pitchFamily="34" charset="0"/>
              <a:cs typeface="Arial" panose="020B0604020202020204" pitchFamily="34" charset="0"/>
            </a:rPr>
            <a:t>CMP328 x 2</a:t>
          </a:r>
        </a:p>
      </dgm:t>
    </dgm:pt>
    <dgm:pt modelId="{36EEAC1B-BABC-467A-B7D7-50300DCBEF8A}" type="parTrans" cxnId="{4AF2E1EE-2ACE-45C4-9E1F-0F999915515C}">
      <dgm:prSet/>
      <dgm:spPr/>
      <dgm:t>
        <a:bodyPr/>
        <a:lstStyle/>
        <a:p>
          <a:endParaRPr lang="en-GB"/>
        </a:p>
      </dgm:t>
    </dgm:pt>
    <dgm:pt modelId="{6CD2F811-0F40-4A5D-A260-1E980154B762}" type="sibTrans" cxnId="{4AF2E1EE-2ACE-45C4-9E1F-0F999915515C}">
      <dgm:prSet/>
      <dgm:spPr/>
      <dgm:t>
        <a:bodyPr/>
        <a:lstStyle/>
        <a:p>
          <a:endParaRPr lang="en-GB"/>
        </a:p>
      </dgm:t>
    </dgm:pt>
    <dgm:pt modelId="{72B816C4-E8E4-4ECD-A91D-B63048C222E7}">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B92D5B81-95A9-42A6-A55A-6FD9EC34F610}" type="parTrans" cxnId="{BD82B181-F27A-436F-A6D6-96FC98331F13}">
      <dgm:prSet/>
      <dgm:spPr/>
      <dgm:t>
        <a:bodyPr/>
        <a:lstStyle/>
        <a:p>
          <a:endParaRPr lang="en-GB"/>
        </a:p>
      </dgm:t>
    </dgm:pt>
    <dgm:pt modelId="{7D445018-B20A-4285-899B-BDDC9319C9AB}" type="sibTrans" cxnId="{BD82B181-F27A-436F-A6D6-96FC98331F13}">
      <dgm:prSet/>
      <dgm:spPr/>
      <dgm:t>
        <a:bodyPr/>
        <a:lstStyle/>
        <a:p>
          <a:endParaRPr lang="en-GB"/>
        </a:p>
      </dgm:t>
    </dgm:pt>
    <dgm:pt modelId="{7765BE84-64F1-434E-8150-35713A314748}">
      <dgm:prSet phldrT="[Text]" custT="1"/>
      <dgm:spPr/>
      <dgm:t>
        <a:bodyPr/>
        <a:lstStyle/>
        <a:p>
          <a:r>
            <a:rPr lang="en-GB" sz="1400" b="0" dirty="0">
              <a:latin typeface="Arial" panose="020B0604020202020204" pitchFamily="34" charset="0"/>
              <a:cs typeface="Arial" panose="020B0604020202020204" pitchFamily="34" charset="0"/>
            </a:rPr>
            <a:t>CMP344</a:t>
          </a:r>
        </a:p>
      </dgm:t>
    </dgm:pt>
    <dgm:pt modelId="{B54EA939-2CFA-403A-A9B6-8472D96449A7}" type="parTrans" cxnId="{68E65D9F-5CD6-4E51-8051-C18C5C11D421}">
      <dgm:prSet/>
      <dgm:spPr/>
      <dgm:t>
        <a:bodyPr/>
        <a:lstStyle/>
        <a:p>
          <a:endParaRPr lang="en-GB"/>
        </a:p>
      </dgm:t>
    </dgm:pt>
    <dgm:pt modelId="{AF731C45-D9F3-4CC6-8DC1-C50F3A7C2011}" type="sibTrans" cxnId="{68E65D9F-5CD6-4E51-8051-C18C5C11D421}">
      <dgm:prSet/>
      <dgm:spPr/>
      <dgm:t>
        <a:bodyPr/>
        <a:lstStyle/>
        <a:p>
          <a:endParaRPr lang="en-GB"/>
        </a:p>
      </dgm:t>
    </dgm:pt>
    <dgm:pt modelId="{0F610456-1691-4A3B-8E3F-5E7952A433AD}">
      <dgm:prSet phldrT="[Text]" custT="1"/>
      <dgm:spPr/>
      <dgm:t>
        <a:bodyPr/>
        <a:lstStyle/>
        <a:p>
          <a:r>
            <a:rPr lang="en-GB" sz="1400" b="0" dirty="0">
              <a:latin typeface="Arial" panose="020B0604020202020204" pitchFamily="34" charset="0"/>
              <a:cs typeface="Arial" panose="020B0604020202020204" pitchFamily="34" charset="0"/>
            </a:rPr>
            <a:t>CMP328</a:t>
          </a:r>
        </a:p>
      </dgm:t>
    </dgm:pt>
    <dgm:pt modelId="{9D7DCE93-A733-4CEE-8CEA-A9D092DA942E}" type="parTrans" cxnId="{CC8B58DF-E839-49CD-ABD2-A26F7871158F}">
      <dgm:prSet/>
      <dgm:spPr/>
      <dgm:t>
        <a:bodyPr/>
        <a:lstStyle/>
        <a:p>
          <a:endParaRPr lang="en-GB"/>
        </a:p>
      </dgm:t>
    </dgm:pt>
    <dgm:pt modelId="{963850D7-2759-41E3-8816-BB233A01924C}" type="sibTrans" cxnId="{CC8B58DF-E839-49CD-ABD2-A26F7871158F}">
      <dgm:prSet/>
      <dgm:spPr/>
      <dgm:t>
        <a:bodyPr/>
        <a:lstStyle/>
        <a:p>
          <a:endParaRPr lang="en-GB"/>
        </a:p>
      </dgm:t>
    </dgm:pt>
    <dgm:pt modelId="{C21A1C7F-5E5D-43F5-84B3-65645F59C43C}">
      <dgm:prSet phldrT="[Text]" custT="1"/>
      <dgm:spPr/>
      <dgm:t>
        <a:bodyPr/>
        <a:lstStyle/>
        <a:p>
          <a:r>
            <a:rPr lang="en-GB" sz="1400" b="0" dirty="0">
              <a:latin typeface="Arial" panose="020B0604020202020204" pitchFamily="34" charset="0"/>
              <a:cs typeface="Arial" panose="020B0604020202020204" pitchFamily="34" charset="0"/>
            </a:rPr>
            <a:t>CMP344</a:t>
          </a:r>
        </a:p>
      </dgm:t>
    </dgm:pt>
    <dgm:pt modelId="{A5720542-4C5B-49C7-A34C-296C58BF0B4C}" type="parTrans" cxnId="{E999C598-8009-4CF7-9E2D-315DE0E9808F}">
      <dgm:prSet/>
      <dgm:spPr/>
      <dgm:t>
        <a:bodyPr/>
        <a:lstStyle/>
        <a:p>
          <a:endParaRPr lang="en-GB"/>
        </a:p>
      </dgm:t>
    </dgm:pt>
    <dgm:pt modelId="{6847147C-320B-4646-91D8-EACB07D827FF}" type="sibTrans" cxnId="{E999C598-8009-4CF7-9E2D-315DE0E9808F}">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466937F8-EFA2-438E-B398-D0915B4BED22}" type="pres">
      <dgm:prSet presAssocID="{DC22BE7E-9119-46D9-AE37-867007586AC1}" presName="compositeA" presStyleCnt="0"/>
      <dgm:spPr/>
    </dgm:pt>
    <dgm:pt modelId="{29849C78-A6F9-478F-9400-A9AD24CF60FF}" type="pres">
      <dgm:prSet presAssocID="{DC22BE7E-9119-46D9-AE37-867007586AC1}" presName="textA" presStyleLbl="revTx" presStyleIdx="0" presStyleCnt="4">
        <dgm:presLayoutVars>
          <dgm:bulletEnabled val="1"/>
        </dgm:presLayoutVars>
      </dgm:prSet>
      <dgm:spPr/>
    </dgm:pt>
    <dgm:pt modelId="{715E4AE6-C4DB-43F9-97EC-C4522324AB6B}" type="pres">
      <dgm:prSet presAssocID="{DC22BE7E-9119-46D9-AE37-867007586AC1}" presName="circleA" presStyleLbl="node1" presStyleIdx="0" presStyleCnt="4"/>
      <dgm:spPr/>
    </dgm:pt>
    <dgm:pt modelId="{3A7BCFEC-3E6B-4D2A-9232-C7AC33FD8436}" type="pres">
      <dgm:prSet presAssocID="{DC22BE7E-9119-46D9-AE37-867007586AC1}" presName="spaceA" presStyleCnt="0"/>
      <dgm:spPr/>
    </dgm:pt>
    <dgm:pt modelId="{2FB7C848-4EAC-417B-BCB7-592605F7638A}" type="pres">
      <dgm:prSet presAssocID="{06D3B42F-10C3-42C5-B5ED-D6445FF61F2B}" presName="space" presStyleCnt="0"/>
      <dgm:spPr/>
    </dgm:pt>
    <dgm:pt modelId="{901BBAFA-97D3-4B5F-8403-800EB781F026}" type="pres">
      <dgm:prSet presAssocID="{7CD8E68B-F33A-401B-A0C9-D44E3B7C0223}" presName="compositeB" presStyleCnt="0"/>
      <dgm:spPr/>
    </dgm:pt>
    <dgm:pt modelId="{B8A34E3C-829C-4604-872C-E19996929CF2}" type="pres">
      <dgm:prSet presAssocID="{7CD8E68B-F33A-401B-A0C9-D44E3B7C0223}" presName="textB" presStyleLbl="revTx" presStyleIdx="1" presStyleCnt="4">
        <dgm:presLayoutVars>
          <dgm:bulletEnabled val="1"/>
        </dgm:presLayoutVars>
      </dgm:prSet>
      <dgm:spPr/>
    </dgm:pt>
    <dgm:pt modelId="{910C5B22-9B00-4C04-9A01-7829506E83E2}" type="pres">
      <dgm:prSet presAssocID="{7CD8E68B-F33A-401B-A0C9-D44E3B7C0223}" presName="circleB" presStyleLbl="node1" presStyleIdx="1" presStyleCnt="4"/>
      <dgm:spPr/>
    </dgm:pt>
    <dgm:pt modelId="{DEB56FAF-7C06-4437-8D5E-D0900E17C0B1}" type="pres">
      <dgm:prSet presAssocID="{7CD8E68B-F33A-401B-A0C9-D44E3B7C0223}" presName="spaceB" presStyleCnt="0"/>
      <dgm:spPr/>
    </dgm:pt>
    <dgm:pt modelId="{90FCDAF3-7D98-4A66-A21F-19E4A3DA3220}" type="pres">
      <dgm:prSet presAssocID="{E913C89F-BC5B-4F5E-86CC-DFBF52C914B2}" presName="space" presStyleCnt="0"/>
      <dgm:spPr/>
    </dgm:pt>
    <dgm:pt modelId="{BC284BA6-F01E-4808-9769-300C7374832E}" type="pres">
      <dgm:prSet presAssocID="{7946924E-35DC-482B-B9CF-A038DB0A66A8}" presName="compositeA" presStyleCnt="0"/>
      <dgm:spPr/>
    </dgm:pt>
    <dgm:pt modelId="{1F746FA2-0A5F-4A7F-B37A-B295D2E0BEA7}" type="pres">
      <dgm:prSet presAssocID="{7946924E-35DC-482B-B9CF-A038DB0A66A8}" presName="textA" presStyleLbl="revTx" presStyleIdx="2" presStyleCnt="4">
        <dgm:presLayoutVars>
          <dgm:bulletEnabled val="1"/>
        </dgm:presLayoutVars>
      </dgm:prSet>
      <dgm:spPr/>
    </dgm:pt>
    <dgm:pt modelId="{894A126B-06E8-4297-B6D1-9A9D662E895B}" type="pres">
      <dgm:prSet presAssocID="{7946924E-35DC-482B-B9CF-A038DB0A66A8}" presName="circleA" presStyleLbl="node1" presStyleIdx="2" presStyleCnt="4"/>
      <dgm:spPr/>
    </dgm:pt>
    <dgm:pt modelId="{D14BF2C3-8173-413E-862D-601F57D2A287}" type="pres">
      <dgm:prSet presAssocID="{7946924E-35DC-482B-B9CF-A038DB0A66A8}" presName="spaceA" presStyleCnt="0"/>
      <dgm:spPr/>
    </dgm:pt>
    <dgm:pt modelId="{5D806B65-A9BA-4FE4-84D4-9E914EB34995}" type="pres">
      <dgm:prSet presAssocID="{B1F9C64E-7B5D-464A-8FCC-E97072C504AD}" presName="space" presStyleCnt="0"/>
      <dgm:spPr/>
    </dgm:pt>
    <dgm:pt modelId="{3C32ADDF-EDA0-4542-AA93-4C75FE50A057}" type="pres">
      <dgm:prSet presAssocID="{02769313-B77E-4380-8027-B0B711EFE6D5}" presName="compositeB" presStyleCnt="0"/>
      <dgm:spPr/>
    </dgm:pt>
    <dgm:pt modelId="{6D951641-7A04-41A7-BE71-FAC150C1EAF4}" type="pres">
      <dgm:prSet presAssocID="{02769313-B77E-4380-8027-B0B711EFE6D5}" presName="textB" presStyleLbl="revTx" presStyleIdx="3" presStyleCnt="4">
        <dgm:presLayoutVars>
          <dgm:bulletEnabled val="1"/>
        </dgm:presLayoutVars>
      </dgm:prSet>
      <dgm:spPr/>
    </dgm:pt>
    <dgm:pt modelId="{3F39CCD9-0916-4691-9D95-96D17FE6D105}" type="pres">
      <dgm:prSet presAssocID="{02769313-B77E-4380-8027-B0B711EFE6D5}" presName="circleB" presStyleLbl="node1" presStyleIdx="3" presStyleCnt="4"/>
      <dgm:spPr/>
    </dgm:pt>
    <dgm:pt modelId="{C8CD90D4-97DF-46DA-978C-1C8CC160565A}" type="pres">
      <dgm:prSet presAssocID="{02769313-B77E-4380-8027-B0B711EFE6D5}" presName="spaceB" presStyleCnt="0"/>
      <dgm:spPr/>
    </dgm:pt>
  </dgm:ptLst>
  <dgm:cxnLst>
    <dgm:cxn modelId="{1FA37F04-FC72-415D-B870-1DCA1DB60E62}" type="presOf" srcId="{59F7F8E8-2F93-4570-BDDD-16BD66967562}" destId="{1F746FA2-0A5F-4A7F-B37A-B295D2E0BEA7}" srcOrd="0" destOrd="4" presId="urn:microsoft.com/office/officeart/2005/8/layout/hProcess11"/>
    <dgm:cxn modelId="{3A28D506-C38A-4C7E-9527-2F2237AC1467}" type="presOf" srcId="{C21A1C7F-5E5D-43F5-84B3-65645F59C43C}" destId="{B8A34E3C-829C-4604-872C-E19996929CF2}" srcOrd="0" destOrd="2" presId="urn:microsoft.com/office/officeart/2005/8/layout/hProcess11"/>
    <dgm:cxn modelId="{64D4C10D-256E-483E-91D5-62B40537F716}" srcId="{7CD8E68B-F33A-401B-A0C9-D44E3B7C0223}" destId="{0B1D8980-88DE-4C2B-B15D-A462E378FD03}" srcOrd="3" destOrd="0" parTransId="{6F51EDC6-B46A-43B6-AEF6-9A7AF37D9081}" sibTransId="{15355AB8-5EB5-401A-B81E-0CE14E7EC449}"/>
    <dgm:cxn modelId="{3C61E414-9380-4755-9E30-77983D95627D}" srcId="{7946924E-35DC-482B-B9CF-A038DB0A66A8}" destId="{52CF32F0-07B4-4F82-91E8-26883567E6D5}" srcOrd="2" destOrd="0" parTransId="{4D544B2B-891C-4683-B386-33F5A37C3B2E}" sibTransId="{3E96D998-8AAC-4D80-9AC9-02909EABE2B8}"/>
    <dgm:cxn modelId="{2EFAC41C-30B0-4B02-811C-6A6E91AF003D}" type="presOf" srcId="{7765BE84-64F1-434E-8150-35713A314748}" destId="{1F746FA2-0A5F-4A7F-B37A-B295D2E0BEA7}" srcOrd="0" destOrd="2" presId="urn:microsoft.com/office/officeart/2005/8/layout/hProcess11"/>
    <dgm:cxn modelId="{41F5381E-9D59-46C1-A24B-602CC21B1933}" type="presOf" srcId="{DC22BE7E-9119-46D9-AE37-867007586AC1}" destId="{29849C78-A6F9-478F-9400-A9AD24CF60FF}" srcOrd="0" destOrd="0" presId="urn:microsoft.com/office/officeart/2005/8/layout/hProcess11"/>
    <dgm:cxn modelId="{F66F2B2A-4932-45B8-9EAC-8CCF7E0B10BF}" srcId="{DC22BE7E-9119-46D9-AE37-867007586AC1}" destId="{E6FF8D9E-7D9D-4E66-8A21-64916B8BB785}" srcOrd="0" destOrd="0" parTransId="{8E62C307-2101-4C18-BF4E-7320AA466F1E}" sibTransId="{C052AFC3-E825-4B8B-8DE8-BF29EF2B5CBC}"/>
    <dgm:cxn modelId="{71DA6A2E-28D7-4CEC-9291-81B6E0D7A69D}" type="presOf" srcId="{0F610456-1691-4A3B-8E3F-5E7952A433AD}" destId="{B8A34E3C-829C-4604-872C-E19996929CF2}" srcOrd="0" destOrd="1" presId="urn:microsoft.com/office/officeart/2005/8/layout/hProcess11"/>
    <dgm:cxn modelId="{0562EC2E-04EE-4729-8E42-E7F708B26CC3}" type="presOf" srcId="{7CD8E68B-F33A-401B-A0C9-D44E3B7C0223}" destId="{B8A34E3C-829C-4604-872C-E19996929CF2}" srcOrd="0" destOrd="0" presId="urn:microsoft.com/office/officeart/2005/8/layout/hProcess11"/>
    <dgm:cxn modelId="{F675243D-8796-4FC8-8CAD-7459F561FEBF}" type="presOf" srcId="{13F64CC6-B1C3-4662-B1C4-134F89184727}" destId="{1F746FA2-0A5F-4A7F-B37A-B295D2E0BEA7}" srcOrd="0" destOrd="5" presId="urn:microsoft.com/office/officeart/2005/8/layout/hProcess11"/>
    <dgm:cxn modelId="{5A33F664-02EA-418C-8E21-024F01F514AB}" type="presOf" srcId="{E721818D-6A29-4659-AFC6-5C7087855C43}" destId="{6D951641-7A04-41A7-BE71-FAC150C1EAF4}" srcOrd="0" destOrd="1" presId="urn:microsoft.com/office/officeart/2005/8/layout/hProcess11"/>
    <dgm:cxn modelId="{4457344A-F654-4FB5-904F-E80279803E0B}" srcId="{7CD8E68B-F33A-401B-A0C9-D44E3B7C0223}" destId="{07F99FC0-1BE1-46B3-A989-9A8E6343B9BA}" srcOrd="2" destOrd="0" parTransId="{88FB3724-92A6-4166-BD44-CE889FDFE402}" sibTransId="{4188611E-674C-49F9-AC48-70DAF92C0E4D}"/>
    <dgm:cxn modelId="{00DBEF6C-FA99-42A6-994F-0ACF459F7465}" srcId="{7946924E-35DC-482B-B9CF-A038DB0A66A8}" destId="{13F64CC6-B1C3-4662-B1C4-134F89184727}" srcOrd="4" destOrd="0" parTransId="{848690CF-A026-43F8-A9AB-D2ECA353CC08}" sibTransId="{D137C667-B68A-460E-9180-84C4EB94E707}"/>
    <dgm:cxn modelId="{FBB2166E-E02E-4585-B188-5281540FA408}" type="presOf" srcId="{E6FF8D9E-7D9D-4E66-8A21-64916B8BB785}" destId="{29849C78-A6F9-478F-9400-A9AD24CF60FF}" srcOrd="0" destOrd="1" presId="urn:microsoft.com/office/officeart/2005/8/layout/hProcess11"/>
    <dgm:cxn modelId="{0465584F-D9AD-4C93-A803-A9453CD427FF}" type="presOf" srcId="{7946924E-35DC-482B-B9CF-A038DB0A66A8}" destId="{1F746FA2-0A5F-4A7F-B37A-B295D2E0BEA7}" srcOrd="0" destOrd="0" presId="urn:microsoft.com/office/officeart/2005/8/layout/hProcess11"/>
    <dgm:cxn modelId="{7BCAC64F-B4F0-4A6A-81C9-DC2D8715EF7D}" srcId="{DC22BE7E-9119-46D9-AE37-867007586AC1}" destId="{8DB4DEC0-6BE4-4208-8F25-869888D15FD4}" srcOrd="1" destOrd="0" parTransId="{B96AE4B8-AB6A-4D4F-89E1-FBD778521B5B}" sibTransId="{6FDA323E-FA1B-41A2-BDBE-63782361E4BC}"/>
    <dgm:cxn modelId="{A044247D-A72B-4B40-BAFE-B54A9E9FF146}" type="presOf" srcId="{02769313-B77E-4380-8027-B0B711EFE6D5}" destId="{6D951641-7A04-41A7-BE71-FAC150C1EAF4}" srcOrd="0" destOrd="0" presId="urn:microsoft.com/office/officeart/2005/8/layout/hProcess11"/>
    <dgm:cxn modelId="{BD82B181-F27A-436F-A6D6-96FC98331F13}" srcId="{02769313-B77E-4380-8027-B0B711EFE6D5}" destId="{72B816C4-E8E4-4ECD-A91D-B63048C222E7}" srcOrd="1" destOrd="0" parTransId="{B92D5B81-95A9-42A6-A55A-6FD9EC34F610}" sibTransId="{7D445018-B20A-4285-899B-BDDC9319C9AB}"/>
    <dgm:cxn modelId="{63F46A82-EC7F-4986-A852-349B88192F87}" srcId="{B32BE603-0F34-465F-9929-BD40BCCABAB0}" destId="{7CD8E68B-F33A-401B-A0C9-D44E3B7C0223}" srcOrd="1" destOrd="0" parTransId="{F51740B8-621C-41DC-9EC9-642C48BB44BF}" sibTransId="{E913C89F-BC5B-4F5E-86CC-DFBF52C914B2}"/>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0" destOrd="0" parTransId="{6372815E-70CC-4436-BC79-91DD34FE13C1}" sibTransId="{06D3B42F-10C3-42C5-B5ED-D6445FF61F2B}"/>
    <dgm:cxn modelId="{20834296-B1B3-4DEE-9F21-62F5481C584B}" srcId="{DC22BE7E-9119-46D9-AE37-867007586AC1}" destId="{21871C45-95E6-4567-98C2-E8786755534E}" srcOrd="2" destOrd="0" parTransId="{89FBF89B-588C-4B1F-BA31-87B3341A2134}" sibTransId="{E8E9878D-B27B-4ED8-9AD1-A56F73325003}"/>
    <dgm:cxn modelId="{E999C598-8009-4CF7-9E2D-315DE0E9808F}" srcId="{7CD8E68B-F33A-401B-A0C9-D44E3B7C0223}" destId="{C21A1C7F-5E5D-43F5-84B3-65645F59C43C}" srcOrd="1" destOrd="0" parTransId="{A5720542-4C5B-49C7-A34C-296C58BF0B4C}" sibTransId="{6847147C-320B-4646-91D8-EACB07D827FF}"/>
    <dgm:cxn modelId="{68E65D9F-5CD6-4E51-8051-C18C5C11D421}" srcId="{7946924E-35DC-482B-B9CF-A038DB0A66A8}" destId="{7765BE84-64F1-434E-8150-35713A314748}" srcOrd="1" destOrd="0" parTransId="{B54EA939-2CFA-403A-A9B6-8472D96449A7}" sibTransId="{AF731C45-D9F3-4CC6-8DC1-C50F3A7C2011}"/>
    <dgm:cxn modelId="{FD7CB6BB-458E-4DF5-8B04-F954C4A9500C}" type="presOf" srcId="{52CF32F0-07B4-4F82-91E8-26883567E6D5}" destId="{1F746FA2-0A5F-4A7F-B37A-B295D2E0BEA7}" srcOrd="0" destOrd="3" presId="urn:microsoft.com/office/officeart/2005/8/layout/hProcess11"/>
    <dgm:cxn modelId="{DE8EBCC2-7C8F-4CAA-8D67-1616615E55BF}" type="presOf" srcId="{8DB4DEC0-6BE4-4208-8F25-869888D15FD4}" destId="{29849C78-A6F9-478F-9400-A9AD24CF60FF}" srcOrd="0" destOrd="2" presId="urn:microsoft.com/office/officeart/2005/8/layout/hProcess11"/>
    <dgm:cxn modelId="{90ACE2C4-193A-4613-8CA7-CE30EE0DD474}" type="presOf" srcId="{0B1D8980-88DE-4C2B-B15D-A462E378FD03}" destId="{B8A34E3C-829C-4604-872C-E19996929CF2}" srcOrd="0" destOrd="4" presId="urn:microsoft.com/office/officeart/2005/8/layout/hProcess11"/>
    <dgm:cxn modelId="{527D1CC6-590E-45B1-98A6-15240EB1E5F5}" srcId="{B32BE603-0F34-465F-9929-BD40BCCABAB0}" destId="{7946924E-35DC-482B-B9CF-A038DB0A66A8}" srcOrd="2" destOrd="0" parTransId="{36D086F8-6B8B-4A93-88C7-7BE45A648EEF}" sibTransId="{B1F9C64E-7B5D-464A-8FCC-E97072C504AD}"/>
    <dgm:cxn modelId="{DB8C3ACE-E8FD-4A73-83B2-E7ECD3E610E9}" srcId="{7946924E-35DC-482B-B9CF-A038DB0A66A8}" destId="{59F7F8E8-2F93-4570-BDDD-16BD66967562}" srcOrd="3" destOrd="0" parTransId="{E501701B-DC7F-457C-B6C4-8E8549769EC0}" sibTransId="{740D1284-B738-4E4C-8707-7746EE3E9FB1}"/>
    <dgm:cxn modelId="{02CE6DD4-5D6F-4517-AD03-75E33655D9D5}" type="presOf" srcId="{21871C45-95E6-4567-98C2-E8786755534E}" destId="{29849C78-A6F9-478F-9400-A9AD24CF60FF}" srcOrd="0" destOrd="3" presId="urn:microsoft.com/office/officeart/2005/8/layout/hProcess11"/>
    <dgm:cxn modelId="{0CDFEFDC-9D72-46C6-83FA-77D9455E973D}" type="presOf" srcId="{02A327C0-5D39-40D5-9BEA-B328F530D6E1}" destId="{1F746FA2-0A5F-4A7F-B37A-B295D2E0BEA7}" srcOrd="0" destOrd="1" presId="urn:microsoft.com/office/officeart/2005/8/layout/hProcess11"/>
    <dgm:cxn modelId="{164CBDDE-741F-4F4A-A744-FD1151361274}" type="presOf" srcId="{07F99FC0-1BE1-46B3-A989-9A8E6343B9BA}" destId="{B8A34E3C-829C-4604-872C-E19996929CF2}" srcOrd="0" destOrd="3" presId="urn:microsoft.com/office/officeart/2005/8/layout/hProcess11"/>
    <dgm:cxn modelId="{CC8B58DF-E839-49CD-ABD2-A26F7871158F}" srcId="{7CD8E68B-F33A-401B-A0C9-D44E3B7C0223}" destId="{0F610456-1691-4A3B-8E3F-5E7952A433AD}" srcOrd="0" destOrd="0" parTransId="{9D7DCE93-A733-4CEE-8CEA-A9D092DA942E}" sibTransId="{963850D7-2759-41E3-8816-BB233A01924C}"/>
    <dgm:cxn modelId="{4A063DE8-40CF-457D-A6CF-53D630ADCF1D}" srcId="{B32BE603-0F34-465F-9929-BD40BCCABAB0}" destId="{02769313-B77E-4380-8027-B0B711EFE6D5}" srcOrd="3" destOrd="0" parTransId="{221F5E1B-DC0A-4D24-9B5B-4F2E6561B568}" sibTransId="{D6B5DB19-4467-4502-BC6F-8A01CFDDE4D5}"/>
    <dgm:cxn modelId="{4AF2E1EE-2ACE-45C4-9E1F-0F999915515C}" srcId="{02769313-B77E-4380-8027-B0B711EFE6D5}" destId="{E721818D-6A29-4659-AFC6-5C7087855C43}" srcOrd="0" destOrd="0" parTransId="{36EEAC1B-BABC-467A-B7D7-50300DCBEF8A}" sibTransId="{6CD2F811-0F40-4A5D-A260-1E980154B762}"/>
    <dgm:cxn modelId="{D2E231F2-792F-451A-A813-EC9FD06747A6}" type="presOf" srcId="{72B816C4-E8E4-4ECD-A91D-B63048C222E7}" destId="{6D951641-7A04-41A7-BE71-FAC150C1EAF4}" srcOrd="0" destOrd="2" presId="urn:microsoft.com/office/officeart/2005/8/layout/hProcess11"/>
    <dgm:cxn modelId="{B58280F8-0DE4-4E89-8473-44517059A37D}" srcId="{7946924E-35DC-482B-B9CF-A038DB0A66A8}" destId="{02A327C0-5D39-40D5-9BEA-B328F530D6E1}" srcOrd="0" destOrd="0" parTransId="{DB5AE64D-5D36-4ED9-8221-91364C279755}" sibTransId="{DEA2181A-4A52-4662-9513-B56C282F18F2}"/>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0B72F188-162B-48AD-92B5-48774CEFE288}" type="presParOf" srcId="{7C29544A-5B95-4706-92CC-754F2DA6E449}" destId="{466937F8-EFA2-438E-B398-D0915B4BED22}" srcOrd="0" destOrd="0" presId="urn:microsoft.com/office/officeart/2005/8/layout/hProcess11"/>
    <dgm:cxn modelId="{D9C336DF-6DF9-498A-B0D3-4B2991C06D4C}" type="presParOf" srcId="{466937F8-EFA2-438E-B398-D0915B4BED22}" destId="{29849C78-A6F9-478F-9400-A9AD24CF60FF}" srcOrd="0" destOrd="0" presId="urn:microsoft.com/office/officeart/2005/8/layout/hProcess11"/>
    <dgm:cxn modelId="{99F3B432-05AB-4200-A8D7-D7CD26B460B9}" type="presParOf" srcId="{466937F8-EFA2-438E-B398-D0915B4BED22}" destId="{715E4AE6-C4DB-43F9-97EC-C4522324AB6B}" srcOrd="1" destOrd="0" presId="urn:microsoft.com/office/officeart/2005/8/layout/hProcess11"/>
    <dgm:cxn modelId="{7A306413-3F4A-4C86-8D48-B2EAD61D9443}" type="presParOf" srcId="{466937F8-EFA2-438E-B398-D0915B4BED22}" destId="{3A7BCFEC-3E6B-4D2A-9232-C7AC33FD8436}" srcOrd="2" destOrd="0" presId="urn:microsoft.com/office/officeart/2005/8/layout/hProcess11"/>
    <dgm:cxn modelId="{FE3A23EE-D653-48BA-BFA5-B931C379A2A0}" type="presParOf" srcId="{7C29544A-5B95-4706-92CC-754F2DA6E449}" destId="{2FB7C848-4EAC-417B-BCB7-592605F7638A}" srcOrd="1" destOrd="0" presId="urn:microsoft.com/office/officeart/2005/8/layout/hProcess11"/>
    <dgm:cxn modelId="{39F4B312-0156-4013-97A6-5CF3F9332047}" type="presParOf" srcId="{7C29544A-5B95-4706-92CC-754F2DA6E449}" destId="{901BBAFA-97D3-4B5F-8403-800EB781F026}" srcOrd="2" destOrd="0" presId="urn:microsoft.com/office/officeart/2005/8/layout/hProcess11"/>
    <dgm:cxn modelId="{B8D77847-54B3-4170-907D-305B4AE3DC3D}" type="presParOf" srcId="{901BBAFA-97D3-4B5F-8403-800EB781F026}" destId="{B8A34E3C-829C-4604-872C-E19996929CF2}" srcOrd="0" destOrd="0" presId="urn:microsoft.com/office/officeart/2005/8/layout/hProcess11"/>
    <dgm:cxn modelId="{FD13817A-4B71-45D2-AD77-9B034AD28435}" type="presParOf" srcId="{901BBAFA-97D3-4B5F-8403-800EB781F026}" destId="{910C5B22-9B00-4C04-9A01-7829506E83E2}" srcOrd="1" destOrd="0" presId="urn:microsoft.com/office/officeart/2005/8/layout/hProcess11"/>
    <dgm:cxn modelId="{515FD298-F0B6-4F7F-9324-037AAFC11FDA}" type="presParOf" srcId="{901BBAFA-97D3-4B5F-8403-800EB781F026}" destId="{DEB56FAF-7C06-4437-8D5E-D0900E17C0B1}" srcOrd="2" destOrd="0" presId="urn:microsoft.com/office/officeart/2005/8/layout/hProcess11"/>
    <dgm:cxn modelId="{599898ED-17B9-474B-9ED3-59DA867A2249}" type="presParOf" srcId="{7C29544A-5B95-4706-92CC-754F2DA6E449}" destId="{90FCDAF3-7D98-4A66-A21F-19E4A3DA3220}" srcOrd="3" destOrd="0" presId="urn:microsoft.com/office/officeart/2005/8/layout/hProcess11"/>
    <dgm:cxn modelId="{0F56FE28-63D9-41C8-8105-E38DDAAB3B87}" type="presParOf" srcId="{7C29544A-5B95-4706-92CC-754F2DA6E449}" destId="{BC284BA6-F01E-4808-9769-300C7374832E}" srcOrd="4" destOrd="0" presId="urn:microsoft.com/office/officeart/2005/8/layout/hProcess11"/>
    <dgm:cxn modelId="{35FC1FBD-7E26-46CA-82D5-A49D2A9A66F6}" type="presParOf" srcId="{BC284BA6-F01E-4808-9769-300C7374832E}" destId="{1F746FA2-0A5F-4A7F-B37A-B295D2E0BEA7}" srcOrd="0" destOrd="0" presId="urn:microsoft.com/office/officeart/2005/8/layout/hProcess11"/>
    <dgm:cxn modelId="{0BDE29D7-8814-408E-B8D4-47225AB0698B}" type="presParOf" srcId="{BC284BA6-F01E-4808-9769-300C7374832E}" destId="{894A126B-06E8-4297-B6D1-9A9D662E895B}" srcOrd="1" destOrd="0" presId="urn:microsoft.com/office/officeart/2005/8/layout/hProcess11"/>
    <dgm:cxn modelId="{501794DA-A12B-4CBC-8C96-85849B2EC6F5}" type="presParOf" srcId="{BC284BA6-F01E-4808-9769-300C7374832E}" destId="{D14BF2C3-8173-413E-862D-601F57D2A287}" srcOrd="2" destOrd="0" presId="urn:microsoft.com/office/officeart/2005/8/layout/hProcess11"/>
    <dgm:cxn modelId="{BC94E2CC-8763-47CB-9E75-67B9EDE8046C}" type="presParOf" srcId="{7C29544A-5B95-4706-92CC-754F2DA6E449}" destId="{5D806B65-A9BA-4FE4-84D4-9E914EB34995}" srcOrd="5" destOrd="0" presId="urn:microsoft.com/office/officeart/2005/8/layout/hProcess11"/>
    <dgm:cxn modelId="{BD7A2515-459A-44A4-ADB7-AD75E042C69C}" type="presParOf" srcId="{7C29544A-5B95-4706-92CC-754F2DA6E449}" destId="{3C32ADDF-EDA0-4542-AA93-4C75FE50A057}" srcOrd="6" destOrd="0" presId="urn:microsoft.com/office/officeart/2005/8/layout/hProcess11"/>
    <dgm:cxn modelId="{FA2FE9B4-0E4A-44B6-A1A4-AE3DB9152DAB}" type="presParOf" srcId="{3C32ADDF-EDA0-4542-AA93-4C75FE50A057}" destId="{6D951641-7A04-41A7-BE71-FAC150C1EAF4}" srcOrd="0" destOrd="0" presId="urn:microsoft.com/office/officeart/2005/8/layout/hProcess11"/>
    <dgm:cxn modelId="{3EE479EE-DCB4-4734-AC31-43C66FBBB33D}" type="presParOf" srcId="{3C32ADDF-EDA0-4542-AA93-4C75FE50A057}" destId="{3F39CCD9-0916-4691-9D95-96D17FE6D105}" srcOrd="1" destOrd="0" presId="urn:microsoft.com/office/officeart/2005/8/layout/hProcess11"/>
    <dgm:cxn modelId="{FB3C0D38-45F7-4103-BA8B-2AAB2FB38467}" type="presParOf" srcId="{3C32ADDF-EDA0-4542-AA93-4C75FE50A057}" destId="{C8CD90D4-97DF-46DA-978C-1C8CC160565A}"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 (total = 6 )</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C724A9FA-CD94-4343-A0F5-3E7A064C3410}">
      <dgm:prSet phldrT="[Text]" custT="1"/>
      <dgm:spPr/>
      <dgm:t>
        <a:bodyPr/>
        <a:lstStyle/>
        <a:p>
          <a:r>
            <a:rPr lang="en-GB" sz="1400" dirty="0">
              <a:latin typeface="Arial" panose="020B0604020202020204" pitchFamily="34" charset="0"/>
              <a:cs typeface="Arial" panose="020B0604020202020204" pitchFamily="34" charset="0"/>
            </a:rPr>
            <a:t>GC0145 x 2 – 10 Sep and 29 Sep</a:t>
          </a: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7FC3A96F-4E73-4FD6-ACD1-EE823F1C3476}">
      <dgm:prSet phldrT="[Text]" custT="1"/>
      <dgm:spPr/>
      <dgm:t>
        <a:bodyPr/>
        <a:lstStyle/>
        <a:p>
          <a:r>
            <a:rPr lang="en-GB" sz="1400" dirty="0">
              <a:latin typeface="Arial" panose="020B0604020202020204" pitchFamily="34" charset="0"/>
              <a:cs typeface="Arial" panose="020B0604020202020204" pitchFamily="34" charset="0"/>
            </a:rPr>
            <a:t>GC0147* x 2 – 8 Sep and TBC</a:t>
          </a:r>
          <a:endParaRPr lang="en-GB" sz="1400" dirty="0">
            <a:highlight>
              <a:srgbClr val="FFFF00"/>
            </a:highlight>
            <a:latin typeface="Arial" panose="020B0604020202020204" pitchFamily="34" charset="0"/>
            <a:cs typeface="Arial" panose="020B0604020202020204" pitchFamily="34" charset="0"/>
          </a:endParaRPr>
        </a:p>
      </dgm:t>
    </dgm:pt>
    <dgm:pt modelId="{2B2BF455-614F-41D0-A805-A5AEB57D245F}" type="parTrans" cxnId="{592C9078-EFA1-4204-B552-B66C77534C76}">
      <dgm:prSet/>
      <dgm:spPr/>
      <dgm:t>
        <a:bodyPr/>
        <a:lstStyle/>
        <a:p>
          <a:endParaRPr lang="en-GB"/>
        </a:p>
      </dgm:t>
    </dgm:pt>
    <dgm:pt modelId="{D9A870EA-3FB0-4DDF-90A1-FDC582459A8A}" type="sibTrans" cxnId="{592C9078-EFA1-4204-B552-B66C77534C76}">
      <dgm:prSet/>
      <dgm:spPr/>
      <dgm:t>
        <a:bodyPr/>
        <a:lstStyle/>
        <a:p>
          <a:endParaRPr lang="en-GB"/>
        </a:p>
      </dgm:t>
    </dgm:pt>
    <dgm:pt modelId="{82086C19-F2D4-43CD-A76A-20A342556CF8}">
      <dgm:prSet phldrT="[Text]" custT="1"/>
      <dgm:spPr/>
      <dgm:t>
        <a:bodyPr/>
        <a:lstStyle/>
        <a:p>
          <a:r>
            <a:rPr lang="en-GB" sz="1400" dirty="0">
              <a:latin typeface="Arial" panose="020B0604020202020204" pitchFamily="34" charset="0"/>
              <a:cs typeface="Arial" panose="020B0604020202020204" pitchFamily="34" charset="0"/>
            </a:rPr>
            <a:t>GC0137 – 22 Sep</a:t>
          </a:r>
        </a:p>
      </dgm:t>
    </dgm:pt>
    <dgm:pt modelId="{DD35EBF1-06B9-4564-A844-BD3482FC19F5}" type="parTrans" cxnId="{58C6A256-4BF3-4152-83CB-92AE307E72F5}">
      <dgm:prSet/>
      <dgm:spPr/>
      <dgm:t>
        <a:bodyPr/>
        <a:lstStyle/>
        <a:p>
          <a:endParaRPr lang="en-US"/>
        </a:p>
      </dgm:t>
    </dgm:pt>
    <dgm:pt modelId="{1351D206-B9D1-418D-B600-D19419E943C9}" type="sibTrans" cxnId="{58C6A256-4BF3-4152-83CB-92AE307E72F5}">
      <dgm:prSet/>
      <dgm:spPr/>
      <dgm:t>
        <a:bodyPr/>
        <a:lstStyle/>
        <a:p>
          <a:endParaRPr lang="en-US"/>
        </a:p>
      </dgm:t>
    </dgm:pt>
    <dgm:pt modelId="{5E8CFC23-3BBE-41B7-82C9-5B4A6CACB518}">
      <dgm:prSet phldrT="[Text]" custT="1"/>
      <dgm:spPr/>
      <dgm:t>
        <a:bodyPr/>
        <a:lstStyle/>
        <a:p>
          <a:r>
            <a:rPr lang="en-GB" sz="1400" b="1" dirty="0">
              <a:latin typeface="Arial" panose="020B0604020202020204" pitchFamily="34" charset="0"/>
              <a:cs typeface="Arial" panose="020B0604020202020204" pitchFamily="34" charset="0"/>
            </a:rPr>
            <a:t>October (total = 4)</a:t>
          </a:r>
        </a:p>
      </dgm:t>
    </dgm:pt>
    <dgm:pt modelId="{35404E1C-4839-4BCC-A4A4-2FB0C0C4EC62}" type="sibTrans" cxnId="{C6A6386F-476D-4633-9F96-F1609E3D5EB7}">
      <dgm:prSet/>
      <dgm:spPr/>
      <dgm:t>
        <a:bodyPr/>
        <a:lstStyle/>
        <a:p>
          <a:endParaRPr lang="en-GB"/>
        </a:p>
      </dgm:t>
    </dgm:pt>
    <dgm:pt modelId="{F3D2ABD1-B810-42C1-B3DE-BC5B7155869F}" type="parTrans" cxnId="{C6A6386F-476D-4633-9F96-F1609E3D5EB7}">
      <dgm:prSet/>
      <dgm:spPr/>
      <dgm:t>
        <a:bodyPr/>
        <a:lstStyle/>
        <a:p>
          <a:endParaRPr lang="en-GB"/>
        </a:p>
      </dgm:t>
    </dgm:pt>
    <dgm:pt modelId="{CE32B7D5-FFD9-4FE5-8739-8B02F052A9C8}">
      <dgm:prSet phldrT="[Text]" custT="1"/>
      <dgm:spPr/>
      <dgm:t>
        <a:bodyPr/>
        <a:lstStyle/>
        <a:p>
          <a:r>
            <a:rPr lang="en-GB" sz="1400" dirty="0">
              <a:latin typeface="Arial" panose="020B0604020202020204" pitchFamily="34" charset="0"/>
              <a:cs typeface="Arial" panose="020B0604020202020204" pitchFamily="34" charset="0"/>
            </a:rPr>
            <a:t>GC0109 - TBC</a:t>
          </a:r>
          <a:endParaRPr lang="en-GB" sz="1400" dirty="0">
            <a:highlight>
              <a:srgbClr val="FFFF00"/>
            </a:highlight>
            <a:latin typeface="Arial" panose="020B0604020202020204" pitchFamily="34" charset="0"/>
            <a:cs typeface="Arial" panose="020B0604020202020204" pitchFamily="34" charset="0"/>
          </a:endParaRPr>
        </a:p>
      </dgm:t>
    </dgm:pt>
    <dgm:pt modelId="{EAD37CBC-4EE9-4F8E-B243-DEF648C52AB2}" type="parTrans" cxnId="{1BFDDFC5-CFFA-4EDD-94FF-DA22B29CDB70}">
      <dgm:prSet/>
      <dgm:spPr/>
      <dgm:t>
        <a:bodyPr/>
        <a:lstStyle/>
        <a:p>
          <a:endParaRPr lang="en-US"/>
        </a:p>
      </dgm:t>
    </dgm:pt>
    <dgm:pt modelId="{41D9E5B9-794E-4B1C-8E43-94049905EBE2}" type="sibTrans" cxnId="{1BFDDFC5-CFFA-4EDD-94FF-DA22B29CDB70}">
      <dgm:prSet/>
      <dgm:spPr/>
      <dgm:t>
        <a:bodyPr/>
        <a:lstStyle/>
        <a:p>
          <a:endParaRPr lang="en-US"/>
        </a:p>
      </dgm:t>
    </dgm:pt>
    <dgm:pt modelId="{9890DFDD-8F43-4616-8D19-F8420B7DED04}">
      <dgm:prSet custT="1"/>
      <dgm:spPr/>
      <dgm:t>
        <a:bodyPr/>
        <a:lstStyle/>
        <a:p>
          <a:r>
            <a:rPr lang="en-GB" sz="1400" b="0" dirty="0">
              <a:latin typeface="Arial" panose="020B0604020202020204" pitchFamily="34" charset="0"/>
              <a:cs typeface="Arial" panose="020B0604020202020204" pitchFamily="34" charset="0"/>
            </a:rPr>
            <a:t>GC0138/141 = w/c 12 Oct</a:t>
          </a:r>
          <a:endParaRPr lang="en-US" sz="1400" dirty="0"/>
        </a:p>
      </dgm:t>
    </dgm:pt>
    <dgm:pt modelId="{0E101394-1069-4806-9203-5F80F56DAE99}" type="parTrans" cxnId="{B08FBE41-36D2-47BC-9938-191156EAA4BB}">
      <dgm:prSet/>
      <dgm:spPr/>
      <dgm:t>
        <a:bodyPr/>
        <a:lstStyle/>
        <a:p>
          <a:endParaRPr lang="en-US"/>
        </a:p>
      </dgm:t>
    </dgm:pt>
    <dgm:pt modelId="{76CAC40F-BAAD-477B-8093-B28B5ACECAF5}" type="sibTrans" cxnId="{B08FBE41-36D2-47BC-9938-191156EAA4BB}">
      <dgm:prSet/>
      <dgm:spPr/>
      <dgm:t>
        <a:bodyPr/>
        <a:lstStyle/>
        <a:p>
          <a:endParaRPr lang="en-US"/>
        </a:p>
      </dgm:t>
    </dgm:pt>
    <dgm:pt modelId="{814185FB-AA21-4300-9059-5D1C10F3C26B}">
      <dgm:prSet custT="1"/>
      <dgm:spPr/>
      <dgm:t>
        <a:bodyPr/>
        <a:lstStyle/>
        <a:p>
          <a:r>
            <a:rPr lang="en-GB" sz="1400" b="0" dirty="0">
              <a:latin typeface="Arial" panose="020B0604020202020204" pitchFamily="34" charset="0"/>
              <a:cs typeface="Arial" panose="020B0604020202020204" pitchFamily="34" charset="0"/>
            </a:rPr>
            <a:t>GC0139 – 14 Oct</a:t>
          </a:r>
          <a:endParaRPr lang="en-US" sz="1400" dirty="0"/>
        </a:p>
      </dgm:t>
    </dgm:pt>
    <dgm:pt modelId="{93491BE7-EE8A-43D0-9E02-C523CB52D75C}" type="parTrans" cxnId="{CA414641-B452-4212-8019-FD34145BA29D}">
      <dgm:prSet/>
      <dgm:spPr/>
      <dgm:t>
        <a:bodyPr/>
        <a:lstStyle/>
        <a:p>
          <a:endParaRPr lang="en-US"/>
        </a:p>
      </dgm:t>
    </dgm:pt>
    <dgm:pt modelId="{2A46A478-2BF0-4B18-962A-78D7F057FF8C}" type="sibTrans" cxnId="{CA414641-B452-4212-8019-FD34145BA29D}">
      <dgm:prSet/>
      <dgm:spPr/>
      <dgm:t>
        <a:bodyPr/>
        <a:lstStyle/>
        <a:p>
          <a:endParaRPr lang="en-US"/>
        </a:p>
      </dgm:t>
    </dgm:pt>
    <dgm:pt modelId="{D8E8A5AD-66DF-45C1-91A2-A4CDE729E853}">
      <dgm:prSet custT="1"/>
      <dgm:spPr/>
      <dgm:t>
        <a:bodyPr/>
        <a:lstStyle/>
        <a:p>
          <a:r>
            <a:rPr lang="en-GB" sz="1400" b="0" dirty="0">
              <a:latin typeface="Arial" panose="020B0604020202020204" pitchFamily="34" charset="0"/>
              <a:cs typeface="Arial" panose="020B0604020202020204" pitchFamily="34" charset="0"/>
            </a:rPr>
            <a:t>GC0147</a:t>
          </a:r>
          <a:r>
            <a:rPr lang="en-GB" sz="1400" b="1" dirty="0">
              <a:latin typeface="Arial" panose="020B0604020202020204" pitchFamily="34" charset="0"/>
              <a:cs typeface="Arial" panose="020B0604020202020204" pitchFamily="34" charset="0"/>
            </a:rPr>
            <a:t> </a:t>
          </a:r>
          <a:endParaRPr lang="en-US" sz="1400" dirty="0"/>
        </a:p>
      </dgm:t>
    </dgm:pt>
    <dgm:pt modelId="{48C072DB-0DF6-4641-B827-DA763162CE85}" type="parTrans" cxnId="{FE5A1419-4BCB-4EA3-82D9-4DBF75583DFE}">
      <dgm:prSet/>
      <dgm:spPr/>
      <dgm:t>
        <a:bodyPr/>
        <a:lstStyle/>
        <a:p>
          <a:endParaRPr lang="en-US"/>
        </a:p>
      </dgm:t>
    </dgm:pt>
    <dgm:pt modelId="{EF96B113-5D6E-488E-9147-50440916D50B}" type="sibTrans" cxnId="{FE5A1419-4BCB-4EA3-82D9-4DBF75583DFE}">
      <dgm:prSet/>
      <dgm:spPr/>
      <dgm:t>
        <a:bodyPr/>
        <a:lstStyle/>
        <a:p>
          <a:endParaRPr lang="en-US"/>
        </a:p>
      </dgm:t>
    </dgm:pt>
    <dgm:pt modelId="{FEA4D56D-B5BA-43D3-A086-1C3CE03F773C}">
      <dgm:prSet custT="1"/>
      <dgm:spPr/>
      <dgm:t>
        <a:bodyPr/>
        <a:lstStyle/>
        <a:p>
          <a:r>
            <a:rPr lang="en-GB" sz="1400" b="0" dirty="0">
              <a:latin typeface="Arial" panose="020B0604020202020204" pitchFamily="34" charset="0"/>
              <a:cs typeface="Arial" panose="020B0604020202020204" pitchFamily="34" charset="0"/>
            </a:rPr>
            <a:t>GC0134</a:t>
          </a:r>
          <a:endParaRPr lang="en-US" sz="1400" dirty="0"/>
        </a:p>
      </dgm:t>
    </dgm:pt>
    <dgm:pt modelId="{757EB040-F037-4CFA-9C05-57D9AB2B3982}" type="parTrans" cxnId="{58CE28E2-EC21-4D64-8FB4-824F04CD2CD5}">
      <dgm:prSet/>
      <dgm:spPr/>
      <dgm:t>
        <a:bodyPr/>
        <a:lstStyle/>
        <a:p>
          <a:endParaRPr lang="en-GB"/>
        </a:p>
      </dgm:t>
    </dgm:pt>
    <dgm:pt modelId="{A19CEFD9-492C-4159-B768-B1AF16CA1C64}" type="sibTrans" cxnId="{58CE28E2-EC21-4D64-8FB4-824F04CD2CD5}">
      <dgm:prSet/>
      <dgm:spPr/>
      <dgm:t>
        <a:bodyPr/>
        <a:lstStyle/>
        <a:p>
          <a:endParaRPr lang="en-GB"/>
        </a:p>
      </dgm:t>
    </dgm:pt>
    <dgm:pt modelId="{E536C023-628C-415D-AA9D-962D0F1F2189}">
      <dgm:prSet phldrT="[Text]" custT="1"/>
      <dgm:spPr/>
      <dgm:t>
        <a:bodyPr/>
        <a:lstStyle/>
        <a:p>
          <a:r>
            <a:rPr lang="en-GB" sz="1400" b="1" dirty="0">
              <a:latin typeface="Arial" panose="020B0604020202020204" pitchFamily="34" charset="0"/>
              <a:cs typeface="Arial" panose="020B0604020202020204" pitchFamily="34" charset="0"/>
            </a:rPr>
            <a:t>November (total = 5)</a:t>
          </a:r>
        </a:p>
      </dgm:t>
    </dgm:pt>
    <dgm:pt modelId="{3E78613A-E468-4F1F-897A-DE2DD80C4E34}" type="parTrans" cxnId="{D434BBB2-3249-4461-AFC1-065848212527}">
      <dgm:prSet/>
      <dgm:spPr/>
      <dgm:t>
        <a:bodyPr/>
        <a:lstStyle/>
        <a:p>
          <a:endParaRPr lang="en-US"/>
        </a:p>
      </dgm:t>
    </dgm:pt>
    <dgm:pt modelId="{9FE05973-4133-4117-8650-3EEE8985352C}" type="sibTrans" cxnId="{D434BBB2-3249-4461-AFC1-065848212527}">
      <dgm:prSet/>
      <dgm:spPr/>
      <dgm:t>
        <a:bodyPr/>
        <a:lstStyle/>
        <a:p>
          <a:endParaRPr lang="en-US"/>
        </a:p>
      </dgm:t>
    </dgm:pt>
    <dgm:pt modelId="{19D30BBC-FECC-46CA-A4C5-B9209007A435}">
      <dgm:prSet custT="1"/>
      <dgm:spPr/>
      <dgm:t>
        <a:bodyPr/>
        <a:lstStyle/>
        <a:p>
          <a:r>
            <a:rPr lang="en-GB" sz="1400" b="0" dirty="0">
              <a:latin typeface="Arial" panose="020B0604020202020204" pitchFamily="34" charset="0"/>
              <a:cs typeface="Arial" panose="020B0604020202020204" pitchFamily="34" charset="0"/>
            </a:rPr>
            <a:t>GC0145 – 10 Nov</a:t>
          </a:r>
          <a:endParaRPr lang="en-US" sz="1400" dirty="0"/>
        </a:p>
      </dgm:t>
    </dgm:pt>
    <dgm:pt modelId="{F56E61E2-CA11-4131-9B05-3C7A4B446EB3}" type="parTrans" cxnId="{63BAE407-B0C1-4493-88F9-6F176EB8DE02}">
      <dgm:prSet/>
      <dgm:spPr/>
      <dgm:t>
        <a:bodyPr/>
        <a:lstStyle/>
        <a:p>
          <a:endParaRPr lang="en-US"/>
        </a:p>
      </dgm:t>
    </dgm:pt>
    <dgm:pt modelId="{D7210561-0E8E-4221-9473-A3DC667D6CD2}" type="sibTrans" cxnId="{63BAE407-B0C1-4493-88F9-6F176EB8DE02}">
      <dgm:prSet/>
      <dgm:spPr/>
      <dgm:t>
        <a:bodyPr/>
        <a:lstStyle/>
        <a:p>
          <a:endParaRPr lang="en-US"/>
        </a:p>
      </dgm:t>
    </dgm:pt>
    <dgm:pt modelId="{3869D9A2-18E0-45BC-8EC8-2C8C70DB5770}">
      <dgm:prSet custT="1"/>
      <dgm:spPr/>
      <dgm:t>
        <a:bodyPr/>
        <a:lstStyle/>
        <a:p>
          <a:r>
            <a:rPr lang="en-GB" sz="1400" b="0" dirty="0">
              <a:latin typeface="Arial" panose="020B0604020202020204" pitchFamily="34" charset="0"/>
              <a:cs typeface="Arial" panose="020B0604020202020204" pitchFamily="34" charset="0"/>
            </a:rPr>
            <a:t>GC0147 x 2</a:t>
          </a:r>
          <a:endParaRPr lang="en-US" sz="1400" dirty="0"/>
        </a:p>
      </dgm:t>
    </dgm:pt>
    <dgm:pt modelId="{251891F5-11E6-47FD-B2BE-0902BF1B18C4}" type="parTrans" cxnId="{430782A0-EF08-44C7-A100-F51654004CA4}">
      <dgm:prSet/>
      <dgm:spPr/>
      <dgm:t>
        <a:bodyPr/>
        <a:lstStyle/>
        <a:p>
          <a:endParaRPr lang="en-US"/>
        </a:p>
      </dgm:t>
    </dgm:pt>
    <dgm:pt modelId="{B6074202-5C62-4123-BF1A-EF7DE86FE7E0}" type="sibTrans" cxnId="{430782A0-EF08-44C7-A100-F51654004CA4}">
      <dgm:prSet/>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TBC)</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0E76DF1A-5A8D-4D78-9283-734DF9FBA196}">
      <dgm:prSet custT="1"/>
      <dgm:spPr/>
      <dgm:t>
        <a:bodyPr/>
        <a:lstStyle/>
        <a:p>
          <a:r>
            <a:rPr lang="en-US" sz="1400" dirty="0">
              <a:latin typeface="Arial" panose="020B0604020202020204" pitchFamily="34" charset="0"/>
              <a:cs typeface="Arial" panose="020B0604020202020204" pitchFamily="34" charset="0"/>
            </a:rPr>
            <a:t>GC0109</a:t>
          </a:r>
        </a:p>
      </dgm:t>
    </dgm:pt>
    <dgm:pt modelId="{B96FC236-ED6F-4055-919A-47D589C25B45}" type="parTrans" cxnId="{F7D61D6F-C0B0-4388-89E8-1CFA0750C4A2}">
      <dgm:prSet/>
      <dgm:spPr/>
      <dgm:t>
        <a:bodyPr/>
        <a:lstStyle/>
        <a:p>
          <a:endParaRPr lang="en-GB"/>
        </a:p>
      </dgm:t>
    </dgm:pt>
    <dgm:pt modelId="{3683CCCC-0419-4E5A-9CCC-2DA6C833D7DE}" type="sibTrans" cxnId="{F7D61D6F-C0B0-4388-89E8-1CFA0750C4A2}">
      <dgm:prSet/>
      <dgm:spPr/>
      <dgm:t>
        <a:bodyPr/>
        <a:lstStyle/>
        <a:p>
          <a:endParaRPr lang="en-GB"/>
        </a:p>
      </dgm:t>
    </dgm:pt>
    <dgm:pt modelId="{F58976BB-A0CB-4F70-BCF3-C159104F6BB2}">
      <dgm:prSet custT="1"/>
      <dgm:spPr/>
      <dgm:t>
        <a:bodyPr/>
        <a:lstStyle/>
        <a:p>
          <a:r>
            <a:rPr lang="en-US" sz="1400" dirty="0">
              <a:latin typeface="Arial" panose="020B0604020202020204" pitchFamily="34" charset="0"/>
              <a:cs typeface="Arial" panose="020B0604020202020204" pitchFamily="34" charset="0"/>
            </a:rPr>
            <a:t>GC0139 – 17 Nov</a:t>
          </a:r>
        </a:p>
      </dgm:t>
    </dgm:pt>
    <dgm:pt modelId="{6AC4025A-54DC-41F8-B36A-9CC50774554A}" type="parTrans" cxnId="{6CCA12DD-B3C1-4EB6-AD49-56964FA505F7}">
      <dgm:prSet/>
      <dgm:spPr/>
      <dgm:t>
        <a:bodyPr/>
        <a:lstStyle/>
        <a:p>
          <a:endParaRPr lang="en-GB"/>
        </a:p>
      </dgm:t>
    </dgm:pt>
    <dgm:pt modelId="{A6363220-3E35-45DD-B98D-78125CDBFD2A}" type="sibTrans" cxnId="{6CCA12DD-B3C1-4EB6-AD49-56964FA505F7}">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GC0145 – 1 Dec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GC0147</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D2668DF9-3030-4E6D-9AC5-1AB774E78C96}" type="pres">
      <dgm:prSet presAssocID="{DC22BE7E-9119-46D9-AE37-867007586AC1}" presName="compositeA" presStyleCnt="0"/>
      <dgm:spPr/>
    </dgm:pt>
    <dgm:pt modelId="{5F6BDC2C-454D-4553-BA66-9CEAC7085F9E}" type="pres">
      <dgm:prSet presAssocID="{DC22BE7E-9119-46D9-AE37-867007586AC1}" presName="textA" presStyleLbl="revTx" presStyleIdx="0" presStyleCnt="4">
        <dgm:presLayoutVars>
          <dgm:bulletEnabled val="1"/>
        </dgm:presLayoutVars>
      </dgm:prSet>
      <dgm:spPr/>
    </dgm:pt>
    <dgm:pt modelId="{BAC43330-031C-4484-A1A1-1AF2F522BCCE}" type="pres">
      <dgm:prSet presAssocID="{DC22BE7E-9119-46D9-AE37-867007586AC1}" presName="circleA" presStyleLbl="node1" presStyleIdx="0" presStyleCnt="4"/>
      <dgm:spPr/>
    </dgm:pt>
    <dgm:pt modelId="{B337055C-990D-4A86-9F3C-A4520C2C37BB}" type="pres">
      <dgm:prSet presAssocID="{DC22BE7E-9119-46D9-AE37-867007586AC1}" presName="spaceA" presStyleCnt="0"/>
      <dgm:spPr/>
    </dgm:pt>
    <dgm:pt modelId="{F13285DB-CF53-4A86-992A-5E218D9CB3F4}" type="pres">
      <dgm:prSet presAssocID="{06D3B42F-10C3-42C5-B5ED-D6445FF61F2B}" presName="space" presStyleCnt="0"/>
      <dgm:spPr/>
    </dgm:pt>
    <dgm:pt modelId="{46F2EB6B-85C7-494B-9F97-B1E2E7C1B74A}" type="pres">
      <dgm:prSet presAssocID="{5E8CFC23-3BBE-41B7-82C9-5B4A6CACB518}" presName="compositeB" presStyleCnt="0"/>
      <dgm:spPr/>
    </dgm:pt>
    <dgm:pt modelId="{95EE2BD0-5419-47EB-B3E3-F82AF6F4FF1C}" type="pres">
      <dgm:prSet presAssocID="{5E8CFC23-3BBE-41B7-82C9-5B4A6CACB518}" presName="textB" presStyleLbl="revTx" presStyleIdx="1" presStyleCnt="4">
        <dgm:presLayoutVars>
          <dgm:bulletEnabled val="1"/>
        </dgm:presLayoutVars>
      </dgm:prSet>
      <dgm:spPr/>
    </dgm:pt>
    <dgm:pt modelId="{2683880D-5596-4DCE-8A89-AF48DD5756AA}" type="pres">
      <dgm:prSet presAssocID="{5E8CFC23-3BBE-41B7-82C9-5B4A6CACB518}" presName="circleB" presStyleLbl="node1" presStyleIdx="1" presStyleCnt="4"/>
      <dgm:spPr/>
    </dgm:pt>
    <dgm:pt modelId="{E6908212-1144-4D2D-AFF2-465294565EDC}" type="pres">
      <dgm:prSet presAssocID="{5E8CFC23-3BBE-41B7-82C9-5B4A6CACB518}" presName="spaceB" presStyleCnt="0"/>
      <dgm:spPr/>
    </dgm:pt>
    <dgm:pt modelId="{21D278FE-7BC8-4A0D-B482-AD0B43B7B810}" type="pres">
      <dgm:prSet presAssocID="{35404E1C-4839-4BCC-A4A4-2FB0C0C4EC62}" presName="space" presStyleCnt="0"/>
      <dgm:spPr/>
    </dgm:pt>
    <dgm:pt modelId="{146CDF3B-A04D-4512-959B-A64D984B08F3}" type="pres">
      <dgm:prSet presAssocID="{E536C023-628C-415D-AA9D-962D0F1F2189}" presName="compositeA" presStyleCnt="0"/>
      <dgm:spPr/>
    </dgm:pt>
    <dgm:pt modelId="{7D64398B-8BA7-4716-B7D5-FD4CC4C75845}" type="pres">
      <dgm:prSet presAssocID="{E536C023-628C-415D-AA9D-962D0F1F2189}" presName="textA" presStyleLbl="revTx" presStyleIdx="2" presStyleCnt="4">
        <dgm:presLayoutVars>
          <dgm:bulletEnabled val="1"/>
        </dgm:presLayoutVars>
      </dgm:prSet>
      <dgm:spPr/>
    </dgm:pt>
    <dgm:pt modelId="{199E6457-DED2-484E-BF87-92AA6F29C224}" type="pres">
      <dgm:prSet presAssocID="{E536C023-628C-415D-AA9D-962D0F1F2189}" presName="circleA" presStyleLbl="node1" presStyleIdx="2" presStyleCnt="4"/>
      <dgm:spPr/>
    </dgm:pt>
    <dgm:pt modelId="{B32BF38C-CF1C-493D-8DC2-67AC304D207B}" type="pres">
      <dgm:prSet presAssocID="{E536C023-628C-415D-AA9D-962D0F1F2189}" presName="spaceA" presStyleCnt="0"/>
      <dgm:spPr/>
    </dgm:pt>
    <dgm:pt modelId="{0B0D3685-8B7B-4DF1-80E6-B1C607748658}" type="pres">
      <dgm:prSet presAssocID="{9FE05973-4133-4117-8650-3EEE8985352C}" presName="space" presStyleCnt="0"/>
      <dgm:spPr/>
    </dgm:pt>
    <dgm:pt modelId="{EFDD505F-7586-4B54-8908-A958CAB2AD81}" type="pres">
      <dgm:prSet presAssocID="{B2CDC2D0-9BFD-4BF5-8937-305145466DF6}" presName="compositeB" presStyleCnt="0"/>
      <dgm:spPr/>
    </dgm:pt>
    <dgm:pt modelId="{2DC9E666-B7EC-4151-B933-55053D408A1F}" type="pres">
      <dgm:prSet presAssocID="{B2CDC2D0-9BFD-4BF5-8937-305145466DF6}" presName="textB" presStyleLbl="revTx" presStyleIdx="3" presStyleCnt="4">
        <dgm:presLayoutVars>
          <dgm:bulletEnabled val="1"/>
        </dgm:presLayoutVars>
      </dgm:prSet>
      <dgm:spPr/>
    </dgm:pt>
    <dgm:pt modelId="{6AB5095D-43FC-4E2F-B0E5-A1D2C260A11C}" type="pres">
      <dgm:prSet presAssocID="{B2CDC2D0-9BFD-4BF5-8937-305145466DF6}" presName="circleB" presStyleLbl="node1" presStyleIdx="3" presStyleCnt="4"/>
      <dgm:spPr/>
    </dgm:pt>
    <dgm:pt modelId="{9D4CD99E-47F1-49DD-AF12-4925D65CDDEF}" type="pres">
      <dgm:prSet presAssocID="{B2CDC2D0-9BFD-4BF5-8937-305145466DF6}" presName="spaceB" presStyleCnt="0"/>
      <dgm:spPr/>
    </dgm:pt>
  </dgm:ptLst>
  <dgm:cxnLst>
    <dgm:cxn modelId="{8C5CC701-CFDC-433B-8A2E-65B7EDD24D49}" srcId="{B2CDC2D0-9BFD-4BF5-8937-305145466DF6}" destId="{1E76F26F-73A5-4F16-AFBB-47158353CC38}" srcOrd="1" destOrd="0" parTransId="{EBC7C7A4-B75F-46C3-9CC5-157E6B2F140C}" sibTransId="{68DBA37B-FFCA-4436-B1AA-BA3E1369FF03}"/>
    <dgm:cxn modelId="{63BAE407-B0C1-4493-88F9-6F176EB8DE02}" srcId="{E536C023-628C-415D-AA9D-962D0F1F2189}" destId="{19D30BBC-FECC-46CA-A4C5-B9209007A435}" srcOrd="0" destOrd="0" parTransId="{F56E61E2-CA11-4131-9B05-3C7A4B446EB3}" sibTransId="{D7210561-0E8E-4221-9473-A3DC667D6CD2}"/>
    <dgm:cxn modelId="{FCE5DC12-B404-4196-B384-149F24DE10E2}" srcId="{DC22BE7E-9119-46D9-AE37-867007586AC1}" destId="{C724A9FA-CD94-4343-A0F5-3E7A064C3410}" srcOrd="0" destOrd="0" parTransId="{E7F73E39-7F2D-4900-A446-52DAC136B927}" sibTransId="{0B62D48F-57E5-4292-B1CA-AEAD7816B286}"/>
    <dgm:cxn modelId="{0F776915-B025-4106-BF33-DC74BCCFADF8}" type="presOf" srcId="{3869D9A2-18E0-45BC-8EC8-2C8C70DB5770}" destId="{7D64398B-8BA7-4716-B7D5-FD4CC4C75845}" srcOrd="0" destOrd="2" presId="urn:microsoft.com/office/officeart/2005/8/layout/hProcess11"/>
    <dgm:cxn modelId="{FE5A1419-4BCB-4EA3-82D9-4DBF75583DFE}" srcId="{5E8CFC23-3BBE-41B7-82C9-5B4A6CACB518}" destId="{D8E8A5AD-66DF-45C1-91A2-A4CDE729E853}" srcOrd="2" destOrd="0" parTransId="{48C072DB-0DF6-4641-B827-DA763162CE85}" sibTransId="{EF96B113-5D6E-488E-9147-50440916D50B}"/>
    <dgm:cxn modelId="{0818C71F-83F1-4DFC-9CA3-C449FBFDF746}" type="presOf" srcId="{814185FB-AA21-4300-9059-5D1C10F3C26B}" destId="{95EE2BD0-5419-47EB-B3E3-F82AF6F4FF1C}" srcOrd="0" destOrd="2" presId="urn:microsoft.com/office/officeart/2005/8/layout/hProcess11"/>
    <dgm:cxn modelId="{53B2E425-C346-42FE-B4DF-C31FE2F7100E}" type="presOf" srcId="{F58976BB-A0CB-4F70-BCF3-C159104F6BB2}" destId="{7D64398B-8BA7-4716-B7D5-FD4CC4C75845}" srcOrd="0" destOrd="4" presId="urn:microsoft.com/office/officeart/2005/8/layout/hProcess11"/>
    <dgm:cxn modelId="{7D78F427-C769-4433-A692-DD22CFA0F291}" type="presOf" srcId="{DC22BE7E-9119-46D9-AE37-867007586AC1}" destId="{5F6BDC2C-454D-4553-BA66-9CEAC7085F9E}" srcOrd="0" destOrd="0" presId="urn:microsoft.com/office/officeart/2005/8/layout/hProcess11"/>
    <dgm:cxn modelId="{FCD30D3E-9292-4446-ACC7-DC9C3CF4AC4D}" type="presOf" srcId="{CE32B7D5-FFD9-4FE5-8739-8B02F052A9C8}" destId="{5F6BDC2C-454D-4553-BA66-9CEAC7085F9E}" srcOrd="0" destOrd="4" presId="urn:microsoft.com/office/officeart/2005/8/layout/hProcess11"/>
    <dgm:cxn modelId="{CA414641-B452-4212-8019-FD34145BA29D}" srcId="{5E8CFC23-3BBE-41B7-82C9-5B4A6CACB518}" destId="{814185FB-AA21-4300-9059-5D1C10F3C26B}" srcOrd="1" destOrd="0" parTransId="{93491BE7-EE8A-43D0-9E02-C523CB52D75C}" sibTransId="{2A46A478-2BF0-4B18-962A-78D7F057FF8C}"/>
    <dgm:cxn modelId="{B08FBE41-36D2-47BC-9938-191156EAA4BB}" srcId="{5E8CFC23-3BBE-41B7-82C9-5B4A6CACB518}" destId="{9890DFDD-8F43-4616-8D19-F8420B7DED04}" srcOrd="0" destOrd="0" parTransId="{0E101394-1069-4806-9203-5F80F56DAE99}" sibTransId="{76CAC40F-BAAD-477B-8093-B28B5ACECAF5}"/>
    <dgm:cxn modelId="{8D842749-950D-4C93-955C-528C92E736EF}" type="presOf" srcId="{C724A9FA-CD94-4343-A0F5-3E7A064C3410}" destId="{5F6BDC2C-454D-4553-BA66-9CEAC7085F9E}" srcOrd="0" destOrd="1" presId="urn:microsoft.com/office/officeart/2005/8/layout/hProcess11"/>
    <dgm:cxn modelId="{CE0E436A-382F-4F7E-9D8F-C6EBD54959EA}" type="presOf" srcId="{1E76F26F-73A5-4F16-AFBB-47158353CC38}" destId="{2DC9E666-B7EC-4151-B933-55053D408A1F}" srcOrd="0" destOrd="2" presId="urn:microsoft.com/office/officeart/2005/8/layout/hProcess11"/>
    <dgm:cxn modelId="{F7D61D6F-C0B0-4388-89E8-1CFA0750C4A2}" srcId="{E536C023-628C-415D-AA9D-962D0F1F2189}" destId="{0E76DF1A-5A8D-4D78-9283-734DF9FBA196}" srcOrd="2" destOrd="0" parTransId="{B96FC236-ED6F-4055-919A-47D589C25B45}" sibTransId="{3683CCCC-0419-4E5A-9CCC-2DA6C833D7DE}"/>
    <dgm:cxn modelId="{C6A6386F-476D-4633-9F96-F1609E3D5EB7}" srcId="{B32BE603-0F34-465F-9929-BD40BCCABAB0}" destId="{5E8CFC23-3BBE-41B7-82C9-5B4A6CACB518}" srcOrd="1" destOrd="0" parTransId="{F3D2ABD1-B810-42C1-B3DE-BC5B7155869F}" sibTransId="{35404E1C-4839-4BCC-A4A4-2FB0C0C4EC62}"/>
    <dgm:cxn modelId="{7DE6DB70-515F-489F-8269-DE62CEE8EF55}" type="presOf" srcId="{5E8CFC23-3BBE-41B7-82C9-5B4A6CACB518}" destId="{95EE2BD0-5419-47EB-B3E3-F82AF6F4FF1C}" srcOrd="0" destOrd="0" presId="urn:microsoft.com/office/officeart/2005/8/layout/hProcess11"/>
    <dgm:cxn modelId="{58C6A256-4BF3-4152-83CB-92AE307E72F5}" srcId="{DC22BE7E-9119-46D9-AE37-867007586AC1}" destId="{82086C19-F2D4-43CD-A76A-20A342556CF8}" srcOrd="2" destOrd="0" parTransId="{DD35EBF1-06B9-4564-A844-BD3482FC19F5}" sibTransId="{1351D206-B9D1-418D-B600-D19419E943C9}"/>
    <dgm:cxn modelId="{592C9078-EFA1-4204-B552-B66C77534C76}" srcId="{DC22BE7E-9119-46D9-AE37-867007586AC1}" destId="{7FC3A96F-4E73-4FD6-ACD1-EE823F1C3476}" srcOrd="1" destOrd="0" parTransId="{2B2BF455-614F-41D0-A805-A5AEB57D245F}" sibTransId="{D9A870EA-3FB0-4DDF-90A1-FDC582459A8A}"/>
    <dgm:cxn modelId="{617CAA7A-73B3-4F43-8C0B-0894EE168FF6}" type="presOf" srcId="{7FC3A96F-4E73-4FD6-ACD1-EE823F1C3476}" destId="{5F6BDC2C-454D-4553-BA66-9CEAC7085F9E}" srcOrd="0" destOrd="2" presId="urn:microsoft.com/office/officeart/2005/8/layout/hProcess11"/>
    <dgm:cxn modelId="{9A615A7E-1705-4F83-9B15-06CCCA182C7A}" type="presOf" srcId="{82086C19-F2D4-43CD-A76A-20A342556CF8}" destId="{5F6BDC2C-454D-4553-BA66-9CEAC7085F9E}" srcOrd="0" destOrd="3" presId="urn:microsoft.com/office/officeart/2005/8/layout/hProcess11"/>
    <dgm:cxn modelId="{472AE885-ED1B-4426-BDD8-962BE07B9B7A}" srcId="{B32BE603-0F34-465F-9929-BD40BCCABAB0}" destId="{B2CDC2D0-9BFD-4BF5-8937-305145466DF6}" srcOrd="3" destOrd="0" parTransId="{B3250FE3-3C26-4243-82FE-122E27E83F56}" sibTransId="{24B27A78-DD17-4FEC-8210-B147735FDD56}"/>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0" destOrd="0" parTransId="{6372815E-70CC-4436-BC79-91DD34FE13C1}" sibTransId="{06D3B42F-10C3-42C5-B5ED-D6445FF61F2B}"/>
    <dgm:cxn modelId="{DD41A09A-9D8E-4BA4-BB2F-0D1E2A3BA852}" type="presOf" srcId="{19D30BBC-FECC-46CA-A4C5-B9209007A435}" destId="{7D64398B-8BA7-4716-B7D5-FD4CC4C75845}" srcOrd="0" destOrd="1" presId="urn:microsoft.com/office/officeart/2005/8/layout/hProcess11"/>
    <dgm:cxn modelId="{1A12649F-12B4-4A38-9201-8BC2A0CFC2B6}" type="presOf" srcId="{0E76DF1A-5A8D-4D78-9283-734DF9FBA196}" destId="{7D64398B-8BA7-4716-B7D5-FD4CC4C75845}" srcOrd="0" destOrd="3" presId="urn:microsoft.com/office/officeart/2005/8/layout/hProcess11"/>
    <dgm:cxn modelId="{D0DFEF9F-5A13-498B-A18B-227602C4081B}" srcId="{B2CDC2D0-9BFD-4BF5-8937-305145466DF6}" destId="{E7ABA320-17E5-478C-A6D7-1632FEA06835}" srcOrd="0" destOrd="0" parTransId="{F5B9F348-A0AF-49D3-98F3-B558AA34BEDF}" sibTransId="{7F431A76-35FF-49F2-A681-4D7A832DBB03}"/>
    <dgm:cxn modelId="{C64E4FA0-620F-47B5-8F46-1BA84E148ED5}" type="presOf" srcId="{E7ABA320-17E5-478C-A6D7-1632FEA06835}" destId="{2DC9E666-B7EC-4151-B933-55053D408A1F}" srcOrd="0" destOrd="1" presId="urn:microsoft.com/office/officeart/2005/8/layout/hProcess11"/>
    <dgm:cxn modelId="{430782A0-EF08-44C7-A100-F51654004CA4}" srcId="{E536C023-628C-415D-AA9D-962D0F1F2189}" destId="{3869D9A2-18E0-45BC-8EC8-2C8C70DB5770}" srcOrd="1" destOrd="0" parTransId="{251891F5-11E6-47FD-B2BE-0902BF1B18C4}" sibTransId="{B6074202-5C62-4123-BF1A-EF7DE86FE7E0}"/>
    <dgm:cxn modelId="{3419A5A8-52B7-41A0-9833-B5CFC538D763}" type="presOf" srcId="{E536C023-628C-415D-AA9D-962D0F1F2189}" destId="{7D64398B-8BA7-4716-B7D5-FD4CC4C75845}" srcOrd="0" destOrd="0" presId="urn:microsoft.com/office/officeart/2005/8/layout/hProcess11"/>
    <dgm:cxn modelId="{828BEBA9-74D6-4A9D-B417-B660452AD215}" type="presOf" srcId="{FEA4D56D-B5BA-43D3-A086-1C3CE03F773C}" destId="{95EE2BD0-5419-47EB-B3E3-F82AF6F4FF1C}" srcOrd="0" destOrd="4" presId="urn:microsoft.com/office/officeart/2005/8/layout/hProcess11"/>
    <dgm:cxn modelId="{D434BBB2-3249-4461-AFC1-065848212527}" srcId="{B32BE603-0F34-465F-9929-BD40BCCABAB0}" destId="{E536C023-628C-415D-AA9D-962D0F1F2189}" srcOrd="2" destOrd="0" parTransId="{3E78613A-E468-4F1F-897A-DE2DD80C4E34}" sibTransId="{9FE05973-4133-4117-8650-3EEE8985352C}"/>
    <dgm:cxn modelId="{1341A2C2-1B18-41B3-8E21-992E4B27B5A0}" type="presOf" srcId="{B2CDC2D0-9BFD-4BF5-8937-305145466DF6}" destId="{2DC9E666-B7EC-4151-B933-55053D408A1F}" srcOrd="0" destOrd="0" presId="urn:microsoft.com/office/officeart/2005/8/layout/hProcess11"/>
    <dgm:cxn modelId="{1BFDDFC5-CFFA-4EDD-94FF-DA22B29CDB70}" srcId="{DC22BE7E-9119-46D9-AE37-867007586AC1}" destId="{CE32B7D5-FFD9-4FE5-8739-8B02F052A9C8}" srcOrd="3" destOrd="0" parTransId="{EAD37CBC-4EE9-4F8E-B243-DEF648C52AB2}" sibTransId="{41D9E5B9-794E-4B1C-8E43-94049905EBE2}"/>
    <dgm:cxn modelId="{BD7E70D0-8679-40C5-BF2A-13D8A2AEEAC9}" type="presOf" srcId="{D8E8A5AD-66DF-45C1-91A2-A4CDE729E853}" destId="{95EE2BD0-5419-47EB-B3E3-F82AF6F4FF1C}" srcOrd="0" destOrd="3" presId="urn:microsoft.com/office/officeart/2005/8/layout/hProcess11"/>
    <dgm:cxn modelId="{6CCA12DD-B3C1-4EB6-AD49-56964FA505F7}" srcId="{E536C023-628C-415D-AA9D-962D0F1F2189}" destId="{F58976BB-A0CB-4F70-BCF3-C159104F6BB2}" srcOrd="3" destOrd="0" parTransId="{6AC4025A-54DC-41F8-B36A-9CC50774554A}" sibTransId="{A6363220-3E35-45DD-B98D-78125CDBFD2A}"/>
    <dgm:cxn modelId="{01382DE1-58E7-401A-8B48-CAECBEEE77FC}" type="presOf" srcId="{9890DFDD-8F43-4616-8D19-F8420B7DED04}" destId="{95EE2BD0-5419-47EB-B3E3-F82AF6F4FF1C}" srcOrd="0" destOrd="1" presId="urn:microsoft.com/office/officeart/2005/8/layout/hProcess11"/>
    <dgm:cxn modelId="{58CE28E2-EC21-4D64-8FB4-824F04CD2CD5}" srcId="{5E8CFC23-3BBE-41B7-82C9-5B4A6CACB518}" destId="{FEA4D56D-B5BA-43D3-A086-1C3CE03F773C}" srcOrd="3" destOrd="0" parTransId="{757EB040-F037-4CFA-9C05-57D9AB2B3982}" sibTransId="{A19CEFD9-492C-4159-B768-B1AF16CA1C64}"/>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D08119CF-97A0-4D9A-9C20-C65D6695313F}" type="presParOf" srcId="{7C29544A-5B95-4706-92CC-754F2DA6E449}" destId="{D2668DF9-3030-4E6D-9AC5-1AB774E78C96}" srcOrd="0" destOrd="0" presId="urn:microsoft.com/office/officeart/2005/8/layout/hProcess11"/>
    <dgm:cxn modelId="{C060E224-FDAB-4631-B8AC-378490E6084A}" type="presParOf" srcId="{D2668DF9-3030-4E6D-9AC5-1AB774E78C96}" destId="{5F6BDC2C-454D-4553-BA66-9CEAC7085F9E}" srcOrd="0" destOrd="0" presId="urn:microsoft.com/office/officeart/2005/8/layout/hProcess11"/>
    <dgm:cxn modelId="{DD00B27B-E265-4BBA-9204-3721BF1CE623}" type="presParOf" srcId="{D2668DF9-3030-4E6D-9AC5-1AB774E78C96}" destId="{BAC43330-031C-4484-A1A1-1AF2F522BCCE}" srcOrd="1" destOrd="0" presId="urn:microsoft.com/office/officeart/2005/8/layout/hProcess11"/>
    <dgm:cxn modelId="{EFF91F95-D153-497E-B3E7-14520326F736}" type="presParOf" srcId="{D2668DF9-3030-4E6D-9AC5-1AB774E78C96}" destId="{B337055C-990D-4A86-9F3C-A4520C2C37BB}" srcOrd="2" destOrd="0" presId="urn:microsoft.com/office/officeart/2005/8/layout/hProcess11"/>
    <dgm:cxn modelId="{75855647-3177-460D-8A75-784A26EA49FC}" type="presParOf" srcId="{7C29544A-5B95-4706-92CC-754F2DA6E449}" destId="{F13285DB-CF53-4A86-992A-5E218D9CB3F4}" srcOrd="1" destOrd="0" presId="urn:microsoft.com/office/officeart/2005/8/layout/hProcess11"/>
    <dgm:cxn modelId="{30750F29-1B00-4EF2-9147-EA6DCF4067BB}" type="presParOf" srcId="{7C29544A-5B95-4706-92CC-754F2DA6E449}" destId="{46F2EB6B-85C7-494B-9F97-B1E2E7C1B74A}" srcOrd="2" destOrd="0" presId="urn:microsoft.com/office/officeart/2005/8/layout/hProcess11"/>
    <dgm:cxn modelId="{8D8F66EB-68EF-4934-8F4E-DEDCE2EDADEF}" type="presParOf" srcId="{46F2EB6B-85C7-494B-9F97-B1E2E7C1B74A}" destId="{95EE2BD0-5419-47EB-B3E3-F82AF6F4FF1C}" srcOrd="0" destOrd="0" presId="urn:microsoft.com/office/officeart/2005/8/layout/hProcess11"/>
    <dgm:cxn modelId="{554A3D7F-E8DC-4B91-B925-5BCCD9916F5E}" type="presParOf" srcId="{46F2EB6B-85C7-494B-9F97-B1E2E7C1B74A}" destId="{2683880D-5596-4DCE-8A89-AF48DD5756AA}" srcOrd="1" destOrd="0" presId="urn:microsoft.com/office/officeart/2005/8/layout/hProcess11"/>
    <dgm:cxn modelId="{24571F41-0C08-4F8A-94AD-9AA08C3ABB88}" type="presParOf" srcId="{46F2EB6B-85C7-494B-9F97-B1E2E7C1B74A}" destId="{E6908212-1144-4D2D-AFF2-465294565EDC}" srcOrd="2" destOrd="0" presId="urn:microsoft.com/office/officeart/2005/8/layout/hProcess11"/>
    <dgm:cxn modelId="{A95E6108-AE77-4BE8-BE7A-B6554A64BDB6}" type="presParOf" srcId="{7C29544A-5B95-4706-92CC-754F2DA6E449}" destId="{21D278FE-7BC8-4A0D-B482-AD0B43B7B810}" srcOrd="3" destOrd="0" presId="urn:microsoft.com/office/officeart/2005/8/layout/hProcess11"/>
    <dgm:cxn modelId="{2DFFEB9F-B142-4664-9C8E-AA2A48FDAB43}" type="presParOf" srcId="{7C29544A-5B95-4706-92CC-754F2DA6E449}" destId="{146CDF3B-A04D-4512-959B-A64D984B08F3}" srcOrd="4" destOrd="0" presId="urn:microsoft.com/office/officeart/2005/8/layout/hProcess11"/>
    <dgm:cxn modelId="{CC779589-CD67-4F42-94EA-71C78992C8D9}" type="presParOf" srcId="{146CDF3B-A04D-4512-959B-A64D984B08F3}" destId="{7D64398B-8BA7-4716-B7D5-FD4CC4C75845}" srcOrd="0" destOrd="0" presId="urn:microsoft.com/office/officeart/2005/8/layout/hProcess11"/>
    <dgm:cxn modelId="{BD2A1470-23CF-40B9-B40A-AED562C2DB6A}" type="presParOf" srcId="{146CDF3B-A04D-4512-959B-A64D984B08F3}" destId="{199E6457-DED2-484E-BF87-92AA6F29C224}" srcOrd="1" destOrd="0" presId="urn:microsoft.com/office/officeart/2005/8/layout/hProcess11"/>
    <dgm:cxn modelId="{2FF3E459-C32E-43BF-BCEA-44E3A33C8C73}" type="presParOf" srcId="{146CDF3B-A04D-4512-959B-A64D984B08F3}" destId="{B32BF38C-CF1C-493D-8DC2-67AC304D207B}" srcOrd="2" destOrd="0" presId="urn:microsoft.com/office/officeart/2005/8/layout/hProcess11"/>
    <dgm:cxn modelId="{2237F4C7-14B7-4E11-9827-4E1A041C94CF}" type="presParOf" srcId="{7C29544A-5B95-4706-92CC-754F2DA6E449}" destId="{0B0D3685-8B7B-4DF1-80E6-B1C607748658}" srcOrd="5" destOrd="0" presId="urn:microsoft.com/office/officeart/2005/8/layout/hProcess11"/>
    <dgm:cxn modelId="{ED4D65CB-5BD7-41D7-8A26-98AFEB8A7A9A}" type="presParOf" srcId="{7C29544A-5B95-4706-92CC-754F2DA6E449}" destId="{EFDD505F-7586-4B54-8908-A958CAB2AD81}" srcOrd="6" destOrd="0" presId="urn:microsoft.com/office/officeart/2005/8/layout/hProcess11"/>
    <dgm:cxn modelId="{31F7494F-A377-4E73-A30F-6E7CAB25FCA7}" type="presParOf" srcId="{EFDD505F-7586-4B54-8908-A958CAB2AD81}" destId="{2DC9E666-B7EC-4151-B933-55053D408A1F}" srcOrd="0" destOrd="0" presId="urn:microsoft.com/office/officeart/2005/8/layout/hProcess11"/>
    <dgm:cxn modelId="{487F39D3-56BB-450E-AD5F-017A20DC992B}" type="presParOf" srcId="{EFDD505F-7586-4B54-8908-A958CAB2AD81}" destId="{6AB5095D-43FC-4E2F-B0E5-A1D2C260A11C}" srcOrd="1" destOrd="0" presId="urn:microsoft.com/office/officeart/2005/8/layout/hProcess11"/>
    <dgm:cxn modelId="{74B0DC15-6539-4EF9-897B-2EDAF25B2EB2}" type="presParOf" srcId="{EFDD505F-7586-4B54-8908-A958CAB2AD81}" destId="{9D4CD99E-47F1-49DD-AF12-4925D65CDDEF}"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C724A9FA-CD94-4343-A0F5-3E7A064C3410}">
      <dgm:prSet phldrT="[Text]" custT="1"/>
      <dgm:spPr/>
      <dgm:t>
        <a:bodyPr/>
        <a:lstStyle/>
        <a:p>
          <a:r>
            <a:rPr lang="en-GB" sz="1400" dirty="0">
              <a:latin typeface="Arial" panose="020B0604020202020204" pitchFamily="34" charset="0"/>
              <a:cs typeface="Arial" panose="020B0604020202020204" pitchFamily="34" charset="0"/>
            </a:rPr>
            <a:t>GSR027 – 4 and 11 Sep</a:t>
          </a:r>
          <a:endParaRPr lang="en-GB" sz="1400" dirty="0">
            <a:highlight>
              <a:srgbClr val="FFFF00"/>
            </a:highlight>
            <a:latin typeface="Arial" panose="020B0604020202020204" pitchFamily="34" charset="0"/>
            <a:cs typeface="Arial" panose="020B0604020202020204" pitchFamily="34" charset="0"/>
          </a:endParaRP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5E8CFC23-3BBE-41B7-82C9-5B4A6CACB518}">
      <dgm:prSet phldrT="[Text]" custT="1"/>
      <dgm:spPr/>
      <dgm:t>
        <a:bodyPr/>
        <a:lstStyle/>
        <a:p>
          <a:r>
            <a:rPr lang="en-GB" sz="1400" b="1" dirty="0">
              <a:latin typeface="Arial" panose="020B0604020202020204" pitchFamily="34" charset="0"/>
              <a:cs typeface="Arial" panose="020B0604020202020204" pitchFamily="34" charset="0"/>
            </a:rPr>
            <a:t>October</a:t>
          </a:r>
        </a:p>
      </dgm:t>
    </dgm:pt>
    <dgm:pt modelId="{F3D2ABD1-B810-42C1-B3DE-BC5B7155869F}" type="parTrans" cxnId="{C6A6386F-476D-4633-9F96-F1609E3D5EB7}">
      <dgm:prSet/>
      <dgm:spPr/>
      <dgm:t>
        <a:bodyPr/>
        <a:lstStyle/>
        <a:p>
          <a:endParaRPr lang="en-GB"/>
        </a:p>
      </dgm:t>
    </dgm:pt>
    <dgm:pt modelId="{35404E1C-4839-4BCC-A4A4-2FB0C0C4EC62}" type="sibTrans" cxnId="{C6A6386F-476D-4633-9F96-F1609E3D5EB7}">
      <dgm:prSet/>
      <dgm:spPr/>
      <dgm:t>
        <a:bodyPr/>
        <a:lstStyle/>
        <a:p>
          <a:endParaRPr lang="en-GB"/>
        </a:p>
      </dgm:t>
    </dgm:pt>
    <dgm:pt modelId="{F47FF1A5-6491-4D86-9E18-E4505CFA6634}">
      <dgm:prSet phldrT="[Text]" custT="1"/>
      <dgm:spPr/>
      <dgm:t>
        <a:bodyPr/>
        <a:lstStyle/>
        <a:p>
          <a:r>
            <a:rPr lang="en-GB" sz="1400" b="0" dirty="0">
              <a:latin typeface="Arial" panose="020B0604020202020204" pitchFamily="34" charset="0"/>
              <a:cs typeface="Arial" panose="020B0604020202020204" pitchFamily="34" charset="0"/>
            </a:rPr>
            <a:t>GSR027 – 6 and 8 Oct</a:t>
          </a:r>
        </a:p>
      </dgm:t>
    </dgm:pt>
    <dgm:pt modelId="{6182E7B2-70FF-42D6-9312-0D14176AE6FC}" type="parTrans" cxnId="{C4E68DF5-EA8F-42E3-B035-4D6BA951AEF4}">
      <dgm:prSet/>
      <dgm:spPr/>
      <dgm:t>
        <a:bodyPr/>
        <a:lstStyle/>
        <a:p>
          <a:endParaRPr lang="en-GB"/>
        </a:p>
      </dgm:t>
    </dgm:pt>
    <dgm:pt modelId="{E485B793-F308-40D7-A1F5-77A54F3333EB}" type="sibTrans" cxnId="{C4E68DF5-EA8F-42E3-B035-4D6BA951AEF4}">
      <dgm:prSet/>
      <dgm:spPr/>
      <dgm:t>
        <a:bodyPr/>
        <a:lstStyle/>
        <a:p>
          <a:endParaRPr lang="en-GB"/>
        </a:p>
      </dgm:t>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12053C00-B5FA-4EEA-B745-948EB2F53AC5}">
      <dgm:prSet phldrT="[Text]" custT="1"/>
      <dgm:spPr/>
      <dgm:t>
        <a:bodyPr/>
        <a:lstStyle/>
        <a:p>
          <a:r>
            <a:rPr lang="en-GB" sz="1400" b="0" dirty="0">
              <a:latin typeface="Arial" panose="020B0604020202020204" pitchFamily="34" charset="0"/>
              <a:cs typeface="Arial" panose="020B0604020202020204" pitchFamily="34" charset="0"/>
            </a:rPr>
            <a:t>CM074</a:t>
          </a:r>
          <a:endParaRPr lang="en-GB" sz="1400" b="1" dirty="0">
            <a:latin typeface="Arial" panose="020B0604020202020204" pitchFamily="34" charset="0"/>
            <a:cs typeface="Arial" panose="020B0604020202020204" pitchFamily="34" charset="0"/>
          </a:endParaRPr>
        </a:p>
      </dgm:t>
    </dgm:pt>
    <dgm:pt modelId="{8A6F5488-C2F2-4090-9503-1F88DE016387}" type="parTrans" cxnId="{FDEFCC55-659B-4DDE-9BEE-3F74ADBEB035}">
      <dgm:prSet/>
      <dgm:spPr/>
      <dgm:t>
        <a:bodyPr/>
        <a:lstStyle/>
        <a:p>
          <a:endParaRPr lang="en-GB"/>
        </a:p>
      </dgm:t>
    </dgm:pt>
    <dgm:pt modelId="{FF0D2103-1E9A-4B3F-BDA2-6AE26B796C09}" type="sibTrans" cxnId="{FDEFCC55-659B-4DDE-9BEE-3F74ADBEB035}">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05D0D895-3AB5-4105-BB33-649327BE76DD}" type="pres">
      <dgm:prSet presAssocID="{DC22BE7E-9119-46D9-AE37-867007586AC1}" presName="compositeA" presStyleCnt="0"/>
      <dgm:spPr/>
    </dgm:pt>
    <dgm:pt modelId="{35DF783A-8E9C-49A2-8061-F6FDEBCE0678}" type="pres">
      <dgm:prSet presAssocID="{DC22BE7E-9119-46D9-AE37-867007586AC1}" presName="textA" presStyleLbl="revTx" presStyleIdx="0" presStyleCnt="4">
        <dgm:presLayoutVars>
          <dgm:bulletEnabled val="1"/>
        </dgm:presLayoutVars>
      </dgm:prSet>
      <dgm:spPr/>
    </dgm:pt>
    <dgm:pt modelId="{E59DCF1E-6516-4EC1-A3CF-D6E4ABF062ED}" type="pres">
      <dgm:prSet presAssocID="{DC22BE7E-9119-46D9-AE37-867007586AC1}" presName="circleA" presStyleLbl="node1" presStyleIdx="0" presStyleCnt="4"/>
      <dgm:spPr/>
    </dgm:pt>
    <dgm:pt modelId="{54550980-4EAC-4F96-874E-DB940B4E06AB}" type="pres">
      <dgm:prSet presAssocID="{DC22BE7E-9119-46D9-AE37-867007586AC1}" presName="spaceA" presStyleCnt="0"/>
      <dgm:spPr/>
    </dgm:pt>
    <dgm:pt modelId="{01DF9149-5680-4394-86BC-97270EAA7748}" type="pres">
      <dgm:prSet presAssocID="{06D3B42F-10C3-42C5-B5ED-D6445FF61F2B}" presName="space" presStyleCnt="0"/>
      <dgm:spPr/>
    </dgm:pt>
    <dgm:pt modelId="{6EBAF780-87A6-4591-AD03-63C38A6F26FC}" type="pres">
      <dgm:prSet presAssocID="{5E8CFC23-3BBE-41B7-82C9-5B4A6CACB518}" presName="compositeB" presStyleCnt="0"/>
      <dgm:spPr/>
    </dgm:pt>
    <dgm:pt modelId="{8F1C7D12-B0F7-4EE3-81EB-ACDD76A67BF3}" type="pres">
      <dgm:prSet presAssocID="{5E8CFC23-3BBE-41B7-82C9-5B4A6CACB518}" presName="textB" presStyleLbl="revTx" presStyleIdx="1" presStyleCnt="4">
        <dgm:presLayoutVars>
          <dgm:bulletEnabled val="1"/>
        </dgm:presLayoutVars>
      </dgm:prSet>
      <dgm:spPr/>
    </dgm:pt>
    <dgm:pt modelId="{B0DBF055-B877-467E-9001-5E04FF7CB110}" type="pres">
      <dgm:prSet presAssocID="{5E8CFC23-3BBE-41B7-82C9-5B4A6CACB518}" presName="circleB" presStyleLbl="node1" presStyleIdx="1" presStyleCnt="4"/>
      <dgm:spPr/>
    </dgm:pt>
    <dgm:pt modelId="{E3ED5DAA-1F47-4B25-9712-F1B216C9B278}" type="pres">
      <dgm:prSet presAssocID="{5E8CFC23-3BBE-41B7-82C9-5B4A6CACB518}" presName="spaceB" presStyleCnt="0"/>
      <dgm:spPr/>
    </dgm:pt>
    <dgm:pt modelId="{86BC9F42-522F-489C-8E0C-A116AD8B7234}" type="pres">
      <dgm:prSet presAssocID="{35404E1C-4839-4BCC-A4A4-2FB0C0C4EC62}" presName="space" presStyleCnt="0"/>
      <dgm:spPr/>
    </dgm:pt>
    <dgm:pt modelId="{F5EBAAAC-9311-43B6-8947-E8D66660BC88}" type="pres">
      <dgm:prSet presAssocID="{F895CFA8-F30F-4C93-936B-7AF08A3CF7E3}" presName="compositeA" presStyleCnt="0"/>
      <dgm:spPr/>
    </dgm:pt>
    <dgm:pt modelId="{F3525124-8E2C-4A10-9783-FEC52F49E2D1}" type="pres">
      <dgm:prSet presAssocID="{F895CFA8-F30F-4C93-936B-7AF08A3CF7E3}" presName="textA" presStyleLbl="revTx" presStyleIdx="2" presStyleCnt="4">
        <dgm:presLayoutVars>
          <dgm:bulletEnabled val="1"/>
        </dgm:presLayoutVars>
      </dgm:prSet>
      <dgm:spPr/>
    </dgm:pt>
    <dgm:pt modelId="{7E19562C-2AEE-4476-9CD5-C85FE49456E1}" type="pres">
      <dgm:prSet presAssocID="{F895CFA8-F30F-4C93-936B-7AF08A3CF7E3}" presName="circleA" presStyleLbl="node1" presStyleIdx="2" presStyleCnt="4"/>
      <dgm:spPr/>
    </dgm:pt>
    <dgm:pt modelId="{9171A32F-C7E5-4F8D-9327-659BD17F26DB}" type="pres">
      <dgm:prSet presAssocID="{F895CFA8-F30F-4C93-936B-7AF08A3CF7E3}" presName="spaceA" presStyleCnt="0"/>
      <dgm:spPr/>
    </dgm:pt>
    <dgm:pt modelId="{2FA98C90-3151-4FCC-ACC1-62A5709D4BB9}" type="pres">
      <dgm:prSet presAssocID="{78D7E204-6E6C-4E79-A10E-14AA27EE6A02}" presName="space" presStyleCnt="0"/>
      <dgm:spPr/>
    </dgm:pt>
    <dgm:pt modelId="{99B37D25-A733-436E-9C53-71B2DC8ACFB3}" type="pres">
      <dgm:prSet presAssocID="{68CC81F2-940D-40BE-9483-985AB5CD5E5C}" presName="compositeB" presStyleCnt="0"/>
      <dgm:spPr/>
    </dgm:pt>
    <dgm:pt modelId="{371E4AC8-B869-430B-BDAD-087370781E4B}" type="pres">
      <dgm:prSet presAssocID="{68CC81F2-940D-40BE-9483-985AB5CD5E5C}" presName="textB" presStyleLbl="revTx" presStyleIdx="3" presStyleCnt="4">
        <dgm:presLayoutVars>
          <dgm:bulletEnabled val="1"/>
        </dgm:presLayoutVars>
      </dgm:prSet>
      <dgm:spPr/>
    </dgm:pt>
    <dgm:pt modelId="{29F7C021-31AC-4B1B-AE2C-796F88180DF1}" type="pres">
      <dgm:prSet presAssocID="{68CC81F2-940D-40BE-9483-985AB5CD5E5C}" presName="circleB" presStyleLbl="node1" presStyleIdx="3" presStyleCnt="4"/>
      <dgm:spPr/>
    </dgm:pt>
    <dgm:pt modelId="{120BA837-518E-4589-94B7-8EE93F0B1501}" type="pres">
      <dgm:prSet presAssocID="{68CC81F2-940D-40BE-9483-985AB5CD5E5C}" presName="spaceB" presStyleCnt="0"/>
      <dgm:spPr/>
    </dgm:pt>
  </dgm:ptLst>
  <dgm:cxnLst>
    <dgm:cxn modelId="{FCE5DC12-B404-4196-B384-149F24DE10E2}" srcId="{DC22BE7E-9119-46D9-AE37-867007586AC1}" destId="{C724A9FA-CD94-4343-A0F5-3E7A064C3410}" srcOrd="0" destOrd="0" parTransId="{E7F73E39-7F2D-4900-A446-52DAC136B927}" sibTransId="{0B62D48F-57E5-4292-B1CA-AEAD7816B286}"/>
    <dgm:cxn modelId="{AB0DED1E-1497-4A47-80B0-A57BD16795E4}" type="presOf" srcId="{F895CFA8-F30F-4C93-936B-7AF08A3CF7E3}" destId="{F3525124-8E2C-4A10-9783-FEC52F49E2D1}" srcOrd="0" destOrd="0" presId="urn:microsoft.com/office/officeart/2005/8/layout/hProcess11"/>
    <dgm:cxn modelId="{C6A6386F-476D-4633-9F96-F1609E3D5EB7}" srcId="{B32BE603-0F34-465F-9929-BD40BCCABAB0}" destId="{5E8CFC23-3BBE-41B7-82C9-5B4A6CACB518}" srcOrd="1" destOrd="0" parTransId="{F3D2ABD1-B810-42C1-B3DE-BC5B7155869F}" sibTransId="{35404E1C-4839-4BCC-A4A4-2FB0C0C4EC62}"/>
    <dgm:cxn modelId="{228BF151-A7C8-44C8-B243-0CAC8FD28B26}" type="presOf" srcId="{F47FF1A5-6491-4D86-9E18-E4505CFA6634}" destId="{8F1C7D12-B0F7-4EE3-81EB-ACDD76A67BF3}" srcOrd="0" destOrd="1" presId="urn:microsoft.com/office/officeart/2005/8/layout/hProcess11"/>
    <dgm:cxn modelId="{FDEFCC55-659B-4DDE-9BEE-3F74ADBEB035}" srcId="{68CC81F2-940D-40BE-9483-985AB5CD5E5C}" destId="{12053C00-B5FA-4EEA-B745-948EB2F53AC5}" srcOrd="0" destOrd="0" parTransId="{8A6F5488-C2F2-4090-9503-1F88DE016387}" sibTransId="{FF0D2103-1E9A-4B3F-BDA2-6AE26B796C09}"/>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0" destOrd="0" parTransId="{6372815E-70CC-4436-BC79-91DD34FE13C1}" sibTransId="{06D3B42F-10C3-42C5-B5ED-D6445FF61F2B}"/>
    <dgm:cxn modelId="{85EC73A0-4859-4BA2-B085-BCEC7FD830BE}" type="presOf" srcId="{C724A9FA-CD94-4343-A0F5-3E7A064C3410}" destId="{35DF783A-8E9C-49A2-8061-F6FDEBCE0678}" srcOrd="0" destOrd="1" presId="urn:microsoft.com/office/officeart/2005/8/layout/hProcess11"/>
    <dgm:cxn modelId="{30DE27B1-8AC9-463A-8120-AD5F82F82945}" type="presOf" srcId="{5E8CFC23-3BBE-41B7-82C9-5B4A6CACB518}" destId="{8F1C7D12-B0F7-4EE3-81EB-ACDD76A67BF3}" srcOrd="0" destOrd="0" presId="urn:microsoft.com/office/officeart/2005/8/layout/hProcess11"/>
    <dgm:cxn modelId="{CBB0CABE-9948-4DA6-843A-1F644E67C9BA}" type="presOf" srcId="{DC22BE7E-9119-46D9-AE37-867007586AC1}" destId="{35DF783A-8E9C-49A2-8061-F6FDEBCE0678}" srcOrd="0" destOrd="0" presId="urn:microsoft.com/office/officeart/2005/8/layout/hProcess11"/>
    <dgm:cxn modelId="{65B34ADE-33B8-4D27-958D-1E6652493286}" srcId="{B32BE603-0F34-465F-9929-BD40BCCABAB0}" destId="{68CC81F2-940D-40BE-9483-985AB5CD5E5C}" srcOrd="3" destOrd="0" parTransId="{2BF8F893-6DE5-455D-8AA5-D19E6FCEC9BD}" sibTransId="{19BA551D-7CCE-47C4-B1FB-FB94C3536DDE}"/>
    <dgm:cxn modelId="{88C82BE4-A04C-4EAE-A1B4-D507DDC24561}" type="presOf" srcId="{68CC81F2-940D-40BE-9483-985AB5CD5E5C}" destId="{371E4AC8-B869-430B-BDAD-087370781E4B}" srcOrd="0" destOrd="0" presId="urn:microsoft.com/office/officeart/2005/8/layout/hProcess11"/>
    <dgm:cxn modelId="{E6E020E8-5334-4147-9D22-8694915B7080}" type="presOf" srcId="{12053C00-B5FA-4EEA-B745-948EB2F53AC5}" destId="{371E4AC8-B869-430B-BDAD-087370781E4B}" srcOrd="0" destOrd="1" presId="urn:microsoft.com/office/officeart/2005/8/layout/hProcess11"/>
    <dgm:cxn modelId="{C4E68DF5-EA8F-42E3-B035-4D6BA951AEF4}" srcId="{5E8CFC23-3BBE-41B7-82C9-5B4A6CACB518}" destId="{F47FF1A5-6491-4D86-9E18-E4505CFA6634}" srcOrd="0" destOrd="0" parTransId="{6182E7B2-70FF-42D6-9312-0D14176AE6FC}" sibTransId="{E485B793-F308-40D7-A1F5-77A54F3333EB}"/>
    <dgm:cxn modelId="{94C0FDF7-AE96-4091-B7CA-BE0C0CC9CA77}" srcId="{B32BE603-0F34-465F-9929-BD40BCCABAB0}" destId="{F895CFA8-F30F-4C93-936B-7AF08A3CF7E3}" srcOrd="2" destOrd="0" parTransId="{5B83E484-FBF0-4928-8B90-400B9AF65264}" sibTransId="{78D7E204-6E6C-4E79-A10E-14AA27EE6A02}"/>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316627FC-0527-4FF5-B2AC-5D2E6CC88CD8}" type="presParOf" srcId="{7C29544A-5B95-4706-92CC-754F2DA6E449}" destId="{05D0D895-3AB5-4105-BB33-649327BE76DD}" srcOrd="0" destOrd="0" presId="urn:microsoft.com/office/officeart/2005/8/layout/hProcess11"/>
    <dgm:cxn modelId="{E0B4DC82-C909-4BE4-B131-C75D7F376084}" type="presParOf" srcId="{05D0D895-3AB5-4105-BB33-649327BE76DD}" destId="{35DF783A-8E9C-49A2-8061-F6FDEBCE0678}" srcOrd="0" destOrd="0" presId="urn:microsoft.com/office/officeart/2005/8/layout/hProcess11"/>
    <dgm:cxn modelId="{E67EBF46-D53C-41FC-92D1-7EACD96D8B37}" type="presParOf" srcId="{05D0D895-3AB5-4105-BB33-649327BE76DD}" destId="{E59DCF1E-6516-4EC1-A3CF-D6E4ABF062ED}" srcOrd="1" destOrd="0" presId="urn:microsoft.com/office/officeart/2005/8/layout/hProcess11"/>
    <dgm:cxn modelId="{04F89442-D1D0-42E0-896D-85C71EA4AF9F}" type="presParOf" srcId="{05D0D895-3AB5-4105-BB33-649327BE76DD}" destId="{54550980-4EAC-4F96-874E-DB940B4E06AB}" srcOrd="2" destOrd="0" presId="urn:microsoft.com/office/officeart/2005/8/layout/hProcess11"/>
    <dgm:cxn modelId="{FA5995E4-AF78-460B-8444-79F22FD9720E}" type="presParOf" srcId="{7C29544A-5B95-4706-92CC-754F2DA6E449}" destId="{01DF9149-5680-4394-86BC-97270EAA7748}" srcOrd="1" destOrd="0" presId="urn:microsoft.com/office/officeart/2005/8/layout/hProcess11"/>
    <dgm:cxn modelId="{2A69829D-1013-4EA7-9A86-8A76841CCC5B}" type="presParOf" srcId="{7C29544A-5B95-4706-92CC-754F2DA6E449}" destId="{6EBAF780-87A6-4591-AD03-63C38A6F26FC}" srcOrd="2" destOrd="0" presId="urn:microsoft.com/office/officeart/2005/8/layout/hProcess11"/>
    <dgm:cxn modelId="{10EE1810-AEF5-40CE-9996-FB36D16920F5}" type="presParOf" srcId="{6EBAF780-87A6-4591-AD03-63C38A6F26FC}" destId="{8F1C7D12-B0F7-4EE3-81EB-ACDD76A67BF3}" srcOrd="0" destOrd="0" presId="urn:microsoft.com/office/officeart/2005/8/layout/hProcess11"/>
    <dgm:cxn modelId="{D7415603-6BCF-4BFB-93CD-2AC3825935BD}" type="presParOf" srcId="{6EBAF780-87A6-4591-AD03-63C38A6F26FC}" destId="{B0DBF055-B877-467E-9001-5E04FF7CB110}" srcOrd="1" destOrd="0" presId="urn:microsoft.com/office/officeart/2005/8/layout/hProcess11"/>
    <dgm:cxn modelId="{D074ED62-BE25-4231-B455-61EB4822C6E8}" type="presParOf" srcId="{6EBAF780-87A6-4591-AD03-63C38A6F26FC}" destId="{E3ED5DAA-1F47-4B25-9712-F1B216C9B278}" srcOrd="2" destOrd="0" presId="urn:microsoft.com/office/officeart/2005/8/layout/hProcess11"/>
    <dgm:cxn modelId="{3AB76D54-DFAA-4155-9000-A7B5B80551DD}" type="presParOf" srcId="{7C29544A-5B95-4706-92CC-754F2DA6E449}" destId="{86BC9F42-522F-489C-8E0C-A116AD8B7234}" srcOrd="3" destOrd="0" presId="urn:microsoft.com/office/officeart/2005/8/layout/hProcess11"/>
    <dgm:cxn modelId="{1B1F9E0C-EC5E-4856-956B-EA8591896E4A}" type="presParOf" srcId="{7C29544A-5B95-4706-92CC-754F2DA6E449}" destId="{F5EBAAAC-9311-43B6-8947-E8D66660BC88}" srcOrd="4" destOrd="0" presId="urn:microsoft.com/office/officeart/2005/8/layout/hProcess11"/>
    <dgm:cxn modelId="{6AD70029-2547-42D8-8992-F4F0D188CE11}" type="presParOf" srcId="{F5EBAAAC-9311-43B6-8947-E8D66660BC88}" destId="{F3525124-8E2C-4A10-9783-FEC52F49E2D1}" srcOrd="0" destOrd="0" presId="urn:microsoft.com/office/officeart/2005/8/layout/hProcess11"/>
    <dgm:cxn modelId="{BB2D359D-DF2C-40FE-AA88-25C415591CCF}" type="presParOf" srcId="{F5EBAAAC-9311-43B6-8947-E8D66660BC88}" destId="{7E19562C-2AEE-4476-9CD5-C85FE49456E1}" srcOrd="1" destOrd="0" presId="urn:microsoft.com/office/officeart/2005/8/layout/hProcess11"/>
    <dgm:cxn modelId="{2397E3A7-8AF7-42EE-A945-014F3BC63094}" type="presParOf" srcId="{F5EBAAAC-9311-43B6-8947-E8D66660BC88}" destId="{9171A32F-C7E5-4F8D-9327-659BD17F26DB}" srcOrd="2" destOrd="0" presId="urn:microsoft.com/office/officeart/2005/8/layout/hProcess11"/>
    <dgm:cxn modelId="{F72E826F-F183-4154-A274-44350EBBE30C}" type="presParOf" srcId="{7C29544A-5B95-4706-92CC-754F2DA6E449}" destId="{2FA98C90-3151-4FCC-ACC1-62A5709D4BB9}" srcOrd="5" destOrd="0" presId="urn:microsoft.com/office/officeart/2005/8/layout/hProcess11"/>
    <dgm:cxn modelId="{0E5B3DBC-F743-4BC8-8696-724EE247DDEC}" type="presParOf" srcId="{7C29544A-5B95-4706-92CC-754F2DA6E449}" destId="{99B37D25-A733-436E-9C53-71B2DC8ACFB3}" srcOrd="6" destOrd="0" presId="urn:microsoft.com/office/officeart/2005/8/layout/hProcess11"/>
    <dgm:cxn modelId="{CCC9C178-59FA-4C78-9C52-A8CF0B41183A}" type="presParOf" srcId="{99B37D25-A733-436E-9C53-71B2DC8ACFB3}" destId="{371E4AC8-B869-430B-BDAD-087370781E4B}" srcOrd="0" destOrd="0" presId="urn:microsoft.com/office/officeart/2005/8/layout/hProcess11"/>
    <dgm:cxn modelId="{F18ADF1B-BCE4-4AB3-91F6-56FD734608E3}" type="presParOf" srcId="{99B37D25-A733-436E-9C53-71B2DC8ACFB3}" destId="{29F7C021-31AC-4B1B-AE2C-796F88180DF1}" srcOrd="1" destOrd="0" presId="urn:microsoft.com/office/officeart/2005/8/layout/hProcess11"/>
    <dgm:cxn modelId="{3860C825-E356-42FE-B882-BEAD1F415727}" type="presParOf" srcId="{99B37D25-A733-436E-9C53-71B2DC8ACFB3}" destId="{120BA837-518E-4589-94B7-8EE93F0B1501}"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E28F7B-E39D-45D4-BEFF-5472D8644F49}"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GB"/>
        </a:p>
      </dgm:t>
    </dgm:pt>
    <dgm:pt modelId="{3D1C492F-FC94-478C-B770-38A13F18736F}">
      <dgm:prSet/>
      <dgm:spPr/>
      <dgm:t>
        <a:bodyPr/>
        <a:lstStyle/>
        <a:p>
          <a:pPr algn="just"/>
          <a:r>
            <a:rPr lang="en-GB" b="1" dirty="0">
              <a:latin typeface="Arial" panose="020B0604020202020204" pitchFamily="34" charset="0"/>
              <a:cs typeface="Arial" panose="020B0604020202020204" pitchFamily="34" charset="0"/>
            </a:rPr>
            <a:t>CMP300 – </a:t>
          </a:r>
          <a:r>
            <a:rPr lang="en-GB" b="0" dirty="0">
              <a:latin typeface="Arial" panose="020B0604020202020204" pitchFamily="34" charset="0"/>
              <a:cs typeface="Arial" panose="020B0604020202020204" pitchFamily="34" charset="0"/>
            </a:rPr>
            <a:t>July Panel noted that intention is to present Workgroup Report to September 2020 Panel – Panel to note that this will now be October 2020 (Meeting 21 September 2020 to identify what needs to be done to make this happen)</a:t>
          </a:r>
          <a:endParaRPr lang="en-GB" dirty="0">
            <a:latin typeface="Arial" panose="020B0604020202020204" pitchFamily="34" charset="0"/>
            <a:cs typeface="Arial" panose="020B0604020202020204" pitchFamily="34" charset="0"/>
          </a:endParaRPr>
        </a:p>
      </dgm:t>
    </dgm:pt>
    <dgm:pt modelId="{BE348649-5E11-4A64-8DE3-CBB6E547BA15}" type="parTrans" cxnId="{99519EE0-61C9-494A-9D54-F4E03295BFA1}">
      <dgm:prSet/>
      <dgm:spPr/>
      <dgm:t>
        <a:bodyPr/>
        <a:lstStyle/>
        <a:p>
          <a:endParaRPr lang="en-GB"/>
        </a:p>
      </dgm:t>
    </dgm:pt>
    <dgm:pt modelId="{AC553A83-E20B-4919-94EB-1C2AE6D5352A}" type="sibTrans" cxnId="{99519EE0-61C9-494A-9D54-F4E03295BFA1}">
      <dgm:prSet/>
      <dgm:spPr/>
      <dgm:t>
        <a:bodyPr/>
        <a:lstStyle/>
        <a:p>
          <a:endParaRPr lang="en-GB"/>
        </a:p>
      </dgm:t>
    </dgm:pt>
    <dgm:pt modelId="{B4BAEB0E-5AC0-4CFF-ACE1-2E69B7730B56}">
      <dgm:prSet/>
      <dgm:spPr/>
      <dgm:t>
        <a:bodyPr/>
        <a:lstStyle/>
        <a:p>
          <a:pPr algn="just"/>
          <a:r>
            <a:rPr lang="en-GB" b="1" dirty="0">
              <a:latin typeface="Arial" panose="020B0604020202020204" pitchFamily="34" charset="0"/>
              <a:cs typeface="Arial" panose="020B0604020202020204" pitchFamily="34" charset="0"/>
            </a:rPr>
            <a:t>CMP309/310</a:t>
          </a:r>
          <a:r>
            <a:rPr lang="en-GB" dirty="0">
              <a:latin typeface="Arial" panose="020B0604020202020204" pitchFamily="34" charset="0"/>
              <a:cs typeface="Arial" panose="020B0604020202020204" pitchFamily="34" charset="0"/>
            </a:rPr>
            <a:t> – Note the plan for the no deal Brexit Modifications – </a:t>
          </a:r>
          <a:r>
            <a:rPr lang="en-GB" i="1" dirty="0">
              <a:latin typeface="Arial" panose="020B0604020202020204" pitchFamily="34" charset="0"/>
              <a:cs typeface="Arial" panose="020B0604020202020204" pitchFamily="34" charset="0"/>
            </a:rPr>
            <a:t>separate slide to be added prior to Panel on 25 September 2020</a:t>
          </a:r>
          <a:endParaRPr lang="en-GB" dirty="0">
            <a:latin typeface="Arial" panose="020B0604020202020204" pitchFamily="34" charset="0"/>
            <a:cs typeface="Arial" panose="020B0604020202020204" pitchFamily="34" charset="0"/>
          </a:endParaRPr>
        </a:p>
      </dgm:t>
    </dgm:pt>
    <dgm:pt modelId="{7DC97FDC-1760-4FCE-9484-7E2654674F12}" type="parTrans" cxnId="{40C70974-555F-4DC5-961B-2BB95352B427}">
      <dgm:prSet/>
      <dgm:spPr/>
      <dgm:t>
        <a:bodyPr/>
        <a:lstStyle/>
        <a:p>
          <a:endParaRPr lang="en-GB"/>
        </a:p>
      </dgm:t>
    </dgm:pt>
    <dgm:pt modelId="{14971EB2-8252-4AF3-B997-6E0BDEDCDED0}" type="sibTrans" cxnId="{40C70974-555F-4DC5-961B-2BB95352B427}">
      <dgm:prSet/>
      <dgm:spPr/>
      <dgm:t>
        <a:bodyPr/>
        <a:lstStyle/>
        <a:p>
          <a:endParaRPr lang="en-GB"/>
        </a:p>
      </dgm:t>
    </dgm:pt>
    <dgm:pt modelId="{E30F8CA6-075B-4A16-9EAB-75A7F4AD32BD}">
      <dgm:prSet/>
      <dgm:spPr/>
      <dgm:t>
        <a:bodyPr/>
        <a:lstStyle/>
        <a:p>
          <a:pPr algn="just"/>
          <a:r>
            <a:rPr lang="en-GB" b="1" dirty="0">
              <a:latin typeface="Arial" panose="020B0604020202020204" pitchFamily="34" charset="0"/>
              <a:cs typeface="Arial" panose="020B0604020202020204" pitchFamily="34" charset="0"/>
            </a:rPr>
            <a:t>CMP346 </a:t>
          </a:r>
          <a:r>
            <a:rPr lang="en-GB" b="0" dirty="0">
              <a:latin typeface="Arial" panose="020B0604020202020204" pitchFamily="34" charset="0"/>
              <a:cs typeface="Arial" panose="020B0604020202020204" pitchFamily="34" charset="0"/>
            </a:rPr>
            <a:t>and </a:t>
          </a:r>
          <a:r>
            <a:rPr lang="en-GB" b="1" dirty="0">
              <a:latin typeface="Arial" panose="020B0604020202020204" pitchFamily="34" charset="0"/>
              <a:cs typeface="Arial" panose="020B0604020202020204" pitchFamily="34" charset="0"/>
            </a:rPr>
            <a:t>CMP347</a:t>
          </a:r>
          <a:r>
            <a:rPr lang="en-GB" dirty="0">
              <a:latin typeface="Arial" panose="020B0604020202020204" pitchFamily="34" charset="0"/>
              <a:cs typeface="Arial" panose="020B0604020202020204" pitchFamily="34" charset="0"/>
            </a:rPr>
            <a:t>– Carry out Panel vote</a:t>
          </a:r>
        </a:p>
      </dgm:t>
    </dgm:pt>
    <dgm:pt modelId="{E3B39A17-3BFD-4492-93E4-DB5A01FDD4DE}" type="parTrans" cxnId="{38EF311F-C8FC-4E6D-99EC-9630BE2F6A5B}">
      <dgm:prSet/>
      <dgm:spPr/>
      <dgm:t>
        <a:bodyPr/>
        <a:lstStyle/>
        <a:p>
          <a:endParaRPr lang="en-GB"/>
        </a:p>
      </dgm:t>
    </dgm:pt>
    <dgm:pt modelId="{0D826586-F8FB-4320-9F76-89278F781A3A}" type="sibTrans" cxnId="{38EF311F-C8FC-4E6D-99EC-9630BE2F6A5B}">
      <dgm:prSet/>
      <dgm:spPr/>
      <dgm:t>
        <a:bodyPr/>
        <a:lstStyle/>
        <a:p>
          <a:endParaRPr lang="en-GB"/>
        </a:p>
      </dgm:t>
    </dgm:pt>
    <dgm:pt modelId="{1DA783D7-5C1F-4F86-BD8B-02682719B859}" type="pres">
      <dgm:prSet presAssocID="{E5E28F7B-E39D-45D4-BEFF-5472D8644F49}" presName="diagram" presStyleCnt="0">
        <dgm:presLayoutVars>
          <dgm:dir/>
          <dgm:resizeHandles val="exact"/>
        </dgm:presLayoutVars>
      </dgm:prSet>
      <dgm:spPr/>
    </dgm:pt>
    <dgm:pt modelId="{10B526FB-FD57-4FCF-8F5B-57E254278EC9}" type="pres">
      <dgm:prSet presAssocID="{3D1C492F-FC94-478C-B770-38A13F18736F}" presName="node" presStyleLbl="node1" presStyleIdx="0" presStyleCnt="3">
        <dgm:presLayoutVars>
          <dgm:bulletEnabled val="1"/>
        </dgm:presLayoutVars>
      </dgm:prSet>
      <dgm:spPr/>
    </dgm:pt>
    <dgm:pt modelId="{4321E1AD-A91E-4E39-AE3B-50E7C8A54ABD}" type="pres">
      <dgm:prSet presAssocID="{AC553A83-E20B-4919-94EB-1C2AE6D5352A}" presName="sibTrans" presStyleCnt="0"/>
      <dgm:spPr/>
    </dgm:pt>
    <dgm:pt modelId="{97B91EC9-D7F5-4018-9C37-A76EE90F8657}" type="pres">
      <dgm:prSet presAssocID="{E30F8CA6-075B-4A16-9EAB-75A7F4AD32BD}" presName="node" presStyleLbl="node1" presStyleIdx="1" presStyleCnt="3" custLinFactNeighborX="-2303">
        <dgm:presLayoutVars>
          <dgm:bulletEnabled val="1"/>
        </dgm:presLayoutVars>
      </dgm:prSet>
      <dgm:spPr/>
    </dgm:pt>
    <dgm:pt modelId="{F7F32831-0B8B-4107-92B7-C678F56873E1}" type="pres">
      <dgm:prSet presAssocID="{0D826586-F8FB-4320-9F76-89278F781A3A}" presName="sibTrans" presStyleCnt="0"/>
      <dgm:spPr/>
    </dgm:pt>
    <dgm:pt modelId="{4AA3D864-9FEC-4322-8953-F8571310C036}" type="pres">
      <dgm:prSet presAssocID="{B4BAEB0E-5AC0-4CFF-ACE1-2E69B7730B56}" presName="node" presStyleLbl="node1" presStyleIdx="2" presStyleCnt="3" custLinFactNeighborX="554" custLinFactNeighborY="2">
        <dgm:presLayoutVars>
          <dgm:bulletEnabled val="1"/>
        </dgm:presLayoutVars>
      </dgm:prSet>
      <dgm:spPr/>
    </dgm:pt>
  </dgm:ptLst>
  <dgm:cxnLst>
    <dgm:cxn modelId="{38EF311F-C8FC-4E6D-99EC-9630BE2F6A5B}" srcId="{E5E28F7B-E39D-45D4-BEFF-5472D8644F49}" destId="{E30F8CA6-075B-4A16-9EAB-75A7F4AD32BD}" srcOrd="1" destOrd="0" parTransId="{E3B39A17-3BFD-4492-93E4-DB5A01FDD4DE}" sibTransId="{0D826586-F8FB-4320-9F76-89278F781A3A}"/>
    <dgm:cxn modelId="{5B5DED2B-85AE-4721-B4AC-40357CE222CF}" type="presOf" srcId="{E5E28F7B-E39D-45D4-BEFF-5472D8644F49}" destId="{1DA783D7-5C1F-4F86-BD8B-02682719B859}" srcOrd="0" destOrd="0" presId="urn:microsoft.com/office/officeart/2005/8/layout/default"/>
    <dgm:cxn modelId="{40C70974-555F-4DC5-961B-2BB95352B427}" srcId="{E5E28F7B-E39D-45D4-BEFF-5472D8644F49}" destId="{B4BAEB0E-5AC0-4CFF-ACE1-2E69B7730B56}" srcOrd="2" destOrd="0" parTransId="{7DC97FDC-1760-4FCE-9484-7E2654674F12}" sibTransId="{14971EB2-8252-4AF3-B997-6E0BDEDCDED0}"/>
    <dgm:cxn modelId="{F6863D79-B78A-4C6B-8A10-AB34FF85C661}" type="presOf" srcId="{3D1C492F-FC94-478C-B770-38A13F18736F}" destId="{10B526FB-FD57-4FCF-8F5B-57E254278EC9}" srcOrd="0" destOrd="0" presId="urn:microsoft.com/office/officeart/2005/8/layout/default"/>
    <dgm:cxn modelId="{83A21BDB-72D7-452B-A922-D951621F6EAC}" type="presOf" srcId="{B4BAEB0E-5AC0-4CFF-ACE1-2E69B7730B56}" destId="{4AA3D864-9FEC-4322-8953-F8571310C036}" srcOrd="0" destOrd="0" presId="urn:microsoft.com/office/officeart/2005/8/layout/default"/>
    <dgm:cxn modelId="{99519EE0-61C9-494A-9D54-F4E03295BFA1}" srcId="{E5E28F7B-E39D-45D4-BEFF-5472D8644F49}" destId="{3D1C492F-FC94-478C-B770-38A13F18736F}" srcOrd="0" destOrd="0" parTransId="{BE348649-5E11-4A64-8DE3-CBB6E547BA15}" sibTransId="{AC553A83-E20B-4919-94EB-1C2AE6D5352A}"/>
    <dgm:cxn modelId="{A84120FB-5E5E-4A28-8BF7-401835CDB068}" type="presOf" srcId="{E30F8CA6-075B-4A16-9EAB-75A7F4AD32BD}" destId="{97B91EC9-D7F5-4018-9C37-A76EE90F8657}" srcOrd="0" destOrd="0" presId="urn:microsoft.com/office/officeart/2005/8/layout/default"/>
    <dgm:cxn modelId="{FCD2456E-97EB-4C9C-9495-9C99455C90B3}" type="presParOf" srcId="{1DA783D7-5C1F-4F86-BD8B-02682719B859}" destId="{10B526FB-FD57-4FCF-8F5B-57E254278EC9}" srcOrd="0" destOrd="0" presId="urn:microsoft.com/office/officeart/2005/8/layout/default"/>
    <dgm:cxn modelId="{52B97212-C0FD-4058-A7C9-B033F35C6990}" type="presParOf" srcId="{1DA783D7-5C1F-4F86-BD8B-02682719B859}" destId="{4321E1AD-A91E-4E39-AE3B-50E7C8A54ABD}" srcOrd="1" destOrd="0" presId="urn:microsoft.com/office/officeart/2005/8/layout/default"/>
    <dgm:cxn modelId="{86041DC0-35A1-4D12-AEC0-6131C1AC104F}" type="presParOf" srcId="{1DA783D7-5C1F-4F86-BD8B-02682719B859}" destId="{97B91EC9-D7F5-4018-9C37-A76EE90F8657}" srcOrd="2" destOrd="0" presId="urn:microsoft.com/office/officeart/2005/8/layout/default"/>
    <dgm:cxn modelId="{AF2B26A0-9606-42A0-BDBD-EA4A9F054838}" type="presParOf" srcId="{1DA783D7-5C1F-4F86-BD8B-02682719B859}" destId="{F7F32831-0B8B-4107-92B7-C678F56873E1}" srcOrd="3" destOrd="0" presId="urn:microsoft.com/office/officeart/2005/8/layout/default"/>
    <dgm:cxn modelId="{2E3B7A0A-674B-4C98-A6D8-B7AE7673202F}" type="presParOf" srcId="{1DA783D7-5C1F-4F86-BD8B-02682719B859}" destId="{4AA3D864-9FEC-4322-8953-F8571310C036}"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05DD7D-35B9-47C1-AF6C-32B1BAF456EF}"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7A81D885-CEE6-4342-94AA-3FBAA84C4CC3}">
      <dgm:prSet phldrT="[Text]" custT="1"/>
      <dgm:spPr/>
      <dgm:t>
        <a:bodyPr/>
        <a:lstStyle/>
        <a:p>
          <a:r>
            <a:rPr lang="en-GB" sz="1400" b="1" dirty="0">
              <a:latin typeface="Arial" panose="020B0604020202020204" pitchFamily="34" charset="0"/>
              <a:cs typeface="Arial" panose="020B0604020202020204" pitchFamily="34" charset="0"/>
            </a:rPr>
            <a:t>1 month Consultation (Article </a:t>
          </a:r>
          <a:r>
            <a:rPr lang="en-GB" sz="1400" dirty="0">
              <a:latin typeface="Arial" panose="020B0604020202020204" pitchFamily="34" charset="0"/>
              <a:cs typeface="Arial" panose="020B0604020202020204" pitchFamily="34" charset="0"/>
            </a:rPr>
            <a:t>10.1)</a:t>
          </a:r>
        </a:p>
      </dgm:t>
    </dgm:pt>
    <dgm:pt modelId="{06879A91-75A8-4739-8737-511E3DCF1964}" type="parTrans" cxnId="{39058CCE-40E2-415A-A8E4-FCCD4312113F}">
      <dgm:prSet/>
      <dgm:spPr/>
      <dgm:t>
        <a:bodyPr/>
        <a:lstStyle/>
        <a:p>
          <a:endParaRPr lang="en-GB"/>
        </a:p>
      </dgm:t>
    </dgm:pt>
    <dgm:pt modelId="{C28E7758-5E20-4FC9-AD06-E18CA52E8C4F}" type="sibTrans" cxnId="{39058CCE-40E2-415A-A8E4-FCCD4312113F}">
      <dgm:prSet/>
      <dgm:spPr/>
      <dgm:t>
        <a:bodyPr/>
        <a:lstStyle/>
        <a:p>
          <a:endParaRPr lang="en-GB"/>
        </a:p>
      </dgm:t>
    </dgm:pt>
    <dgm:pt modelId="{1D9F14F6-2472-4870-A18F-CFFB85C21F6C}">
      <dgm:prSet phldrT="[Text]" custT="1"/>
      <dgm:spPr/>
      <dgm:t>
        <a:bodyPr/>
        <a:lstStyle/>
        <a:p>
          <a:r>
            <a:rPr lang="en-GB" sz="1400" b="1" dirty="0">
              <a:latin typeface="Arial" panose="020B0604020202020204" pitchFamily="34" charset="0"/>
              <a:cs typeface="Arial" panose="020B0604020202020204" pitchFamily="34" charset="0"/>
            </a:rPr>
            <a:t>Ofgem must approve Modifications that have EBGL Implications (Article 4.1)</a:t>
          </a:r>
        </a:p>
      </dgm:t>
    </dgm:pt>
    <dgm:pt modelId="{14E4A3BE-6C7D-4E07-8101-C8778D9ACDC7}" type="parTrans" cxnId="{50538284-C9AE-402E-96CA-0E609A231F78}">
      <dgm:prSet/>
      <dgm:spPr/>
      <dgm:t>
        <a:bodyPr/>
        <a:lstStyle/>
        <a:p>
          <a:endParaRPr lang="en-GB"/>
        </a:p>
      </dgm:t>
    </dgm:pt>
    <dgm:pt modelId="{69C472E2-C2D8-493D-861D-4638931D2BD8}" type="sibTrans" cxnId="{50538284-C9AE-402E-96CA-0E609A231F78}">
      <dgm:prSet/>
      <dgm:spPr/>
      <dgm:t>
        <a:bodyPr/>
        <a:lstStyle/>
        <a:p>
          <a:endParaRPr lang="en-GB"/>
        </a:p>
      </dgm:t>
    </dgm:pt>
    <dgm:pt modelId="{6705225A-8EFD-424E-B0BA-53CB0BE7F82D}">
      <dgm:prSet phldrT="[Text]" custT="1"/>
      <dgm:spPr/>
      <dgm:t>
        <a:bodyPr/>
        <a:lstStyle/>
        <a:p>
          <a:r>
            <a:rPr lang="en-GB" sz="1400" b="1" dirty="0">
              <a:latin typeface="Arial" panose="020B0604020202020204" pitchFamily="34" charset="0"/>
              <a:cs typeface="Arial" panose="020B0604020202020204" pitchFamily="34" charset="0"/>
            </a:rPr>
            <a:t>ESO must consider all responses to the 1 month Consultation (Article 10.6)</a:t>
          </a:r>
        </a:p>
      </dgm:t>
    </dgm:pt>
    <dgm:pt modelId="{D9AB7896-BCE5-4AD6-B028-005C1A4A676D}" type="parTrans" cxnId="{5135DBE2-9E70-4D26-9E4E-E7B9E00A5F8F}">
      <dgm:prSet/>
      <dgm:spPr/>
      <dgm:t>
        <a:bodyPr/>
        <a:lstStyle/>
        <a:p>
          <a:endParaRPr lang="en-GB"/>
        </a:p>
      </dgm:t>
    </dgm:pt>
    <dgm:pt modelId="{B2C996A9-F471-490D-B757-838B5DE86932}" type="sibTrans" cxnId="{5135DBE2-9E70-4D26-9E4E-E7B9E00A5F8F}">
      <dgm:prSet/>
      <dgm:spPr/>
      <dgm:t>
        <a:bodyPr/>
        <a:lstStyle/>
        <a:p>
          <a:endParaRPr lang="en-GB"/>
        </a:p>
      </dgm:t>
    </dgm:pt>
    <dgm:pt modelId="{895F0994-932E-4B2F-952F-EE40E2706216}">
      <dgm:prSet phldrT="[Text]" custT="1"/>
      <dgm:spPr/>
      <dgm:t>
        <a:bodyPr/>
        <a:lstStyle/>
        <a:p>
          <a:r>
            <a:rPr lang="en-GB" sz="1400" b="1" dirty="0">
              <a:latin typeface="Arial" panose="020B0604020202020204" pitchFamily="34" charset="0"/>
              <a:cs typeface="Arial" panose="020B0604020202020204" pitchFamily="34" charset="0"/>
            </a:rPr>
            <a:t>Implementation Date no longer than 12 months from Ofgem’s approval unless agreed by Ofgem (Article 5.5) </a:t>
          </a:r>
        </a:p>
      </dgm:t>
    </dgm:pt>
    <dgm:pt modelId="{A0AE4E89-CE24-41CB-9D91-35BA183E0292}" type="parTrans" cxnId="{5FACD7BF-A83A-4F12-A967-849043C43115}">
      <dgm:prSet/>
      <dgm:spPr/>
      <dgm:t>
        <a:bodyPr/>
        <a:lstStyle/>
        <a:p>
          <a:endParaRPr lang="en-GB"/>
        </a:p>
      </dgm:t>
    </dgm:pt>
    <dgm:pt modelId="{3314B6E6-6BCD-4678-AA01-50380C53C246}" type="sibTrans" cxnId="{5FACD7BF-A83A-4F12-A967-849043C43115}">
      <dgm:prSet/>
      <dgm:spPr/>
      <dgm:t>
        <a:bodyPr/>
        <a:lstStyle/>
        <a:p>
          <a:endParaRPr lang="en-GB"/>
        </a:p>
      </dgm:t>
    </dgm:pt>
    <dgm:pt modelId="{C6CB9662-A2A3-41CC-8DF8-21AE449E2CC0}">
      <dgm:prSet phldrT="[Text]" custT="1"/>
      <dgm:spPr/>
      <dgm:t>
        <a:bodyPr/>
        <a:lstStyle/>
        <a:p>
          <a:r>
            <a:rPr kumimoji="0" lang="en-US" sz="1400" b="0" i="0" u="none" strike="noStrike"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This will take place at the Code Administrator Consultation stage.</a:t>
          </a:r>
          <a:endParaRPr lang="en-GB" sz="1400" dirty="0">
            <a:latin typeface="Arial" panose="020B0604020202020204" pitchFamily="34" charset="0"/>
            <a:cs typeface="Arial" panose="020B0604020202020204" pitchFamily="34" charset="0"/>
          </a:endParaRPr>
        </a:p>
      </dgm:t>
    </dgm:pt>
    <dgm:pt modelId="{5C2E6171-E2D5-4B84-9CE5-C8AE3ECDC53E}" type="parTrans" cxnId="{103AD1C9-AFA9-4BE3-9ACD-591B7250DFA1}">
      <dgm:prSet/>
      <dgm:spPr/>
      <dgm:t>
        <a:bodyPr/>
        <a:lstStyle/>
        <a:p>
          <a:endParaRPr lang="en-GB"/>
        </a:p>
      </dgm:t>
    </dgm:pt>
    <dgm:pt modelId="{78D87387-31BC-4587-B4EF-640DAC7E8B72}" type="sibTrans" cxnId="{103AD1C9-AFA9-4BE3-9ACD-591B7250DFA1}">
      <dgm:prSet/>
      <dgm:spPr/>
      <dgm:t>
        <a:bodyPr/>
        <a:lstStyle/>
        <a:p>
          <a:endParaRPr lang="en-GB"/>
        </a:p>
      </dgm:t>
    </dgm:pt>
    <dgm:pt modelId="{6805C931-F3DC-43CA-86F2-30B0D44A9186}">
      <dgm:prSet custT="1"/>
      <dgm:spPr/>
      <dgm:t>
        <a:bodyPr/>
        <a:lstStyle/>
        <a:p>
          <a:pPr>
            <a:buClrTx/>
            <a:buSzTx/>
            <a:buFont typeface="Arial" panose="020B0604020202020204" pitchFamily="34" charset="0"/>
            <a:buChar char="•"/>
          </a:pPr>
          <a:r>
            <a:rPr lang="en-US" sz="1400" dirty="0">
              <a:latin typeface="Arial" panose="020B0604020202020204" pitchFamily="34" charset="0"/>
              <a:ea typeface="Helvetica Neue Light" panose="02000403000000020004" pitchFamily="2" charset="0"/>
              <a:cs typeface="Arial" panose="020B0604020202020204" pitchFamily="34" charset="0"/>
            </a:rPr>
            <a:t>Where a Modification is also an EBGL change, the Final Modification Report will also be considered to be a EBGL amendment proposal. Ofgem will effectively be taking two aligned decisions against one Final Modification Report. </a:t>
          </a:r>
          <a:endParaRPr lang="en-GB" sz="1400" dirty="0">
            <a:latin typeface="Arial" panose="020B0604020202020204" pitchFamily="34" charset="0"/>
            <a:cs typeface="Arial" panose="020B0604020202020204" pitchFamily="34" charset="0"/>
          </a:endParaRPr>
        </a:p>
      </dgm:t>
    </dgm:pt>
    <dgm:pt modelId="{35CEC6F6-CC82-46BF-9117-B8118E1C7316}" type="parTrans" cxnId="{DAD2D94C-7AED-477A-A45B-E5851CF2392C}">
      <dgm:prSet/>
      <dgm:spPr/>
      <dgm:t>
        <a:bodyPr/>
        <a:lstStyle/>
        <a:p>
          <a:endParaRPr lang="en-GB"/>
        </a:p>
      </dgm:t>
    </dgm:pt>
    <dgm:pt modelId="{9C681605-DFEA-417B-8C9E-C82EED0C4F4E}" type="sibTrans" cxnId="{DAD2D94C-7AED-477A-A45B-E5851CF2392C}">
      <dgm:prSet/>
      <dgm:spPr/>
      <dgm:t>
        <a:bodyPr/>
        <a:lstStyle/>
        <a:p>
          <a:endParaRPr lang="en-GB"/>
        </a:p>
      </dgm:t>
    </dgm:pt>
    <dgm:pt modelId="{D89C8CAB-D91F-4933-8795-3C4DB1D430DD}">
      <dgm:prSet phldrT="[Text]" custT="1"/>
      <dgm:spPr/>
      <dgm:t>
        <a:bodyPr/>
        <a:lstStyle/>
        <a:p>
          <a:r>
            <a:rPr kumimoji="0" lang="en-US" sz="1400" b="0" i="0" u="none" strike="noStrike"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sz="1400" dirty="0">
            <a:latin typeface="Arial" panose="020B0604020202020204" pitchFamily="34" charset="0"/>
            <a:cs typeface="Arial" panose="020B0604020202020204" pitchFamily="34" charset="0"/>
          </a:endParaRPr>
        </a:p>
      </dgm:t>
    </dgm:pt>
    <dgm:pt modelId="{4A0DBEA8-DF59-4CCD-B67C-B0830B804444}" type="parTrans" cxnId="{633A3EED-3DDB-44D7-B112-F9C88563A25D}">
      <dgm:prSet/>
      <dgm:spPr/>
      <dgm:t>
        <a:bodyPr/>
        <a:lstStyle/>
        <a:p>
          <a:endParaRPr lang="en-GB"/>
        </a:p>
      </dgm:t>
    </dgm:pt>
    <dgm:pt modelId="{08B3130D-7B70-43EE-AD1B-36C63B0C86F0}" type="sibTrans" cxnId="{633A3EED-3DDB-44D7-B112-F9C88563A25D}">
      <dgm:prSet/>
      <dgm:spPr/>
      <dgm:t>
        <a:bodyPr/>
        <a:lstStyle/>
        <a:p>
          <a:endParaRPr lang="en-GB"/>
        </a:p>
      </dgm:t>
    </dgm:pt>
    <dgm:pt modelId="{28AF0272-A4A1-4729-8322-0D4BA73EE43C}">
      <dgm:prSet phldrT="[Text]" custT="1"/>
      <dgm:spPr/>
      <dgm:t>
        <a:bodyPr/>
        <a:lstStyle/>
        <a:p>
          <a:pPr>
            <a:buClrTx/>
            <a:buSzTx/>
            <a:buFont typeface="Arial" panose="020B0604020202020204" pitchFamily="34" charset="0"/>
            <a:buChar char="•"/>
          </a:pPr>
          <a:r>
            <a:rPr kumimoji="0" lang="en-US" sz="1400" b="0" i="0" u="none" strike="noStrike"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All responses to the consultation should have a ‘sound justification’ as to whether they are included or not included in the </a:t>
          </a:r>
          <a:r>
            <a:rPr lang="en-US" sz="1400" dirty="0">
              <a:latin typeface="Arial" panose="020B0604020202020204" pitchFamily="34" charset="0"/>
              <a:ea typeface="Helvetica Neue Light" panose="02000403000000020004" pitchFamily="2" charset="0"/>
              <a:cs typeface="Arial" panose="020B0604020202020204" pitchFamily="34" charset="0"/>
            </a:rPr>
            <a:t>Final Modification Report (</a:t>
          </a:r>
          <a:r>
            <a:rPr kumimoji="0" lang="en-US" sz="1400" b="0" i="0" u="none" strike="noStrike"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Article 10.6). </a:t>
          </a:r>
          <a:endParaRPr lang="en-GB" sz="1400" dirty="0">
            <a:latin typeface="Arial" panose="020B0604020202020204" pitchFamily="34" charset="0"/>
            <a:cs typeface="Arial" panose="020B0604020202020204" pitchFamily="34" charset="0"/>
          </a:endParaRPr>
        </a:p>
      </dgm:t>
    </dgm:pt>
    <dgm:pt modelId="{D1BE6D3B-345A-44F7-AACF-2295927A32C6}" type="parTrans" cxnId="{BCC7C947-72FF-4D56-B54F-4D82F43C26A8}">
      <dgm:prSet/>
      <dgm:spPr/>
      <dgm:t>
        <a:bodyPr/>
        <a:lstStyle/>
        <a:p>
          <a:endParaRPr lang="en-GB"/>
        </a:p>
      </dgm:t>
    </dgm:pt>
    <dgm:pt modelId="{765B7581-7B09-433A-84EB-C53249CD7736}" type="sibTrans" cxnId="{BCC7C947-72FF-4D56-B54F-4D82F43C26A8}">
      <dgm:prSet/>
      <dgm:spPr/>
      <dgm:t>
        <a:bodyPr/>
        <a:lstStyle/>
        <a:p>
          <a:endParaRPr lang="en-GB"/>
        </a:p>
      </dgm:t>
    </dgm:pt>
    <dgm:pt modelId="{1DA6419D-E5C8-4A6F-827B-C8B3F0EEBD97}">
      <dgm:prSet phldrT="[Text]" custT="1"/>
      <dgm:spPr/>
      <dgm:t>
        <a:bodyPr/>
        <a:lstStyle/>
        <a:p>
          <a:r>
            <a:rPr kumimoji="0" lang="en-US" sz="1400" b="0" i="0" u="none" strike="noStrike"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sz="1400" dirty="0">
            <a:latin typeface="Arial" panose="020B0604020202020204" pitchFamily="34" charset="0"/>
            <a:cs typeface="Arial" panose="020B0604020202020204" pitchFamily="34" charset="0"/>
          </a:endParaRPr>
        </a:p>
      </dgm:t>
    </dgm:pt>
    <dgm:pt modelId="{C197AA1B-BE07-419E-8B11-72D9967022DE}" type="parTrans" cxnId="{DC0D0B1B-4285-430A-AE4F-FC0CB4C3D010}">
      <dgm:prSet/>
      <dgm:spPr/>
      <dgm:t>
        <a:bodyPr/>
        <a:lstStyle/>
        <a:p>
          <a:endParaRPr lang="en-GB"/>
        </a:p>
      </dgm:t>
    </dgm:pt>
    <dgm:pt modelId="{57BB2C77-D5D0-4A41-8FE1-9665D1D28D5F}" type="sibTrans" cxnId="{DC0D0B1B-4285-430A-AE4F-FC0CB4C3D010}">
      <dgm:prSet/>
      <dgm:spPr/>
      <dgm:t>
        <a:bodyPr/>
        <a:lstStyle/>
        <a:p>
          <a:endParaRPr lang="en-GB"/>
        </a:p>
      </dgm:t>
    </dgm:pt>
    <dgm:pt modelId="{2642431F-B079-43B4-8F5A-DFFD6199F3BA}">
      <dgm:prSet phldrT="[Text]" custT="1"/>
      <dgm:spPr/>
      <dgm:t>
        <a:bodyPr/>
        <a:lstStyle/>
        <a:p>
          <a:pPr>
            <a:buClrTx/>
            <a:buSzTx/>
            <a:buFont typeface="Arial" panose="020B0604020202020204" pitchFamily="34" charset="0"/>
            <a:buChar char="•"/>
          </a:pPr>
          <a:r>
            <a:rPr lang="en-US" sz="1400" dirty="0">
              <a:solidFill>
                <a:prstClr val="black"/>
              </a:solidFill>
              <a:latin typeface="Arial" panose="020B0604020202020204" pitchFamily="34" charset="0"/>
              <a:ea typeface="Helvetica Neue Light" panose="02000403000000020004" pitchFamily="2" charset="0"/>
              <a:cs typeface="Arial" panose="020B0604020202020204" pitchFamily="34" charset="0"/>
            </a:rPr>
            <a:t>Final Modification should also contain details of the expected impact on the EBGL objectives (Article 5.5)</a:t>
          </a:r>
          <a:endParaRPr lang="en-GB" sz="1400" dirty="0">
            <a:latin typeface="Arial" panose="020B0604020202020204" pitchFamily="34" charset="0"/>
            <a:cs typeface="Arial" panose="020B0604020202020204" pitchFamily="34" charset="0"/>
          </a:endParaRPr>
        </a:p>
      </dgm:t>
    </dgm:pt>
    <dgm:pt modelId="{D3AEB673-AD23-46CD-B8E8-6667F77C046E}" type="parTrans" cxnId="{0131A089-A546-4C28-94EB-4B60646FA273}">
      <dgm:prSet/>
      <dgm:spPr/>
      <dgm:t>
        <a:bodyPr/>
        <a:lstStyle/>
        <a:p>
          <a:endParaRPr lang="en-GB"/>
        </a:p>
      </dgm:t>
    </dgm:pt>
    <dgm:pt modelId="{C81FA88F-76B3-45BC-A5D5-0585AF311FAB}" type="sibTrans" cxnId="{0131A089-A546-4C28-94EB-4B60646FA273}">
      <dgm:prSet/>
      <dgm:spPr/>
      <dgm:t>
        <a:bodyPr/>
        <a:lstStyle/>
        <a:p>
          <a:endParaRPr lang="en-GB"/>
        </a:p>
      </dgm:t>
    </dgm:pt>
    <dgm:pt modelId="{60488BE1-AA05-4823-BBC6-BC1B9A7934FA}">
      <dgm:prSet phldrT="[Text]" custT="1"/>
      <dgm:spPr/>
      <dgm:t>
        <a:bodyPr/>
        <a:lstStyle/>
        <a:p>
          <a:pPr>
            <a:buClrTx/>
            <a:buSzTx/>
            <a:buFont typeface="Arial" panose="020B0604020202020204" pitchFamily="34" charset="0"/>
            <a:buChar char="•"/>
          </a:pPr>
          <a:r>
            <a:rPr kumimoji="0" lang="en-US" sz="1400" b="1" i="0" u="none" strike="noStrike" cap="none" spc="0" normalizeH="0" baseline="0" noProof="0" dirty="0">
              <a:ln>
                <a:noFill/>
              </a:ln>
              <a:solidFill>
                <a:schemeClr val="bg1"/>
              </a:solidFill>
              <a:effectLst/>
              <a:uLnTx/>
              <a:uFillTx/>
              <a:latin typeface="Arial" panose="020B0604020202020204" pitchFamily="34" charset="0"/>
              <a:ea typeface="Helvetica Neue Light" panose="02000403000000020004" pitchFamily="2" charset="0"/>
              <a:cs typeface="Arial" panose="020B0604020202020204" pitchFamily="34" charset="0"/>
            </a:rPr>
            <a:t>If “Send back”, an updated Final Modification Report should be returned to Ofgem in 2 months (Article 6.1). </a:t>
          </a:r>
          <a:endParaRPr lang="en-GB" sz="1400" b="1" dirty="0">
            <a:solidFill>
              <a:schemeClr val="bg1"/>
            </a:solidFill>
            <a:latin typeface="Arial" panose="020B0604020202020204" pitchFamily="34" charset="0"/>
            <a:cs typeface="Arial" panose="020B0604020202020204" pitchFamily="34" charset="0"/>
          </a:endParaRPr>
        </a:p>
      </dgm:t>
    </dgm:pt>
    <dgm:pt modelId="{0D62CEDB-E472-4905-BE34-31EA9D48E475}" type="parTrans" cxnId="{8F6E080B-9BBB-45D8-B8D3-31653F788D9D}">
      <dgm:prSet/>
      <dgm:spPr/>
      <dgm:t>
        <a:bodyPr/>
        <a:lstStyle/>
        <a:p>
          <a:endParaRPr lang="en-GB"/>
        </a:p>
      </dgm:t>
    </dgm:pt>
    <dgm:pt modelId="{FCB92772-191B-470E-A42B-89A75806D010}" type="sibTrans" cxnId="{8F6E080B-9BBB-45D8-B8D3-31653F788D9D}">
      <dgm:prSet/>
      <dgm:spPr/>
      <dgm:t>
        <a:bodyPr/>
        <a:lstStyle/>
        <a:p>
          <a:endParaRPr lang="en-GB"/>
        </a:p>
      </dgm:t>
    </dgm:pt>
    <dgm:pt modelId="{A8E040D8-0487-4C7C-9C47-D78B24662834}">
      <dgm:prSet phldrT="[Text]" custT="1"/>
      <dgm:spPr/>
      <dgm:t>
        <a:bodyPr/>
        <a:lstStyle/>
        <a:p>
          <a:pPr>
            <a:buClrTx/>
            <a:buSzTx/>
            <a:buFont typeface="Arial" panose="020B0604020202020204" pitchFamily="34" charset="0"/>
            <a:buChar char="•"/>
          </a:pPr>
          <a:r>
            <a:rPr kumimoji="0" lang="en-US" sz="1400" b="0" i="0" u="none" strike="noStrike"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Some additional steps have been included to allow the Modification Panel to send it back to a Workgroup if needed. </a:t>
          </a:r>
          <a:endParaRPr lang="en-GB" sz="1400" dirty="0">
            <a:latin typeface="Arial" panose="020B0604020202020204" pitchFamily="34" charset="0"/>
            <a:cs typeface="Arial" panose="020B0604020202020204" pitchFamily="34" charset="0"/>
          </a:endParaRPr>
        </a:p>
      </dgm:t>
    </dgm:pt>
    <dgm:pt modelId="{847D8E2B-9FA5-4CAD-90CD-204219E9DB8A}" type="parTrans" cxnId="{BC41FD76-1051-4B65-8406-8DE09220851F}">
      <dgm:prSet/>
      <dgm:spPr/>
      <dgm:t>
        <a:bodyPr/>
        <a:lstStyle/>
        <a:p>
          <a:endParaRPr lang="en-GB"/>
        </a:p>
      </dgm:t>
    </dgm:pt>
    <dgm:pt modelId="{E450BD5C-208A-4CD6-B9D6-1796DDD5525E}" type="sibTrans" cxnId="{BC41FD76-1051-4B65-8406-8DE09220851F}">
      <dgm:prSet/>
      <dgm:spPr/>
      <dgm:t>
        <a:bodyPr/>
        <a:lstStyle/>
        <a:p>
          <a:endParaRPr lang="en-GB"/>
        </a:p>
      </dgm:t>
    </dgm:pt>
    <dgm:pt modelId="{2E7F4D37-7C8B-4EB7-9F09-992E62DA4CD2}" type="pres">
      <dgm:prSet presAssocID="{2705DD7D-35B9-47C1-AF6C-32B1BAF456EF}" presName="Name0" presStyleCnt="0">
        <dgm:presLayoutVars>
          <dgm:dir/>
          <dgm:animLvl val="lvl"/>
          <dgm:resizeHandles val="exact"/>
        </dgm:presLayoutVars>
      </dgm:prSet>
      <dgm:spPr/>
    </dgm:pt>
    <dgm:pt modelId="{48DAE2B2-A652-4085-9E59-548AA1A7D803}" type="pres">
      <dgm:prSet presAssocID="{7A81D885-CEE6-4342-94AA-3FBAA84C4CC3}" presName="linNode" presStyleCnt="0"/>
      <dgm:spPr/>
    </dgm:pt>
    <dgm:pt modelId="{F26112D1-368E-4521-B916-E36AE3DFF3EF}" type="pres">
      <dgm:prSet presAssocID="{7A81D885-CEE6-4342-94AA-3FBAA84C4CC3}" presName="parentText" presStyleLbl="node1" presStyleIdx="0" presStyleCnt="5" custLinFactNeighborY="-229">
        <dgm:presLayoutVars>
          <dgm:chMax val="1"/>
          <dgm:bulletEnabled val="1"/>
        </dgm:presLayoutVars>
      </dgm:prSet>
      <dgm:spPr/>
    </dgm:pt>
    <dgm:pt modelId="{972CB6A8-B7CE-4AAB-98E3-A109C267B73B}" type="pres">
      <dgm:prSet presAssocID="{7A81D885-CEE6-4342-94AA-3FBAA84C4CC3}" presName="descendantText" presStyleLbl="alignAccFollowNode1" presStyleIdx="0" presStyleCnt="5">
        <dgm:presLayoutVars>
          <dgm:bulletEnabled val="1"/>
        </dgm:presLayoutVars>
      </dgm:prSet>
      <dgm:spPr/>
    </dgm:pt>
    <dgm:pt modelId="{25C8E400-6052-4E22-9E20-71A9DB906034}" type="pres">
      <dgm:prSet presAssocID="{C28E7758-5E20-4FC9-AD06-E18CA52E8C4F}" presName="sp" presStyleCnt="0"/>
      <dgm:spPr/>
    </dgm:pt>
    <dgm:pt modelId="{30AF0DEB-560E-4E72-AC37-EEEA850B5CBD}" type="pres">
      <dgm:prSet presAssocID="{1D9F14F6-2472-4870-A18F-CFFB85C21F6C}" presName="linNode" presStyleCnt="0"/>
      <dgm:spPr/>
    </dgm:pt>
    <dgm:pt modelId="{BCB431D1-DB38-42AA-875A-0EAE11BE1B97}" type="pres">
      <dgm:prSet presAssocID="{1D9F14F6-2472-4870-A18F-CFFB85C21F6C}" presName="parentText" presStyleLbl="node1" presStyleIdx="1" presStyleCnt="5">
        <dgm:presLayoutVars>
          <dgm:chMax val="1"/>
          <dgm:bulletEnabled val="1"/>
        </dgm:presLayoutVars>
      </dgm:prSet>
      <dgm:spPr/>
    </dgm:pt>
    <dgm:pt modelId="{F78F3348-E1D9-4D61-BB8F-E529286CC862}" type="pres">
      <dgm:prSet presAssocID="{1D9F14F6-2472-4870-A18F-CFFB85C21F6C}" presName="descendantText" presStyleLbl="alignAccFollowNode1" presStyleIdx="1" presStyleCnt="5">
        <dgm:presLayoutVars>
          <dgm:bulletEnabled val="1"/>
        </dgm:presLayoutVars>
      </dgm:prSet>
      <dgm:spPr/>
    </dgm:pt>
    <dgm:pt modelId="{A1B22FD0-9BB5-434B-A3C5-65375F8275DB}" type="pres">
      <dgm:prSet presAssocID="{69C472E2-C2D8-493D-861D-4638931D2BD8}" presName="sp" presStyleCnt="0"/>
      <dgm:spPr/>
    </dgm:pt>
    <dgm:pt modelId="{BF2F090E-F179-484C-AEEE-73116C6A0C44}" type="pres">
      <dgm:prSet presAssocID="{6705225A-8EFD-424E-B0BA-53CB0BE7F82D}" presName="linNode" presStyleCnt="0"/>
      <dgm:spPr/>
    </dgm:pt>
    <dgm:pt modelId="{305F346A-7ADC-4139-8CAC-03D80E6D1ECA}" type="pres">
      <dgm:prSet presAssocID="{6705225A-8EFD-424E-B0BA-53CB0BE7F82D}" presName="parentText" presStyleLbl="node1" presStyleIdx="2" presStyleCnt="5" custLinFactNeighborY="-3402">
        <dgm:presLayoutVars>
          <dgm:chMax val="1"/>
          <dgm:bulletEnabled val="1"/>
        </dgm:presLayoutVars>
      </dgm:prSet>
      <dgm:spPr/>
    </dgm:pt>
    <dgm:pt modelId="{DBE8D2B6-4314-48CE-B17D-7B874A974BF9}" type="pres">
      <dgm:prSet presAssocID="{6705225A-8EFD-424E-B0BA-53CB0BE7F82D}" presName="descendantText" presStyleLbl="alignAccFollowNode1" presStyleIdx="2" presStyleCnt="5">
        <dgm:presLayoutVars>
          <dgm:bulletEnabled val="1"/>
        </dgm:presLayoutVars>
      </dgm:prSet>
      <dgm:spPr/>
    </dgm:pt>
    <dgm:pt modelId="{A08FA39A-2344-4DF0-9B84-A12B2EDE2CAA}" type="pres">
      <dgm:prSet presAssocID="{B2C996A9-F471-490D-B757-838B5DE86932}" presName="sp" presStyleCnt="0"/>
      <dgm:spPr/>
    </dgm:pt>
    <dgm:pt modelId="{FB7F359A-228E-4213-96E0-414044A03C3A}" type="pres">
      <dgm:prSet presAssocID="{895F0994-932E-4B2F-952F-EE40E2706216}" presName="linNode" presStyleCnt="0"/>
      <dgm:spPr/>
    </dgm:pt>
    <dgm:pt modelId="{DC1E577E-779C-4F95-AEBC-83CC60D0C4E6}" type="pres">
      <dgm:prSet presAssocID="{895F0994-932E-4B2F-952F-EE40E2706216}" presName="parentText" presStyleLbl="node1" presStyleIdx="3" presStyleCnt="5">
        <dgm:presLayoutVars>
          <dgm:chMax val="1"/>
          <dgm:bulletEnabled val="1"/>
        </dgm:presLayoutVars>
      </dgm:prSet>
      <dgm:spPr/>
    </dgm:pt>
    <dgm:pt modelId="{F36BED73-C101-4087-8765-70E92E3CAA5E}" type="pres">
      <dgm:prSet presAssocID="{895F0994-932E-4B2F-952F-EE40E2706216}" presName="descendantText" presStyleLbl="alignAccFollowNode1" presStyleIdx="3" presStyleCnt="5">
        <dgm:presLayoutVars>
          <dgm:bulletEnabled val="1"/>
        </dgm:presLayoutVars>
      </dgm:prSet>
      <dgm:spPr/>
    </dgm:pt>
    <dgm:pt modelId="{BC3AF64E-B1A7-49AE-9377-08A3D2DBF5C6}" type="pres">
      <dgm:prSet presAssocID="{3314B6E6-6BCD-4678-AA01-50380C53C246}" presName="sp" presStyleCnt="0"/>
      <dgm:spPr/>
    </dgm:pt>
    <dgm:pt modelId="{7387AD74-2C82-4CED-B042-681B95049F5E}" type="pres">
      <dgm:prSet presAssocID="{60488BE1-AA05-4823-BBC6-BC1B9A7934FA}" presName="linNode" presStyleCnt="0"/>
      <dgm:spPr/>
    </dgm:pt>
    <dgm:pt modelId="{81DD6CDD-11BD-447A-9F3A-C5E2EBC99B59}" type="pres">
      <dgm:prSet presAssocID="{60488BE1-AA05-4823-BBC6-BC1B9A7934FA}" presName="parentText" presStyleLbl="node1" presStyleIdx="4" presStyleCnt="5">
        <dgm:presLayoutVars>
          <dgm:chMax val="1"/>
          <dgm:bulletEnabled val="1"/>
        </dgm:presLayoutVars>
      </dgm:prSet>
      <dgm:spPr/>
    </dgm:pt>
    <dgm:pt modelId="{693FC935-4FBD-416F-BA3E-38EFCC85F90A}" type="pres">
      <dgm:prSet presAssocID="{60488BE1-AA05-4823-BBC6-BC1B9A7934FA}" presName="descendantText" presStyleLbl="alignAccFollowNode1" presStyleIdx="4" presStyleCnt="5">
        <dgm:presLayoutVars>
          <dgm:bulletEnabled val="1"/>
        </dgm:presLayoutVars>
      </dgm:prSet>
      <dgm:spPr/>
    </dgm:pt>
  </dgm:ptLst>
  <dgm:cxnLst>
    <dgm:cxn modelId="{8F6E080B-9BBB-45D8-B8D3-31653F788D9D}" srcId="{2705DD7D-35B9-47C1-AF6C-32B1BAF456EF}" destId="{60488BE1-AA05-4823-BBC6-BC1B9A7934FA}" srcOrd="4" destOrd="0" parTransId="{0D62CEDB-E472-4905-BE34-31EA9D48E475}" sibTransId="{FCB92772-191B-470E-A42B-89A75806D010}"/>
    <dgm:cxn modelId="{33971F18-1422-491E-942E-4FEB0FF74476}" type="presOf" srcId="{2642431F-B079-43B4-8F5A-DFFD6199F3BA}" destId="{F36BED73-C101-4087-8765-70E92E3CAA5E}" srcOrd="0" destOrd="0" presId="urn:microsoft.com/office/officeart/2005/8/layout/vList5"/>
    <dgm:cxn modelId="{DC0D0B1B-4285-430A-AE4F-FC0CB4C3D010}" srcId="{6705225A-8EFD-424E-B0BA-53CB0BE7F82D}" destId="{1DA6419D-E5C8-4A6F-827B-C8B3F0EEBD97}" srcOrd="1" destOrd="0" parTransId="{C197AA1B-BE07-419E-8B11-72D9967022DE}" sibTransId="{57BB2C77-D5D0-4A41-8FE1-9665D1D28D5F}"/>
    <dgm:cxn modelId="{F5833C1C-710D-4B51-9F3B-B409480244F2}" type="presOf" srcId="{6705225A-8EFD-424E-B0BA-53CB0BE7F82D}" destId="{305F346A-7ADC-4139-8CAC-03D80E6D1ECA}" srcOrd="0" destOrd="0" presId="urn:microsoft.com/office/officeart/2005/8/layout/vList5"/>
    <dgm:cxn modelId="{F7D9802A-8E91-47A0-B076-F3370FF89A02}" type="presOf" srcId="{A8E040D8-0487-4C7C-9C47-D78B24662834}" destId="{693FC935-4FBD-416F-BA3E-38EFCC85F90A}" srcOrd="0" destOrd="0" presId="urn:microsoft.com/office/officeart/2005/8/layout/vList5"/>
    <dgm:cxn modelId="{BCC7C947-72FF-4D56-B54F-4D82F43C26A8}" srcId="{6705225A-8EFD-424E-B0BA-53CB0BE7F82D}" destId="{28AF0272-A4A1-4729-8322-0D4BA73EE43C}" srcOrd="0" destOrd="0" parTransId="{D1BE6D3B-345A-44F7-AACF-2295927A32C6}" sibTransId="{765B7581-7B09-433A-84EB-C53249CD7736}"/>
    <dgm:cxn modelId="{DAD2D94C-7AED-477A-A45B-E5851CF2392C}" srcId="{1D9F14F6-2472-4870-A18F-CFFB85C21F6C}" destId="{6805C931-F3DC-43CA-86F2-30B0D44A9186}" srcOrd="0" destOrd="0" parTransId="{35CEC6F6-CC82-46BF-9117-B8118E1C7316}" sibTransId="{9C681605-DFEA-417B-8C9E-C82EED0C4F4E}"/>
    <dgm:cxn modelId="{B7B4216E-684B-4B62-8456-36912C7E55CE}" type="presOf" srcId="{C6CB9662-A2A3-41CC-8DF8-21AE449E2CC0}" destId="{972CB6A8-B7CE-4AAB-98E3-A109C267B73B}" srcOrd="0" destOrd="0" presId="urn:microsoft.com/office/officeart/2005/8/layout/vList5"/>
    <dgm:cxn modelId="{BC41FD76-1051-4B65-8406-8DE09220851F}" srcId="{60488BE1-AA05-4823-BBC6-BC1B9A7934FA}" destId="{A8E040D8-0487-4C7C-9C47-D78B24662834}" srcOrd="0" destOrd="0" parTransId="{847D8E2B-9FA5-4CAD-90CD-204219E9DB8A}" sibTransId="{E450BD5C-208A-4CD6-B9D6-1796DDD5525E}"/>
    <dgm:cxn modelId="{707C2A7F-758E-4859-996C-746E40333F95}" type="presOf" srcId="{28AF0272-A4A1-4729-8322-0D4BA73EE43C}" destId="{DBE8D2B6-4314-48CE-B17D-7B874A974BF9}" srcOrd="0" destOrd="0" presId="urn:microsoft.com/office/officeart/2005/8/layout/vList5"/>
    <dgm:cxn modelId="{25E36D7F-74C7-44B0-BEF3-9A1F2EE62168}" type="presOf" srcId="{6805C931-F3DC-43CA-86F2-30B0D44A9186}" destId="{F78F3348-E1D9-4D61-BB8F-E529286CC862}" srcOrd="0" destOrd="0" presId="urn:microsoft.com/office/officeart/2005/8/layout/vList5"/>
    <dgm:cxn modelId="{35A1ED83-1A7F-44D5-9B12-1899F48A9D5F}" type="presOf" srcId="{2705DD7D-35B9-47C1-AF6C-32B1BAF456EF}" destId="{2E7F4D37-7C8B-4EB7-9F09-992E62DA4CD2}" srcOrd="0" destOrd="0" presId="urn:microsoft.com/office/officeart/2005/8/layout/vList5"/>
    <dgm:cxn modelId="{50538284-C9AE-402E-96CA-0E609A231F78}" srcId="{2705DD7D-35B9-47C1-AF6C-32B1BAF456EF}" destId="{1D9F14F6-2472-4870-A18F-CFFB85C21F6C}" srcOrd="1" destOrd="0" parTransId="{14E4A3BE-6C7D-4E07-8101-C8778D9ACDC7}" sibTransId="{69C472E2-C2D8-493D-861D-4638931D2BD8}"/>
    <dgm:cxn modelId="{0131A089-A546-4C28-94EB-4B60646FA273}" srcId="{895F0994-932E-4B2F-952F-EE40E2706216}" destId="{2642431F-B079-43B4-8F5A-DFFD6199F3BA}" srcOrd="0" destOrd="0" parTransId="{D3AEB673-AD23-46CD-B8E8-6667F77C046E}" sibTransId="{C81FA88F-76B3-45BC-A5D5-0585AF311FAB}"/>
    <dgm:cxn modelId="{4539BBB1-E03C-4DEC-A357-A1A6F1478072}" type="presOf" srcId="{1D9F14F6-2472-4870-A18F-CFFB85C21F6C}" destId="{BCB431D1-DB38-42AA-875A-0EAE11BE1B97}" srcOrd="0" destOrd="0" presId="urn:microsoft.com/office/officeart/2005/8/layout/vList5"/>
    <dgm:cxn modelId="{5FACD7BF-A83A-4F12-A967-849043C43115}" srcId="{2705DD7D-35B9-47C1-AF6C-32B1BAF456EF}" destId="{895F0994-932E-4B2F-952F-EE40E2706216}" srcOrd="3" destOrd="0" parTransId="{A0AE4E89-CE24-41CB-9D91-35BA183E0292}" sibTransId="{3314B6E6-6BCD-4678-AA01-50380C53C246}"/>
    <dgm:cxn modelId="{F039DDC7-B6EC-4D9F-9AC7-39DD66CC456A}" type="presOf" srcId="{60488BE1-AA05-4823-BBC6-BC1B9A7934FA}" destId="{81DD6CDD-11BD-447A-9F3A-C5E2EBC99B59}" srcOrd="0" destOrd="0" presId="urn:microsoft.com/office/officeart/2005/8/layout/vList5"/>
    <dgm:cxn modelId="{103AD1C9-AFA9-4BE3-9ACD-591B7250DFA1}" srcId="{7A81D885-CEE6-4342-94AA-3FBAA84C4CC3}" destId="{C6CB9662-A2A3-41CC-8DF8-21AE449E2CC0}" srcOrd="0" destOrd="0" parTransId="{5C2E6171-E2D5-4B84-9CE5-C8AE3ECDC53E}" sibTransId="{78D87387-31BC-4587-B4EF-640DAC7E8B72}"/>
    <dgm:cxn modelId="{39058CCE-40E2-415A-A8E4-FCCD4312113F}" srcId="{2705DD7D-35B9-47C1-AF6C-32B1BAF456EF}" destId="{7A81D885-CEE6-4342-94AA-3FBAA84C4CC3}" srcOrd="0" destOrd="0" parTransId="{06879A91-75A8-4739-8737-511E3DCF1964}" sibTransId="{C28E7758-5E20-4FC9-AD06-E18CA52E8C4F}"/>
    <dgm:cxn modelId="{BFC710CF-EFBD-4506-9B40-34B1CF39D57D}" type="presOf" srcId="{D89C8CAB-D91F-4933-8795-3C4DB1D430DD}" destId="{972CB6A8-B7CE-4AAB-98E3-A109C267B73B}" srcOrd="0" destOrd="1" presId="urn:microsoft.com/office/officeart/2005/8/layout/vList5"/>
    <dgm:cxn modelId="{5E9D27D9-0B6F-4951-93EC-671088D742F7}" type="presOf" srcId="{895F0994-932E-4B2F-952F-EE40E2706216}" destId="{DC1E577E-779C-4F95-AEBC-83CC60D0C4E6}" srcOrd="0" destOrd="0" presId="urn:microsoft.com/office/officeart/2005/8/layout/vList5"/>
    <dgm:cxn modelId="{5135DBE2-9E70-4D26-9E4E-E7B9E00A5F8F}" srcId="{2705DD7D-35B9-47C1-AF6C-32B1BAF456EF}" destId="{6705225A-8EFD-424E-B0BA-53CB0BE7F82D}" srcOrd="2" destOrd="0" parTransId="{D9AB7896-BCE5-4AD6-B028-005C1A4A676D}" sibTransId="{B2C996A9-F471-490D-B757-838B5DE86932}"/>
    <dgm:cxn modelId="{633A3EED-3DDB-44D7-B112-F9C88563A25D}" srcId="{7A81D885-CEE6-4342-94AA-3FBAA84C4CC3}" destId="{D89C8CAB-D91F-4933-8795-3C4DB1D430DD}" srcOrd="1" destOrd="0" parTransId="{4A0DBEA8-DF59-4CCD-B67C-B0830B804444}" sibTransId="{08B3130D-7B70-43EE-AD1B-36C63B0C86F0}"/>
    <dgm:cxn modelId="{96F9ECEF-91E9-4273-8EC3-6EE3D9900437}" type="presOf" srcId="{1DA6419D-E5C8-4A6F-827B-C8B3F0EEBD97}" destId="{DBE8D2B6-4314-48CE-B17D-7B874A974BF9}" srcOrd="0" destOrd="1" presId="urn:microsoft.com/office/officeart/2005/8/layout/vList5"/>
    <dgm:cxn modelId="{FE12A1F1-5560-4262-9223-1CDC575D1FEB}" type="presOf" srcId="{7A81D885-CEE6-4342-94AA-3FBAA84C4CC3}" destId="{F26112D1-368E-4521-B916-E36AE3DFF3EF}" srcOrd="0" destOrd="0" presId="urn:microsoft.com/office/officeart/2005/8/layout/vList5"/>
    <dgm:cxn modelId="{80E875E0-3345-4DB2-B11A-2F7C3A0953ED}" type="presParOf" srcId="{2E7F4D37-7C8B-4EB7-9F09-992E62DA4CD2}" destId="{48DAE2B2-A652-4085-9E59-548AA1A7D803}" srcOrd="0" destOrd="0" presId="urn:microsoft.com/office/officeart/2005/8/layout/vList5"/>
    <dgm:cxn modelId="{7AD7E21B-6272-4C9E-BFBD-13BE1FABE3CB}" type="presParOf" srcId="{48DAE2B2-A652-4085-9E59-548AA1A7D803}" destId="{F26112D1-368E-4521-B916-E36AE3DFF3EF}" srcOrd="0" destOrd="0" presId="urn:microsoft.com/office/officeart/2005/8/layout/vList5"/>
    <dgm:cxn modelId="{92FAD8D9-B030-4586-9166-E5BB21B8F37E}" type="presParOf" srcId="{48DAE2B2-A652-4085-9E59-548AA1A7D803}" destId="{972CB6A8-B7CE-4AAB-98E3-A109C267B73B}" srcOrd="1" destOrd="0" presId="urn:microsoft.com/office/officeart/2005/8/layout/vList5"/>
    <dgm:cxn modelId="{35F6EFB8-729B-450F-A73D-E7030D1CC7B0}" type="presParOf" srcId="{2E7F4D37-7C8B-4EB7-9F09-992E62DA4CD2}" destId="{25C8E400-6052-4E22-9E20-71A9DB906034}" srcOrd="1" destOrd="0" presId="urn:microsoft.com/office/officeart/2005/8/layout/vList5"/>
    <dgm:cxn modelId="{E144EC63-05BE-475D-A8C2-908E383CA40C}" type="presParOf" srcId="{2E7F4D37-7C8B-4EB7-9F09-992E62DA4CD2}" destId="{30AF0DEB-560E-4E72-AC37-EEEA850B5CBD}" srcOrd="2" destOrd="0" presId="urn:microsoft.com/office/officeart/2005/8/layout/vList5"/>
    <dgm:cxn modelId="{D59169D0-10BC-48C2-BBCE-27839052725F}" type="presParOf" srcId="{30AF0DEB-560E-4E72-AC37-EEEA850B5CBD}" destId="{BCB431D1-DB38-42AA-875A-0EAE11BE1B97}" srcOrd="0" destOrd="0" presId="urn:microsoft.com/office/officeart/2005/8/layout/vList5"/>
    <dgm:cxn modelId="{405CBD70-D2F0-46A3-AF1C-00722343AAE8}" type="presParOf" srcId="{30AF0DEB-560E-4E72-AC37-EEEA850B5CBD}" destId="{F78F3348-E1D9-4D61-BB8F-E529286CC862}" srcOrd="1" destOrd="0" presId="urn:microsoft.com/office/officeart/2005/8/layout/vList5"/>
    <dgm:cxn modelId="{4E882C60-FE91-41D4-9FBC-D7764C7EA77F}" type="presParOf" srcId="{2E7F4D37-7C8B-4EB7-9F09-992E62DA4CD2}" destId="{A1B22FD0-9BB5-434B-A3C5-65375F8275DB}" srcOrd="3" destOrd="0" presId="urn:microsoft.com/office/officeart/2005/8/layout/vList5"/>
    <dgm:cxn modelId="{55008DE3-A2CC-44C1-AD04-BBC1719477F3}" type="presParOf" srcId="{2E7F4D37-7C8B-4EB7-9F09-992E62DA4CD2}" destId="{BF2F090E-F179-484C-AEEE-73116C6A0C44}" srcOrd="4" destOrd="0" presId="urn:microsoft.com/office/officeart/2005/8/layout/vList5"/>
    <dgm:cxn modelId="{CEB3C127-A328-4D48-A2CA-71A9507630C2}" type="presParOf" srcId="{BF2F090E-F179-484C-AEEE-73116C6A0C44}" destId="{305F346A-7ADC-4139-8CAC-03D80E6D1ECA}" srcOrd="0" destOrd="0" presId="urn:microsoft.com/office/officeart/2005/8/layout/vList5"/>
    <dgm:cxn modelId="{99925B00-3A44-4D1A-888B-B7466B779CF4}" type="presParOf" srcId="{BF2F090E-F179-484C-AEEE-73116C6A0C44}" destId="{DBE8D2B6-4314-48CE-B17D-7B874A974BF9}" srcOrd="1" destOrd="0" presId="urn:microsoft.com/office/officeart/2005/8/layout/vList5"/>
    <dgm:cxn modelId="{D41FC27C-B1F4-4B91-AEBD-52D66032E526}" type="presParOf" srcId="{2E7F4D37-7C8B-4EB7-9F09-992E62DA4CD2}" destId="{A08FA39A-2344-4DF0-9B84-A12B2EDE2CAA}" srcOrd="5" destOrd="0" presId="urn:microsoft.com/office/officeart/2005/8/layout/vList5"/>
    <dgm:cxn modelId="{7BE19CD3-18B7-4CB0-A6F2-1C70F8378B8C}" type="presParOf" srcId="{2E7F4D37-7C8B-4EB7-9F09-992E62DA4CD2}" destId="{FB7F359A-228E-4213-96E0-414044A03C3A}" srcOrd="6" destOrd="0" presId="urn:microsoft.com/office/officeart/2005/8/layout/vList5"/>
    <dgm:cxn modelId="{00911820-3578-4C76-851F-0DA53AD86A44}" type="presParOf" srcId="{FB7F359A-228E-4213-96E0-414044A03C3A}" destId="{DC1E577E-779C-4F95-AEBC-83CC60D0C4E6}" srcOrd="0" destOrd="0" presId="urn:microsoft.com/office/officeart/2005/8/layout/vList5"/>
    <dgm:cxn modelId="{6F3E5179-3A3A-4652-8D6B-244B37A53E31}" type="presParOf" srcId="{FB7F359A-228E-4213-96E0-414044A03C3A}" destId="{F36BED73-C101-4087-8765-70E92E3CAA5E}" srcOrd="1" destOrd="0" presId="urn:microsoft.com/office/officeart/2005/8/layout/vList5"/>
    <dgm:cxn modelId="{216A720B-0A53-4465-96FE-9488639ADC10}" type="presParOf" srcId="{2E7F4D37-7C8B-4EB7-9F09-992E62DA4CD2}" destId="{BC3AF64E-B1A7-49AE-9377-08A3D2DBF5C6}" srcOrd="7" destOrd="0" presId="urn:microsoft.com/office/officeart/2005/8/layout/vList5"/>
    <dgm:cxn modelId="{C9E2B629-B822-49F1-ABF0-C5C5B325B624}" type="presParOf" srcId="{2E7F4D37-7C8B-4EB7-9F09-992E62DA4CD2}" destId="{7387AD74-2C82-4CED-B042-681B95049F5E}" srcOrd="8" destOrd="0" presId="urn:microsoft.com/office/officeart/2005/8/layout/vList5"/>
    <dgm:cxn modelId="{E5A61585-6CA0-4049-8BF9-D418D1990932}" type="presParOf" srcId="{7387AD74-2C82-4CED-B042-681B95049F5E}" destId="{81DD6CDD-11BD-447A-9F3A-C5E2EBC99B59}" srcOrd="0" destOrd="0" presId="urn:microsoft.com/office/officeart/2005/8/layout/vList5"/>
    <dgm:cxn modelId="{205F905E-9808-404A-8D97-74F7D0477321}" type="presParOf" srcId="{7387AD74-2C82-4CED-B042-681B95049F5E}" destId="{693FC935-4FBD-416F-BA3E-38EFCC85F90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942372D-D4BF-4D50-843A-190CD598C5D0}" type="doc">
      <dgm:prSet loTypeId="urn:microsoft.com/office/officeart/2005/8/layout/vList6" loCatId="list" qsTypeId="urn:microsoft.com/office/officeart/2005/8/quickstyle/simple1" qsCatId="simple" csTypeId="urn:microsoft.com/office/officeart/2005/8/colors/accent2_2" csCatId="accent2" phldr="1"/>
      <dgm:spPr/>
      <dgm:t>
        <a:bodyPr/>
        <a:lstStyle/>
        <a:p>
          <a:endParaRPr lang="en-GB"/>
        </a:p>
      </dgm:t>
    </dgm:pt>
    <dgm:pt modelId="{5E554B10-404B-45EA-B490-FEB64E41D642}">
      <dgm:prSet phldrT="[Text]"/>
      <dgm:spPr/>
      <dgm:t>
        <a:bodyPr/>
        <a:lstStyle/>
        <a:p>
          <a:r>
            <a:rPr lang="en-GB" b="1" dirty="0">
              <a:latin typeface="Arial" panose="020B0604020202020204" pitchFamily="34" charset="0"/>
              <a:cs typeface="Arial" panose="020B0604020202020204" pitchFamily="34" charset="0"/>
            </a:rPr>
            <a:t>Proposal Form </a:t>
          </a:r>
          <a:endParaRPr lang="en-GB" dirty="0">
            <a:latin typeface="Arial" panose="020B0604020202020204" pitchFamily="34" charset="0"/>
            <a:cs typeface="Arial" panose="020B0604020202020204" pitchFamily="34" charset="0"/>
          </a:endParaRPr>
        </a:p>
      </dgm:t>
    </dgm:pt>
    <dgm:pt modelId="{2B43E32C-1085-436B-87EC-00F773ADAC8F}" type="parTrans" cxnId="{EFD1175E-06DD-45EB-A5C1-3F1B1B97380D}">
      <dgm:prSet/>
      <dgm:spPr/>
      <dgm:t>
        <a:bodyPr/>
        <a:lstStyle/>
        <a:p>
          <a:endParaRPr lang="en-GB"/>
        </a:p>
      </dgm:t>
    </dgm:pt>
    <dgm:pt modelId="{2E5BDE3C-F068-458B-A485-8D3C013DDA09}" type="sibTrans" cxnId="{EFD1175E-06DD-45EB-A5C1-3F1B1B97380D}">
      <dgm:prSet/>
      <dgm:spPr/>
      <dgm:t>
        <a:bodyPr/>
        <a:lstStyle/>
        <a:p>
          <a:endParaRPr lang="en-GB"/>
        </a:p>
      </dgm:t>
    </dgm:pt>
    <dgm:pt modelId="{3ADE4711-FD2F-452E-95B9-9503047A3EC7}">
      <dgm:prSet phldrT="[Text]"/>
      <dgm:spPr/>
      <dgm:t>
        <a:bodyPr/>
        <a:lstStyle/>
        <a:p>
          <a:r>
            <a:rPr lang="en-GB" b="1" dirty="0">
              <a:latin typeface="Arial" panose="020B0604020202020204" pitchFamily="34" charset="0"/>
              <a:cs typeface="Arial" panose="020B0604020202020204" pitchFamily="34" charset="0"/>
            </a:rPr>
            <a:t>Modification Tracker</a:t>
          </a:r>
          <a:endParaRPr lang="en-GB" dirty="0">
            <a:latin typeface="Arial" panose="020B0604020202020204" pitchFamily="34" charset="0"/>
            <a:cs typeface="Arial" panose="020B0604020202020204" pitchFamily="34" charset="0"/>
          </a:endParaRPr>
        </a:p>
      </dgm:t>
    </dgm:pt>
    <dgm:pt modelId="{F18A230C-7242-460C-8222-89E68F1F2E14}" type="parTrans" cxnId="{E96679A4-0D6A-40EF-8060-103266546D3E}">
      <dgm:prSet/>
      <dgm:spPr/>
      <dgm:t>
        <a:bodyPr/>
        <a:lstStyle/>
        <a:p>
          <a:endParaRPr lang="en-GB"/>
        </a:p>
      </dgm:t>
    </dgm:pt>
    <dgm:pt modelId="{F5CD3732-80D4-436D-966F-C7E991014289}" type="sibTrans" cxnId="{E96679A4-0D6A-40EF-8060-103266546D3E}">
      <dgm:prSet/>
      <dgm:spPr/>
      <dgm:t>
        <a:bodyPr/>
        <a:lstStyle/>
        <a:p>
          <a:endParaRPr lang="en-GB"/>
        </a:p>
      </dgm:t>
    </dgm:pt>
    <dgm:pt modelId="{CDB29730-FF09-4875-B47C-A3B176E57CB2}">
      <dgm:prSet phldrT="[Text]"/>
      <dgm:spPr/>
      <dgm:t>
        <a:bodyPr/>
        <a:lstStyle/>
        <a:p>
          <a:r>
            <a:rPr lang="en-GB" b="1" dirty="0">
              <a:latin typeface="Arial" panose="020B0604020202020204" pitchFamily="34" charset="0"/>
              <a:cs typeface="Arial" panose="020B0604020202020204" pitchFamily="34" charset="0"/>
            </a:rPr>
            <a:t>Workgroup Terms of Reference</a:t>
          </a:r>
          <a:endParaRPr lang="en-GB" dirty="0">
            <a:latin typeface="Arial" panose="020B0604020202020204" pitchFamily="34" charset="0"/>
            <a:cs typeface="Arial" panose="020B0604020202020204" pitchFamily="34" charset="0"/>
          </a:endParaRPr>
        </a:p>
      </dgm:t>
    </dgm:pt>
    <dgm:pt modelId="{88030D63-E492-4E0C-BF5A-7EA0B4B0EB68}" type="parTrans" cxnId="{5AD814DB-B1B4-4AE5-9478-6B12D6B64D6C}">
      <dgm:prSet/>
      <dgm:spPr/>
      <dgm:t>
        <a:bodyPr/>
        <a:lstStyle/>
        <a:p>
          <a:endParaRPr lang="en-GB"/>
        </a:p>
      </dgm:t>
    </dgm:pt>
    <dgm:pt modelId="{AB664F78-4572-42CF-964C-43F6A4BE3EB1}" type="sibTrans" cxnId="{5AD814DB-B1B4-4AE5-9478-6B12D6B64D6C}">
      <dgm:prSet/>
      <dgm:spPr/>
      <dgm:t>
        <a:bodyPr/>
        <a:lstStyle/>
        <a:p>
          <a:endParaRPr lang="en-GB"/>
        </a:p>
      </dgm:t>
    </dgm:pt>
    <dgm:pt modelId="{A1D9C685-8F80-4288-A985-42EB387F120B}">
      <dgm:prSet phldrT="[Text]"/>
      <dgm:spPr/>
      <dgm:t>
        <a:bodyPr/>
        <a:lstStyle/>
        <a:p>
          <a:r>
            <a:rPr lang="en-GB" b="1" dirty="0">
              <a:latin typeface="Arial" panose="020B0604020202020204" pitchFamily="34" charset="0"/>
              <a:cs typeface="Arial" panose="020B0604020202020204" pitchFamily="34" charset="0"/>
            </a:rPr>
            <a:t>Code Administrator Consultation</a:t>
          </a:r>
        </a:p>
      </dgm:t>
    </dgm:pt>
    <dgm:pt modelId="{138ACD3E-451B-419D-A890-C49708E78720}" type="parTrans" cxnId="{68CE47D5-1CE2-4790-9DB9-6A9FBBA9C189}">
      <dgm:prSet/>
      <dgm:spPr/>
      <dgm:t>
        <a:bodyPr/>
        <a:lstStyle/>
        <a:p>
          <a:endParaRPr lang="en-GB"/>
        </a:p>
      </dgm:t>
    </dgm:pt>
    <dgm:pt modelId="{6504322A-77D6-41C8-999C-ABD327D8D8EC}" type="sibTrans" cxnId="{68CE47D5-1CE2-4790-9DB9-6A9FBBA9C189}">
      <dgm:prSet/>
      <dgm:spPr/>
      <dgm:t>
        <a:bodyPr/>
        <a:lstStyle/>
        <a:p>
          <a:endParaRPr lang="en-GB"/>
        </a:p>
      </dgm:t>
    </dgm:pt>
    <dgm:pt modelId="{594CAE6A-BAF5-40AD-857E-8945E2C1D82E}">
      <dgm:prSet/>
      <dgm:spPr/>
      <dgm:t>
        <a:bodyPr/>
        <a:lstStyle/>
        <a:p>
          <a:r>
            <a:rPr lang="en-GB" dirty="0">
              <a:latin typeface="Arial" panose="020B0604020202020204" pitchFamily="34" charset="0"/>
              <a:cs typeface="Arial" panose="020B0604020202020204" pitchFamily="34" charset="0"/>
            </a:rPr>
            <a:t>Proposers to identify if EBGL implications on Proposal Form – we will clarify with Proposers prior to submission and in Critical Friend window (where required)</a:t>
          </a:r>
        </a:p>
      </dgm:t>
    </dgm:pt>
    <dgm:pt modelId="{A0836D00-6858-482C-9D10-9F5AB7CECB2F}" type="parTrans" cxnId="{0D88234B-21A4-4978-BAEC-CFF44E1BA72C}">
      <dgm:prSet/>
      <dgm:spPr/>
      <dgm:t>
        <a:bodyPr/>
        <a:lstStyle/>
        <a:p>
          <a:endParaRPr lang="en-GB"/>
        </a:p>
      </dgm:t>
    </dgm:pt>
    <dgm:pt modelId="{5991DF1B-90E9-41D9-B7E6-889BC55A652E}" type="sibTrans" cxnId="{0D88234B-21A4-4978-BAEC-CFF44E1BA72C}">
      <dgm:prSet/>
      <dgm:spPr/>
      <dgm:t>
        <a:bodyPr/>
        <a:lstStyle/>
        <a:p>
          <a:endParaRPr lang="en-GB"/>
        </a:p>
      </dgm:t>
    </dgm:pt>
    <dgm:pt modelId="{BD2DD1C0-E098-444B-8376-292D01BA90CB}">
      <dgm:prSet/>
      <dgm:spPr/>
      <dgm:t>
        <a:bodyPr/>
        <a:lstStyle/>
        <a:p>
          <a:r>
            <a:rPr lang="en-GB" dirty="0">
              <a:latin typeface="Arial" panose="020B0604020202020204" pitchFamily="34" charset="0"/>
              <a:cs typeface="Arial" panose="020B0604020202020204" pitchFamily="34" charset="0"/>
            </a:rPr>
            <a:t>Includes a new column to indicate if EBGL implications </a:t>
          </a:r>
        </a:p>
      </dgm:t>
    </dgm:pt>
    <dgm:pt modelId="{3D2CD18C-8E92-4E02-BE21-33A56CFCEDC7}" type="parTrans" cxnId="{A7341AB1-7F47-4EA7-8807-C75D43F46FB6}">
      <dgm:prSet/>
      <dgm:spPr/>
      <dgm:t>
        <a:bodyPr/>
        <a:lstStyle/>
        <a:p>
          <a:endParaRPr lang="en-GB"/>
        </a:p>
      </dgm:t>
    </dgm:pt>
    <dgm:pt modelId="{D1A597A4-9F5C-45B7-9C17-BA93A44D9ADE}" type="sibTrans" cxnId="{A7341AB1-7F47-4EA7-8807-C75D43F46FB6}">
      <dgm:prSet/>
      <dgm:spPr/>
      <dgm:t>
        <a:bodyPr/>
        <a:lstStyle/>
        <a:p>
          <a:endParaRPr lang="en-GB"/>
        </a:p>
      </dgm:t>
    </dgm:pt>
    <dgm:pt modelId="{196194DA-D72F-4523-9CAC-B91A25F1C82F}">
      <dgm:prSet/>
      <dgm:spPr/>
      <dgm:t>
        <a:bodyPr/>
        <a:lstStyle/>
        <a:p>
          <a:r>
            <a:rPr lang="en-GB" dirty="0">
              <a:latin typeface="Arial" panose="020B0604020202020204" pitchFamily="34" charset="0"/>
              <a:cs typeface="Arial" panose="020B0604020202020204" pitchFamily="34" charset="0"/>
            </a:rPr>
            <a:t>“Consider EBGL implications” will be added as a Terms of Reference</a:t>
          </a:r>
        </a:p>
      </dgm:t>
    </dgm:pt>
    <dgm:pt modelId="{20C7178C-091F-40A3-8312-9A9AD2B9F676}" type="parTrans" cxnId="{18795058-BEF3-4DE0-851C-4885D024FC05}">
      <dgm:prSet/>
      <dgm:spPr/>
      <dgm:t>
        <a:bodyPr/>
        <a:lstStyle/>
        <a:p>
          <a:endParaRPr lang="en-GB"/>
        </a:p>
      </dgm:t>
    </dgm:pt>
    <dgm:pt modelId="{CB502774-681E-450E-9CC4-9913E99FAD8E}" type="sibTrans" cxnId="{18795058-BEF3-4DE0-851C-4885D024FC05}">
      <dgm:prSet/>
      <dgm:spPr/>
      <dgm:t>
        <a:bodyPr/>
        <a:lstStyle/>
        <a:p>
          <a:endParaRPr lang="en-GB"/>
        </a:p>
      </dgm:t>
    </dgm:pt>
    <dgm:pt modelId="{B25F8A09-A0B5-4CD1-84D4-062376EAF15B}">
      <dgm:prSet phldrT="[Text]"/>
      <dgm:spPr/>
      <dgm:t>
        <a:bodyPr/>
        <a:lstStyle/>
        <a:p>
          <a:r>
            <a:rPr lang="en-GB" b="0" dirty="0">
              <a:latin typeface="Arial" panose="020B0604020202020204" pitchFamily="34" charset="0"/>
              <a:cs typeface="Arial" panose="020B0604020202020204" pitchFamily="34" charset="0"/>
            </a:rPr>
            <a:t>1 month if EBGL</a:t>
          </a:r>
        </a:p>
      </dgm:t>
    </dgm:pt>
    <dgm:pt modelId="{9170F186-D93E-45DA-8195-F1DEF2BFF057}" type="parTrans" cxnId="{FDB4093C-3A62-49BD-ABFB-490D0F72191A}">
      <dgm:prSet/>
      <dgm:spPr/>
      <dgm:t>
        <a:bodyPr/>
        <a:lstStyle/>
        <a:p>
          <a:endParaRPr lang="en-GB"/>
        </a:p>
      </dgm:t>
    </dgm:pt>
    <dgm:pt modelId="{72C0D7B1-B704-42E1-9843-0A81B1B06FBA}" type="sibTrans" cxnId="{FDB4093C-3A62-49BD-ABFB-490D0F72191A}">
      <dgm:prSet/>
      <dgm:spPr/>
      <dgm:t>
        <a:bodyPr/>
        <a:lstStyle/>
        <a:p>
          <a:endParaRPr lang="en-GB"/>
        </a:p>
      </dgm:t>
    </dgm:pt>
    <dgm:pt modelId="{EA8C84D6-6D9E-46ED-BB7D-D7D8392ED8F3}">
      <dgm:prSet phldrT="[Text]"/>
      <dgm:spPr/>
      <dgm:t>
        <a:bodyPr/>
        <a:lstStyle/>
        <a:p>
          <a:r>
            <a:rPr lang="en-GB" b="1" dirty="0">
              <a:latin typeface="Arial" panose="020B0604020202020204" pitchFamily="34" charset="0"/>
              <a:cs typeface="Arial" panose="020B0604020202020204" pitchFamily="34" charset="0"/>
            </a:rPr>
            <a:t>Modification Templates</a:t>
          </a:r>
        </a:p>
      </dgm:t>
    </dgm:pt>
    <dgm:pt modelId="{866578B2-D156-45D8-A23A-24B57129C935}" type="parTrans" cxnId="{4D0FE948-7D59-48B6-A7A5-8CDCA20A2FB7}">
      <dgm:prSet/>
      <dgm:spPr/>
      <dgm:t>
        <a:bodyPr/>
        <a:lstStyle/>
        <a:p>
          <a:endParaRPr lang="en-GB"/>
        </a:p>
      </dgm:t>
    </dgm:pt>
    <dgm:pt modelId="{28AEC42F-BC73-44E7-8D27-7FD03BC259E5}" type="sibTrans" cxnId="{4D0FE948-7D59-48B6-A7A5-8CDCA20A2FB7}">
      <dgm:prSet/>
      <dgm:spPr/>
      <dgm:t>
        <a:bodyPr/>
        <a:lstStyle/>
        <a:p>
          <a:endParaRPr lang="en-GB"/>
        </a:p>
      </dgm:t>
    </dgm:pt>
    <dgm:pt modelId="{1A58C1B7-27EB-4646-BCE9-F67C68D3CFD0}">
      <dgm:prSet phldrT="[Text]"/>
      <dgm:spPr/>
      <dgm:t>
        <a:bodyPr/>
        <a:lstStyle/>
        <a:p>
          <a:r>
            <a:rPr lang="en-GB" b="0" dirty="0">
              <a:latin typeface="Arial" panose="020B0604020202020204" pitchFamily="34" charset="0"/>
              <a:cs typeface="Arial" panose="020B0604020202020204" pitchFamily="34" charset="0"/>
            </a:rPr>
            <a:t>Review structure to allow the EBGL Implications to be called out</a:t>
          </a:r>
          <a:endParaRPr lang="en-GB" b="0" dirty="0">
            <a:highlight>
              <a:srgbClr val="FFFF00"/>
            </a:highlight>
            <a:latin typeface="Arial" panose="020B0604020202020204" pitchFamily="34" charset="0"/>
            <a:cs typeface="Arial" panose="020B0604020202020204" pitchFamily="34" charset="0"/>
          </a:endParaRPr>
        </a:p>
      </dgm:t>
    </dgm:pt>
    <dgm:pt modelId="{0A9AAB4E-999E-4F02-81F3-386D44B1436D}" type="parTrans" cxnId="{48652016-D7EB-4588-ACD7-7D6439D9EE26}">
      <dgm:prSet/>
      <dgm:spPr/>
      <dgm:t>
        <a:bodyPr/>
        <a:lstStyle/>
        <a:p>
          <a:endParaRPr lang="en-GB"/>
        </a:p>
      </dgm:t>
    </dgm:pt>
    <dgm:pt modelId="{D9549AC7-42D8-4432-AF54-0D17091FB800}" type="sibTrans" cxnId="{48652016-D7EB-4588-ACD7-7D6439D9EE26}">
      <dgm:prSet/>
      <dgm:spPr/>
      <dgm:t>
        <a:bodyPr/>
        <a:lstStyle/>
        <a:p>
          <a:endParaRPr lang="en-GB"/>
        </a:p>
      </dgm:t>
    </dgm:pt>
    <dgm:pt modelId="{97E690D8-C6D9-486B-B592-2A95AB3E089F}">
      <dgm:prSet phldrT="[Text]"/>
      <dgm:spPr/>
      <dgm:t>
        <a:bodyPr/>
        <a:lstStyle/>
        <a:p>
          <a:r>
            <a:rPr kumimoji="0" lang="en-US" b="0" i="0" u="none" strike="noStrike"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b="0" dirty="0">
            <a:latin typeface="Arial" panose="020B0604020202020204" pitchFamily="34" charset="0"/>
            <a:cs typeface="Arial" panose="020B0604020202020204" pitchFamily="34" charset="0"/>
          </a:endParaRPr>
        </a:p>
      </dgm:t>
    </dgm:pt>
    <dgm:pt modelId="{187A01B2-1CDC-4E71-85FF-3E6DDC0EBB1D}" type="parTrans" cxnId="{262DDF9F-7D1A-412E-92CE-7135097D0963}">
      <dgm:prSet/>
      <dgm:spPr/>
      <dgm:t>
        <a:bodyPr/>
        <a:lstStyle/>
        <a:p>
          <a:endParaRPr lang="en-GB"/>
        </a:p>
      </dgm:t>
    </dgm:pt>
    <dgm:pt modelId="{E8D72554-CA95-41A7-97B9-D3B211163A96}" type="sibTrans" cxnId="{262DDF9F-7D1A-412E-92CE-7135097D0963}">
      <dgm:prSet/>
      <dgm:spPr/>
      <dgm:t>
        <a:bodyPr/>
        <a:lstStyle/>
        <a:p>
          <a:endParaRPr lang="en-GB"/>
        </a:p>
      </dgm:t>
    </dgm:pt>
    <dgm:pt modelId="{281BAB5E-FAAE-444D-81B3-722C70E9E358}" type="pres">
      <dgm:prSet presAssocID="{F942372D-D4BF-4D50-843A-190CD598C5D0}" presName="Name0" presStyleCnt="0">
        <dgm:presLayoutVars>
          <dgm:dir/>
          <dgm:animLvl val="lvl"/>
          <dgm:resizeHandles/>
        </dgm:presLayoutVars>
      </dgm:prSet>
      <dgm:spPr/>
    </dgm:pt>
    <dgm:pt modelId="{7A276546-13F9-406F-A87C-E36C5A065F64}" type="pres">
      <dgm:prSet presAssocID="{5E554B10-404B-45EA-B490-FEB64E41D642}" presName="linNode" presStyleCnt="0"/>
      <dgm:spPr/>
    </dgm:pt>
    <dgm:pt modelId="{883C08C7-AE8D-4DD5-9CB8-E1456B3BF8BB}" type="pres">
      <dgm:prSet presAssocID="{5E554B10-404B-45EA-B490-FEB64E41D642}" presName="parentShp" presStyleLbl="node1" presStyleIdx="0" presStyleCnt="5">
        <dgm:presLayoutVars>
          <dgm:bulletEnabled val="1"/>
        </dgm:presLayoutVars>
      </dgm:prSet>
      <dgm:spPr/>
    </dgm:pt>
    <dgm:pt modelId="{DBD19129-DE30-4DA1-93B5-1920D325A8FC}" type="pres">
      <dgm:prSet presAssocID="{5E554B10-404B-45EA-B490-FEB64E41D642}" presName="childShp" presStyleLbl="bgAccFollowNode1" presStyleIdx="0" presStyleCnt="5">
        <dgm:presLayoutVars>
          <dgm:bulletEnabled val="1"/>
        </dgm:presLayoutVars>
      </dgm:prSet>
      <dgm:spPr/>
    </dgm:pt>
    <dgm:pt modelId="{75043ED0-2CF7-4652-8650-F39ED8CE6454}" type="pres">
      <dgm:prSet presAssocID="{2E5BDE3C-F068-458B-A485-8D3C013DDA09}" presName="spacing" presStyleCnt="0"/>
      <dgm:spPr/>
    </dgm:pt>
    <dgm:pt modelId="{518AA6F9-0E29-4057-8711-76E9DCB4DCF6}" type="pres">
      <dgm:prSet presAssocID="{3ADE4711-FD2F-452E-95B9-9503047A3EC7}" presName="linNode" presStyleCnt="0"/>
      <dgm:spPr/>
    </dgm:pt>
    <dgm:pt modelId="{EEEDEF58-2B2D-4FDE-989C-724DFB960845}" type="pres">
      <dgm:prSet presAssocID="{3ADE4711-FD2F-452E-95B9-9503047A3EC7}" presName="parentShp" presStyleLbl="node1" presStyleIdx="1" presStyleCnt="5">
        <dgm:presLayoutVars>
          <dgm:bulletEnabled val="1"/>
        </dgm:presLayoutVars>
      </dgm:prSet>
      <dgm:spPr/>
    </dgm:pt>
    <dgm:pt modelId="{6A6ED86D-3E7A-4113-A384-B2ED70D741B0}" type="pres">
      <dgm:prSet presAssocID="{3ADE4711-FD2F-452E-95B9-9503047A3EC7}" presName="childShp" presStyleLbl="bgAccFollowNode1" presStyleIdx="1" presStyleCnt="5">
        <dgm:presLayoutVars>
          <dgm:bulletEnabled val="1"/>
        </dgm:presLayoutVars>
      </dgm:prSet>
      <dgm:spPr/>
    </dgm:pt>
    <dgm:pt modelId="{CF7ECA9F-5CCF-465C-9B97-ACBCFC5F697F}" type="pres">
      <dgm:prSet presAssocID="{F5CD3732-80D4-436D-966F-C7E991014289}" presName="spacing" presStyleCnt="0"/>
      <dgm:spPr/>
    </dgm:pt>
    <dgm:pt modelId="{293C2DAE-8943-4636-B75A-B8F11E845036}" type="pres">
      <dgm:prSet presAssocID="{CDB29730-FF09-4875-B47C-A3B176E57CB2}" presName="linNode" presStyleCnt="0"/>
      <dgm:spPr/>
    </dgm:pt>
    <dgm:pt modelId="{C5978911-D36C-49FA-B699-8B1473FFE983}" type="pres">
      <dgm:prSet presAssocID="{CDB29730-FF09-4875-B47C-A3B176E57CB2}" presName="parentShp" presStyleLbl="node1" presStyleIdx="2" presStyleCnt="5">
        <dgm:presLayoutVars>
          <dgm:bulletEnabled val="1"/>
        </dgm:presLayoutVars>
      </dgm:prSet>
      <dgm:spPr/>
    </dgm:pt>
    <dgm:pt modelId="{8F8A8ED0-F04C-4ACA-B3B0-12610D4B8DE9}" type="pres">
      <dgm:prSet presAssocID="{CDB29730-FF09-4875-B47C-A3B176E57CB2}" presName="childShp" presStyleLbl="bgAccFollowNode1" presStyleIdx="2" presStyleCnt="5" custLinFactNeighborX="0" custLinFactNeighborY="-4012">
        <dgm:presLayoutVars>
          <dgm:bulletEnabled val="1"/>
        </dgm:presLayoutVars>
      </dgm:prSet>
      <dgm:spPr/>
    </dgm:pt>
    <dgm:pt modelId="{2B648281-29C1-4CC0-8F7C-207E38BE4C8F}" type="pres">
      <dgm:prSet presAssocID="{AB664F78-4572-42CF-964C-43F6A4BE3EB1}" presName="spacing" presStyleCnt="0"/>
      <dgm:spPr/>
    </dgm:pt>
    <dgm:pt modelId="{F97F96A2-C790-4334-BA7A-739FE07137A2}" type="pres">
      <dgm:prSet presAssocID="{A1D9C685-8F80-4288-A985-42EB387F120B}" presName="linNode" presStyleCnt="0"/>
      <dgm:spPr/>
    </dgm:pt>
    <dgm:pt modelId="{EEE0C797-2156-42D0-AC4A-4F5267ACC5D6}" type="pres">
      <dgm:prSet presAssocID="{A1D9C685-8F80-4288-A985-42EB387F120B}" presName="parentShp" presStyleLbl="node1" presStyleIdx="3" presStyleCnt="5">
        <dgm:presLayoutVars>
          <dgm:bulletEnabled val="1"/>
        </dgm:presLayoutVars>
      </dgm:prSet>
      <dgm:spPr/>
    </dgm:pt>
    <dgm:pt modelId="{1C2F5BF4-5A19-40B4-B8EE-6D31824EDCE8}" type="pres">
      <dgm:prSet presAssocID="{A1D9C685-8F80-4288-A985-42EB387F120B}" presName="childShp" presStyleLbl="bgAccFollowNode1" presStyleIdx="3" presStyleCnt="5">
        <dgm:presLayoutVars>
          <dgm:bulletEnabled val="1"/>
        </dgm:presLayoutVars>
      </dgm:prSet>
      <dgm:spPr/>
    </dgm:pt>
    <dgm:pt modelId="{EE203F92-7C1A-4787-8EF6-3E1CFB698F92}" type="pres">
      <dgm:prSet presAssocID="{6504322A-77D6-41C8-999C-ABD327D8D8EC}" presName="spacing" presStyleCnt="0"/>
      <dgm:spPr/>
    </dgm:pt>
    <dgm:pt modelId="{10DDFA8C-6738-4E34-835E-60D70C53C6AF}" type="pres">
      <dgm:prSet presAssocID="{EA8C84D6-6D9E-46ED-BB7D-D7D8392ED8F3}" presName="linNode" presStyleCnt="0"/>
      <dgm:spPr/>
    </dgm:pt>
    <dgm:pt modelId="{5C126621-21CE-4AF8-88E3-3C9696BCD1CA}" type="pres">
      <dgm:prSet presAssocID="{EA8C84D6-6D9E-46ED-BB7D-D7D8392ED8F3}" presName="parentShp" presStyleLbl="node1" presStyleIdx="4" presStyleCnt="5">
        <dgm:presLayoutVars>
          <dgm:bulletEnabled val="1"/>
        </dgm:presLayoutVars>
      </dgm:prSet>
      <dgm:spPr/>
    </dgm:pt>
    <dgm:pt modelId="{CB7CB8E5-56B3-4D9C-A7B1-FF2DF081DE06}" type="pres">
      <dgm:prSet presAssocID="{EA8C84D6-6D9E-46ED-BB7D-D7D8392ED8F3}" presName="childShp" presStyleLbl="bgAccFollowNode1" presStyleIdx="4" presStyleCnt="5">
        <dgm:presLayoutVars>
          <dgm:bulletEnabled val="1"/>
        </dgm:presLayoutVars>
      </dgm:prSet>
      <dgm:spPr/>
    </dgm:pt>
  </dgm:ptLst>
  <dgm:cxnLst>
    <dgm:cxn modelId="{F9E3D90D-4EAF-4536-A796-1FD5CD0BFD4B}" type="presOf" srcId="{A1D9C685-8F80-4288-A985-42EB387F120B}" destId="{EEE0C797-2156-42D0-AC4A-4F5267ACC5D6}" srcOrd="0" destOrd="0" presId="urn:microsoft.com/office/officeart/2005/8/layout/vList6"/>
    <dgm:cxn modelId="{48652016-D7EB-4588-ACD7-7D6439D9EE26}" srcId="{EA8C84D6-6D9E-46ED-BB7D-D7D8392ED8F3}" destId="{1A58C1B7-27EB-4646-BCE9-F67C68D3CFD0}" srcOrd="0" destOrd="0" parTransId="{0A9AAB4E-999E-4F02-81F3-386D44B1436D}" sibTransId="{D9549AC7-42D8-4432-AF54-0D17091FB800}"/>
    <dgm:cxn modelId="{9A8DBC1E-33FC-4213-9AE6-9F41CE12EDCA}" type="presOf" srcId="{F942372D-D4BF-4D50-843A-190CD598C5D0}" destId="{281BAB5E-FAAE-444D-81B3-722C70E9E358}" srcOrd="0" destOrd="0" presId="urn:microsoft.com/office/officeart/2005/8/layout/vList6"/>
    <dgm:cxn modelId="{CFE8B523-3223-4030-A4ED-52D234027F75}" type="presOf" srcId="{3ADE4711-FD2F-452E-95B9-9503047A3EC7}" destId="{EEEDEF58-2B2D-4FDE-989C-724DFB960845}" srcOrd="0" destOrd="0" presId="urn:microsoft.com/office/officeart/2005/8/layout/vList6"/>
    <dgm:cxn modelId="{8F27022C-B535-483F-B79C-E32267803271}" type="presOf" srcId="{CDB29730-FF09-4875-B47C-A3B176E57CB2}" destId="{C5978911-D36C-49FA-B699-8B1473FFE983}" srcOrd="0" destOrd="0" presId="urn:microsoft.com/office/officeart/2005/8/layout/vList6"/>
    <dgm:cxn modelId="{FDB4093C-3A62-49BD-ABFB-490D0F72191A}" srcId="{A1D9C685-8F80-4288-A985-42EB387F120B}" destId="{B25F8A09-A0B5-4CD1-84D4-062376EAF15B}" srcOrd="0" destOrd="0" parTransId="{9170F186-D93E-45DA-8195-F1DEF2BFF057}" sibTransId="{72C0D7B1-B704-42E1-9843-0A81B1B06FBA}"/>
    <dgm:cxn modelId="{EFD1175E-06DD-45EB-A5C1-3F1B1B97380D}" srcId="{F942372D-D4BF-4D50-843A-190CD598C5D0}" destId="{5E554B10-404B-45EA-B490-FEB64E41D642}" srcOrd="0" destOrd="0" parTransId="{2B43E32C-1085-436B-87EC-00F773ADAC8F}" sibTransId="{2E5BDE3C-F068-458B-A485-8D3C013DDA09}"/>
    <dgm:cxn modelId="{4D0FE948-7D59-48B6-A7A5-8CDCA20A2FB7}" srcId="{F942372D-D4BF-4D50-843A-190CD598C5D0}" destId="{EA8C84D6-6D9E-46ED-BB7D-D7D8392ED8F3}" srcOrd="4" destOrd="0" parTransId="{866578B2-D156-45D8-A23A-24B57129C935}" sibTransId="{28AEC42F-BC73-44E7-8D27-7FD03BC259E5}"/>
    <dgm:cxn modelId="{0D88234B-21A4-4978-BAEC-CFF44E1BA72C}" srcId="{5E554B10-404B-45EA-B490-FEB64E41D642}" destId="{594CAE6A-BAF5-40AD-857E-8945E2C1D82E}" srcOrd="0" destOrd="0" parTransId="{A0836D00-6858-482C-9D10-9F5AB7CECB2F}" sibTransId="{5991DF1B-90E9-41D9-B7E6-889BC55A652E}"/>
    <dgm:cxn modelId="{0DE46A6F-0213-4F9C-AA70-E8087225293C}" type="presOf" srcId="{594CAE6A-BAF5-40AD-857E-8945E2C1D82E}" destId="{DBD19129-DE30-4DA1-93B5-1920D325A8FC}" srcOrd="0" destOrd="0" presId="urn:microsoft.com/office/officeart/2005/8/layout/vList6"/>
    <dgm:cxn modelId="{2FB57777-337B-406C-BEB2-71EC3C721408}" type="presOf" srcId="{1A58C1B7-27EB-4646-BCE9-F67C68D3CFD0}" destId="{CB7CB8E5-56B3-4D9C-A7B1-FF2DF081DE06}" srcOrd="0" destOrd="0" presId="urn:microsoft.com/office/officeart/2005/8/layout/vList6"/>
    <dgm:cxn modelId="{18795058-BEF3-4DE0-851C-4885D024FC05}" srcId="{CDB29730-FF09-4875-B47C-A3B176E57CB2}" destId="{196194DA-D72F-4523-9CAC-B91A25F1C82F}" srcOrd="0" destOrd="0" parTransId="{20C7178C-091F-40A3-8312-9A9AD2B9F676}" sibTransId="{CB502774-681E-450E-9CC4-9913E99FAD8E}"/>
    <dgm:cxn modelId="{A0E79092-B0BA-43DF-B8DC-0E76DC6AC161}" type="presOf" srcId="{B25F8A09-A0B5-4CD1-84D4-062376EAF15B}" destId="{1C2F5BF4-5A19-40B4-B8EE-6D31824EDCE8}" srcOrd="0" destOrd="0" presId="urn:microsoft.com/office/officeart/2005/8/layout/vList6"/>
    <dgm:cxn modelId="{B78BC994-E648-47B7-92EF-6FF17EB2EFFC}" type="presOf" srcId="{5E554B10-404B-45EA-B490-FEB64E41D642}" destId="{883C08C7-AE8D-4DD5-9CB8-E1456B3BF8BB}" srcOrd="0" destOrd="0" presId="urn:microsoft.com/office/officeart/2005/8/layout/vList6"/>
    <dgm:cxn modelId="{2403D195-E708-49A7-8245-BC8D661ECD73}" type="presOf" srcId="{BD2DD1C0-E098-444B-8376-292D01BA90CB}" destId="{6A6ED86D-3E7A-4113-A384-B2ED70D741B0}" srcOrd="0" destOrd="0" presId="urn:microsoft.com/office/officeart/2005/8/layout/vList6"/>
    <dgm:cxn modelId="{262DDF9F-7D1A-412E-92CE-7135097D0963}" srcId="{A1D9C685-8F80-4288-A985-42EB387F120B}" destId="{97E690D8-C6D9-486B-B592-2A95AB3E089F}" srcOrd="1" destOrd="0" parTransId="{187A01B2-1CDC-4E71-85FF-3E6DDC0EBB1D}" sibTransId="{E8D72554-CA95-41A7-97B9-D3B211163A96}"/>
    <dgm:cxn modelId="{E96679A4-0D6A-40EF-8060-103266546D3E}" srcId="{F942372D-D4BF-4D50-843A-190CD598C5D0}" destId="{3ADE4711-FD2F-452E-95B9-9503047A3EC7}" srcOrd="1" destOrd="0" parTransId="{F18A230C-7242-460C-8222-89E68F1F2E14}" sibTransId="{F5CD3732-80D4-436D-966F-C7E991014289}"/>
    <dgm:cxn modelId="{8E5673AF-59B2-4526-8B02-1E9513B263CA}" type="presOf" srcId="{97E690D8-C6D9-486B-B592-2A95AB3E089F}" destId="{1C2F5BF4-5A19-40B4-B8EE-6D31824EDCE8}" srcOrd="0" destOrd="1" presId="urn:microsoft.com/office/officeart/2005/8/layout/vList6"/>
    <dgm:cxn modelId="{A7341AB1-7F47-4EA7-8807-C75D43F46FB6}" srcId="{3ADE4711-FD2F-452E-95B9-9503047A3EC7}" destId="{BD2DD1C0-E098-444B-8376-292D01BA90CB}" srcOrd="0" destOrd="0" parTransId="{3D2CD18C-8E92-4E02-BE21-33A56CFCEDC7}" sibTransId="{D1A597A4-9F5C-45B7-9C17-BA93A44D9ADE}"/>
    <dgm:cxn modelId="{A4C42BD2-0F58-49C1-B6DE-D026619F4BA1}" type="presOf" srcId="{EA8C84D6-6D9E-46ED-BB7D-D7D8392ED8F3}" destId="{5C126621-21CE-4AF8-88E3-3C9696BCD1CA}" srcOrd="0" destOrd="0" presId="urn:microsoft.com/office/officeart/2005/8/layout/vList6"/>
    <dgm:cxn modelId="{68CE47D5-1CE2-4790-9DB9-6A9FBBA9C189}" srcId="{F942372D-D4BF-4D50-843A-190CD598C5D0}" destId="{A1D9C685-8F80-4288-A985-42EB387F120B}" srcOrd="3" destOrd="0" parTransId="{138ACD3E-451B-419D-A890-C49708E78720}" sibTransId="{6504322A-77D6-41C8-999C-ABD327D8D8EC}"/>
    <dgm:cxn modelId="{5AD814DB-B1B4-4AE5-9478-6B12D6B64D6C}" srcId="{F942372D-D4BF-4D50-843A-190CD598C5D0}" destId="{CDB29730-FF09-4875-B47C-A3B176E57CB2}" srcOrd="2" destOrd="0" parTransId="{88030D63-E492-4E0C-BF5A-7EA0B4B0EB68}" sibTransId="{AB664F78-4572-42CF-964C-43F6A4BE3EB1}"/>
    <dgm:cxn modelId="{388D16F5-00D0-41C0-B22A-476FAA6072CA}" type="presOf" srcId="{196194DA-D72F-4523-9CAC-B91A25F1C82F}" destId="{8F8A8ED0-F04C-4ACA-B3B0-12610D4B8DE9}" srcOrd="0" destOrd="0" presId="urn:microsoft.com/office/officeart/2005/8/layout/vList6"/>
    <dgm:cxn modelId="{ED6BC864-BCBE-4671-AC0F-06A1F1856D7E}" type="presParOf" srcId="{281BAB5E-FAAE-444D-81B3-722C70E9E358}" destId="{7A276546-13F9-406F-A87C-E36C5A065F64}" srcOrd="0" destOrd="0" presId="urn:microsoft.com/office/officeart/2005/8/layout/vList6"/>
    <dgm:cxn modelId="{A199BCA2-82F1-40D3-8E21-30A2BFE875D5}" type="presParOf" srcId="{7A276546-13F9-406F-A87C-E36C5A065F64}" destId="{883C08C7-AE8D-4DD5-9CB8-E1456B3BF8BB}" srcOrd="0" destOrd="0" presId="urn:microsoft.com/office/officeart/2005/8/layout/vList6"/>
    <dgm:cxn modelId="{20F84748-CEC1-44F8-B14D-0DA5EAF2951E}" type="presParOf" srcId="{7A276546-13F9-406F-A87C-E36C5A065F64}" destId="{DBD19129-DE30-4DA1-93B5-1920D325A8FC}" srcOrd="1" destOrd="0" presId="urn:microsoft.com/office/officeart/2005/8/layout/vList6"/>
    <dgm:cxn modelId="{F313169D-7E9E-4945-A47A-A5C41584759C}" type="presParOf" srcId="{281BAB5E-FAAE-444D-81B3-722C70E9E358}" destId="{75043ED0-2CF7-4652-8650-F39ED8CE6454}" srcOrd="1" destOrd="0" presId="urn:microsoft.com/office/officeart/2005/8/layout/vList6"/>
    <dgm:cxn modelId="{47EB0B77-C151-4CED-AA31-71BD111A2D4E}" type="presParOf" srcId="{281BAB5E-FAAE-444D-81B3-722C70E9E358}" destId="{518AA6F9-0E29-4057-8711-76E9DCB4DCF6}" srcOrd="2" destOrd="0" presId="urn:microsoft.com/office/officeart/2005/8/layout/vList6"/>
    <dgm:cxn modelId="{C9379228-E9E3-4846-BC48-B0D54C85A57C}" type="presParOf" srcId="{518AA6F9-0E29-4057-8711-76E9DCB4DCF6}" destId="{EEEDEF58-2B2D-4FDE-989C-724DFB960845}" srcOrd="0" destOrd="0" presId="urn:microsoft.com/office/officeart/2005/8/layout/vList6"/>
    <dgm:cxn modelId="{D146ED37-9C1D-4201-934B-3E7FD68BFBAB}" type="presParOf" srcId="{518AA6F9-0E29-4057-8711-76E9DCB4DCF6}" destId="{6A6ED86D-3E7A-4113-A384-B2ED70D741B0}" srcOrd="1" destOrd="0" presId="urn:microsoft.com/office/officeart/2005/8/layout/vList6"/>
    <dgm:cxn modelId="{57A58C6D-FF44-40FC-9096-736A2F152C64}" type="presParOf" srcId="{281BAB5E-FAAE-444D-81B3-722C70E9E358}" destId="{CF7ECA9F-5CCF-465C-9B97-ACBCFC5F697F}" srcOrd="3" destOrd="0" presId="urn:microsoft.com/office/officeart/2005/8/layout/vList6"/>
    <dgm:cxn modelId="{A65F7A2B-8E1C-4762-AD2D-F0033FD5FD36}" type="presParOf" srcId="{281BAB5E-FAAE-444D-81B3-722C70E9E358}" destId="{293C2DAE-8943-4636-B75A-B8F11E845036}" srcOrd="4" destOrd="0" presId="urn:microsoft.com/office/officeart/2005/8/layout/vList6"/>
    <dgm:cxn modelId="{373A8DD7-81DA-477C-BC2F-0980848627CC}" type="presParOf" srcId="{293C2DAE-8943-4636-B75A-B8F11E845036}" destId="{C5978911-D36C-49FA-B699-8B1473FFE983}" srcOrd="0" destOrd="0" presId="urn:microsoft.com/office/officeart/2005/8/layout/vList6"/>
    <dgm:cxn modelId="{020EC198-3BD3-441D-88A5-84AC7C860360}" type="presParOf" srcId="{293C2DAE-8943-4636-B75A-B8F11E845036}" destId="{8F8A8ED0-F04C-4ACA-B3B0-12610D4B8DE9}" srcOrd="1" destOrd="0" presId="urn:microsoft.com/office/officeart/2005/8/layout/vList6"/>
    <dgm:cxn modelId="{82A661A8-D196-4B9B-A4A8-842BAC1285CF}" type="presParOf" srcId="{281BAB5E-FAAE-444D-81B3-722C70E9E358}" destId="{2B648281-29C1-4CC0-8F7C-207E38BE4C8F}" srcOrd="5" destOrd="0" presId="urn:microsoft.com/office/officeart/2005/8/layout/vList6"/>
    <dgm:cxn modelId="{B56E4E6A-5EDA-4658-AAE8-9ED6ADE4625A}" type="presParOf" srcId="{281BAB5E-FAAE-444D-81B3-722C70E9E358}" destId="{F97F96A2-C790-4334-BA7A-739FE07137A2}" srcOrd="6" destOrd="0" presId="urn:microsoft.com/office/officeart/2005/8/layout/vList6"/>
    <dgm:cxn modelId="{9B3868D7-043F-4949-AA40-440580E345E8}" type="presParOf" srcId="{F97F96A2-C790-4334-BA7A-739FE07137A2}" destId="{EEE0C797-2156-42D0-AC4A-4F5267ACC5D6}" srcOrd="0" destOrd="0" presId="urn:microsoft.com/office/officeart/2005/8/layout/vList6"/>
    <dgm:cxn modelId="{229752E8-47A1-4EEB-B751-B90A6C795900}" type="presParOf" srcId="{F97F96A2-C790-4334-BA7A-739FE07137A2}" destId="{1C2F5BF4-5A19-40B4-B8EE-6D31824EDCE8}" srcOrd="1" destOrd="0" presId="urn:microsoft.com/office/officeart/2005/8/layout/vList6"/>
    <dgm:cxn modelId="{0404453E-7231-4899-9FD6-0EC12A99F07E}" type="presParOf" srcId="{281BAB5E-FAAE-444D-81B3-722C70E9E358}" destId="{EE203F92-7C1A-4787-8EF6-3E1CFB698F92}" srcOrd="7" destOrd="0" presId="urn:microsoft.com/office/officeart/2005/8/layout/vList6"/>
    <dgm:cxn modelId="{7D071681-8AA9-4047-BA09-F96DE9BAC9A9}" type="presParOf" srcId="{281BAB5E-FAAE-444D-81B3-722C70E9E358}" destId="{10DDFA8C-6738-4E34-835E-60D70C53C6AF}" srcOrd="8" destOrd="0" presId="urn:microsoft.com/office/officeart/2005/8/layout/vList6"/>
    <dgm:cxn modelId="{2E87BA49-D0D8-4DD7-97EF-21C0857FD0F4}" type="presParOf" srcId="{10DDFA8C-6738-4E34-835E-60D70C53C6AF}" destId="{5C126621-21CE-4AF8-88E3-3C9696BCD1CA}" srcOrd="0" destOrd="0" presId="urn:microsoft.com/office/officeart/2005/8/layout/vList6"/>
    <dgm:cxn modelId="{B8E17E52-63CF-47A7-9AAC-B81DBD1A45FD}" type="presParOf" srcId="{10DDFA8C-6738-4E34-835E-60D70C53C6AF}" destId="{CB7CB8E5-56B3-4D9C-A7B1-FF2DF081DE0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849C78-A6F9-478F-9400-A9AD24CF60FF}">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 (total = 3)</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CMP328 – 23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CMP344 – 3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CMP330 – 21 Sep</a:t>
          </a:r>
        </a:p>
      </dsp:txBody>
      <dsp:txXfrm>
        <a:off x="5093" y="0"/>
        <a:ext cx="2449675" cy="1728192"/>
      </dsp:txXfrm>
    </dsp:sp>
    <dsp:sp modelId="{715E4AE6-C4DB-43F9-97EC-C4522324AB6B}">
      <dsp:nvSpPr>
        <dsp:cNvPr id="0" name=""/>
        <dsp:cNvSpPr/>
      </dsp:nvSpPr>
      <dsp:spPr>
        <a:xfrm>
          <a:off x="101390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8A34E3C-829C-4604-872C-E19996929CF2}">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CMP344</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CMP311</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CMP326</a:t>
          </a:r>
        </a:p>
      </dsp:txBody>
      <dsp:txXfrm>
        <a:off x="2577252" y="2592288"/>
        <a:ext cx="2449675" cy="1728192"/>
      </dsp:txXfrm>
    </dsp:sp>
    <dsp:sp modelId="{910C5B22-9B00-4C04-9A01-7829506E83E2}">
      <dsp:nvSpPr>
        <dsp:cNvPr id="0" name=""/>
        <dsp:cNvSpPr/>
      </dsp:nvSpPr>
      <dsp:spPr>
        <a:xfrm>
          <a:off x="358606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F746FA2-0A5F-4A7F-B37A-B295D2E0BEA7}">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CMP344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CMP311</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dsp:txBody>
      <dsp:txXfrm>
        <a:off x="5149411" y="0"/>
        <a:ext cx="2449675" cy="1728192"/>
      </dsp:txXfrm>
    </dsp:sp>
    <dsp:sp modelId="{894A126B-06E8-4297-B6D1-9A9D662E895B}">
      <dsp:nvSpPr>
        <dsp:cNvPr id="0" name=""/>
        <dsp:cNvSpPr/>
      </dsp:nvSpPr>
      <dsp:spPr>
        <a:xfrm>
          <a:off x="6158225"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D951641-7A04-41A7-BE71-FAC150C1EAF4}">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3)</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dsp:txBody>
      <dsp:txXfrm>
        <a:off x="7721570" y="2592288"/>
        <a:ext cx="2449675" cy="1728192"/>
      </dsp:txXfrm>
    </dsp:sp>
    <dsp:sp modelId="{3F39CCD9-0916-4691-9D95-96D17FE6D105}">
      <dsp:nvSpPr>
        <dsp:cNvPr id="0" name=""/>
        <dsp:cNvSpPr/>
      </dsp:nvSpPr>
      <dsp:spPr>
        <a:xfrm>
          <a:off x="8730384"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6BDC2C-454D-4553-BA66-9CEAC7085F9E}">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 (total = 6 )</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GC0145 x 2 – 10 Sep and 29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GC0147* x 2 – 8 Sep and TBC</a:t>
          </a:r>
          <a:endParaRPr lang="en-GB" sz="1400"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GC0137 – 22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GC0109 - TBC</a:t>
          </a:r>
          <a:endParaRPr lang="en-GB" sz="1400" kern="1200" dirty="0">
            <a:highlight>
              <a:srgbClr val="FFFF00"/>
            </a:highlight>
            <a:latin typeface="Arial" panose="020B0604020202020204" pitchFamily="34" charset="0"/>
            <a:cs typeface="Arial" panose="020B0604020202020204" pitchFamily="34" charset="0"/>
          </a:endParaRPr>
        </a:p>
      </dsp:txBody>
      <dsp:txXfrm>
        <a:off x="5093" y="0"/>
        <a:ext cx="2449675" cy="1728192"/>
      </dsp:txXfrm>
    </dsp:sp>
    <dsp:sp modelId="{BAC43330-031C-4484-A1A1-1AF2F522BCCE}">
      <dsp:nvSpPr>
        <dsp:cNvPr id="0" name=""/>
        <dsp:cNvSpPr/>
      </dsp:nvSpPr>
      <dsp:spPr>
        <a:xfrm>
          <a:off x="101390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EE2BD0-5419-47EB-B3E3-F82AF6F4FF1C}">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GC0138/141 = w/c 12 Oct</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GC0139 – 14 Oct</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GC0147</a:t>
          </a:r>
          <a:r>
            <a:rPr lang="en-GB" sz="1400" b="1" kern="1200" dirty="0">
              <a:latin typeface="Arial" panose="020B0604020202020204" pitchFamily="34" charset="0"/>
              <a:cs typeface="Arial" panose="020B0604020202020204" pitchFamily="34" charset="0"/>
            </a:rPr>
            <a:t> </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GC0134</a:t>
          </a:r>
          <a:endParaRPr lang="en-US" sz="1400" kern="1200" dirty="0"/>
        </a:p>
      </dsp:txBody>
      <dsp:txXfrm>
        <a:off x="2577252" y="2592288"/>
        <a:ext cx="2449675" cy="1728192"/>
      </dsp:txXfrm>
    </dsp:sp>
    <dsp:sp modelId="{2683880D-5596-4DCE-8A89-AF48DD5756AA}">
      <dsp:nvSpPr>
        <dsp:cNvPr id="0" name=""/>
        <dsp:cNvSpPr/>
      </dsp:nvSpPr>
      <dsp:spPr>
        <a:xfrm>
          <a:off x="358606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64398B-8BA7-4716-B7D5-FD4CC4C75845}">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GC0145 – 10 Nov</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GC0147 x 2</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17 Nov</a:t>
          </a:r>
        </a:p>
      </dsp:txBody>
      <dsp:txXfrm>
        <a:off x="5149411" y="0"/>
        <a:ext cx="2449675" cy="1728192"/>
      </dsp:txXfrm>
    </dsp:sp>
    <dsp:sp modelId="{199E6457-DED2-484E-BF87-92AA6F29C224}">
      <dsp:nvSpPr>
        <dsp:cNvPr id="0" name=""/>
        <dsp:cNvSpPr/>
      </dsp:nvSpPr>
      <dsp:spPr>
        <a:xfrm>
          <a:off x="615822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C9E666-B7EC-4151-B933-55053D408A1F}">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TBC)</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a:t>
          </a:r>
        </a:p>
      </dsp:txBody>
      <dsp:txXfrm>
        <a:off x="7721570" y="2592288"/>
        <a:ext cx="2449675" cy="1728192"/>
      </dsp:txXfrm>
    </dsp:sp>
    <dsp:sp modelId="{6AB5095D-43FC-4E2F-B0E5-A1D2C260A11C}">
      <dsp:nvSpPr>
        <dsp:cNvPr id="0" name=""/>
        <dsp:cNvSpPr/>
      </dsp:nvSpPr>
      <dsp:spPr>
        <a:xfrm>
          <a:off x="8730384"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DF783A-8E9C-49A2-8061-F6FDEBCE0678}">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GSR027 – 4 and 11 Sep</a:t>
          </a:r>
          <a:endParaRPr lang="en-GB" sz="1400" kern="1200" dirty="0">
            <a:highlight>
              <a:srgbClr val="FFFF00"/>
            </a:highlight>
            <a:latin typeface="Arial" panose="020B0604020202020204" pitchFamily="34" charset="0"/>
            <a:cs typeface="Arial" panose="020B0604020202020204" pitchFamily="34" charset="0"/>
          </a:endParaRPr>
        </a:p>
      </dsp:txBody>
      <dsp:txXfrm>
        <a:off x="5026" y="0"/>
        <a:ext cx="2417594" cy="1285264"/>
      </dsp:txXfrm>
    </dsp:sp>
    <dsp:sp modelId="{E59DCF1E-6516-4EC1-A3CF-D6E4ABF062ED}">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1C7D12-B0F7-4EE3-81EB-ACDD76A67BF3}">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GSR027 – 6 and 8 Oct</a:t>
          </a:r>
        </a:p>
      </dsp:txBody>
      <dsp:txXfrm>
        <a:off x="2543500" y="1927896"/>
        <a:ext cx="2417594" cy="1285264"/>
      </dsp:txXfrm>
    </dsp:sp>
    <dsp:sp modelId="{B0DBF055-B877-467E-9001-5E04FF7CB110}">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525124-8E2C-4A10-9783-FEC52F49E2D1}">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81974" y="0"/>
        <a:ext cx="2417594" cy="1285264"/>
      </dsp:txXfrm>
    </dsp:sp>
    <dsp:sp modelId="{7E19562C-2AEE-4476-9CD5-C85FE49456E1}">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1E4AC8-B869-430B-BDAD-087370781E4B}">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CM074</a:t>
          </a:r>
          <a:endParaRPr lang="en-GB" sz="1400" b="1" kern="1200" dirty="0">
            <a:latin typeface="Arial" panose="020B0604020202020204" pitchFamily="34" charset="0"/>
            <a:cs typeface="Arial" panose="020B0604020202020204" pitchFamily="34" charset="0"/>
          </a:endParaRPr>
        </a:p>
      </dsp:txBody>
      <dsp:txXfrm>
        <a:off x="7620447" y="1927896"/>
        <a:ext cx="2417594" cy="1285264"/>
      </dsp:txXfrm>
    </dsp:sp>
    <dsp:sp modelId="{29F7C021-31AC-4B1B-AE2C-796F88180DF1}">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526FB-FD57-4FCF-8F5B-57E254278EC9}">
      <dsp:nvSpPr>
        <dsp:cNvPr id="0" name=""/>
        <dsp:cNvSpPr/>
      </dsp:nvSpPr>
      <dsp:spPr>
        <a:xfrm>
          <a:off x="1625940" y="38"/>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CMP300 – </a:t>
          </a:r>
          <a:r>
            <a:rPr lang="en-GB" sz="2000" b="0" kern="1200" dirty="0">
              <a:latin typeface="Arial" panose="020B0604020202020204" pitchFamily="34" charset="0"/>
              <a:cs typeface="Arial" panose="020B0604020202020204" pitchFamily="34" charset="0"/>
            </a:rPr>
            <a:t>July Panel noted that intention is to present Workgroup Report to September 2020 Panel – Panel to note that this will now be October 2020 (Meeting 21 September 2020 to identify what needs to be done to make this happen)</a:t>
          </a:r>
          <a:endParaRPr lang="en-GB" sz="2000" kern="1200" dirty="0">
            <a:latin typeface="Arial" panose="020B0604020202020204" pitchFamily="34" charset="0"/>
            <a:cs typeface="Arial" panose="020B0604020202020204" pitchFamily="34" charset="0"/>
          </a:endParaRPr>
        </a:p>
      </dsp:txBody>
      <dsp:txXfrm>
        <a:off x="1625940" y="38"/>
        <a:ext cx="3840368" cy="2304220"/>
      </dsp:txXfrm>
    </dsp:sp>
    <dsp:sp modelId="{97B91EC9-D7F5-4018-9C37-A76EE90F8657}">
      <dsp:nvSpPr>
        <dsp:cNvPr id="0" name=""/>
        <dsp:cNvSpPr/>
      </dsp:nvSpPr>
      <dsp:spPr>
        <a:xfrm>
          <a:off x="5761901" y="38"/>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CMP346 </a:t>
          </a:r>
          <a:r>
            <a:rPr lang="en-GB" sz="2000" b="0" kern="1200" dirty="0">
              <a:latin typeface="Arial" panose="020B0604020202020204" pitchFamily="34" charset="0"/>
              <a:cs typeface="Arial" panose="020B0604020202020204" pitchFamily="34" charset="0"/>
            </a:rPr>
            <a:t>and </a:t>
          </a:r>
          <a:r>
            <a:rPr lang="en-GB" sz="2000" b="1" kern="1200" dirty="0">
              <a:latin typeface="Arial" panose="020B0604020202020204" pitchFamily="34" charset="0"/>
              <a:cs typeface="Arial" panose="020B0604020202020204" pitchFamily="34" charset="0"/>
            </a:rPr>
            <a:t>CMP347</a:t>
          </a:r>
          <a:r>
            <a:rPr lang="en-GB" sz="2000" kern="1200" dirty="0">
              <a:latin typeface="Arial" panose="020B0604020202020204" pitchFamily="34" charset="0"/>
              <a:cs typeface="Arial" panose="020B0604020202020204" pitchFamily="34" charset="0"/>
            </a:rPr>
            <a:t>– Carry out Panel vote</a:t>
          </a:r>
        </a:p>
      </dsp:txBody>
      <dsp:txXfrm>
        <a:off x="5761901" y="38"/>
        <a:ext cx="3840368" cy="2304220"/>
      </dsp:txXfrm>
    </dsp:sp>
    <dsp:sp modelId="{4AA3D864-9FEC-4322-8953-F8571310C036}">
      <dsp:nvSpPr>
        <dsp:cNvPr id="0" name=""/>
        <dsp:cNvSpPr/>
      </dsp:nvSpPr>
      <dsp:spPr>
        <a:xfrm>
          <a:off x="3759418" y="2688334"/>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CMP309/310</a:t>
          </a:r>
          <a:r>
            <a:rPr lang="en-GB" sz="2000" kern="1200" dirty="0">
              <a:latin typeface="Arial" panose="020B0604020202020204" pitchFamily="34" charset="0"/>
              <a:cs typeface="Arial" panose="020B0604020202020204" pitchFamily="34" charset="0"/>
            </a:rPr>
            <a:t> – Note the plan for the no deal Brexit Modifications – </a:t>
          </a:r>
          <a:r>
            <a:rPr lang="en-GB" sz="2000" i="1" kern="1200" dirty="0">
              <a:latin typeface="Arial" panose="020B0604020202020204" pitchFamily="34" charset="0"/>
              <a:cs typeface="Arial" panose="020B0604020202020204" pitchFamily="34" charset="0"/>
            </a:rPr>
            <a:t>separate slide to be added prior to Panel on 25 September 2020</a:t>
          </a:r>
          <a:endParaRPr lang="en-GB" sz="2000" kern="1200" dirty="0">
            <a:latin typeface="Arial" panose="020B0604020202020204" pitchFamily="34" charset="0"/>
            <a:cs typeface="Arial" panose="020B0604020202020204" pitchFamily="34" charset="0"/>
          </a:endParaRPr>
        </a:p>
      </dsp:txBody>
      <dsp:txXfrm>
        <a:off x="3759418" y="2688334"/>
        <a:ext cx="3840368" cy="23042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2CB6A8-B7CE-4AAB-98E3-A109C267B73B}">
      <dsp:nvSpPr>
        <dsp:cNvPr id="0" name=""/>
        <dsp:cNvSpPr/>
      </dsp:nvSpPr>
      <dsp:spPr>
        <a:xfrm rot="5400000">
          <a:off x="7381228" y="-3198237"/>
          <a:ext cx="701238" cy="727703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kumimoji="0" lang="en-US" sz="1400" b="0" i="0" u="none" strike="noStrike" kern="1200"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This will take place at the Code Administrator Consultation stage.</a:t>
          </a:r>
          <a:endParaRPr lang="en-GB"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kumimoji="0" lang="en-US" sz="1400" b="0" i="0" u="none" strike="noStrike" kern="1200"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sz="1400" kern="1200" dirty="0">
            <a:latin typeface="Arial" panose="020B0604020202020204" pitchFamily="34" charset="0"/>
            <a:cs typeface="Arial" panose="020B0604020202020204" pitchFamily="34" charset="0"/>
          </a:endParaRPr>
        </a:p>
      </dsp:txBody>
      <dsp:txXfrm rot="-5400000">
        <a:off x="4093331" y="123892"/>
        <a:ext cx="7242800" cy="632774"/>
      </dsp:txXfrm>
    </dsp:sp>
    <dsp:sp modelId="{F26112D1-368E-4521-B916-E36AE3DFF3EF}">
      <dsp:nvSpPr>
        <dsp:cNvPr id="0" name=""/>
        <dsp:cNvSpPr/>
      </dsp:nvSpPr>
      <dsp:spPr>
        <a:xfrm>
          <a:off x="0" y="0"/>
          <a:ext cx="4093331" cy="87654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1 month Consultation (Article </a:t>
          </a:r>
          <a:r>
            <a:rPr lang="en-GB" sz="1400" kern="1200" dirty="0">
              <a:latin typeface="Arial" panose="020B0604020202020204" pitchFamily="34" charset="0"/>
              <a:cs typeface="Arial" panose="020B0604020202020204" pitchFamily="34" charset="0"/>
            </a:rPr>
            <a:t>10.1)</a:t>
          </a:r>
        </a:p>
      </dsp:txBody>
      <dsp:txXfrm>
        <a:off x="42790" y="42790"/>
        <a:ext cx="4007751" cy="790968"/>
      </dsp:txXfrm>
    </dsp:sp>
    <dsp:sp modelId="{F78F3348-E1D9-4D61-BB8F-E529286CC862}">
      <dsp:nvSpPr>
        <dsp:cNvPr id="0" name=""/>
        <dsp:cNvSpPr/>
      </dsp:nvSpPr>
      <dsp:spPr>
        <a:xfrm rot="5400000">
          <a:off x="7381228" y="-2277861"/>
          <a:ext cx="701238" cy="727703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lrTx/>
            <a:buSzTx/>
            <a:buFont typeface="Arial" panose="020B0604020202020204" pitchFamily="34" charset="0"/>
            <a:buChar char="•"/>
          </a:pPr>
          <a:r>
            <a:rPr lang="en-US" sz="1400" kern="1200" dirty="0">
              <a:latin typeface="Arial" panose="020B0604020202020204" pitchFamily="34" charset="0"/>
              <a:ea typeface="Helvetica Neue Light" panose="02000403000000020004" pitchFamily="2" charset="0"/>
              <a:cs typeface="Arial" panose="020B0604020202020204" pitchFamily="34" charset="0"/>
            </a:rPr>
            <a:t>Where a Modification is also an EBGL change, the Final Modification Report will also be considered to be a EBGL amendment proposal. Ofgem will effectively be taking two aligned decisions against one Final Modification Report. </a:t>
          </a:r>
          <a:endParaRPr lang="en-GB" sz="1400" kern="1200" dirty="0">
            <a:latin typeface="Arial" panose="020B0604020202020204" pitchFamily="34" charset="0"/>
            <a:cs typeface="Arial" panose="020B0604020202020204" pitchFamily="34" charset="0"/>
          </a:endParaRPr>
        </a:p>
      </dsp:txBody>
      <dsp:txXfrm rot="-5400000">
        <a:off x="4093331" y="1044268"/>
        <a:ext cx="7242800" cy="632774"/>
      </dsp:txXfrm>
    </dsp:sp>
    <dsp:sp modelId="{BCB431D1-DB38-42AA-875A-0EAE11BE1B97}">
      <dsp:nvSpPr>
        <dsp:cNvPr id="0" name=""/>
        <dsp:cNvSpPr/>
      </dsp:nvSpPr>
      <dsp:spPr>
        <a:xfrm>
          <a:off x="0" y="922380"/>
          <a:ext cx="4093331" cy="87654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Ofgem must approve Modifications that have EBGL Implications (Article 4.1)</a:t>
          </a:r>
        </a:p>
      </dsp:txBody>
      <dsp:txXfrm>
        <a:off x="42790" y="965170"/>
        <a:ext cx="4007751" cy="790968"/>
      </dsp:txXfrm>
    </dsp:sp>
    <dsp:sp modelId="{DBE8D2B6-4314-48CE-B17D-7B874A974BF9}">
      <dsp:nvSpPr>
        <dsp:cNvPr id="0" name=""/>
        <dsp:cNvSpPr/>
      </dsp:nvSpPr>
      <dsp:spPr>
        <a:xfrm rot="5400000">
          <a:off x="7381228" y="-1357485"/>
          <a:ext cx="701238" cy="727703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lrTx/>
            <a:buSzTx/>
            <a:buFont typeface="Arial" panose="020B0604020202020204" pitchFamily="34" charset="0"/>
            <a:buChar cha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All responses to the consultation should have a ‘sound justification’ as to whether they are included or not included in the </a:t>
          </a:r>
          <a:r>
            <a:rPr lang="en-US" sz="1400" kern="1200" dirty="0">
              <a:latin typeface="Arial" panose="020B0604020202020204" pitchFamily="34" charset="0"/>
              <a:ea typeface="Helvetica Neue Light" panose="02000403000000020004" pitchFamily="2" charset="0"/>
              <a:cs typeface="Arial" panose="020B0604020202020204" pitchFamily="34" charset="0"/>
            </a:rPr>
            <a:t>Final Modification Report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Article 10.6). </a:t>
          </a:r>
          <a:endParaRPr lang="en-GB"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kumimoji="0" lang="en-US" sz="1400" b="0" i="0" u="none" strike="noStrike" kern="1200"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sz="1400" kern="1200" dirty="0">
            <a:latin typeface="Arial" panose="020B0604020202020204" pitchFamily="34" charset="0"/>
            <a:cs typeface="Arial" panose="020B0604020202020204" pitchFamily="34" charset="0"/>
          </a:endParaRPr>
        </a:p>
      </dsp:txBody>
      <dsp:txXfrm rot="-5400000">
        <a:off x="4093331" y="1964644"/>
        <a:ext cx="7242800" cy="632774"/>
      </dsp:txXfrm>
    </dsp:sp>
    <dsp:sp modelId="{305F346A-7ADC-4139-8CAC-03D80E6D1ECA}">
      <dsp:nvSpPr>
        <dsp:cNvPr id="0" name=""/>
        <dsp:cNvSpPr/>
      </dsp:nvSpPr>
      <dsp:spPr>
        <a:xfrm>
          <a:off x="0" y="1812936"/>
          <a:ext cx="4093331" cy="87654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ESO must consider all responses to the 1 month Consultation (Article 10.6)</a:t>
          </a:r>
        </a:p>
      </dsp:txBody>
      <dsp:txXfrm>
        <a:off x="42790" y="1855726"/>
        <a:ext cx="4007751" cy="790968"/>
      </dsp:txXfrm>
    </dsp:sp>
    <dsp:sp modelId="{F36BED73-C101-4087-8765-70E92E3CAA5E}">
      <dsp:nvSpPr>
        <dsp:cNvPr id="0" name=""/>
        <dsp:cNvSpPr/>
      </dsp:nvSpPr>
      <dsp:spPr>
        <a:xfrm rot="5400000">
          <a:off x="7381228" y="-437109"/>
          <a:ext cx="701238" cy="727703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lrTx/>
            <a:buSzTx/>
            <a:buFont typeface="Arial" panose="020B0604020202020204" pitchFamily="34" charset="0"/>
            <a:buChar char="•"/>
          </a:pPr>
          <a:r>
            <a:rPr lang="en-US" sz="1400" kern="1200" dirty="0">
              <a:solidFill>
                <a:prstClr val="black"/>
              </a:solidFill>
              <a:latin typeface="Arial" panose="020B0604020202020204" pitchFamily="34" charset="0"/>
              <a:ea typeface="Helvetica Neue Light" panose="02000403000000020004" pitchFamily="2" charset="0"/>
              <a:cs typeface="Arial" panose="020B0604020202020204" pitchFamily="34" charset="0"/>
            </a:rPr>
            <a:t>Final Modification should also contain details of the expected impact on the EBGL objectives (Article 5.5)</a:t>
          </a:r>
          <a:endParaRPr lang="en-GB" sz="1400" kern="1200" dirty="0">
            <a:latin typeface="Arial" panose="020B0604020202020204" pitchFamily="34" charset="0"/>
            <a:cs typeface="Arial" panose="020B0604020202020204" pitchFamily="34" charset="0"/>
          </a:endParaRPr>
        </a:p>
      </dsp:txBody>
      <dsp:txXfrm rot="-5400000">
        <a:off x="4093331" y="2885020"/>
        <a:ext cx="7242800" cy="632774"/>
      </dsp:txXfrm>
    </dsp:sp>
    <dsp:sp modelId="{DC1E577E-779C-4F95-AEBC-83CC60D0C4E6}">
      <dsp:nvSpPr>
        <dsp:cNvPr id="0" name=""/>
        <dsp:cNvSpPr/>
      </dsp:nvSpPr>
      <dsp:spPr>
        <a:xfrm>
          <a:off x="0" y="2763132"/>
          <a:ext cx="4093331" cy="87654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Implementation Date no longer than 12 months from Ofgem’s approval unless agreed by Ofgem (Article 5.5) </a:t>
          </a:r>
        </a:p>
      </dsp:txBody>
      <dsp:txXfrm>
        <a:off x="42790" y="2805922"/>
        <a:ext cx="4007751" cy="790968"/>
      </dsp:txXfrm>
    </dsp:sp>
    <dsp:sp modelId="{693FC935-4FBD-416F-BA3E-38EFCC85F90A}">
      <dsp:nvSpPr>
        <dsp:cNvPr id="0" name=""/>
        <dsp:cNvSpPr/>
      </dsp:nvSpPr>
      <dsp:spPr>
        <a:xfrm rot="5400000">
          <a:off x="7381228" y="483266"/>
          <a:ext cx="701238" cy="7277032"/>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lrTx/>
            <a:buSzTx/>
            <a:buFont typeface="Arial" panose="020B0604020202020204" pitchFamily="34" charset="0"/>
            <a:buChar cha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Helvetica Neue Light" panose="02000403000000020004" pitchFamily="2" charset="0"/>
              <a:cs typeface="Arial" panose="020B0604020202020204" pitchFamily="34" charset="0"/>
            </a:rPr>
            <a:t>Some additional steps have been included to allow the Modification Panel to send it back to a Workgroup if needed. </a:t>
          </a:r>
          <a:endParaRPr lang="en-GB" sz="1400" kern="1200" dirty="0">
            <a:latin typeface="Arial" panose="020B0604020202020204" pitchFamily="34" charset="0"/>
            <a:cs typeface="Arial" panose="020B0604020202020204" pitchFamily="34" charset="0"/>
          </a:endParaRPr>
        </a:p>
      </dsp:txBody>
      <dsp:txXfrm rot="-5400000">
        <a:off x="4093331" y="3805395"/>
        <a:ext cx="7242800" cy="632774"/>
      </dsp:txXfrm>
    </dsp:sp>
    <dsp:sp modelId="{81DD6CDD-11BD-447A-9F3A-C5E2EBC99B59}">
      <dsp:nvSpPr>
        <dsp:cNvPr id="0" name=""/>
        <dsp:cNvSpPr/>
      </dsp:nvSpPr>
      <dsp:spPr>
        <a:xfrm>
          <a:off x="0" y="3683508"/>
          <a:ext cx="4093331" cy="87654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ClrTx/>
            <a:buSzTx/>
            <a:buFont typeface="Arial" panose="020B0604020202020204" pitchFamily="34" charset="0"/>
            <a:buNone/>
          </a:pPr>
          <a:r>
            <a:rPr kumimoji="0" lang="en-US" sz="1400" b="1" i="0" u="none" strike="noStrike" kern="1200" cap="none" spc="0" normalizeH="0" baseline="0" noProof="0" dirty="0">
              <a:ln>
                <a:noFill/>
              </a:ln>
              <a:solidFill>
                <a:schemeClr val="bg1"/>
              </a:solidFill>
              <a:effectLst/>
              <a:uLnTx/>
              <a:uFillTx/>
              <a:latin typeface="Arial" panose="020B0604020202020204" pitchFamily="34" charset="0"/>
              <a:ea typeface="Helvetica Neue Light" panose="02000403000000020004" pitchFamily="2" charset="0"/>
              <a:cs typeface="Arial" panose="020B0604020202020204" pitchFamily="34" charset="0"/>
            </a:rPr>
            <a:t>If “Send back”, an updated Final Modification Report should be returned to Ofgem in 2 months (Article 6.1). </a:t>
          </a:r>
          <a:endParaRPr lang="en-GB" sz="1400" b="1" kern="1200" dirty="0">
            <a:solidFill>
              <a:schemeClr val="bg1"/>
            </a:solidFill>
            <a:latin typeface="Arial" panose="020B0604020202020204" pitchFamily="34" charset="0"/>
            <a:cs typeface="Arial" panose="020B0604020202020204" pitchFamily="34" charset="0"/>
          </a:endParaRPr>
        </a:p>
      </dsp:txBody>
      <dsp:txXfrm>
        <a:off x="42790" y="3726298"/>
        <a:ext cx="4007751" cy="7909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19129-DE30-4DA1-93B5-1920D325A8FC}">
      <dsp:nvSpPr>
        <dsp:cNvPr id="0" name=""/>
        <dsp:cNvSpPr/>
      </dsp:nvSpPr>
      <dsp:spPr>
        <a:xfrm>
          <a:off x="4245996" y="1457"/>
          <a:ext cx="6368995" cy="789068"/>
        </a:xfrm>
        <a:prstGeom prst="rightArrow">
          <a:avLst>
            <a:gd name="adj1" fmla="val 75000"/>
            <a:gd name="adj2" fmla="val 5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Proposers to identify if EBGL implications on Proposal Form – we will clarify with Proposers prior to submission and in Critical Friend window (where required)</a:t>
          </a:r>
        </a:p>
      </dsp:txBody>
      <dsp:txXfrm>
        <a:off x="4245996" y="100091"/>
        <a:ext cx="6073095" cy="591801"/>
      </dsp:txXfrm>
    </dsp:sp>
    <dsp:sp modelId="{883C08C7-AE8D-4DD5-9CB8-E1456B3BF8BB}">
      <dsp:nvSpPr>
        <dsp:cNvPr id="0" name=""/>
        <dsp:cNvSpPr/>
      </dsp:nvSpPr>
      <dsp:spPr>
        <a:xfrm>
          <a:off x="0" y="1457"/>
          <a:ext cx="4245996" cy="789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b="1" kern="1200" dirty="0">
              <a:latin typeface="Arial" panose="020B0604020202020204" pitchFamily="34" charset="0"/>
              <a:cs typeface="Arial" panose="020B0604020202020204" pitchFamily="34" charset="0"/>
            </a:rPr>
            <a:t>Proposal Form </a:t>
          </a:r>
          <a:endParaRPr lang="en-GB" sz="2300" kern="1200" dirty="0">
            <a:latin typeface="Arial" panose="020B0604020202020204" pitchFamily="34" charset="0"/>
            <a:cs typeface="Arial" panose="020B0604020202020204" pitchFamily="34" charset="0"/>
          </a:endParaRPr>
        </a:p>
      </dsp:txBody>
      <dsp:txXfrm>
        <a:off x="38519" y="39976"/>
        <a:ext cx="4168958" cy="712030"/>
      </dsp:txXfrm>
    </dsp:sp>
    <dsp:sp modelId="{6A6ED86D-3E7A-4113-A384-B2ED70D741B0}">
      <dsp:nvSpPr>
        <dsp:cNvPr id="0" name=""/>
        <dsp:cNvSpPr/>
      </dsp:nvSpPr>
      <dsp:spPr>
        <a:xfrm>
          <a:off x="4245996" y="869433"/>
          <a:ext cx="6368995" cy="789068"/>
        </a:xfrm>
        <a:prstGeom prst="rightArrow">
          <a:avLst>
            <a:gd name="adj1" fmla="val 75000"/>
            <a:gd name="adj2" fmla="val 5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Includes a new column to indicate if EBGL implications </a:t>
          </a:r>
        </a:p>
      </dsp:txBody>
      <dsp:txXfrm>
        <a:off x="4245996" y="968067"/>
        <a:ext cx="6073095" cy="591801"/>
      </dsp:txXfrm>
    </dsp:sp>
    <dsp:sp modelId="{EEEDEF58-2B2D-4FDE-989C-724DFB960845}">
      <dsp:nvSpPr>
        <dsp:cNvPr id="0" name=""/>
        <dsp:cNvSpPr/>
      </dsp:nvSpPr>
      <dsp:spPr>
        <a:xfrm>
          <a:off x="0" y="869433"/>
          <a:ext cx="4245996" cy="789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b="1" kern="1200" dirty="0">
              <a:latin typeface="Arial" panose="020B0604020202020204" pitchFamily="34" charset="0"/>
              <a:cs typeface="Arial" panose="020B0604020202020204" pitchFamily="34" charset="0"/>
            </a:rPr>
            <a:t>Modification Tracker</a:t>
          </a:r>
          <a:endParaRPr lang="en-GB" sz="2300" kern="1200" dirty="0">
            <a:latin typeface="Arial" panose="020B0604020202020204" pitchFamily="34" charset="0"/>
            <a:cs typeface="Arial" panose="020B0604020202020204" pitchFamily="34" charset="0"/>
          </a:endParaRPr>
        </a:p>
      </dsp:txBody>
      <dsp:txXfrm>
        <a:off x="38519" y="907952"/>
        <a:ext cx="4168958" cy="712030"/>
      </dsp:txXfrm>
    </dsp:sp>
    <dsp:sp modelId="{8F8A8ED0-F04C-4ACA-B3B0-12610D4B8DE9}">
      <dsp:nvSpPr>
        <dsp:cNvPr id="0" name=""/>
        <dsp:cNvSpPr/>
      </dsp:nvSpPr>
      <dsp:spPr>
        <a:xfrm>
          <a:off x="4245996" y="1705751"/>
          <a:ext cx="6368995" cy="789068"/>
        </a:xfrm>
        <a:prstGeom prst="rightArrow">
          <a:avLst>
            <a:gd name="adj1" fmla="val 75000"/>
            <a:gd name="adj2" fmla="val 5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“Consider EBGL implications” will be added as a Terms of Reference</a:t>
          </a:r>
        </a:p>
      </dsp:txBody>
      <dsp:txXfrm>
        <a:off x="4245996" y="1804385"/>
        <a:ext cx="6073095" cy="591801"/>
      </dsp:txXfrm>
    </dsp:sp>
    <dsp:sp modelId="{C5978911-D36C-49FA-B699-8B1473FFE983}">
      <dsp:nvSpPr>
        <dsp:cNvPr id="0" name=""/>
        <dsp:cNvSpPr/>
      </dsp:nvSpPr>
      <dsp:spPr>
        <a:xfrm>
          <a:off x="0" y="1737409"/>
          <a:ext cx="4245996" cy="789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b="1" kern="1200" dirty="0">
              <a:latin typeface="Arial" panose="020B0604020202020204" pitchFamily="34" charset="0"/>
              <a:cs typeface="Arial" panose="020B0604020202020204" pitchFamily="34" charset="0"/>
            </a:rPr>
            <a:t>Workgroup Terms of Reference</a:t>
          </a:r>
          <a:endParaRPr lang="en-GB" sz="2300" kern="1200" dirty="0">
            <a:latin typeface="Arial" panose="020B0604020202020204" pitchFamily="34" charset="0"/>
            <a:cs typeface="Arial" panose="020B0604020202020204" pitchFamily="34" charset="0"/>
          </a:endParaRPr>
        </a:p>
      </dsp:txBody>
      <dsp:txXfrm>
        <a:off x="38519" y="1775928"/>
        <a:ext cx="4168958" cy="712030"/>
      </dsp:txXfrm>
    </dsp:sp>
    <dsp:sp modelId="{1C2F5BF4-5A19-40B4-B8EE-6D31824EDCE8}">
      <dsp:nvSpPr>
        <dsp:cNvPr id="0" name=""/>
        <dsp:cNvSpPr/>
      </dsp:nvSpPr>
      <dsp:spPr>
        <a:xfrm>
          <a:off x="4245996" y="2605384"/>
          <a:ext cx="6368995" cy="789068"/>
        </a:xfrm>
        <a:prstGeom prst="rightArrow">
          <a:avLst>
            <a:gd name="adj1" fmla="val 75000"/>
            <a:gd name="adj2" fmla="val 5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1 month if EBGL</a:t>
          </a:r>
        </a:p>
        <a:p>
          <a:pPr marL="114300" lvl="1" indent="-114300" algn="l" defTabSz="622300">
            <a:lnSpc>
              <a:spcPct val="90000"/>
            </a:lnSpc>
            <a:spcBef>
              <a:spcPct val="0"/>
            </a:spcBef>
            <a:spcAft>
              <a:spcPct val="15000"/>
            </a:spcAft>
            <a:buChar char="•"/>
          </a:pPr>
          <a:r>
            <a:rPr kumimoji="0" lang="en-US" sz="1400" b="0" i="0" u="none" strike="noStrike" kern="1200" cap="none" spc="0" normalizeH="0" baseline="0" noProof="0" dirty="0">
              <a:ln/>
              <a:effectLst/>
              <a:uLnTx/>
              <a:uFillTx/>
              <a:latin typeface="Arial" panose="020B0604020202020204" pitchFamily="34" charset="0"/>
              <a:ea typeface="Helvetica Neue Light" panose="02000403000000020004" pitchFamily="2" charset="0"/>
              <a:cs typeface="Arial" panose="020B0604020202020204" pitchFamily="34" charset="0"/>
            </a:rPr>
            <a:t>For Grid Code, this will be for all Modifications, not just EBGL impacting.</a:t>
          </a:r>
          <a:endParaRPr lang="en-GB" sz="1400" b="0" kern="1200" dirty="0">
            <a:latin typeface="Arial" panose="020B0604020202020204" pitchFamily="34" charset="0"/>
            <a:cs typeface="Arial" panose="020B0604020202020204" pitchFamily="34" charset="0"/>
          </a:endParaRPr>
        </a:p>
      </dsp:txBody>
      <dsp:txXfrm>
        <a:off x="4245996" y="2704018"/>
        <a:ext cx="6073095" cy="591801"/>
      </dsp:txXfrm>
    </dsp:sp>
    <dsp:sp modelId="{EEE0C797-2156-42D0-AC4A-4F5267ACC5D6}">
      <dsp:nvSpPr>
        <dsp:cNvPr id="0" name=""/>
        <dsp:cNvSpPr/>
      </dsp:nvSpPr>
      <dsp:spPr>
        <a:xfrm>
          <a:off x="0" y="2605384"/>
          <a:ext cx="4245996" cy="789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b="1" kern="1200" dirty="0">
              <a:latin typeface="Arial" panose="020B0604020202020204" pitchFamily="34" charset="0"/>
              <a:cs typeface="Arial" panose="020B0604020202020204" pitchFamily="34" charset="0"/>
            </a:rPr>
            <a:t>Code Administrator Consultation</a:t>
          </a:r>
        </a:p>
      </dsp:txBody>
      <dsp:txXfrm>
        <a:off x="38519" y="2643903"/>
        <a:ext cx="4168958" cy="712030"/>
      </dsp:txXfrm>
    </dsp:sp>
    <dsp:sp modelId="{CB7CB8E5-56B3-4D9C-A7B1-FF2DF081DE06}">
      <dsp:nvSpPr>
        <dsp:cNvPr id="0" name=""/>
        <dsp:cNvSpPr/>
      </dsp:nvSpPr>
      <dsp:spPr>
        <a:xfrm>
          <a:off x="4245996" y="3473360"/>
          <a:ext cx="6368995" cy="789068"/>
        </a:xfrm>
        <a:prstGeom prst="rightArrow">
          <a:avLst>
            <a:gd name="adj1" fmla="val 75000"/>
            <a:gd name="adj2" fmla="val 5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Review structure to allow the EBGL Implications to be called out</a:t>
          </a:r>
          <a:endParaRPr lang="en-GB" sz="1400" b="0" kern="1200" dirty="0">
            <a:highlight>
              <a:srgbClr val="FFFF00"/>
            </a:highlight>
            <a:latin typeface="Arial" panose="020B0604020202020204" pitchFamily="34" charset="0"/>
            <a:cs typeface="Arial" panose="020B0604020202020204" pitchFamily="34" charset="0"/>
          </a:endParaRPr>
        </a:p>
      </dsp:txBody>
      <dsp:txXfrm>
        <a:off x="4245996" y="3571994"/>
        <a:ext cx="6073095" cy="591801"/>
      </dsp:txXfrm>
    </dsp:sp>
    <dsp:sp modelId="{5C126621-21CE-4AF8-88E3-3C9696BCD1CA}">
      <dsp:nvSpPr>
        <dsp:cNvPr id="0" name=""/>
        <dsp:cNvSpPr/>
      </dsp:nvSpPr>
      <dsp:spPr>
        <a:xfrm>
          <a:off x="0" y="3473360"/>
          <a:ext cx="4245996" cy="789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GB" sz="2300" b="1" kern="1200" dirty="0">
              <a:latin typeface="Arial" panose="020B0604020202020204" pitchFamily="34" charset="0"/>
              <a:cs typeface="Arial" panose="020B0604020202020204" pitchFamily="34" charset="0"/>
            </a:rPr>
            <a:t>Modification Templates</a:t>
          </a:r>
        </a:p>
      </dsp:txBody>
      <dsp:txXfrm>
        <a:off x="38519" y="3511879"/>
        <a:ext cx="4168958" cy="71203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9/17/2020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9/17/2020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6530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12</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CMP328 -  Put in place an appropriate process to be utilised when any connection triggers a Distribution impact assessment. </a:t>
            </a:r>
          </a:p>
          <a:p>
            <a:r>
              <a:rPr lang="en-GB" sz="1800" dirty="0"/>
              <a:t>CMP344 - Clarifies that the allowed revenue for Transmission Owners recovered from Transmission Users under the Charging Methodologies is fixed for each onshore price control period for onshore transmission licensees and at the point of asset transfer for OFTOs. </a:t>
            </a:r>
          </a:p>
          <a:p>
            <a:r>
              <a:rPr lang="en-GB" sz="1800" dirty="0"/>
              <a:t>CMP311 – Reassessment of CUSC credit requirements for Suppliers, specifically for “User Allowed Credit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13</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a:t>emove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14</a:t>
            </a:fld>
            <a:endParaRPr lang="en-US" dirty="0"/>
          </a:p>
        </p:txBody>
      </p:sp>
    </p:spTree>
    <p:extLst>
      <p:ext uri="{BB962C8B-B14F-4D97-AF65-F5344CB8AC3E}">
        <p14:creationId xmlns:p14="http://schemas.microsoft.com/office/powerpoint/2010/main" val="2875127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15</a:t>
            </a:fld>
            <a:endParaRPr lang="en-US" dirty="0"/>
          </a:p>
        </p:txBody>
      </p:sp>
    </p:spTree>
    <p:extLst>
      <p:ext uri="{BB962C8B-B14F-4D97-AF65-F5344CB8AC3E}">
        <p14:creationId xmlns:p14="http://schemas.microsoft.com/office/powerpoint/2010/main" val="2689220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17</a:t>
            </a:fld>
            <a:endParaRPr lang="en-US" dirty="0"/>
          </a:p>
        </p:txBody>
      </p:sp>
    </p:spTree>
    <p:extLst>
      <p:ext uri="{BB962C8B-B14F-4D97-AF65-F5344CB8AC3E}">
        <p14:creationId xmlns:p14="http://schemas.microsoft.com/office/powerpoint/2010/main" val="1998913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23</a:t>
            </a:fld>
            <a:endParaRPr lang="en-US" dirty="0"/>
          </a:p>
        </p:txBody>
      </p:sp>
    </p:spTree>
    <p:extLst>
      <p:ext uri="{BB962C8B-B14F-4D97-AF65-F5344CB8AC3E}">
        <p14:creationId xmlns:p14="http://schemas.microsoft.com/office/powerpoint/2010/main" val="715898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26</a:t>
            </a:fld>
            <a:endParaRPr lang="en-US" dirty="0"/>
          </a:p>
        </p:txBody>
      </p:sp>
    </p:spTree>
    <p:extLst>
      <p:ext uri="{BB962C8B-B14F-4D97-AF65-F5344CB8AC3E}">
        <p14:creationId xmlns:p14="http://schemas.microsoft.com/office/powerpoint/2010/main" val="23215254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5863203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184494690"/>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1478493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8761079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5380201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3069371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968334841"/>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34792828"/>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2650329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4029696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294098757"/>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5880733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840291530"/>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93145275"/>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303473396"/>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4514860"/>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9/17/2020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0156278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7999129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732944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826848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914233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3096682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5119360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8134881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6633830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0517810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1481013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548344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oleObject" Target="../embeddings/oleObject1.bin"/><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ags" Target="../tags/tag2.xml"/><Relationship Id="rId2" Type="http://schemas.openxmlformats.org/officeDocument/2006/relationships/slideLayout" Target="../slideLayouts/slideLayout20.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vmlDrawing" Target="../drawings/vmlDrawing1.vml"/><Relationship Id="rId10" Type="http://schemas.openxmlformats.org/officeDocument/2006/relationships/slideLayout" Target="../slideLayouts/slideLayout28.xml"/><Relationship Id="rId19" Type="http://schemas.openxmlformats.org/officeDocument/2006/relationships/image" Target="../media/image8.emf"/><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image" Target="../media/image13.emf"/><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7.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35283375"/>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9/17/2020</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2997271605"/>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tel:+44%2020%203443%206278,,699744336# " TargetMode="External"/><Relationship Id="rId2" Type="http://schemas.openxmlformats.org/officeDocument/2006/relationships/hyperlink" Target="https://teams.microsoft.com/l/meetup-join/19:meeting_ZTFmNmFlZWEtOGM5ZC00YjBhLTgwMTYtZTI0ZjI0YzllMmYx@thread.v2/0?context=%7b%22Tid%22:%22f98a6a53-25f3-4212-901c-c7787fcd3495%22,%22Oid%22:%229f95b1af-488e-4201-b545-8583ac4eaa7a%22%7d"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5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5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25 September 2020</a:t>
            </a:r>
          </a:p>
          <a:p>
            <a:r>
              <a:rPr lang="en-GB" sz="2000" b="1" dirty="0">
                <a:solidFill>
                  <a:schemeClr val="tx1"/>
                </a:solidFill>
              </a:rPr>
              <a:t>Online Meeting via Teams</a:t>
            </a:r>
          </a:p>
        </p:txBody>
      </p:sp>
      <p:sp>
        <p:nvSpPr>
          <p:cNvPr id="6" name="Rectangle 5">
            <a:extLst>
              <a:ext uri="{FF2B5EF4-FFF2-40B4-BE49-F238E27FC236}">
                <a16:creationId xmlns:a16="http://schemas.microsoft.com/office/drawing/2014/main" id="{AC937874-D7EE-486A-ABF2-55630BCC69D8}"/>
              </a:ext>
            </a:extLst>
          </p:cNvPr>
          <p:cNvSpPr/>
          <p:nvPr/>
        </p:nvSpPr>
        <p:spPr>
          <a:xfrm>
            <a:off x="323550" y="2120382"/>
            <a:ext cx="6096000" cy="923330"/>
          </a:xfrm>
          <a:prstGeom prst="rect">
            <a:avLst/>
          </a:prstGeom>
        </p:spPr>
        <p:txBody>
          <a:bodyPr>
            <a:spAutoFit/>
          </a:bodyPr>
          <a:lstStyle/>
          <a:p>
            <a:r>
              <a:rPr lang="en-GB" u="sng" dirty="0">
                <a:latin typeface="Helvetica Neue Condensed" panose="02000503000000020004"/>
                <a:hlinkClick r:id="rId2"/>
              </a:rPr>
              <a:t>Join Microsoft Teams Meeting</a:t>
            </a:r>
            <a:r>
              <a:rPr lang="en-GB" dirty="0">
                <a:latin typeface="Helvetica Neue Condensed" panose="02000503000000020004"/>
              </a:rPr>
              <a:t> </a:t>
            </a:r>
          </a:p>
          <a:p>
            <a:r>
              <a:rPr lang="en-GB" dirty="0">
                <a:latin typeface="Helvetica Neue Condensed" panose="02000503000000020004"/>
                <a:hlinkClick r:id="rId3"/>
              </a:rPr>
              <a:t>+44 20 3443 6278</a:t>
            </a:r>
            <a:r>
              <a:rPr lang="en-GB" dirty="0">
                <a:latin typeface="Helvetica Neue Condensed" panose="02000503000000020004"/>
              </a:rPr>
              <a:t>   United Kingdom, London (Toll) </a:t>
            </a:r>
          </a:p>
          <a:p>
            <a:r>
              <a:rPr lang="en-GB" dirty="0">
                <a:latin typeface="Helvetica Neue Condensed" panose="02000503000000020004"/>
              </a:rPr>
              <a:t>Conference ID: 699 744 336# </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1400" y="441140"/>
            <a:ext cx="10245077" cy="393955"/>
          </a:xfrm>
        </p:spPr>
        <p:txBody>
          <a:bodyPr/>
          <a:lstStyle/>
          <a:p>
            <a:r>
              <a:rPr lang="en-GB" dirty="0">
                <a:solidFill>
                  <a:srgbClr val="FFC000"/>
                </a:solidFill>
              </a:rPr>
              <a:t>Proposer Recommended Governance Route </a:t>
            </a:r>
          </a:p>
        </p:txBody>
      </p:sp>
      <p:sp>
        <p:nvSpPr>
          <p:cNvPr id="5" name="TextBox 4"/>
          <p:cNvSpPr txBox="1"/>
          <p:nvPr/>
        </p:nvSpPr>
        <p:spPr>
          <a:xfrm>
            <a:off x="402462" y="1057569"/>
            <a:ext cx="11329229" cy="656462"/>
          </a:xfrm>
          <a:prstGeom prst="rect">
            <a:avLst/>
          </a:prstGeom>
          <a:noFill/>
        </p:spPr>
        <p:txBody>
          <a:bodyPr wrap="square" lIns="0" tIns="0" rIns="0" bIns="0" rtlCol="0">
            <a:spAutoFit/>
          </a:bodyPr>
          <a:lstStyle/>
          <a:p>
            <a:pPr defTabSz="554478"/>
            <a:r>
              <a:rPr lang="en-GB" sz="2133" dirty="0">
                <a:solidFill>
                  <a:srgbClr val="454545"/>
                </a:solidFill>
                <a:latin typeface="Arial" panose="020B0604020202020204"/>
              </a:rPr>
              <a:t>The Proposer recommends that this modification follows the self governance route and proceed to Code Administrator Consultation.</a:t>
            </a:r>
          </a:p>
        </p:txBody>
      </p:sp>
      <p:sp>
        <p:nvSpPr>
          <p:cNvPr id="6" name="Title 3"/>
          <p:cNvSpPr txBox="1">
            <a:spLocks/>
          </p:cNvSpPr>
          <p:nvPr/>
        </p:nvSpPr>
        <p:spPr>
          <a:xfrm>
            <a:off x="384345" y="1998565"/>
            <a:ext cx="8112871" cy="39395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r>
              <a:rPr lang="en-GB" sz="2400" kern="0" dirty="0">
                <a:solidFill>
                  <a:srgbClr val="F26522"/>
                </a:solidFill>
                <a:latin typeface="Arial" panose="020B0604020202020204"/>
              </a:rPr>
              <a:t>Recommended Timeline </a:t>
            </a:r>
          </a:p>
        </p:txBody>
      </p:sp>
      <p:graphicFrame>
        <p:nvGraphicFramePr>
          <p:cNvPr id="2" name="Table 1"/>
          <p:cNvGraphicFramePr>
            <a:graphicFrameLocks noGrp="1"/>
          </p:cNvGraphicFramePr>
          <p:nvPr>
            <p:extLst>
              <p:ext uri="{D42A27DB-BD31-4B8C-83A1-F6EECF244321}">
                <p14:modId xmlns:p14="http://schemas.microsoft.com/office/powerpoint/2010/main" val="1886583013"/>
              </p:ext>
            </p:extLst>
          </p:nvPr>
        </p:nvGraphicFramePr>
        <p:xfrm>
          <a:off x="402462" y="2360135"/>
          <a:ext cx="9533965" cy="3830402"/>
        </p:xfrm>
        <a:graphic>
          <a:graphicData uri="http://schemas.openxmlformats.org/drawingml/2006/table">
            <a:tbl>
              <a:tblPr firstRow="1" firstCol="1" bandRow="1">
                <a:tableStyleId>{5C22544A-7EE6-4342-B048-85BDC9FD1C3A}</a:tableStyleId>
              </a:tblPr>
              <a:tblGrid>
                <a:gridCol w="6978916">
                  <a:extLst>
                    <a:ext uri="{9D8B030D-6E8A-4147-A177-3AD203B41FA5}">
                      <a16:colId xmlns:a16="http://schemas.microsoft.com/office/drawing/2014/main" val="2163457819"/>
                    </a:ext>
                  </a:extLst>
                </a:gridCol>
                <a:gridCol w="2555049">
                  <a:extLst>
                    <a:ext uri="{9D8B030D-6E8A-4147-A177-3AD203B41FA5}">
                      <a16:colId xmlns:a16="http://schemas.microsoft.com/office/drawing/2014/main" val="2161921969"/>
                    </a:ext>
                  </a:extLst>
                </a:gridCol>
              </a:tblGrid>
              <a:tr h="606349">
                <a:tc>
                  <a:txBody>
                    <a:bodyPr/>
                    <a:lstStyle/>
                    <a:p>
                      <a:pPr algn="l">
                        <a:lnSpc>
                          <a:spcPts val="1500"/>
                        </a:lnSpc>
                        <a:spcBef>
                          <a:spcPts val="200"/>
                        </a:spcBef>
                        <a:spcAft>
                          <a:spcPts val="200"/>
                        </a:spcAft>
                        <a:tabLst>
                          <a:tab pos="108585" algn="l"/>
                        </a:tabLst>
                      </a:pPr>
                      <a:r>
                        <a:rPr lang="en-GB" sz="1600" dirty="0">
                          <a:effectLst/>
                        </a:rPr>
                        <a:t>Code Administrator Consultation</a:t>
                      </a:r>
                      <a:endParaRPr lang="en-US"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US" sz="16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12 October 2020 to 2 November 2020</a:t>
                      </a:r>
                    </a:p>
                  </a:txBody>
                  <a:tcPr marT="0" marB="0" anchor="ctr">
                    <a:solidFill>
                      <a:schemeClr val="accent1">
                        <a:lumMod val="20000"/>
                        <a:lumOff val="80000"/>
                      </a:schemeClr>
                    </a:solidFill>
                  </a:tcPr>
                </a:tc>
                <a:extLst>
                  <a:ext uri="{0D108BD9-81ED-4DB2-BD59-A6C34878D82A}">
                    <a16:rowId xmlns:a16="http://schemas.microsoft.com/office/drawing/2014/main" val="2049730504"/>
                  </a:ext>
                </a:extLst>
              </a:tr>
              <a:tr h="521310">
                <a:tc>
                  <a:txBody>
                    <a:bodyPr/>
                    <a:lstStyle/>
                    <a:p>
                      <a:pPr algn="l">
                        <a:lnSpc>
                          <a:spcPts val="1500"/>
                        </a:lnSpc>
                        <a:spcBef>
                          <a:spcPts val="200"/>
                        </a:spcBef>
                        <a:spcAft>
                          <a:spcPts val="200"/>
                        </a:spcAft>
                        <a:tabLst>
                          <a:tab pos="108585" algn="l"/>
                        </a:tabLst>
                      </a:pPr>
                      <a:r>
                        <a:rPr lang="en-GB" sz="1600" dirty="0">
                          <a:effectLst/>
                        </a:rPr>
                        <a:t>Draft Final Modification Report issued to Panel</a:t>
                      </a:r>
                      <a:endParaRPr lang="en-US"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19 November 2020</a:t>
                      </a:r>
                    </a:p>
                  </a:txBody>
                  <a:tcPr marT="0" marB="0" anchor="ctr">
                    <a:solidFill>
                      <a:schemeClr val="accent1">
                        <a:lumMod val="20000"/>
                        <a:lumOff val="80000"/>
                      </a:schemeClr>
                    </a:solidFill>
                  </a:tcPr>
                </a:tc>
                <a:extLst>
                  <a:ext uri="{0D108BD9-81ED-4DB2-BD59-A6C34878D82A}">
                    <a16:rowId xmlns:a16="http://schemas.microsoft.com/office/drawing/2014/main" val="2658222954"/>
                  </a:ext>
                </a:extLst>
              </a:tr>
              <a:tr h="622861">
                <a:tc>
                  <a:txBody>
                    <a:bodyPr/>
                    <a:lstStyle/>
                    <a:p>
                      <a:pPr algn="l">
                        <a:lnSpc>
                          <a:spcPts val="1500"/>
                        </a:lnSpc>
                        <a:spcBef>
                          <a:spcPts val="200"/>
                        </a:spcBef>
                        <a:spcAft>
                          <a:spcPts val="200"/>
                        </a:spcAft>
                        <a:tabLst>
                          <a:tab pos="108585" algn="l"/>
                        </a:tabLst>
                      </a:pPr>
                      <a:r>
                        <a:rPr lang="en-GB" sz="1600" dirty="0">
                          <a:effectLst/>
                        </a:rPr>
                        <a:t>Draft Final Modification Report presented to Panel</a:t>
                      </a:r>
                      <a:endParaRPr lang="en-US"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GB" sz="1600" dirty="0">
                          <a:effectLst/>
                        </a:rPr>
                        <a:t>27 November 2020</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nchor="ctr">
                    <a:solidFill>
                      <a:schemeClr val="accent1">
                        <a:lumMod val="20000"/>
                        <a:lumOff val="80000"/>
                      </a:schemeClr>
                    </a:solidFill>
                  </a:tcPr>
                </a:tc>
                <a:extLst>
                  <a:ext uri="{0D108BD9-81ED-4DB2-BD59-A6C34878D82A}">
                    <a16:rowId xmlns:a16="http://schemas.microsoft.com/office/drawing/2014/main" val="3146785280"/>
                  </a:ext>
                </a:extLst>
              </a:tr>
              <a:tr h="567671">
                <a:tc>
                  <a:txBody>
                    <a:bodyPr/>
                    <a:lstStyle/>
                    <a:p>
                      <a:pPr algn="l">
                        <a:lnSpc>
                          <a:spcPts val="1500"/>
                        </a:lnSpc>
                        <a:spcBef>
                          <a:spcPts val="200"/>
                        </a:spcBef>
                        <a:spcAft>
                          <a:spcPts val="200"/>
                        </a:spcAft>
                        <a:tabLst>
                          <a:tab pos="108585"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Final Modification Report issued to Panel to check votes have been recorded correctly (5 Working Days)</a:t>
                      </a:r>
                      <a:endParaRPr lang="en-GB"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1 December 2020</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nchor="ctr">
                    <a:solidFill>
                      <a:schemeClr val="accent1">
                        <a:lumMod val="20000"/>
                        <a:lumOff val="80000"/>
                      </a:schemeClr>
                    </a:solidFill>
                  </a:tcPr>
                </a:tc>
                <a:extLst>
                  <a:ext uri="{0D108BD9-81ED-4DB2-BD59-A6C34878D82A}">
                    <a16:rowId xmlns:a16="http://schemas.microsoft.com/office/drawing/2014/main" val="2161687291"/>
                  </a:ext>
                </a:extLst>
              </a:tr>
              <a:tr h="567671">
                <a:tc>
                  <a:txBody>
                    <a:bodyPr/>
                    <a:lstStyle/>
                    <a:p>
                      <a:pPr marL="0" marR="0" lvl="0" indent="0" algn="l" defTabSz="914400" eaLnBrk="1" fontAlgn="auto" latinLnBrk="0" hangingPunct="1">
                        <a:lnSpc>
                          <a:spcPts val="1500"/>
                        </a:lnSpc>
                        <a:spcBef>
                          <a:spcPts val="200"/>
                        </a:spcBef>
                        <a:spcAft>
                          <a:spcPts val="200"/>
                        </a:spcAft>
                        <a:buClrTx/>
                        <a:buSzTx/>
                        <a:buFontTx/>
                        <a:buNone/>
                        <a:tabLst>
                          <a:tab pos="108585" algn="l"/>
                        </a:tabLst>
                        <a:defRPr/>
                      </a:pPr>
                      <a:r>
                        <a:rPr lang="en-GB" sz="1600" dirty="0">
                          <a:effectLst/>
                          <a:latin typeface="Arial" panose="020B0604020202020204" pitchFamily="34" charset="0"/>
                          <a:ea typeface="Times New Roman" panose="02020603050405020304" pitchFamily="18" charset="0"/>
                          <a:cs typeface="Arial" panose="020B0604020202020204" pitchFamily="34" charset="0"/>
                        </a:rPr>
                        <a:t>Final Modification Report issued to the Authority</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ts val="1500"/>
                        </a:lnSpc>
                        <a:spcBef>
                          <a:spcPts val="200"/>
                        </a:spcBef>
                        <a:spcAft>
                          <a:spcPts val="200"/>
                        </a:spcAft>
                        <a:tabLst>
                          <a:tab pos="108585" algn="l"/>
                        </a:tabLst>
                      </a:pPr>
                      <a:endParaRPr lang="en-GB"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9 December 2020</a:t>
                      </a:r>
                    </a:p>
                  </a:txBody>
                  <a:tcPr marT="0" marB="0" anchor="ctr">
                    <a:solidFill>
                      <a:schemeClr val="accent1">
                        <a:lumMod val="20000"/>
                        <a:lumOff val="80000"/>
                      </a:schemeClr>
                    </a:solidFill>
                  </a:tcPr>
                </a:tc>
                <a:extLst>
                  <a:ext uri="{0D108BD9-81ED-4DB2-BD59-A6C34878D82A}">
                    <a16:rowId xmlns:a16="http://schemas.microsoft.com/office/drawing/2014/main" val="1488844682"/>
                  </a:ext>
                </a:extLst>
              </a:tr>
              <a:tr h="559380">
                <a:tc>
                  <a:txBody>
                    <a:bodyPr/>
                    <a:lstStyle/>
                    <a:p>
                      <a:pPr algn="l">
                        <a:lnSpc>
                          <a:spcPts val="1500"/>
                        </a:lnSpc>
                        <a:spcBef>
                          <a:spcPts val="200"/>
                        </a:spcBef>
                        <a:spcAft>
                          <a:spcPts val="200"/>
                        </a:spcAft>
                        <a:tabLst>
                          <a:tab pos="108585" algn="l"/>
                        </a:tabLst>
                      </a:pPr>
                      <a:r>
                        <a:rPr lang="en-GB" sz="1600" b="1" dirty="0">
                          <a:solidFill>
                            <a:schemeClr val="lt1"/>
                          </a:solidFill>
                          <a:effectLst/>
                          <a:latin typeface="+mn-lt"/>
                          <a:ea typeface="+mn-ea"/>
                          <a:cs typeface="+mn-cs"/>
                        </a:rPr>
                        <a:t>Anticipated Decision Date from the Authority</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GB" sz="1600" dirty="0">
                          <a:effectLst/>
                        </a:rPr>
                        <a:t>20 January 2021</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nchor="ctr">
                    <a:solidFill>
                      <a:schemeClr val="accent1">
                        <a:lumMod val="20000"/>
                        <a:lumOff val="80000"/>
                      </a:schemeClr>
                    </a:solidFill>
                  </a:tcPr>
                </a:tc>
                <a:extLst>
                  <a:ext uri="{0D108BD9-81ED-4DB2-BD59-A6C34878D82A}">
                    <a16:rowId xmlns:a16="http://schemas.microsoft.com/office/drawing/2014/main" val="2160849438"/>
                  </a:ext>
                </a:extLst>
              </a:tr>
              <a:tr h="385160">
                <a:tc>
                  <a:txBody>
                    <a:bodyPr/>
                    <a:lstStyle/>
                    <a:p>
                      <a:pPr algn="l">
                        <a:lnSpc>
                          <a:spcPts val="1500"/>
                        </a:lnSpc>
                        <a:spcBef>
                          <a:spcPts val="200"/>
                        </a:spcBef>
                        <a:spcAft>
                          <a:spcPts val="200"/>
                        </a:spcAft>
                        <a:tabLst>
                          <a:tab pos="108585" algn="l"/>
                        </a:tabLst>
                      </a:pPr>
                      <a:r>
                        <a:rPr lang="en-GB" sz="1600" dirty="0">
                          <a:effectLst/>
                        </a:rPr>
                        <a:t>Decision implemented in CUSC</a:t>
                      </a:r>
                      <a:endParaRPr lang="en-US" sz="13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l">
                        <a:lnSpc>
                          <a:spcPts val="1500"/>
                        </a:lnSpc>
                        <a:spcBef>
                          <a:spcPts val="200"/>
                        </a:spcBef>
                        <a:spcAft>
                          <a:spcPts val="200"/>
                        </a:spcAft>
                      </a:pPr>
                      <a:r>
                        <a:rPr lang="en-GB" sz="1600" dirty="0">
                          <a:effectLst/>
                        </a:rPr>
                        <a:t>15 February 2021</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nchor="ctr">
                    <a:solidFill>
                      <a:schemeClr val="accent1">
                        <a:lumMod val="20000"/>
                        <a:lumOff val="80000"/>
                      </a:schemeClr>
                    </a:solidFill>
                  </a:tcPr>
                </a:tc>
                <a:extLst>
                  <a:ext uri="{0D108BD9-81ED-4DB2-BD59-A6C34878D82A}">
                    <a16:rowId xmlns:a16="http://schemas.microsoft.com/office/drawing/2014/main" val="2200751642"/>
                  </a:ext>
                </a:extLst>
              </a:tr>
            </a:tbl>
          </a:graphicData>
        </a:graphic>
      </p:graphicFrame>
    </p:spTree>
    <p:extLst>
      <p:ext uri="{BB962C8B-B14F-4D97-AF65-F5344CB8AC3E}">
        <p14:creationId xmlns:p14="http://schemas.microsoft.com/office/powerpoint/2010/main" val="2091832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solidFill>
            <a:schemeClr val="bg1"/>
          </a:solidFill>
        </p:spPr>
        <p:txBody>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17 September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2150547273"/>
              </p:ext>
            </p:extLst>
          </p:nvPr>
        </p:nvGraphicFramePr>
        <p:xfrm>
          <a:off x="251519" y="758646"/>
          <a:ext cx="11681248" cy="4857701"/>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Apr</a:t>
                      </a:r>
                    </a:p>
                  </a:txBody>
                  <a:tcPr/>
                </a:tc>
                <a:tc>
                  <a:txBody>
                    <a:bodyPr/>
                    <a:lstStyle/>
                    <a:p>
                      <a:r>
                        <a:rPr lang="en-US" sz="1200" dirty="0">
                          <a:latin typeface="Arial" panose="020B0604020202020204" pitchFamily="34" charset="0"/>
                          <a:cs typeface="Arial" panose="020B0604020202020204" pitchFamily="34" charset="0"/>
                        </a:rPr>
                        <a:t>May</a:t>
                      </a:r>
                    </a:p>
                  </a:txBody>
                  <a:tcPr/>
                </a:tc>
                <a:tc>
                  <a:txBody>
                    <a:bodyPr/>
                    <a:lstStyle/>
                    <a:p>
                      <a:r>
                        <a:rPr lang="en-US" sz="1200" dirty="0">
                          <a:latin typeface="Arial" panose="020B0604020202020204" pitchFamily="34" charset="0"/>
                          <a:cs typeface="Arial" panose="020B0604020202020204" pitchFamily="34" charset="0"/>
                        </a:rPr>
                        <a:t>Jun</a:t>
                      </a: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4</a:t>
                      </a: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43 </a:t>
                      </a:r>
                      <a:r>
                        <a:rPr lang="en-US" sz="800" dirty="0">
                          <a:latin typeface="Arial" panose="020B0604020202020204" pitchFamily="34" charset="0"/>
                          <a:cs typeface="Arial" panose="020B0604020202020204" pitchFamily="34" charset="0"/>
                        </a:rPr>
                        <a:t>(CMP274 withdrawn</a:t>
                      </a:r>
                      <a:r>
                        <a:rPr lang="en-US" sz="1200" dirty="0">
                          <a:latin typeface="Arial" panose="020B0604020202020204" pitchFamily="34" charset="0"/>
                          <a:cs typeface="Arial" panose="020B0604020202020204" pitchFamily="34" charset="0"/>
                        </a:rPr>
                        <a:t>)</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45</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p>
                      <a:endParaRPr 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(CMP337/338)</a:t>
                      </a:r>
                      <a:endParaRPr lang="en-US" sz="8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(CMP335/336CMP339)</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(CMP345)</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82488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(CMP333)</a:t>
                      </a:r>
                      <a:endParaRPr lang="en-US" sz="8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(CMP337/338)</a:t>
                      </a:r>
                      <a:endParaRPr lang="en-US" sz="80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7</a:t>
                      </a:r>
                      <a:r>
                        <a:rPr lang="en-US" sz="1200" i="1" dirty="0">
                          <a:latin typeface="Arial" panose="020B0604020202020204" pitchFamily="34" charset="0"/>
                          <a:cs typeface="Arial" panose="020B0604020202020204" pitchFamily="34" charset="0"/>
                        </a:rPr>
                        <a:t> </a:t>
                      </a:r>
                      <a:r>
                        <a:rPr lang="en-US" sz="800" i="1" dirty="0">
                          <a:latin typeface="Arial" panose="020B0604020202020204" pitchFamily="34" charset="0"/>
                          <a:cs typeface="Arial" panose="020B0604020202020204" pitchFamily="34" charset="0"/>
                        </a:rPr>
                        <a:t>(CMP324/325, CMP345, CMP334, CMP333, CMP342, </a:t>
                      </a:r>
                    </a:p>
                    <a:p>
                      <a:r>
                        <a:rPr lang="en-US" sz="800" i="1" dirty="0">
                          <a:latin typeface="Arial" panose="020B0604020202020204" pitchFamily="34" charset="0"/>
                          <a:cs typeface="Arial" panose="020B0604020202020204" pitchFamily="34" charset="0"/>
                        </a:rPr>
                        <a:t>CMP317/327 and CMP339)</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 </a:t>
                      </a:r>
                      <a:r>
                        <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(CMP330 21 Sep and CMP328 23 Sep to be held)</a:t>
                      </a: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i="1" dirty="0">
                        <a:latin typeface="Arial" panose="020B0604020202020204" pitchFamily="34" charset="0"/>
                        <a:cs typeface="Arial" panose="020B0604020202020204" pitchFamily="34" charset="0"/>
                      </a:endParaRPr>
                    </a:p>
                  </a:txBody>
                  <a:tcPr/>
                </a:tc>
                <a:tc>
                  <a:txBody>
                    <a:bodyPr/>
                    <a:lstStyle/>
                    <a:p>
                      <a:r>
                        <a:rPr lang="en-US" sz="1200" i="1"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(CMP281, CMP319, CMP306)</a:t>
                      </a: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endParaRPr lang="en-US" sz="1200" i="1" u="none" dirty="0">
                        <a:highlight>
                          <a:srgbClr val="FFFF00"/>
                        </a:highligh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GB" sz="1200" dirty="0">
                          <a:latin typeface="Arial" panose="020B0604020202020204" pitchFamily="34" charset="0"/>
                          <a:cs typeface="Arial" panose="020B0604020202020204" pitchFamily="34" charset="0"/>
                        </a:rPr>
                        <a:t>4</a:t>
                      </a:r>
                    </a:p>
                    <a:p>
                      <a:r>
                        <a:rPr lang="en-GB" sz="800" i="1" dirty="0">
                          <a:latin typeface="Arial" panose="020B0604020202020204" pitchFamily="34" charset="0"/>
                          <a:cs typeface="Arial" panose="020B0604020202020204" pitchFamily="34" charset="0"/>
                        </a:rPr>
                        <a:t>(CMP301, 314, 318 and 322)</a:t>
                      </a:r>
                      <a:endParaRPr lang="en-US" sz="800" i="1"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extLst>
                  <a:ext uri="{0D108BD9-81ED-4DB2-BD59-A6C34878D82A}">
                    <a16:rowId xmlns:a16="http://schemas.microsoft.com/office/drawing/2014/main" val="1066947188"/>
                  </a:ext>
                </a:extLst>
              </a:tr>
              <a:tr h="34214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CMP311, CMP326)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CMP343/340, CMP335/336)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400" kern="0" dirty="0">
                <a:solidFill>
                  <a:srgbClr val="FFC000"/>
                </a:solidFill>
                <a:latin typeface="Helvetica Neue LT Std 65 Medium" panose="020B0604020202020204"/>
              </a:rPr>
              <a:t>CUSC Workgroups for next 3 months (as at 17 September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993407268"/>
              </p:ext>
            </p:extLst>
          </p:nvPr>
        </p:nvGraphicFramePr>
        <p:xfrm>
          <a:off x="453586" y="702236"/>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453585" y="4905896"/>
            <a:ext cx="11115023" cy="1115393"/>
          </a:xfrm>
          <a:prstGeom prst="rect">
            <a:avLst/>
          </a:prstGeom>
          <a:solidFill>
            <a:schemeClr val="bg1"/>
          </a:solidFill>
          <a:ln>
            <a:solidFill>
              <a:schemeClr val="accent1"/>
            </a:solidFill>
          </a:ln>
        </p:spPr>
        <p:txBody>
          <a:bodyPr wrap="square" lIns="0" tIns="0" rIns="0" bIns="0" rtlCol="0" anchor="ctr">
            <a:noAutofit/>
          </a:bodyPr>
          <a:lstStyle/>
          <a:p>
            <a:pPr defTabSz="554478"/>
            <a:r>
              <a:rPr lang="en-GB" sz="1400" dirty="0">
                <a:solidFill>
                  <a:srgbClr val="454545"/>
                </a:solidFill>
                <a:latin typeface="Arial" panose="020B0604020202020204" pitchFamily="34" charset="0"/>
                <a:cs typeface="Arial" panose="020B0604020202020204" pitchFamily="34" charset="0"/>
              </a:rPr>
              <a:t>See Notes explaining what each Modification is seeking to achieve</a:t>
            </a:r>
          </a:p>
          <a:p>
            <a:pPr defTabSz="554478"/>
            <a:endParaRPr lang="en-GB" sz="2133" dirty="0">
              <a:solidFill>
                <a:srgbClr val="454545"/>
              </a:solidFill>
              <a:latin typeface="Arial" panose="020B0604020202020204"/>
              <a:cs typeface="Helvetica" charset="0"/>
            </a:endParaRPr>
          </a:p>
        </p:txBody>
      </p:sp>
    </p:spTree>
    <p:extLst>
      <p:ext uri="{BB962C8B-B14F-4D97-AF65-F5344CB8AC3E}">
        <p14:creationId xmlns:p14="http://schemas.microsoft.com/office/powerpoint/2010/main" val="1079994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600" kern="0" dirty="0">
                <a:solidFill>
                  <a:srgbClr val="FFBF22"/>
                </a:solidFill>
                <a:latin typeface="Helvetica Neue LT Std 65 Medium" panose="020B0604020202020204"/>
              </a:rPr>
              <a:t>Grid Code Workgroups for next 3 months (as at 17 September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790494510"/>
              </p:ext>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31371" y="4965172"/>
            <a:ext cx="10769039" cy="766158"/>
          </a:xfrm>
          <a:prstGeom prst="rect">
            <a:avLst/>
          </a:prstGeom>
          <a:solidFill>
            <a:schemeClr val="bg1"/>
          </a:solidFill>
          <a:ln>
            <a:solidFill>
              <a:schemeClr val="accent1"/>
            </a:solidFill>
          </a:ln>
        </p:spPr>
        <p:txBody>
          <a:bodyPr wrap="square" lIns="0" tIns="0" rIns="0" bIns="0" rtlCol="0" anchor="ctr">
            <a:noAutofit/>
          </a:bodyPr>
          <a:lstStyle/>
          <a:p>
            <a:r>
              <a:rPr lang="en-GB" sz="1600" dirty="0">
                <a:latin typeface="Arial" panose="020B0604020202020204" pitchFamily="34" charset="0"/>
                <a:cs typeface="Arial" panose="020B0604020202020204" pitchFamily="34" charset="0"/>
              </a:rPr>
              <a:t> *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400" kern="0" dirty="0">
                <a:solidFill>
                  <a:srgbClr val="FFBF22"/>
                </a:solidFill>
                <a:latin typeface="Helvetica Neue LT Std 65 Medium" panose="020B0604020202020204"/>
              </a:rPr>
              <a:t>STC and SQSS Workgroups for next 3 months (as at 17 September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968781626"/>
              </p:ext>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09643" y="3909053"/>
            <a:ext cx="11327088" cy="2177659"/>
          </a:xfrm>
          <a:prstGeom prst="rect">
            <a:avLst/>
          </a:prstGeom>
          <a:solidFill>
            <a:schemeClr val="bg1"/>
          </a:solidFill>
          <a:ln>
            <a:solidFill>
              <a:schemeClr val="accent1"/>
            </a:solidFill>
          </a:ln>
        </p:spPr>
        <p:txBody>
          <a:bodyPr wrap="square" lIns="0" tIns="0" rIns="0" bIns="0" rtlCol="0" anchor="ctr">
            <a:noAutofit/>
          </a:bodyPr>
          <a:lstStyle/>
          <a:p>
            <a:r>
              <a:rPr lang="en-GB" sz="1400" b="1" dirty="0">
                <a:latin typeface="Arial" panose="020B0604020202020204" pitchFamily="34" charset="0"/>
                <a:cs typeface="Arial" panose="020B0604020202020204" pitchFamily="34" charset="0"/>
              </a:rPr>
              <a:t>GSR027</a:t>
            </a:r>
            <a:r>
              <a:rPr lang="en-GB" sz="1400" dirty="0">
                <a:latin typeface="Arial" panose="020B0604020202020204" pitchFamily="34" charset="0"/>
                <a:cs typeface="Arial" panose="020B0604020202020204" pitchFamily="34" charset="0"/>
              </a:rPr>
              <a:t> -  To address the specific actions from the Energy Emergency Executive Committee (E3C) and Ofgem final reports into the power outage of 9th August 2019 for the ESO to review, in consultation with industry, the NETS SQSS requirements that drive reserve, response and inertia holding on the GB electricity system.</a:t>
            </a: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CM074</a:t>
            </a:r>
            <a:r>
              <a:rPr lang="en-GB" sz="1400" dirty="0">
                <a:latin typeface="Arial" panose="020B0604020202020204" pitchFamily="34" charset="0"/>
                <a:cs typeface="Arial" panose="020B0604020202020204" pitchFamily="34" charset="0"/>
              </a:rPr>
              <a:t> - Modify the definition of Force Majeure </a:t>
            </a:r>
            <a:r>
              <a:rPr lang="en-GB" sz="1400" i="1" dirty="0">
                <a:latin typeface="Arial" panose="020B0604020202020204" pitchFamily="34" charset="0"/>
                <a:cs typeface="Arial" panose="020B0604020202020204" pitchFamily="34" charset="0"/>
              </a:rPr>
              <a:t>(*assumes associated CUSC Modification being raised in September 2020)</a:t>
            </a:r>
          </a:p>
        </p:txBody>
      </p:sp>
    </p:spTree>
    <p:extLst>
      <p:ext uri="{BB962C8B-B14F-4D97-AF65-F5344CB8AC3E}">
        <p14:creationId xmlns:p14="http://schemas.microsoft.com/office/powerpoint/2010/main" val="1105744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sz="3600" b="1" dirty="0">
                <a:solidFill>
                  <a:srgbClr val="FFBF22"/>
                </a:solidFill>
                <a:latin typeface="Helvetica Neue LT Std 65 Medium" panose="020B0604020202020204"/>
              </a:rPr>
              <a:t>TCR and CMP324/325 - Indicative Timelines</a:t>
            </a:r>
          </a:p>
        </p:txBody>
      </p:sp>
      <p:graphicFrame>
        <p:nvGraphicFramePr>
          <p:cNvPr id="3" name="Table 2">
            <a:extLst>
              <a:ext uri="{FF2B5EF4-FFF2-40B4-BE49-F238E27FC236}">
                <a16:creationId xmlns:a16="http://schemas.microsoft.com/office/drawing/2014/main" id="{9600422A-1B61-4C03-AC66-D70B6C3D2993}"/>
              </a:ext>
            </a:extLst>
          </p:cNvPr>
          <p:cNvGraphicFramePr>
            <a:graphicFrameLocks noGrp="1"/>
          </p:cNvGraphicFramePr>
          <p:nvPr>
            <p:extLst>
              <p:ext uri="{D42A27DB-BD31-4B8C-83A1-F6EECF244321}">
                <p14:modId xmlns:p14="http://schemas.microsoft.com/office/powerpoint/2010/main" val="3883004257"/>
              </p:ext>
            </p:extLst>
          </p:nvPr>
        </p:nvGraphicFramePr>
        <p:xfrm>
          <a:off x="231808" y="574341"/>
          <a:ext cx="11578390" cy="5036930"/>
        </p:xfrm>
        <a:graphic>
          <a:graphicData uri="http://schemas.openxmlformats.org/drawingml/2006/table">
            <a:tbl>
              <a:tblPr firstRow="1" bandRow="1">
                <a:tableStyleId>{5C22544A-7EE6-4342-B048-85BDC9FD1C3A}</a:tableStyleId>
              </a:tblPr>
              <a:tblGrid>
                <a:gridCol w="3589323">
                  <a:extLst>
                    <a:ext uri="{9D8B030D-6E8A-4147-A177-3AD203B41FA5}">
                      <a16:colId xmlns:a16="http://schemas.microsoft.com/office/drawing/2014/main" val="2665234346"/>
                    </a:ext>
                  </a:extLst>
                </a:gridCol>
                <a:gridCol w="3978553">
                  <a:extLst>
                    <a:ext uri="{9D8B030D-6E8A-4147-A177-3AD203B41FA5}">
                      <a16:colId xmlns:a16="http://schemas.microsoft.com/office/drawing/2014/main" val="4135730795"/>
                    </a:ext>
                  </a:extLst>
                </a:gridCol>
                <a:gridCol w="4010514">
                  <a:extLst>
                    <a:ext uri="{9D8B030D-6E8A-4147-A177-3AD203B41FA5}">
                      <a16:colId xmlns:a16="http://schemas.microsoft.com/office/drawing/2014/main" val="2323840646"/>
                    </a:ext>
                  </a:extLst>
                </a:gridCol>
              </a:tblGrid>
              <a:tr h="685904">
                <a:tc>
                  <a:txBody>
                    <a:bodyPr/>
                    <a:lstStyle/>
                    <a:p>
                      <a:r>
                        <a:rPr lang="en-GB" sz="1800" dirty="0">
                          <a:latin typeface="Arial" panose="020B0604020202020204" pitchFamily="34" charset="0"/>
                          <a:cs typeface="Arial" panose="020B0604020202020204" pitchFamily="34" charset="0"/>
                        </a:rPr>
                        <a:t>Modification Number</a:t>
                      </a:r>
                    </a:p>
                  </a:txBody>
                  <a:tcPr/>
                </a:tc>
                <a:tc>
                  <a:txBody>
                    <a:bodyPr/>
                    <a:lstStyle/>
                    <a:p>
                      <a:r>
                        <a:rPr lang="en-GB" sz="1800" dirty="0">
                          <a:latin typeface="Arial" panose="020B0604020202020204" pitchFamily="34" charset="0"/>
                          <a:cs typeface="Arial" panose="020B0604020202020204" pitchFamily="34" charset="0"/>
                        </a:rPr>
                        <a:t>Workgroup Report presented at Panel</a:t>
                      </a:r>
                    </a:p>
                  </a:txBody>
                  <a:tcPr/>
                </a:tc>
                <a:tc>
                  <a:txBody>
                    <a:bodyPr/>
                    <a:lstStyle/>
                    <a:p>
                      <a:r>
                        <a:rPr lang="en-GB" sz="1800" dirty="0">
                          <a:latin typeface="Arial" panose="020B0604020202020204" pitchFamily="34" charset="0"/>
                          <a:cs typeface="Arial" panose="020B0604020202020204" pitchFamily="34" charset="0"/>
                        </a:rPr>
                        <a:t>Draft Final Modification Report presented at Panel</a:t>
                      </a:r>
                    </a:p>
                  </a:txBody>
                  <a:tcPr/>
                </a:tc>
                <a:extLst>
                  <a:ext uri="{0D108BD9-81ED-4DB2-BD59-A6C34878D82A}">
                    <a16:rowId xmlns:a16="http://schemas.microsoft.com/office/drawing/2014/main" val="1694981625"/>
                  </a:ext>
                </a:extLst>
              </a:tr>
              <a:tr h="598004">
                <a:tc>
                  <a:txBody>
                    <a:bodyPr/>
                    <a:lstStyle/>
                    <a:p>
                      <a:r>
                        <a:rPr lang="en-GB" sz="1800" b="1" dirty="0">
                          <a:latin typeface="Arial" panose="020B0604020202020204" pitchFamily="34" charset="0"/>
                          <a:cs typeface="Arial" panose="020B0604020202020204" pitchFamily="34" charset="0"/>
                        </a:rPr>
                        <a:t>CMP343/CMP340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August Panel</a:t>
                      </a:r>
                    </a:p>
                  </a:txBody>
                  <a:tcPr/>
                </a:tc>
                <a:tc>
                  <a:txBody>
                    <a:bodyPr/>
                    <a:lstStyle/>
                    <a:p>
                      <a:r>
                        <a:rPr lang="en-GB" sz="1800" dirty="0">
                          <a:solidFill>
                            <a:schemeClr val="tx1"/>
                          </a:solidFill>
                          <a:latin typeface="Arial" panose="020B0604020202020204" pitchFamily="34" charset="0"/>
                          <a:cs typeface="Arial" panose="020B0604020202020204" pitchFamily="34" charset="0"/>
                        </a:rPr>
                        <a:t>1 October (Special Panel)</a:t>
                      </a:r>
                    </a:p>
                  </a:txBody>
                  <a:tcPr/>
                </a:tc>
                <a:extLst>
                  <a:ext uri="{0D108BD9-81ED-4DB2-BD59-A6C34878D82A}">
                    <a16:rowId xmlns:a16="http://schemas.microsoft.com/office/drawing/2014/main" val="956321919"/>
                  </a:ext>
                </a:extLst>
              </a:tr>
              <a:tr h="40073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CMP334</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solidFill>
                            <a:schemeClr val="tx1"/>
                          </a:solidFill>
                          <a:latin typeface="Arial" panose="020B0604020202020204" pitchFamily="34" charset="0"/>
                          <a:cs typeface="Arial" panose="020B0604020202020204" pitchFamily="34" charset="0"/>
                        </a:rPr>
                        <a:t>Already presented to May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solidFill>
                            <a:schemeClr val="tx1"/>
                          </a:solidFill>
                          <a:latin typeface="Arial" panose="020B0604020202020204" pitchFamily="34" charset="0"/>
                          <a:cs typeface="Arial" panose="020B0604020202020204" pitchFamily="34" charset="0"/>
                        </a:rPr>
                        <a:t>Already presented to July Panel</a:t>
                      </a:r>
                    </a:p>
                  </a:txBody>
                  <a:tcPr/>
                </a:tc>
                <a:extLst>
                  <a:ext uri="{0D108BD9-81ED-4DB2-BD59-A6C34878D82A}">
                    <a16:rowId xmlns:a16="http://schemas.microsoft.com/office/drawing/2014/main" val="271693441"/>
                  </a:ext>
                </a:extLst>
              </a:tr>
              <a:tr h="68125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CMP335/CMP336</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August Panel</a:t>
                      </a:r>
                    </a:p>
                    <a:p>
                      <a:endParaRPr lang="en-GB" sz="1800" dirty="0">
                        <a:solidFill>
                          <a:schemeClr val="tx1"/>
                        </a:solidFill>
                        <a:latin typeface="Arial" panose="020B0604020202020204" pitchFamily="34" charset="0"/>
                        <a:cs typeface="Arial" panose="020B0604020202020204" pitchFamily="34" charset="0"/>
                      </a:endParaRPr>
                    </a:p>
                  </a:txBody>
                  <a:tcPr/>
                </a:tc>
                <a:tc>
                  <a:txBody>
                    <a:bodyPr/>
                    <a:lstStyle/>
                    <a:p>
                      <a:r>
                        <a:rPr lang="en-GB" sz="1800" dirty="0">
                          <a:solidFill>
                            <a:schemeClr val="tx1"/>
                          </a:solidFill>
                          <a:latin typeface="Arial" panose="020B0604020202020204" pitchFamily="34" charset="0"/>
                          <a:cs typeface="Arial" panose="020B0604020202020204" pitchFamily="34" charset="0"/>
                        </a:rPr>
                        <a:t>1 October (Special Panel)</a:t>
                      </a: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82013686"/>
                  </a:ext>
                </a:extLst>
              </a:tr>
              <a:tr h="748244">
                <a:tc>
                  <a:txBody>
                    <a:bodyPr/>
                    <a:lstStyle/>
                    <a:p>
                      <a:r>
                        <a:rPr lang="en-GB" sz="1800" b="1" dirty="0">
                          <a:latin typeface="Arial" panose="020B0604020202020204" pitchFamily="34" charset="0"/>
                          <a:cs typeface="Arial" panose="020B0604020202020204" pitchFamily="34" charset="0"/>
                        </a:rPr>
                        <a:t>CMP317/327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June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2830988353"/>
                  </a:ext>
                </a:extLst>
              </a:tr>
              <a:tr h="748244">
                <a:tc>
                  <a:txBody>
                    <a:bodyPr/>
                    <a:lstStyle/>
                    <a:p>
                      <a:r>
                        <a:rPr lang="en-GB" sz="1800" b="1" dirty="0">
                          <a:latin typeface="Arial" panose="020B0604020202020204" pitchFamily="34" charset="0"/>
                          <a:cs typeface="Arial" panose="020B0604020202020204" pitchFamily="34" charset="0"/>
                        </a:rPr>
                        <a:t>CMP339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June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3455851021"/>
                  </a:ext>
                </a:extLst>
              </a:tr>
              <a:tr h="53446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CMP333</a:t>
                      </a:r>
                    </a:p>
                  </a:txBody>
                  <a:tcPr/>
                </a:tc>
                <a:tc>
                  <a:txBody>
                    <a:bodyPr/>
                    <a:lstStyle/>
                    <a:p>
                      <a:r>
                        <a:rPr lang="en-GB" sz="1800" dirty="0">
                          <a:solidFill>
                            <a:schemeClr val="tx1"/>
                          </a:solidFill>
                          <a:latin typeface="Arial" panose="020B0604020202020204" pitchFamily="34" charset="0"/>
                          <a:cs typeface="Arial" panose="020B0604020202020204" pitchFamily="34" charset="0"/>
                        </a:rPr>
                        <a:t>Already presented to March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Special Panel on 16 September </a:t>
                      </a:r>
                    </a:p>
                  </a:txBody>
                  <a:tcPr/>
                </a:tc>
                <a:extLst>
                  <a:ext uri="{0D108BD9-81ED-4DB2-BD59-A6C34878D82A}">
                    <a16:rowId xmlns:a16="http://schemas.microsoft.com/office/drawing/2014/main" val="1200571657"/>
                  </a:ext>
                </a:extLst>
              </a:tr>
              <a:tr h="534461">
                <a:tc>
                  <a:txBody>
                    <a:bodyPr/>
                    <a:lstStyle/>
                    <a:p>
                      <a:r>
                        <a:rPr lang="en-GB" sz="1800" b="1" dirty="0">
                          <a:latin typeface="Arial" panose="020B0604020202020204" pitchFamily="34" charset="0"/>
                          <a:cs typeface="Arial" panose="020B0604020202020204" pitchFamily="34" charset="0"/>
                        </a:rPr>
                        <a:t>CMP324/325</a:t>
                      </a:r>
                    </a:p>
                  </a:txBody>
                  <a:tcPr/>
                </a:tc>
                <a:tc>
                  <a:txBody>
                    <a:bodyPr/>
                    <a:lstStyle/>
                    <a:p>
                      <a:r>
                        <a:rPr lang="en-GB" sz="1800" dirty="0">
                          <a:solidFill>
                            <a:schemeClr val="tx1"/>
                          </a:solidFill>
                          <a:latin typeface="Arial" panose="020B0604020202020204" pitchFamily="34" charset="0"/>
                          <a:cs typeface="Arial" panose="020B0604020202020204" pitchFamily="34" charset="0"/>
                        </a:rPr>
                        <a:t>Already presented to May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557779766"/>
                  </a:ext>
                </a:extLst>
              </a:tr>
            </a:tbl>
          </a:graphicData>
        </a:graphic>
      </p:graphicFrame>
    </p:spTree>
    <p:extLst>
      <p:ext uri="{BB962C8B-B14F-4D97-AF65-F5344CB8AC3E}">
        <p14:creationId xmlns:p14="http://schemas.microsoft.com/office/powerpoint/2010/main" val="1245769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sz="3600" b="1" dirty="0">
                <a:solidFill>
                  <a:srgbClr val="FFBF22"/>
                </a:solidFill>
                <a:latin typeface="Helvetica Neue LT Std 65 Medium" panose="020B0604020202020204"/>
              </a:rPr>
              <a:t>Asks of Panel (as at 17 September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ext uri="{D42A27DB-BD31-4B8C-83A1-F6EECF244321}">
                <p14:modId xmlns:p14="http://schemas.microsoft.com/office/powerpoint/2010/main" val="1827406118"/>
              </p:ext>
            </p:extLst>
          </p:nvPr>
        </p:nvGraphicFramePr>
        <p:xfrm>
          <a:off x="81449" y="932722"/>
          <a:ext cx="11316653" cy="49925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4391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1227137"/>
          </a:xfrm>
          <a:solidFill>
            <a:schemeClr val="bg1"/>
          </a:solidFill>
        </p:spPr>
        <p:txBody>
          <a:bodyPr/>
          <a:lstStyle/>
          <a:p>
            <a:r>
              <a:rPr lang="en-GB" sz="4000" b="1" dirty="0"/>
              <a:t>Discussions on Prioritisation  </a:t>
            </a:r>
          </a:p>
        </p:txBody>
      </p:sp>
    </p:spTree>
    <p:extLst>
      <p:ext uri="{BB962C8B-B14F-4D97-AF65-F5344CB8AC3E}">
        <p14:creationId xmlns:p14="http://schemas.microsoft.com/office/powerpoint/2010/main" val="2420189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ext uri="{D42A27DB-BD31-4B8C-83A1-F6EECF244321}">
                <p14:modId xmlns:p14="http://schemas.microsoft.com/office/powerpoint/2010/main" val="2272756461"/>
              </p:ext>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319885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solidFill>
                  <a:schemeClr val="tx1"/>
                </a:solidFill>
                <a:latin typeface="Arial" panose="020B0604020202020204" pitchFamily="34" charset="0"/>
                <a:cs typeface="Times New Roman" panose="02020603050405020304" pitchFamily="18" charset="0"/>
              </a:rPr>
              <a:t>CMP346 – Price Control Updates to Charging Parameters</a:t>
            </a:r>
          </a:p>
          <a:p>
            <a:endParaRPr lang="en-GB" sz="2400" b="1" dirty="0">
              <a:solidFill>
                <a:schemeClr val="tx1"/>
              </a:solidFill>
              <a:latin typeface="Arial" panose="020B0604020202020204" pitchFamily="34" charset="0"/>
              <a:cs typeface="Times New Roman" panose="02020603050405020304" pitchFamily="18" charset="0"/>
            </a:endParaRPr>
          </a:p>
          <a:p>
            <a:r>
              <a:rPr lang="en-GB" sz="2400" b="1" dirty="0">
                <a:solidFill>
                  <a:schemeClr val="tx1"/>
                </a:solidFill>
              </a:rPr>
              <a:t>Joe Henry – Code Admin NGESO</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CMP346 Background</a:t>
            </a:r>
            <a:endParaRPr lang="en-GB" altLang="en-US" sz="1800" b="1" dirty="0"/>
          </a:p>
        </p:txBody>
      </p:sp>
      <p:sp>
        <p:nvSpPr>
          <p:cNvPr id="3" name="Rectangle 2"/>
          <p:cNvSpPr/>
          <p:nvPr/>
        </p:nvSpPr>
        <p:spPr>
          <a:xfrm>
            <a:off x="217303" y="977735"/>
            <a:ext cx="11521280" cy="3334311"/>
          </a:xfrm>
          <a:prstGeom prst="rect">
            <a:avLst/>
          </a:prstGeom>
        </p:spPr>
        <p:txBody>
          <a:bodyPr wrap="square" anchor="t">
            <a:spAutoFit/>
          </a:bodyPr>
          <a:lstStyle/>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CMP346 was presented to June 2020 Panel and sought to amend any incorrect and misleading references to old charging parameters in Section 14 of the CUSC.</a:t>
            </a:r>
          </a:p>
          <a:p>
            <a:pPr algn="just">
              <a:defRPr/>
            </a:pPr>
            <a:endParaRPr lang="en-GB" dirty="0">
              <a:latin typeface="Arial" panose="020B0604020202020204" pitchFamily="34" charset="0"/>
              <a:ea typeface="+mn-lt"/>
              <a:cs typeface="Arial" panose="020B0604020202020204" pitchFamily="34" charset="0"/>
            </a:endParaRPr>
          </a:p>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June 2020 Panel by majority agreed that this was Self-Governance and could proceed to Code Administrator Consultation.</a:t>
            </a:r>
          </a:p>
          <a:p>
            <a:pPr marL="171450" indent="-171450" algn="just">
              <a:buFont typeface="Arial" panose="020B0604020202020204" pitchFamily="34" charset="0"/>
              <a:buChar char="•"/>
              <a:defRPr/>
            </a:pPr>
            <a:endParaRPr lang="en-GB" dirty="0">
              <a:highlight>
                <a:srgbClr val="FFFF00"/>
              </a:highlight>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The Code Administrator Consultation was issued on 20 August 2020 for 15 Working Days closing on 11 September 2020 – no responses were received.</a:t>
            </a:r>
            <a:endParaRPr lang="en-GB" dirty="0">
              <a:highlight>
                <a:srgbClr val="FFFF00"/>
              </a:highlight>
              <a:latin typeface="Helvetica Neue Condensed" panose="02000503000000020004"/>
            </a:endParaRPr>
          </a:p>
          <a:p>
            <a:pPr lvl="1" algn="just">
              <a:defRPr/>
            </a:pPr>
            <a:endParaRPr lang="en-GB" sz="1600" dirty="0">
              <a:highlight>
                <a:srgbClr val="FFFF00"/>
              </a:highlight>
              <a:latin typeface="Helvetica Neue Condensed" panose="02000503000000020004"/>
            </a:endParaRPr>
          </a:p>
          <a:p>
            <a:pPr marL="171450" indent="-171450" algn="just">
              <a:buFont typeface="Arial" panose="020B0604020202020204" pitchFamily="34" charset="0"/>
              <a:buChar char="•"/>
              <a:defRPr/>
            </a:pPr>
            <a:endParaRPr lang="en-GB" sz="1600" dirty="0">
              <a:latin typeface="Arial" panose="020B0604020202020204" pitchFamily="34" charset="0"/>
              <a:cs typeface="Arial" panose="020B0604020202020204" pitchFamily="34" charset="0"/>
            </a:endParaRPr>
          </a:p>
          <a:p>
            <a:pPr algn="just">
              <a:defRPr/>
            </a:pPr>
            <a:endParaRPr lang="en-GB" sz="1600" dirty="0">
              <a:latin typeface="Arial" panose="020B0604020202020204" pitchFamily="34" charset="0"/>
              <a:cs typeface="Arial" panose="020B0604020202020204" pitchFamily="34" charset="0"/>
            </a:endParaRPr>
          </a:p>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68287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Next steps</a:t>
            </a:r>
          </a:p>
        </p:txBody>
      </p:sp>
      <p:sp>
        <p:nvSpPr>
          <p:cNvPr id="3" name="Content Placeholder 2"/>
          <p:cNvSpPr>
            <a:spLocks noGrp="1"/>
          </p:cNvSpPr>
          <p:nvPr>
            <p:ph type="body" sz="quarter" idx="12"/>
          </p:nvPr>
        </p:nvSpPr>
        <p:spPr>
          <a:xfrm>
            <a:off x="634291" y="1017955"/>
            <a:ext cx="9515549" cy="1504253"/>
          </a:xfrm>
        </p:spPr>
        <p:txBody>
          <a:bodyPr/>
          <a:lstStyle/>
          <a:p>
            <a:pPr marL="380990" indent="-380990">
              <a:buFont typeface="Arial" panose="020B0604020202020204" pitchFamily="34" charset="0"/>
              <a:buChar char="•"/>
            </a:pPr>
            <a:r>
              <a:rPr lang="en-GB" sz="1800" dirty="0">
                <a:solidFill>
                  <a:schemeClr val="tx1"/>
                </a:solidFill>
              </a:rPr>
              <a:t>Determination Vote </a:t>
            </a:r>
          </a:p>
          <a:p>
            <a:pPr marL="380990" indent="-380990">
              <a:buFont typeface="Arial" panose="020B0604020202020204" pitchFamily="34" charset="0"/>
              <a:buChar char="•"/>
            </a:pPr>
            <a:r>
              <a:rPr lang="en-GB" sz="1800" dirty="0"/>
              <a:t>Appeals Window to be opened</a:t>
            </a:r>
          </a:p>
          <a:p>
            <a:pPr marL="380990" indent="-380990">
              <a:buFont typeface="Arial" panose="020B0604020202020204" pitchFamily="34" charset="0"/>
              <a:buChar char="•"/>
            </a:pPr>
            <a:r>
              <a:rPr lang="en-GB" sz="1800" dirty="0"/>
              <a:t>Timetable below:</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3126819640"/>
              </p:ext>
            </p:extLst>
          </p:nvPr>
        </p:nvGraphicFramePr>
        <p:xfrm>
          <a:off x="634292" y="2614611"/>
          <a:ext cx="9515548" cy="2925988"/>
        </p:xfrm>
        <a:graphic>
          <a:graphicData uri="http://schemas.openxmlformats.org/drawingml/2006/table">
            <a:tbl>
              <a:tblPr firstRow="1" bandRow="1">
                <a:tableStyleId>{5C22544A-7EE6-4342-B048-85BDC9FD1C3A}</a:tableStyleId>
              </a:tblPr>
              <a:tblGrid>
                <a:gridCol w="4757774">
                  <a:extLst>
                    <a:ext uri="{9D8B030D-6E8A-4147-A177-3AD203B41FA5}">
                      <a16:colId xmlns:a16="http://schemas.microsoft.com/office/drawing/2014/main" val="2513154759"/>
                    </a:ext>
                  </a:extLst>
                </a:gridCol>
                <a:gridCol w="4757774">
                  <a:extLst>
                    <a:ext uri="{9D8B030D-6E8A-4147-A177-3AD203B41FA5}">
                      <a16:colId xmlns:a16="http://schemas.microsoft.com/office/drawing/2014/main" val="3952352042"/>
                    </a:ext>
                  </a:extLst>
                </a:gridCol>
              </a:tblGrid>
              <a:tr h="533916">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783393">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Code Modification Self-Governance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28 September 2020</a:t>
                      </a:r>
                    </a:p>
                  </a:txBody>
                  <a:tcPr marL="68580" marR="68580" marT="0" marB="0" anchor="ctr"/>
                </a:tc>
                <a:extLst>
                  <a:ext uri="{0D108BD9-81ED-4DB2-BD59-A6C34878D82A}">
                    <a16:rowId xmlns:a16="http://schemas.microsoft.com/office/drawing/2014/main" val="573808274"/>
                  </a:ext>
                </a:extLst>
              </a:tr>
              <a:tr h="499690">
                <a:tc>
                  <a:txBody>
                    <a:bodyPr/>
                    <a:lstStyle/>
                    <a:p>
                      <a:pPr lvl="0"/>
                      <a:r>
                        <a:rPr lang="en-GB" sz="1800" b="0" dirty="0">
                          <a:latin typeface="Arial" panose="020B0604020202020204" pitchFamily="34" charset="0"/>
                          <a:cs typeface="Arial" panose="020B0604020202020204" pitchFamily="34" charset="0"/>
                        </a:rPr>
                        <a:t>Appeals Window (15 working days)</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6 October 2020 to 27 October 2020</a:t>
                      </a:r>
                    </a:p>
                  </a:txBody>
                  <a:tcPr marL="68580" marR="68580" marT="0" marB="0" anchor="ctr"/>
                </a:tc>
                <a:extLst>
                  <a:ext uri="{0D108BD9-81ED-4DB2-BD59-A6C34878D82A}">
                    <a16:rowId xmlns:a16="http://schemas.microsoft.com/office/drawing/2014/main" val="1946364116"/>
                  </a:ext>
                </a:extLst>
              </a:tr>
              <a:tr h="1108989">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Decision implemented in CUSC (if no Appeals received)</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 April 2021</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2170277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solidFill>
                  <a:schemeClr val="tx1"/>
                </a:solidFill>
                <a:latin typeface="Arial" panose="020B0604020202020204" pitchFamily="34" charset="0"/>
                <a:cs typeface="Times New Roman" panose="02020603050405020304" pitchFamily="18" charset="0"/>
              </a:rPr>
              <a:t>CMP347 – Offshore Local TNUoS Tariff Clarifications</a:t>
            </a:r>
          </a:p>
          <a:p>
            <a:endParaRPr lang="en-GB" sz="2400" b="1" dirty="0">
              <a:solidFill>
                <a:schemeClr val="tx1"/>
              </a:solidFill>
              <a:latin typeface="Arial" panose="020B0604020202020204" pitchFamily="34" charset="0"/>
              <a:cs typeface="Times New Roman" panose="02020603050405020304" pitchFamily="18" charset="0"/>
            </a:endParaRPr>
          </a:p>
          <a:p>
            <a:r>
              <a:rPr lang="en-GB" sz="2400" b="1" dirty="0">
                <a:solidFill>
                  <a:schemeClr val="tx1"/>
                </a:solidFill>
              </a:rPr>
              <a:t>Joe Henry – Code Admin NGESO</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2672639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CMP347 Background</a:t>
            </a:r>
            <a:endParaRPr lang="en-GB" altLang="en-US" sz="1800" b="1" dirty="0"/>
          </a:p>
        </p:txBody>
      </p:sp>
      <p:sp>
        <p:nvSpPr>
          <p:cNvPr id="3" name="Rectangle 2"/>
          <p:cNvSpPr/>
          <p:nvPr/>
        </p:nvSpPr>
        <p:spPr>
          <a:xfrm>
            <a:off x="217303" y="977735"/>
            <a:ext cx="11521280" cy="4134530"/>
          </a:xfrm>
          <a:prstGeom prst="rect">
            <a:avLst/>
          </a:prstGeom>
        </p:spPr>
        <p:txBody>
          <a:bodyPr wrap="square" anchor="t">
            <a:spAutoFit/>
          </a:bodyPr>
          <a:lstStyle/>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CMP347 was presented to June 2020 Panel and sought to clarify the Embedded Transmission Use of System (ETUoS) Tariff, that forms part of the Offshore Transmission Owner’s (OFTO’s) revenue stream, to ensure the treatment for the three offshore local tariffs are consistent with each other. It also seeks to amend incorrect references relating to offshore local tariffs.</a:t>
            </a:r>
          </a:p>
          <a:p>
            <a:pPr algn="just">
              <a:defRPr/>
            </a:pPr>
            <a:endParaRPr lang="en-GB" dirty="0">
              <a:latin typeface="Arial" panose="020B0604020202020204" pitchFamily="34" charset="0"/>
              <a:ea typeface="+mn-lt"/>
              <a:cs typeface="Arial" panose="020B0604020202020204" pitchFamily="34" charset="0"/>
            </a:endParaRPr>
          </a:p>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June 2020 Panel unanimously agreed that this was Self-Governance and could proceed to Code Administrator Consultation.</a:t>
            </a:r>
          </a:p>
          <a:p>
            <a:pPr marL="171450" indent="-171450" algn="just">
              <a:buFont typeface="Arial" panose="020B0604020202020204" pitchFamily="34" charset="0"/>
              <a:buChar char="•"/>
              <a:defRPr/>
            </a:pPr>
            <a:endParaRPr lang="en-GB" dirty="0">
              <a:highlight>
                <a:srgbClr val="FFFF00"/>
              </a:highlight>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The Code Administrator Consultation was issued on 20 August 2020 for 15 Working Days closing on 11 September 2020 – no responses were received.</a:t>
            </a:r>
            <a:endParaRPr lang="en-GB" dirty="0">
              <a:highlight>
                <a:srgbClr val="FFFF00"/>
              </a:highlight>
              <a:latin typeface="Helvetica Neue Condensed" panose="02000503000000020004"/>
            </a:endParaRPr>
          </a:p>
          <a:p>
            <a:pPr lvl="1" algn="just">
              <a:defRPr/>
            </a:pPr>
            <a:endParaRPr lang="en-GB" sz="1600" dirty="0">
              <a:highlight>
                <a:srgbClr val="FFFF00"/>
              </a:highlight>
              <a:latin typeface="Helvetica Neue Condensed" panose="02000503000000020004"/>
            </a:endParaRPr>
          </a:p>
          <a:p>
            <a:pPr lvl="1" algn="just">
              <a:defRPr/>
            </a:pPr>
            <a:endParaRPr lang="en-GB" sz="1600" dirty="0">
              <a:highlight>
                <a:srgbClr val="FFFF00"/>
              </a:highlight>
              <a:latin typeface="Helvetica Neue Condensed" panose="02000503000000020004"/>
            </a:endParaRPr>
          </a:p>
          <a:p>
            <a:pPr marL="171450" indent="-171450" algn="just">
              <a:buFont typeface="Arial" panose="020B0604020202020204" pitchFamily="34" charset="0"/>
              <a:buChar char="•"/>
              <a:defRPr/>
            </a:pPr>
            <a:endParaRPr lang="en-GB" sz="1600" dirty="0">
              <a:latin typeface="Arial" panose="020B0604020202020204" pitchFamily="34" charset="0"/>
              <a:cs typeface="Arial" panose="020B0604020202020204" pitchFamily="34" charset="0"/>
            </a:endParaRPr>
          </a:p>
          <a:p>
            <a:pPr algn="just">
              <a:defRPr/>
            </a:pPr>
            <a:endParaRPr lang="en-GB" sz="1600" dirty="0">
              <a:latin typeface="Arial" panose="020B0604020202020204" pitchFamily="34" charset="0"/>
              <a:cs typeface="Arial" panose="020B0604020202020204" pitchFamily="34" charset="0"/>
            </a:endParaRPr>
          </a:p>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2849634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Next steps</a:t>
            </a:r>
          </a:p>
        </p:txBody>
      </p:sp>
      <p:sp>
        <p:nvSpPr>
          <p:cNvPr id="3" name="Content Placeholder 2"/>
          <p:cNvSpPr>
            <a:spLocks noGrp="1"/>
          </p:cNvSpPr>
          <p:nvPr>
            <p:ph type="body" sz="quarter" idx="12"/>
          </p:nvPr>
        </p:nvSpPr>
        <p:spPr>
          <a:xfrm>
            <a:off x="634291" y="1017955"/>
            <a:ext cx="9515549" cy="1504253"/>
          </a:xfrm>
        </p:spPr>
        <p:txBody>
          <a:bodyPr/>
          <a:lstStyle/>
          <a:p>
            <a:pPr marL="380990" indent="-380990">
              <a:buFont typeface="Arial" panose="020B0604020202020204" pitchFamily="34" charset="0"/>
              <a:buChar char="•"/>
            </a:pPr>
            <a:r>
              <a:rPr lang="en-GB" sz="1800" dirty="0">
                <a:solidFill>
                  <a:schemeClr val="tx1"/>
                </a:solidFill>
              </a:rPr>
              <a:t>Determination Vote </a:t>
            </a:r>
          </a:p>
          <a:p>
            <a:pPr marL="380990" indent="-380990">
              <a:buFont typeface="Arial" panose="020B0604020202020204" pitchFamily="34" charset="0"/>
              <a:buChar char="•"/>
            </a:pPr>
            <a:r>
              <a:rPr lang="en-GB" sz="1800" dirty="0"/>
              <a:t>Appeals Window to be opened</a:t>
            </a:r>
          </a:p>
          <a:p>
            <a:pPr marL="380990" indent="-380990">
              <a:buFont typeface="Arial" panose="020B0604020202020204" pitchFamily="34" charset="0"/>
              <a:buChar char="•"/>
            </a:pPr>
            <a:r>
              <a:rPr lang="en-GB" sz="1800" dirty="0"/>
              <a:t>Timetable below:</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nvPr>
        </p:nvGraphicFramePr>
        <p:xfrm>
          <a:off x="634292" y="2614611"/>
          <a:ext cx="9515548" cy="2925988"/>
        </p:xfrm>
        <a:graphic>
          <a:graphicData uri="http://schemas.openxmlformats.org/drawingml/2006/table">
            <a:tbl>
              <a:tblPr firstRow="1" bandRow="1">
                <a:tableStyleId>{5C22544A-7EE6-4342-B048-85BDC9FD1C3A}</a:tableStyleId>
              </a:tblPr>
              <a:tblGrid>
                <a:gridCol w="4757774">
                  <a:extLst>
                    <a:ext uri="{9D8B030D-6E8A-4147-A177-3AD203B41FA5}">
                      <a16:colId xmlns:a16="http://schemas.microsoft.com/office/drawing/2014/main" val="2513154759"/>
                    </a:ext>
                  </a:extLst>
                </a:gridCol>
                <a:gridCol w="4757774">
                  <a:extLst>
                    <a:ext uri="{9D8B030D-6E8A-4147-A177-3AD203B41FA5}">
                      <a16:colId xmlns:a16="http://schemas.microsoft.com/office/drawing/2014/main" val="3952352042"/>
                    </a:ext>
                  </a:extLst>
                </a:gridCol>
              </a:tblGrid>
              <a:tr h="533916">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783393">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Code Modification Self-Governance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28 September 2020</a:t>
                      </a:r>
                    </a:p>
                  </a:txBody>
                  <a:tcPr marL="68580" marR="68580" marT="0" marB="0" anchor="ctr"/>
                </a:tc>
                <a:extLst>
                  <a:ext uri="{0D108BD9-81ED-4DB2-BD59-A6C34878D82A}">
                    <a16:rowId xmlns:a16="http://schemas.microsoft.com/office/drawing/2014/main" val="573808274"/>
                  </a:ext>
                </a:extLst>
              </a:tr>
              <a:tr h="499690">
                <a:tc>
                  <a:txBody>
                    <a:bodyPr/>
                    <a:lstStyle/>
                    <a:p>
                      <a:pPr lvl="0"/>
                      <a:r>
                        <a:rPr lang="en-GB" sz="1800" b="0" dirty="0">
                          <a:latin typeface="Arial" panose="020B0604020202020204" pitchFamily="34" charset="0"/>
                          <a:cs typeface="Arial" panose="020B0604020202020204" pitchFamily="34" charset="0"/>
                        </a:rPr>
                        <a:t>Appeals Window (15 working days)</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6 October 2020 to 27 October 2020</a:t>
                      </a:r>
                    </a:p>
                  </a:txBody>
                  <a:tcPr marL="68580" marR="68580" marT="0" marB="0" anchor="ctr"/>
                </a:tc>
                <a:extLst>
                  <a:ext uri="{0D108BD9-81ED-4DB2-BD59-A6C34878D82A}">
                    <a16:rowId xmlns:a16="http://schemas.microsoft.com/office/drawing/2014/main" val="1946364116"/>
                  </a:ext>
                </a:extLst>
              </a:tr>
              <a:tr h="1108989">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Decision implemented in CUSC (if no Appeals received)</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 April 2021</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3909424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6139449" cy="2526789"/>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10659410"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chemeClr val="accent1"/>
                </a:solidFill>
              </a:rPr>
              <a:t>Introductions &amp; Apologies for absence </a:t>
            </a:r>
          </a:p>
        </p:txBody>
      </p:sp>
      <p:sp>
        <p:nvSpPr>
          <p:cNvPr id="5" name="Text Placeholder 1">
            <a:extLst>
              <a:ext uri="{FF2B5EF4-FFF2-40B4-BE49-F238E27FC236}">
                <a16:creationId xmlns:a16="http://schemas.microsoft.com/office/drawing/2014/main" id="{E110C69B-38A7-4378-9C60-90CF57283E9A}"/>
              </a:ext>
            </a:extLst>
          </p:cNvPr>
          <p:cNvSpPr txBox="1">
            <a:spLocks/>
          </p:cNvSpPr>
          <p:nvPr/>
        </p:nvSpPr>
        <p:spPr>
          <a:xfrm>
            <a:off x="229114" y="967705"/>
            <a:ext cx="11733771" cy="2764323"/>
          </a:xfrm>
          <a:prstGeom prst="rect">
            <a:avLst/>
          </a:prstGeom>
          <a:solidFill>
            <a:schemeClr val="bg1"/>
          </a:solid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chemeClr val="accent2"/>
                </a:solidFill>
                <a:latin typeface="Helvetica Neue Condensed" panose="02000503000000020004"/>
                <a:cs typeface="Times New Roman" panose="02020603050405020304" pitchFamily="18" charset="0"/>
              </a:rPr>
              <a:t>Apologies</a:t>
            </a:r>
          </a:p>
          <a:p>
            <a:pPr marL="457189" lvl="1" indent="0">
              <a:buNone/>
            </a:pPr>
            <a:r>
              <a:rPr lang="en-GB" sz="1400" dirty="0">
                <a:solidFill>
                  <a:srgbClr val="454545"/>
                </a:solidFill>
                <a:latin typeface="Helvetica Neue Condensed" panose="02000503000000020004"/>
                <a:cs typeface="Times New Roman" panose="02020603050405020304" pitchFamily="18" charset="0"/>
              </a:rPr>
              <a:t>Paul Mullen</a:t>
            </a:r>
          </a:p>
          <a:p>
            <a:pPr marL="457189" lvl="1" indent="0">
              <a:buNone/>
            </a:pPr>
            <a:r>
              <a:rPr lang="en-GB" sz="1400" dirty="0">
                <a:solidFill>
                  <a:srgbClr val="454545"/>
                </a:solidFill>
                <a:latin typeface="Helvetica Neue Condensed" panose="02000503000000020004"/>
                <a:cs typeface="Times New Roman" panose="02020603050405020304" pitchFamily="18" charset="0"/>
              </a:rPr>
              <a:t>Jon Wisdom</a:t>
            </a:r>
          </a:p>
          <a:p>
            <a:pPr marL="457189" lvl="1" indent="0">
              <a:buNone/>
            </a:pPr>
            <a:r>
              <a:rPr lang="en-GB" sz="1400" dirty="0">
                <a:solidFill>
                  <a:srgbClr val="454545"/>
                </a:solidFill>
                <a:latin typeface="Helvetica Neue Condensed" panose="02000503000000020004"/>
                <a:cs typeface="Times New Roman" panose="02020603050405020304" pitchFamily="18" charset="0"/>
              </a:rPr>
              <a:t>Joe Dunn</a:t>
            </a:r>
            <a:endParaRPr lang="en-GB" sz="1400" dirty="0">
              <a:solidFill>
                <a:schemeClr val="accent2"/>
              </a:solidFill>
              <a:latin typeface="Helvetica Neue Condensed" panose="02000503000000020004"/>
              <a:cs typeface="Times New Roman" panose="02020603050405020304" pitchFamily="18" charset="0"/>
            </a:endParaRPr>
          </a:p>
          <a:p>
            <a:r>
              <a:rPr lang="en-GB" sz="1400" b="1" dirty="0">
                <a:solidFill>
                  <a:schemeClr val="accent2"/>
                </a:solidFill>
                <a:latin typeface="Helvetica Neue Condensed" panose="02000503000000020004"/>
                <a:cs typeface="Times New Roman" panose="02020603050405020304" pitchFamily="18" charset="0"/>
              </a:rPr>
              <a:t>Alternates</a:t>
            </a:r>
          </a:p>
          <a:p>
            <a:pPr marL="457189" lvl="1" indent="0">
              <a:buNone/>
            </a:pPr>
            <a:r>
              <a:rPr lang="en-GB" sz="1400" dirty="0">
                <a:solidFill>
                  <a:srgbClr val="454545"/>
                </a:solidFill>
                <a:latin typeface="Helvetica Neue Condensed" panose="02000503000000020004"/>
                <a:cs typeface="Times New Roman" panose="02020603050405020304" pitchFamily="18" charset="0"/>
              </a:rPr>
              <a:t>Joe Henry for Paul Mullen</a:t>
            </a:r>
          </a:p>
          <a:p>
            <a:pPr marL="457189" lvl="1" indent="0">
              <a:buNone/>
            </a:pPr>
            <a:r>
              <a:rPr lang="en-GB" sz="1400" dirty="0">
                <a:solidFill>
                  <a:srgbClr val="454545"/>
                </a:solidFill>
                <a:latin typeface="Helvetica Neue Condensed" panose="02000503000000020004"/>
                <a:cs typeface="Times New Roman" panose="02020603050405020304" pitchFamily="18" charset="0"/>
              </a:rPr>
              <a:t>Mark Herring for Jon Wisdom</a:t>
            </a:r>
          </a:p>
          <a:p>
            <a:pPr marL="457189" lvl="1" indent="0">
              <a:buNone/>
            </a:pPr>
            <a:r>
              <a:rPr lang="en-GB" sz="1400" dirty="0">
                <a:solidFill>
                  <a:srgbClr val="454545"/>
                </a:solidFill>
                <a:latin typeface="Helvetica Neue Condensed" panose="02000503000000020004"/>
                <a:cs typeface="Times New Roman" panose="02020603050405020304" pitchFamily="18" charset="0"/>
              </a:rPr>
              <a:t>Simon Lord for Joe Dunn</a:t>
            </a:r>
            <a:endParaRPr lang="en-GB" sz="1400" dirty="0">
              <a:solidFill>
                <a:schemeClr val="accent2"/>
              </a:solidFill>
              <a:latin typeface="Helvetica Neue Condensed" panose="02000503000000020004"/>
              <a:cs typeface="Times New Roman" panose="02020603050405020304" pitchFamily="18" charset="0"/>
            </a:endParaRPr>
          </a:p>
          <a:p>
            <a:r>
              <a:rPr lang="en-GB" sz="1400" b="1" dirty="0">
                <a:solidFill>
                  <a:schemeClr val="accent2"/>
                </a:solidFill>
                <a:latin typeface="Helvetica Neue Condensed" panose="02000503000000020004"/>
                <a:cs typeface="Times New Roman" panose="02020603050405020304" pitchFamily="18" charset="0"/>
              </a:rPr>
              <a:t>Presenters</a:t>
            </a:r>
          </a:p>
          <a:p>
            <a:r>
              <a:rPr lang="en-GB" sz="1400" b="1" dirty="0">
                <a:solidFill>
                  <a:schemeClr val="accent2"/>
                </a:solidFill>
                <a:latin typeface="Helvetica Neue Condensed" panose="02000503000000020004"/>
                <a:cs typeface="Times New Roman" panose="02020603050405020304" pitchFamily="18" charset="0"/>
              </a:rPr>
              <a:t>Observers</a:t>
            </a:r>
          </a:p>
          <a:p>
            <a:pPr marL="0" indent="0">
              <a:buNone/>
            </a:pPr>
            <a:r>
              <a:rPr lang="en-GB" sz="2000" dirty="0">
                <a:solidFill>
                  <a:srgbClr val="454545"/>
                </a:solidFill>
                <a:latin typeface="Helvetica Neue Condensed" panose="02000503000000020004"/>
                <a:cs typeface="Times New Roman" panose="02020603050405020304" pitchFamily="18" charset="0"/>
              </a:rPr>
              <a:t>       </a:t>
            </a:r>
          </a:p>
          <a:p>
            <a:endParaRPr lang="en-US" sz="1050" b="1" dirty="0">
              <a:solidFill>
                <a:schemeClr val="accent2"/>
              </a:solidFill>
              <a:latin typeface="Helvetica Neue Condensed" panose="02000503000000020004"/>
              <a:cs typeface="Times New Roman" panose="02020603050405020304" pitchFamily="18" charset="0"/>
            </a:endParaRPr>
          </a:p>
        </p:txBody>
      </p:sp>
    </p:spTree>
    <p:extLst>
      <p:ext uri="{BB962C8B-B14F-4D97-AF65-F5344CB8AC3E}">
        <p14:creationId xmlns:p14="http://schemas.microsoft.com/office/powerpoint/2010/main" val="3923867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None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38058900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524317" y="4800600"/>
            <a:ext cx="6096000" cy="1200329"/>
          </a:xfrm>
          <a:prstGeom prst="rect">
            <a:avLst/>
          </a:prstGeom>
          <a:solidFill>
            <a:schemeClr val="bg1"/>
          </a:solidFill>
        </p:spPr>
        <p:txBody>
          <a:bodyPr>
            <a:spAutoFit/>
          </a:bodyPr>
          <a:lstStyle/>
          <a:p>
            <a:r>
              <a:rPr lang="en-GB" sz="2400" b="1" dirty="0">
                <a:latin typeface="Helvetica Neue Condensed"/>
              </a:rPr>
              <a:t>EBGL Changes – Joe Henry</a:t>
            </a:r>
          </a:p>
          <a:p>
            <a:pPr lvl="0"/>
            <a:endParaRPr lang="en-GB" sz="2400" b="1" dirty="0">
              <a:latin typeface="Helvetica Neue Condensed"/>
            </a:endParaRPr>
          </a:p>
          <a:p>
            <a:endParaRPr lang="en-GB" sz="2400" b="1" dirty="0">
              <a:latin typeface="Helvetica Neue Condensed"/>
            </a:endParaRPr>
          </a:p>
        </p:txBody>
      </p:sp>
    </p:spTree>
    <p:extLst>
      <p:ext uri="{BB962C8B-B14F-4D97-AF65-F5344CB8AC3E}">
        <p14:creationId xmlns:p14="http://schemas.microsoft.com/office/powerpoint/2010/main" val="1289224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789D7-2924-A240-A8B3-1F46231EA839}"/>
              </a:ext>
            </a:extLst>
          </p:cNvPr>
          <p:cNvSpPr>
            <a:spLocks noGrp="1"/>
          </p:cNvSpPr>
          <p:nvPr>
            <p:ph type="title"/>
          </p:nvPr>
        </p:nvSpPr>
        <p:spPr>
          <a:xfrm>
            <a:off x="517629" y="487300"/>
            <a:ext cx="9739554" cy="1369209"/>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EBGL Article 18 – modification process updates</a:t>
            </a:r>
            <a:endParaRPr lang="en-US" dirty="0"/>
          </a:p>
        </p:txBody>
      </p:sp>
      <p:pic>
        <p:nvPicPr>
          <p:cNvPr id="3" name="Picture 2" descr="A picture containing indoor, shelf, sitting, book&#10;&#10;Description automatically generated">
            <a:extLst>
              <a:ext uri="{FF2B5EF4-FFF2-40B4-BE49-F238E27FC236}">
                <a16:creationId xmlns:a16="http://schemas.microsoft.com/office/drawing/2014/main" id="{ADDEAE9B-80A8-B942-9CE7-4EEBE97BAF3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4" name="Picture 3">
            <a:extLst>
              <a:ext uri="{FF2B5EF4-FFF2-40B4-BE49-F238E27FC236}">
                <a16:creationId xmlns:a16="http://schemas.microsoft.com/office/drawing/2014/main" id="{AF2C63B2-4E98-9140-8CA9-C9FAAD9024E0}"/>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7128044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2" y="79066"/>
            <a:ext cx="6586466"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dirty="0"/>
              <a:t>What is EBGL Article 18?</a:t>
            </a:r>
            <a:endParaRPr lang="en-US" sz="3200"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6162260"/>
            <a:ext cx="12192000" cy="695739"/>
          </a:xfrm>
          <a:prstGeom prst="rect">
            <a:avLst/>
          </a:prstGeom>
        </p:spPr>
      </p:pic>
      <p:sp>
        <p:nvSpPr>
          <p:cNvPr id="4" name="TextBox 3">
            <a:extLst>
              <a:ext uri="{FF2B5EF4-FFF2-40B4-BE49-F238E27FC236}">
                <a16:creationId xmlns:a16="http://schemas.microsoft.com/office/drawing/2014/main" id="{A029ABE0-7D78-FD4F-8793-948A7A1909A9}"/>
              </a:ext>
            </a:extLst>
          </p:cNvPr>
          <p:cNvSpPr txBox="1"/>
          <p:nvPr/>
        </p:nvSpPr>
        <p:spPr>
          <a:xfrm>
            <a:off x="119269" y="631597"/>
            <a:ext cx="11582537" cy="5262979"/>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The Electricity Balancing Guideline (EBGL) is a European Network Code introduced by the Third Energy Package European legislation in late 2017.</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rPr>
              <a:t>T</a:t>
            </a:r>
            <a:r>
              <a:rPr kumimoji="0" lang="en-GB"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rPr>
              <a:t>he EBGL regulation lays down the rules for the integration of balancing markets in Europe, with the objectives of enhancing Europe’s security of supply. The EBGL aims to do this through harmonisation of electricity balancing rules and facilitating the exchange of balancing resources between European </a:t>
            </a: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Transmission System Operators (TSOs)</a:t>
            </a:r>
            <a:endParaRPr kumimoji="0" lang="en-GB" sz="2000" b="0" i="0" u="none" strike="noStrike" kern="1200" cap="none" spc="0" normalizeH="0" baseline="0" noProof="0" dirty="0">
              <a:ln>
                <a:noFill/>
              </a:ln>
              <a:solidFill>
                <a:prstClr val="black"/>
              </a:solidFill>
              <a:effectLst/>
              <a:uLnTx/>
              <a:uFillTx/>
              <a:latin typeface="Helvetica Neue Condensed" panose="020005030000000200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Article 18 of the EBGL states that TSOs such as the ESO should have terms and conditions developed for balancing services, which are submitted and approved by Ofgem.</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There is a change process outlined in other EBGL Articles 4, 5, 6 &amp; 10 on how a proposal should be submitted, approved by Ofgem, how it should amended, and that there should be a one month public consultation.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ESO submitted terms and conditions for approval to Ofgem that included different sections of different GB network codes, BSC, CUSC and Grid Code, as well as some of the Standard Contract Terms (SCTs).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Helvetica Neue Condensed" panose="02000503000000020004"/>
                <a:ea typeface="Helvetica Neue Light" panose="02000403000000020004" pitchFamily="2" charset="0"/>
                <a:cs typeface="+mn-cs"/>
              </a:rPr>
              <a:t>This means that if any of those sections change through a modification, they will also legally have to go through a change process that meets the criteria set out in EBGL.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mn-cs"/>
            </a:endParaRPr>
          </a:p>
        </p:txBody>
      </p:sp>
    </p:spTree>
    <p:extLst>
      <p:ext uri="{BB962C8B-B14F-4D97-AF65-F5344CB8AC3E}">
        <p14:creationId xmlns:p14="http://schemas.microsoft.com/office/powerpoint/2010/main" val="15460456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Key points to consider for the modification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sp>
        <p:nvSpPr>
          <p:cNvPr id="4" name="TextBox 3">
            <a:extLst>
              <a:ext uri="{FF2B5EF4-FFF2-40B4-BE49-F238E27FC236}">
                <a16:creationId xmlns:a16="http://schemas.microsoft.com/office/drawing/2014/main" id="{A029ABE0-7D78-FD4F-8793-948A7A1909A9}"/>
              </a:ext>
            </a:extLst>
          </p:cNvPr>
          <p:cNvSpPr txBox="1"/>
          <p:nvPr/>
        </p:nvSpPr>
        <p:spPr>
          <a:xfrm>
            <a:off x="198645" y="974245"/>
            <a:ext cx="1158253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Helvetica Neue Light" panose="02000403000000020004" pitchFamily="2" charset="0"/>
              <a:ea typeface="Helvetica Neue Light" panose="02000403000000020004" pitchFamily="2" charset="0"/>
              <a:cs typeface="+mn-cs"/>
            </a:endParaRPr>
          </a:p>
        </p:txBody>
      </p:sp>
      <p:graphicFrame>
        <p:nvGraphicFramePr>
          <p:cNvPr id="6" name="Diagram 5">
            <a:extLst>
              <a:ext uri="{FF2B5EF4-FFF2-40B4-BE49-F238E27FC236}">
                <a16:creationId xmlns:a16="http://schemas.microsoft.com/office/drawing/2014/main" id="{37D128A9-8D0C-4BA0-ACAE-4F2FF85777E9}"/>
              </a:ext>
            </a:extLst>
          </p:cNvPr>
          <p:cNvGraphicFramePr/>
          <p:nvPr>
            <p:extLst/>
          </p:nvPr>
        </p:nvGraphicFramePr>
        <p:xfrm>
          <a:off x="410818" y="983973"/>
          <a:ext cx="11370364" cy="4562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98018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91411" y="167716"/>
            <a:ext cx="11582537" cy="1289948"/>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What does this mean for our process</a:t>
            </a: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6" name="Diagram 5">
            <a:extLst>
              <a:ext uri="{FF2B5EF4-FFF2-40B4-BE49-F238E27FC236}">
                <a16:creationId xmlns:a16="http://schemas.microsoft.com/office/drawing/2014/main" id="{036BBA6F-2D11-4235-8360-84267165E021}"/>
              </a:ext>
            </a:extLst>
          </p:cNvPr>
          <p:cNvGraphicFramePr/>
          <p:nvPr>
            <p:extLst/>
          </p:nvPr>
        </p:nvGraphicFramePr>
        <p:xfrm>
          <a:off x="715617" y="1123122"/>
          <a:ext cx="10614992" cy="4263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13852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2308324"/>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a:ea typeface="+mj-ea"/>
              <a:cs typeface="+mj-cs"/>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marL="342900" indent="-342900">
              <a:buFont typeface="+mj-lt"/>
              <a:buAutoNum type="arabicPeriod"/>
            </a:pPr>
            <a:r>
              <a:rPr lang="en-GB" sz="2400" b="1" dirty="0">
                <a:latin typeface="Arial" panose="020B0604020202020204" pitchFamily="34" charset="0"/>
                <a:cs typeface="Arial" panose="020B0604020202020204" pitchFamily="34" charset="0"/>
              </a:rPr>
              <a:t>Force Majeure CUSC Modification (Mark Herring)</a:t>
            </a:r>
            <a:endParaRPr lang="en-GB" sz="2400" b="1" kern="0" dirty="0">
              <a:solidFill>
                <a:srgbClr val="454545"/>
              </a:solidFill>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30 October 2020 via WebEx</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22 October 2020</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15 October 2020</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8 October 2020</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28 August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defTabSz="914400"/>
            <a:r>
              <a:rPr lang="en-GB" b="0" dirty="0">
                <a:solidFill>
                  <a:srgbClr val="454545"/>
                </a:solidFill>
                <a:latin typeface="Helvetica Neue Condensed" panose="02000503000000020004"/>
                <a:cs typeface="Times New Roman" panose="02020603050405020304" pitchFamily="18" charset="0"/>
              </a:rPr>
              <a:t>	</a:t>
            </a:r>
            <a:endParaRPr lang="en-GB" dirty="0">
              <a:solidFill>
                <a:srgbClr val="0070C0"/>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CMP317/327, CMP339, CMP324/325, CMP334</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CMP333 (18 September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5948334" y="1775638"/>
            <a:ext cx="5614874"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defTabSz="914400">
              <a:lnSpc>
                <a:spcPct val="90000"/>
              </a:lnSpc>
              <a:spcAft>
                <a:spcPts val="600"/>
              </a:spcAft>
              <a:buFont typeface="Arial" panose="020B0604020202020204" pitchFamily="34" charset="0"/>
              <a:buChar char="•"/>
            </a:pPr>
            <a:r>
              <a:rPr kumimoji="0" lang="en-GB" sz="240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CMP351: </a:t>
            </a:r>
            <a:r>
              <a:rPr lang="en-GB" sz="2400" dirty="0">
                <a:latin typeface="Arial" panose="020B0604020202020204" pitchFamily="34" charset="0"/>
                <a:cs typeface="Arial" panose="020B0604020202020204" pitchFamily="34" charset="0"/>
              </a:rPr>
              <a:t>Financial Securities – Timescales for Provision of Cash Deposit into Escrow</a:t>
            </a:r>
            <a:endParaRPr kumimoji="0" lang="en-GB" sz="2400" u="none" strike="noStrike" kern="1200" cap="none" spc="0" normalizeH="0" baseline="0" noProof="0" dirty="0">
              <a:ln>
                <a:noFill/>
              </a:ln>
              <a:solidFill>
                <a:srgbClr val="FFBF22"/>
              </a:solidFill>
              <a:effectLst/>
              <a:uLnTx/>
              <a:uFillTx/>
              <a:latin typeface="Arial" panose="020B0604020202020204" pitchFamily="34" charset="0"/>
              <a:cs typeface="Arial" panose="020B0604020202020204" pitchFamily="34" charset="0"/>
            </a:endParaRPr>
          </a:p>
          <a:p>
            <a:pPr marL="5143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lang="en-GB" dirty="0">
                <a:solidFill>
                  <a:srgbClr val="000000"/>
                </a:solidFill>
                <a:latin typeface="Arial" panose="020B0604020202020204" pitchFamily="34" charset="0"/>
                <a:cs typeface="Arial" panose="020B0604020202020204" pitchFamily="34" charset="0"/>
              </a:rPr>
              <a:t>Mark Pearce</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Neuconnect</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2458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Critical Friend Feedback – CMP351</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523624900"/>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Proposed suitable timelines after discussion on the dates Proposer needs decision by and Implementation Date </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Provided advice on governance route and what needs to be done to support this i.e. legal text. </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explicit clarity that Transmission Owners not impacted  (and therefore no STC changes required) </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Minor formatting changes including contact details.</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clarified there is no impact on Transmission Owners.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the proposed minor formatting changes.</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Added in legal text and timeline.</a:t>
                      </a:r>
                    </a:p>
                    <a:p>
                      <a:pPr marL="0" indent="0">
                        <a:buFont typeface="Arial" panose="020B0604020202020204" pitchFamily="34" charset="0"/>
                        <a:buNone/>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1786878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B36002-CCFD-4C5D-814A-FF8D96969B7A}">
  <ds:schemaRefs>
    <ds:schemaRef ds:uri="http://schemas.microsoft.com/office/2006/documentManagement/types"/>
    <ds:schemaRef ds:uri="http://purl.org/dc/elements/1.1/"/>
    <ds:schemaRef ds:uri="http://schemas.microsoft.com/office/2006/metadata/properties"/>
    <ds:schemaRef ds:uri="http://purl.org/dc/terms/"/>
    <ds:schemaRef ds:uri="f71abe4e-f5ff-49cd-8eff-5f4949acc510"/>
    <ds:schemaRef ds:uri="http://schemas.microsoft.com/office/infopath/2007/PartnerControls"/>
    <ds:schemaRef ds:uri="http://purl.org/dc/dcmitype/"/>
    <ds:schemaRef ds:uri="http://schemas.openxmlformats.org/package/2006/metadata/core-properties"/>
    <ds:schemaRef ds:uri="97b6fe81-1556-4112-94ca-31043ca39b71"/>
    <ds:schemaRef ds:uri="http://www.w3.org/XML/1998/namespace"/>
  </ds:schemaRefs>
</ds:datastoreItem>
</file>

<file path=customXml/itemProps3.xml><?xml version="1.0" encoding="utf-8"?>
<ds:datastoreItem xmlns:ds="http://schemas.openxmlformats.org/officeDocument/2006/customXml" ds:itemID="{4526808D-2B4C-4333-ABB4-74F13E7BF8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3243</TotalTime>
  <Words>2612</Words>
  <Application>Microsoft Office PowerPoint</Application>
  <PresentationFormat>Widescreen</PresentationFormat>
  <Paragraphs>396</Paragraphs>
  <Slides>40</Slides>
  <Notes>8</Notes>
  <HiddenSlides>0</HiddenSlides>
  <MMClips>0</MMClips>
  <ScaleCrop>false</ScaleCrop>
  <HeadingPairs>
    <vt:vector size="8" baseType="variant">
      <vt:variant>
        <vt:lpstr>Fonts Used</vt:lpstr>
      </vt:variant>
      <vt:variant>
        <vt:i4>19</vt:i4>
      </vt:variant>
      <vt:variant>
        <vt:lpstr>Theme</vt:lpstr>
      </vt:variant>
      <vt:variant>
        <vt:i4>7</vt:i4>
      </vt:variant>
      <vt:variant>
        <vt:lpstr>Embedded OLE Servers</vt:lpstr>
      </vt:variant>
      <vt:variant>
        <vt:i4>1</vt:i4>
      </vt:variant>
      <vt:variant>
        <vt:lpstr>Slide Titles</vt:lpstr>
      </vt:variant>
      <vt:variant>
        <vt:i4>40</vt:i4>
      </vt:variant>
    </vt:vector>
  </HeadingPairs>
  <TitlesOfParts>
    <vt:vector size="67" baseType="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1_Office Theme</vt:lpstr>
      <vt:lpstr>2_Office Theme</vt:lpstr>
      <vt:lpstr>think-cell Slide</vt:lpstr>
      <vt:lpstr>Friday 25 September 2020 Online Meeting via Teams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Critical Friend Feedback – CMP351</vt:lpstr>
      <vt:lpstr>Proposer Recommended Governance Route </vt:lpstr>
      <vt:lpstr>PowerPoint Presentation</vt:lpstr>
      <vt:lpstr>PowerPoint Presentation</vt:lpstr>
      <vt:lpstr>PowerPoint Presentation</vt:lpstr>
      <vt:lpstr>PowerPoint Presentation</vt:lpstr>
      <vt:lpstr>PowerPoint Presentation</vt:lpstr>
      <vt:lpstr>TCR and CMP324/325 - Indicative Timelines</vt:lpstr>
      <vt:lpstr>Asks of Panel (as at 17 September 2020)</vt:lpstr>
      <vt:lpstr>PowerPoint Presentation</vt:lpstr>
      <vt:lpstr>Prioritisation Principles</vt:lpstr>
      <vt:lpstr>BREAK</vt:lpstr>
      <vt:lpstr>PowerPoint Presentation</vt:lpstr>
      <vt:lpstr>CMP346 Background</vt:lpstr>
      <vt:lpstr>Next steps</vt:lpstr>
      <vt:lpstr>PowerPoint Presentation</vt:lpstr>
      <vt:lpstr>CMP347 Background</vt:lpstr>
      <vt:lpstr>Next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EBGL Article 18 – modification process updates</vt:lpstr>
      <vt:lpstr>What is EBGL Article 18?</vt:lpstr>
      <vt:lpstr>Key points to consider for the modification process</vt:lpstr>
      <vt:lpstr>What does this mean for our process</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Thursday 28 May 2020 Online Meeting via WebEx</dc:title>
  <dc:creator>Ahmed (ESO), Nisar</dc:creator>
  <cp:lastModifiedBy>Mullen (ESO), Paul J</cp:lastModifiedBy>
  <cp:revision>100</cp:revision>
  <dcterms:created xsi:type="dcterms:W3CDTF">2020-06-17T10:03:35Z</dcterms:created>
  <dcterms:modified xsi:type="dcterms:W3CDTF">2020-09-17T15:00:08Z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0x010100095E1BDC5029614ABF43223A464FD248</vt:lpwstr>
  </property>
</Properties>
</file>