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4"/>
    <p:sldMasterId id="2147483775" r:id="rId5"/>
    <p:sldMasterId id="2147483802" r:id="rId6"/>
    <p:sldMasterId id="2147483806" r:id="rId7"/>
  </p:sldMasterIdLst>
  <p:notesMasterIdLst>
    <p:notesMasterId r:id="rId12"/>
  </p:notesMasterIdLst>
  <p:handoutMasterIdLst>
    <p:handoutMasterId r:id="rId13"/>
  </p:handoutMasterIdLst>
  <p:sldIdLst>
    <p:sldId id="953" r:id="rId8"/>
    <p:sldId id="954" r:id="rId9"/>
    <p:sldId id="955" r:id="rId10"/>
    <p:sldId id="956" r:id="rId11"/>
  </p:sldIdLst>
  <p:sldSz cx="9144000" cy="5143500" type="screen16x9"/>
  <p:notesSz cx="9928225" cy="6797675"/>
  <p:defaultTextStyle>
    <a:defPPr>
      <a:defRPr lang="en-US"/>
    </a:defPPr>
    <a:lvl1pPr marL="0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1pPr>
    <a:lvl2pPr marL="207935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2pPr>
    <a:lvl3pPr marL="415869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3pPr>
    <a:lvl4pPr marL="623804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4pPr>
    <a:lvl5pPr marL="831738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5pPr>
    <a:lvl6pPr marL="1039673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6pPr>
    <a:lvl7pPr marL="1247607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7pPr>
    <a:lvl8pPr marL="1455542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8pPr>
    <a:lvl9pPr marL="1663476" algn="l" defTabSz="415869" rtl="0" eaLnBrk="1" latinLnBrk="0" hangingPunct="1">
      <a:defRPr sz="81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llen (ESO), Paul J" initials="M(PJ" lastIdx="1" clrIdx="0">
    <p:extLst>
      <p:ext uri="{19B8F6BF-5375-455C-9EA6-DF929625EA0E}">
        <p15:presenceInfo xmlns:p15="http://schemas.microsoft.com/office/powerpoint/2012/main" userId="S-1-5-21-852109325-4236797708-1392725387-123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E64D"/>
    <a:srgbClr val="EC6525"/>
    <a:srgbClr val="E6E6E6"/>
    <a:srgbClr val="3778B9"/>
    <a:srgbClr val="C4CC4B"/>
    <a:srgbClr val="5F3684"/>
    <a:srgbClr val="F2C04C"/>
    <a:srgbClr val="FFFFFF"/>
    <a:srgbClr val="4D450C"/>
    <a:srgbClr val="4545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88" autoAdjust="0"/>
    <p:restoredTop sz="92323" autoAdjust="0"/>
  </p:normalViewPr>
  <p:slideViewPr>
    <p:cSldViewPr>
      <p:cViewPr varScale="1">
        <p:scale>
          <a:sx n="89" d="100"/>
          <a:sy n="89" d="100"/>
        </p:scale>
        <p:origin x="812" y="48"/>
      </p:cViewPr>
      <p:guideLst/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10" d="100"/>
          <a:sy n="110" d="100"/>
        </p:scale>
        <p:origin x="14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CF5BD0B-CE23-4504-AD86-27670219A1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440" cy="340647"/>
          </a:xfrm>
          <a:prstGeom prst="rect">
            <a:avLst/>
          </a:prstGeom>
        </p:spPr>
        <p:txBody>
          <a:bodyPr vert="horz" lIns="48682" tIns="24341" rIns="48682" bIns="24341" rtlCol="0"/>
          <a:lstStyle>
            <a:lvl1pPr algn="l">
              <a:defRPr sz="6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816361-CFC7-499E-8AD6-868EDDCF584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3434" y="1"/>
            <a:ext cx="4302440" cy="340647"/>
          </a:xfrm>
          <a:prstGeom prst="rect">
            <a:avLst/>
          </a:prstGeom>
        </p:spPr>
        <p:txBody>
          <a:bodyPr vert="horz" lIns="48682" tIns="24341" rIns="48682" bIns="24341" rtlCol="0"/>
          <a:lstStyle>
            <a:lvl1pPr algn="r">
              <a:defRPr sz="600"/>
            </a:lvl1pPr>
          </a:lstStyle>
          <a:p>
            <a:fld id="{644B8A76-388C-44EE-8A88-6345FFEEA97C}" type="datetimeFigureOut">
              <a:rPr lang="en-GB" smtClean="0">
                <a:latin typeface="Arial" panose="020B0604020202020204" pitchFamily="34" charset="0"/>
              </a:rPr>
              <a:t>09/09/2020</a:t>
            </a:fld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5458E5-B056-4896-8798-EA7B2CBFECB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57029"/>
            <a:ext cx="4302440" cy="340647"/>
          </a:xfrm>
          <a:prstGeom prst="rect">
            <a:avLst/>
          </a:prstGeom>
        </p:spPr>
        <p:txBody>
          <a:bodyPr vert="horz" lIns="48682" tIns="24341" rIns="48682" bIns="24341" rtlCol="0" anchor="b"/>
          <a:lstStyle>
            <a:lvl1pPr algn="l">
              <a:defRPr sz="600"/>
            </a:lvl1pPr>
          </a:lstStyle>
          <a:p>
            <a:endParaRPr lang="en-GB" dirty="0">
              <a:latin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CF51E8-9864-46A3-BDE9-4A9BC99EADA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3434" y="6457029"/>
            <a:ext cx="4302440" cy="340647"/>
          </a:xfrm>
          <a:prstGeom prst="rect">
            <a:avLst/>
          </a:prstGeom>
        </p:spPr>
        <p:txBody>
          <a:bodyPr vert="horz" lIns="48682" tIns="24341" rIns="48682" bIns="24341" rtlCol="0" anchor="b"/>
          <a:lstStyle>
            <a:lvl1pPr algn="r">
              <a:defRPr sz="600"/>
            </a:lvl1pPr>
          </a:lstStyle>
          <a:p>
            <a:fld id="{E4029EE8-D4B8-4F31-9C84-A4A6914CD34D}" type="slidenum">
              <a:rPr lang="en-GB" smtClean="0">
                <a:latin typeface="Arial" panose="020B0604020202020204" pitchFamily="34" charset="0"/>
              </a:rPr>
              <a:t>‹#›</a:t>
            </a:fld>
            <a:endParaRPr lang="en-GB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833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440" cy="340647"/>
          </a:xfrm>
          <a:prstGeom prst="rect">
            <a:avLst/>
          </a:prstGeom>
        </p:spPr>
        <p:txBody>
          <a:bodyPr vert="horz" lIns="48682" tIns="24341" rIns="48682" bIns="24341" rtlCol="0"/>
          <a:lstStyle>
            <a:lvl1pPr algn="l">
              <a:defRPr sz="6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434" y="1"/>
            <a:ext cx="4302440" cy="340647"/>
          </a:xfrm>
          <a:prstGeom prst="rect">
            <a:avLst/>
          </a:prstGeom>
        </p:spPr>
        <p:txBody>
          <a:bodyPr vert="horz" lIns="48682" tIns="24341" rIns="48682" bIns="24341" rtlCol="0"/>
          <a:lstStyle>
            <a:lvl1pPr algn="r">
              <a:defRPr sz="600">
                <a:latin typeface="Arial" panose="020B0604020202020204" pitchFamily="34" charset="0"/>
              </a:defRPr>
            </a:lvl1pPr>
          </a:lstStyle>
          <a:p>
            <a:fld id="{ADF40999-8D4B-AD45-950B-C5435E4F1340}" type="datetimeFigureOut">
              <a:rPr lang="en-US" smtClean="0"/>
              <a:pPr/>
              <a:t>9/9/2020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6700" cy="22939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8682" tIns="24341" rIns="48682" bIns="2434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510" y="3270976"/>
            <a:ext cx="7943207" cy="2677467"/>
          </a:xfrm>
          <a:prstGeom prst="rect">
            <a:avLst/>
          </a:prstGeom>
        </p:spPr>
        <p:txBody>
          <a:bodyPr vert="horz" lIns="48682" tIns="24341" rIns="48682" bIns="2434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7029"/>
            <a:ext cx="4302440" cy="340647"/>
          </a:xfrm>
          <a:prstGeom prst="rect">
            <a:avLst/>
          </a:prstGeom>
        </p:spPr>
        <p:txBody>
          <a:bodyPr vert="horz" lIns="48682" tIns="24341" rIns="48682" bIns="24341" rtlCol="0" anchor="b"/>
          <a:lstStyle>
            <a:lvl1pPr algn="l">
              <a:defRPr sz="600">
                <a:latin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434" y="6457029"/>
            <a:ext cx="4302440" cy="340647"/>
          </a:xfrm>
          <a:prstGeom prst="rect">
            <a:avLst/>
          </a:prstGeom>
        </p:spPr>
        <p:txBody>
          <a:bodyPr vert="horz" lIns="48682" tIns="24341" rIns="48682" bIns="24341" rtlCol="0" anchor="b"/>
          <a:lstStyle>
            <a:lvl1pPr algn="r">
              <a:defRPr sz="600">
                <a:latin typeface="Arial" panose="020B0604020202020204" pitchFamily="34" charset="0"/>
              </a:defRPr>
            </a:lvl1pPr>
          </a:lstStyle>
          <a:p>
            <a:fld id="{570E980F-71C9-CA4F-9586-F9C2D8BE6D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8547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15869" rtl="0" eaLnBrk="1" latinLnBrk="0" hangingPunct="1">
      <a:defRPr sz="546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207935" algn="l" defTabSz="415869" rtl="0" eaLnBrk="1" latinLnBrk="0" hangingPunct="1">
      <a:defRPr sz="546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415869" algn="l" defTabSz="415869" rtl="0" eaLnBrk="1" latinLnBrk="0" hangingPunct="1">
      <a:defRPr sz="546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623804" algn="l" defTabSz="415869" rtl="0" eaLnBrk="1" latinLnBrk="0" hangingPunct="1">
      <a:defRPr sz="546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831738" algn="l" defTabSz="415869" rtl="0" eaLnBrk="1" latinLnBrk="0" hangingPunct="1">
      <a:defRPr sz="546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039673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6pPr>
    <a:lvl7pPr marL="1247607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7pPr>
    <a:lvl8pPr marL="1455542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8pPr>
    <a:lvl9pPr marL="1663476" algn="l" defTabSz="415869" rtl="0" eaLnBrk="1" latinLnBrk="0" hangingPunct="1">
      <a:defRPr sz="54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wmf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wmf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w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wmf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wmf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wm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wmf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wmf"/><Relationship Id="rId5" Type="http://schemas.openxmlformats.org/officeDocument/2006/relationships/image" Target="../media/image11.png"/><Relationship Id="rId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texte 54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0" y="0"/>
            <a:ext cx="9141718" cy="5143500"/>
          </a:xfrm>
          <a:solidFill>
            <a:schemeClr val="accent1">
              <a:alpha val="60000"/>
            </a:schemeClr>
          </a:solidFill>
        </p:spPr>
        <p:txBody>
          <a:bodyPr lIns="72000" tIns="1800000" rIns="507600" bIns="1620000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1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 dirty="0"/>
              <a:t>Title</a:t>
            </a:r>
          </a:p>
          <a:p>
            <a:pPr lvl="1"/>
            <a:r>
              <a:rPr lang="en-US" noProof="0" dirty="0"/>
              <a:t>Date</a:t>
            </a:r>
          </a:p>
        </p:txBody>
      </p:sp>
      <p:sp>
        <p:nvSpPr>
          <p:cNvPr id="62" name="Espace réservé pour une image  61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0" y="0"/>
            <a:ext cx="9144000" cy="5143500"/>
          </a:xfrm>
          <a:solidFill>
            <a:schemeClr val="bg2"/>
          </a:solidFill>
        </p:spPr>
        <p:txBody>
          <a:bodyPr lIns="1800000" tIns="1080000" rIns="180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Select the icon to insert a picture then place the visual into background position (Right click with the mouse / Send to back)</a:t>
            </a:r>
          </a:p>
        </p:txBody>
      </p:sp>
      <p:sp>
        <p:nvSpPr>
          <p:cNvPr id="58" name="Espace réservé du texte 56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7704000" y="1368000"/>
            <a:ext cx="1440000" cy="3600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59" name="Espace réservé du texte 56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7704000" y="3492000"/>
            <a:ext cx="1440000" cy="360000"/>
          </a:xfr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57" name="Espace réservé du texte 56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61718" y="3606"/>
            <a:ext cx="2880000" cy="1260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4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25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6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15968"/>
            <a:ext cx="8136904" cy="11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83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texte 54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0" y="0"/>
            <a:ext cx="9141718" cy="5143500"/>
          </a:xfrm>
          <a:solidFill>
            <a:schemeClr val="accent1">
              <a:alpha val="60000"/>
            </a:schemeClr>
          </a:solidFill>
        </p:spPr>
        <p:txBody>
          <a:bodyPr lIns="72000" tIns="1800000" rIns="507600" bIns="1620000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bg1"/>
                </a:solidFill>
              </a:defRPr>
            </a:lvl1pPr>
            <a:lvl2pPr marL="0" indent="0" algn="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defRPr sz="21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 dirty="0"/>
              <a:t>Title</a:t>
            </a:r>
          </a:p>
          <a:p>
            <a:pPr lvl="1"/>
            <a:r>
              <a:rPr lang="en-US" noProof="0" dirty="0"/>
              <a:t>Date</a:t>
            </a:r>
          </a:p>
        </p:txBody>
      </p:sp>
      <p:sp>
        <p:nvSpPr>
          <p:cNvPr id="62" name="Espace réservé pour une image  61"/>
          <p:cNvSpPr>
            <a:spLocks noGrp="1"/>
          </p:cNvSpPr>
          <p:nvPr>
            <p:ph type="pic" sz="quarter" idx="23" hasCustomPrompt="1"/>
          </p:nvPr>
        </p:nvSpPr>
        <p:spPr bwMode="gray">
          <a:xfrm>
            <a:off x="0" y="0"/>
            <a:ext cx="9144000" cy="5143500"/>
          </a:xfrm>
          <a:solidFill>
            <a:schemeClr val="bg2"/>
          </a:solidFill>
        </p:spPr>
        <p:txBody>
          <a:bodyPr lIns="1800000" tIns="1080000" rIns="180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Select the icon to insert a picture then place the visual into background position (Right click with the mouse / Send to back)</a:t>
            </a:r>
          </a:p>
        </p:txBody>
      </p:sp>
      <p:sp>
        <p:nvSpPr>
          <p:cNvPr id="58" name="Espace réservé du texte 56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7704000" y="1368000"/>
            <a:ext cx="1440000" cy="3600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59" name="Espace réservé du texte 56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7704000" y="3492000"/>
            <a:ext cx="1440000" cy="360000"/>
          </a:xfr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57" name="Espace réservé du texte 56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61718" y="3606"/>
            <a:ext cx="2880000" cy="1260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4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25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26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15968"/>
            <a:ext cx="8136904" cy="11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17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059836" y="0"/>
            <a:ext cx="6084167" cy="5143500"/>
          </a:xfrm>
          <a:solidFill>
            <a:schemeClr val="accent1">
              <a:alpha val="60000"/>
            </a:schemeClr>
          </a:solidFill>
        </p:spPr>
        <p:txBody>
          <a:bodyPr lIns="72000" tIns="1980000" rIns="507600" bIns="1980000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title</a:t>
            </a:r>
          </a:p>
        </p:txBody>
      </p:sp>
      <p:sp>
        <p:nvSpPr>
          <p:cNvPr id="17" name="Espace réservé pour une image  61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0" y="0"/>
            <a:ext cx="9144000" cy="5143500"/>
          </a:xfrm>
          <a:solidFill>
            <a:schemeClr val="bg2"/>
          </a:solidFill>
        </p:spPr>
        <p:txBody>
          <a:bodyPr lIns="1800000" tIns="1080000" rIns="180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Select the icon to insert a picture then place the visual into background position (Right click with the mouse / Send to back)</a:t>
            </a:r>
          </a:p>
        </p:txBody>
      </p:sp>
      <p:sp>
        <p:nvSpPr>
          <p:cNvPr id="11" name="Espace réservé de la date 1"/>
          <p:cNvSpPr>
            <a:spLocks noGrp="1"/>
          </p:cNvSpPr>
          <p:nvPr>
            <p:ph type="dt" sz="half" idx="26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2" name="Espace réservé du pied de page 2"/>
          <p:cNvSpPr>
            <a:spLocks noGrp="1"/>
          </p:cNvSpPr>
          <p:nvPr>
            <p:ph type="ftr" sz="quarter" idx="27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28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9" name="Espace réservé du texte 56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624000" y="3312000"/>
            <a:ext cx="2520000" cy="9720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0" name="Espace réservé du texte 56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704000" y="252000"/>
            <a:ext cx="1440000" cy="360000"/>
          </a:xfr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1" name="Espace réservé du texte 56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264000" y="648000"/>
            <a:ext cx="2880000" cy="1440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2" name="Espace réservé du texte 56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7693200" y="2916000"/>
            <a:ext cx="1440000" cy="360000"/>
          </a:xfr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15968"/>
            <a:ext cx="8136904" cy="11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07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059836" y="0"/>
            <a:ext cx="6084167" cy="5143500"/>
          </a:xfrm>
          <a:solidFill>
            <a:schemeClr val="accent1">
              <a:alpha val="60000"/>
            </a:schemeClr>
          </a:solidFill>
        </p:spPr>
        <p:txBody>
          <a:bodyPr lIns="72000" tIns="1980000" rIns="507600" bIns="1980000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title</a:t>
            </a:r>
          </a:p>
        </p:txBody>
      </p:sp>
      <p:sp>
        <p:nvSpPr>
          <p:cNvPr id="17" name="Espace réservé pour une image  61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0" y="0"/>
            <a:ext cx="9144000" cy="5143500"/>
          </a:xfrm>
          <a:solidFill>
            <a:schemeClr val="bg2"/>
          </a:solidFill>
        </p:spPr>
        <p:txBody>
          <a:bodyPr lIns="1800000" tIns="1080000" rIns="180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Select the icon to insert a picture then place the visual into background position (Right click with the mouse / Send to back)</a:t>
            </a:r>
          </a:p>
        </p:txBody>
      </p:sp>
      <p:sp>
        <p:nvSpPr>
          <p:cNvPr id="11" name="Espace réservé de la date 1"/>
          <p:cNvSpPr>
            <a:spLocks noGrp="1"/>
          </p:cNvSpPr>
          <p:nvPr>
            <p:ph type="dt" sz="half" idx="26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2" name="Espace réservé du pied de page 2"/>
          <p:cNvSpPr>
            <a:spLocks noGrp="1"/>
          </p:cNvSpPr>
          <p:nvPr>
            <p:ph type="ftr" sz="quarter" idx="27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28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9" name="Espace réservé du texte 56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624000" y="3312000"/>
            <a:ext cx="2520000" cy="9720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0" name="Espace réservé du texte 56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704000" y="252000"/>
            <a:ext cx="1440000" cy="360000"/>
          </a:xfr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1" name="Espace réservé du texte 56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264000" y="648000"/>
            <a:ext cx="2880000" cy="1440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2" name="Espace réservé du texte 56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7693200" y="2916000"/>
            <a:ext cx="1440000" cy="360000"/>
          </a:xfr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15968"/>
            <a:ext cx="8136904" cy="11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261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059836" y="0"/>
            <a:ext cx="6084167" cy="5143500"/>
          </a:xfrm>
          <a:solidFill>
            <a:schemeClr val="accent1">
              <a:alpha val="60000"/>
            </a:schemeClr>
          </a:solidFill>
        </p:spPr>
        <p:txBody>
          <a:bodyPr lIns="72000" tIns="1980000" rIns="507600" bIns="1980000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title</a:t>
            </a:r>
          </a:p>
        </p:txBody>
      </p:sp>
      <p:sp>
        <p:nvSpPr>
          <p:cNvPr id="17" name="Espace réservé pour une image  61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0" y="0"/>
            <a:ext cx="9144000" cy="5143500"/>
          </a:xfrm>
          <a:solidFill>
            <a:schemeClr val="bg2"/>
          </a:solidFill>
        </p:spPr>
        <p:txBody>
          <a:bodyPr lIns="1800000" tIns="1080000" rIns="180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Select the icon to insert a picture then place the visual into background position (Right click with the mouse / Send to back)</a:t>
            </a:r>
          </a:p>
        </p:txBody>
      </p:sp>
      <p:sp>
        <p:nvSpPr>
          <p:cNvPr id="11" name="Espace réservé de la date 1"/>
          <p:cNvSpPr>
            <a:spLocks noGrp="1"/>
          </p:cNvSpPr>
          <p:nvPr>
            <p:ph type="dt" sz="half" idx="26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2" name="Espace réservé du pied de page 2"/>
          <p:cNvSpPr>
            <a:spLocks noGrp="1"/>
          </p:cNvSpPr>
          <p:nvPr>
            <p:ph type="ftr" sz="quarter" idx="27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28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9" name="Espace réservé du texte 56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624000" y="3312000"/>
            <a:ext cx="2520000" cy="9720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0" name="Espace réservé du texte 56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704000" y="252000"/>
            <a:ext cx="1440000" cy="360000"/>
          </a:xfr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1" name="Espace réservé du texte 56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264000" y="648000"/>
            <a:ext cx="2880000" cy="1440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2" name="Espace réservé du texte 56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7693200" y="2916000"/>
            <a:ext cx="1440000" cy="360000"/>
          </a:xfr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15968"/>
            <a:ext cx="8136904" cy="11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679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0" y="0"/>
            <a:ext cx="613220" cy="360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" y="792000"/>
            <a:ext cx="610265" cy="252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250825" y="268290"/>
            <a:ext cx="8642350" cy="6472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TITLE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587" y="1122596"/>
            <a:ext cx="2880000" cy="792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93600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0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272975" y="1068596"/>
            <a:ext cx="5620200" cy="900000"/>
          </a:xfrm>
        </p:spPr>
        <p:txBody>
          <a:bodyPr anchor="ctr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0" y="2034112"/>
            <a:ext cx="2880000" cy="792000"/>
          </a:xfr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93600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0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71388" y="1980112"/>
            <a:ext cx="5619506" cy="900000"/>
          </a:xfrm>
        </p:spPr>
        <p:txBody>
          <a:bodyPr anchor="ctr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11" name="Espace réservé du texte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1587" y="2945628"/>
            <a:ext cx="2880000" cy="792000"/>
          </a:xfr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93600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0</a:t>
            </a:r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272975" y="2891628"/>
            <a:ext cx="5619506" cy="900000"/>
          </a:xfrm>
        </p:spPr>
        <p:txBody>
          <a:bodyPr anchor="ctr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13" name="Espace réservé du texte 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0" y="3857143"/>
            <a:ext cx="2880000" cy="792000"/>
          </a:xfr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93600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0</a:t>
            </a:r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73669" y="3803143"/>
            <a:ext cx="5619506" cy="900000"/>
          </a:xfrm>
        </p:spPr>
        <p:txBody>
          <a:bodyPr anchor="ctr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15" name="Espace réservé de la date 1"/>
          <p:cNvSpPr>
            <a:spLocks noGrp="1"/>
          </p:cNvSpPr>
          <p:nvPr>
            <p:ph type="dt" sz="half" idx="24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8" name="Espace réservé du pied de page 2"/>
          <p:cNvSpPr>
            <a:spLocks noGrp="1"/>
          </p:cNvSpPr>
          <p:nvPr>
            <p:ph type="ftr" sz="quarter" idx="25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9" name="Espace réservé du numéro de diapositive 3"/>
          <p:cNvSpPr>
            <a:spLocks noGrp="1"/>
          </p:cNvSpPr>
          <p:nvPr>
            <p:ph type="sldNum" sz="quarter" idx="26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318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1pPr marL="0" indent="0">
              <a:buFontTx/>
              <a:buNone/>
              <a:defRPr sz="2000"/>
            </a:lvl1pPr>
            <a:lvl2pPr marL="216000" indent="-216000">
              <a:buSzPct val="70000"/>
              <a:buFont typeface="Wingdings" panose="05000000000000000000" pitchFamily="2" charset="2"/>
              <a:buChar char="l"/>
              <a:defRPr sz="1800"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50828" y="303214"/>
            <a:ext cx="8642351" cy="684212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3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0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 dirty="0"/>
              <a:t>TITLE</a:t>
            </a:r>
          </a:p>
          <a:p>
            <a:pPr lvl="1"/>
            <a:r>
              <a:rPr lang="en-US" noProof="0" dirty="0"/>
              <a:t>Sub-title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pPr algn="l"/>
            <a:r>
              <a:rPr lang="fr-FR" dirty="0">
                <a:solidFill>
                  <a:srgbClr val="B1B1B1"/>
                </a:solidFill>
              </a:rPr>
              <a:t>00/00/2015</a:t>
            </a:r>
            <a:endParaRPr lang="en-US" dirty="0">
              <a:solidFill>
                <a:srgbClr val="B1B1B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pPr algn="l"/>
            <a:r>
              <a:rPr lang="en-US" dirty="0">
                <a:solidFill>
                  <a:srgbClr val="B1B1B1"/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>
                <a:solidFill>
                  <a:srgbClr val="B1B1B1"/>
                </a:solidFill>
              </a:rPr>
              <a:pPr/>
              <a:t>‹#›</a:t>
            </a:fld>
            <a:endParaRPr lang="en-US" dirty="0">
              <a:solidFill>
                <a:srgbClr val="B1B1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05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250829" y="1492250"/>
            <a:ext cx="3529087" cy="3039270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5" name="Espace réservé pour une image  61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4067945" y="1527175"/>
            <a:ext cx="4825230" cy="3004344"/>
          </a:xfrm>
          <a:solidFill>
            <a:schemeClr val="bg2"/>
          </a:solidFill>
        </p:spPr>
        <p:txBody>
          <a:bodyPr lIns="360000" tIns="720000" rIns="36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US" noProof="0" dirty="0"/>
              <a:t>Select the icon to insert a picture</a:t>
            </a:r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50825" y="303214"/>
            <a:ext cx="8642350" cy="684212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3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0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 dirty="0"/>
              <a:t>TITLE</a:t>
            </a:r>
          </a:p>
          <a:p>
            <a:pPr lvl="1"/>
            <a:r>
              <a:rPr lang="en-US" noProof="0" dirty="0"/>
              <a:t>Sub-title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6"/>
          </p:nvPr>
        </p:nvSpPr>
        <p:spPr bwMode="gray"/>
        <p:txBody>
          <a:bodyPr/>
          <a:lstStyle/>
          <a:p>
            <a:pPr algn="l"/>
            <a:r>
              <a:rPr lang="fr-FR" dirty="0">
                <a:solidFill>
                  <a:srgbClr val="B1B1B1"/>
                </a:solidFill>
              </a:rPr>
              <a:t>00/00/2015</a:t>
            </a:r>
            <a:endParaRPr lang="en-US" dirty="0">
              <a:solidFill>
                <a:srgbClr val="B1B1B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7"/>
          </p:nvPr>
        </p:nvSpPr>
        <p:spPr bwMode="gray"/>
        <p:txBody>
          <a:bodyPr/>
          <a:lstStyle/>
          <a:p>
            <a:pPr algn="l"/>
            <a:r>
              <a:rPr lang="en-US" dirty="0">
                <a:solidFill>
                  <a:srgbClr val="B1B1B1"/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28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>
                <a:solidFill>
                  <a:srgbClr val="B1B1B1"/>
                </a:solidFill>
              </a:rPr>
              <a:pPr/>
              <a:t>‹#›</a:t>
            </a:fld>
            <a:endParaRPr lang="en-US" dirty="0">
              <a:solidFill>
                <a:srgbClr val="B1B1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1884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252000" y="1492250"/>
            <a:ext cx="2591966" cy="2124000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16279" y="3659127"/>
            <a:ext cx="2484000" cy="864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  <p:txBody>
          <a:bodyPr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1" hasCustomPrompt="1"/>
          </p:nvPr>
        </p:nvSpPr>
        <p:spPr bwMode="gray">
          <a:xfrm>
            <a:off x="3276017" y="1492249"/>
            <a:ext cx="2591966" cy="2124000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330000" y="3659127"/>
            <a:ext cx="2484000" cy="864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3" hasCustomPrompt="1"/>
          </p:nvPr>
        </p:nvSpPr>
        <p:spPr bwMode="gray">
          <a:xfrm>
            <a:off x="6301209" y="1492250"/>
            <a:ext cx="2591966" cy="2124000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355192" y="3659127"/>
            <a:ext cx="2484000" cy="864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50825" y="303214"/>
            <a:ext cx="8642350" cy="684212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3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0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 dirty="0"/>
              <a:t>TITLE</a:t>
            </a:r>
          </a:p>
          <a:p>
            <a:pPr lvl="1"/>
            <a:r>
              <a:rPr lang="en-US" noProof="0" dirty="0"/>
              <a:t>Sub-title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pPr algn="l"/>
            <a:r>
              <a:rPr lang="fr-FR" dirty="0">
                <a:solidFill>
                  <a:srgbClr val="B1B1B1"/>
                </a:solidFill>
              </a:rPr>
              <a:t>00/00/2015</a:t>
            </a:r>
            <a:endParaRPr lang="en-US" dirty="0">
              <a:solidFill>
                <a:srgbClr val="B1B1B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pPr algn="l"/>
            <a:r>
              <a:rPr lang="en-US" dirty="0">
                <a:solidFill>
                  <a:srgbClr val="B1B1B1"/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>
                <a:solidFill>
                  <a:srgbClr val="B1B1B1"/>
                </a:solidFill>
              </a:rPr>
              <a:pPr/>
              <a:t>‹#›</a:t>
            </a:fld>
            <a:endParaRPr lang="en-US" dirty="0">
              <a:solidFill>
                <a:srgbClr val="B1B1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2234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>
            <a:spLocks noGrp="1"/>
          </p:cNvSpPr>
          <p:nvPr>
            <p:ph type="title"/>
          </p:nvPr>
        </p:nvSpPr>
        <p:spPr>
          <a:xfrm>
            <a:off x="472724" y="443518"/>
            <a:ext cx="5475676" cy="332141"/>
          </a:xfrm>
        </p:spPr>
        <p:txBody>
          <a:bodyPr>
            <a:noAutofit/>
          </a:bodyPr>
          <a:lstStyle>
            <a:lvl1pPr>
              <a:defRPr sz="2995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72722" y="775616"/>
            <a:ext cx="5475705" cy="331314"/>
          </a:xfrm>
        </p:spPr>
        <p:txBody>
          <a:bodyPr>
            <a:noAutofit/>
          </a:bodyPr>
          <a:lstStyle>
            <a:lvl1pPr marL="0" indent="0">
              <a:buNone/>
              <a:defRPr sz="1905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72722" y="1358233"/>
            <a:ext cx="5475705" cy="2625114"/>
          </a:xfrm>
        </p:spPr>
        <p:txBody>
          <a:bodyPr/>
          <a:lstStyle>
            <a:lvl1pPr marL="120978" indent="-120978">
              <a:buClr>
                <a:schemeClr val="tx2"/>
              </a:buClr>
              <a:defRPr sz="1497">
                <a:solidFill>
                  <a:schemeClr val="accent2">
                    <a:lumMod val="10000"/>
                  </a:schemeClr>
                </a:solidFill>
              </a:defRPr>
            </a:lvl1pPr>
            <a:lvl2pPr marL="241957" indent="-120978">
              <a:buFont typeface="Calibri" panose="020F0502020204030204" pitchFamily="34" charset="0"/>
              <a:buChar char="◦"/>
              <a:defRPr sz="1226">
                <a:solidFill>
                  <a:schemeClr val="tx2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82195" y="443520"/>
            <a:ext cx="2423901" cy="3539419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473078" y="4751421"/>
            <a:ext cx="8133040" cy="149056"/>
          </a:xfrm>
        </p:spPr>
        <p:txBody>
          <a:bodyPr/>
          <a:lstStyle>
            <a:lvl1pPr algn="ctr">
              <a:defRPr sz="8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850B515-DC13-4B5D-B03A-AC1ADCAB735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48132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Text,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6"/>
          <p:cNvSpPr>
            <a:spLocks noGrp="1"/>
          </p:cNvSpPr>
          <p:nvPr>
            <p:ph type="title"/>
          </p:nvPr>
        </p:nvSpPr>
        <p:spPr>
          <a:xfrm>
            <a:off x="472724" y="443518"/>
            <a:ext cx="5475676" cy="332141"/>
          </a:xfrm>
        </p:spPr>
        <p:txBody>
          <a:bodyPr>
            <a:noAutofit/>
          </a:bodyPr>
          <a:lstStyle>
            <a:lvl1pPr>
              <a:defRPr sz="2995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72722" y="775616"/>
            <a:ext cx="5475705" cy="331314"/>
          </a:xfrm>
        </p:spPr>
        <p:txBody>
          <a:bodyPr>
            <a:noAutofit/>
          </a:bodyPr>
          <a:lstStyle>
            <a:lvl1pPr marL="0" indent="0">
              <a:buNone/>
              <a:defRPr sz="1905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72722" y="1358233"/>
            <a:ext cx="5475705" cy="2625114"/>
          </a:xfrm>
        </p:spPr>
        <p:txBody>
          <a:bodyPr/>
          <a:lstStyle>
            <a:lvl1pPr marL="120978" indent="-120978">
              <a:buClr>
                <a:schemeClr val="tx2"/>
              </a:buClr>
              <a:defRPr sz="1497">
                <a:solidFill>
                  <a:schemeClr val="accent2">
                    <a:lumMod val="10000"/>
                  </a:schemeClr>
                </a:solidFill>
              </a:defRPr>
            </a:lvl1pPr>
            <a:lvl2pPr marL="241957" indent="-120978">
              <a:buFont typeface="Calibri" panose="020F0502020204030204" pitchFamily="34" charset="0"/>
              <a:buChar char="◦"/>
              <a:defRPr sz="1226">
                <a:solidFill>
                  <a:schemeClr val="tx2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82102" y="443930"/>
            <a:ext cx="2423901" cy="1741768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182102" y="2256075"/>
            <a:ext cx="2423901" cy="1727273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7"/>
          </p:nvPr>
        </p:nvSpPr>
        <p:spPr>
          <a:xfrm>
            <a:off x="473080" y="4751421"/>
            <a:ext cx="8164364" cy="153376"/>
          </a:xfrm>
        </p:spPr>
        <p:txBody>
          <a:bodyPr/>
          <a:lstStyle>
            <a:lvl1pPr algn="ctr">
              <a:defRPr sz="8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0CBA6C-9E32-4625-9E25-00FB0FD99C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589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059836" y="0"/>
            <a:ext cx="6084167" cy="5143500"/>
          </a:xfrm>
          <a:solidFill>
            <a:schemeClr val="accent1">
              <a:alpha val="60000"/>
            </a:schemeClr>
          </a:solidFill>
        </p:spPr>
        <p:txBody>
          <a:bodyPr lIns="72000" tIns="1980000" rIns="507600" bIns="1980000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title</a:t>
            </a:r>
          </a:p>
        </p:txBody>
      </p:sp>
      <p:sp>
        <p:nvSpPr>
          <p:cNvPr id="17" name="Espace réservé pour une image  61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0" y="0"/>
            <a:ext cx="9144000" cy="5143500"/>
          </a:xfrm>
          <a:solidFill>
            <a:schemeClr val="bg2"/>
          </a:solidFill>
        </p:spPr>
        <p:txBody>
          <a:bodyPr lIns="1800000" tIns="1080000" rIns="180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Select the icon to insert a picture then place the visual into background position (Right click with the mouse / Send to back)</a:t>
            </a:r>
          </a:p>
        </p:txBody>
      </p:sp>
      <p:sp>
        <p:nvSpPr>
          <p:cNvPr id="11" name="Espace réservé de la date 1"/>
          <p:cNvSpPr>
            <a:spLocks noGrp="1"/>
          </p:cNvSpPr>
          <p:nvPr>
            <p:ph type="dt" sz="half" idx="26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2" name="Espace réservé du pied de page 2"/>
          <p:cNvSpPr>
            <a:spLocks noGrp="1"/>
          </p:cNvSpPr>
          <p:nvPr>
            <p:ph type="ftr" sz="quarter" idx="27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28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9" name="Espace réservé du texte 56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624000" y="3312000"/>
            <a:ext cx="2520000" cy="9720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0" name="Espace réservé du texte 56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704000" y="252000"/>
            <a:ext cx="1440000" cy="360000"/>
          </a:xfr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1" name="Espace réservé du texte 56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264000" y="648000"/>
            <a:ext cx="2880000" cy="1440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2" name="Espace réservé du texte 56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7693200" y="2916000"/>
            <a:ext cx="1440000" cy="360000"/>
          </a:xfr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15968"/>
            <a:ext cx="8136904" cy="11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6853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,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6"/>
          <p:cNvSpPr>
            <a:spLocks noGrp="1"/>
          </p:cNvSpPr>
          <p:nvPr>
            <p:ph type="title"/>
          </p:nvPr>
        </p:nvSpPr>
        <p:spPr>
          <a:xfrm>
            <a:off x="472723" y="443518"/>
            <a:ext cx="8150492" cy="332141"/>
          </a:xfrm>
        </p:spPr>
        <p:txBody>
          <a:bodyPr>
            <a:noAutofit/>
          </a:bodyPr>
          <a:lstStyle>
            <a:lvl1pPr>
              <a:defRPr sz="2995" b="1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3"/>
          </p:nvPr>
        </p:nvSpPr>
        <p:spPr>
          <a:xfrm>
            <a:off x="472723" y="775616"/>
            <a:ext cx="8150492" cy="331314"/>
          </a:xfrm>
        </p:spPr>
        <p:txBody>
          <a:bodyPr>
            <a:noAutofit/>
          </a:bodyPr>
          <a:lstStyle>
            <a:lvl1pPr marL="0" indent="0">
              <a:buNone/>
              <a:defRPr sz="1905">
                <a:solidFill>
                  <a:schemeClr val="tx2"/>
                </a:solidFill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72723" y="1268053"/>
            <a:ext cx="8150492" cy="2722967"/>
          </a:xfrm>
        </p:spPr>
        <p:txBody>
          <a:bodyPr rtlCol="0">
            <a:normAutofit/>
          </a:bodyPr>
          <a:lstStyle/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>
          <a:xfrm>
            <a:off x="473078" y="4751421"/>
            <a:ext cx="8150323" cy="149056"/>
          </a:xfrm>
        </p:spPr>
        <p:txBody>
          <a:bodyPr/>
          <a:lstStyle>
            <a:lvl1pPr algn="ctr">
              <a:defRPr sz="81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76A2053-C964-4D1D-9989-85191D48F80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83426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6ACD4-01C8-4992-9D8C-76B91B80A8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58A5C4-957B-4442-89D4-54B863EBB3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4F5F0D-7576-45BC-BEA1-AC35FA91E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0013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39B84-FCFD-465D-9123-5CFC2278E4B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</a:schemeClr>
          </a:solidFill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404618-38E8-4DF1-9E83-7F8E206D7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AD2B2-9D34-41B2-9A8D-842A38576A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650" y="4733925"/>
            <a:ext cx="2057400" cy="273844"/>
          </a:xfrm>
        </p:spPr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1690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FC406-D134-4AB0-928D-5508F1E4A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9AB8DC-E3F4-4E02-893D-29DE22229B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E559B-4118-4129-B5A5-F639B2017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564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73D0B4-9084-4D63-B404-17156FE00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E83F7-212F-4800-95D2-7981E8DD5E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D33755-1CCD-4515-BCB6-B6D8CB9AA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42D2B6-A7C8-4192-A16C-D1D7338FA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29701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27C89-E67D-4AC1-9F66-6EC793464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146451-39B1-4CEB-9027-4C747CA520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067264-1A29-49F4-8096-F163ED8ECA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19E162C-C7E6-453F-9C64-3646B536D0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8E83615-BECA-4782-9124-7D54B9F58B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723C3C-EAC8-4CDF-9E20-571753DAC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3549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B5CD5-062B-4930-A881-74474904C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331582-7842-4405-BC45-3F2AA843D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76106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066130-7253-4708-9B63-29DAF3D32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76674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9BDBE-558C-41C8-B209-28C744840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0F7743-3FDF-40AF-9FB1-C47A96862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2A42AB-7144-4BFE-928D-026D10A3A6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C8E38-85C9-4E00-9D13-F240DC862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75747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518D3-A90F-4FE5-B6A2-FCECCE3BC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BD3C99-242F-4A3A-B2D5-110E251F5D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731C29-4F14-431D-A320-22A20F8D4D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D967F5-3381-405F-8D0F-9A84CB5E6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298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059836" y="0"/>
            <a:ext cx="6084167" cy="5143500"/>
          </a:xfrm>
          <a:solidFill>
            <a:schemeClr val="accent1">
              <a:alpha val="60000"/>
            </a:schemeClr>
          </a:solidFill>
        </p:spPr>
        <p:txBody>
          <a:bodyPr lIns="72000" tIns="1980000" rIns="507600" bIns="1980000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title</a:t>
            </a:r>
          </a:p>
        </p:txBody>
      </p:sp>
      <p:sp>
        <p:nvSpPr>
          <p:cNvPr id="17" name="Espace réservé pour une image  61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0" y="0"/>
            <a:ext cx="9144000" cy="5143500"/>
          </a:xfrm>
          <a:solidFill>
            <a:schemeClr val="bg2"/>
          </a:solidFill>
        </p:spPr>
        <p:txBody>
          <a:bodyPr lIns="1800000" tIns="1080000" rIns="180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Select the icon to insert a picture then place the visual into background position (Right click with the mouse / Send to back)</a:t>
            </a:r>
          </a:p>
        </p:txBody>
      </p:sp>
      <p:sp>
        <p:nvSpPr>
          <p:cNvPr id="11" name="Espace réservé de la date 1"/>
          <p:cNvSpPr>
            <a:spLocks noGrp="1"/>
          </p:cNvSpPr>
          <p:nvPr>
            <p:ph type="dt" sz="half" idx="26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2" name="Espace réservé du pied de page 2"/>
          <p:cNvSpPr>
            <a:spLocks noGrp="1"/>
          </p:cNvSpPr>
          <p:nvPr>
            <p:ph type="ftr" sz="quarter" idx="27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28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9" name="Espace réservé du texte 56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624000" y="3312000"/>
            <a:ext cx="2520000" cy="9720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0" name="Espace réservé du texte 56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704000" y="252000"/>
            <a:ext cx="1440000" cy="360000"/>
          </a:xfr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1" name="Espace réservé du texte 56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264000" y="648000"/>
            <a:ext cx="2880000" cy="1440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2" name="Espace réservé du texte 56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7693200" y="2916000"/>
            <a:ext cx="1440000" cy="360000"/>
          </a:xfr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15968"/>
            <a:ext cx="8136904" cy="11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781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FAACBC-C60F-4014-BBAF-CC022A5E6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A84B15-7DD5-4934-9B88-089197803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A030A-98FC-44C7-8DD5-FFC8AF9C4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723382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345C21-D840-49BC-BC31-300A21E7C2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88E2DB-77B0-4DEC-BFA0-EDABCC4E72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F3FB3-7791-4E0E-B146-75B54FD6070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FCEC0A4-5740-406D-BF92-CC6ADEC250A8}" type="datetimeFigureOut">
              <a:rPr lang="en-GB" smtClean="0"/>
              <a:t>09/09/2020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4E28D-DC00-42E3-8970-A5B469BFB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FE16D1-4127-440F-A008-EACA0A2C6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95DD0-9AC2-4839-AB18-A163C49522D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0570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059836" y="0"/>
            <a:ext cx="6084167" cy="5143500"/>
          </a:xfrm>
          <a:solidFill>
            <a:schemeClr val="accent1">
              <a:alpha val="60000"/>
            </a:schemeClr>
          </a:solidFill>
        </p:spPr>
        <p:txBody>
          <a:bodyPr lIns="72000" tIns="1980000" rIns="507600" bIns="1980000"/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title</a:t>
            </a:r>
          </a:p>
        </p:txBody>
      </p:sp>
      <p:sp>
        <p:nvSpPr>
          <p:cNvPr id="17" name="Espace réservé pour une image  61"/>
          <p:cNvSpPr>
            <a:spLocks noGrp="1"/>
          </p:cNvSpPr>
          <p:nvPr>
            <p:ph type="pic" sz="quarter" idx="29" hasCustomPrompt="1"/>
          </p:nvPr>
        </p:nvSpPr>
        <p:spPr bwMode="gray">
          <a:xfrm>
            <a:off x="0" y="0"/>
            <a:ext cx="9144000" cy="5143500"/>
          </a:xfrm>
          <a:solidFill>
            <a:schemeClr val="bg2"/>
          </a:solidFill>
        </p:spPr>
        <p:txBody>
          <a:bodyPr lIns="1800000" tIns="1080000" rIns="180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Select the icon to insert a picture then place the visual into background position (Right click with the mouse / Send to back)</a:t>
            </a:r>
          </a:p>
        </p:txBody>
      </p:sp>
      <p:sp>
        <p:nvSpPr>
          <p:cNvPr id="11" name="Espace réservé de la date 1"/>
          <p:cNvSpPr>
            <a:spLocks noGrp="1"/>
          </p:cNvSpPr>
          <p:nvPr>
            <p:ph type="dt" sz="half" idx="26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2" name="Espace réservé du pied de page 2"/>
          <p:cNvSpPr>
            <a:spLocks noGrp="1"/>
          </p:cNvSpPr>
          <p:nvPr>
            <p:ph type="ftr" sz="quarter" idx="27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6" name="Espace réservé du numéro de diapositive 3"/>
          <p:cNvSpPr>
            <a:spLocks noGrp="1"/>
          </p:cNvSpPr>
          <p:nvPr>
            <p:ph type="sldNum" sz="quarter" idx="28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9" name="Espace réservé du texte 56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624000" y="3312000"/>
            <a:ext cx="2520000" cy="972000"/>
          </a:xfr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0" name="Espace réservé du texte 56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704000" y="252000"/>
            <a:ext cx="1440000" cy="360000"/>
          </a:xfr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1" name="Espace réservé du texte 56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264000" y="648000"/>
            <a:ext cx="2880000" cy="1440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sp>
        <p:nvSpPr>
          <p:cNvPr id="22" name="Espace réservé du texte 56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7693200" y="2916000"/>
            <a:ext cx="1440000" cy="360000"/>
          </a:xfr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>
            <a:lvl1pPr marL="0" indent="0">
              <a:buNone/>
              <a:defRPr sz="100">
                <a:solidFill>
                  <a:schemeClr val="accent3">
                    <a:alpha val="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 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515968"/>
            <a:ext cx="8136904" cy="11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647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0" y="0"/>
            <a:ext cx="613220" cy="360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" y="792000"/>
            <a:ext cx="610265" cy="252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250825" y="268290"/>
            <a:ext cx="8642350" cy="64727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noProof="0" dirty="0"/>
              <a:t>TITLE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587" y="1122596"/>
            <a:ext cx="2880000" cy="792000"/>
          </a:xfr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93600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0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272975" y="1068596"/>
            <a:ext cx="5620200" cy="900000"/>
          </a:xfrm>
        </p:spPr>
        <p:txBody>
          <a:bodyPr anchor="ctr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9" name="Espace réservé du texte 5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0" y="2034112"/>
            <a:ext cx="2880000" cy="792000"/>
          </a:xfr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93600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0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71388" y="1980112"/>
            <a:ext cx="5619506" cy="900000"/>
          </a:xfrm>
        </p:spPr>
        <p:txBody>
          <a:bodyPr anchor="ctr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11" name="Espace réservé du texte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1587" y="2945628"/>
            <a:ext cx="2880000" cy="792000"/>
          </a:xfr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93600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0</a:t>
            </a:r>
          </a:p>
        </p:txBody>
      </p:sp>
      <p:sp>
        <p:nvSpPr>
          <p:cNvPr id="12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272975" y="2891628"/>
            <a:ext cx="5619506" cy="900000"/>
          </a:xfrm>
        </p:spPr>
        <p:txBody>
          <a:bodyPr anchor="ctr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13" name="Espace réservé du texte 5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0" y="3857143"/>
            <a:ext cx="2880000" cy="792000"/>
          </a:xfr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lIns="93600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2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Chapter 0</a:t>
            </a:r>
          </a:p>
        </p:txBody>
      </p:sp>
      <p:sp>
        <p:nvSpPr>
          <p:cNvPr id="14" name="Espace réservé du texte 7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73669" y="3803143"/>
            <a:ext cx="5619506" cy="900000"/>
          </a:xfrm>
        </p:spPr>
        <p:txBody>
          <a:bodyPr anchor="ctr" anchorCtr="0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700"/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15" name="Espace réservé de la date 1"/>
          <p:cNvSpPr>
            <a:spLocks noGrp="1"/>
          </p:cNvSpPr>
          <p:nvPr>
            <p:ph type="dt" sz="half" idx="24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fr-FR" dirty="0">
                <a:solidFill>
                  <a:srgbClr val="B1B1B1">
                    <a:alpha val="0"/>
                  </a:srgbClr>
                </a:solidFill>
              </a:rPr>
              <a:t>00/00/2015</a:t>
            </a:r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  <p:sp>
        <p:nvSpPr>
          <p:cNvPr id="18" name="Espace réservé du pied de page 2"/>
          <p:cNvSpPr>
            <a:spLocks noGrp="1"/>
          </p:cNvSpPr>
          <p:nvPr>
            <p:ph type="ftr" sz="quarter" idx="25"/>
          </p:nvPr>
        </p:nvSpPr>
        <p:spPr bwMode="gray">
          <a:xfrm>
            <a:off x="5" y="5020866"/>
            <a:ext cx="327025" cy="122634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>
                    <a:alpha val="0"/>
                  </a:srgbClr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9" name="Espace réservé du numéro de diapositive 3"/>
          <p:cNvSpPr>
            <a:spLocks noGrp="1"/>
          </p:cNvSpPr>
          <p:nvPr>
            <p:ph type="sldNum" sz="quarter" idx="26"/>
          </p:nvPr>
        </p:nvSpPr>
        <p:spPr bwMode="gray">
          <a:xfrm>
            <a:off x="1" y="5020869"/>
            <a:ext cx="327024" cy="122633"/>
          </a:xfrm>
        </p:spPr>
        <p:txBody>
          <a:bodyPr/>
          <a:lstStyle>
            <a:lvl1pPr>
              <a:defRPr sz="100">
                <a:solidFill>
                  <a:schemeClr val="bg2">
                    <a:alpha val="0"/>
                  </a:schemeClr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>
                    <a:alpha val="0"/>
                  </a:srgbClr>
                </a:solidFill>
              </a:rPr>
              <a:pPr/>
              <a:t>‹#›</a:t>
            </a:fld>
            <a:endParaRPr lang="en-US" dirty="0">
              <a:solidFill>
                <a:srgbClr val="B1B1B1">
                  <a:alpha val="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19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50828" y="303214"/>
            <a:ext cx="8642351" cy="684212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3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0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 dirty="0"/>
              <a:t>TITLE</a:t>
            </a:r>
          </a:p>
          <a:p>
            <a:pPr lvl="1"/>
            <a:r>
              <a:rPr lang="en-US" noProof="0" dirty="0"/>
              <a:t>Sub-title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pPr algn="l"/>
            <a:r>
              <a:rPr lang="fr-FR" dirty="0">
                <a:solidFill>
                  <a:srgbClr val="B1B1B1"/>
                </a:solidFill>
              </a:rPr>
              <a:t>00/00/2015</a:t>
            </a:r>
            <a:endParaRPr lang="en-US" dirty="0">
              <a:solidFill>
                <a:srgbClr val="B1B1B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pPr algn="l"/>
            <a:r>
              <a:rPr lang="en-US" dirty="0">
                <a:solidFill>
                  <a:srgbClr val="B1B1B1"/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>
                <a:solidFill>
                  <a:srgbClr val="B1B1B1"/>
                </a:solidFill>
              </a:rPr>
              <a:pPr/>
              <a:t>‹#›</a:t>
            </a:fld>
            <a:endParaRPr lang="en-US" dirty="0">
              <a:solidFill>
                <a:srgbClr val="B1B1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46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1pPr marL="0" indent="0">
              <a:buFontTx/>
              <a:buNone/>
              <a:defRPr sz="2000"/>
            </a:lvl1pPr>
            <a:lvl2pPr marL="216000" indent="-216000">
              <a:buSzPct val="70000"/>
              <a:buFont typeface="Wingdings" panose="05000000000000000000" pitchFamily="2" charset="2"/>
              <a:buChar char="l"/>
              <a:defRPr sz="1800"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50828" y="303214"/>
            <a:ext cx="8642351" cy="684212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3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0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 dirty="0"/>
              <a:t>TITLE</a:t>
            </a:r>
          </a:p>
          <a:p>
            <a:pPr lvl="1"/>
            <a:r>
              <a:rPr lang="en-US" noProof="0" dirty="0"/>
              <a:t>Sub-title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pPr algn="l"/>
            <a:r>
              <a:rPr lang="fr-FR" dirty="0">
                <a:solidFill>
                  <a:srgbClr val="B1B1B1"/>
                </a:solidFill>
              </a:rPr>
              <a:t>00/00/2015</a:t>
            </a:r>
            <a:endParaRPr lang="en-US" dirty="0">
              <a:solidFill>
                <a:srgbClr val="B1B1B1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pPr algn="l"/>
            <a:r>
              <a:rPr lang="en-US" dirty="0">
                <a:solidFill>
                  <a:srgbClr val="B1B1B1"/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>
                <a:solidFill>
                  <a:srgbClr val="B1B1B1"/>
                </a:solidFill>
              </a:rPr>
              <a:pPr/>
              <a:t>‹#›</a:t>
            </a:fld>
            <a:endParaRPr lang="en-US" dirty="0">
              <a:solidFill>
                <a:srgbClr val="B1B1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139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250829" y="1492250"/>
            <a:ext cx="3529087" cy="3039270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5" name="Espace réservé pour une image  61"/>
          <p:cNvSpPr>
            <a:spLocks noGrp="1"/>
          </p:cNvSpPr>
          <p:nvPr>
            <p:ph type="pic" sz="quarter" idx="25" hasCustomPrompt="1"/>
          </p:nvPr>
        </p:nvSpPr>
        <p:spPr bwMode="gray">
          <a:xfrm>
            <a:off x="4067945" y="1527175"/>
            <a:ext cx="4825230" cy="3004344"/>
          </a:xfrm>
          <a:solidFill>
            <a:schemeClr val="bg2"/>
          </a:solidFill>
        </p:spPr>
        <p:txBody>
          <a:bodyPr lIns="360000" tIns="720000" rIns="360000" anchor="ctr" anchorCtr="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lvl1pPr>
          </a:lstStyle>
          <a:p>
            <a:r>
              <a:rPr lang="en-US" noProof="0" dirty="0"/>
              <a:t>Select the icon to insert a picture</a:t>
            </a:r>
          </a:p>
        </p:txBody>
      </p:sp>
      <p:sp>
        <p:nvSpPr>
          <p:cNvPr id="6" name="Espace réservé du texte 4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50825" y="303214"/>
            <a:ext cx="8642350" cy="684212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3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0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 dirty="0"/>
              <a:t>TITLE</a:t>
            </a:r>
          </a:p>
          <a:p>
            <a:pPr lvl="1"/>
            <a:r>
              <a:rPr lang="en-US" noProof="0" dirty="0"/>
              <a:t>Sub-title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6"/>
          </p:nvPr>
        </p:nvSpPr>
        <p:spPr bwMode="gray"/>
        <p:txBody>
          <a:bodyPr/>
          <a:lstStyle/>
          <a:p>
            <a:pPr algn="l"/>
            <a:r>
              <a:rPr lang="fr-FR" dirty="0">
                <a:solidFill>
                  <a:srgbClr val="B1B1B1"/>
                </a:solidFill>
              </a:rPr>
              <a:t>00/00/2015</a:t>
            </a:r>
            <a:endParaRPr lang="en-US" dirty="0">
              <a:solidFill>
                <a:srgbClr val="B1B1B1"/>
              </a:solidFill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27"/>
          </p:nvPr>
        </p:nvSpPr>
        <p:spPr bwMode="gray"/>
        <p:txBody>
          <a:bodyPr/>
          <a:lstStyle/>
          <a:p>
            <a:pPr algn="l"/>
            <a:r>
              <a:rPr lang="en-US" dirty="0">
                <a:solidFill>
                  <a:srgbClr val="B1B1B1"/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28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>
                <a:solidFill>
                  <a:srgbClr val="B1B1B1"/>
                </a:solidFill>
              </a:rPr>
              <a:pPr/>
              <a:t>‹#›</a:t>
            </a:fld>
            <a:endParaRPr lang="en-US" dirty="0">
              <a:solidFill>
                <a:srgbClr val="B1B1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94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252000" y="1492250"/>
            <a:ext cx="2591966" cy="2124000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16279" y="3659127"/>
            <a:ext cx="2484000" cy="86400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</p:spPr>
        <p:txBody>
          <a:bodyPr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7" name="Espace réservé du contenu 2"/>
          <p:cNvSpPr>
            <a:spLocks noGrp="1"/>
          </p:cNvSpPr>
          <p:nvPr>
            <p:ph idx="11" hasCustomPrompt="1"/>
          </p:nvPr>
        </p:nvSpPr>
        <p:spPr bwMode="gray">
          <a:xfrm>
            <a:off x="3276017" y="1492249"/>
            <a:ext cx="2591966" cy="2124000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330000" y="3659127"/>
            <a:ext cx="2484000" cy="864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</p:spPr>
        <p:txBody>
          <a:bodyPr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9" name="Espace réservé du contenu 2"/>
          <p:cNvSpPr>
            <a:spLocks noGrp="1"/>
          </p:cNvSpPr>
          <p:nvPr>
            <p:ph idx="13" hasCustomPrompt="1"/>
          </p:nvPr>
        </p:nvSpPr>
        <p:spPr bwMode="gray">
          <a:xfrm>
            <a:off x="6301209" y="1492250"/>
            <a:ext cx="2591966" cy="2124000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10" name="Espace réservé du texte 5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355192" y="3659127"/>
            <a:ext cx="2484000" cy="864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anchor="ctr" anchorCtr="0"/>
          <a:lstStyle>
            <a:lvl1pPr mar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/>
              <a:t>Text</a:t>
            </a:r>
          </a:p>
        </p:txBody>
      </p:sp>
      <p:sp>
        <p:nvSpPr>
          <p:cNvPr id="11" name="Espace réservé du texte 4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50825" y="303214"/>
            <a:ext cx="8642350" cy="684212"/>
          </a:xfrm>
        </p:spPr>
        <p:txBody>
          <a:bodyPr anchor="ctr" anchorCtr="0"/>
          <a:lstStyle>
            <a:lvl1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300" b="1">
                <a:solidFill>
                  <a:schemeClr val="bg1"/>
                </a:solidFill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2"/>
              </a:buBlip>
              <a:defRPr sz="20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noProof="0" dirty="0"/>
              <a:t>TITLE</a:t>
            </a:r>
          </a:p>
          <a:p>
            <a:pPr lvl="1"/>
            <a:r>
              <a:rPr lang="en-US" noProof="0" dirty="0"/>
              <a:t>Sub-title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6"/>
          </p:nvPr>
        </p:nvSpPr>
        <p:spPr bwMode="gray"/>
        <p:txBody>
          <a:bodyPr/>
          <a:lstStyle/>
          <a:p>
            <a:pPr algn="l"/>
            <a:r>
              <a:rPr lang="fr-FR" dirty="0">
                <a:solidFill>
                  <a:srgbClr val="B1B1B1"/>
                </a:solidFill>
              </a:rPr>
              <a:t>00/00/2015</a:t>
            </a:r>
            <a:endParaRPr lang="en-US" dirty="0">
              <a:solidFill>
                <a:srgbClr val="B1B1B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7"/>
          </p:nvPr>
        </p:nvSpPr>
        <p:spPr bwMode="gray"/>
        <p:txBody>
          <a:bodyPr/>
          <a:lstStyle/>
          <a:p>
            <a:pPr algn="l"/>
            <a:r>
              <a:rPr lang="en-US" dirty="0">
                <a:solidFill>
                  <a:srgbClr val="B1B1B1"/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8"/>
          </p:nvPr>
        </p:nvSpPr>
        <p:spPr bwMode="gray"/>
        <p:txBody>
          <a:bodyPr/>
          <a:lstStyle/>
          <a:p>
            <a:fld id="{733122C9-A0B9-462F-8757-0847AD287B63}" type="slidenum">
              <a:rPr lang="en-US" smtClean="0">
                <a:solidFill>
                  <a:srgbClr val="B1B1B1"/>
                </a:solidFill>
              </a:rPr>
              <a:pPr/>
              <a:t>‹#›</a:t>
            </a:fld>
            <a:endParaRPr lang="en-US" dirty="0">
              <a:solidFill>
                <a:srgbClr val="B1B1B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977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4.wmf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22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125882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50825" y="303212"/>
            <a:ext cx="8642350" cy="68421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noProof="0" dirty="0"/>
              <a:t>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250825" y="1492250"/>
            <a:ext cx="8642350" cy="30392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250829" y="4893469"/>
            <a:ext cx="1152823" cy="250032"/>
          </a:xfrm>
          <a:prstGeom prst="rect">
            <a:avLst/>
          </a:prstGeom>
        </p:spPr>
        <p:txBody>
          <a:bodyPr vert="horz" lIns="0" tIns="54000" rIns="0" bIns="0" rtlCol="0" anchor="t" anchorCtr="0">
            <a:noAutofit/>
          </a:bodyPr>
          <a:lstStyle>
            <a:lvl1pPr algn="ctr">
              <a:defRPr sz="700">
                <a:solidFill>
                  <a:schemeClr val="bg2"/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/>
                </a:solidFill>
              </a:rPr>
              <a:t>00/00/2015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1439652" y="4893469"/>
            <a:ext cx="6804236" cy="250032"/>
          </a:xfrm>
          <a:prstGeom prst="rect">
            <a:avLst/>
          </a:prstGeom>
        </p:spPr>
        <p:txBody>
          <a:bodyPr vert="horz" lIns="0" tIns="54000" rIns="0" bIns="0" rtlCol="0" anchor="t" anchorCtr="0">
            <a:noAutofit/>
          </a:bodyPr>
          <a:lstStyle>
            <a:lvl1pPr algn="ctr">
              <a:defRPr sz="700">
                <a:solidFill>
                  <a:schemeClr val="bg2"/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/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243894" y="4893471"/>
            <a:ext cx="649285" cy="250031"/>
          </a:xfrm>
          <a:prstGeom prst="rect">
            <a:avLst/>
          </a:prstGeom>
        </p:spPr>
        <p:txBody>
          <a:bodyPr vert="horz" lIns="0" tIns="54000" rIns="0" bIns="0" rtlCol="0" anchor="t" anchorCtr="0">
            <a:noAutofit/>
          </a:bodyPr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/>
                </a:solidFill>
              </a:rPr>
              <a:pPr/>
              <a:t>‹#›</a:t>
            </a:fld>
            <a:endParaRPr lang="en-US" dirty="0">
              <a:solidFill>
                <a:srgbClr val="B1B1B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900000"/>
            <a:ext cx="610265" cy="252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13220" cy="3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755035"/>
            <a:ext cx="8640960" cy="12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590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3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SzPct val="80000"/>
        <a:buFont typeface="Wingdings" panose="05000000000000000000" pitchFamily="2" charset="2"/>
        <a:buChar char="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52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—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76000" indent="-144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28000" indent="-252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SzPct val="100000"/>
        <a:buFont typeface="Arial" pitchFamily="34" charset="0"/>
        <a:buChar char="—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144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SzPct val="100000"/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0" y="0"/>
            <a:ext cx="9144000" cy="125882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250825" y="303212"/>
            <a:ext cx="8642350" cy="68421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noProof="0" dirty="0"/>
              <a:t>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250825" y="1492250"/>
            <a:ext cx="8642350" cy="303927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Text level 1</a:t>
            </a:r>
          </a:p>
          <a:p>
            <a:pPr lvl="1"/>
            <a:r>
              <a:rPr lang="en-US" noProof="0" dirty="0"/>
              <a:t>Text level 2</a:t>
            </a:r>
          </a:p>
          <a:p>
            <a:pPr lvl="2"/>
            <a:r>
              <a:rPr lang="en-US" noProof="0" dirty="0"/>
              <a:t>Text level 3</a:t>
            </a:r>
          </a:p>
          <a:p>
            <a:pPr lvl="3"/>
            <a:r>
              <a:rPr lang="en-US" noProof="0" dirty="0"/>
              <a:t>Text level 4</a:t>
            </a:r>
          </a:p>
          <a:p>
            <a:pPr lvl="4"/>
            <a:r>
              <a:rPr lang="en-US" noProof="0" dirty="0"/>
              <a:t>Text level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250829" y="4893469"/>
            <a:ext cx="1152823" cy="250032"/>
          </a:xfrm>
          <a:prstGeom prst="rect">
            <a:avLst/>
          </a:prstGeom>
        </p:spPr>
        <p:txBody>
          <a:bodyPr vert="horz" lIns="0" tIns="54000" rIns="0" bIns="0" rtlCol="0" anchor="t" anchorCtr="0">
            <a:noAutofit/>
          </a:bodyPr>
          <a:lstStyle>
            <a:lvl1pPr algn="ctr">
              <a:defRPr sz="700">
                <a:solidFill>
                  <a:schemeClr val="bg2"/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/>
                </a:solidFill>
              </a:rPr>
              <a:t>00/00/2015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1439652" y="4893469"/>
            <a:ext cx="6804236" cy="250032"/>
          </a:xfrm>
          <a:prstGeom prst="rect">
            <a:avLst/>
          </a:prstGeom>
        </p:spPr>
        <p:txBody>
          <a:bodyPr vert="horz" lIns="0" tIns="54000" rIns="0" bIns="0" rtlCol="0" anchor="t" anchorCtr="0">
            <a:noAutofit/>
          </a:bodyPr>
          <a:lstStyle>
            <a:lvl1pPr algn="ctr">
              <a:defRPr sz="700">
                <a:solidFill>
                  <a:schemeClr val="bg2"/>
                </a:solidFill>
              </a:defRPr>
            </a:lvl1pPr>
          </a:lstStyle>
          <a:p>
            <a:pPr algn="l"/>
            <a:r>
              <a:rPr lang="en-US" dirty="0">
                <a:solidFill>
                  <a:srgbClr val="B1B1B1"/>
                </a:solidFill>
              </a:rPr>
              <a:t>PRESENTATION TITLE ( FOOTER CAN BE PERSONALIZED AS FOLLOW: INSERT / HEADER AND FOOTER")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243894" y="4893471"/>
            <a:ext cx="649285" cy="250031"/>
          </a:xfrm>
          <a:prstGeom prst="rect">
            <a:avLst/>
          </a:prstGeom>
        </p:spPr>
        <p:txBody>
          <a:bodyPr vert="horz" lIns="0" tIns="54000" rIns="0" bIns="0" rtlCol="0" anchor="t" anchorCtr="0">
            <a:noAutofit/>
          </a:bodyPr>
          <a:lstStyle>
            <a:lvl1pPr algn="r">
              <a:defRPr sz="700">
                <a:solidFill>
                  <a:schemeClr val="bg2"/>
                </a:solidFill>
              </a:defRPr>
            </a:lvl1pPr>
          </a:lstStyle>
          <a:p>
            <a:fld id="{733122C9-A0B9-462F-8757-0847AD287B63}" type="slidenum">
              <a:rPr lang="en-US" smtClean="0">
                <a:solidFill>
                  <a:srgbClr val="B1B1B1"/>
                </a:solidFill>
              </a:rPr>
              <a:pPr/>
              <a:t>‹#›</a:t>
            </a:fld>
            <a:endParaRPr lang="en-US" dirty="0">
              <a:solidFill>
                <a:srgbClr val="B1B1B1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" y="900000"/>
            <a:ext cx="610265" cy="252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13220" cy="3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755035"/>
            <a:ext cx="8640960" cy="120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125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3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SzPct val="80000"/>
        <a:buFont typeface="Wingdings" panose="05000000000000000000" pitchFamily="2" charset="2"/>
        <a:buChar char="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52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—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576000" indent="-144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28000" indent="-252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SzPct val="100000"/>
        <a:buFont typeface="Arial" pitchFamily="34" charset="0"/>
        <a:buChar char="—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144000" algn="l" defTabSz="914400" rtl="0" eaLnBrk="1" latinLnBrk="0" hangingPunct="1">
        <a:lnSpc>
          <a:spcPct val="105000"/>
        </a:lnSpc>
        <a:spcBef>
          <a:spcPts val="600"/>
        </a:spcBef>
        <a:spcAft>
          <a:spcPts val="600"/>
        </a:spcAft>
        <a:buClr>
          <a:schemeClr val="tx1"/>
        </a:buClr>
        <a:buSzPct val="100000"/>
        <a:buFont typeface="Arial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0"/>
            <a:ext cx="9144000" cy="5141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28611" y="274351"/>
            <a:ext cx="8004511" cy="993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11" y="1369584"/>
            <a:ext cx="8004511" cy="3263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28611" y="4751420"/>
            <a:ext cx="8004511" cy="1706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18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016FD8-08F6-4EE0-94F3-B8759B771C1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036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95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95">
          <a:solidFill>
            <a:schemeClr val="tx2"/>
          </a:solidFill>
          <a:latin typeface="Calibri Light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95">
          <a:solidFill>
            <a:schemeClr val="tx2"/>
          </a:solidFill>
          <a:latin typeface="Calibri Light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95">
          <a:solidFill>
            <a:schemeClr val="tx2"/>
          </a:solidFill>
          <a:latin typeface="Calibri Light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95">
          <a:solidFill>
            <a:schemeClr val="tx2"/>
          </a:solidFill>
          <a:latin typeface="Calibri Light" pitchFamily="34" charset="0"/>
        </a:defRPr>
      </a:lvl5pPr>
      <a:lvl6pPr marL="311087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95">
          <a:solidFill>
            <a:schemeClr val="tx2"/>
          </a:solidFill>
          <a:latin typeface="Calibri Light" pitchFamily="34" charset="0"/>
        </a:defRPr>
      </a:lvl6pPr>
      <a:lvl7pPr marL="622174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95">
          <a:solidFill>
            <a:schemeClr val="tx2"/>
          </a:solidFill>
          <a:latin typeface="Calibri Light" pitchFamily="34" charset="0"/>
        </a:defRPr>
      </a:lvl7pPr>
      <a:lvl8pPr marL="93326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95">
          <a:solidFill>
            <a:schemeClr val="tx2"/>
          </a:solidFill>
          <a:latin typeface="Calibri Light" pitchFamily="34" charset="0"/>
        </a:defRPr>
      </a:lvl8pPr>
      <a:lvl9pPr marL="124434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995">
          <a:solidFill>
            <a:schemeClr val="tx2"/>
          </a:solidFill>
          <a:latin typeface="Calibri Light" pitchFamily="34" charset="0"/>
        </a:defRPr>
      </a:lvl9pPr>
    </p:titleStyle>
    <p:bodyStyle>
      <a:lvl1pPr marL="155544" indent="-155544" algn="l" rtl="0" eaLnBrk="1" fontAlgn="base" hangingPunct="1">
        <a:lnSpc>
          <a:spcPct val="90000"/>
        </a:lnSpc>
        <a:spcBef>
          <a:spcPts val="680"/>
        </a:spcBef>
        <a:spcAft>
          <a:spcPct val="0"/>
        </a:spcAft>
        <a:buFont typeface="Arial" charset="0"/>
        <a:buChar char="•"/>
        <a:defRPr sz="1497" kern="1200">
          <a:solidFill>
            <a:srgbClr val="161618"/>
          </a:solidFill>
          <a:latin typeface="+mn-lt"/>
          <a:ea typeface="+mn-ea"/>
          <a:cs typeface="+mn-cs"/>
        </a:defRPr>
      </a:lvl1pPr>
      <a:lvl2pPr marL="466631" indent="-155544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Calibri" pitchFamily="34" charset="0"/>
        <a:buChar char="◦"/>
        <a:defRPr kern="1200">
          <a:solidFill>
            <a:schemeClr val="tx2"/>
          </a:solidFill>
          <a:latin typeface="+mn-lt"/>
          <a:ea typeface="+mn-ea"/>
          <a:cs typeface="+mn-cs"/>
        </a:defRPr>
      </a:lvl2pPr>
      <a:lvl3pPr marL="777717" indent="-155544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charset="0"/>
        <a:buChar char="•"/>
        <a:defRPr sz="1360" kern="1200">
          <a:solidFill>
            <a:schemeClr val="tx1"/>
          </a:solidFill>
          <a:latin typeface="+mn-lt"/>
          <a:ea typeface="+mn-ea"/>
          <a:cs typeface="+mn-cs"/>
        </a:defRPr>
      </a:lvl3pPr>
      <a:lvl4pPr marL="1088803" indent="-155544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99890" indent="-155544" algn="l" rtl="0" eaLnBrk="1" fontAlgn="base" hangingPunct="1">
        <a:lnSpc>
          <a:spcPct val="90000"/>
        </a:lnSpc>
        <a:spcBef>
          <a:spcPts val="34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710976" indent="-155544" algn="l" defTabSz="622174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6" kern="1200">
          <a:solidFill>
            <a:schemeClr val="tx1"/>
          </a:solidFill>
          <a:latin typeface="+mn-lt"/>
          <a:ea typeface="+mn-ea"/>
          <a:cs typeface="+mn-cs"/>
        </a:defRPr>
      </a:lvl6pPr>
      <a:lvl7pPr marL="2022063" indent="-155544" algn="l" defTabSz="622174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6" kern="1200">
          <a:solidFill>
            <a:schemeClr val="tx1"/>
          </a:solidFill>
          <a:latin typeface="+mn-lt"/>
          <a:ea typeface="+mn-ea"/>
          <a:cs typeface="+mn-cs"/>
        </a:defRPr>
      </a:lvl7pPr>
      <a:lvl8pPr marL="2333150" indent="-155544" algn="l" defTabSz="622174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6" kern="1200">
          <a:solidFill>
            <a:schemeClr val="tx1"/>
          </a:solidFill>
          <a:latin typeface="+mn-lt"/>
          <a:ea typeface="+mn-ea"/>
          <a:cs typeface="+mn-cs"/>
        </a:defRPr>
      </a:lvl8pPr>
      <a:lvl9pPr marL="2644237" indent="-155544" algn="l" defTabSz="622174" rtl="0" eaLnBrk="1" latinLnBrk="0" hangingPunct="1">
        <a:lnSpc>
          <a:spcPct val="90000"/>
        </a:lnSpc>
        <a:spcBef>
          <a:spcPts val="340"/>
        </a:spcBef>
        <a:buFont typeface="Arial" panose="020B0604020202020204" pitchFamily="34" charset="0"/>
        <a:buChar char="•"/>
        <a:defRPr sz="12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2174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1pPr>
      <a:lvl2pPr marL="311087" algn="l" defTabSz="622174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2pPr>
      <a:lvl3pPr marL="622174" algn="l" defTabSz="622174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3pPr>
      <a:lvl4pPr marL="933260" algn="l" defTabSz="622174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4pPr>
      <a:lvl5pPr marL="1244346" algn="l" defTabSz="622174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5pPr>
      <a:lvl6pPr marL="1555433" algn="l" defTabSz="622174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6pPr>
      <a:lvl7pPr marL="1866520" algn="l" defTabSz="622174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7pPr>
      <a:lvl8pPr marL="2177606" algn="l" defTabSz="622174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8pPr>
      <a:lvl9pPr marL="2488693" algn="l" defTabSz="622174" rtl="0" eaLnBrk="1" latinLnBrk="0" hangingPunct="1">
        <a:defRPr sz="12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E522D9-1DEE-498E-BEAB-E808FE5BD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D2FDCB-B676-4526-8F1A-71C3BBBDD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A0DD5-8EEB-4C18-BAB7-D276EBAB2B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280877" y="4733925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95DD0-9AC2-4839-AB18-A163C49522D5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AA1F2C-4D5E-4944-AB71-6E3C0A75216F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624" y="4473355"/>
            <a:ext cx="1107842" cy="52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6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1"/>
          </a:solidFill>
          <a:latin typeface="Gill Sans MT" panose="020B0502020104020203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85D98-4A48-4592-A17E-26CEE06839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921022"/>
          </a:xfrm>
          <a:solidFill>
            <a:schemeClr val="tx2">
              <a:lumMod val="50000"/>
            </a:schemeClr>
          </a:solidFill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4500"/>
              </a:spcBef>
              <a:spcAft>
                <a:spcPts val="2250"/>
              </a:spcAft>
            </a:pPr>
            <a:r>
              <a:rPr lang="en-GB" sz="3000" b="1" dirty="0"/>
              <a:t>CMP330:</a:t>
            </a:r>
            <a:br>
              <a:rPr lang="en-GB" sz="3000" b="1" dirty="0"/>
            </a:br>
            <a:r>
              <a:rPr lang="en-GB" sz="3000" b="1" i="1" dirty="0"/>
              <a:t>Allowing new Transmission Connected parties to build Connection Assets greater than 2km in length</a:t>
            </a:r>
          </a:p>
        </p:txBody>
      </p:sp>
    </p:spTree>
    <p:extLst>
      <p:ext uri="{BB962C8B-B14F-4D97-AF65-F5344CB8AC3E}">
        <p14:creationId xmlns:p14="http://schemas.microsoft.com/office/powerpoint/2010/main" val="323637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7E772-4945-4E79-8561-3E70CB10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594417"/>
          </a:xfrm>
        </p:spPr>
        <p:txBody>
          <a:bodyPr>
            <a:noAutofit/>
          </a:bodyPr>
          <a:lstStyle/>
          <a:p>
            <a:r>
              <a:rPr lang="en-GB" sz="1800" b="1" i="1" dirty="0"/>
              <a:t>Allowing new Transmission Connected parties to build Connection Assets greater than 2km in length - Defect</a:t>
            </a:r>
            <a:endParaRPr lang="en-GB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64B64-C140-4B12-A168-99AB06997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75888"/>
            <a:ext cx="7886700" cy="3296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500" dirty="0"/>
              <a:t>Defect Identified:</a:t>
            </a:r>
          </a:p>
          <a:p>
            <a:r>
              <a:rPr lang="en-GB" sz="1350" i="1" dirty="0"/>
              <a:t>CUSC definition of connection assets set down in 14.2.6:</a:t>
            </a:r>
          </a:p>
          <a:p>
            <a:pPr marL="267891" indent="0">
              <a:buNone/>
            </a:pPr>
            <a:r>
              <a:rPr lang="en-GB" sz="1200" dirty="0"/>
              <a:t>14.2.6 Connection assets are defined as all those single user assets which:</a:t>
            </a:r>
          </a:p>
          <a:p>
            <a:pPr marL="404813" indent="0">
              <a:buNone/>
            </a:pPr>
            <a:r>
              <a:rPr lang="en-GB" sz="1200" dirty="0"/>
              <a:t>a) for Double Busbar type connections, are those single user assets connecting the User’s assets and the first transmission licensee owned substation, up to and including the Double Busbar Bay;</a:t>
            </a:r>
          </a:p>
          <a:p>
            <a:pPr marL="404813" indent="0">
              <a:buNone/>
            </a:pPr>
            <a:r>
              <a:rPr lang="en-GB" sz="1200" dirty="0"/>
              <a:t>b) for teed or mesh connections, are those single user assets from the User’s assets up to, but not including, the HV disconnector or the equivalent point of isolation;</a:t>
            </a:r>
          </a:p>
          <a:p>
            <a:pPr marL="404813" indent="0">
              <a:buNone/>
            </a:pPr>
            <a:r>
              <a:rPr lang="en-GB" sz="1200" dirty="0"/>
              <a:t>c) for cable and overhead lines at a transmission voltage, are those single user connection circuits connected at a transmission voltage equal to or less than 2km in length that are not potentially shareable.</a:t>
            </a:r>
          </a:p>
          <a:p>
            <a:r>
              <a:rPr lang="en-GB" sz="1350" dirty="0"/>
              <a:t>Part c) prevents a third party from constructing cable and overhead lines at transmission voltages that are over 2km</a:t>
            </a:r>
          </a:p>
          <a:p>
            <a:r>
              <a:rPr lang="en-GB" sz="1350" dirty="0"/>
              <a:t>The 2km constraint can lead to more expensive connections and a longer connection time</a:t>
            </a:r>
          </a:p>
          <a:p>
            <a:endParaRPr lang="en-GB" sz="1350" i="1" dirty="0"/>
          </a:p>
          <a:p>
            <a:pPr marL="0" indent="0">
              <a:buNone/>
            </a:pPr>
            <a:endParaRPr lang="en-GB" sz="9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sz="1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333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7E772-4945-4E79-8561-3E70CB10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594417"/>
          </a:xfrm>
        </p:spPr>
        <p:txBody>
          <a:bodyPr>
            <a:noAutofit/>
          </a:bodyPr>
          <a:lstStyle/>
          <a:p>
            <a:r>
              <a:rPr lang="en-GB" sz="1800" b="1" i="1" dirty="0"/>
              <a:t>Allowing new Transmission Connected parties to build Connection Assets greater than 2km in length – Proposed Solution</a:t>
            </a:r>
            <a:endParaRPr lang="en-GB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64B64-C140-4B12-A168-99AB06997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75888"/>
            <a:ext cx="7886700" cy="3296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500" dirty="0"/>
              <a:t>Proposed solution:</a:t>
            </a:r>
          </a:p>
          <a:p>
            <a:r>
              <a:rPr lang="en-GB" sz="1350" i="1" dirty="0"/>
              <a:t>To amend the definition of connection assets as follows:</a:t>
            </a:r>
          </a:p>
          <a:p>
            <a:pPr marL="202406" indent="0">
              <a:buNone/>
            </a:pPr>
            <a:r>
              <a:rPr lang="en-GB" sz="900" dirty="0"/>
              <a:t>14.2.6 Connection assets are defined as all those single user assets which:</a:t>
            </a:r>
          </a:p>
          <a:p>
            <a:pPr marL="333375" indent="0">
              <a:buNone/>
            </a:pPr>
            <a:r>
              <a:rPr lang="en-GB" sz="900" dirty="0"/>
              <a:t>a) for Double Busbar type connections, are those single user assets connecting the User’s assets and the first transmission licensee owned substation, up to and including the Double Busbar Bay;</a:t>
            </a:r>
          </a:p>
          <a:p>
            <a:pPr marL="333375" indent="0">
              <a:buNone/>
            </a:pPr>
            <a:r>
              <a:rPr lang="en-GB" sz="900" dirty="0"/>
              <a:t>b) for teed or mesh connections, are those single user assets from the User’s assets up to, but not including, the HV disconnector or the equivalent point of isolation;</a:t>
            </a:r>
          </a:p>
          <a:p>
            <a:pPr marL="333375" indent="0">
              <a:buNone/>
            </a:pPr>
            <a:r>
              <a:rPr lang="en-GB" sz="900" dirty="0"/>
              <a:t>c) for cable and overhead lines at a transmission voltage, are those single user connection circuits connected at a transmission voltage </a:t>
            </a:r>
            <a:r>
              <a:rPr lang="en-GB" sz="900" strike="sngStrike" dirty="0"/>
              <a:t>equal to or less than 2km in length that</a:t>
            </a:r>
            <a:r>
              <a:rPr lang="en-GB" sz="900" dirty="0"/>
              <a:t> </a:t>
            </a:r>
            <a:r>
              <a:rPr lang="en-GB" sz="900" dirty="0">
                <a:solidFill>
                  <a:srgbClr val="FF0000"/>
                </a:solidFill>
              </a:rPr>
              <a:t>which</a:t>
            </a:r>
            <a:r>
              <a:rPr lang="en-GB" sz="900" dirty="0"/>
              <a:t> are not potentially shareable </a:t>
            </a:r>
            <a:r>
              <a:rPr lang="en-GB" sz="900" dirty="0">
                <a:solidFill>
                  <a:srgbClr val="FF0000"/>
                </a:solidFill>
              </a:rPr>
              <a:t>and</a:t>
            </a:r>
            <a:r>
              <a:rPr lang="en-GB" sz="900" dirty="0"/>
              <a:t>:</a:t>
            </a:r>
          </a:p>
          <a:p>
            <a:pPr marL="333375" indent="0">
              <a:buNone/>
            </a:pPr>
            <a:r>
              <a:rPr lang="en-GB" sz="900" dirty="0">
                <a:solidFill>
                  <a:srgbClr val="FF0000"/>
                </a:solidFill>
              </a:rPr>
              <a:t>(i)	equal to or less than 2km in length, unless</a:t>
            </a:r>
          </a:p>
          <a:p>
            <a:pPr marL="672704" indent="-339329">
              <a:buNone/>
            </a:pPr>
            <a:r>
              <a:rPr lang="en-GB" sz="900" dirty="0">
                <a:solidFill>
                  <a:srgbClr val="FF0000"/>
                </a:solidFill>
              </a:rPr>
              <a:t>(ii)	the relevant Transmission Owner, The Company and the User all agree that this limit should be revised, and that the asset specified should be defined as a Connection asset. Such agreement should not be unreasonably withheld.</a:t>
            </a:r>
          </a:p>
          <a:p>
            <a:endParaRPr lang="en-GB" sz="9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GB" sz="1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925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7E772-4945-4E79-8561-3E70CB107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594417"/>
          </a:xfrm>
        </p:spPr>
        <p:txBody>
          <a:bodyPr>
            <a:noAutofit/>
          </a:bodyPr>
          <a:lstStyle/>
          <a:p>
            <a:r>
              <a:rPr lang="en-GB" sz="1800" b="1" i="1" dirty="0"/>
              <a:t>Allowing new Transmission Connected parties to build Connection Assets greater than 2km in length – Impact</a:t>
            </a:r>
            <a:endParaRPr lang="en-GB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64B64-C140-4B12-A168-99AB06997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75888"/>
            <a:ext cx="7886700" cy="32968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350" dirty="0"/>
              <a:t>Impact:</a:t>
            </a:r>
          </a:p>
          <a:p>
            <a:r>
              <a:rPr lang="en-GB" sz="1350" dirty="0"/>
              <a:t>This mod introduces more contestability into the construction of connection assets. </a:t>
            </a:r>
          </a:p>
          <a:p>
            <a:r>
              <a:rPr lang="en-GB" sz="1350" dirty="0"/>
              <a:t>The impact is more efficient connections which are potentially completed more quickly and/or at potentially lower cost</a:t>
            </a:r>
          </a:p>
          <a:p>
            <a:pPr lvl="1"/>
            <a:r>
              <a:rPr lang="en-GB" sz="1200" dirty="0"/>
              <a:t>The proposer has identified that they can construct a cable to connect their windfarm that will enable energisation </a:t>
            </a:r>
            <a:r>
              <a:rPr lang="en-GB" sz="1200" b="1" dirty="0"/>
              <a:t>four</a:t>
            </a:r>
            <a:r>
              <a:rPr lang="en-GB" sz="1200" dirty="0"/>
              <a:t> years earlier than if the asset is constructed by the transmission owner.</a:t>
            </a:r>
          </a:p>
          <a:p>
            <a:pPr lvl="1"/>
            <a:r>
              <a:rPr lang="en-GB" sz="1200" dirty="0"/>
              <a:t>The proposer also highlights that the asset they would like to construct is at 132kV and would be considered as contestable in England &amp; Wales as a non-transmission voltage. However, they are unable to undertake this work in Scotland</a:t>
            </a:r>
          </a:p>
          <a:p>
            <a:pPr lvl="1"/>
            <a:r>
              <a:rPr lang="en-GB" sz="1200" dirty="0"/>
              <a:t>Intent is for the asset to be constructed by a third party then adopted by the transmission company</a:t>
            </a:r>
          </a:p>
          <a:p>
            <a:r>
              <a:rPr lang="en-GB" sz="1350" dirty="0"/>
              <a:t>No direct impact on consumers or other generators. However, enabling transmission connected generation to connect more quickly and cheaply should benefit GB as a whole</a:t>
            </a:r>
            <a:r>
              <a:rPr lang="en-GB" sz="1800" dirty="0"/>
              <a:t>.</a:t>
            </a:r>
          </a:p>
          <a:p>
            <a:pPr marL="0" indent="0">
              <a:buNone/>
            </a:pPr>
            <a:endParaRPr lang="en-GB" sz="1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674438"/>
      </p:ext>
    </p:extLst>
  </p:cSld>
  <p:clrMapOvr>
    <a:masterClrMapping/>
  </p:clrMapOvr>
</p:sld>
</file>

<file path=ppt/theme/theme1.xml><?xml version="1.0" encoding="utf-8"?>
<a:theme xmlns:a="http://schemas.openxmlformats.org/drawingml/2006/main" name="4_ENGIE_Presentation16-9_GB_V3">
  <a:themeElements>
    <a:clrScheme name="ENGIE">
      <a:dk1>
        <a:srgbClr val="424242"/>
      </a:dk1>
      <a:lt1>
        <a:sysClr val="window" lastClr="FFFFFF"/>
      </a:lt1>
      <a:dk2>
        <a:srgbClr val="000000"/>
      </a:dk2>
      <a:lt2>
        <a:srgbClr val="B1B1B1"/>
      </a:lt2>
      <a:accent1>
        <a:srgbClr val="00AAFF"/>
      </a:accent1>
      <a:accent2>
        <a:srgbClr val="0078BE"/>
      </a:accent2>
      <a:accent3>
        <a:srgbClr val="910F7D"/>
      </a:accent3>
      <a:accent4>
        <a:srgbClr val="F07D00"/>
      </a:accent4>
      <a:accent5>
        <a:srgbClr val="E62D87"/>
      </a:accent5>
      <a:accent6>
        <a:srgbClr val="007873"/>
      </a:accent6>
      <a:hlink>
        <a:srgbClr val="424242"/>
      </a:hlink>
      <a:folHlink>
        <a:srgbClr val="42424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ENGIE_Presentation16-9_GB_V3">
  <a:themeElements>
    <a:clrScheme name="ENGIE">
      <a:dk1>
        <a:srgbClr val="424242"/>
      </a:dk1>
      <a:lt1>
        <a:sysClr val="window" lastClr="FFFFFF"/>
      </a:lt1>
      <a:dk2>
        <a:srgbClr val="000000"/>
      </a:dk2>
      <a:lt2>
        <a:srgbClr val="B1B1B1"/>
      </a:lt2>
      <a:accent1>
        <a:srgbClr val="00AAFF"/>
      </a:accent1>
      <a:accent2>
        <a:srgbClr val="0078BE"/>
      </a:accent2>
      <a:accent3>
        <a:srgbClr val="910F7D"/>
      </a:accent3>
      <a:accent4>
        <a:srgbClr val="F07D00"/>
      </a:accent4>
      <a:accent5>
        <a:srgbClr val="E62D87"/>
      </a:accent5>
      <a:accent6>
        <a:srgbClr val="007873"/>
      </a:accent6>
      <a:hlink>
        <a:srgbClr val="424242"/>
      </a:hlink>
      <a:folHlink>
        <a:srgbClr val="42424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Custom 1">
      <a:dk1>
        <a:srgbClr val="002961"/>
      </a:dk1>
      <a:lt1>
        <a:sysClr val="window" lastClr="FFFFFF"/>
      </a:lt1>
      <a:dk2>
        <a:srgbClr val="004687"/>
      </a:dk2>
      <a:lt2>
        <a:srgbClr val="94969A"/>
      </a:lt2>
      <a:accent1>
        <a:srgbClr val="A0C6E9"/>
      </a:accent1>
      <a:accent2>
        <a:srgbClr val="E3E3E5"/>
      </a:accent2>
      <a:accent3>
        <a:srgbClr val="004B1C"/>
      </a:accent3>
      <a:accent4>
        <a:srgbClr val="469638"/>
      </a:accent4>
      <a:accent5>
        <a:srgbClr val="7DC242"/>
      </a:accent5>
      <a:accent6>
        <a:srgbClr val="B2D23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762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DCM Slides v0.1" id="{1316CFF9-BAAF-442A-891C-5C32F1F7695B}" vid="{0971FA24-5936-40AA-8476-E88792EC19C9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5E1BDC5029614ABF43223A464FD248" ma:contentTypeVersion="12" ma:contentTypeDescription="Create a new document." ma:contentTypeScope="" ma:versionID="4b53638bea34a38d749e5d1ad7dcb647">
  <xsd:schema xmlns:xsd="http://www.w3.org/2001/XMLSchema" xmlns:xs="http://www.w3.org/2001/XMLSchema" xmlns:p="http://schemas.microsoft.com/office/2006/metadata/properties" xmlns:ns2="f71abe4e-f5ff-49cd-8eff-5f4949acc510" xmlns:ns3="97b6fe81-1556-4112-94ca-31043ca39b71" targetNamespace="http://schemas.microsoft.com/office/2006/metadata/properties" ma:root="true" ma:fieldsID="5fde6207ad4f461e79c1ad85c02ad47f" ns2:_="" ns3:_="">
    <xsd:import namespace="f71abe4e-f5ff-49cd-8eff-5f4949acc510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1abe4e-f5ff-49cd-8eff-5f4949acc5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5E7DEA-430B-4E13-8AF2-BBD10B1959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48300F-9418-4A15-9252-8DA3C7F91939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2c4a82d1-790b-4937-b400-0f0f718c57a9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5432728-9571-48C8-B614-8895072055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1abe4e-f5ff-49cd-8eff-5f4949acc510"/>
    <ds:schemaRef ds:uri="97b6fe81-1556-4112-94ca-31043ca39b7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CUSC March Panel Slides v0.1.pptx</Template>
  <TotalTime>4640</TotalTime>
  <Words>504</Words>
  <Application>Microsoft Office PowerPoint</Application>
  <PresentationFormat>On-screen Show (16:9)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Gill Sans MT</vt:lpstr>
      <vt:lpstr>Wingdings</vt:lpstr>
      <vt:lpstr>4_ENGIE_Presentation16-9_GB_V3</vt:lpstr>
      <vt:lpstr>1_ENGIE_Presentation16-9_GB_V3</vt:lpstr>
      <vt:lpstr>Custom Design</vt:lpstr>
      <vt:lpstr>2_Office Theme</vt:lpstr>
      <vt:lpstr>CMP330: Allowing new Transmission Connected parties to build Connection Assets greater than 2km in length</vt:lpstr>
      <vt:lpstr>Allowing new Transmission Connected parties to build Connection Assets greater than 2km in length - Defect</vt:lpstr>
      <vt:lpstr>Allowing new Transmission Connected parties to build Connection Assets greater than 2km in length – Proposed Solution</vt:lpstr>
      <vt:lpstr>Allowing new Transmission Connected parties to build Connection Assets greater than 2km in length – Impact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CUSC Panel</dc:title>
  <dc:creator>Hinsley1 (ESO), Rachel</dc:creator>
  <cp:lastModifiedBy>Walker (ESO), Lurrentia</cp:lastModifiedBy>
  <cp:revision>224</cp:revision>
  <cp:lastPrinted>2019-09-16T13:55:23Z</cp:lastPrinted>
  <dcterms:created xsi:type="dcterms:W3CDTF">2019-03-21T10:47:33Z</dcterms:created>
  <dcterms:modified xsi:type="dcterms:W3CDTF">2020-09-09T15:51:59Z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2018-06-12T00:00:00Z</vt:filetime>
  </property>
  <property fmtid="{D5CDD505-2E9C-101B-9397-08002B2CF9AE}" pid="3" name="Creator">
    <vt:lpwstr>Adobe InDesign CC 2017 (Macintosh)</vt:lpwstr>
  </property>
  <property fmtid="{D5CDD505-2E9C-101B-9397-08002B2CF9AE}" pid="4" name="LastSaved">
    <vt:filetime>2018-06-12T00:00:00Z</vt:filetime>
  </property>
  <property fmtid="{D5CDD505-2E9C-101B-9397-08002B2CF9AE}" pid="6" name="_NewReviewCycle">
    <vt:lpwstr/>
  </property>
  <property fmtid="{D5CDD505-2E9C-101B-9397-08002B2CF9AE}" pid="10" name="ContentTypeId">
    <vt:lpwstr>0x010100095E1BDC5029614ABF43223A464FD248</vt:lpwstr>
  </property>
</Properties>
</file>