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60" r:id="rId4"/>
    <p:sldMasterId id="2147483713" r:id="rId5"/>
    <p:sldMasterId id="2147483766" r:id="rId6"/>
    <p:sldMasterId id="2147483786" r:id="rId7"/>
    <p:sldMasterId id="2147483804" r:id="rId8"/>
  </p:sldMasterIdLst>
  <p:notesMasterIdLst>
    <p:notesMasterId r:id="rId65"/>
  </p:notesMasterIdLst>
  <p:handoutMasterIdLst>
    <p:handoutMasterId r:id="rId66"/>
  </p:handoutMasterIdLst>
  <p:sldIdLst>
    <p:sldId id="259" r:id="rId9"/>
    <p:sldId id="256" r:id="rId10"/>
    <p:sldId id="1212" r:id="rId11"/>
    <p:sldId id="1200" r:id="rId12"/>
    <p:sldId id="266" r:id="rId13"/>
    <p:sldId id="1201" r:id="rId14"/>
    <p:sldId id="286" r:id="rId15"/>
    <p:sldId id="1135" r:id="rId16"/>
    <p:sldId id="648" r:id="rId17"/>
    <p:sldId id="1213" r:id="rId18"/>
    <p:sldId id="1243" r:id="rId19"/>
    <p:sldId id="1214" r:id="rId20"/>
    <p:sldId id="1121" r:id="rId21"/>
    <p:sldId id="1111" r:id="rId22"/>
    <p:sldId id="1136" r:id="rId23"/>
    <p:sldId id="279" r:id="rId24"/>
    <p:sldId id="1295" r:id="rId25"/>
    <p:sldId id="1048" r:id="rId26"/>
    <p:sldId id="1117" r:id="rId27"/>
    <p:sldId id="1304" r:id="rId28"/>
    <p:sldId id="1301" r:id="rId29"/>
    <p:sldId id="1302" r:id="rId30"/>
    <p:sldId id="1303" r:id="rId31"/>
    <p:sldId id="1057" r:id="rId32"/>
    <p:sldId id="1306" r:id="rId33"/>
    <p:sldId id="1049" r:id="rId34"/>
    <p:sldId id="1307" r:id="rId35"/>
    <p:sldId id="1308" r:id="rId36"/>
    <p:sldId id="1309" r:id="rId37"/>
    <p:sldId id="1139" r:id="rId38"/>
    <p:sldId id="1310" r:id="rId39"/>
    <p:sldId id="1317" r:id="rId40"/>
    <p:sldId id="1311" r:id="rId41"/>
    <p:sldId id="1314" r:id="rId42"/>
    <p:sldId id="1315" r:id="rId43"/>
    <p:sldId id="1316" r:id="rId44"/>
    <p:sldId id="1297" r:id="rId45"/>
    <p:sldId id="1138" r:id="rId46"/>
    <p:sldId id="1140" r:id="rId47"/>
    <p:sldId id="1283" r:id="rId48"/>
    <p:sldId id="1298" r:id="rId49"/>
    <p:sldId id="1285" r:id="rId50"/>
    <p:sldId id="1299" r:id="rId51"/>
    <p:sldId id="1240" r:id="rId52"/>
    <p:sldId id="1241" r:id="rId53"/>
    <p:sldId id="1144" r:id="rId54"/>
    <p:sldId id="1242" r:id="rId55"/>
    <p:sldId id="1145" r:id="rId56"/>
    <p:sldId id="1150" r:id="rId57"/>
    <p:sldId id="1094" r:id="rId58"/>
    <p:sldId id="1151" r:id="rId59"/>
    <p:sldId id="1300" r:id="rId60"/>
    <p:sldId id="1318" r:id="rId61"/>
    <p:sldId id="1154" r:id="rId62"/>
    <p:sldId id="745" r:id="rId63"/>
    <p:sldId id="1202" r:id="rId6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9C1"/>
    <a:srgbClr val="FFBF22"/>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6212E2-4B93-4A72-9A04-2CCAAE24B363}" v="429" dt="2020-08-16T07:40:47.058"/>
    <p1510:client id="{37278E7F-7877-4C58-A94D-A80D78B353AA}" v="18" dt="2020-08-20T07:29:06.9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93883" autoAdjust="0"/>
  </p:normalViewPr>
  <p:slideViewPr>
    <p:cSldViewPr snapToGrid="0" snapToObjects="1">
      <p:cViewPr varScale="1">
        <p:scale>
          <a:sx n="60" d="100"/>
          <a:sy n="60" d="100"/>
        </p:scale>
        <p:origin x="812" y="52"/>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notesMaster" Target="notesMasters/notesMaster1.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3.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commentAuthors" Target="commentAuthor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9D6212E2-4B93-4A72-9A04-2CCAAE24B363}"/>
    <pc:docChg chg="undo redo custSel addSld delSld modSld sldOrd addMainMaster delMainMaster">
      <pc:chgData name="Mullen (ESO), Paul J" userId="bf3d1d73-b4d7-4bb4-8793-c91dcec30622" providerId="ADAL" clId="{9D6212E2-4B93-4A72-9A04-2CCAAE24B363}" dt="2020-08-20T10:34:47.401" v="10250" actId="113"/>
      <pc:docMkLst>
        <pc:docMk/>
      </pc:docMkLst>
      <pc:sldChg chg="modSp">
        <pc:chgData name="Mullen (ESO), Paul J" userId="bf3d1d73-b4d7-4bb4-8793-c91dcec30622" providerId="ADAL" clId="{9D6212E2-4B93-4A72-9A04-2CCAAE24B363}" dt="2020-08-20T07:42:23.817" v="10168" actId="207"/>
        <pc:sldMkLst>
          <pc:docMk/>
          <pc:sldMk cId="4166818921" sldId="259"/>
        </pc:sldMkLst>
        <pc:spChg chg="mod">
          <ac:chgData name="Mullen (ESO), Paul J" userId="bf3d1d73-b4d7-4bb4-8793-c91dcec30622" providerId="ADAL" clId="{9D6212E2-4B93-4A72-9A04-2CCAAE24B363}" dt="2020-08-20T07:42:23.817" v="10168" actId="207"/>
          <ac:spMkLst>
            <pc:docMk/>
            <pc:sldMk cId="4166818921" sldId="259"/>
            <ac:spMk id="3" creationId="{B81E0187-3A16-5649-81E2-8E763CA1BC24}"/>
          </ac:spMkLst>
        </pc:spChg>
        <pc:spChg chg="mod">
          <ac:chgData name="Mullen (ESO), Paul J" userId="bf3d1d73-b4d7-4bb4-8793-c91dcec30622" providerId="ADAL" clId="{9D6212E2-4B93-4A72-9A04-2CCAAE24B363}" dt="2020-08-16T07:33:14.356" v="13" actId="20577"/>
          <ac:spMkLst>
            <pc:docMk/>
            <pc:sldMk cId="4166818921" sldId="259"/>
            <ac:spMk id="5" creationId="{4FBA6ABF-CE97-446E-AFED-BDC24A2E4D0F}"/>
          </ac:spMkLst>
        </pc:spChg>
      </pc:sldChg>
      <pc:sldChg chg="modSp">
        <pc:chgData name="Mullen (ESO), Paul J" userId="bf3d1d73-b4d7-4bb4-8793-c91dcec30622" providerId="ADAL" clId="{9D6212E2-4B93-4A72-9A04-2CCAAE24B363}" dt="2020-08-18T13:37:04.906" v="5169" actId="6549"/>
        <pc:sldMkLst>
          <pc:docMk/>
          <pc:sldMk cId="1628705582" sldId="286"/>
        </pc:sldMkLst>
        <pc:spChg chg="mod">
          <ac:chgData name="Mullen (ESO), Paul J" userId="bf3d1d73-b4d7-4bb4-8793-c91dcec30622" providerId="ADAL" clId="{9D6212E2-4B93-4A72-9A04-2CCAAE24B363}" dt="2020-08-18T13:37:04.906" v="5169" actId="6549"/>
          <ac:spMkLst>
            <pc:docMk/>
            <pc:sldMk cId="1628705582" sldId="286"/>
            <ac:spMk id="5" creationId="{CBFC64B9-63BE-4CA2-8BCC-E32AD634F51C}"/>
          </ac:spMkLst>
        </pc:spChg>
      </pc:sldChg>
      <pc:sldChg chg="modSp">
        <pc:chgData name="Mullen (ESO), Paul J" userId="bf3d1d73-b4d7-4bb4-8793-c91dcec30622" providerId="ADAL" clId="{9D6212E2-4B93-4A72-9A04-2CCAAE24B363}" dt="2020-08-19T10:11:28.826" v="5581" actId="13926"/>
        <pc:sldMkLst>
          <pc:docMk/>
          <pc:sldMk cId="3437504145" sldId="648"/>
        </pc:sldMkLst>
        <pc:spChg chg="mod">
          <ac:chgData name="Mullen (ESO), Paul J" userId="bf3d1d73-b4d7-4bb4-8793-c91dcec30622" providerId="ADAL" clId="{9D6212E2-4B93-4A72-9A04-2CCAAE24B363}" dt="2020-08-17T16:15:18.252" v="1837" actId="6549"/>
          <ac:spMkLst>
            <pc:docMk/>
            <pc:sldMk cId="3437504145" sldId="648"/>
            <ac:spMk id="6" creationId="{00000000-0000-0000-0000-000000000000}"/>
          </ac:spMkLst>
        </pc:spChg>
        <pc:graphicFrameChg chg="mod modGraphic">
          <ac:chgData name="Mullen (ESO), Paul J" userId="bf3d1d73-b4d7-4bb4-8793-c91dcec30622" providerId="ADAL" clId="{9D6212E2-4B93-4A72-9A04-2CCAAE24B363}" dt="2020-08-19T10:11:28.826" v="5581" actId="13926"/>
          <ac:graphicFrameMkLst>
            <pc:docMk/>
            <pc:sldMk cId="3437504145" sldId="648"/>
            <ac:graphicFrameMk id="3" creationId="{46055E2C-026B-4547-AD80-522F870CD14D}"/>
          </ac:graphicFrameMkLst>
        </pc:graphicFrameChg>
      </pc:sldChg>
      <pc:sldChg chg="modSp">
        <pc:chgData name="Mullen (ESO), Paul J" userId="bf3d1d73-b4d7-4bb4-8793-c91dcec30622" providerId="ADAL" clId="{9D6212E2-4B93-4A72-9A04-2CCAAE24B363}" dt="2020-08-16T08:35:55.618" v="1811" actId="20577"/>
        <pc:sldMkLst>
          <pc:docMk/>
          <pc:sldMk cId="1976218577" sldId="745"/>
        </pc:sldMkLst>
        <pc:spChg chg="mod">
          <ac:chgData name="Mullen (ESO), Paul J" userId="bf3d1d73-b4d7-4bb4-8793-c91dcec30622" providerId="ADAL" clId="{9D6212E2-4B93-4A72-9A04-2CCAAE24B363}" dt="2020-08-16T08:35:55.618" v="1811" actId="20577"/>
          <ac:spMkLst>
            <pc:docMk/>
            <pc:sldMk cId="1976218577" sldId="745"/>
            <ac:spMk id="90188" creationId="{00000000-0000-0000-0000-000000000000}"/>
          </ac:spMkLst>
        </pc:spChg>
      </pc:sldChg>
      <pc:sldChg chg="addSp delSp modSp ord">
        <pc:chgData name="Mullen (ESO), Paul J" userId="bf3d1d73-b4d7-4bb4-8793-c91dcec30622" providerId="ADAL" clId="{9D6212E2-4B93-4A72-9A04-2CCAAE24B363}" dt="2020-08-19T13:43:26.965" v="7307" actId="20577"/>
        <pc:sldMkLst>
          <pc:docMk/>
          <pc:sldMk cId="2904469658" sldId="1048"/>
        </pc:sldMkLst>
        <pc:spChg chg="mod">
          <ac:chgData name="Mullen (ESO), Paul J" userId="bf3d1d73-b4d7-4bb4-8793-c91dcec30622" providerId="ADAL" clId="{9D6212E2-4B93-4A72-9A04-2CCAAE24B363}" dt="2020-08-19T13:43:26.965" v="7307" actId="20577"/>
          <ac:spMkLst>
            <pc:docMk/>
            <pc:sldMk cId="2904469658" sldId="1048"/>
            <ac:spMk id="3" creationId="{00000000-0000-0000-0000-000000000000}"/>
          </ac:spMkLst>
        </pc:spChg>
        <pc:spChg chg="mod">
          <ac:chgData name="Mullen (ESO), Paul J" userId="bf3d1d73-b4d7-4bb4-8793-c91dcec30622" providerId="ADAL" clId="{9D6212E2-4B93-4A72-9A04-2CCAAE24B363}" dt="2020-08-19T10:11:53.119" v="5590" actId="20577"/>
          <ac:spMkLst>
            <pc:docMk/>
            <pc:sldMk cId="2904469658" sldId="1048"/>
            <ac:spMk id="4" creationId="{00000000-0000-0000-0000-000000000000}"/>
          </ac:spMkLst>
        </pc:spChg>
        <pc:spChg chg="add del">
          <ac:chgData name="Mullen (ESO), Paul J" userId="bf3d1d73-b4d7-4bb4-8793-c91dcec30622" providerId="ADAL" clId="{9D6212E2-4B93-4A72-9A04-2CCAAE24B363}" dt="2020-08-19T10:27:47.252" v="6063"/>
          <ac:spMkLst>
            <pc:docMk/>
            <pc:sldMk cId="2904469658" sldId="1048"/>
            <ac:spMk id="5" creationId="{E7489058-E63B-4961-8E9B-BEA120B58916}"/>
          </ac:spMkLst>
        </pc:spChg>
        <pc:spChg chg="add del">
          <ac:chgData name="Mullen (ESO), Paul J" userId="bf3d1d73-b4d7-4bb4-8793-c91dcec30622" providerId="ADAL" clId="{9D6212E2-4B93-4A72-9A04-2CCAAE24B363}" dt="2020-08-19T10:27:47.252" v="6063"/>
          <ac:spMkLst>
            <pc:docMk/>
            <pc:sldMk cId="2904469658" sldId="1048"/>
            <ac:spMk id="6" creationId="{09A08D15-B4E3-47FC-B76A-A0B92FAFB312}"/>
          </ac:spMkLst>
        </pc:spChg>
        <pc:spChg chg="add del">
          <ac:chgData name="Mullen (ESO), Paul J" userId="bf3d1d73-b4d7-4bb4-8793-c91dcec30622" providerId="ADAL" clId="{9D6212E2-4B93-4A72-9A04-2CCAAE24B363}" dt="2020-08-19T10:27:47.252" v="6063"/>
          <ac:spMkLst>
            <pc:docMk/>
            <pc:sldMk cId="2904469658" sldId="1048"/>
            <ac:spMk id="7" creationId="{7AE5D1B4-ED2F-4052-A680-E51BDB9B16B0}"/>
          </ac:spMkLst>
        </pc:spChg>
        <pc:spChg chg="add">
          <ac:chgData name="Mullen (ESO), Paul J" userId="bf3d1d73-b4d7-4bb4-8793-c91dcec30622" providerId="ADAL" clId="{9D6212E2-4B93-4A72-9A04-2CCAAE24B363}" dt="2020-08-19T10:27:55.778" v="6070"/>
          <ac:spMkLst>
            <pc:docMk/>
            <pc:sldMk cId="2904469658" sldId="1048"/>
            <ac:spMk id="9" creationId="{7DE34482-082B-4715-9BEA-1ED36800C12C}"/>
          </ac:spMkLst>
        </pc:spChg>
        <pc:spChg chg="add del">
          <ac:chgData name="Mullen (ESO), Paul J" userId="bf3d1d73-b4d7-4bb4-8793-c91dcec30622" providerId="ADAL" clId="{9D6212E2-4B93-4A72-9A04-2CCAAE24B363}" dt="2020-08-19T10:28:21.335" v="6075" actId="478"/>
          <ac:spMkLst>
            <pc:docMk/>
            <pc:sldMk cId="2904469658" sldId="1048"/>
            <ac:spMk id="10" creationId="{121C5ED6-1C90-42F7-A329-7074F4383C9A}"/>
          </ac:spMkLst>
        </pc:spChg>
        <pc:spChg chg="add del">
          <ac:chgData name="Mullen (ESO), Paul J" userId="bf3d1d73-b4d7-4bb4-8793-c91dcec30622" providerId="ADAL" clId="{9D6212E2-4B93-4A72-9A04-2CCAAE24B363}" dt="2020-08-19T10:28:02.983" v="6071" actId="478"/>
          <ac:spMkLst>
            <pc:docMk/>
            <pc:sldMk cId="2904469658" sldId="1048"/>
            <ac:spMk id="11" creationId="{44A25ED6-DD3A-4305-B711-41944331B91D}"/>
          </ac:spMkLst>
        </pc:spChg>
        <pc:spChg chg="add del">
          <ac:chgData name="Mullen (ESO), Paul J" userId="bf3d1d73-b4d7-4bb4-8793-c91dcec30622" providerId="ADAL" clId="{9D6212E2-4B93-4A72-9A04-2CCAAE24B363}" dt="2020-08-19T10:29:03.662" v="6093"/>
          <ac:spMkLst>
            <pc:docMk/>
            <pc:sldMk cId="2904469658" sldId="1048"/>
            <ac:spMk id="13" creationId="{D4F3F65D-6821-4A90-BBA6-E92F4D7B9B75}"/>
          </ac:spMkLst>
        </pc:spChg>
        <pc:spChg chg="add del">
          <ac:chgData name="Mullen (ESO), Paul J" userId="bf3d1d73-b4d7-4bb4-8793-c91dcec30622" providerId="ADAL" clId="{9D6212E2-4B93-4A72-9A04-2CCAAE24B363}" dt="2020-08-19T10:29:03.662" v="6093"/>
          <ac:spMkLst>
            <pc:docMk/>
            <pc:sldMk cId="2904469658" sldId="1048"/>
            <ac:spMk id="14" creationId="{D3658E0B-DB0E-4002-9202-482EDA0C0214}"/>
          </ac:spMkLst>
        </pc:spChg>
        <pc:spChg chg="add del">
          <ac:chgData name="Mullen (ESO), Paul J" userId="bf3d1d73-b4d7-4bb4-8793-c91dcec30622" providerId="ADAL" clId="{9D6212E2-4B93-4A72-9A04-2CCAAE24B363}" dt="2020-08-19T10:29:03.662" v="6093"/>
          <ac:spMkLst>
            <pc:docMk/>
            <pc:sldMk cId="2904469658" sldId="1048"/>
            <ac:spMk id="15" creationId="{929AEBFD-8EE7-4D67-B091-1BDA19774427}"/>
          </ac:spMkLst>
        </pc:spChg>
        <pc:graphicFrameChg chg="add del">
          <ac:chgData name="Mullen (ESO), Paul J" userId="bf3d1d73-b4d7-4bb4-8793-c91dcec30622" providerId="ADAL" clId="{9D6212E2-4B93-4A72-9A04-2CCAAE24B363}" dt="2020-08-19T10:27:47.252" v="6063"/>
          <ac:graphicFrameMkLst>
            <pc:docMk/>
            <pc:sldMk cId="2904469658" sldId="1048"/>
            <ac:graphicFrameMk id="2" creationId="{6061CD0A-2794-4ED1-B07C-3812DBF651D3}"/>
          </ac:graphicFrameMkLst>
        </pc:graphicFrameChg>
        <pc:graphicFrameChg chg="add del mod modGraphic">
          <ac:chgData name="Mullen (ESO), Paul J" userId="bf3d1d73-b4d7-4bb4-8793-c91dcec30622" providerId="ADAL" clId="{9D6212E2-4B93-4A72-9A04-2CCAAE24B363}" dt="2020-08-19T13:42:32.096" v="7198" actId="478"/>
          <ac:graphicFrameMkLst>
            <pc:docMk/>
            <pc:sldMk cId="2904469658" sldId="1048"/>
            <ac:graphicFrameMk id="8" creationId="{C150856E-20E9-48DF-8D0A-94F7490818C9}"/>
          </ac:graphicFrameMkLst>
        </pc:graphicFrameChg>
        <pc:graphicFrameChg chg="add del">
          <ac:chgData name="Mullen (ESO), Paul J" userId="bf3d1d73-b4d7-4bb4-8793-c91dcec30622" providerId="ADAL" clId="{9D6212E2-4B93-4A72-9A04-2CCAAE24B363}" dt="2020-08-19T10:29:03.662" v="6093"/>
          <ac:graphicFrameMkLst>
            <pc:docMk/>
            <pc:sldMk cId="2904469658" sldId="1048"/>
            <ac:graphicFrameMk id="12" creationId="{1D3141ED-3DD6-4F74-B699-9B90A655273A}"/>
          </ac:graphicFrameMkLst>
        </pc:graphicFrameChg>
      </pc:sldChg>
      <pc:sldChg chg="modSp">
        <pc:chgData name="Mullen (ESO), Paul J" userId="bf3d1d73-b4d7-4bb4-8793-c91dcec30622" providerId="ADAL" clId="{9D6212E2-4B93-4A72-9A04-2CCAAE24B363}" dt="2020-08-19T16:39:01.568" v="9212" actId="20577"/>
        <pc:sldMkLst>
          <pc:docMk/>
          <pc:sldMk cId="2362779570" sldId="1049"/>
        </pc:sldMkLst>
        <pc:spChg chg="mod">
          <ac:chgData name="Mullen (ESO), Paul J" userId="bf3d1d73-b4d7-4bb4-8793-c91dcec30622" providerId="ADAL" clId="{9D6212E2-4B93-4A72-9A04-2CCAAE24B363}" dt="2020-08-19T13:42:02.206" v="7196" actId="20577"/>
          <ac:spMkLst>
            <pc:docMk/>
            <pc:sldMk cId="2362779570" sldId="1049"/>
            <ac:spMk id="4" creationId="{00000000-0000-0000-0000-000000000000}"/>
          </ac:spMkLst>
        </pc:spChg>
        <pc:graphicFrameChg chg="mod modGraphic">
          <ac:chgData name="Mullen (ESO), Paul J" userId="bf3d1d73-b4d7-4bb4-8793-c91dcec30622" providerId="ADAL" clId="{9D6212E2-4B93-4A72-9A04-2CCAAE24B363}" dt="2020-08-19T16:39:01.568" v="9212" actId="20577"/>
          <ac:graphicFrameMkLst>
            <pc:docMk/>
            <pc:sldMk cId="2362779570" sldId="1049"/>
            <ac:graphicFrameMk id="2" creationId="{EF8C479E-AD0F-49CE-9E29-9A55D994BF75}"/>
          </ac:graphicFrameMkLst>
        </pc:graphicFrameChg>
      </pc:sldChg>
      <pc:sldChg chg="delSp modSp del">
        <pc:chgData name="Mullen (ESO), Paul J" userId="bf3d1d73-b4d7-4bb4-8793-c91dcec30622" providerId="ADAL" clId="{9D6212E2-4B93-4A72-9A04-2CCAAE24B363}" dt="2020-08-19T13:35:11.205" v="7060" actId="2696"/>
        <pc:sldMkLst>
          <pc:docMk/>
          <pc:sldMk cId="462845340" sldId="1054"/>
        </pc:sldMkLst>
        <pc:spChg chg="mod">
          <ac:chgData name="Mullen (ESO), Paul J" userId="bf3d1d73-b4d7-4bb4-8793-c91dcec30622" providerId="ADAL" clId="{9D6212E2-4B93-4A72-9A04-2CCAAE24B363}" dt="2020-08-19T13:14:49.617" v="6145"/>
          <ac:spMkLst>
            <pc:docMk/>
            <pc:sldMk cId="462845340" sldId="1054"/>
            <ac:spMk id="2" creationId="{00000000-0000-0000-0000-000000000000}"/>
          </ac:spMkLst>
        </pc:spChg>
        <pc:graphicFrameChg chg="del">
          <ac:chgData name="Mullen (ESO), Paul J" userId="bf3d1d73-b4d7-4bb4-8793-c91dcec30622" providerId="ADAL" clId="{9D6212E2-4B93-4A72-9A04-2CCAAE24B363}" dt="2020-08-19T10:38:23.534" v="6141" actId="478"/>
          <ac:graphicFrameMkLst>
            <pc:docMk/>
            <pc:sldMk cId="462845340" sldId="1054"/>
            <ac:graphicFrameMk id="7" creationId="{173C2AE7-A3AE-4E1A-B144-AB98EEDF9957}"/>
          </ac:graphicFrameMkLst>
        </pc:graphicFrameChg>
      </pc:sldChg>
      <pc:sldChg chg="addSp delSp modSp">
        <pc:chgData name="Mullen (ESO), Paul J" userId="bf3d1d73-b4d7-4bb4-8793-c91dcec30622" providerId="ADAL" clId="{9D6212E2-4B93-4A72-9A04-2CCAAE24B363}" dt="2020-08-19T14:51:39.617" v="8465" actId="20577"/>
        <pc:sldMkLst>
          <pc:docMk/>
          <pc:sldMk cId="550330833" sldId="1057"/>
        </pc:sldMkLst>
        <pc:spChg chg="mod">
          <ac:chgData name="Mullen (ESO), Paul J" userId="bf3d1d73-b4d7-4bb4-8793-c91dcec30622" providerId="ADAL" clId="{9D6212E2-4B93-4A72-9A04-2CCAAE24B363}" dt="2020-08-19T13:38:09.399" v="7091"/>
          <ac:spMkLst>
            <pc:docMk/>
            <pc:sldMk cId="550330833" sldId="1057"/>
            <ac:spMk id="4" creationId="{00000000-0000-0000-0000-000000000000}"/>
          </ac:spMkLst>
        </pc:spChg>
        <pc:spChg chg="add mod">
          <ac:chgData name="Mullen (ESO), Paul J" userId="bf3d1d73-b4d7-4bb4-8793-c91dcec30622" providerId="ADAL" clId="{9D6212E2-4B93-4A72-9A04-2CCAAE24B363}" dt="2020-08-19T14:51:39.617" v="8465" actId="20577"/>
          <ac:spMkLst>
            <pc:docMk/>
            <pc:sldMk cId="550330833" sldId="1057"/>
            <ac:spMk id="7" creationId="{F22B14C9-80E6-42E7-9F6D-362C00F7B787}"/>
          </ac:spMkLst>
        </pc:spChg>
        <pc:graphicFrameChg chg="add del">
          <ac:chgData name="Mullen (ESO), Paul J" userId="bf3d1d73-b4d7-4bb4-8793-c91dcec30622" providerId="ADAL" clId="{9D6212E2-4B93-4A72-9A04-2CCAAE24B363}" dt="2020-08-19T13:36:46.525" v="7076"/>
          <ac:graphicFrameMkLst>
            <pc:docMk/>
            <pc:sldMk cId="550330833" sldId="1057"/>
            <ac:graphicFrameMk id="2" creationId="{65FF17F6-8C85-41B1-91D8-0F8D1F3539EC}"/>
          </ac:graphicFrameMkLst>
        </pc:graphicFrameChg>
        <pc:picChg chg="add mod">
          <ac:chgData name="Mullen (ESO), Paul J" userId="bf3d1d73-b4d7-4bb4-8793-c91dcec30622" providerId="ADAL" clId="{9D6212E2-4B93-4A72-9A04-2CCAAE24B363}" dt="2020-08-19T14:49:38.128" v="8388" actId="1076"/>
          <ac:picMkLst>
            <pc:docMk/>
            <pc:sldMk cId="550330833" sldId="1057"/>
            <ac:picMk id="5" creationId="{F3C4E132-9FA5-4F83-80D8-FA4846430168}"/>
          </ac:picMkLst>
        </pc:picChg>
        <pc:picChg chg="del">
          <ac:chgData name="Mullen (ESO), Paul J" userId="bf3d1d73-b4d7-4bb4-8793-c91dcec30622" providerId="ADAL" clId="{9D6212E2-4B93-4A72-9A04-2CCAAE24B363}" dt="2020-08-19T13:36:00.602" v="7069" actId="478"/>
          <ac:picMkLst>
            <pc:docMk/>
            <pc:sldMk cId="550330833" sldId="1057"/>
            <ac:picMk id="6" creationId="{AA6DB1B8-0E35-4FD8-9E43-BCD46E591BB2}"/>
          </ac:picMkLst>
        </pc:picChg>
      </pc:sldChg>
      <pc:sldChg chg="addSp delSp modSp add del">
        <pc:chgData name="Mullen (ESO), Paul J" userId="bf3d1d73-b4d7-4bb4-8793-c91dcec30622" providerId="ADAL" clId="{9D6212E2-4B93-4A72-9A04-2CCAAE24B363}" dt="2020-08-20T06:43:15.967" v="10152" actId="207"/>
        <pc:sldMkLst>
          <pc:docMk/>
          <pc:sldMk cId="4127689248" sldId="1094"/>
        </pc:sldMkLst>
        <pc:spChg chg="del mod">
          <ac:chgData name="Mullen (ESO), Paul J" userId="bf3d1d73-b4d7-4bb4-8793-c91dcec30622" providerId="ADAL" clId="{9D6212E2-4B93-4A72-9A04-2CCAAE24B363}" dt="2020-08-19T20:00:59.448" v="10137" actId="478"/>
          <ac:spMkLst>
            <pc:docMk/>
            <pc:sldMk cId="4127689248" sldId="1094"/>
            <ac:spMk id="6"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41" creationId="{598E3506-F6B2-4CD5-A972-B8095D18DDC4}"/>
          </ac:spMkLst>
        </pc:spChg>
        <pc:spChg chg="del mod">
          <ac:chgData name="Mullen (ESO), Paul J" userId="bf3d1d73-b4d7-4bb4-8793-c91dcec30622" providerId="ADAL" clId="{9D6212E2-4B93-4A72-9A04-2CCAAE24B363}" dt="2020-08-19T20:00:59.448" v="10137" actId="478"/>
          <ac:spMkLst>
            <pc:docMk/>
            <pc:sldMk cId="4127689248" sldId="1094"/>
            <ac:spMk id="42" creationId="{73EA487A-D572-44D0-8C0D-CCD27AD17573}"/>
          </ac:spMkLst>
        </pc:spChg>
        <pc:spChg chg="del mod">
          <ac:chgData name="Mullen (ESO), Paul J" userId="bf3d1d73-b4d7-4bb4-8793-c91dcec30622" providerId="ADAL" clId="{9D6212E2-4B93-4A72-9A04-2CCAAE24B363}" dt="2020-08-19T20:00:59.448" v="10137" actId="478"/>
          <ac:spMkLst>
            <pc:docMk/>
            <pc:sldMk cId="4127689248" sldId="1094"/>
            <ac:spMk id="43" creationId="{95AC32FB-06EC-40FD-8089-DF6D8129A650}"/>
          </ac:spMkLst>
        </pc:spChg>
        <pc:spChg chg="del mod">
          <ac:chgData name="Mullen (ESO), Paul J" userId="bf3d1d73-b4d7-4bb4-8793-c91dcec30622" providerId="ADAL" clId="{9D6212E2-4B93-4A72-9A04-2CCAAE24B363}" dt="2020-08-19T20:00:59.448" v="10137" actId="478"/>
          <ac:spMkLst>
            <pc:docMk/>
            <pc:sldMk cId="4127689248" sldId="1094"/>
            <ac:spMk id="44" creationId="{C37B8615-1628-48E8-B3FA-A931684A4ED8}"/>
          </ac:spMkLst>
        </pc:spChg>
        <pc:spChg chg="del mod">
          <ac:chgData name="Mullen (ESO), Paul J" userId="bf3d1d73-b4d7-4bb4-8793-c91dcec30622" providerId="ADAL" clId="{9D6212E2-4B93-4A72-9A04-2CCAAE24B363}" dt="2020-08-19T20:00:59.448" v="10137" actId="478"/>
          <ac:spMkLst>
            <pc:docMk/>
            <pc:sldMk cId="4127689248" sldId="1094"/>
            <ac:spMk id="56"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57"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61"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62"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66"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67"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69"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71"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72" creationId="{00000000-0000-0000-0000-000000000000}"/>
          </ac:spMkLst>
        </pc:spChg>
        <pc:spChg chg="del mod">
          <ac:chgData name="Mullen (ESO), Paul J" userId="bf3d1d73-b4d7-4bb4-8793-c91dcec30622" providerId="ADAL" clId="{9D6212E2-4B93-4A72-9A04-2CCAAE24B363}" dt="2020-08-17T16:34:58.482" v="2929" actId="478"/>
          <ac:spMkLst>
            <pc:docMk/>
            <pc:sldMk cId="4127689248" sldId="1094"/>
            <ac:spMk id="75"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78"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79"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82"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83"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86"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87"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88"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89"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90"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91"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92" creationId="{00000000-0000-0000-0000-000000000000}"/>
          </ac:spMkLst>
        </pc:spChg>
        <pc:spChg chg="del mod">
          <ac:chgData name="Mullen (ESO), Paul J" userId="bf3d1d73-b4d7-4bb4-8793-c91dcec30622" providerId="ADAL" clId="{9D6212E2-4B93-4A72-9A04-2CCAAE24B363}" dt="2020-08-17T16:34:56.488" v="2928" actId="478"/>
          <ac:spMkLst>
            <pc:docMk/>
            <pc:sldMk cId="4127689248" sldId="1094"/>
            <ac:spMk id="105" creationId="{00000000-0000-0000-0000-000000000000}"/>
          </ac:spMkLst>
        </pc:spChg>
        <pc:spChg chg="del mod">
          <ac:chgData name="Mullen (ESO), Paul J" userId="bf3d1d73-b4d7-4bb4-8793-c91dcec30622" providerId="ADAL" clId="{9D6212E2-4B93-4A72-9A04-2CCAAE24B363}" dt="2020-08-19T20:00:59.448" v="10137" actId="478"/>
          <ac:spMkLst>
            <pc:docMk/>
            <pc:sldMk cId="4127689248" sldId="1094"/>
            <ac:spMk id="188" creationId="{00000000-0000-0000-0000-000000000000}"/>
          </ac:spMkLst>
        </pc:spChg>
        <pc:spChg chg="mod">
          <ac:chgData name="Mullen (ESO), Paul J" userId="bf3d1d73-b4d7-4bb4-8793-c91dcec30622" providerId="ADAL" clId="{9D6212E2-4B93-4A72-9A04-2CCAAE24B363}" dt="2020-08-20T06:43:15.967" v="10152" actId="207"/>
          <ac:spMkLst>
            <pc:docMk/>
            <pc:sldMk cId="4127689248" sldId="1094"/>
            <ac:spMk id="5163" creationId="{00000000-0000-0000-0000-000000000000}"/>
          </ac:spMkLst>
        </pc:spChg>
        <pc:grpChg chg="del mod">
          <ac:chgData name="Mullen (ESO), Paul J" userId="bf3d1d73-b4d7-4bb4-8793-c91dcec30622" providerId="ADAL" clId="{9D6212E2-4B93-4A72-9A04-2CCAAE24B363}" dt="2020-08-19T20:00:59.448" v="10137" actId="478"/>
          <ac:grpSpMkLst>
            <pc:docMk/>
            <pc:sldMk cId="4127689248" sldId="1094"/>
            <ac:grpSpMk id="9" creationId="{00000000-0000-0000-0000-000000000000}"/>
          </ac:grpSpMkLst>
        </pc:grpChg>
        <pc:graphicFrameChg chg="add del">
          <ac:chgData name="Mullen (ESO), Paul J" userId="bf3d1d73-b4d7-4bb4-8793-c91dcec30622" providerId="ADAL" clId="{9D6212E2-4B93-4A72-9A04-2CCAAE24B363}" dt="2020-08-20T06:42:33.646" v="10142"/>
          <ac:graphicFrameMkLst>
            <pc:docMk/>
            <pc:sldMk cId="4127689248" sldId="1094"/>
            <ac:graphicFrameMk id="2" creationId="{583EC630-00CD-43E2-B41E-6827E66CDA67}"/>
          </ac:graphicFrameMkLst>
        </pc:graphicFrameChg>
        <pc:graphicFrameChg chg="del mod">
          <ac:chgData name="Mullen (ESO), Paul J" userId="bf3d1d73-b4d7-4bb4-8793-c91dcec30622" providerId="ADAL" clId="{9D6212E2-4B93-4A72-9A04-2CCAAE24B363}" dt="2020-08-19T20:00:59.448" v="10137" actId="478"/>
          <ac:graphicFrameMkLst>
            <pc:docMk/>
            <pc:sldMk cId="4127689248" sldId="1094"/>
            <ac:graphicFrameMk id="97" creationId="{00000000-0000-0000-0000-000000000000}"/>
          </ac:graphicFrameMkLst>
        </pc:graphicFrameChg>
        <pc:picChg chg="add mod">
          <ac:chgData name="Mullen (ESO), Paul J" userId="bf3d1d73-b4d7-4bb4-8793-c91dcec30622" providerId="ADAL" clId="{9D6212E2-4B93-4A72-9A04-2CCAAE24B363}" dt="2020-08-20T06:42:54.794" v="10146" actId="1076"/>
          <ac:picMkLst>
            <pc:docMk/>
            <pc:sldMk cId="4127689248" sldId="1094"/>
            <ac:picMk id="3" creationId="{FE2893AB-91B5-4C7E-8656-9F80EB4A212F}"/>
          </ac:picMkLst>
        </pc:picChg>
        <pc:picChg chg="del mod">
          <ac:chgData name="Mullen (ESO), Paul J" userId="bf3d1d73-b4d7-4bb4-8793-c91dcec30622" providerId="ADAL" clId="{9D6212E2-4B93-4A72-9A04-2CCAAE24B363}" dt="2020-08-17T16:30:48.527" v="2859" actId="478"/>
          <ac:picMkLst>
            <pc:docMk/>
            <pc:sldMk cId="4127689248" sldId="1094"/>
            <ac:picMk id="12" creationId="{00000000-0000-0000-0000-000000000000}"/>
          </ac:picMkLst>
        </pc:picChg>
        <pc:cxnChg chg="del mod">
          <ac:chgData name="Mullen (ESO), Paul J" userId="bf3d1d73-b4d7-4bb4-8793-c91dcec30622" providerId="ADAL" clId="{9D6212E2-4B93-4A72-9A04-2CCAAE24B363}" dt="2020-08-19T20:00:59.448" v="10137" actId="478"/>
          <ac:cxnSpMkLst>
            <pc:docMk/>
            <pc:sldMk cId="4127689248" sldId="1094"/>
            <ac:cxnSpMk id="10" creationId="{00000000-0000-0000-0000-000000000000}"/>
          </ac:cxnSpMkLst>
        </pc:cxnChg>
        <pc:cxnChg chg="del mod">
          <ac:chgData name="Mullen (ESO), Paul J" userId="bf3d1d73-b4d7-4bb4-8793-c91dcec30622" providerId="ADAL" clId="{9D6212E2-4B93-4A72-9A04-2CCAAE24B363}" dt="2020-08-19T20:00:50.198" v="10136" actId="478"/>
          <ac:cxnSpMkLst>
            <pc:docMk/>
            <pc:sldMk cId="4127689248" sldId="1094"/>
            <ac:cxnSpMk id="18" creationId="{00000000-0000-0000-0000-000000000000}"/>
          </ac:cxnSpMkLst>
        </pc:cxnChg>
        <pc:cxnChg chg="del mod">
          <ac:chgData name="Mullen (ESO), Paul J" userId="bf3d1d73-b4d7-4bb4-8793-c91dcec30622" providerId="ADAL" clId="{9D6212E2-4B93-4A72-9A04-2CCAAE24B363}" dt="2020-08-19T20:00:59.448" v="10137" actId="478"/>
          <ac:cxnSpMkLst>
            <pc:docMk/>
            <pc:sldMk cId="4127689248" sldId="1094"/>
            <ac:cxnSpMk id="54" creationId="{00000000-0000-0000-0000-000000000000}"/>
          </ac:cxnSpMkLst>
        </pc:cxnChg>
        <pc:cxnChg chg="del mod">
          <ac:chgData name="Mullen (ESO), Paul J" userId="bf3d1d73-b4d7-4bb4-8793-c91dcec30622" providerId="ADAL" clId="{9D6212E2-4B93-4A72-9A04-2CCAAE24B363}" dt="2020-08-19T20:00:59.448" v="10137" actId="478"/>
          <ac:cxnSpMkLst>
            <pc:docMk/>
            <pc:sldMk cId="4127689248" sldId="1094"/>
            <ac:cxnSpMk id="94" creationId="{00000000-0000-0000-0000-000000000000}"/>
          </ac:cxnSpMkLst>
        </pc:cxnChg>
        <pc:cxnChg chg="del mod">
          <ac:chgData name="Mullen (ESO), Paul J" userId="bf3d1d73-b4d7-4bb4-8793-c91dcec30622" providerId="ADAL" clId="{9D6212E2-4B93-4A72-9A04-2CCAAE24B363}" dt="2020-08-19T20:00:59.448" v="10137" actId="478"/>
          <ac:cxnSpMkLst>
            <pc:docMk/>
            <pc:sldMk cId="4127689248" sldId="1094"/>
            <ac:cxnSpMk id="95" creationId="{00000000-0000-0000-0000-000000000000}"/>
          </ac:cxnSpMkLst>
        </pc:cxnChg>
        <pc:cxnChg chg="del mod">
          <ac:chgData name="Mullen (ESO), Paul J" userId="bf3d1d73-b4d7-4bb4-8793-c91dcec30622" providerId="ADAL" clId="{9D6212E2-4B93-4A72-9A04-2CCAAE24B363}" dt="2020-08-19T20:00:59.448" v="10137" actId="478"/>
          <ac:cxnSpMkLst>
            <pc:docMk/>
            <pc:sldMk cId="4127689248" sldId="1094"/>
            <ac:cxnSpMk id="100" creationId="{00000000-0000-0000-0000-000000000000}"/>
          </ac:cxnSpMkLst>
        </pc:cxnChg>
      </pc:sldChg>
      <pc:sldChg chg="modSp">
        <pc:chgData name="Mullen (ESO), Paul J" userId="bf3d1d73-b4d7-4bb4-8793-c91dcec30622" providerId="ADAL" clId="{9D6212E2-4B93-4A72-9A04-2CCAAE24B363}" dt="2020-08-19T19:43:54.705" v="10095" actId="20577"/>
        <pc:sldMkLst>
          <pc:docMk/>
          <pc:sldMk cId="1194391236" sldId="1111"/>
        </pc:sldMkLst>
        <pc:spChg chg="mod">
          <ac:chgData name="Mullen (ESO), Paul J" userId="bf3d1d73-b4d7-4bb4-8793-c91dcec30622" providerId="ADAL" clId="{9D6212E2-4B93-4A72-9A04-2CCAAE24B363}" dt="2020-08-16T08:21:37.415" v="993" actId="20577"/>
          <ac:spMkLst>
            <pc:docMk/>
            <pc:sldMk cId="1194391236" sldId="1111"/>
            <ac:spMk id="2" creationId="{0CDA9072-F464-487A-8933-2350A3A6AE34}"/>
          </ac:spMkLst>
        </pc:spChg>
        <pc:graphicFrameChg chg="mod">
          <ac:chgData name="Mullen (ESO), Paul J" userId="bf3d1d73-b4d7-4bb4-8793-c91dcec30622" providerId="ADAL" clId="{9D6212E2-4B93-4A72-9A04-2CCAAE24B363}" dt="2020-08-19T19:43:54.705" v="10095" actId="20577"/>
          <ac:graphicFrameMkLst>
            <pc:docMk/>
            <pc:sldMk cId="1194391236" sldId="1111"/>
            <ac:graphicFrameMk id="4" creationId="{6E873965-828C-40CF-AB4D-511763F6A415}"/>
          </ac:graphicFrameMkLst>
        </pc:graphicFrameChg>
      </pc:sldChg>
      <pc:sldChg chg="modSp add">
        <pc:chgData name="Mullen (ESO), Paul J" userId="bf3d1d73-b4d7-4bb4-8793-c91dcec30622" providerId="ADAL" clId="{9D6212E2-4B93-4A72-9A04-2CCAAE24B363}" dt="2020-08-19T18:04:15.824" v="10018" actId="20577"/>
        <pc:sldMkLst>
          <pc:docMk/>
          <pc:sldMk cId="3105125322" sldId="1117"/>
        </pc:sldMkLst>
        <pc:spChg chg="mod">
          <ac:chgData name="Mullen (ESO), Paul J" userId="bf3d1d73-b4d7-4bb4-8793-c91dcec30622" providerId="ADAL" clId="{9D6212E2-4B93-4A72-9A04-2CCAAE24B363}" dt="2020-08-19T18:04:15.824" v="10018" actId="20577"/>
          <ac:spMkLst>
            <pc:docMk/>
            <pc:sldMk cId="3105125322" sldId="1117"/>
            <ac:spMk id="2" creationId="{00000000-0000-0000-0000-000000000000}"/>
          </ac:spMkLst>
        </pc:spChg>
      </pc:sldChg>
      <pc:sldChg chg="modSp del">
        <pc:chgData name="Mullen (ESO), Paul J" userId="bf3d1d73-b4d7-4bb4-8793-c91dcec30622" providerId="ADAL" clId="{9D6212E2-4B93-4A72-9A04-2CCAAE24B363}" dt="2020-08-19T16:01:12.178" v="8877" actId="2696"/>
        <pc:sldMkLst>
          <pc:docMk/>
          <pc:sldMk cId="4264623245" sldId="1117"/>
        </pc:sldMkLst>
        <pc:spChg chg="mod">
          <ac:chgData name="Mullen (ESO), Paul J" userId="bf3d1d73-b4d7-4bb4-8793-c91dcec30622" providerId="ADAL" clId="{9D6212E2-4B93-4A72-9A04-2CCAAE24B363}" dt="2020-08-19T13:35:52.082" v="7064" actId="6549"/>
          <ac:spMkLst>
            <pc:docMk/>
            <pc:sldMk cId="4264623245" sldId="1117"/>
            <ac:spMk id="2" creationId="{00000000-0000-0000-0000-000000000000}"/>
          </ac:spMkLst>
        </pc:spChg>
        <pc:spChg chg="mod">
          <ac:chgData name="Mullen (ESO), Paul J" userId="bf3d1d73-b4d7-4bb4-8793-c91dcec30622" providerId="ADAL" clId="{9D6212E2-4B93-4A72-9A04-2CCAAE24B363}" dt="2020-08-19T10:23:43.449" v="5856" actId="20577"/>
          <ac:spMkLst>
            <pc:docMk/>
            <pc:sldMk cId="4264623245" sldId="1117"/>
            <ac:spMk id="4" creationId="{00000000-0000-0000-0000-000000000000}"/>
          </ac:spMkLst>
        </pc:spChg>
      </pc:sldChg>
      <pc:sldChg chg="del">
        <pc:chgData name="Mullen (ESO), Paul J" userId="bf3d1d73-b4d7-4bb4-8793-c91dcec30622" providerId="ADAL" clId="{9D6212E2-4B93-4A72-9A04-2CCAAE24B363}" dt="2020-08-19T13:35:14.813" v="7062" actId="2696"/>
        <pc:sldMkLst>
          <pc:docMk/>
          <pc:sldMk cId="1521439333" sldId="1118"/>
        </pc:sldMkLst>
      </pc:sldChg>
      <pc:sldChg chg="addSp delSp modSp add del">
        <pc:chgData name="Mullen (ESO), Paul J" userId="bf3d1d73-b4d7-4bb4-8793-c91dcec30622" providerId="ADAL" clId="{9D6212E2-4B93-4A72-9A04-2CCAAE24B363}" dt="2020-08-16T08:20:59.212" v="973" actId="255"/>
        <pc:sldMkLst>
          <pc:docMk/>
          <pc:sldMk cId="1245769771" sldId="1121"/>
        </pc:sldMkLst>
        <pc:spChg chg="add">
          <ac:chgData name="Mullen (ESO), Paul J" userId="bf3d1d73-b4d7-4bb4-8793-c91dcec30622" providerId="ADAL" clId="{9D6212E2-4B93-4A72-9A04-2CCAAE24B363}" dt="2020-08-16T08:20:15.414" v="967"/>
          <ac:spMkLst>
            <pc:docMk/>
            <pc:sldMk cId="1245769771" sldId="1121"/>
            <ac:spMk id="5" creationId="{E619AB98-B30A-4366-A75F-7EF01030CB44}"/>
          </ac:spMkLst>
        </pc:spChg>
        <pc:spChg chg="add">
          <ac:chgData name="Mullen (ESO), Paul J" userId="bf3d1d73-b4d7-4bb4-8793-c91dcec30622" providerId="ADAL" clId="{9D6212E2-4B93-4A72-9A04-2CCAAE24B363}" dt="2020-08-16T08:20:15.414" v="967"/>
          <ac:spMkLst>
            <pc:docMk/>
            <pc:sldMk cId="1245769771" sldId="1121"/>
            <ac:spMk id="6" creationId="{040A2703-A7D2-4AC8-809C-2F7B22A5A917}"/>
          </ac:spMkLst>
        </pc:spChg>
        <pc:grpChg chg="add mod">
          <ac:chgData name="Mullen (ESO), Paul J" userId="bf3d1d73-b4d7-4bb4-8793-c91dcec30622" providerId="ADAL" clId="{9D6212E2-4B93-4A72-9A04-2CCAAE24B363}" dt="2020-08-16T08:20:17.185" v="968"/>
          <ac:grpSpMkLst>
            <pc:docMk/>
            <pc:sldMk cId="1245769771" sldId="1121"/>
            <ac:grpSpMk id="4" creationId="{9A859AF2-AD03-4C3C-B88B-4B167739C68F}"/>
          </ac:grpSpMkLst>
        </pc:grpChg>
        <pc:graphicFrameChg chg="add mod modGraphic">
          <ac:chgData name="Mullen (ESO), Paul J" userId="bf3d1d73-b4d7-4bb4-8793-c91dcec30622" providerId="ADAL" clId="{9D6212E2-4B93-4A72-9A04-2CCAAE24B363}" dt="2020-08-16T08:20:59.212" v="973" actId="255"/>
          <ac:graphicFrameMkLst>
            <pc:docMk/>
            <pc:sldMk cId="1245769771" sldId="1121"/>
            <ac:graphicFrameMk id="3" creationId="{9600422A-1B61-4C03-AC66-D70B6C3D2993}"/>
          </ac:graphicFrameMkLst>
        </pc:graphicFrameChg>
        <pc:graphicFrameChg chg="del modGraphic">
          <ac:chgData name="Mullen (ESO), Paul J" userId="bf3d1d73-b4d7-4bb4-8793-c91dcec30622" providerId="ADAL" clId="{9D6212E2-4B93-4A72-9A04-2CCAAE24B363}" dt="2020-08-16T08:20:14.211" v="966" actId="478"/>
          <ac:graphicFrameMkLst>
            <pc:docMk/>
            <pc:sldMk cId="1245769771" sldId="1121"/>
            <ac:graphicFrameMk id="7" creationId="{7BE44EE5-25E9-49FA-BAC5-ED9CA495B1DD}"/>
          </ac:graphicFrameMkLst>
        </pc:graphicFrameChg>
      </pc:sldChg>
      <pc:sldChg chg="add">
        <pc:chgData name="Mullen (ESO), Paul J" userId="bf3d1d73-b4d7-4bb4-8793-c91dcec30622" providerId="ADAL" clId="{9D6212E2-4B93-4A72-9A04-2CCAAE24B363}" dt="2020-08-19T20:00:23.943" v="10097"/>
        <pc:sldMkLst>
          <pc:docMk/>
          <pc:sldMk cId="2495515636" sldId="1138"/>
        </pc:sldMkLst>
      </pc:sldChg>
      <pc:sldChg chg="del">
        <pc:chgData name="Mullen (ESO), Paul J" userId="bf3d1d73-b4d7-4bb4-8793-c91dcec30622" providerId="ADAL" clId="{9D6212E2-4B93-4A72-9A04-2CCAAE24B363}" dt="2020-08-19T20:00:05.901" v="10096" actId="2696"/>
        <pc:sldMkLst>
          <pc:docMk/>
          <pc:sldMk cId="3003610615" sldId="1138"/>
        </pc:sldMkLst>
      </pc:sldChg>
      <pc:sldChg chg="add">
        <pc:chgData name="Mullen (ESO), Paul J" userId="bf3d1d73-b4d7-4bb4-8793-c91dcec30622" providerId="ADAL" clId="{9D6212E2-4B93-4A72-9A04-2CCAAE24B363}" dt="2020-08-19T14:20:13.505" v="7698"/>
        <pc:sldMkLst>
          <pc:docMk/>
          <pc:sldMk cId="2036617416" sldId="1139"/>
        </pc:sldMkLst>
      </pc:sldChg>
      <pc:sldChg chg="modSp del">
        <pc:chgData name="Mullen (ESO), Paul J" userId="bf3d1d73-b4d7-4bb4-8793-c91dcec30622" providerId="ADAL" clId="{9D6212E2-4B93-4A72-9A04-2CCAAE24B363}" dt="2020-08-19T14:20:05.154" v="7697" actId="2696"/>
        <pc:sldMkLst>
          <pc:docMk/>
          <pc:sldMk cId="3160215571" sldId="1139"/>
        </pc:sldMkLst>
        <pc:spChg chg="mod">
          <ac:chgData name="Mullen (ESO), Paul J" userId="bf3d1d73-b4d7-4bb4-8793-c91dcec30622" providerId="ADAL" clId="{9D6212E2-4B93-4A72-9A04-2CCAAE24B363}" dt="2020-08-16T08:25:11.519" v="1293" actId="114"/>
          <ac:spMkLst>
            <pc:docMk/>
            <pc:sldMk cId="3160215571" sldId="1139"/>
            <ac:spMk id="3" creationId="{20BD49DA-B044-4B7E-A684-D0951A8BB8F1}"/>
          </ac:spMkLst>
        </pc:spChg>
      </pc:sldChg>
      <pc:sldChg chg="modSp">
        <pc:chgData name="Mullen (ESO), Paul J" userId="bf3d1d73-b4d7-4bb4-8793-c91dcec30622" providerId="ADAL" clId="{9D6212E2-4B93-4A72-9A04-2CCAAE24B363}" dt="2020-08-17T16:16:15" v="1860" actId="20577"/>
        <pc:sldMkLst>
          <pc:docMk/>
          <pc:sldMk cId="4242999162" sldId="1140"/>
        </pc:sldMkLst>
        <pc:spChg chg="mod">
          <ac:chgData name="Mullen (ESO), Paul J" userId="bf3d1d73-b4d7-4bb4-8793-c91dcec30622" providerId="ADAL" clId="{9D6212E2-4B93-4A72-9A04-2CCAAE24B363}" dt="2020-08-17T16:16:15" v="1860" actId="20577"/>
          <ac:spMkLst>
            <pc:docMk/>
            <pc:sldMk cId="4242999162" sldId="1140"/>
            <ac:spMk id="3" creationId="{20BD49DA-B044-4B7E-A684-D0951A8BB8F1}"/>
          </ac:spMkLst>
        </pc:spChg>
      </pc:sldChg>
      <pc:sldChg chg="modSp">
        <pc:chgData name="Mullen (ESO), Paul J" userId="bf3d1d73-b4d7-4bb4-8793-c91dcec30622" providerId="ADAL" clId="{9D6212E2-4B93-4A72-9A04-2CCAAE24B363}" dt="2020-08-18T13:40:36.609" v="5202" actId="13926"/>
        <pc:sldMkLst>
          <pc:docMk/>
          <pc:sldMk cId="1289224255" sldId="1151"/>
        </pc:sldMkLst>
        <pc:spChg chg="mod">
          <ac:chgData name="Mullen (ESO), Paul J" userId="bf3d1d73-b4d7-4bb4-8793-c91dcec30622" providerId="ADAL" clId="{9D6212E2-4B93-4A72-9A04-2CCAAE24B363}" dt="2020-08-18T13:40:36.609" v="5202" actId="13926"/>
          <ac:spMkLst>
            <pc:docMk/>
            <pc:sldMk cId="1289224255" sldId="1151"/>
            <ac:spMk id="4" creationId="{93BBCA40-69AD-4522-886D-4E24988DF3C1}"/>
          </ac:spMkLst>
        </pc:spChg>
      </pc:sldChg>
      <pc:sldChg chg="modSp">
        <pc:chgData name="Mullen (ESO), Paul J" userId="bf3d1d73-b4d7-4bb4-8793-c91dcec30622" providerId="ADAL" clId="{9D6212E2-4B93-4A72-9A04-2CCAAE24B363}" dt="2020-08-19T20:11:02.617" v="10140" actId="14100"/>
        <pc:sldMkLst>
          <pc:docMk/>
          <pc:sldMk cId="3513088701" sldId="1154"/>
        </pc:sldMkLst>
        <pc:spChg chg="mod">
          <ac:chgData name="Mullen (ESO), Paul J" userId="bf3d1d73-b4d7-4bb4-8793-c91dcec30622" providerId="ADAL" clId="{9D6212E2-4B93-4A72-9A04-2CCAAE24B363}" dt="2020-08-19T20:11:02.617" v="10140" actId="14100"/>
          <ac:spMkLst>
            <pc:docMk/>
            <pc:sldMk cId="3513088701" sldId="1154"/>
            <ac:spMk id="2" creationId="{B3092A0B-1CB9-47C9-8A53-DE5D46254E81}"/>
          </ac:spMkLst>
        </pc:spChg>
      </pc:sldChg>
      <pc:sldChg chg="modSp">
        <pc:chgData name="Mullen (ESO), Paul J" userId="bf3d1d73-b4d7-4bb4-8793-c91dcec30622" providerId="ADAL" clId="{9D6212E2-4B93-4A72-9A04-2CCAAE24B363}" dt="2020-08-16T07:38:11.011" v="256" actId="20577"/>
        <pc:sldMkLst>
          <pc:docMk/>
          <pc:sldMk cId="1238846108" sldId="1200"/>
        </pc:sldMkLst>
        <pc:spChg chg="mod">
          <ac:chgData name="Mullen (ESO), Paul J" userId="bf3d1d73-b4d7-4bb4-8793-c91dcec30622" providerId="ADAL" clId="{9D6212E2-4B93-4A72-9A04-2CCAAE24B363}" dt="2020-08-16T07:38:11.011" v="256" actId="20577"/>
          <ac:spMkLst>
            <pc:docMk/>
            <pc:sldMk cId="1238846108" sldId="1200"/>
            <ac:spMk id="4" creationId="{E8B728F4-72B7-4C7C-80BE-E2F214E6E0E1}"/>
          </ac:spMkLst>
        </pc:spChg>
      </pc:sldChg>
      <pc:sldChg chg="modSp">
        <pc:chgData name="Mullen (ESO), Paul J" userId="bf3d1d73-b4d7-4bb4-8793-c91dcec30622" providerId="ADAL" clId="{9D6212E2-4B93-4A72-9A04-2CCAAE24B363}" dt="2020-08-19T07:15:46.253" v="5206" actId="13926"/>
        <pc:sldMkLst>
          <pc:docMk/>
          <pc:sldMk cId="3923867617" sldId="1212"/>
        </pc:sldMkLst>
        <pc:spChg chg="mod">
          <ac:chgData name="Mullen (ESO), Paul J" userId="bf3d1d73-b4d7-4bb4-8793-c91dcec30622" providerId="ADAL" clId="{9D6212E2-4B93-4A72-9A04-2CCAAE24B363}" dt="2020-08-19T07:15:46.253" v="5206" actId="13926"/>
          <ac:spMkLst>
            <pc:docMk/>
            <pc:sldMk cId="3923867617" sldId="1212"/>
            <ac:spMk id="5" creationId="{E110C69B-38A7-4378-9C60-90CF57283E9A}"/>
          </ac:spMkLst>
        </pc:spChg>
      </pc:sldChg>
      <pc:sldChg chg="modSp">
        <pc:chgData name="Mullen (ESO), Paul J" userId="bf3d1d73-b4d7-4bb4-8793-c91dcec30622" providerId="ADAL" clId="{9D6212E2-4B93-4A72-9A04-2CCAAE24B363}" dt="2020-08-19T07:21:37.847" v="5360" actId="20577"/>
        <pc:sldMkLst>
          <pc:docMk/>
          <pc:sldMk cId="1079994546" sldId="1213"/>
        </pc:sldMkLst>
        <pc:spChg chg="mod">
          <ac:chgData name="Mullen (ESO), Paul J" userId="bf3d1d73-b4d7-4bb4-8793-c91dcec30622" providerId="ADAL" clId="{9D6212E2-4B93-4A72-9A04-2CCAAE24B363}" dt="2020-08-16T07:46:34.755" v="604" actId="20577"/>
          <ac:spMkLst>
            <pc:docMk/>
            <pc:sldMk cId="1079994546" sldId="1213"/>
            <ac:spMk id="6" creationId="{00000000-0000-0000-0000-000000000000}"/>
          </ac:spMkLst>
        </pc:spChg>
        <pc:graphicFrameChg chg="mod">
          <ac:chgData name="Mullen (ESO), Paul J" userId="bf3d1d73-b4d7-4bb4-8793-c91dcec30622" providerId="ADAL" clId="{9D6212E2-4B93-4A72-9A04-2CCAAE24B363}" dt="2020-08-19T07:21:37.847" v="5360" actId="20577"/>
          <ac:graphicFrameMkLst>
            <pc:docMk/>
            <pc:sldMk cId="1079994546" sldId="1213"/>
            <ac:graphicFrameMk id="7" creationId="{7DFD89C7-9E45-49FB-BF80-4F609B538100}"/>
          </ac:graphicFrameMkLst>
        </pc:graphicFrameChg>
      </pc:sldChg>
      <pc:sldChg chg="modSp">
        <pc:chgData name="Mullen (ESO), Paul J" userId="bf3d1d73-b4d7-4bb4-8793-c91dcec30622" providerId="ADAL" clId="{9D6212E2-4B93-4A72-9A04-2CCAAE24B363}" dt="2020-08-18T13:16:25.161" v="4903" actId="113"/>
        <pc:sldMkLst>
          <pc:docMk/>
          <pc:sldMk cId="1105744148" sldId="1214"/>
        </pc:sldMkLst>
        <pc:spChg chg="mod">
          <ac:chgData name="Mullen (ESO), Paul J" userId="bf3d1d73-b4d7-4bb4-8793-c91dcec30622" providerId="ADAL" clId="{9D6212E2-4B93-4A72-9A04-2CCAAE24B363}" dt="2020-08-16T08:18:35.171" v="911" actId="20577"/>
          <ac:spMkLst>
            <pc:docMk/>
            <pc:sldMk cId="1105744148" sldId="1214"/>
            <ac:spMk id="6" creationId="{00000000-0000-0000-0000-000000000000}"/>
          </ac:spMkLst>
        </pc:spChg>
        <pc:graphicFrameChg chg="mod">
          <ac:chgData name="Mullen (ESO), Paul J" userId="bf3d1d73-b4d7-4bb4-8793-c91dcec30622" providerId="ADAL" clId="{9D6212E2-4B93-4A72-9A04-2CCAAE24B363}" dt="2020-08-18T13:16:25.161" v="4903" actId="113"/>
          <ac:graphicFrameMkLst>
            <pc:docMk/>
            <pc:sldMk cId="1105744148" sldId="1214"/>
            <ac:graphicFrameMk id="7" creationId="{7DFD89C7-9E45-49FB-BF80-4F609B538100}"/>
          </ac:graphicFrameMkLst>
        </pc:graphicFrameChg>
      </pc:sldChg>
      <pc:sldChg chg="modSp del modNotesTx">
        <pc:chgData name="Mullen (ESO), Paul J" userId="bf3d1d73-b4d7-4bb4-8793-c91dcec30622" providerId="ADAL" clId="{9D6212E2-4B93-4A72-9A04-2CCAAE24B363}" dt="2020-08-19T07:19:56.894" v="5296" actId="2696"/>
        <pc:sldMkLst>
          <pc:docMk/>
          <pc:sldMk cId="870510891" sldId="1243"/>
        </pc:sldMkLst>
        <pc:spChg chg="mod">
          <ac:chgData name="Mullen (ESO), Paul J" userId="bf3d1d73-b4d7-4bb4-8793-c91dcec30622" providerId="ADAL" clId="{9D6212E2-4B93-4A72-9A04-2CCAAE24B363}" dt="2020-08-16T08:16:01.845" v="828" actId="20577"/>
          <ac:spMkLst>
            <pc:docMk/>
            <pc:sldMk cId="870510891" sldId="1243"/>
            <ac:spMk id="6" creationId="{00000000-0000-0000-0000-000000000000}"/>
          </ac:spMkLst>
        </pc:spChg>
        <pc:spChg chg="mod">
          <ac:chgData name="Mullen (ESO), Paul J" userId="bf3d1d73-b4d7-4bb4-8793-c91dcec30622" providerId="ADAL" clId="{9D6212E2-4B93-4A72-9A04-2CCAAE24B363}" dt="2020-08-16T08:15:53.091" v="816" actId="6549"/>
          <ac:spMkLst>
            <pc:docMk/>
            <pc:sldMk cId="870510891" sldId="1243"/>
            <ac:spMk id="9" creationId="{9A404B41-3D70-4FD9-9555-8758856BB2D1}"/>
          </ac:spMkLst>
        </pc:spChg>
        <pc:graphicFrameChg chg="mod">
          <ac:chgData name="Mullen (ESO), Paul J" userId="bf3d1d73-b4d7-4bb4-8793-c91dcec30622" providerId="ADAL" clId="{9D6212E2-4B93-4A72-9A04-2CCAAE24B363}" dt="2020-08-16T08:17:54.607" v="900" actId="13926"/>
          <ac:graphicFrameMkLst>
            <pc:docMk/>
            <pc:sldMk cId="870510891" sldId="1243"/>
            <ac:graphicFrameMk id="7" creationId="{7DFD89C7-9E45-49FB-BF80-4F609B538100}"/>
          </ac:graphicFrameMkLst>
        </pc:graphicFrameChg>
      </pc:sldChg>
      <pc:sldChg chg="modSp add">
        <pc:chgData name="Mullen (ESO), Paul J" userId="bf3d1d73-b4d7-4bb4-8793-c91dcec30622" providerId="ADAL" clId="{9D6212E2-4B93-4A72-9A04-2CCAAE24B363}" dt="2020-08-19T07:22:19.918" v="5362" actId="20577"/>
        <pc:sldMkLst>
          <pc:docMk/>
          <pc:sldMk cId="1238725087" sldId="1243"/>
        </pc:sldMkLst>
        <pc:spChg chg="mod">
          <ac:chgData name="Mullen (ESO), Paul J" userId="bf3d1d73-b4d7-4bb4-8793-c91dcec30622" providerId="ADAL" clId="{9D6212E2-4B93-4A72-9A04-2CCAAE24B363}" dt="2020-08-19T07:22:19.918" v="5362" actId="20577"/>
          <ac:spMkLst>
            <pc:docMk/>
            <pc:sldMk cId="1238725087" sldId="1243"/>
            <ac:spMk id="6" creationId="{00000000-0000-0000-0000-000000000000}"/>
          </ac:spMkLst>
        </pc:spChg>
        <pc:graphicFrameChg chg="mod">
          <ac:chgData name="Mullen (ESO), Paul J" userId="bf3d1d73-b4d7-4bb4-8793-c91dcec30622" providerId="ADAL" clId="{9D6212E2-4B93-4A72-9A04-2CCAAE24B363}" dt="2020-08-19T07:20:53.974" v="5340" actId="20577"/>
          <ac:graphicFrameMkLst>
            <pc:docMk/>
            <pc:sldMk cId="1238725087" sldId="1243"/>
            <ac:graphicFrameMk id="7" creationId="{7DFD89C7-9E45-49FB-BF80-4F609B538100}"/>
          </ac:graphicFrameMkLst>
        </pc:graphicFrameChg>
      </pc:sldChg>
      <pc:sldChg chg="modSp">
        <pc:chgData name="Mullen (ESO), Paul J" userId="bf3d1d73-b4d7-4bb4-8793-c91dcec30622" providerId="ADAL" clId="{9D6212E2-4B93-4A72-9A04-2CCAAE24B363}" dt="2020-08-19T16:52:22.373" v="10016" actId="20577"/>
        <pc:sldMkLst>
          <pc:docMk/>
          <pc:sldMk cId="2170277440" sldId="1285"/>
        </pc:sldMkLst>
        <pc:spChg chg="mod">
          <ac:chgData name="Mullen (ESO), Paul J" userId="bf3d1d73-b4d7-4bb4-8793-c91dcec30622" providerId="ADAL" clId="{9D6212E2-4B93-4A72-9A04-2CCAAE24B363}" dt="2020-08-17T16:17:23.216" v="1919" actId="14100"/>
          <ac:spMkLst>
            <pc:docMk/>
            <pc:sldMk cId="2170277440" sldId="1285"/>
            <ac:spMk id="2" creationId="{00000000-0000-0000-0000-000000000000}"/>
          </ac:spMkLst>
        </pc:spChg>
        <pc:graphicFrameChg chg="mod modGraphic">
          <ac:chgData name="Mullen (ESO), Paul J" userId="bf3d1d73-b4d7-4bb4-8793-c91dcec30622" providerId="ADAL" clId="{9D6212E2-4B93-4A72-9A04-2CCAAE24B363}" dt="2020-08-19T16:52:22.373" v="10016" actId="20577"/>
          <ac:graphicFrameMkLst>
            <pc:docMk/>
            <pc:sldMk cId="2170277440" sldId="1285"/>
            <ac:graphicFrameMk id="4" creationId="{CBD83B3D-3680-423E-BAED-52E4E6678DDC}"/>
          </ac:graphicFrameMkLst>
        </pc:graphicFrameChg>
      </pc:sldChg>
      <pc:sldChg chg="del">
        <pc:chgData name="Mullen (ESO), Paul J" userId="bf3d1d73-b4d7-4bb4-8793-c91dcec30622" providerId="ADAL" clId="{9D6212E2-4B93-4A72-9A04-2CCAAE24B363}" dt="2020-08-19T13:35:13.910" v="7061" actId="2696"/>
        <pc:sldMkLst>
          <pc:docMk/>
          <pc:sldMk cId="2422579896" sldId="1293"/>
        </pc:sldMkLst>
      </pc:sldChg>
      <pc:sldChg chg="addSp delSp add">
        <pc:chgData name="Mullen (ESO), Paul J" userId="bf3d1d73-b4d7-4bb4-8793-c91dcec30622" providerId="ADAL" clId="{9D6212E2-4B93-4A72-9A04-2CCAAE24B363}" dt="2020-08-16T08:31:08.247" v="1623"/>
        <pc:sldMkLst>
          <pc:docMk/>
          <pc:sldMk cId="2496902730" sldId="1295"/>
        </pc:sldMkLst>
        <pc:graphicFrameChg chg="add del">
          <ac:chgData name="Mullen (ESO), Paul J" userId="bf3d1d73-b4d7-4bb4-8793-c91dcec30622" providerId="ADAL" clId="{9D6212E2-4B93-4A72-9A04-2CCAAE24B363}" dt="2020-08-16T08:31:00.789" v="1621"/>
          <ac:graphicFrameMkLst>
            <pc:docMk/>
            <pc:sldMk cId="2496902730" sldId="1295"/>
            <ac:graphicFrameMk id="5" creationId="{B4DABEE1-AAF5-48E9-8425-2761818A53E1}"/>
          </ac:graphicFrameMkLst>
        </pc:graphicFrameChg>
        <pc:graphicFrameChg chg="add del">
          <ac:chgData name="Mullen (ESO), Paul J" userId="bf3d1d73-b4d7-4bb4-8793-c91dcec30622" providerId="ADAL" clId="{9D6212E2-4B93-4A72-9A04-2CCAAE24B363}" dt="2020-08-16T08:31:08.247" v="1623"/>
          <ac:graphicFrameMkLst>
            <pc:docMk/>
            <pc:sldMk cId="2496902730" sldId="1295"/>
            <ac:graphicFrameMk id="6" creationId="{CC2F2E02-E8A5-4732-B82D-2DDCEAA0702A}"/>
          </ac:graphicFrameMkLst>
        </pc:graphicFrameChg>
      </pc:sldChg>
      <pc:sldChg chg="modSp add del">
        <pc:chgData name="Mullen (ESO), Paul J" userId="bf3d1d73-b4d7-4bb4-8793-c91dcec30622" providerId="ADAL" clId="{9D6212E2-4B93-4A72-9A04-2CCAAE24B363}" dt="2020-08-19T14:19:52.277" v="7696" actId="2696"/>
        <pc:sldMkLst>
          <pc:docMk/>
          <pc:sldMk cId="3278010890" sldId="1296"/>
        </pc:sldMkLst>
        <pc:spChg chg="mod">
          <ac:chgData name="Mullen (ESO), Paul J" userId="bf3d1d73-b4d7-4bb4-8793-c91dcec30622" providerId="ADAL" clId="{9D6212E2-4B93-4A72-9A04-2CCAAE24B363}" dt="2020-08-19T14:16:07.082" v="7646" actId="113"/>
          <ac:spMkLst>
            <pc:docMk/>
            <pc:sldMk cId="3278010890" sldId="1296"/>
            <ac:spMk id="3" creationId="{00000000-0000-0000-0000-000000000000}"/>
          </ac:spMkLst>
        </pc:spChg>
      </pc:sldChg>
      <pc:sldChg chg="modSp add del">
        <pc:chgData name="Mullen (ESO), Paul J" userId="bf3d1d73-b4d7-4bb4-8793-c91dcec30622" providerId="ADAL" clId="{9D6212E2-4B93-4A72-9A04-2CCAAE24B363}" dt="2020-08-19T14:15:58.854" v="7644" actId="2696"/>
        <pc:sldMkLst>
          <pc:docMk/>
          <pc:sldMk cId="4240595074" sldId="1296"/>
        </pc:sldMkLst>
        <pc:spChg chg="mod">
          <ac:chgData name="Mullen (ESO), Paul J" userId="bf3d1d73-b4d7-4bb4-8793-c91dcec30622" providerId="ADAL" clId="{9D6212E2-4B93-4A72-9A04-2CCAAE24B363}" dt="2020-08-16T08:32:09.109" v="1643" actId="20577"/>
          <ac:spMkLst>
            <pc:docMk/>
            <pc:sldMk cId="4240595074" sldId="1296"/>
            <ac:spMk id="4" creationId="{00000000-0000-0000-0000-000000000000}"/>
          </ac:spMkLst>
        </pc:spChg>
        <pc:graphicFrameChg chg="modGraphic">
          <ac:chgData name="Mullen (ESO), Paul J" userId="bf3d1d73-b4d7-4bb4-8793-c91dcec30622" providerId="ADAL" clId="{9D6212E2-4B93-4A72-9A04-2CCAAE24B363}" dt="2020-08-16T08:31:51.329" v="1633" actId="14100"/>
          <ac:graphicFrameMkLst>
            <pc:docMk/>
            <pc:sldMk cId="4240595074" sldId="1296"/>
            <ac:graphicFrameMk id="5" creationId="{EB7D2FD4-68D9-494A-967D-05746A2B7557}"/>
          </ac:graphicFrameMkLst>
        </pc:graphicFrameChg>
      </pc:sldChg>
      <pc:sldChg chg="modSp add ord">
        <pc:chgData name="Mullen (ESO), Paul J" userId="bf3d1d73-b4d7-4bb4-8793-c91dcec30622" providerId="ADAL" clId="{9D6212E2-4B93-4A72-9A04-2CCAAE24B363}" dt="2020-08-19T14:52:03.870" v="8468" actId="6549"/>
        <pc:sldMkLst>
          <pc:docMk/>
          <pc:sldMk cId="41955366" sldId="1297"/>
        </pc:sldMkLst>
        <pc:spChg chg="mod">
          <ac:chgData name="Mullen (ESO), Paul J" userId="bf3d1d73-b4d7-4bb4-8793-c91dcec30622" providerId="ADAL" clId="{9D6212E2-4B93-4A72-9A04-2CCAAE24B363}" dt="2020-08-19T14:22:20.623" v="7726" actId="113"/>
          <ac:spMkLst>
            <pc:docMk/>
            <pc:sldMk cId="41955366" sldId="1297"/>
            <ac:spMk id="3" creationId="{00000000-0000-0000-0000-000000000000}"/>
          </ac:spMkLst>
        </pc:spChg>
        <pc:spChg chg="mod">
          <ac:chgData name="Mullen (ESO), Paul J" userId="bf3d1d73-b4d7-4bb4-8793-c91dcec30622" providerId="ADAL" clId="{9D6212E2-4B93-4A72-9A04-2CCAAE24B363}" dt="2020-08-19T14:52:03.870" v="8468" actId="6549"/>
          <ac:spMkLst>
            <pc:docMk/>
            <pc:sldMk cId="41955366" sldId="1297"/>
            <ac:spMk id="4" creationId="{00000000-0000-0000-0000-000000000000}"/>
          </ac:spMkLst>
        </pc:spChg>
        <pc:graphicFrameChg chg="mod modGraphic">
          <ac:chgData name="Mullen (ESO), Paul J" userId="bf3d1d73-b4d7-4bb4-8793-c91dcec30622" providerId="ADAL" clId="{9D6212E2-4B93-4A72-9A04-2CCAAE24B363}" dt="2020-08-19T14:19:25.645" v="7684" actId="1076"/>
          <ac:graphicFrameMkLst>
            <pc:docMk/>
            <pc:sldMk cId="41955366" sldId="1297"/>
            <ac:graphicFrameMk id="5" creationId="{EB7D2FD4-68D9-494A-967D-05746A2B7557}"/>
          </ac:graphicFrameMkLst>
        </pc:graphicFrameChg>
      </pc:sldChg>
      <pc:sldChg chg="modSp add">
        <pc:chgData name="Mullen (ESO), Paul J" userId="bf3d1d73-b4d7-4bb4-8793-c91dcec30622" providerId="ADAL" clId="{9D6212E2-4B93-4A72-9A04-2CCAAE24B363}" dt="2020-08-19T16:51:26.766" v="9966" actId="207"/>
        <pc:sldMkLst>
          <pc:docMk/>
          <pc:sldMk cId="2075471195" sldId="1298"/>
        </pc:sldMkLst>
        <pc:spChg chg="mod">
          <ac:chgData name="Mullen (ESO), Paul J" userId="bf3d1d73-b4d7-4bb4-8793-c91dcec30622" providerId="ADAL" clId="{9D6212E2-4B93-4A72-9A04-2CCAAE24B363}" dt="2020-08-19T16:51:26.766" v="9966" actId="207"/>
          <ac:spMkLst>
            <pc:docMk/>
            <pc:sldMk cId="2075471195" sldId="1298"/>
            <ac:spMk id="3" creationId="{00000000-0000-0000-0000-000000000000}"/>
          </ac:spMkLst>
        </pc:spChg>
        <pc:spChg chg="mod">
          <ac:chgData name="Mullen (ESO), Paul J" userId="bf3d1d73-b4d7-4bb4-8793-c91dcec30622" providerId="ADAL" clId="{9D6212E2-4B93-4A72-9A04-2CCAAE24B363}" dt="2020-08-17T16:22:14.112" v="2601" actId="14100"/>
          <ac:spMkLst>
            <pc:docMk/>
            <pc:sldMk cId="2075471195" sldId="1298"/>
            <ac:spMk id="4" creationId="{00000000-0000-0000-0000-000000000000}"/>
          </ac:spMkLst>
        </pc:spChg>
      </pc:sldChg>
      <pc:sldChg chg="modSp add">
        <pc:chgData name="Mullen (ESO), Paul J" userId="bf3d1d73-b4d7-4bb4-8793-c91dcec30622" providerId="ADAL" clId="{9D6212E2-4B93-4A72-9A04-2CCAAE24B363}" dt="2020-08-20T07:26:35.142" v="10155" actId="20577"/>
        <pc:sldMkLst>
          <pc:docMk/>
          <pc:sldMk cId="2801744008" sldId="1299"/>
        </pc:sldMkLst>
        <pc:spChg chg="mod">
          <ac:chgData name="Mullen (ESO), Paul J" userId="bf3d1d73-b4d7-4bb4-8793-c91dcec30622" providerId="ADAL" clId="{9D6212E2-4B93-4A72-9A04-2CCAAE24B363}" dt="2020-08-17T16:17:37.110" v="1945" actId="20577"/>
          <ac:spMkLst>
            <pc:docMk/>
            <pc:sldMk cId="2801744008" sldId="1299"/>
            <ac:spMk id="2" creationId="{00000000-0000-0000-0000-000000000000}"/>
          </ac:spMkLst>
        </pc:spChg>
        <pc:spChg chg="mod">
          <ac:chgData name="Mullen (ESO), Paul J" userId="bf3d1d73-b4d7-4bb4-8793-c91dcec30622" providerId="ADAL" clId="{9D6212E2-4B93-4A72-9A04-2CCAAE24B363}" dt="2020-08-17T16:18:00.634" v="2033" actId="20577"/>
          <ac:spMkLst>
            <pc:docMk/>
            <pc:sldMk cId="2801744008" sldId="1299"/>
            <ac:spMk id="3" creationId="{00000000-0000-0000-0000-000000000000}"/>
          </ac:spMkLst>
        </pc:spChg>
        <pc:graphicFrameChg chg="mod modGraphic">
          <ac:chgData name="Mullen (ESO), Paul J" userId="bf3d1d73-b4d7-4bb4-8793-c91dcec30622" providerId="ADAL" clId="{9D6212E2-4B93-4A72-9A04-2CCAAE24B363}" dt="2020-08-20T07:26:35.142" v="10155" actId="20577"/>
          <ac:graphicFrameMkLst>
            <pc:docMk/>
            <pc:sldMk cId="2801744008" sldId="1299"/>
            <ac:graphicFrameMk id="4" creationId="{CBD83B3D-3680-423E-BAED-52E4E6678DDC}"/>
          </ac:graphicFrameMkLst>
        </pc:graphicFrameChg>
      </pc:sldChg>
      <pc:sldChg chg="modSp add">
        <pc:chgData name="Mullen (ESO), Paul J" userId="bf3d1d73-b4d7-4bb4-8793-c91dcec30622" providerId="ADAL" clId="{9D6212E2-4B93-4A72-9A04-2CCAAE24B363}" dt="2020-08-20T06:45:17.866" v="10154" actId="207"/>
        <pc:sldMkLst>
          <pc:docMk/>
          <pc:sldMk cId="2331154681" sldId="1300"/>
        </pc:sldMkLst>
        <pc:spChg chg="mod">
          <ac:chgData name="Mullen (ESO), Paul J" userId="bf3d1d73-b4d7-4bb4-8793-c91dcec30622" providerId="ADAL" clId="{9D6212E2-4B93-4A72-9A04-2CCAAE24B363}" dt="2020-08-20T06:45:17.866" v="10154" actId="207"/>
          <ac:spMkLst>
            <pc:docMk/>
            <pc:sldMk cId="2331154681" sldId="1300"/>
            <ac:spMk id="2" creationId="{00000000-0000-0000-0000-000000000000}"/>
          </ac:spMkLst>
        </pc:spChg>
        <pc:graphicFrameChg chg="mod">
          <ac:chgData name="Mullen (ESO), Paul J" userId="bf3d1d73-b4d7-4bb4-8793-c91dcec30622" providerId="ADAL" clId="{9D6212E2-4B93-4A72-9A04-2CCAAE24B363}" dt="2020-08-19T20:09:40.625" v="10139" actId="12100"/>
          <ac:graphicFrameMkLst>
            <pc:docMk/>
            <pc:sldMk cId="2331154681" sldId="1300"/>
            <ac:graphicFrameMk id="4" creationId="{00000000-0000-0000-0000-000000000000}"/>
          </ac:graphicFrameMkLst>
        </pc:graphicFrameChg>
      </pc:sldChg>
      <pc:sldChg chg="add del">
        <pc:chgData name="Mullen (ESO), Paul J" userId="bf3d1d73-b4d7-4bb4-8793-c91dcec30622" providerId="ADAL" clId="{9D6212E2-4B93-4A72-9A04-2CCAAE24B363}" dt="2020-08-19T07:20:01.035" v="5297" actId="2696"/>
        <pc:sldMkLst>
          <pc:docMk/>
          <pc:sldMk cId="497067963" sldId="1301"/>
        </pc:sldMkLst>
      </pc:sldChg>
      <pc:sldChg chg="addSp modSp add">
        <pc:chgData name="Mullen (ESO), Paul J" userId="bf3d1d73-b4d7-4bb4-8793-c91dcec30622" providerId="ADAL" clId="{9D6212E2-4B93-4A72-9A04-2CCAAE24B363}" dt="2020-08-20T07:48:32.635" v="10172" actId="1076"/>
        <pc:sldMkLst>
          <pc:docMk/>
          <pc:sldMk cId="2838884383" sldId="1301"/>
        </pc:sldMkLst>
        <pc:spChg chg="add mod">
          <ac:chgData name="Mullen (ESO), Paul J" userId="bf3d1d73-b4d7-4bb4-8793-c91dcec30622" providerId="ADAL" clId="{9D6212E2-4B93-4A72-9A04-2CCAAE24B363}" dt="2020-08-19T13:26:00.894" v="6672" actId="5793"/>
          <ac:spMkLst>
            <pc:docMk/>
            <pc:sldMk cId="2838884383" sldId="1301"/>
            <ac:spMk id="2" creationId="{0DF4E654-0081-4F95-B265-17C33D777E6F}"/>
          </ac:spMkLst>
        </pc:spChg>
        <pc:spChg chg="mod">
          <ac:chgData name="Mullen (ESO), Paul J" userId="bf3d1d73-b4d7-4bb4-8793-c91dcec30622" providerId="ADAL" clId="{9D6212E2-4B93-4A72-9A04-2CCAAE24B363}" dt="2020-08-20T07:48:30.977" v="10171" actId="20577"/>
          <ac:spMkLst>
            <pc:docMk/>
            <pc:sldMk cId="2838884383" sldId="1301"/>
            <ac:spMk id="3" creationId="{00000000-0000-0000-0000-000000000000}"/>
          </ac:spMkLst>
        </pc:spChg>
        <pc:spChg chg="mod">
          <ac:chgData name="Mullen (ESO), Paul J" userId="bf3d1d73-b4d7-4bb4-8793-c91dcec30622" providerId="ADAL" clId="{9D6212E2-4B93-4A72-9A04-2CCAAE24B363}" dt="2020-08-20T07:48:32.635" v="10172" actId="1076"/>
          <ac:spMkLst>
            <pc:docMk/>
            <pc:sldMk cId="2838884383" sldId="1301"/>
            <ac:spMk id="4" creationId="{00000000-0000-0000-0000-000000000000}"/>
          </ac:spMkLst>
        </pc:spChg>
        <pc:graphicFrameChg chg="mod modGraphic">
          <ac:chgData name="Mullen (ESO), Paul J" userId="bf3d1d73-b4d7-4bb4-8793-c91dcec30622" providerId="ADAL" clId="{9D6212E2-4B93-4A72-9A04-2CCAAE24B363}" dt="2020-08-19T13:32:40.520" v="6962" actId="1076"/>
          <ac:graphicFrameMkLst>
            <pc:docMk/>
            <pc:sldMk cId="2838884383" sldId="1301"/>
            <ac:graphicFrameMk id="8" creationId="{C150856E-20E9-48DF-8D0A-94F7490818C9}"/>
          </ac:graphicFrameMkLst>
        </pc:graphicFrameChg>
      </pc:sldChg>
      <pc:sldChg chg="addSp delSp modSp add">
        <pc:chgData name="Mullen (ESO), Paul J" userId="bf3d1d73-b4d7-4bb4-8793-c91dcec30622" providerId="ADAL" clId="{9D6212E2-4B93-4A72-9A04-2CCAAE24B363}" dt="2020-08-19T13:32:09.883" v="6958" actId="1076"/>
        <pc:sldMkLst>
          <pc:docMk/>
          <pc:sldMk cId="1416234508" sldId="1302"/>
        </pc:sldMkLst>
        <pc:spChg chg="del mod">
          <ac:chgData name="Mullen (ESO), Paul J" userId="bf3d1d73-b4d7-4bb4-8793-c91dcec30622" providerId="ADAL" clId="{9D6212E2-4B93-4A72-9A04-2CCAAE24B363}" dt="2020-08-19T13:18:16.537" v="6425" actId="478"/>
          <ac:spMkLst>
            <pc:docMk/>
            <pc:sldMk cId="1416234508" sldId="1302"/>
            <ac:spMk id="2" creationId="{0DF4E654-0081-4F95-B265-17C33D777E6F}"/>
          </ac:spMkLst>
        </pc:spChg>
        <pc:spChg chg="del">
          <ac:chgData name="Mullen (ESO), Paul J" userId="bf3d1d73-b4d7-4bb4-8793-c91dcec30622" providerId="ADAL" clId="{9D6212E2-4B93-4A72-9A04-2CCAAE24B363}" dt="2020-08-19T13:18:21.977" v="6427" actId="478"/>
          <ac:spMkLst>
            <pc:docMk/>
            <pc:sldMk cId="1416234508" sldId="1302"/>
            <ac:spMk id="3" creationId="{00000000-0000-0000-0000-000000000000}"/>
          </ac:spMkLst>
        </pc:spChg>
        <pc:spChg chg="mod">
          <ac:chgData name="Mullen (ESO), Paul J" userId="bf3d1d73-b4d7-4bb4-8793-c91dcec30622" providerId="ADAL" clId="{9D6212E2-4B93-4A72-9A04-2CCAAE24B363}" dt="2020-08-19T13:32:03.025" v="6956" actId="14100"/>
          <ac:spMkLst>
            <pc:docMk/>
            <pc:sldMk cId="1416234508" sldId="1302"/>
            <ac:spMk id="4" creationId="{00000000-0000-0000-0000-000000000000}"/>
          </ac:spMkLst>
        </pc:spChg>
        <pc:graphicFrameChg chg="add mod modGraphic">
          <ac:chgData name="Mullen (ESO), Paul J" userId="bf3d1d73-b4d7-4bb4-8793-c91dcec30622" providerId="ADAL" clId="{9D6212E2-4B93-4A72-9A04-2CCAAE24B363}" dt="2020-08-19T13:32:09.883" v="6958" actId="1076"/>
          <ac:graphicFrameMkLst>
            <pc:docMk/>
            <pc:sldMk cId="1416234508" sldId="1302"/>
            <ac:graphicFrameMk id="5" creationId="{47F74D26-DECE-430A-9731-B91CDA685534}"/>
          </ac:graphicFrameMkLst>
        </pc:graphicFrameChg>
        <pc:graphicFrameChg chg="del modGraphic">
          <ac:chgData name="Mullen (ESO), Paul J" userId="bf3d1d73-b4d7-4bb4-8793-c91dcec30622" providerId="ADAL" clId="{9D6212E2-4B93-4A72-9A04-2CCAAE24B363}" dt="2020-08-19T13:18:24.376" v="6428" actId="478"/>
          <ac:graphicFrameMkLst>
            <pc:docMk/>
            <pc:sldMk cId="1416234508" sldId="1302"/>
            <ac:graphicFrameMk id="8" creationId="{C150856E-20E9-48DF-8D0A-94F7490818C9}"/>
          </ac:graphicFrameMkLst>
        </pc:graphicFrameChg>
      </pc:sldChg>
      <pc:sldChg chg="addSp delSp modSp add">
        <pc:chgData name="Mullen (ESO), Paul J" userId="bf3d1d73-b4d7-4bb4-8793-c91dcec30622" providerId="ADAL" clId="{9D6212E2-4B93-4A72-9A04-2CCAAE24B363}" dt="2020-08-19T14:00:34.036" v="7312" actId="20577"/>
        <pc:sldMkLst>
          <pc:docMk/>
          <pc:sldMk cId="107982661" sldId="1303"/>
        </pc:sldMkLst>
        <pc:spChg chg="del mod">
          <ac:chgData name="Mullen (ESO), Paul J" userId="bf3d1d73-b4d7-4bb4-8793-c91dcec30622" providerId="ADAL" clId="{9D6212E2-4B93-4A72-9A04-2CCAAE24B363}" dt="2020-08-19T13:27:37.721" v="6690"/>
          <ac:spMkLst>
            <pc:docMk/>
            <pc:sldMk cId="107982661" sldId="1303"/>
            <ac:spMk id="2" creationId="{0DF4E654-0081-4F95-B265-17C33D777E6F}"/>
          </ac:spMkLst>
        </pc:spChg>
        <pc:spChg chg="del">
          <ac:chgData name="Mullen (ESO), Paul J" userId="bf3d1d73-b4d7-4bb4-8793-c91dcec30622" providerId="ADAL" clId="{9D6212E2-4B93-4A72-9A04-2CCAAE24B363}" dt="2020-08-19T13:27:24.725" v="6686" actId="478"/>
          <ac:spMkLst>
            <pc:docMk/>
            <pc:sldMk cId="107982661" sldId="1303"/>
            <ac:spMk id="3" creationId="{00000000-0000-0000-0000-000000000000}"/>
          </ac:spMkLst>
        </pc:spChg>
        <pc:spChg chg="mod">
          <ac:chgData name="Mullen (ESO), Paul J" userId="bf3d1d73-b4d7-4bb4-8793-c91dcec30622" providerId="ADAL" clId="{9D6212E2-4B93-4A72-9A04-2CCAAE24B363}" dt="2020-08-19T13:26:25.642" v="6685" actId="20577"/>
          <ac:spMkLst>
            <pc:docMk/>
            <pc:sldMk cId="107982661" sldId="1303"/>
            <ac:spMk id="4" creationId="{00000000-0000-0000-0000-000000000000}"/>
          </ac:spMkLst>
        </pc:spChg>
        <pc:graphicFrameChg chg="add mod modGraphic">
          <ac:chgData name="Mullen (ESO), Paul J" userId="bf3d1d73-b4d7-4bb4-8793-c91dcec30622" providerId="ADAL" clId="{9D6212E2-4B93-4A72-9A04-2CCAAE24B363}" dt="2020-08-19T14:00:34.036" v="7312" actId="20577"/>
          <ac:graphicFrameMkLst>
            <pc:docMk/>
            <pc:sldMk cId="107982661" sldId="1303"/>
            <ac:graphicFrameMk id="5" creationId="{6E1AF7CB-EB0B-4095-85E4-F0DAE7AD0189}"/>
          </ac:graphicFrameMkLst>
        </pc:graphicFrameChg>
        <pc:graphicFrameChg chg="del">
          <ac:chgData name="Mullen (ESO), Paul J" userId="bf3d1d73-b4d7-4bb4-8793-c91dcec30622" providerId="ADAL" clId="{9D6212E2-4B93-4A72-9A04-2CCAAE24B363}" dt="2020-08-19T13:27:29.223" v="6687" actId="478"/>
          <ac:graphicFrameMkLst>
            <pc:docMk/>
            <pc:sldMk cId="107982661" sldId="1303"/>
            <ac:graphicFrameMk id="8" creationId="{C150856E-20E9-48DF-8D0A-94F7490818C9}"/>
          </ac:graphicFrameMkLst>
        </pc:graphicFrameChg>
      </pc:sldChg>
      <pc:sldChg chg="modSp add">
        <pc:chgData name="Mullen (ESO), Paul J" userId="bf3d1d73-b4d7-4bb4-8793-c91dcec30622" providerId="ADAL" clId="{9D6212E2-4B93-4A72-9A04-2CCAAE24B363}" dt="2020-08-19T18:04:21.601" v="10019" actId="20577"/>
        <pc:sldMkLst>
          <pc:docMk/>
          <pc:sldMk cId="2133116666" sldId="1304"/>
        </pc:sldMkLst>
        <pc:spChg chg="mod">
          <ac:chgData name="Mullen (ESO), Paul J" userId="bf3d1d73-b4d7-4bb4-8793-c91dcec30622" providerId="ADAL" clId="{9D6212E2-4B93-4A72-9A04-2CCAAE24B363}" dt="2020-08-19T18:04:21.601" v="10019" actId="20577"/>
          <ac:spMkLst>
            <pc:docMk/>
            <pc:sldMk cId="2133116666" sldId="1304"/>
            <ac:spMk id="2" creationId="{00000000-0000-0000-0000-000000000000}"/>
          </ac:spMkLst>
        </pc:spChg>
      </pc:sldChg>
      <pc:sldChg chg="modSp add del">
        <pc:chgData name="Mullen (ESO), Paul J" userId="bf3d1d73-b4d7-4bb4-8793-c91dcec30622" providerId="ADAL" clId="{9D6212E2-4B93-4A72-9A04-2CCAAE24B363}" dt="2020-08-19T16:01:12.193" v="8878" actId="2696"/>
        <pc:sldMkLst>
          <pc:docMk/>
          <pc:sldMk cId="3686531911" sldId="1304"/>
        </pc:sldMkLst>
        <pc:spChg chg="mod">
          <ac:chgData name="Mullen (ESO), Paul J" userId="bf3d1d73-b4d7-4bb4-8793-c91dcec30622" providerId="ADAL" clId="{9D6212E2-4B93-4A72-9A04-2CCAAE24B363}" dt="2020-08-19T13:35:03.347" v="7059" actId="113"/>
          <ac:spMkLst>
            <pc:docMk/>
            <pc:sldMk cId="3686531911" sldId="1304"/>
            <ac:spMk id="2" creationId="{00000000-0000-0000-0000-000000000000}"/>
          </ac:spMkLst>
        </pc:spChg>
      </pc:sldChg>
      <pc:sldChg chg="modSp add del">
        <pc:chgData name="Mullen (ESO), Paul J" userId="bf3d1d73-b4d7-4bb4-8793-c91dcec30622" providerId="ADAL" clId="{9D6212E2-4B93-4A72-9A04-2CCAAE24B363}" dt="2020-08-19T13:41:58.945" v="7192" actId="2696"/>
        <pc:sldMkLst>
          <pc:docMk/>
          <pc:sldMk cId="3151586852" sldId="1305"/>
        </pc:sldMkLst>
        <pc:spChg chg="mod">
          <ac:chgData name="Mullen (ESO), Paul J" userId="bf3d1d73-b4d7-4bb4-8793-c91dcec30622" providerId="ADAL" clId="{9D6212E2-4B93-4A72-9A04-2CCAAE24B363}" dt="2020-08-19T13:36:15.005" v="7074" actId="20577"/>
          <ac:spMkLst>
            <pc:docMk/>
            <pc:sldMk cId="3151586852" sldId="1305"/>
            <ac:spMk id="4" creationId="{00000000-0000-0000-0000-000000000000}"/>
          </ac:spMkLst>
        </pc:spChg>
      </pc:sldChg>
      <pc:sldChg chg="addSp delSp modSp add">
        <pc:chgData name="Mullen (ESO), Paul J" userId="bf3d1d73-b4d7-4bb4-8793-c91dcec30622" providerId="ADAL" clId="{9D6212E2-4B93-4A72-9A04-2CCAAE24B363}" dt="2020-08-19T13:41:45.072" v="7191" actId="1076"/>
        <pc:sldMkLst>
          <pc:docMk/>
          <pc:sldMk cId="3558776666" sldId="1306"/>
        </pc:sldMkLst>
        <pc:spChg chg="mod">
          <ac:chgData name="Mullen (ESO), Paul J" userId="bf3d1d73-b4d7-4bb4-8793-c91dcec30622" providerId="ADAL" clId="{9D6212E2-4B93-4A72-9A04-2CCAAE24B363}" dt="2020-08-19T13:39:39.347" v="7157" actId="20577"/>
          <ac:spMkLst>
            <pc:docMk/>
            <pc:sldMk cId="3558776666" sldId="1306"/>
            <ac:spMk id="4" creationId="{00000000-0000-0000-0000-000000000000}"/>
          </ac:spMkLst>
        </pc:spChg>
        <pc:spChg chg="mod">
          <ac:chgData name="Mullen (ESO), Paul J" userId="bf3d1d73-b4d7-4bb4-8793-c91dcec30622" providerId="ADAL" clId="{9D6212E2-4B93-4A72-9A04-2CCAAE24B363}" dt="2020-08-19T13:41:45.072" v="7191" actId="1076"/>
          <ac:spMkLst>
            <pc:docMk/>
            <pc:sldMk cId="3558776666" sldId="1306"/>
            <ac:spMk id="7" creationId="{F22B14C9-80E6-42E7-9F6D-362C00F7B787}"/>
          </ac:spMkLst>
        </pc:spChg>
        <pc:graphicFrameChg chg="add del">
          <ac:chgData name="Mullen (ESO), Paul J" userId="bf3d1d73-b4d7-4bb4-8793-c91dcec30622" providerId="ADAL" clId="{9D6212E2-4B93-4A72-9A04-2CCAAE24B363}" dt="2020-08-19T13:40:10.836" v="7160"/>
          <ac:graphicFrameMkLst>
            <pc:docMk/>
            <pc:sldMk cId="3558776666" sldId="1306"/>
            <ac:graphicFrameMk id="2" creationId="{F561EA7E-F894-41B5-81B5-6E686223D810}"/>
          </ac:graphicFrameMkLst>
        </pc:graphicFrameChg>
        <pc:picChg chg="del">
          <ac:chgData name="Mullen (ESO), Paul J" userId="bf3d1d73-b4d7-4bb4-8793-c91dcec30622" providerId="ADAL" clId="{9D6212E2-4B93-4A72-9A04-2CCAAE24B363}" dt="2020-08-19T13:39:41.455" v="7158" actId="478"/>
          <ac:picMkLst>
            <pc:docMk/>
            <pc:sldMk cId="3558776666" sldId="1306"/>
            <ac:picMk id="5" creationId="{F3C4E132-9FA5-4F83-80D8-FA4846430168}"/>
          </ac:picMkLst>
        </pc:picChg>
        <pc:picChg chg="add mod">
          <ac:chgData name="Mullen (ESO), Paul J" userId="bf3d1d73-b4d7-4bb4-8793-c91dcec30622" providerId="ADAL" clId="{9D6212E2-4B93-4A72-9A04-2CCAAE24B363}" dt="2020-08-19T13:40:46.594" v="7167" actId="14100"/>
          <ac:picMkLst>
            <pc:docMk/>
            <pc:sldMk cId="3558776666" sldId="1306"/>
            <ac:picMk id="6" creationId="{67584E72-0438-4750-9787-0FA8A0491D25}"/>
          </ac:picMkLst>
        </pc:picChg>
      </pc:sldChg>
      <pc:sldChg chg="modSp add">
        <pc:chgData name="Mullen (ESO), Paul J" userId="bf3d1d73-b4d7-4bb4-8793-c91dcec30622" providerId="ADAL" clId="{9D6212E2-4B93-4A72-9A04-2CCAAE24B363}" dt="2020-08-19T16:21:41.171" v="9036" actId="123"/>
        <pc:sldMkLst>
          <pc:docMk/>
          <pc:sldMk cId="3177833581" sldId="1307"/>
        </pc:sldMkLst>
        <pc:graphicFrameChg chg="mod modGraphic">
          <ac:chgData name="Mullen (ESO), Paul J" userId="bf3d1d73-b4d7-4bb4-8793-c91dcec30622" providerId="ADAL" clId="{9D6212E2-4B93-4A72-9A04-2CCAAE24B363}" dt="2020-08-19T16:21:41.171" v="9036" actId="123"/>
          <ac:graphicFrameMkLst>
            <pc:docMk/>
            <pc:sldMk cId="3177833581" sldId="1307"/>
            <ac:graphicFrameMk id="2" creationId="{EF8C479E-AD0F-49CE-9E29-9A55D994BF75}"/>
          </ac:graphicFrameMkLst>
        </pc:graphicFrameChg>
      </pc:sldChg>
      <pc:sldChg chg="modSp add">
        <pc:chgData name="Mullen (ESO), Paul J" userId="bf3d1d73-b4d7-4bb4-8793-c91dcec30622" providerId="ADAL" clId="{9D6212E2-4B93-4A72-9A04-2CCAAE24B363}" dt="2020-08-19T14:18:29.710" v="7678" actId="20577"/>
        <pc:sldMkLst>
          <pc:docMk/>
          <pc:sldMk cId="3297143159" sldId="1308"/>
        </pc:sldMkLst>
        <pc:spChg chg="mod">
          <ac:chgData name="Mullen (ESO), Paul J" userId="bf3d1d73-b4d7-4bb4-8793-c91dcec30622" providerId="ADAL" clId="{9D6212E2-4B93-4A72-9A04-2CCAAE24B363}" dt="2020-08-19T14:17:22.760" v="7649" actId="20577"/>
          <ac:spMkLst>
            <pc:docMk/>
            <pc:sldMk cId="3297143159" sldId="1308"/>
            <ac:spMk id="4" creationId="{00000000-0000-0000-0000-000000000000}"/>
          </ac:spMkLst>
        </pc:spChg>
        <pc:graphicFrameChg chg="mod modGraphic">
          <ac:chgData name="Mullen (ESO), Paul J" userId="bf3d1d73-b4d7-4bb4-8793-c91dcec30622" providerId="ADAL" clId="{9D6212E2-4B93-4A72-9A04-2CCAAE24B363}" dt="2020-08-19T14:18:29.710" v="7678" actId="20577"/>
          <ac:graphicFrameMkLst>
            <pc:docMk/>
            <pc:sldMk cId="3297143159" sldId="1308"/>
            <ac:graphicFrameMk id="2" creationId="{EF8C479E-AD0F-49CE-9E29-9A55D994BF75}"/>
          </ac:graphicFrameMkLst>
        </pc:graphicFrameChg>
      </pc:sldChg>
      <pc:sldChg chg="modSp add">
        <pc:chgData name="Mullen (ESO), Paul J" userId="bf3d1d73-b4d7-4bb4-8793-c91dcec30622" providerId="ADAL" clId="{9D6212E2-4B93-4A72-9A04-2CCAAE24B363}" dt="2020-08-19T14:20:53.867" v="7702" actId="207"/>
        <pc:sldMkLst>
          <pc:docMk/>
          <pc:sldMk cId="393502602" sldId="1309"/>
        </pc:sldMkLst>
        <pc:spChg chg="mod">
          <ac:chgData name="Mullen (ESO), Paul J" userId="bf3d1d73-b4d7-4bb4-8793-c91dcec30622" providerId="ADAL" clId="{9D6212E2-4B93-4A72-9A04-2CCAAE24B363}" dt="2020-08-19T14:20:53.867" v="7702" actId="207"/>
          <ac:spMkLst>
            <pc:docMk/>
            <pc:sldMk cId="393502602" sldId="1309"/>
            <ac:spMk id="4" creationId="{00000000-0000-0000-0000-000000000000}"/>
          </ac:spMkLst>
        </pc:spChg>
      </pc:sldChg>
      <pc:sldChg chg="add del">
        <pc:chgData name="Mullen (ESO), Paul J" userId="bf3d1d73-b4d7-4bb4-8793-c91dcec30622" providerId="ADAL" clId="{9D6212E2-4B93-4A72-9A04-2CCAAE24B363}" dt="2020-08-19T14:19:34.389" v="7686"/>
        <pc:sldMkLst>
          <pc:docMk/>
          <pc:sldMk cId="2825590428" sldId="1309"/>
        </pc:sldMkLst>
      </pc:sldChg>
      <pc:sldChg chg="add del">
        <pc:chgData name="Mullen (ESO), Paul J" userId="bf3d1d73-b4d7-4bb4-8793-c91dcec30622" providerId="ADAL" clId="{9D6212E2-4B93-4A72-9A04-2CCAAE24B363}" dt="2020-08-19T14:20:38.444" v="7700"/>
        <pc:sldMkLst>
          <pc:docMk/>
          <pc:sldMk cId="2578460259" sldId="1310"/>
        </pc:sldMkLst>
      </pc:sldChg>
      <pc:sldChg chg="modSp add">
        <pc:chgData name="Mullen (ESO), Paul J" userId="bf3d1d73-b4d7-4bb4-8793-c91dcec30622" providerId="ADAL" clId="{9D6212E2-4B93-4A72-9A04-2CCAAE24B363}" dt="2020-08-19T15:55:13.001" v="8670" actId="13926"/>
        <pc:sldMkLst>
          <pc:docMk/>
          <pc:sldMk cId="3123070510" sldId="1310"/>
        </pc:sldMkLst>
        <pc:spChg chg="mod">
          <ac:chgData name="Mullen (ESO), Paul J" userId="bf3d1d73-b4d7-4bb4-8793-c91dcec30622" providerId="ADAL" clId="{9D6212E2-4B93-4A72-9A04-2CCAAE24B363}" dt="2020-08-19T15:55:13.001" v="8670" actId="13926"/>
          <ac:spMkLst>
            <pc:docMk/>
            <pc:sldMk cId="3123070510" sldId="1310"/>
            <ac:spMk id="3" creationId="{00000000-0000-0000-0000-000000000000}"/>
          </ac:spMkLst>
        </pc:spChg>
        <pc:spChg chg="mod">
          <ac:chgData name="Mullen (ESO), Paul J" userId="bf3d1d73-b4d7-4bb4-8793-c91dcec30622" providerId="ADAL" clId="{9D6212E2-4B93-4A72-9A04-2CCAAE24B363}" dt="2020-08-19T14:22:38.694" v="7732" actId="20577"/>
          <ac:spMkLst>
            <pc:docMk/>
            <pc:sldMk cId="3123070510" sldId="1310"/>
            <ac:spMk id="4" creationId="{00000000-0000-0000-0000-000000000000}"/>
          </ac:spMkLst>
        </pc:spChg>
      </pc:sldChg>
      <pc:sldChg chg="add del">
        <pc:chgData name="Mullen (ESO), Paul J" userId="bf3d1d73-b4d7-4bb4-8793-c91dcec30622" providerId="ADAL" clId="{9D6212E2-4B93-4A72-9A04-2CCAAE24B363}" dt="2020-08-19T14:20:38.444" v="7700"/>
        <pc:sldMkLst>
          <pc:docMk/>
          <pc:sldMk cId="1070905877" sldId="1311"/>
        </pc:sldMkLst>
      </pc:sldChg>
      <pc:sldChg chg="addSp delSp modSp add">
        <pc:chgData name="Mullen (ESO), Paul J" userId="bf3d1d73-b4d7-4bb4-8793-c91dcec30622" providerId="ADAL" clId="{9D6212E2-4B93-4A72-9A04-2CCAAE24B363}" dt="2020-08-19T14:36:40.221" v="8117" actId="12385"/>
        <pc:sldMkLst>
          <pc:docMk/>
          <pc:sldMk cId="1263809663" sldId="1311"/>
        </pc:sldMkLst>
        <pc:spChg chg="del">
          <ac:chgData name="Mullen (ESO), Paul J" userId="bf3d1d73-b4d7-4bb4-8793-c91dcec30622" providerId="ADAL" clId="{9D6212E2-4B93-4A72-9A04-2CCAAE24B363}" dt="2020-08-19T14:26:11.301" v="7830" actId="478"/>
          <ac:spMkLst>
            <pc:docMk/>
            <pc:sldMk cId="1263809663" sldId="1311"/>
            <ac:spMk id="2" creationId="{0DF4E654-0081-4F95-B265-17C33D777E6F}"/>
          </ac:spMkLst>
        </pc:spChg>
        <pc:spChg chg="mod">
          <ac:chgData name="Mullen (ESO), Paul J" userId="bf3d1d73-b4d7-4bb4-8793-c91dcec30622" providerId="ADAL" clId="{9D6212E2-4B93-4A72-9A04-2CCAAE24B363}" dt="2020-08-19T14:35:50.933" v="8111" actId="5793"/>
          <ac:spMkLst>
            <pc:docMk/>
            <pc:sldMk cId="1263809663" sldId="1311"/>
            <ac:spMk id="3" creationId="{00000000-0000-0000-0000-000000000000}"/>
          </ac:spMkLst>
        </pc:spChg>
        <pc:spChg chg="mod">
          <ac:chgData name="Mullen (ESO), Paul J" userId="bf3d1d73-b4d7-4bb4-8793-c91dcec30622" providerId="ADAL" clId="{9D6212E2-4B93-4A72-9A04-2CCAAE24B363}" dt="2020-08-19T14:32:41.584" v="8073" actId="6549"/>
          <ac:spMkLst>
            <pc:docMk/>
            <pc:sldMk cId="1263809663" sldId="1311"/>
            <ac:spMk id="4" creationId="{00000000-0000-0000-0000-000000000000}"/>
          </ac:spMkLst>
        </pc:spChg>
        <pc:graphicFrameChg chg="add del mod modGraphic">
          <ac:chgData name="Mullen (ESO), Paul J" userId="bf3d1d73-b4d7-4bb4-8793-c91dcec30622" providerId="ADAL" clId="{9D6212E2-4B93-4A72-9A04-2CCAAE24B363}" dt="2020-08-19T14:29:21.880" v="7897"/>
          <ac:graphicFrameMkLst>
            <pc:docMk/>
            <pc:sldMk cId="1263809663" sldId="1311"/>
            <ac:graphicFrameMk id="5" creationId="{B7EE122D-259B-4517-B318-1F49619FF995}"/>
          </ac:graphicFrameMkLst>
        </pc:graphicFrameChg>
        <pc:graphicFrameChg chg="add mod modGraphic">
          <ac:chgData name="Mullen (ESO), Paul J" userId="bf3d1d73-b4d7-4bb4-8793-c91dcec30622" providerId="ADAL" clId="{9D6212E2-4B93-4A72-9A04-2CCAAE24B363}" dt="2020-08-19T14:36:40.221" v="8117" actId="12385"/>
          <ac:graphicFrameMkLst>
            <pc:docMk/>
            <pc:sldMk cId="1263809663" sldId="1311"/>
            <ac:graphicFrameMk id="7" creationId="{BC7FC28C-9222-4C0B-B160-730095963A1F}"/>
          </ac:graphicFrameMkLst>
        </pc:graphicFrameChg>
        <pc:graphicFrameChg chg="del">
          <ac:chgData name="Mullen (ESO), Paul J" userId="bf3d1d73-b4d7-4bb4-8793-c91dcec30622" providerId="ADAL" clId="{9D6212E2-4B93-4A72-9A04-2CCAAE24B363}" dt="2020-08-19T14:26:08.401" v="7829" actId="478"/>
          <ac:graphicFrameMkLst>
            <pc:docMk/>
            <pc:sldMk cId="1263809663" sldId="1311"/>
            <ac:graphicFrameMk id="8" creationId="{C150856E-20E9-48DF-8D0A-94F7490818C9}"/>
          </ac:graphicFrameMkLst>
        </pc:graphicFrameChg>
        <pc:picChg chg="add del mod">
          <ac:chgData name="Mullen (ESO), Paul J" userId="bf3d1d73-b4d7-4bb4-8793-c91dcec30622" providerId="ADAL" clId="{9D6212E2-4B93-4A72-9A04-2CCAAE24B363}" dt="2020-08-19T14:30:05.289" v="7903" actId="478"/>
          <ac:picMkLst>
            <pc:docMk/>
            <pc:sldMk cId="1263809663" sldId="1311"/>
            <ac:picMk id="6" creationId="{7CF9BAA3-AD22-4BFB-950F-B79F96E7E8CF}"/>
          </ac:picMkLst>
        </pc:picChg>
      </pc:sldChg>
      <pc:sldChg chg="add del">
        <pc:chgData name="Mullen (ESO), Paul J" userId="bf3d1d73-b4d7-4bb4-8793-c91dcec30622" providerId="ADAL" clId="{9D6212E2-4B93-4A72-9A04-2CCAAE24B363}" dt="2020-08-19T14:37:26.750" v="8120" actId="2696"/>
        <pc:sldMkLst>
          <pc:docMk/>
          <pc:sldMk cId="405456558" sldId="1312"/>
        </pc:sldMkLst>
      </pc:sldChg>
      <pc:sldChg chg="add del">
        <pc:chgData name="Mullen (ESO), Paul J" userId="bf3d1d73-b4d7-4bb4-8793-c91dcec30622" providerId="ADAL" clId="{9D6212E2-4B93-4A72-9A04-2CCAAE24B363}" dt="2020-08-19T14:20:38.444" v="7700"/>
        <pc:sldMkLst>
          <pc:docMk/>
          <pc:sldMk cId="1439848391" sldId="1312"/>
        </pc:sldMkLst>
      </pc:sldChg>
      <pc:sldChg chg="add del">
        <pc:chgData name="Mullen (ESO), Paul J" userId="bf3d1d73-b4d7-4bb4-8793-c91dcec30622" providerId="ADAL" clId="{9D6212E2-4B93-4A72-9A04-2CCAAE24B363}" dt="2020-08-19T14:37:29.196" v="8121" actId="2696"/>
        <pc:sldMkLst>
          <pc:docMk/>
          <pc:sldMk cId="1490191193" sldId="1313"/>
        </pc:sldMkLst>
      </pc:sldChg>
      <pc:sldChg chg="add del">
        <pc:chgData name="Mullen (ESO), Paul J" userId="bf3d1d73-b4d7-4bb4-8793-c91dcec30622" providerId="ADAL" clId="{9D6212E2-4B93-4A72-9A04-2CCAAE24B363}" dt="2020-08-19T14:20:38.444" v="7700"/>
        <pc:sldMkLst>
          <pc:docMk/>
          <pc:sldMk cId="3218510372" sldId="1313"/>
        </pc:sldMkLst>
      </pc:sldChg>
      <pc:sldChg chg="addSp delSp modSp add">
        <pc:chgData name="Mullen (ESO), Paul J" userId="bf3d1d73-b4d7-4bb4-8793-c91dcec30622" providerId="ADAL" clId="{9D6212E2-4B93-4A72-9A04-2CCAAE24B363}" dt="2020-08-19T14:37:18.537" v="8119" actId="14100"/>
        <pc:sldMkLst>
          <pc:docMk/>
          <pc:sldMk cId="1333447091" sldId="1314"/>
        </pc:sldMkLst>
        <pc:spChg chg="add del mod">
          <ac:chgData name="Mullen (ESO), Paul J" userId="bf3d1d73-b4d7-4bb4-8793-c91dcec30622" providerId="ADAL" clId="{9D6212E2-4B93-4A72-9A04-2CCAAE24B363}" dt="2020-08-19T14:36:02.676" v="8114" actId="478"/>
          <ac:spMkLst>
            <pc:docMk/>
            <pc:sldMk cId="1333447091" sldId="1314"/>
            <ac:spMk id="2" creationId="{88C6F3EA-2B23-4ACE-BCF1-2C6CE62F569A}"/>
          </ac:spMkLst>
        </pc:spChg>
        <pc:spChg chg="mod">
          <ac:chgData name="Mullen (ESO), Paul J" userId="bf3d1d73-b4d7-4bb4-8793-c91dcec30622" providerId="ADAL" clId="{9D6212E2-4B93-4A72-9A04-2CCAAE24B363}" dt="2020-08-19T14:30:12.422" v="7907" actId="6549"/>
          <ac:spMkLst>
            <pc:docMk/>
            <pc:sldMk cId="1333447091" sldId="1314"/>
            <ac:spMk id="3" creationId="{00000000-0000-0000-0000-000000000000}"/>
          </ac:spMkLst>
        </pc:spChg>
        <pc:spChg chg="mod">
          <ac:chgData name="Mullen (ESO), Paul J" userId="bf3d1d73-b4d7-4bb4-8793-c91dcec30622" providerId="ADAL" clId="{9D6212E2-4B93-4A72-9A04-2CCAAE24B363}" dt="2020-08-19T14:30:42.386" v="7998" actId="14100"/>
          <ac:spMkLst>
            <pc:docMk/>
            <pc:sldMk cId="1333447091" sldId="1314"/>
            <ac:spMk id="4" creationId="{00000000-0000-0000-0000-000000000000}"/>
          </ac:spMkLst>
        </pc:spChg>
        <pc:picChg chg="mod">
          <ac:chgData name="Mullen (ESO), Paul J" userId="bf3d1d73-b4d7-4bb4-8793-c91dcec30622" providerId="ADAL" clId="{9D6212E2-4B93-4A72-9A04-2CCAAE24B363}" dt="2020-08-19T14:37:18.537" v="8119" actId="14100"/>
          <ac:picMkLst>
            <pc:docMk/>
            <pc:sldMk cId="1333447091" sldId="1314"/>
            <ac:picMk id="6" creationId="{7CF9BAA3-AD22-4BFB-950F-B79F96E7E8CF}"/>
          </ac:picMkLst>
        </pc:picChg>
      </pc:sldChg>
      <pc:sldChg chg="addSp delSp modSp add">
        <pc:chgData name="Mullen (ESO), Paul J" userId="bf3d1d73-b4d7-4bb4-8793-c91dcec30622" providerId="ADAL" clId="{9D6212E2-4B93-4A72-9A04-2CCAAE24B363}" dt="2020-08-19T14:47:10.108" v="8385" actId="1076"/>
        <pc:sldMkLst>
          <pc:docMk/>
          <pc:sldMk cId="305504971" sldId="1315"/>
        </pc:sldMkLst>
        <pc:spChg chg="mod">
          <ac:chgData name="Mullen (ESO), Paul J" userId="bf3d1d73-b4d7-4bb4-8793-c91dcec30622" providerId="ADAL" clId="{9D6212E2-4B93-4A72-9A04-2CCAAE24B363}" dt="2020-08-19T14:43:57.472" v="8247" actId="20577"/>
          <ac:spMkLst>
            <pc:docMk/>
            <pc:sldMk cId="305504971" sldId="1315"/>
            <ac:spMk id="4" creationId="{00000000-0000-0000-0000-000000000000}"/>
          </ac:spMkLst>
        </pc:spChg>
        <pc:spChg chg="mod">
          <ac:chgData name="Mullen (ESO), Paul J" userId="bf3d1d73-b4d7-4bb4-8793-c91dcec30622" providerId="ADAL" clId="{9D6212E2-4B93-4A72-9A04-2CCAAE24B363}" dt="2020-08-19T14:47:06.719" v="8384" actId="6549"/>
          <ac:spMkLst>
            <pc:docMk/>
            <pc:sldMk cId="305504971" sldId="1315"/>
            <ac:spMk id="7" creationId="{F22B14C9-80E6-42E7-9F6D-362C00F7B787}"/>
          </ac:spMkLst>
        </pc:spChg>
        <pc:picChg chg="add mod">
          <ac:chgData name="Mullen (ESO), Paul J" userId="bf3d1d73-b4d7-4bb4-8793-c91dcec30622" providerId="ADAL" clId="{9D6212E2-4B93-4A72-9A04-2CCAAE24B363}" dt="2020-08-19T14:47:10.108" v="8385" actId="1076"/>
          <ac:picMkLst>
            <pc:docMk/>
            <pc:sldMk cId="305504971" sldId="1315"/>
            <ac:picMk id="2" creationId="{91FD3035-7E33-4347-B8FB-4E5532597EA2}"/>
          </ac:picMkLst>
        </pc:picChg>
        <pc:picChg chg="del">
          <ac:chgData name="Mullen (ESO), Paul J" userId="bf3d1d73-b4d7-4bb4-8793-c91dcec30622" providerId="ADAL" clId="{9D6212E2-4B93-4A72-9A04-2CCAAE24B363}" dt="2020-08-19T14:43:30.359" v="8219" actId="478"/>
          <ac:picMkLst>
            <pc:docMk/>
            <pc:sldMk cId="305504971" sldId="1315"/>
            <ac:picMk id="5" creationId="{F3C4E132-9FA5-4F83-80D8-FA4846430168}"/>
          </ac:picMkLst>
        </pc:picChg>
      </pc:sldChg>
      <pc:sldChg chg="modSp add">
        <pc:chgData name="Mullen (ESO), Paul J" userId="bf3d1d73-b4d7-4bb4-8793-c91dcec30622" providerId="ADAL" clId="{9D6212E2-4B93-4A72-9A04-2CCAAE24B363}" dt="2020-08-19T15:57:20.994" v="8852" actId="13926"/>
        <pc:sldMkLst>
          <pc:docMk/>
          <pc:sldMk cId="1690648628" sldId="1316"/>
        </pc:sldMkLst>
        <pc:spChg chg="mod">
          <ac:chgData name="Mullen (ESO), Paul J" userId="bf3d1d73-b4d7-4bb4-8793-c91dcec30622" providerId="ADAL" clId="{9D6212E2-4B93-4A72-9A04-2CCAAE24B363}" dt="2020-08-19T14:52:49.043" v="8480" actId="20577"/>
          <ac:spMkLst>
            <pc:docMk/>
            <pc:sldMk cId="1690648628" sldId="1316"/>
            <ac:spMk id="4" creationId="{00000000-0000-0000-0000-000000000000}"/>
          </ac:spMkLst>
        </pc:spChg>
        <pc:graphicFrameChg chg="mod modGraphic">
          <ac:chgData name="Mullen (ESO), Paul J" userId="bf3d1d73-b4d7-4bb4-8793-c91dcec30622" providerId="ADAL" clId="{9D6212E2-4B93-4A72-9A04-2CCAAE24B363}" dt="2020-08-19T15:57:20.994" v="8852" actId="13926"/>
          <ac:graphicFrameMkLst>
            <pc:docMk/>
            <pc:sldMk cId="1690648628" sldId="1316"/>
            <ac:graphicFrameMk id="2" creationId="{EF8C479E-AD0F-49CE-9E29-9A55D994BF75}"/>
          </ac:graphicFrameMkLst>
        </pc:graphicFrameChg>
      </pc:sldChg>
      <pc:sldChg chg="add del">
        <pc:chgData name="Mullen (ESO), Paul J" userId="bf3d1d73-b4d7-4bb4-8793-c91dcec30622" providerId="ADAL" clId="{9D6212E2-4B93-4A72-9A04-2CCAAE24B363}" dt="2020-08-19T14:42:53.012" v="8187" actId="2696"/>
        <pc:sldMkLst>
          <pc:docMk/>
          <pc:sldMk cId="1864579361" sldId="1316"/>
        </pc:sldMkLst>
      </pc:sldChg>
      <pc:sldChg chg="add">
        <pc:chgData name="Mullen (ESO), Paul J" userId="bf3d1d73-b4d7-4bb4-8793-c91dcec30622" providerId="ADAL" clId="{9D6212E2-4B93-4A72-9A04-2CCAAE24B363}" dt="2020-08-19T16:00:51.971" v="8876"/>
        <pc:sldMkLst>
          <pc:docMk/>
          <pc:sldMk cId="489911105" sldId="1317"/>
        </pc:sldMkLst>
      </pc:sldChg>
      <pc:sldChg chg="modSp add del">
        <pc:chgData name="Mullen (ESO), Paul J" userId="bf3d1d73-b4d7-4bb4-8793-c91dcec30622" providerId="ADAL" clId="{9D6212E2-4B93-4A72-9A04-2CCAAE24B363}" dt="2020-08-19T16:00:48.511" v="8875" actId="2696"/>
        <pc:sldMkLst>
          <pc:docMk/>
          <pc:sldMk cId="1738484709" sldId="1317"/>
        </pc:sldMkLst>
        <pc:spChg chg="mod">
          <ac:chgData name="Mullen (ESO), Paul J" userId="bf3d1d73-b4d7-4bb4-8793-c91dcec30622" providerId="ADAL" clId="{9D6212E2-4B93-4A72-9A04-2CCAAE24B363}" dt="2020-08-19T16:00:29.735" v="8874" actId="20577"/>
          <ac:spMkLst>
            <pc:docMk/>
            <pc:sldMk cId="1738484709" sldId="1317"/>
            <ac:spMk id="2" creationId="{00000000-0000-0000-0000-000000000000}"/>
          </ac:spMkLst>
        </pc:spChg>
        <pc:spChg chg="mod">
          <ac:chgData name="Mullen (ESO), Paul J" userId="bf3d1d73-b4d7-4bb4-8793-c91dcec30622" providerId="ADAL" clId="{9D6212E2-4B93-4A72-9A04-2CCAAE24B363}" dt="2020-08-19T14:53:22.316" v="8492" actId="20577"/>
          <ac:spMkLst>
            <pc:docMk/>
            <pc:sldMk cId="1738484709" sldId="1317"/>
            <ac:spMk id="4" creationId="{00000000-0000-0000-0000-000000000000}"/>
          </ac:spMkLst>
        </pc:spChg>
      </pc:sldChg>
      <pc:sldChg chg="modSp add">
        <pc:chgData name="Mullen (ESO), Paul J" userId="bf3d1d73-b4d7-4bb4-8793-c91dcec30622" providerId="ADAL" clId="{9D6212E2-4B93-4A72-9A04-2CCAAE24B363}" dt="2020-08-20T10:34:47.401" v="10250" actId="113"/>
        <pc:sldMkLst>
          <pc:docMk/>
          <pc:sldMk cId="2680905000" sldId="1318"/>
        </pc:sldMkLst>
        <pc:spChg chg="mod">
          <ac:chgData name="Mullen (ESO), Paul J" userId="bf3d1d73-b4d7-4bb4-8793-c91dcec30622" providerId="ADAL" clId="{9D6212E2-4B93-4A72-9A04-2CCAAE24B363}" dt="2020-08-20T10:34:47.401" v="10250" actId="113"/>
          <ac:spMkLst>
            <pc:docMk/>
            <pc:sldMk cId="2680905000" sldId="1318"/>
            <ac:spMk id="2" creationId="{B3092A0B-1CB9-47C9-8A53-DE5D46254E81}"/>
          </ac:spMkLst>
        </pc:spChg>
        <pc:spChg chg="mod">
          <ac:chgData name="Mullen (ESO), Paul J" userId="bf3d1d73-b4d7-4bb4-8793-c91dcec30622" providerId="ADAL" clId="{9D6212E2-4B93-4A72-9A04-2CCAAE24B363}" dt="2020-08-20T10:34:12.459" v="10242" actId="255"/>
          <ac:spMkLst>
            <pc:docMk/>
            <pc:sldMk cId="2680905000" sldId="1318"/>
            <ac:spMk id="3" creationId="{A988FD65-247D-4210-B048-12258ADD0D92}"/>
          </ac:spMkLst>
        </pc:spChg>
      </pc:sldChg>
      <pc:sldMasterChg chg="delSldLayout">
        <pc:chgData name="Mullen (ESO), Paul J" userId="bf3d1d73-b4d7-4bb4-8793-c91dcec30622" providerId="ADAL" clId="{9D6212E2-4B93-4A72-9A04-2CCAAE24B363}" dt="2020-08-17T16:16:06.646" v="1848" actId="2696"/>
        <pc:sldMasterMkLst>
          <pc:docMk/>
          <pc:sldMasterMk cId="1585204217" sldId="2147483660"/>
        </pc:sldMasterMkLst>
      </pc:sldMasterChg>
      <pc:sldMasterChg chg="delSldLayout">
        <pc:chgData name="Mullen (ESO), Paul J" userId="bf3d1d73-b4d7-4bb4-8793-c91dcec30622" providerId="ADAL" clId="{9D6212E2-4B93-4A72-9A04-2CCAAE24B363}" dt="2020-08-16T08:32:43.635" v="1653" actId="2696"/>
        <pc:sldMasterMkLst>
          <pc:docMk/>
          <pc:sldMasterMk cId="2154343084" sldId="2147483766"/>
        </pc:sldMasterMkLst>
      </pc:sldMasterChg>
      <pc:sldMasterChg chg="add del addSldLayout delSldLayout">
        <pc:chgData name="Mullen (ESO), Paul J" userId="bf3d1d73-b4d7-4bb4-8793-c91dcec30622" providerId="ADAL" clId="{9D6212E2-4B93-4A72-9A04-2CCAAE24B363}" dt="2020-08-19T20:00:38.328" v="10134" actId="2696"/>
        <pc:sldMasterMkLst>
          <pc:docMk/>
          <pc:sldMasterMk cId="2873559053" sldId="2147483786"/>
        </pc:sldMasterMkLst>
        <pc:sldLayoutChg chg="add del">
          <pc:chgData name="Mullen (ESO), Paul J" userId="bf3d1d73-b4d7-4bb4-8793-c91dcec30622" providerId="ADAL" clId="{9D6212E2-4B93-4A72-9A04-2CCAAE24B363}" dt="2020-08-19T20:00:38.328" v="10134" actId="2696"/>
          <pc:sldLayoutMkLst>
            <pc:docMk/>
            <pc:sldMasterMk cId="2873559053" sldId="2147483786"/>
            <pc:sldLayoutMk cId="2660004542" sldId="2147483787"/>
          </pc:sldLayoutMkLst>
        </pc:sldLayoutChg>
        <pc:sldLayoutChg chg="add del">
          <pc:chgData name="Mullen (ESO), Paul J" userId="bf3d1d73-b4d7-4bb4-8793-c91dcec30622" providerId="ADAL" clId="{9D6212E2-4B93-4A72-9A04-2CCAAE24B363}" dt="2020-08-19T20:00:38.325" v="10133" actId="2696"/>
          <pc:sldLayoutMkLst>
            <pc:docMk/>
            <pc:sldMasterMk cId="2873559053" sldId="2147483786"/>
            <pc:sldLayoutMk cId="2106169" sldId="2147483788"/>
          </pc:sldLayoutMkLst>
        </pc:sldLayoutChg>
        <pc:sldLayoutChg chg="add del">
          <pc:chgData name="Mullen (ESO), Paul J" userId="bf3d1d73-b4d7-4bb4-8793-c91dcec30622" providerId="ADAL" clId="{9D6212E2-4B93-4A72-9A04-2CCAAE24B363}" dt="2020-08-19T20:00:38.324" v="10132" actId="2696"/>
          <pc:sldLayoutMkLst>
            <pc:docMk/>
            <pc:sldMasterMk cId="2873559053" sldId="2147483786"/>
            <pc:sldLayoutMk cId="3130723726" sldId="2147483789"/>
          </pc:sldLayoutMkLst>
        </pc:sldLayoutChg>
        <pc:sldLayoutChg chg="add del">
          <pc:chgData name="Mullen (ESO), Paul J" userId="bf3d1d73-b4d7-4bb4-8793-c91dcec30622" providerId="ADAL" clId="{9D6212E2-4B93-4A72-9A04-2CCAAE24B363}" dt="2020-08-19T20:00:38.322" v="10131" actId="2696"/>
          <pc:sldLayoutMkLst>
            <pc:docMk/>
            <pc:sldMasterMk cId="2873559053" sldId="2147483786"/>
            <pc:sldLayoutMk cId="1912166647" sldId="2147483790"/>
          </pc:sldLayoutMkLst>
        </pc:sldLayoutChg>
        <pc:sldLayoutChg chg="add del">
          <pc:chgData name="Mullen (ESO), Paul J" userId="bf3d1d73-b4d7-4bb4-8793-c91dcec30622" providerId="ADAL" clId="{9D6212E2-4B93-4A72-9A04-2CCAAE24B363}" dt="2020-08-19T20:00:38.320" v="10130" actId="2696"/>
          <pc:sldLayoutMkLst>
            <pc:docMk/>
            <pc:sldMasterMk cId="2873559053" sldId="2147483786"/>
            <pc:sldLayoutMk cId="90985915" sldId="2147483791"/>
          </pc:sldLayoutMkLst>
        </pc:sldLayoutChg>
        <pc:sldLayoutChg chg="add del">
          <pc:chgData name="Mullen (ESO), Paul J" userId="bf3d1d73-b4d7-4bb4-8793-c91dcec30622" providerId="ADAL" clId="{9D6212E2-4B93-4A72-9A04-2CCAAE24B363}" dt="2020-08-19T20:00:38.318" v="10129" actId="2696"/>
          <pc:sldLayoutMkLst>
            <pc:docMk/>
            <pc:sldMasterMk cId="2873559053" sldId="2147483786"/>
            <pc:sldLayoutMk cId="353042280" sldId="2147483792"/>
          </pc:sldLayoutMkLst>
        </pc:sldLayoutChg>
        <pc:sldLayoutChg chg="add del">
          <pc:chgData name="Mullen (ESO), Paul J" userId="bf3d1d73-b4d7-4bb4-8793-c91dcec30622" providerId="ADAL" clId="{9D6212E2-4B93-4A72-9A04-2CCAAE24B363}" dt="2020-08-19T20:00:38.317" v="10128" actId="2696"/>
          <pc:sldLayoutMkLst>
            <pc:docMk/>
            <pc:sldMasterMk cId="2873559053" sldId="2147483786"/>
            <pc:sldLayoutMk cId="2888671290" sldId="2147483793"/>
          </pc:sldLayoutMkLst>
        </pc:sldLayoutChg>
        <pc:sldLayoutChg chg="add del">
          <pc:chgData name="Mullen (ESO), Paul J" userId="bf3d1d73-b4d7-4bb4-8793-c91dcec30622" providerId="ADAL" clId="{9D6212E2-4B93-4A72-9A04-2CCAAE24B363}" dt="2020-08-19T20:00:38.315" v="10127" actId="2696"/>
          <pc:sldLayoutMkLst>
            <pc:docMk/>
            <pc:sldMasterMk cId="2873559053" sldId="2147483786"/>
            <pc:sldLayoutMk cId="1278406047" sldId="2147483794"/>
          </pc:sldLayoutMkLst>
        </pc:sldLayoutChg>
        <pc:sldLayoutChg chg="add del">
          <pc:chgData name="Mullen (ESO), Paul J" userId="bf3d1d73-b4d7-4bb4-8793-c91dcec30622" providerId="ADAL" clId="{9D6212E2-4B93-4A72-9A04-2CCAAE24B363}" dt="2020-08-19T20:00:38.313" v="10126" actId="2696"/>
          <pc:sldLayoutMkLst>
            <pc:docMk/>
            <pc:sldMasterMk cId="2873559053" sldId="2147483786"/>
            <pc:sldLayoutMk cId="640264308" sldId="2147483795"/>
          </pc:sldLayoutMkLst>
        </pc:sldLayoutChg>
        <pc:sldLayoutChg chg="add del">
          <pc:chgData name="Mullen (ESO), Paul J" userId="bf3d1d73-b4d7-4bb4-8793-c91dcec30622" providerId="ADAL" clId="{9D6212E2-4B93-4A72-9A04-2CCAAE24B363}" dt="2020-08-19T20:00:38.311" v="10125" actId="2696"/>
          <pc:sldLayoutMkLst>
            <pc:docMk/>
            <pc:sldMasterMk cId="2873559053" sldId="2147483786"/>
            <pc:sldLayoutMk cId="3539365697" sldId="2147483796"/>
          </pc:sldLayoutMkLst>
        </pc:sldLayoutChg>
        <pc:sldLayoutChg chg="add del">
          <pc:chgData name="Mullen (ESO), Paul J" userId="bf3d1d73-b4d7-4bb4-8793-c91dcec30622" providerId="ADAL" clId="{9D6212E2-4B93-4A72-9A04-2CCAAE24B363}" dt="2020-08-19T20:00:38.309" v="10124" actId="2696"/>
          <pc:sldLayoutMkLst>
            <pc:docMk/>
            <pc:sldMasterMk cId="2873559053" sldId="2147483786"/>
            <pc:sldLayoutMk cId="1153735199" sldId="2147483797"/>
          </pc:sldLayoutMkLst>
        </pc:sldLayoutChg>
        <pc:sldLayoutChg chg="add del">
          <pc:chgData name="Mullen (ESO), Paul J" userId="bf3d1d73-b4d7-4bb4-8793-c91dcec30622" providerId="ADAL" clId="{9D6212E2-4B93-4A72-9A04-2CCAAE24B363}" dt="2020-08-19T20:00:38.307" v="10123" actId="2696"/>
          <pc:sldLayoutMkLst>
            <pc:docMk/>
            <pc:sldMasterMk cId="2873559053" sldId="2147483786"/>
            <pc:sldLayoutMk cId="210205728" sldId="2147483798"/>
          </pc:sldLayoutMkLst>
        </pc:sldLayoutChg>
        <pc:sldLayoutChg chg="add del">
          <pc:chgData name="Mullen (ESO), Paul J" userId="bf3d1d73-b4d7-4bb4-8793-c91dcec30622" providerId="ADAL" clId="{9D6212E2-4B93-4A72-9A04-2CCAAE24B363}" dt="2020-08-19T20:00:38.306" v="10122" actId="2696"/>
          <pc:sldLayoutMkLst>
            <pc:docMk/>
            <pc:sldMasterMk cId="2873559053" sldId="2147483786"/>
            <pc:sldLayoutMk cId="3613166604" sldId="2147483799"/>
          </pc:sldLayoutMkLst>
        </pc:sldLayoutChg>
        <pc:sldLayoutChg chg="add del">
          <pc:chgData name="Mullen (ESO), Paul J" userId="bf3d1d73-b4d7-4bb4-8793-c91dcec30622" providerId="ADAL" clId="{9D6212E2-4B93-4A72-9A04-2CCAAE24B363}" dt="2020-08-19T20:00:38.303" v="10121" actId="2696"/>
          <pc:sldLayoutMkLst>
            <pc:docMk/>
            <pc:sldMasterMk cId="2873559053" sldId="2147483786"/>
            <pc:sldLayoutMk cId="3780390491" sldId="2147483800"/>
          </pc:sldLayoutMkLst>
        </pc:sldLayoutChg>
        <pc:sldLayoutChg chg="add del">
          <pc:chgData name="Mullen (ESO), Paul J" userId="bf3d1d73-b4d7-4bb4-8793-c91dcec30622" providerId="ADAL" clId="{9D6212E2-4B93-4A72-9A04-2CCAAE24B363}" dt="2020-08-19T20:00:38.303" v="10120" actId="2696"/>
          <pc:sldLayoutMkLst>
            <pc:docMk/>
            <pc:sldMasterMk cId="2873559053" sldId="2147483786"/>
            <pc:sldLayoutMk cId="3600700576" sldId="2147483801"/>
          </pc:sldLayoutMkLst>
        </pc:sldLayoutChg>
        <pc:sldLayoutChg chg="add del">
          <pc:chgData name="Mullen (ESO), Paul J" userId="bf3d1d73-b4d7-4bb4-8793-c91dcec30622" providerId="ADAL" clId="{9D6212E2-4B93-4A72-9A04-2CCAAE24B363}" dt="2020-08-19T20:00:38.302" v="10119" actId="2696"/>
          <pc:sldLayoutMkLst>
            <pc:docMk/>
            <pc:sldMasterMk cId="2873559053" sldId="2147483786"/>
            <pc:sldLayoutMk cId="1891367396" sldId="2147483802"/>
          </pc:sldLayoutMkLst>
        </pc:sldLayoutChg>
        <pc:sldLayoutChg chg="add del">
          <pc:chgData name="Mullen (ESO), Paul J" userId="bf3d1d73-b4d7-4bb4-8793-c91dcec30622" providerId="ADAL" clId="{9D6212E2-4B93-4A72-9A04-2CCAAE24B363}" dt="2020-08-19T20:00:38.300" v="10118" actId="2696"/>
          <pc:sldLayoutMkLst>
            <pc:docMk/>
            <pc:sldMasterMk cId="2873559053" sldId="2147483786"/>
            <pc:sldLayoutMk cId="3513577781" sldId="2147483803"/>
          </pc:sldLayoutMkLst>
        </pc:sldLayoutChg>
      </pc:sldMasterChg>
    </pc:docChg>
  </pc:docChgLst>
  <pc:docChgLst>
    <pc:chgData name="Walker (ESO), Lurrentia" userId="9f95b1af-488e-4201-b545-8583ac4eaa7a" providerId="ADAL" clId="{37278E7F-7877-4C58-A94D-A80D78B353AA}"/>
    <pc:docChg chg="modSld">
      <pc:chgData name="Walker (ESO), Lurrentia" userId="9f95b1af-488e-4201-b545-8583ac4eaa7a" providerId="ADAL" clId="{37278E7F-7877-4C58-A94D-A80D78B353AA}" dt="2020-08-20T07:29:06.973" v="16" actId="207"/>
      <pc:docMkLst>
        <pc:docMk/>
      </pc:docMkLst>
      <pc:sldChg chg="modSp">
        <pc:chgData name="Walker (ESO), Lurrentia" userId="9f95b1af-488e-4201-b545-8583ac4eaa7a" providerId="ADAL" clId="{37278E7F-7877-4C58-A94D-A80D78B353AA}" dt="2020-08-20T07:29:06.973" v="16" actId="207"/>
        <pc:sldMkLst>
          <pc:docMk/>
          <pc:sldMk cId="4166818921" sldId="259"/>
        </pc:sldMkLst>
        <pc:spChg chg="mod">
          <ac:chgData name="Walker (ESO), Lurrentia" userId="9f95b1af-488e-4201-b545-8583ac4eaa7a" providerId="ADAL" clId="{37278E7F-7877-4C58-A94D-A80D78B353AA}" dt="2020-08-20T07:29:06.973" v="16" actId="207"/>
          <ac:spMkLst>
            <pc:docMk/>
            <pc:sldMk cId="4166818921" sldId="259"/>
            <ac:spMk id="3" creationId="{B81E0187-3A16-5649-81E2-8E763CA1BC24}"/>
          </ac:spMkLst>
        </pc:spChg>
      </pc:sldChg>
    </pc:docChg>
  </pc:docChgLst>
  <pc:docChgLst>
    <pc:chgData name="Mullen (ESO), Paul J" userId="bf3d1d73-b4d7-4bb4-8793-c91dcec30622" providerId="ADAL" clId="{87852997-90BF-405F-9CCE-6562F358080E}"/>
    <pc:docChg chg="undo custSel addSld delSld modSld">
      <pc:chgData name="Mullen (ESO), Paul J" userId="bf3d1d73-b4d7-4bb4-8793-c91dcec30622" providerId="ADAL" clId="{87852997-90BF-405F-9CCE-6562F358080E}" dt="2020-07-30T13:15:19.405" v="1155" actId="20577"/>
      <pc:docMkLst>
        <pc:docMk/>
      </pc:docMkLst>
      <pc:sldChg chg="modSp">
        <pc:chgData name="Mullen (ESO), Paul J" userId="bf3d1d73-b4d7-4bb4-8793-c91dcec30622" providerId="ADAL" clId="{87852997-90BF-405F-9CCE-6562F358080E}" dt="2020-07-28T21:10:23.303" v="208" actId="114"/>
        <pc:sldMkLst>
          <pc:docMk/>
          <pc:sldMk cId="3437504145" sldId="648"/>
        </pc:sldMkLst>
        <pc:spChg chg="mod">
          <ac:chgData name="Mullen (ESO), Paul J" userId="bf3d1d73-b4d7-4bb4-8793-c91dcec30622" providerId="ADAL" clId="{87852997-90BF-405F-9CCE-6562F358080E}" dt="2020-07-28T13:08:04.663" v="134" actId="20577"/>
          <ac:spMkLst>
            <pc:docMk/>
            <pc:sldMk cId="3437504145" sldId="648"/>
            <ac:spMk id="6" creationId="{00000000-0000-0000-0000-000000000000}"/>
          </ac:spMkLst>
        </pc:spChg>
        <pc:graphicFrameChg chg="modGraphic">
          <ac:chgData name="Mullen (ESO), Paul J" userId="bf3d1d73-b4d7-4bb4-8793-c91dcec30622" providerId="ADAL" clId="{87852997-90BF-405F-9CCE-6562F358080E}" dt="2020-07-28T21:10:23.303" v="208" actId="114"/>
          <ac:graphicFrameMkLst>
            <pc:docMk/>
            <pc:sldMk cId="3437504145" sldId="648"/>
            <ac:graphicFrameMk id="3" creationId="{46055E2C-026B-4547-AD80-522F870CD14D}"/>
          </ac:graphicFrameMkLst>
        </pc:graphicFrameChg>
      </pc:sldChg>
      <pc:sldChg chg="modSp add">
        <pc:chgData name="Mullen (ESO), Paul J" userId="bf3d1d73-b4d7-4bb4-8793-c91dcec30622" providerId="ADAL" clId="{87852997-90BF-405F-9CCE-6562F358080E}" dt="2020-07-29T23:13:55.020" v="697" actId="20577"/>
        <pc:sldMkLst>
          <pc:docMk/>
          <pc:sldMk cId="2904469658" sldId="1048"/>
        </pc:sldMkLst>
        <pc:spChg chg="mod">
          <ac:chgData name="Mullen (ESO), Paul J" userId="bf3d1d73-b4d7-4bb4-8793-c91dcec30622" providerId="ADAL" clId="{87852997-90BF-405F-9CCE-6562F358080E}" dt="2020-07-29T23:13:55.020" v="697" actId="20577"/>
          <ac:spMkLst>
            <pc:docMk/>
            <pc:sldMk cId="2904469658" sldId="1048"/>
            <ac:spMk id="3" creationId="{00000000-0000-0000-0000-000000000000}"/>
          </ac:spMkLst>
        </pc:spChg>
        <pc:spChg chg="mod">
          <ac:chgData name="Mullen (ESO), Paul J" userId="bf3d1d73-b4d7-4bb4-8793-c91dcec30622" providerId="ADAL" clId="{87852997-90BF-405F-9CCE-6562F358080E}" dt="2020-07-29T23:09:40.574" v="249" actId="20577"/>
          <ac:spMkLst>
            <pc:docMk/>
            <pc:sldMk cId="2904469658" sldId="1048"/>
            <ac:spMk id="4" creationId="{00000000-0000-0000-0000-000000000000}"/>
          </ac:spMkLst>
        </pc:spChg>
      </pc:sldChg>
      <pc:sldChg chg="modSp add">
        <pc:chgData name="Mullen (ESO), Paul J" userId="bf3d1d73-b4d7-4bb4-8793-c91dcec30622" providerId="ADAL" clId="{87852997-90BF-405F-9CCE-6562F358080E}" dt="2020-07-29T23:20:05.461" v="768"/>
        <pc:sldMkLst>
          <pc:docMk/>
          <pc:sldMk cId="2362779570" sldId="1049"/>
        </pc:sldMkLst>
        <pc:spChg chg="mod">
          <ac:chgData name="Mullen (ESO), Paul J" userId="bf3d1d73-b4d7-4bb4-8793-c91dcec30622" providerId="ADAL" clId="{87852997-90BF-405F-9CCE-6562F358080E}" dt="2020-07-29T23:18:20.125" v="742" actId="20577"/>
          <ac:spMkLst>
            <pc:docMk/>
            <pc:sldMk cId="2362779570" sldId="1049"/>
            <ac:spMk id="4" creationId="{00000000-0000-0000-0000-000000000000}"/>
          </ac:spMkLst>
        </pc:spChg>
        <pc:graphicFrameChg chg="mod modGraphic">
          <ac:chgData name="Mullen (ESO), Paul J" userId="bf3d1d73-b4d7-4bb4-8793-c91dcec30622" providerId="ADAL" clId="{87852997-90BF-405F-9CCE-6562F358080E}" dt="2020-07-29T23:20:05.461" v="768"/>
          <ac:graphicFrameMkLst>
            <pc:docMk/>
            <pc:sldMk cId="2362779570" sldId="1049"/>
            <ac:graphicFrameMk id="2" creationId="{EF8C479E-AD0F-49CE-9E29-9A55D994BF75}"/>
          </ac:graphicFrameMkLst>
        </pc:graphicFrameChg>
      </pc:sldChg>
      <pc:sldChg chg="addSp delSp modSp add">
        <pc:chgData name="Mullen (ESO), Paul J" userId="bf3d1d73-b4d7-4bb4-8793-c91dcec30622" providerId="ADAL" clId="{87852997-90BF-405F-9CCE-6562F358080E}" dt="2020-07-30T12:57:33.305" v="1088" actId="14100"/>
        <pc:sldMkLst>
          <pc:docMk/>
          <pc:sldMk cId="550330833" sldId="1057"/>
        </pc:sldMkLst>
        <pc:spChg chg="mod">
          <ac:chgData name="Mullen (ESO), Paul J" userId="bf3d1d73-b4d7-4bb4-8793-c91dcec30622" providerId="ADAL" clId="{87852997-90BF-405F-9CCE-6562F358080E}" dt="2020-07-29T23:23:03.963" v="973" actId="113"/>
          <ac:spMkLst>
            <pc:docMk/>
            <pc:sldMk cId="550330833" sldId="1057"/>
            <ac:spMk id="4" creationId="{00000000-0000-0000-0000-000000000000}"/>
          </ac:spMkLst>
        </pc:spChg>
        <pc:graphicFrameChg chg="add del">
          <ac:chgData name="Mullen (ESO), Paul J" userId="bf3d1d73-b4d7-4bb4-8793-c91dcec30622" providerId="ADAL" clId="{87852997-90BF-405F-9CCE-6562F358080E}" dt="2020-07-29T23:17:47.774" v="737"/>
          <ac:graphicFrameMkLst>
            <pc:docMk/>
            <pc:sldMk cId="550330833" sldId="1057"/>
            <ac:graphicFrameMk id="2" creationId="{62A897CC-7F93-4DFD-BFF9-AF07099199A3}"/>
          </ac:graphicFrameMkLst>
        </pc:graphicFrameChg>
        <pc:picChg chg="add del mod">
          <ac:chgData name="Mullen (ESO), Paul J" userId="bf3d1d73-b4d7-4bb4-8793-c91dcec30622" providerId="ADAL" clId="{87852997-90BF-405F-9CCE-6562F358080E}" dt="2020-07-29T23:17:18.808" v="735" actId="478"/>
          <ac:picMkLst>
            <pc:docMk/>
            <pc:sldMk cId="550330833" sldId="1057"/>
            <ac:picMk id="5" creationId="{8A30F89E-9C81-452D-A609-DF8F8EA0598B}"/>
          </ac:picMkLst>
        </pc:picChg>
        <pc:picChg chg="add mod">
          <ac:chgData name="Mullen (ESO), Paul J" userId="bf3d1d73-b4d7-4bb4-8793-c91dcec30622" providerId="ADAL" clId="{87852997-90BF-405F-9CCE-6562F358080E}" dt="2020-07-30T12:57:33.305" v="1088" actId="14100"/>
          <ac:picMkLst>
            <pc:docMk/>
            <pc:sldMk cId="550330833" sldId="1057"/>
            <ac:picMk id="6" creationId="{AA6DB1B8-0E35-4FD8-9E43-BCD46E591BB2}"/>
          </ac:picMkLst>
        </pc:picChg>
      </pc:sldChg>
      <pc:sldChg chg="modSp">
        <pc:chgData name="Mullen (ESO), Paul J" userId="bf3d1d73-b4d7-4bb4-8793-c91dcec30622" providerId="ADAL" clId="{87852997-90BF-405F-9CCE-6562F358080E}" dt="2020-07-28T13:04:32.768" v="78" actId="13926"/>
        <pc:sldMkLst>
          <pc:docMk/>
          <pc:sldMk cId="1194391236" sldId="1111"/>
        </pc:sldMkLst>
        <pc:spChg chg="mod">
          <ac:chgData name="Mullen (ESO), Paul J" userId="bf3d1d73-b4d7-4bb4-8793-c91dcec30622" providerId="ADAL" clId="{87852997-90BF-405F-9CCE-6562F358080E}" dt="2020-07-27T14:59:09.120" v="16" actId="20577"/>
          <ac:spMkLst>
            <pc:docMk/>
            <pc:sldMk cId="1194391236" sldId="1111"/>
            <ac:spMk id="2" creationId="{0CDA9072-F464-487A-8933-2350A3A6AE34}"/>
          </ac:spMkLst>
        </pc:spChg>
        <pc:graphicFrameChg chg="mod">
          <ac:chgData name="Mullen (ESO), Paul J" userId="bf3d1d73-b4d7-4bb4-8793-c91dcec30622" providerId="ADAL" clId="{87852997-90BF-405F-9CCE-6562F358080E}" dt="2020-07-28T13:04:32.768" v="78" actId="13926"/>
          <ac:graphicFrameMkLst>
            <pc:docMk/>
            <pc:sldMk cId="1194391236" sldId="1111"/>
            <ac:graphicFrameMk id="4" creationId="{6E873965-828C-40CF-AB4D-511763F6A415}"/>
          </ac:graphicFrameMkLst>
        </pc:graphicFrameChg>
      </pc:sldChg>
      <pc:sldChg chg="modSp">
        <pc:chgData name="Mullen (ESO), Paul J" userId="bf3d1d73-b4d7-4bb4-8793-c91dcec30622" providerId="ADAL" clId="{87852997-90BF-405F-9CCE-6562F358080E}" dt="2020-07-28T13:07:41.081" v="132" actId="14100"/>
        <pc:sldMkLst>
          <pc:docMk/>
          <pc:sldMk cId="3923867617" sldId="1212"/>
        </pc:sldMkLst>
        <pc:spChg chg="mod">
          <ac:chgData name="Mullen (ESO), Paul J" userId="bf3d1d73-b4d7-4bb4-8793-c91dcec30622" providerId="ADAL" clId="{87852997-90BF-405F-9CCE-6562F358080E}" dt="2020-07-28T13:07:41.081" v="132" actId="14100"/>
          <ac:spMkLst>
            <pc:docMk/>
            <pc:sldMk cId="3923867617" sldId="1212"/>
            <ac:spMk id="5" creationId="{E110C69B-38A7-4378-9C60-90CF57283E9A}"/>
          </ac:spMkLst>
        </pc:spChg>
      </pc:sldChg>
      <pc:sldChg chg="modSp">
        <pc:chgData name="Mullen (ESO), Paul J" userId="bf3d1d73-b4d7-4bb4-8793-c91dcec30622" providerId="ADAL" clId="{87852997-90BF-405F-9CCE-6562F358080E}" dt="2020-07-28T13:03:35.935" v="67" actId="20577"/>
        <pc:sldMkLst>
          <pc:docMk/>
          <pc:sldMk cId="1079994546" sldId="1213"/>
        </pc:sldMkLst>
        <pc:spChg chg="mod">
          <ac:chgData name="Mullen (ESO), Paul J" userId="bf3d1d73-b4d7-4bb4-8793-c91dcec30622" providerId="ADAL" clId="{87852997-90BF-405F-9CCE-6562F358080E}" dt="2020-07-28T13:03:35.935" v="67" actId="20577"/>
          <ac:spMkLst>
            <pc:docMk/>
            <pc:sldMk cId="1079994546" sldId="1213"/>
            <ac:spMk id="6" creationId="{00000000-0000-0000-0000-000000000000}"/>
          </ac:spMkLst>
        </pc:spChg>
      </pc:sldChg>
      <pc:sldChg chg="modSp">
        <pc:chgData name="Mullen (ESO), Paul J" userId="bf3d1d73-b4d7-4bb4-8793-c91dcec30622" providerId="ADAL" clId="{87852997-90BF-405F-9CCE-6562F358080E}" dt="2020-07-28T13:04:14.878" v="77" actId="6549"/>
        <pc:sldMkLst>
          <pc:docMk/>
          <pc:sldMk cId="1105744148" sldId="1214"/>
        </pc:sldMkLst>
        <pc:spChg chg="mod">
          <ac:chgData name="Mullen (ESO), Paul J" userId="bf3d1d73-b4d7-4bb4-8793-c91dcec30622" providerId="ADAL" clId="{87852997-90BF-405F-9CCE-6562F358080E}" dt="2020-07-28T13:04:14.878" v="77" actId="6549"/>
          <ac:spMkLst>
            <pc:docMk/>
            <pc:sldMk cId="1105744148" sldId="1214"/>
            <ac:spMk id="6" creationId="{00000000-0000-0000-0000-000000000000}"/>
          </ac:spMkLst>
        </pc:spChg>
        <pc:graphicFrameChg chg="mod">
          <ac:chgData name="Mullen (ESO), Paul J" userId="bf3d1d73-b4d7-4bb4-8793-c91dcec30622" providerId="ADAL" clId="{87852997-90BF-405F-9CCE-6562F358080E}" dt="2020-07-28T13:04:08.733" v="75" actId="20577"/>
          <ac:graphicFrameMkLst>
            <pc:docMk/>
            <pc:sldMk cId="1105744148" sldId="1214"/>
            <ac:graphicFrameMk id="7" creationId="{7DFD89C7-9E45-49FB-BF80-4F609B538100}"/>
          </ac:graphicFrameMkLst>
        </pc:graphicFrameChg>
      </pc:sldChg>
      <pc:sldChg chg="modSp">
        <pc:chgData name="Mullen (ESO), Paul J" userId="bf3d1d73-b4d7-4bb4-8793-c91dcec30622" providerId="ADAL" clId="{87852997-90BF-405F-9CCE-6562F358080E}" dt="2020-07-30T13:15:19.405" v="1155" actId="20577"/>
        <pc:sldMkLst>
          <pc:docMk/>
          <pc:sldMk cId="68287948" sldId="1283"/>
        </pc:sldMkLst>
        <pc:spChg chg="mod">
          <ac:chgData name="Mullen (ESO), Paul J" userId="bf3d1d73-b4d7-4bb4-8793-c91dcec30622" providerId="ADAL" clId="{87852997-90BF-405F-9CCE-6562F358080E}" dt="2020-07-30T13:15:19.405" v="1155" actId="20577"/>
          <ac:spMkLst>
            <pc:docMk/>
            <pc:sldMk cId="68287948" sldId="1283"/>
            <ac:spMk id="3" creationId="{00000000-0000-0000-0000-000000000000}"/>
          </ac:spMkLst>
        </pc:spChg>
      </pc:sldChg>
    </pc:docChg>
  </pc:docChgLst>
  <pc:docChgLst>
    <pc:chgData name="Mullen (ESO), Paul J" userId="bf3d1d73-b4d7-4bb4-8793-c91dcec30622" providerId="ADAL" clId="{4EB09F38-F90D-44D0-AA14-D6343C3450B8}"/>
    <pc:docChg chg="addSld delSld modSld">
      <pc:chgData name="Mullen (ESO), Paul J" userId="bf3d1d73-b4d7-4bb4-8793-c91dcec30622" providerId="ADAL" clId="{4EB09F38-F90D-44D0-AA14-D6343C3450B8}" dt="2020-07-27T12:55:51.984" v="12" actId="20577"/>
      <pc:docMkLst>
        <pc:docMk/>
      </pc:docMkLst>
    </pc:docChg>
  </pc:docChgLst>
  <pc:docChgLst>
    <pc:chgData name="Mullen (ESO), Paul J" userId="bf3d1d73-b4d7-4bb4-8793-c91dcec30622" providerId="ADAL" clId="{FD6460AC-6F1E-4EFA-9D0D-85B11E92F520}"/>
    <pc:docChg chg="undo custSel modSld">
      <pc:chgData name="Mullen (ESO), Paul J" userId="bf3d1d73-b4d7-4bb4-8793-c91dcec30622" providerId="ADAL" clId="{FD6460AC-6F1E-4EFA-9D0D-85B11E92F520}" dt="2020-08-11T15:25:24.506" v="475" actId="6549"/>
      <pc:docMkLst>
        <pc:docMk/>
      </pc:docMkLst>
      <pc:sldChg chg="modSp">
        <pc:chgData name="Mullen (ESO), Paul J" userId="bf3d1d73-b4d7-4bb4-8793-c91dcec30622" providerId="ADAL" clId="{FD6460AC-6F1E-4EFA-9D0D-85B11E92F520}" dt="2020-07-30T14:02:53.173" v="0" actId="207"/>
        <pc:sldMkLst>
          <pc:docMk/>
          <pc:sldMk cId="2904469658" sldId="1048"/>
        </pc:sldMkLst>
        <pc:spChg chg="mod">
          <ac:chgData name="Mullen (ESO), Paul J" userId="bf3d1d73-b4d7-4bb4-8793-c91dcec30622" providerId="ADAL" clId="{FD6460AC-6F1E-4EFA-9D0D-85B11E92F520}" dt="2020-07-30T14:02:53.173" v="0" actId="207"/>
          <ac:spMkLst>
            <pc:docMk/>
            <pc:sldMk cId="2904469658" sldId="1048"/>
            <ac:spMk id="4" creationId="{00000000-0000-0000-0000-000000000000}"/>
          </ac:spMkLst>
        </pc:spChg>
      </pc:sldChg>
      <pc:sldChg chg="modSp">
        <pc:chgData name="Mullen (ESO), Paul J" userId="bf3d1d73-b4d7-4bb4-8793-c91dcec30622" providerId="ADAL" clId="{FD6460AC-6F1E-4EFA-9D0D-85B11E92F520}" dt="2020-07-30T14:03:31.685" v="7" actId="207"/>
        <pc:sldMkLst>
          <pc:docMk/>
          <pc:sldMk cId="2362779570" sldId="1049"/>
        </pc:sldMkLst>
        <pc:spChg chg="mod">
          <ac:chgData name="Mullen (ESO), Paul J" userId="bf3d1d73-b4d7-4bb4-8793-c91dcec30622" providerId="ADAL" clId="{FD6460AC-6F1E-4EFA-9D0D-85B11E92F520}" dt="2020-07-30T14:03:31.685" v="7" actId="207"/>
          <ac:spMkLst>
            <pc:docMk/>
            <pc:sldMk cId="2362779570" sldId="1049"/>
            <ac:spMk id="4" creationId="{00000000-0000-0000-0000-000000000000}"/>
          </ac:spMkLst>
        </pc:spChg>
      </pc:sldChg>
      <pc:sldChg chg="modSp">
        <pc:chgData name="Mullen (ESO), Paul J" userId="bf3d1d73-b4d7-4bb4-8793-c91dcec30622" providerId="ADAL" clId="{FD6460AC-6F1E-4EFA-9D0D-85B11E92F520}" dt="2020-07-30T14:03:25.768" v="6" actId="207"/>
        <pc:sldMkLst>
          <pc:docMk/>
          <pc:sldMk cId="550330833" sldId="1057"/>
        </pc:sldMkLst>
        <pc:spChg chg="mod">
          <ac:chgData name="Mullen (ESO), Paul J" userId="bf3d1d73-b4d7-4bb4-8793-c91dcec30622" providerId="ADAL" clId="{FD6460AC-6F1E-4EFA-9D0D-85B11E92F520}" dt="2020-07-30T14:03:25.768" v="6" actId="207"/>
          <ac:spMkLst>
            <pc:docMk/>
            <pc:sldMk cId="550330833" sldId="1057"/>
            <ac:spMk id="4" creationId="{00000000-0000-0000-0000-000000000000}"/>
          </ac:spMkLst>
        </pc:spChg>
      </pc:sldChg>
      <pc:sldChg chg="modSp">
        <pc:chgData name="Mullen (ESO), Paul J" userId="bf3d1d73-b4d7-4bb4-8793-c91dcec30622" providerId="ADAL" clId="{FD6460AC-6F1E-4EFA-9D0D-85B11E92F520}" dt="2020-07-30T16:45:06.935" v="450" actId="20577"/>
        <pc:sldMkLst>
          <pc:docMk/>
          <pc:sldMk cId="3923867617" sldId="1212"/>
        </pc:sldMkLst>
        <pc:spChg chg="mod">
          <ac:chgData name="Mullen (ESO), Paul J" userId="bf3d1d73-b4d7-4bb4-8793-c91dcec30622" providerId="ADAL" clId="{FD6460AC-6F1E-4EFA-9D0D-85B11E92F520}" dt="2020-07-30T16:45:06.935" v="450" actId="20577"/>
          <ac:spMkLst>
            <pc:docMk/>
            <pc:sldMk cId="3923867617" sldId="1212"/>
            <ac:spMk id="5" creationId="{E110C69B-38A7-4378-9C60-90CF57283E9A}"/>
          </ac:spMkLst>
        </pc:spChg>
      </pc:sldChg>
      <pc:sldChg chg="modSp">
        <pc:chgData name="Mullen (ESO), Paul J" userId="bf3d1d73-b4d7-4bb4-8793-c91dcec30622" providerId="ADAL" clId="{FD6460AC-6F1E-4EFA-9D0D-85B11E92F520}" dt="2020-07-31T10:52:09.520" v="467" actId="20577"/>
        <pc:sldMkLst>
          <pc:docMk/>
          <pc:sldMk cId="68287948" sldId="1283"/>
        </pc:sldMkLst>
        <pc:spChg chg="mod">
          <ac:chgData name="Mullen (ESO), Paul J" userId="bf3d1d73-b4d7-4bb4-8793-c91dcec30622" providerId="ADAL" clId="{FD6460AC-6F1E-4EFA-9D0D-85B11E92F520}" dt="2020-07-31T10:52:09.520" v="467" actId="20577"/>
          <ac:spMkLst>
            <pc:docMk/>
            <pc:sldMk cId="68287948" sldId="1283"/>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2" qsCatId="simple" csTypeId="urn:microsoft.com/office/officeart/2005/8/colors/accent1_2" csCatId="accent1" phldr="1"/>
      <dgm:spPr/>
    </dgm:pt>
    <dgm:pt modelId="{6E0CC8B3-C268-4585-94EA-B40F1803F93C}">
      <dgm:prSet phldrT="[Text]" custT="1"/>
      <dgm:spPr/>
      <dgm:t>
        <a:bodyPr/>
        <a:lstStyle/>
        <a:p>
          <a:r>
            <a:rPr lang="en-GB" sz="1400" b="1" dirty="0">
              <a:latin typeface="Arial" panose="020B0604020202020204" pitchFamily="34" charset="0"/>
              <a:cs typeface="Arial" panose="020B0604020202020204" pitchFamily="34" charset="0"/>
            </a:rPr>
            <a:t>August (total = 6)</a:t>
          </a:r>
        </a:p>
      </dgm:t>
    </dgm:pt>
    <dgm:pt modelId="{36DE3DA2-8FE0-4307-AFF9-2A80A6157583}" type="parTrans" cxnId="{3880D6B3-C0C3-490E-85DA-0D0B587C63B9}">
      <dgm:prSet/>
      <dgm:spPr/>
      <dgm:t>
        <a:bodyPr/>
        <a:lstStyle/>
        <a:p>
          <a:endParaRPr lang="en-GB">
            <a:latin typeface="Arial" panose="020B0604020202020204" pitchFamily="34" charset="0"/>
            <a:cs typeface="Arial" panose="020B0604020202020204" pitchFamily="34" charset="0"/>
          </a:endParaRPr>
        </a:p>
      </dgm:t>
    </dgm:pt>
    <dgm:pt modelId="{E716458D-192F-4960-B299-5BD58B5CC41F}" type="sibTrans" cxnId="{3880D6B3-C0C3-490E-85DA-0D0B587C63B9}">
      <dgm:prSet/>
      <dgm:spPr/>
      <dgm:t>
        <a:bodyPr/>
        <a:lstStyle/>
        <a:p>
          <a:endParaRPr lang="en-GB">
            <a:latin typeface="Arial" panose="020B0604020202020204" pitchFamily="34" charset="0"/>
            <a:cs typeface="Arial" panose="020B0604020202020204" pitchFamily="34" charset="0"/>
          </a:endParaRPr>
        </a:p>
      </dgm:t>
    </dgm:pt>
    <dgm:pt modelId="{DC22BE7E-9119-46D9-AE37-867007586AC1}">
      <dgm:prSet phldrT="[Text]" custT="1"/>
      <dgm:spPr/>
      <dgm:t>
        <a:bodyPr/>
        <a:lstStyle/>
        <a:p>
          <a:r>
            <a:rPr lang="en-GB" sz="1400" b="1" dirty="0">
              <a:latin typeface="Arial" panose="020B0604020202020204" pitchFamily="34" charset="0"/>
              <a:cs typeface="Arial" panose="020B0604020202020204" pitchFamily="34" charset="0"/>
            </a:rPr>
            <a:t>September (total = 3)</a:t>
          </a:r>
        </a:p>
      </dgm:t>
    </dgm:pt>
    <dgm:pt modelId="{6372815E-70CC-4436-BC79-91DD34FE13C1}" type="parTrans" cxnId="{D53BC38B-5C3E-4CD5-9FAC-3DF6628A8FC1}">
      <dgm:prSet/>
      <dgm:spPr/>
      <dgm:t>
        <a:bodyPr/>
        <a:lstStyle/>
        <a:p>
          <a:endParaRPr lang="en-GB">
            <a:latin typeface="Arial" panose="020B0604020202020204" pitchFamily="34" charset="0"/>
            <a:cs typeface="Arial" panose="020B0604020202020204" pitchFamily="34" charset="0"/>
          </a:endParaRPr>
        </a:p>
      </dgm:t>
    </dgm:pt>
    <dgm:pt modelId="{06D3B42F-10C3-42C5-B5ED-D6445FF61F2B}" type="sibTrans" cxnId="{D53BC38B-5C3E-4CD5-9FAC-3DF6628A8FC1}">
      <dgm:prSet/>
      <dgm:spPr/>
      <dgm:t>
        <a:bodyPr/>
        <a:lstStyle/>
        <a:p>
          <a:endParaRPr lang="en-GB">
            <a:latin typeface="Arial" panose="020B0604020202020204" pitchFamily="34" charset="0"/>
            <a:cs typeface="Arial" panose="020B0604020202020204" pitchFamily="34" charset="0"/>
          </a:endParaRPr>
        </a:p>
      </dgm:t>
    </dgm:pt>
    <dgm:pt modelId="{A987AA1C-2A02-4547-805C-84025E217B43}">
      <dgm:prSet phldrT="[Text]" custT="1"/>
      <dgm:spPr/>
      <dgm:t>
        <a:bodyPr/>
        <a:lstStyle/>
        <a:p>
          <a:r>
            <a:rPr lang="en-GB" sz="1400" dirty="0">
              <a:latin typeface="Arial" panose="020B0604020202020204" pitchFamily="34" charset="0"/>
              <a:cs typeface="Arial" panose="020B0604020202020204" pitchFamily="34" charset="0"/>
            </a:rPr>
            <a:t>CMP343/340 – 11 and 12 Aug</a:t>
          </a:r>
        </a:p>
      </dgm:t>
    </dgm:pt>
    <dgm:pt modelId="{4FB17835-745E-483F-937E-4EEF4CFC9EDA}" type="parTrans" cxnId="{3B10C380-0739-47D4-90DF-54B3386B49A5}">
      <dgm:prSet/>
      <dgm:spPr/>
      <dgm:t>
        <a:bodyPr/>
        <a:lstStyle/>
        <a:p>
          <a:endParaRPr lang="en-GB">
            <a:latin typeface="Arial" panose="020B0604020202020204" pitchFamily="34" charset="0"/>
            <a:cs typeface="Arial" panose="020B0604020202020204" pitchFamily="34" charset="0"/>
          </a:endParaRPr>
        </a:p>
      </dgm:t>
    </dgm:pt>
    <dgm:pt modelId="{FF4B0E1E-0433-4188-8931-CCBD3BB1B23A}" type="sibTrans" cxnId="{3B10C380-0739-47D4-90DF-54B3386B49A5}">
      <dgm:prSet/>
      <dgm:spPr/>
      <dgm:t>
        <a:bodyPr/>
        <a:lstStyle/>
        <a:p>
          <a:endParaRPr lang="en-GB">
            <a:latin typeface="Arial" panose="020B0604020202020204" pitchFamily="34" charset="0"/>
            <a:cs typeface="Arial" panose="020B0604020202020204" pitchFamily="34" charset="0"/>
          </a:endParaRPr>
        </a:p>
      </dgm:t>
    </dgm:pt>
    <dgm:pt modelId="{4E30929F-BD63-4E9B-ACFB-4C2B12F1CEC9}">
      <dgm:prSet phldrT="[Text]" custT="1"/>
      <dgm:spPr/>
      <dgm:t>
        <a:bodyPr/>
        <a:lstStyle/>
        <a:p>
          <a:r>
            <a:rPr lang="en-GB" sz="1400" dirty="0">
              <a:latin typeface="Arial" panose="020B0604020202020204" pitchFamily="34" charset="0"/>
              <a:cs typeface="Arial" panose="020B0604020202020204" pitchFamily="34" charset="0"/>
            </a:rPr>
            <a:t>CMP328 – 5 Aug</a:t>
          </a:r>
        </a:p>
      </dgm:t>
    </dgm:pt>
    <dgm:pt modelId="{D7942C7E-9F1D-4553-85EE-6F4701596BF9}" type="parTrans" cxnId="{90D079FE-A7C8-4C0F-8E80-FFAB74B4FE53}">
      <dgm:prSet/>
      <dgm:spPr/>
      <dgm:t>
        <a:bodyPr/>
        <a:lstStyle/>
        <a:p>
          <a:endParaRPr lang="en-GB">
            <a:latin typeface="Arial" panose="020B0604020202020204" pitchFamily="34" charset="0"/>
            <a:cs typeface="Arial" panose="020B0604020202020204" pitchFamily="34" charset="0"/>
          </a:endParaRPr>
        </a:p>
      </dgm:t>
    </dgm:pt>
    <dgm:pt modelId="{4519CFBB-BA51-4E1E-80DA-2663ADA81770}" type="sibTrans" cxnId="{90D079FE-A7C8-4C0F-8E80-FFAB74B4FE53}">
      <dgm:prSet/>
      <dgm:spPr/>
      <dgm:t>
        <a:bodyPr/>
        <a:lstStyle/>
        <a:p>
          <a:endParaRPr lang="en-GB">
            <a:latin typeface="Arial" panose="020B0604020202020204" pitchFamily="34" charset="0"/>
            <a:cs typeface="Arial" panose="020B0604020202020204" pitchFamily="34" charset="0"/>
          </a:endParaRPr>
        </a:p>
      </dgm:t>
    </dgm:pt>
    <dgm:pt modelId="{E6FF8D9E-7D9D-4E66-8A21-64916B8BB785}">
      <dgm:prSet phldrT="[Text]" custT="1"/>
      <dgm:spPr/>
      <dgm:t>
        <a:bodyPr/>
        <a:lstStyle/>
        <a:p>
          <a:r>
            <a:rPr lang="en-GB" sz="1400" dirty="0">
              <a:latin typeface="Arial" panose="020B0604020202020204" pitchFamily="34" charset="0"/>
              <a:cs typeface="Arial" panose="020B0604020202020204" pitchFamily="34" charset="0"/>
            </a:rPr>
            <a:t>CMP328</a:t>
          </a:r>
        </a:p>
      </dgm:t>
    </dgm:pt>
    <dgm:pt modelId="{8E62C307-2101-4C18-BF4E-7320AA466F1E}" type="parTrans" cxnId="{F66F2B2A-4932-45B8-9EAC-8CCF7E0B10BF}">
      <dgm:prSet/>
      <dgm:spPr/>
      <dgm:t>
        <a:bodyPr/>
        <a:lstStyle/>
        <a:p>
          <a:endParaRPr lang="en-GB">
            <a:latin typeface="Arial" panose="020B0604020202020204" pitchFamily="34" charset="0"/>
            <a:cs typeface="Arial" panose="020B0604020202020204" pitchFamily="34" charset="0"/>
          </a:endParaRPr>
        </a:p>
      </dgm:t>
    </dgm:pt>
    <dgm:pt modelId="{C052AFC3-E825-4B8B-8DE8-BF29EF2B5CBC}" type="sibTrans" cxnId="{F66F2B2A-4932-45B8-9EAC-8CCF7E0B10BF}">
      <dgm:prSet/>
      <dgm:spPr/>
      <dgm:t>
        <a:bodyPr/>
        <a:lstStyle/>
        <a:p>
          <a:endParaRPr lang="en-GB">
            <a:latin typeface="Arial" panose="020B0604020202020204" pitchFamily="34" charset="0"/>
            <a:cs typeface="Arial" panose="020B0604020202020204" pitchFamily="34" charset="0"/>
          </a:endParaRPr>
        </a:p>
      </dgm:t>
    </dgm:pt>
    <dgm:pt modelId="{8DB4DEC0-6BE4-4208-8F25-869888D15FD4}">
      <dgm:prSet phldrT="[Text]" custT="1"/>
      <dgm:spPr/>
      <dgm:t>
        <a:bodyPr/>
        <a:lstStyle/>
        <a:p>
          <a:r>
            <a:rPr lang="en-GB" sz="1400" dirty="0">
              <a:latin typeface="Arial" panose="020B0604020202020204" pitchFamily="34" charset="0"/>
              <a:cs typeface="Arial" panose="020B0604020202020204" pitchFamily="34" charset="0"/>
            </a:rPr>
            <a:t>CMP344</a:t>
          </a:r>
        </a:p>
      </dgm:t>
    </dgm:pt>
    <dgm:pt modelId="{B96AE4B8-AB6A-4D4F-89E1-FBD778521B5B}" type="parTrans" cxnId="{7BCAC64F-B4F0-4A6A-81C9-DC2D8715EF7D}">
      <dgm:prSet/>
      <dgm:spPr/>
      <dgm:t>
        <a:bodyPr/>
        <a:lstStyle/>
        <a:p>
          <a:endParaRPr lang="en-GB">
            <a:latin typeface="Arial" panose="020B0604020202020204" pitchFamily="34" charset="0"/>
            <a:cs typeface="Arial" panose="020B0604020202020204" pitchFamily="34" charset="0"/>
          </a:endParaRPr>
        </a:p>
      </dgm:t>
    </dgm:pt>
    <dgm:pt modelId="{6FDA323E-FA1B-41A2-BDBE-63782361E4BC}" type="sibTrans" cxnId="{7BCAC64F-B4F0-4A6A-81C9-DC2D8715EF7D}">
      <dgm:prSet/>
      <dgm:spPr/>
      <dgm:t>
        <a:bodyPr/>
        <a:lstStyle/>
        <a:p>
          <a:endParaRPr lang="en-GB">
            <a:latin typeface="Arial" panose="020B0604020202020204" pitchFamily="34" charset="0"/>
            <a:cs typeface="Arial" panose="020B0604020202020204" pitchFamily="34" charset="0"/>
          </a:endParaRPr>
        </a:p>
      </dgm:t>
    </dgm:pt>
    <dgm:pt modelId="{21871C45-95E6-4567-98C2-E8786755534E}">
      <dgm:prSet phldrT="[Text]" custT="1"/>
      <dgm:spPr/>
      <dgm:t>
        <a:bodyPr/>
        <a:lstStyle/>
        <a:p>
          <a:r>
            <a:rPr lang="en-GB" sz="1400" dirty="0">
              <a:latin typeface="Arial" panose="020B0604020202020204" pitchFamily="34" charset="0"/>
              <a:cs typeface="Arial" panose="020B0604020202020204" pitchFamily="34" charset="0"/>
            </a:rPr>
            <a:t>CMP330</a:t>
          </a:r>
        </a:p>
      </dgm:t>
    </dgm:pt>
    <dgm:pt modelId="{89FBF89B-588C-4B1F-BA31-87B3341A2134}" type="parTrans" cxnId="{20834296-B1B3-4DEE-9F21-62F5481C584B}">
      <dgm:prSet/>
      <dgm:spPr/>
      <dgm:t>
        <a:bodyPr/>
        <a:lstStyle/>
        <a:p>
          <a:endParaRPr lang="en-GB">
            <a:latin typeface="Arial" panose="020B0604020202020204" pitchFamily="34" charset="0"/>
            <a:cs typeface="Arial" panose="020B0604020202020204" pitchFamily="34" charset="0"/>
          </a:endParaRPr>
        </a:p>
      </dgm:t>
    </dgm:pt>
    <dgm:pt modelId="{E8E9878D-B27B-4ED8-9AD1-A56F73325003}" type="sibTrans" cxnId="{20834296-B1B3-4DEE-9F21-62F5481C584B}">
      <dgm:prSet/>
      <dgm:spPr/>
      <dgm:t>
        <a:bodyPr/>
        <a:lstStyle/>
        <a:p>
          <a:endParaRPr lang="en-GB">
            <a:latin typeface="Arial" panose="020B0604020202020204" pitchFamily="34" charset="0"/>
            <a:cs typeface="Arial" panose="020B0604020202020204" pitchFamily="34" charset="0"/>
          </a:endParaRPr>
        </a:p>
      </dgm:t>
    </dgm:pt>
    <dgm:pt modelId="{7CD8E68B-F33A-401B-A0C9-D44E3B7C0223}">
      <dgm:prSet phldrT="[Text]" custT="1"/>
      <dgm:spPr/>
      <dgm:t>
        <a:bodyPr/>
        <a:lstStyle/>
        <a:p>
          <a:r>
            <a:rPr lang="en-GB" sz="1400" b="1" dirty="0">
              <a:latin typeface="Arial" panose="020B0604020202020204" pitchFamily="34" charset="0"/>
              <a:cs typeface="Arial" panose="020B0604020202020204" pitchFamily="34" charset="0"/>
            </a:rPr>
            <a:t>October (total = 4)</a:t>
          </a:r>
        </a:p>
      </dgm:t>
    </dgm:pt>
    <dgm:pt modelId="{F51740B8-621C-41DC-9EC9-642C48BB44BF}" type="parTrans" cxnId="{63F46A82-EC7F-4986-A852-349B88192F87}">
      <dgm:prSet/>
      <dgm:spPr/>
      <dgm:t>
        <a:bodyPr/>
        <a:lstStyle/>
        <a:p>
          <a:endParaRPr lang="en-GB"/>
        </a:p>
      </dgm:t>
    </dgm:pt>
    <dgm:pt modelId="{E913C89F-BC5B-4F5E-86CC-DFBF52C914B2}" type="sibTrans" cxnId="{63F46A82-EC7F-4986-A852-349B88192F87}">
      <dgm:prSet/>
      <dgm:spPr/>
      <dgm:t>
        <a:bodyPr/>
        <a:lstStyle/>
        <a:p>
          <a:endParaRPr lang="en-GB"/>
        </a:p>
      </dgm:t>
    </dgm:pt>
    <dgm:pt modelId="{F630E219-352E-48C1-A67F-4DF033A9E80A}">
      <dgm:prSet phldrT="[Text]" custT="1"/>
      <dgm:spPr/>
      <dgm:t>
        <a:bodyPr/>
        <a:lstStyle/>
        <a:p>
          <a:r>
            <a:rPr lang="en-GB" sz="1400" dirty="0">
              <a:latin typeface="Arial" panose="020B0604020202020204" pitchFamily="34" charset="0"/>
              <a:cs typeface="Arial" panose="020B0604020202020204" pitchFamily="34" charset="0"/>
            </a:rPr>
            <a:t>CMP335/336 – 7  and 13 Aug</a:t>
          </a:r>
        </a:p>
      </dgm:t>
    </dgm:pt>
    <dgm:pt modelId="{180ACA51-C1EF-4BDE-9A66-E981FF63E79E}" type="parTrans" cxnId="{9FAE9AD8-E1BE-4C18-A332-21E5A8DD23B0}">
      <dgm:prSet/>
      <dgm:spPr/>
      <dgm:t>
        <a:bodyPr/>
        <a:lstStyle/>
        <a:p>
          <a:endParaRPr lang="en-GB"/>
        </a:p>
      </dgm:t>
    </dgm:pt>
    <dgm:pt modelId="{2B698C25-183B-44EE-86FF-C1CE7404ED71}" type="sibTrans" cxnId="{9FAE9AD8-E1BE-4C18-A332-21E5A8DD23B0}">
      <dgm:prSet/>
      <dgm:spPr/>
      <dgm:t>
        <a:bodyPr/>
        <a:lstStyle/>
        <a:p>
          <a:endParaRPr lang="en-GB"/>
        </a:p>
      </dgm:t>
    </dgm:pt>
    <dgm:pt modelId="{7946924E-35DC-482B-B9CF-A038DB0A66A8}">
      <dgm:prSet phldrT="[Text]" custT="1"/>
      <dgm:spPr/>
      <dgm:t>
        <a:bodyPr/>
        <a:lstStyle/>
        <a:p>
          <a:r>
            <a:rPr lang="en-GB" sz="1400" b="1" dirty="0">
              <a:latin typeface="Arial" panose="020B0604020202020204" pitchFamily="34" charset="0"/>
              <a:cs typeface="Arial" panose="020B0604020202020204" pitchFamily="34" charset="0"/>
            </a:rPr>
            <a:t>November (total = 4)</a:t>
          </a:r>
        </a:p>
      </dgm:t>
    </dgm:pt>
    <dgm:pt modelId="{36D086F8-6B8B-4A93-88C7-7BE45A648EEF}" type="parTrans" cxnId="{527D1CC6-590E-45B1-98A6-15240EB1E5F5}">
      <dgm:prSet/>
      <dgm:spPr/>
      <dgm:t>
        <a:bodyPr/>
        <a:lstStyle/>
        <a:p>
          <a:endParaRPr lang="en-GB"/>
        </a:p>
      </dgm:t>
    </dgm:pt>
    <dgm:pt modelId="{B1F9C64E-7B5D-464A-8FCC-E97072C504AD}" type="sibTrans" cxnId="{527D1CC6-590E-45B1-98A6-15240EB1E5F5}">
      <dgm:prSet/>
      <dgm:spPr/>
      <dgm:t>
        <a:bodyPr/>
        <a:lstStyle/>
        <a:p>
          <a:endParaRPr lang="en-GB"/>
        </a:p>
      </dgm:t>
    </dgm:pt>
    <dgm:pt modelId="{07F99FC0-1BE1-46B3-A989-9A8E6343B9BA}">
      <dgm:prSet phldrT="[Text]" custT="1"/>
      <dgm:spPr/>
      <dgm:t>
        <a:bodyPr/>
        <a:lstStyle/>
        <a:p>
          <a:r>
            <a:rPr lang="en-GB" sz="1400" dirty="0">
              <a:latin typeface="Arial" panose="020B0604020202020204" pitchFamily="34" charset="0"/>
              <a:cs typeface="Arial" panose="020B0604020202020204" pitchFamily="34" charset="0"/>
            </a:rPr>
            <a:t>CMP311</a:t>
          </a:r>
          <a:endParaRPr lang="en-GB" sz="1400" b="1" dirty="0">
            <a:latin typeface="Arial" panose="020B0604020202020204" pitchFamily="34" charset="0"/>
            <a:cs typeface="Arial" panose="020B0604020202020204" pitchFamily="34" charset="0"/>
          </a:endParaRPr>
        </a:p>
      </dgm:t>
    </dgm:pt>
    <dgm:pt modelId="{88FB3724-92A6-4166-BD44-CE889FDFE402}" type="parTrans" cxnId="{4457344A-F654-4FB5-904F-E80279803E0B}">
      <dgm:prSet/>
      <dgm:spPr/>
      <dgm:t>
        <a:bodyPr/>
        <a:lstStyle/>
        <a:p>
          <a:endParaRPr lang="en-GB"/>
        </a:p>
      </dgm:t>
    </dgm:pt>
    <dgm:pt modelId="{4188611E-674C-49F9-AC48-70DAF92C0E4D}" type="sibTrans" cxnId="{4457344A-F654-4FB5-904F-E80279803E0B}">
      <dgm:prSet/>
      <dgm:spPr/>
      <dgm:t>
        <a:bodyPr/>
        <a:lstStyle/>
        <a:p>
          <a:endParaRPr lang="en-GB"/>
        </a:p>
      </dgm:t>
    </dgm:pt>
    <dgm:pt modelId="{0B1D8980-88DE-4C2B-B15D-A462E378FD03}">
      <dgm:prSet custT="1"/>
      <dgm:spPr/>
      <dgm:t>
        <a:bodyPr/>
        <a:lstStyle/>
        <a:p>
          <a:r>
            <a:rPr lang="en-GB" sz="1400" dirty="0">
              <a:latin typeface="Arial" panose="020B0604020202020204" pitchFamily="34" charset="0"/>
              <a:cs typeface="Arial" panose="020B0604020202020204" pitchFamily="34" charset="0"/>
            </a:rPr>
            <a:t>CMP326</a:t>
          </a:r>
        </a:p>
      </dgm:t>
    </dgm:pt>
    <dgm:pt modelId="{6F51EDC6-B46A-43B6-AEF6-9A7AF37D9081}" type="parTrans" cxnId="{64D4C10D-256E-483E-91D5-62B40537F716}">
      <dgm:prSet/>
      <dgm:spPr/>
      <dgm:t>
        <a:bodyPr/>
        <a:lstStyle/>
        <a:p>
          <a:endParaRPr lang="en-GB"/>
        </a:p>
      </dgm:t>
    </dgm:pt>
    <dgm:pt modelId="{15355AB8-5EB5-401A-B81E-0CE14E7EC449}" type="sibTrans" cxnId="{64D4C10D-256E-483E-91D5-62B40537F716}">
      <dgm:prSet/>
      <dgm:spPr/>
      <dgm:t>
        <a:bodyPr/>
        <a:lstStyle/>
        <a:p>
          <a:endParaRPr lang="en-GB"/>
        </a:p>
      </dgm:t>
    </dgm:pt>
    <dgm:pt modelId="{02A327C0-5D39-40D5-9BEA-B328F530D6E1}">
      <dgm:prSet phldrT="[Text]" custT="1"/>
      <dgm:spPr/>
      <dgm:t>
        <a:bodyPr/>
        <a:lstStyle/>
        <a:p>
          <a:r>
            <a:rPr lang="en-GB" sz="1400" b="0" dirty="0">
              <a:latin typeface="Arial" panose="020B0604020202020204" pitchFamily="34" charset="0"/>
              <a:cs typeface="Arial" panose="020B0604020202020204" pitchFamily="34" charset="0"/>
            </a:rPr>
            <a:t>CMP328</a:t>
          </a:r>
        </a:p>
      </dgm:t>
    </dgm:pt>
    <dgm:pt modelId="{DB5AE64D-5D36-4ED9-8221-91364C279755}" type="parTrans" cxnId="{B58280F8-0DE4-4E89-8473-44517059A37D}">
      <dgm:prSet/>
      <dgm:spPr/>
      <dgm:t>
        <a:bodyPr/>
        <a:lstStyle/>
        <a:p>
          <a:endParaRPr lang="en-GB"/>
        </a:p>
      </dgm:t>
    </dgm:pt>
    <dgm:pt modelId="{DEA2181A-4A52-4662-9513-B56C282F18F2}" type="sibTrans" cxnId="{B58280F8-0DE4-4E89-8473-44517059A37D}">
      <dgm:prSet/>
      <dgm:spPr/>
      <dgm:t>
        <a:bodyPr/>
        <a:lstStyle/>
        <a:p>
          <a:endParaRPr lang="en-GB"/>
        </a:p>
      </dgm:t>
    </dgm:pt>
    <dgm:pt modelId="{52CF32F0-07B4-4F82-91E8-26883567E6D5}">
      <dgm:prSet phldrT="[Text]" custT="1"/>
      <dgm:spPr/>
      <dgm:t>
        <a:bodyPr/>
        <a:lstStyle/>
        <a:p>
          <a:r>
            <a:rPr lang="en-GB" sz="1400" b="0" dirty="0">
              <a:latin typeface="Arial" panose="020B0604020202020204" pitchFamily="34" charset="0"/>
              <a:cs typeface="Arial" panose="020B0604020202020204" pitchFamily="34" charset="0"/>
            </a:rPr>
            <a:t>CMP330</a:t>
          </a:r>
        </a:p>
      </dgm:t>
    </dgm:pt>
    <dgm:pt modelId="{4D544B2B-891C-4683-B386-33F5A37C3B2E}" type="parTrans" cxnId="{3C61E414-9380-4755-9E30-77983D95627D}">
      <dgm:prSet/>
      <dgm:spPr/>
      <dgm:t>
        <a:bodyPr/>
        <a:lstStyle/>
        <a:p>
          <a:endParaRPr lang="en-GB"/>
        </a:p>
      </dgm:t>
    </dgm:pt>
    <dgm:pt modelId="{3E96D998-8AAC-4D80-9AC9-02909EABE2B8}" type="sibTrans" cxnId="{3C61E414-9380-4755-9E30-77983D95627D}">
      <dgm:prSet/>
      <dgm:spPr/>
      <dgm:t>
        <a:bodyPr/>
        <a:lstStyle/>
        <a:p>
          <a:endParaRPr lang="en-GB"/>
        </a:p>
      </dgm:t>
    </dgm:pt>
    <dgm:pt modelId="{97C83CD2-B6E5-4DB0-91B0-DE104B7B9FD2}">
      <dgm:prSet custT="1"/>
      <dgm:spPr/>
      <dgm:t>
        <a:bodyPr/>
        <a:lstStyle/>
        <a:p>
          <a:r>
            <a:rPr lang="en-GB" sz="1400" dirty="0">
              <a:latin typeface="Arial" panose="020B0604020202020204" pitchFamily="34" charset="0"/>
              <a:cs typeface="Arial" panose="020B0604020202020204" pitchFamily="34" charset="0"/>
            </a:rPr>
            <a:t>CMP344</a:t>
          </a:r>
        </a:p>
      </dgm:t>
    </dgm:pt>
    <dgm:pt modelId="{AE7FC7C0-8CFE-4D6F-918A-991D264515B3}" type="parTrans" cxnId="{6F579381-C94D-438A-A19B-67415A23C0E9}">
      <dgm:prSet/>
      <dgm:spPr/>
      <dgm:t>
        <a:bodyPr/>
        <a:lstStyle/>
        <a:p>
          <a:endParaRPr lang="en-GB"/>
        </a:p>
      </dgm:t>
    </dgm:pt>
    <dgm:pt modelId="{51B929C9-C8DC-40D7-8EA6-E8E30B1E4E25}" type="sibTrans" cxnId="{6F579381-C94D-438A-A19B-67415A23C0E9}">
      <dgm:prSet/>
      <dgm:spPr/>
      <dgm:t>
        <a:bodyPr/>
        <a:lstStyle/>
        <a:p>
          <a:endParaRPr lang="en-GB"/>
        </a:p>
      </dgm:t>
    </dgm:pt>
    <dgm:pt modelId="{59F7F8E8-2F93-4570-BDDD-16BD66967562}">
      <dgm:prSet phldrT="[Text]" custT="1"/>
      <dgm:spPr/>
      <dgm:t>
        <a:bodyPr/>
        <a:lstStyle/>
        <a:p>
          <a:r>
            <a:rPr lang="en-GB" sz="1400" b="0" dirty="0">
              <a:latin typeface="Arial" panose="020B0604020202020204" pitchFamily="34" charset="0"/>
              <a:cs typeface="Arial" panose="020B0604020202020204" pitchFamily="34" charset="0"/>
            </a:rPr>
            <a:t>CMP311</a:t>
          </a:r>
        </a:p>
      </dgm:t>
    </dgm:pt>
    <dgm:pt modelId="{E501701B-DC7F-457C-B6C4-8E8549769EC0}" type="parTrans" cxnId="{DB8C3ACE-E8FD-4A73-83B2-E7ECD3E610E9}">
      <dgm:prSet/>
      <dgm:spPr/>
      <dgm:t>
        <a:bodyPr/>
        <a:lstStyle/>
        <a:p>
          <a:endParaRPr lang="en-GB"/>
        </a:p>
      </dgm:t>
    </dgm:pt>
    <dgm:pt modelId="{740D1284-B738-4E4C-8707-7746EE3E9FB1}" type="sibTrans" cxnId="{DB8C3ACE-E8FD-4A73-83B2-E7ECD3E610E9}">
      <dgm:prSet/>
      <dgm:spPr/>
      <dgm:t>
        <a:bodyPr/>
        <a:lstStyle/>
        <a:p>
          <a:endParaRPr lang="en-GB"/>
        </a:p>
      </dgm:t>
    </dgm:pt>
    <dgm:pt modelId="{13F64CC6-B1C3-4662-B1C4-134F89184727}">
      <dgm:prSet phldrT="[Text]" custT="1"/>
      <dgm:spPr/>
      <dgm:t>
        <a:bodyPr/>
        <a:lstStyle/>
        <a:p>
          <a:r>
            <a:rPr lang="en-GB" sz="1400" b="0" dirty="0">
              <a:latin typeface="Arial" panose="020B0604020202020204" pitchFamily="34" charset="0"/>
              <a:cs typeface="Arial" panose="020B0604020202020204" pitchFamily="34" charset="0"/>
            </a:rPr>
            <a:t>CMP326</a:t>
          </a:r>
        </a:p>
      </dgm:t>
    </dgm:pt>
    <dgm:pt modelId="{848690CF-A026-43F8-A9AB-D2ECA353CC08}" type="parTrans" cxnId="{00DBEF6C-FA99-42A6-994F-0ACF459F7465}">
      <dgm:prSet/>
      <dgm:spPr/>
      <dgm:t>
        <a:bodyPr/>
        <a:lstStyle/>
        <a:p>
          <a:endParaRPr lang="en-GB"/>
        </a:p>
      </dgm:t>
    </dgm:pt>
    <dgm:pt modelId="{D137C667-B68A-460E-9180-84C4EB94E707}" type="sibTrans" cxnId="{00DBEF6C-FA99-42A6-994F-0ACF459F7465}">
      <dgm:prSet/>
      <dgm:spPr/>
      <dgm:t>
        <a:bodyPr/>
        <a:lstStyle/>
        <a:p>
          <a:endParaRPr lang="en-GB"/>
        </a:p>
      </dgm:t>
    </dgm:pt>
    <dgm:pt modelId="{9A753435-7308-4622-9863-9DB855116DCF}">
      <dgm:prSet custT="1"/>
      <dgm:spPr/>
      <dgm:t>
        <a:bodyPr/>
        <a:lstStyle/>
        <a:p>
          <a:r>
            <a:rPr lang="en-GB" sz="1400" dirty="0">
              <a:latin typeface="Arial" panose="020B0604020202020204" pitchFamily="34" charset="0"/>
              <a:cs typeface="Arial" panose="020B0604020202020204" pitchFamily="34" charset="0"/>
            </a:rPr>
            <a:t>CMP328</a:t>
          </a:r>
        </a:p>
      </dgm:t>
    </dgm:pt>
    <dgm:pt modelId="{E2C65CCC-9C80-4BA9-86D8-13132F96F32F}" type="parTrans" cxnId="{CA4C8B1C-8B5C-457B-9F63-8C53E9E14A51}">
      <dgm:prSet/>
      <dgm:spPr/>
      <dgm:t>
        <a:bodyPr/>
        <a:lstStyle/>
        <a:p>
          <a:endParaRPr lang="en-GB"/>
        </a:p>
      </dgm:t>
    </dgm:pt>
    <dgm:pt modelId="{7CD8A3A9-6775-42F0-A8F8-98877EC0892F}" type="sibTrans" cxnId="{CA4C8B1C-8B5C-457B-9F63-8C53E9E14A51}">
      <dgm:prSet/>
      <dgm:spPr/>
      <dgm:t>
        <a:bodyPr/>
        <a:lstStyle/>
        <a:p>
          <a:endParaRPr lang="en-GB"/>
        </a:p>
      </dgm:t>
    </dgm:pt>
    <dgm:pt modelId="{872D68E4-23A4-4722-8E47-54F8FD315024}">
      <dgm:prSet phldrT="[Text]" custT="1"/>
      <dgm:spPr/>
      <dgm:t>
        <a:bodyPr/>
        <a:lstStyle/>
        <a:p>
          <a:r>
            <a:rPr lang="en-GB" sz="1400" dirty="0">
              <a:latin typeface="Arial" panose="020B0604020202020204" pitchFamily="34" charset="0"/>
              <a:cs typeface="Arial" panose="020B0604020202020204" pitchFamily="34" charset="0"/>
            </a:rPr>
            <a:t>CMP333 – 24 Aug</a:t>
          </a:r>
        </a:p>
      </dgm:t>
    </dgm:pt>
    <dgm:pt modelId="{380CE84A-71F1-4075-9CBE-3A1BD9193937}" type="parTrans" cxnId="{86C88ED6-CA91-4A81-B2B3-8D9DC00DB71A}">
      <dgm:prSet/>
      <dgm:spPr/>
      <dgm:t>
        <a:bodyPr/>
        <a:lstStyle/>
        <a:p>
          <a:endParaRPr lang="en-GB"/>
        </a:p>
      </dgm:t>
    </dgm:pt>
    <dgm:pt modelId="{31EFC0A9-EF26-44F6-9257-F71CB9E9CA90}" type="sibTrans" cxnId="{86C88ED6-CA91-4A81-B2B3-8D9DC00DB71A}">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551D83E9-1084-447C-B07F-97DF88E8977A}" type="pres">
      <dgm:prSet presAssocID="{6E0CC8B3-C268-4585-94EA-B40F1803F93C}" presName="compositeA" presStyleCnt="0"/>
      <dgm:spPr/>
    </dgm:pt>
    <dgm:pt modelId="{37737302-6E50-4F04-BEA9-5EDDC4645E25}" type="pres">
      <dgm:prSet presAssocID="{6E0CC8B3-C268-4585-94EA-B40F1803F93C}" presName="textA" presStyleLbl="revTx" presStyleIdx="0" presStyleCnt="4">
        <dgm:presLayoutVars>
          <dgm:bulletEnabled val="1"/>
        </dgm:presLayoutVars>
      </dgm:prSet>
      <dgm:spPr/>
    </dgm:pt>
    <dgm:pt modelId="{25F9B43D-A5EB-4EF0-B8C7-C4B1C05E8ADA}" type="pres">
      <dgm:prSet presAssocID="{6E0CC8B3-C268-4585-94EA-B40F1803F93C}" presName="circleA" presStyleLbl="node1" presStyleIdx="0" presStyleCnt="4"/>
      <dgm:spPr/>
    </dgm:pt>
    <dgm:pt modelId="{AE7841AD-C87E-41F3-B994-A546B0A33191}" type="pres">
      <dgm:prSet presAssocID="{6E0CC8B3-C268-4585-94EA-B40F1803F93C}" presName="spaceA" presStyleCnt="0"/>
      <dgm:spPr/>
    </dgm:pt>
    <dgm:pt modelId="{C10CEB28-4F12-4EDC-BD1E-376A4E3C0186}" type="pres">
      <dgm:prSet presAssocID="{E716458D-192F-4960-B299-5BD58B5CC41F}" presName="space" presStyleCnt="0"/>
      <dgm:spPr/>
    </dgm:pt>
    <dgm:pt modelId="{B7D44898-09F9-4D96-B14C-8CDC65C1350C}" type="pres">
      <dgm:prSet presAssocID="{DC22BE7E-9119-46D9-AE37-867007586AC1}" presName="compositeB" presStyleCnt="0"/>
      <dgm:spPr/>
    </dgm:pt>
    <dgm:pt modelId="{30178541-E15E-47E4-9938-F43D3CDB8608}" type="pres">
      <dgm:prSet presAssocID="{DC22BE7E-9119-46D9-AE37-867007586AC1}" presName="textB" presStyleLbl="revTx" presStyleIdx="1" presStyleCnt="4">
        <dgm:presLayoutVars>
          <dgm:bulletEnabled val="1"/>
        </dgm:presLayoutVars>
      </dgm:prSet>
      <dgm:spPr/>
    </dgm:pt>
    <dgm:pt modelId="{26ABC9E2-A821-4F7C-AAFB-FF5589281B23}" type="pres">
      <dgm:prSet presAssocID="{DC22BE7E-9119-46D9-AE37-867007586AC1}" presName="circleB" presStyleLbl="node1" presStyleIdx="1" presStyleCnt="4"/>
      <dgm:spPr/>
    </dgm:pt>
    <dgm:pt modelId="{27D213FD-4221-4378-82C7-0702312036A2}" type="pres">
      <dgm:prSet presAssocID="{DC22BE7E-9119-46D9-AE37-867007586AC1}" presName="spaceB" presStyleCnt="0"/>
      <dgm:spPr/>
    </dgm:pt>
    <dgm:pt modelId="{2FB7C848-4EAC-417B-BCB7-592605F7638A}" type="pres">
      <dgm:prSet presAssocID="{06D3B42F-10C3-42C5-B5ED-D6445FF61F2B}" presName="space" presStyleCnt="0"/>
      <dgm:spPr/>
    </dgm:pt>
    <dgm:pt modelId="{BC7D939E-B8D2-42AE-B556-8E9985F88E8D}" type="pres">
      <dgm:prSet presAssocID="{7CD8E68B-F33A-401B-A0C9-D44E3B7C0223}" presName="compositeA" presStyleCnt="0"/>
      <dgm:spPr/>
    </dgm:pt>
    <dgm:pt modelId="{9243FBD0-F03D-48F0-962D-40D93D08B533}" type="pres">
      <dgm:prSet presAssocID="{7CD8E68B-F33A-401B-A0C9-D44E3B7C0223}" presName="textA" presStyleLbl="revTx" presStyleIdx="2" presStyleCnt="4">
        <dgm:presLayoutVars>
          <dgm:bulletEnabled val="1"/>
        </dgm:presLayoutVars>
      </dgm:prSet>
      <dgm:spPr/>
    </dgm:pt>
    <dgm:pt modelId="{410E5F90-F027-447A-907A-66CD938BCBD9}" type="pres">
      <dgm:prSet presAssocID="{7CD8E68B-F33A-401B-A0C9-D44E3B7C0223}" presName="circleA" presStyleLbl="node1" presStyleIdx="2" presStyleCnt="4"/>
      <dgm:spPr/>
    </dgm:pt>
    <dgm:pt modelId="{C43C3DC0-3D71-4130-A812-30B3F7648A35}" type="pres">
      <dgm:prSet presAssocID="{7CD8E68B-F33A-401B-A0C9-D44E3B7C0223}" presName="spaceA" presStyleCnt="0"/>
      <dgm:spPr/>
    </dgm:pt>
    <dgm:pt modelId="{90FCDAF3-7D98-4A66-A21F-19E4A3DA3220}" type="pres">
      <dgm:prSet presAssocID="{E913C89F-BC5B-4F5E-86CC-DFBF52C914B2}" presName="space" presStyleCnt="0"/>
      <dgm:spPr/>
    </dgm:pt>
    <dgm:pt modelId="{2024561F-460C-40B4-B986-0C830D26078F}" type="pres">
      <dgm:prSet presAssocID="{7946924E-35DC-482B-B9CF-A038DB0A66A8}" presName="compositeB" presStyleCnt="0"/>
      <dgm:spPr/>
    </dgm:pt>
    <dgm:pt modelId="{49A5B88C-B37C-4C01-B132-AD100650F388}" type="pres">
      <dgm:prSet presAssocID="{7946924E-35DC-482B-B9CF-A038DB0A66A8}" presName="textB" presStyleLbl="revTx" presStyleIdx="3" presStyleCnt="4">
        <dgm:presLayoutVars>
          <dgm:bulletEnabled val="1"/>
        </dgm:presLayoutVars>
      </dgm:prSet>
      <dgm:spPr/>
    </dgm:pt>
    <dgm:pt modelId="{5EA926D5-A22D-4C6E-B6D4-5458C67FA567}" type="pres">
      <dgm:prSet presAssocID="{7946924E-35DC-482B-B9CF-A038DB0A66A8}" presName="circleB" presStyleLbl="node1" presStyleIdx="3" presStyleCnt="4"/>
      <dgm:spPr/>
    </dgm:pt>
    <dgm:pt modelId="{72E0705A-05CE-4B41-9D76-7FEE5E60525C}" type="pres">
      <dgm:prSet presAssocID="{7946924E-35DC-482B-B9CF-A038DB0A66A8}" presName="spaceB" presStyleCnt="0"/>
      <dgm:spPr/>
    </dgm:pt>
  </dgm:ptLst>
  <dgm:cxnLst>
    <dgm:cxn modelId="{E9BB5A0B-3372-44CE-B476-874021CE6B80}" type="presOf" srcId="{7946924E-35DC-482B-B9CF-A038DB0A66A8}" destId="{49A5B88C-B37C-4C01-B132-AD100650F388}" srcOrd="0" destOrd="0" presId="urn:microsoft.com/office/officeart/2005/8/layout/hProcess11"/>
    <dgm:cxn modelId="{64D4C10D-256E-483E-91D5-62B40537F716}" srcId="{7CD8E68B-F33A-401B-A0C9-D44E3B7C0223}" destId="{0B1D8980-88DE-4C2B-B15D-A462E378FD03}" srcOrd="1" destOrd="0" parTransId="{6F51EDC6-B46A-43B6-AEF6-9A7AF37D9081}" sibTransId="{15355AB8-5EB5-401A-B81E-0CE14E7EC449}"/>
    <dgm:cxn modelId="{4871610F-91C6-4577-ADF1-5AD83F294348}" type="presOf" srcId="{21871C45-95E6-4567-98C2-E8786755534E}" destId="{30178541-E15E-47E4-9938-F43D3CDB8608}" srcOrd="0" destOrd="3" presId="urn:microsoft.com/office/officeart/2005/8/layout/hProcess11"/>
    <dgm:cxn modelId="{3C61E414-9380-4755-9E30-77983D95627D}" srcId="{7946924E-35DC-482B-B9CF-A038DB0A66A8}" destId="{52CF32F0-07B4-4F82-91E8-26883567E6D5}" srcOrd="1" destOrd="0" parTransId="{4D544B2B-891C-4683-B386-33F5A37C3B2E}" sibTransId="{3E96D998-8AAC-4D80-9AC9-02909EABE2B8}"/>
    <dgm:cxn modelId="{CA4C8B1C-8B5C-457B-9F63-8C53E9E14A51}" srcId="{7CD8E68B-F33A-401B-A0C9-D44E3B7C0223}" destId="{9A753435-7308-4622-9863-9DB855116DCF}" srcOrd="2" destOrd="0" parTransId="{E2C65CCC-9C80-4BA9-86D8-13132F96F32F}" sibTransId="{7CD8A3A9-6775-42F0-A8F8-98877EC0892F}"/>
    <dgm:cxn modelId="{149ECE1E-F63D-40C0-881D-D4C1F35DD687}" type="presOf" srcId="{7CD8E68B-F33A-401B-A0C9-D44E3B7C0223}" destId="{9243FBD0-F03D-48F0-962D-40D93D08B533}" srcOrd="0" destOrd="0" presId="urn:microsoft.com/office/officeart/2005/8/layout/hProcess11"/>
    <dgm:cxn modelId="{F66F2B2A-4932-45B8-9EAC-8CCF7E0B10BF}" srcId="{DC22BE7E-9119-46D9-AE37-867007586AC1}" destId="{E6FF8D9E-7D9D-4E66-8A21-64916B8BB785}" srcOrd="0" destOrd="0" parTransId="{8E62C307-2101-4C18-BF4E-7320AA466F1E}" sibTransId="{C052AFC3-E825-4B8B-8DE8-BF29EF2B5CBC}"/>
    <dgm:cxn modelId="{41023D31-93B2-4A7C-87A2-17E1DB168F5A}" type="presOf" srcId="{52CF32F0-07B4-4F82-91E8-26883567E6D5}" destId="{49A5B88C-B37C-4C01-B132-AD100650F388}" srcOrd="0" destOrd="2" presId="urn:microsoft.com/office/officeart/2005/8/layout/hProcess11"/>
    <dgm:cxn modelId="{380C4B5E-9AF9-4BAB-B127-ABDB2F629D89}" type="presOf" srcId="{6E0CC8B3-C268-4585-94EA-B40F1803F93C}" destId="{37737302-6E50-4F04-BEA9-5EDDC4645E25}" srcOrd="0" destOrd="0" presId="urn:microsoft.com/office/officeart/2005/8/layout/hProcess11"/>
    <dgm:cxn modelId="{81E01F47-E2AC-4EEA-A6D8-22C1AEDB9DC8}" type="presOf" srcId="{59F7F8E8-2F93-4570-BDDD-16BD66967562}" destId="{49A5B88C-B37C-4C01-B132-AD100650F388}" srcOrd="0" destOrd="3" presId="urn:microsoft.com/office/officeart/2005/8/layout/hProcess11"/>
    <dgm:cxn modelId="{DDE54C67-41A7-4F99-9DDF-BD92933D7E22}" type="presOf" srcId="{02A327C0-5D39-40D5-9BEA-B328F530D6E1}" destId="{49A5B88C-B37C-4C01-B132-AD100650F388}" srcOrd="0" destOrd="1" presId="urn:microsoft.com/office/officeart/2005/8/layout/hProcess11"/>
    <dgm:cxn modelId="{4457344A-F654-4FB5-904F-E80279803E0B}" srcId="{7CD8E68B-F33A-401B-A0C9-D44E3B7C0223}" destId="{07F99FC0-1BE1-46B3-A989-9A8E6343B9BA}" srcOrd="0" destOrd="0" parTransId="{88FB3724-92A6-4166-BD44-CE889FDFE402}" sibTransId="{4188611E-674C-49F9-AC48-70DAF92C0E4D}"/>
    <dgm:cxn modelId="{00DBEF6C-FA99-42A6-994F-0ACF459F7465}" srcId="{7946924E-35DC-482B-B9CF-A038DB0A66A8}" destId="{13F64CC6-B1C3-4662-B1C4-134F89184727}" srcOrd="3" destOrd="0" parTransId="{848690CF-A026-43F8-A9AB-D2ECA353CC08}" sibTransId="{D137C667-B68A-460E-9180-84C4EB94E707}"/>
    <dgm:cxn modelId="{7BCAC64F-B4F0-4A6A-81C9-DC2D8715EF7D}" srcId="{DC22BE7E-9119-46D9-AE37-867007586AC1}" destId="{8DB4DEC0-6BE4-4208-8F25-869888D15FD4}" srcOrd="1" destOrd="0" parTransId="{B96AE4B8-AB6A-4D4F-89E1-FBD778521B5B}" sibTransId="{6FDA323E-FA1B-41A2-BDBE-63782361E4BC}"/>
    <dgm:cxn modelId="{1F304F75-2334-4BBF-8C12-2457C81461DF}" type="presOf" srcId="{E6FF8D9E-7D9D-4E66-8A21-64916B8BB785}" destId="{30178541-E15E-47E4-9938-F43D3CDB8608}" srcOrd="0" destOrd="1" presId="urn:microsoft.com/office/officeart/2005/8/layout/hProcess11"/>
    <dgm:cxn modelId="{C8BFFC56-C151-4331-B258-750CA0A854FC}" type="presOf" srcId="{97C83CD2-B6E5-4DB0-91B0-DE104B7B9FD2}" destId="{9243FBD0-F03D-48F0-962D-40D93D08B533}" srcOrd="0" destOrd="4" presId="urn:microsoft.com/office/officeart/2005/8/layout/hProcess11"/>
    <dgm:cxn modelId="{05B4B377-123D-4DB0-B48B-AF0199FA7784}" type="presOf" srcId="{8DB4DEC0-6BE4-4208-8F25-869888D15FD4}" destId="{30178541-E15E-47E4-9938-F43D3CDB8608}" srcOrd="0" destOrd="2" presId="urn:microsoft.com/office/officeart/2005/8/layout/hProcess11"/>
    <dgm:cxn modelId="{6B0FA159-1108-4161-93E2-6A56F41E75F3}" type="presOf" srcId="{9A753435-7308-4622-9863-9DB855116DCF}" destId="{9243FBD0-F03D-48F0-962D-40D93D08B533}" srcOrd="0" destOrd="3" presId="urn:microsoft.com/office/officeart/2005/8/layout/hProcess11"/>
    <dgm:cxn modelId="{3B10C380-0739-47D4-90DF-54B3386B49A5}" srcId="{6E0CC8B3-C268-4585-94EA-B40F1803F93C}" destId="{A987AA1C-2A02-4547-805C-84025E217B43}" srcOrd="1" destOrd="0" parTransId="{4FB17835-745E-483F-937E-4EEF4CFC9EDA}" sibTransId="{FF4B0E1E-0433-4188-8931-CCBD3BB1B23A}"/>
    <dgm:cxn modelId="{6F579381-C94D-438A-A19B-67415A23C0E9}" srcId="{7CD8E68B-F33A-401B-A0C9-D44E3B7C0223}" destId="{97C83CD2-B6E5-4DB0-91B0-DE104B7B9FD2}" srcOrd="3" destOrd="0" parTransId="{AE7FC7C0-8CFE-4D6F-918A-991D264515B3}" sibTransId="{51B929C9-C8DC-40D7-8EA6-E8E30B1E4E25}"/>
    <dgm:cxn modelId="{63F46A82-EC7F-4986-A852-349B88192F87}" srcId="{B32BE603-0F34-465F-9929-BD40BCCABAB0}" destId="{7CD8E68B-F33A-401B-A0C9-D44E3B7C0223}" srcOrd="2" destOrd="0" parTransId="{F51740B8-621C-41DC-9EC9-642C48BB44BF}" sibTransId="{E913C89F-BC5B-4F5E-86CC-DFBF52C914B2}"/>
    <dgm:cxn modelId="{CF7CB08B-EB90-4E36-A720-905E6716E374}" type="presOf" srcId="{B32BE603-0F34-465F-9929-BD40BCCABAB0}" destId="{8AF3F1BA-5969-43C5-8BFB-077865A2A651}" srcOrd="0" destOrd="0" presId="urn:microsoft.com/office/officeart/2005/8/layout/hProcess11"/>
    <dgm:cxn modelId="{D53BC38B-5C3E-4CD5-9FAC-3DF6628A8FC1}" srcId="{B32BE603-0F34-465F-9929-BD40BCCABAB0}" destId="{DC22BE7E-9119-46D9-AE37-867007586AC1}" srcOrd="1" destOrd="0" parTransId="{6372815E-70CC-4436-BC79-91DD34FE13C1}" sibTransId="{06D3B42F-10C3-42C5-B5ED-D6445FF61F2B}"/>
    <dgm:cxn modelId="{B131A494-A5FD-43EB-A12E-A0FE24C8666F}" type="presOf" srcId="{13F64CC6-B1C3-4662-B1C4-134F89184727}" destId="{49A5B88C-B37C-4C01-B132-AD100650F388}" srcOrd="0" destOrd="4" presId="urn:microsoft.com/office/officeart/2005/8/layout/hProcess11"/>
    <dgm:cxn modelId="{20834296-B1B3-4DEE-9F21-62F5481C584B}" srcId="{DC22BE7E-9119-46D9-AE37-867007586AC1}" destId="{21871C45-95E6-4567-98C2-E8786755534E}" srcOrd="2" destOrd="0" parTransId="{89FBF89B-588C-4B1F-BA31-87B3341A2134}" sibTransId="{E8E9878D-B27B-4ED8-9AD1-A56F73325003}"/>
    <dgm:cxn modelId="{3880D6B3-C0C3-490E-85DA-0D0B587C63B9}" srcId="{B32BE603-0F34-465F-9929-BD40BCCABAB0}" destId="{6E0CC8B3-C268-4585-94EA-B40F1803F93C}" srcOrd="0" destOrd="0" parTransId="{36DE3DA2-8FE0-4307-AFF9-2A80A6157583}" sibTransId="{E716458D-192F-4960-B299-5BD58B5CC41F}"/>
    <dgm:cxn modelId="{527D1CC6-590E-45B1-98A6-15240EB1E5F5}" srcId="{B32BE603-0F34-465F-9929-BD40BCCABAB0}" destId="{7946924E-35DC-482B-B9CF-A038DB0A66A8}" srcOrd="3" destOrd="0" parTransId="{36D086F8-6B8B-4A93-88C7-7BE45A648EEF}" sibTransId="{B1F9C64E-7B5D-464A-8FCC-E97072C504AD}"/>
    <dgm:cxn modelId="{58BEAACD-65B9-42D9-A33E-B5B61C274490}" type="presOf" srcId="{DC22BE7E-9119-46D9-AE37-867007586AC1}" destId="{30178541-E15E-47E4-9938-F43D3CDB8608}" srcOrd="0" destOrd="0" presId="urn:microsoft.com/office/officeart/2005/8/layout/hProcess11"/>
    <dgm:cxn modelId="{DB8C3ACE-E8FD-4A73-83B2-E7ECD3E610E9}" srcId="{7946924E-35DC-482B-B9CF-A038DB0A66A8}" destId="{59F7F8E8-2F93-4570-BDDD-16BD66967562}" srcOrd="2" destOrd="0" parTransId="{E501701B-DC7F-457C-B6C4-8E8549769EC0}" sibTransId="{740D1284-B738-4E4C-8707-7746EE3E9FB1}"/>
    <dgm:cxn modelId="{65CA0DD4-2BE9-4301-A25E-6925629828DC}" type="presOf" srcId="{F630E219-352E-48C1-A67F-4DF033A9E80A}" destId="{37737302-6E50-4F04-BEA9-5EDDC4645E25}" srcOrd="0" destOrd="1" presId="urn:microsoft.com/office/officeart/2005/8/layout/hProcess11"/>
    <dgm:cxn modelId="{86C88ED6-CA91-4A81-B2B3-8D9DC00DB71A}" srcId="{6E0CC8B3-C268-4585-94EA-B40F1803F93C}" destId="{872D68E4-23A4-4722-8E47-54F8FD315024}" srcOrd="3" destOrd="0" parTransId="{380CE84A-71F1-4075-9CBE-3A1BD9193937}" sibTransId="{31EFC0A9-EF26-44F6-9257-F71CB9E9CA90}"/>
    <dgm:cxn modelId="{9FAE9AD8-E1BE-4C18-A332-21E5A8DD23B0}" srcId="{6E0CC8B3-C268-4585-94EA-B40F1803F93C}" destId="{F630E219-352E-48C1-A67F-4DF033A9E80A}" srcOrd="0" destOrd="0" parTransId="{180ACA51-C1EF-4BDE-9A66-E981FF63E79E}" sibTransId="{2B698C25-183B-44EE-86FF-C1CE7404ED71}"/>
    <dgm:cxn modelId="{CC0EABEF-8CA7-4AEE-98A5-194C7711F23F}" type="presOf" srcId="{0B1D8980-88DE-4C2B-B15D-A462E378FD03}" destId="{9243FBD0-F03D-48F0-962D-40D93D08B533}" srcOrd="0" destOrd="2" presId="urn:microsoft.com/office/officeart/2005/8/layout/hProcess11"/>
    <dgm:cxn modelId="{86D5BCF1-12B8-4828-9FF6-841B66E09EF0}" type="presOf" srcId="{4E30929F-BD63-4E9B-ACFB-4C2B12F1CEC9}" destId="{37737302-6E50-4F04-BEA9-5EDDC4645E25}" srcOrd="0" destOrd="3" presId="urn:microsoft.com/office/officeart/2005/8/layout/hProcess11"/>
    <dgm:cxn modelId="{3330D3F4-2CC4-453D-ACAC-94001498EEF5}" type="presOf" srcId="{07F99FC0-1BE1-46B3-A989-9A8E6343B9BA}" destId="{9243FBD0-F03D-48F0-962D-40D93D08B533}" srcOrd="0" destOrd="1" presId="urn:microsoft.com/office/officeart/2005/8/layout/hProcess11"/>
    <dgm:cxn modelId="{7A6C1DF6-C3CA-4879-9404-A64ECC0ECF4C}" type="presOf" srcId="{872D68E4-23A4-4722-8E47-54F8FD315024}" destId="{37737302-6E50-4F04-BEA9-5EDDC4645E25}" srcOrd="0" destOrd="4" presId="urn:microsoft.com/office/officeart/2005/8/layout/hProcess11"/>
    <dgm:cxn modelId="{1E9637F7-E9AC-43A0-881E-D0C4892CCEB2}" type="presOf" srcId="{A987AA1C-2A02-4547-805C-84025E217B43}" destId="{37737302-6E50-4F04-BEA9-5EDDC4645E25}" srcOrd="0" destOrd="2" presId="urn:microsoft.com/office/officeart/2005/8/layout/hProcess11"/>
    <dgm:cxn modelId="{B58280F8-0DE4-4E89-8473-44517059A37D}" srcId="{7946924E-35DC-482B-B9CF-A038DB0A66A8}" destId="{02A327C0-5D39-40D5-9BEA-B328F530D6E1}" srcOrd="0" destOrd="0" parTransId="{DB5AE64D-5D36-4ED9-8221-91364C279755}" sibTransId="{DEA2181A-4A52-4662-9513-B56C282F18F2}"/>
    <dgm:cxn modelId="{90D079FE-A7C8-4C0F-8E80-FFAB74B4FE53}" srcId="{6E0CC8B3-C268-4585-94EA-B40F1803F93C}" destId="{4E30929F-BD63-4E9B-ACFB-4C2B12F1CEC9}" srcOrd="2" destOrd="0" parTransId="{D7942C7E-9F1D-4553-85EE-6F4701596BF9}" sibTransId="{4519CFBB-BA51-4E1E-80DA-2663ADA81770}"/>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A831A124-FB2D-4EEB-BD46-DAEE0ADF40D7}" type="presParOf" srcId="{7C29544A-5B95-4706-92CC-754F2DA6E449}" destId="{551D83E9-1084-447C-B07F-97DF88E8977A}" srcOrd="0" destOrd="0" presId="urn:microsoft.com/office/officeart/2005/8/layout/hProcess11"/>
    <dgm:cxn modelId="{5971326F-67D2-4A4C-B233-7F08E3007BE0}" type="presParOf" srcId="{551D83E9-1084-447C-B07F-97DF88E8977A}" destId="{37737302-6E50-4F04-BEA9-5EDDC4645E25}" srcOrd="0" destOrd="0" presId="urn:microsoft.com/office/officeart/2005/8/layout/hProcess11"/>
    <dgm:cxn modelId="{04602603-722C-48B7-B73E-4A03F62BDA96}" type="presParOf" srcId="{551D83E9-1084-447C-B07F-97DF88E8977A}" destId="{25F9B43D-A5EB-4EF0-B8C7-C4B1C05E8ADA}" srcOrd="1" destOrd="0" presId="urn:microsoft.com/office/officeart/2005/8/layout/hProcess11"/>
    <dgm:cxn modelId="{2B073CD9-99A4-47BC-9B5B-E399EA838CC2}" type="presParOf" srcId="{551D83E9-1084-447C-B07F-97DF88E8977A}" destId="{AE7841AD-C87E-41F3-B994-A546B0A33191}" srcOrd="2" destOrd="0" presId="urn:microsoft.com/office/officeart/2005/8/layout/hProcess11"/>
    <dgm:cxn modelId="{C5011558-5FA1-4FE4-8FBE-1A4D2C431EC1}" type="presParOf" srcId="{7C29544A-5B95-4706-92CC-754F2DA6E449}" destId="{C10CEB28-4F12-4EDC-BD1E-376A4E3C0186}" srcOrd="1" destOrd="0" presId="urn:microsoft.com/office/officeart/2005/8/layout/hProcess11"/>
    <dgm:cxn modelId="{E4336DDA-3C06-4618-A280-8173ADE8FF70}" type="presParOf" srcId="{7C29544A-5B95-4706-92CC-754F2DA6E449}" destId="{B7D44898-09F9-4D96-B14C-8CDC65C1350C}" srcOrd="2" destOrd="0" presId="urn:microsoft.com/office/officeart/2005/8/layout/hProcess11"/>
    <dgm:cxn modelId="{337492EB-F109-4D0B-AEDB-53FF33CD732C}" type="presParOf" srcId="{B7D44898-09F9-4D96-B14C-8CDC65C1350C}" destId="{30178541-E15E-47E4-9938-F43D3CDB8608}" srcOrd="0" destOrd="0" presId="urn:microsoft.com/office/officeart/2005/8/layout/hProcess11"/>
    <dgm:cxn modelId="{52FFC7A2-D2A2-421B-94BD-AA3FF48F4575}" type="presParOf" srcId="{B7D44898-09F9-4D96-B14C-8CDC65C1350C}" destId="{26ABC9E2-A821-4F7C-AAFB-FF5589281B23}" srcOrd="1" destOrd="0" presId="urn:microsoft.com/office/officeart/2005/8/layout/hProcess11"/>
    <dgm:cxn modelId="{1088F68D-478D-4FB1-94F8-2F89BCBDAAF9}" type="presParOf" srcId="{B7D44898-09F9-4D96-B14C-8CDC65C1350C}" destId="{27D213FD-4221-4378-82C7-0702312036A2}" srcOrd="2" destOrd="0" presId="urn:microsoft.com/office/officeart/2005/8/layout/hProcess11"/>
    <dgm:cxn modelId="{FE3A23EE-D653-48BA-BFA5-B931C379A2A0}" type="presParOf" srcId="{7C29544A-5B95-4706-92CC-754F2DA6E449}" destId="{2FB7C848-4EAC-417B-BCB7-592605F7638A}" srcOrd="3" destOrd="0" presId="urn:microsoft.com/office/officeart/2005/8/layout/hProcess11"/>
    <dgm:cxn modelId="{E06B27EB-FECB-4AA3-B604-2E90E10092AB}" type="presParOf" srcId="{7C29544A-5B95-4706-92CC-754F2DA6E449}" destId="{BC7D939E-B8D2-42AE-B556-8E9985F88E8D}" srcOrd="4" destOrd="0" presId="urn:microsoft.com/office/officeart/2005/8/layout/hProcess11"/>
    <dgm:cxn modelId="{1F9E9D0C-BCE6-4047-B165-29ADBE3CBF05}" type="presParOf" srcId="{BC7D939E-B8D2-42AE-B556-8E9985F88E8D}" destId="{9243FBD0-F03D-48F0-962D-40D93D08B533}" srcOrd="0" destOrd="0" presId="urn:microsoft.com/office/officeart/2005/8/layout/hProcess11"/>
    <dgm:cxn modelId="{C7D0A228-0319-48C2-B520-0B070EA07648}" type="presParOf" srcId="{BC7D939E-B8D2-42AE-B556-8E9985F88E8D}" destId="{410E5F90-F027-447A-907A-66CD938BCBD9}" srcOrd="1" destOrd="0" presId="urn:microsoft.com/office/officeart/2005/8/layout/hProcess11"/>
    <dgm:cxn modelId="{3C414625-DA48-4B12-B4CA-8DFCAC25E51D}" type="presParOf" srcId="{BC7D939E-B8D2-42AE-B556-8E9985F88E8D}" destId="{C43C3DC0-3D71-4130-A812-30B3F7648A35}" srcOrd="2" destOrd="0" presId="urn:microsoft.com/office/officeart/2005/8/layout/hProcess11"/>
    <dgm:cxn modelId="{599898ED-17B9-474B-9ED3-59DA867A2249}" type="presParOf" srcId="{7C29544A-5B95-4706-92CC-754F2DA6E449}" destId="{90FCDAF3-7D98-4A66-A21F-19E4A3DA3220}" srcOrd="5" destOrd="0" presId="urn:microsoft.com/office/officeart/2005/8/layout/hProcess11"/>
    <dgm:cxn modelId="{EDA82F59-1C52-4B84-845F-04BD08272DC3}" type="presParOf" srcId="{7C29544A-5B95-4706-92CC-754F2DA6E449}" destId="{2024561F-460C-40B4-B986-0C830D26078F}" srcOrd="6" destOrd="0" presId="urn:microsoft.com/office/officeart/2005/8/layout/hProcess11"/>
    <dgm:cxn modelId="{68407556-9A9A-404B-AB0C-DBE6F90ECC9C}" type="presParOf" srcId="{2024561F-460C-40B4-B986-0C830D26078F}" destId="{49A5B88C-B37C-4C01-B132-AD100650F388}" srcOrd="0" destOrd="0" presId="urn:microsoft.com/office/officeart/2005/8/layout/hProcess11"/>
    <dgm:cxn modelId="{E6C6C4CC-63A4-46E0-AB49-9B65430350A0}" type="presParOf" srcId="{2024561F-460C-40B4-B986-0C830D26078F}" destId="{5EA926D5-A22D-4C6E-B6D4-5458C67FA567}" srcOrd="1" destOrd="0" presId="urn:microsoft.com/office/officeart/2005/8/layout/hProcess11"/>
    <dgm:cxn modelId="{1D6A432D-1689-4023-A86A-7C29FAAB40F5}" type="presParOf" srcId="{2024561F-460C-40B4-B986-0C830D26078F}" destId="{72E0705A-05CE-4B41-9D76-7FEE5E60525C}"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6E0CC8B3-C268-4585-94EA-B40F1803F93C}">
      <dgm:prSet phldrT="[Text]" custT="1"/>
      <dgm:spPr/>
      <dgm:t>
        <a:bodyPr/>
        <a:lstStyle/>
        <a:p>
          <a:r>
            <a:rPr lang="en-GB" sz="1400" b="1" dirty="0">
              <a:latin typeface="Arial" panose="020B0604020202020204" pitchFamily="34" charset="0"/>
              <a:cs typeface="Arial" panose="020B0604020202020204" pitchFamily="34" charset="0"/>
            </a:rPr>
            <a:t>August (total = 4)</a:t>
          </a:r>
          <a:endParaRPr lang="en-US" sz="1400" dirty="0"/>
        </a:p>
      </dgm:t>
    </dgm:pt>
    <dgm:pt modelId="{36DE3DA2-8FE0-4307-AFF9-2A80A6157583}" type="parTrans" cxnId="{3880D6B3-C0C3-490E-85DA-0D0B587C63B9}">
      <dgm:prSet/>
      <dgm:spPr/>
      <dgm:t>
        <a:bodyPr/>
        <a:lstStyle/>
        <a:p>
          <a:endParaRPr lang="en-GB"/>
        </a:p>
      </dgm:t>
    </dgm:pt>
    <dgm:pt modelId="{E716458D-192F-4960-B299-5BD58B5CC41F}" type="sibTrans" cxnId="{3880D6B3-C0C3-490E-85DA-0D0B587C63B9}">
      <dgm:prSet/>
      <dgm:spPr/>
      <dgm:t>
        <a:bodyPr/>
        <a:lstStyle/>
        <a:p>
          <a:endParaRPr lang="en-GB"/>
        </a:p>
      </dgm:t>
    </dgm:pt>
    <dgm:pt modelId="{DC22BE7E-9119-46D9-AE37-867007586AC1}">
      <dgm:prSet phldrT="[Text]" custT="1"/>
      <dgm:spPr/>
      <dgm:t>
        <a:bodyPr/>
        <a:lstStyle/>
        <a:p>
          <a:r>
            <a:rPr lang="en-GB" sz="1400" b="1" dirty="0">
              <a:latin typeface="Arial" panose="020B0604020202020204" pitchFamily="34" charset="0"/>
              <a:cs typeface="Arial" panose="020B0604020202020204" pitchFamily="34" charset="0"/>
            </a:rPr>
            <a:t>September (total = 6 )</a:t>
          </a:r>
        </a:p>
      </dgm:t>
    </dgm:pt>
    <dgm:pt modelId="{6372815E-70CC-4436-BC79-91DD34FE13C1}" type="parTrans" cxnId="{D53BC38B-5C3E-4CD5-9FAC-3DF6628A8FC1}">
      <dgm:prSet/>
      <dgm:spPr/>
      <dgm:t>
        <a:bodyPr/>
        <a:lstStyle/>
        <a:p>
          <a:endParaRPr lang="en-GB"/>
        </a:p>
      </dgm:t>
    </dgm:pt>
    <dgm:pt modelId="{06D3B42F-10C3-42C5-B5ED-D6445FF61F2B}" type="sibTrans" cxnId="{D53BC38B-5C3E-4CD5-9FAC-3DF6628A8FC1}">
      <dgm:prSet/>
      <dgm:spPr/>
      <dgm:t>
        <a:bodyPr/>
        <a:lstStyle/>
        <a:p>
          <a:endParaRPr lang="en-GB"/>
        </a:p>
      </dgm:t>
    </dgm:pt>
    <dgm:pt modelId="{A987AA1C-2A02-4547-805C-84025E217B43}">
      <dgm:prSet phldrT="[Text]" custT="1"/>
      <dgm:spPr/>
      <dgm:t>
        <a:bodyPr/>
        <a:lstStyle/>
        <a:p>
          <a:r>
            <a:rPr lang="en-GB" sz="1400" dirty="0">
              <a:latin typeface="Arial" panose="020B0604020202020204" pitchFamily="34" charset="0"/>
              <a:cs typeface="Arial" panose="020B0604020202020204" pitchFamily="34" charset="0"/>
            </a:rPr>
            <a:t>GC0145 – 20 and 26 Aug</a:t>
          </a:r>
        </a:p>
      </dgm:t>
    </dgm:pt>
    <dgm:pt modelId="{4FB17835-745E-483F-937E-4EEF4CFC9EDA}" type="parTrans" cxnId="{3B10C380-0739-47D4-90DF-54B3386B49A5}">
      <dgm:prSet/>
      <dgm:spPr/>
      <dgm:t>
        <a:bodyPr/>
        <a:lstStyle/>
        <a:p>
          <a:endParaRPr lang="en-GB"/>
        </a:p>
      </dgm:t>
    </dgm:pt>
    <dgm:pt modelId="{FF4B0E1E-0433-4188-8931-CCBD3BB1B23A}" type="sibTrans" cxnId="{3B10C380-0739-47D4-90DF-54B3386B49A5}">
      <dgm:prSet/>
      <dgm:spPr/>
      <dgm:t>
        <a:bodyPr/>
        <a:lstStyle/>
        <a:p>
          <a:endParaRPr lang="en-GB"/>
        </a:p>
      </dgm:t>
    </dgm:pt>
    <dgm:pt modelId="{F4E2B7BF-F1E0-4FEE-9665-8381DA1C6684}">
      <dgm:prSet phldrT="[Text]" custT="1"/>
      <dgm:spPr/>
      <dgm:t>
        <a:bodyPr/>
        <a:lstStyle/>
        <a:p>
          <a:r>
            <a:rPr lang="en-GB" sz="1400" dirty="0">
              <a:latin typeface="Arial" panose="020B0604020202020204" pitchFamily="34" charset="0"/>
              <a:cs typeface="Arial" panose="020B0604020202020204" pitchFamily="34" charset="0"/>
            </a:rPr>
            <a:t>GC0139 – 13 Aug</a:t>
          </a:r>
        </a:p>
      </dgm:t>
    </dgm:pt>
    <dgm:pt modelId="{45DDEA82-619A-4E5D-9D60-54E8579A23F5}" type="parTrans" cxnId="{BFBC92DC-EE3C-428B-A215-1CFDD4A4E126}">
      <dgm:prSet/>
      <dgm:spPr/>
      <dgm:t>
        <a:bodyPr/>
        <a:lstStyle/>
        <a:p>
          <a:endParaRPr lang="en-GB"/>
        </a:p>
      </dgm:t>
    </dgm:pt>
    <dgm:pt modelId="{8175676A-D552-4BA5-AEFA-88F199DE78B6}" type="sibTrans" cxnId="{BFBC92DC-EE3C-428B-A215-1CFDD4A4E126}">
      <dgm:prSet/>
      <dgm:spPr/>
      <dgm:t>
        <a:bodyPr/>
        <a:lstStyle/>
        <a:p>
          <a:endParaRPr lang="en-GB"/>
        </a:p>
      </dgm:t>
    </dgm:pt>
    <dgm:pt modelId="{C724A9FA-CD94-4343-A0F5-3E7A064C3410}">
      <dgm:prSet phldrT="[Text]" custT="1"/>
      <dgm:spPr/>
      <dgm:t>
        <a:bodyPr/>
        <a:lstStyle/>
        <a:p>
          <a:r>
            <a:rPr lang="en-GB" sz="1400" dirty="0">
              <a:latin typeface="Arial" panose="020B0604020202020204" pitchFamily="34" charset="0"/>
              <a:cs typeface="Arial" panose="020B0604020202020204" pitchFamily="34" charset="0"/>
            </a:rPr>
            <a:t>GC0145 x 2 – 1 Sep and 29 Sep</a:t>
          </a:r>
        </a:p>
      </dgm:t>
    </dgm:pt>
    <dgm:pt modelId="{E7F73E39-7F2D-4900-A446-52DAC136B927}" type="parTrans" cxnId="{FCE5DC12-B404-4196-B384-149F24DE10E2}">
      <dgm:prSet/>
      <dgm:spPr/>
      <dgm:t>
        <a:bodyPr/>
        <a:lstStyle/>
        <a:p>
          <a:endParaRPr lang="en-GB"/>
        </a:p>
      </dgm:t>
    </dgm:pt>
    <dgm:pt modelId="{0B62D48F-57E5-4292-B1CA-AEAD7816B286}" type="sibTrans" cxnId="{FCE5DC12-B404-4196-B384-149F24DE10E2}">
      <dgm:prSet/>
      <dgm:spPr/>
      <dgm:t>
        <a:bodyPr/>
        <a:lstStyle/>
        <a:p>
          <a:endParaRPr lang="en-GB"/>
        </a:p>
      </dgm:t>
    </dgm:pt>
    <dgm:pt modelId="{7FC3A96F-4E73-4FD6-ACD1-EE823F1C3476}">
      <dgm:prSet phldrT="[Text]" custT="1"/>
      <dgm:spPr/>
      <dgm:t>
        <a:bodyPr/>
        <a:lstStyle/>
        <a:p>
          <a:r>
            <a:rPr lang="en-GB" sz="1400" dirty="0">
              <a:latin typeface="Arial" panose="020B0604020202020204" pitchFamily="34" charset="0"/>
              <a:cs typeface="Arial" panose="020B0604020202020204" pitchFamily="34" charset="0"/>
            </a:rPr>
            <a:t>GC0147* x 2</a:t>
          </a:r>
        </a:p>
      </dgm:t>
    </dgm:pt>
    <dgm:pt modelId="{2B2BF455-614F-41D0-A805-A5AEB57D245F}" type="parTrans" cxnId="{592C9078-EFA1-4204-B552-B66C77534C76}">
      <dgm:prSet/>
      <dgm:spPr/>
      <dgm:t>
        <a:bodyPr/>
        <a:lstStyle/>
        <a:p>
          <a:endParaRPr lang="en-GB"/>
        </a:p>
      </dgm:t>
    </dgm:pt>
    <dgm:pt modelId="{D9A870EA-3FB0-4DDF-90A1-FDC582459A8A}" type="sibTrans" cxnId="{592C9078-EFA1-4204-B552-B66C77534C76}">
      <dgm:prSet/>
      <dgm:spPr/>
      <dgm:t>
        <a:bodyPr/>
        <a:lstStyle/>
        <a:p>
          <a:endParaRPr lang="en-GB"/>
        </a:p>
      </dgm:t>
    </dgm:pt>
    <dgm:pt modelId="{FA3D99D9-5D9E-4D51-985D-FE6B009F9445}">
      <dgm:prSet phldrT="[Text]" custT="1"/>
      <dgm:spPr/>
      <dgm:t>
        <a:bodyPr/>
        <a:lstStyle/>
        <a:p>
          <a:r>
            <a:rPr lang="en-GB" sz="1400" dirty="0">
              <a:latin typeface="Arial" panose="020B0604020202020204" pitchFamily="34" charset="0"/>
              <a:cs typeface="Arial" panose="020B0604020202020204" pitchFamily="34" charset="0"/>
            </a:rPr>
            <a:t>GC0138/GC0141 – 25 Aug</a:t>
          </a:r>
        </a:p>
      </dgm:t>
    </dgm:pt>
    <dgm:pt modelId="{BF79EA4E-A215-41B5-981A-5CC1F8D44A6B}" type="parTrans" cxnId="{97877209-EB2B-4331-9820-8418CDCDE7F6}">
      <dgm:prSet/>
      <dgm:spPr/>
      <dgm:t>
        <a:bodyPr/>
        <a:lstStyle/>
        <a:p>
          <a:endParaRPr lang="en-US"/>
        </a:p>
      </dgm:t>
    </dgm:pt>
    <dgm:pt modelId="{3669C436-5034-40C8-AEDA-F57531BFAE92}" type="sibTrans" cxnId="{97877209-EB2B-4331-9820-8418CDCDE7F6}">
      <dgm:prSet/>
      <dgm:spPr/>
      <dgm:t>
        <a:bodyPr/>
        <a:lstStyle/>
        <a:p>
          <a:endParaRPr lang="en-US"/>
        </a:p>
      </dgm:t>
    </dgm:pt>
    <dgm:pt modelId="{82086C19-F2D4-43CD-A76A-20A342556CF8}">
      <dgm:prSet phldrT="[Text]" custT="1"/>
      <dgm:spPr/>
      <dgm:t>
        <a:bodyPr/>
        <a:lstStyle/>
        <a:p>
          <a:r>
            <a:rPr lang="en-GB" sz="1400" dirty="0">
              <a:latin typeface="Arial" panose="020B0604020202020204" pitchFamily="34" charset="0"/>
              <a:cs typeface="Arial" panose="020B0604020202020204" pitchFamily="34" charset="0"/>
            </a:rPr>
            <a:t>GC0137 – 22 Sep</a:t>
          </a:r>
        </a:p>
      </dgm:t>
    </dgm:pt>
    <dgm:pt modelId="{DD35EBF1-06B9-4564-A844-BD3482FC19F5}" type="parTrans" cxnId="{58C6A256-4BF3-4152-83CB-92AE307E72F5}">
      <dgm:prSet/>
      <dgm:spPr/>
      <dgm:t>
        <a:bodyPr/>
        <a:lstStyle/>
        <a:p>
          <a:endParaRPr lang="en-US"/>
        </a:p>
      </dgm:t>
    </dgm:pt>
    <dgm:pt modelId="{1351D206-B9D1-418D-B600-D19419E943C9}" type="sibTrans" cxnId="{58C6A256-4BF3-4152-83CB-92AE307E72F5}">
      <dgm:prSet/>
      <dgm:spPr/>
      <dgm:t>
        <a:bodyPr/>
        <a:lstStyle/>
        <a:p>
          <a:endParaRPr lang="en-US"/>
        </a:p>
      </dgm:t>
    </dgm:pt>
    <dgm:pt modelId="{5E8CFC23-3BBE-41B7-82C9-5B4A6CACB518}">
      <dgm:prSet phldrT="[Text]" custT="1"/>
      <dgm:spPr/>
      <dgm:t>
        <a:bodyPr/>
        <a:lstStyle/>
        <a:p>
          <a:r>
            <a:rPr lang="en-GB" sz="1400" b="1" dirty="0">
              <a:latin typeface="Arial" panose="020B0604020202020204" pitchFamily="34" charset="0"/>
              <a:cs typeface="Arial" panose="020B0604020202020204" pitchFamily="34" charset="0"/>
            </a:rPr>
            <a:t>October (total = 5)</a:t>
          </a:r>
        </a:p>
      </dgm:t>
    </dgm:pt>
    <dgm:pt modelId="{35404E1C-4839-4BCC-A4A4-2FB0C0C4EC62}" type="sibTrans" cxnId="{C6A6386F-476D-4633-9F96-F1609E3D5EB7}">
      <dgm:prSet/>
      <dgm:spPr/>
      <dgm:t>
        <a:bodyPr/>
        <a:lstStyle/>
        <a:p>
          <a:endParaRPr lang="en-GB"/>
        </a:p>
      </dgm:t>
    </dgm:pt>
    <dgm:pt modelId="{F3D2ABD1-B810-42C1-B3DE-BC5B7155869F}" type="parTrans" cxnId="{C6A6386F-476D-4633-9F96-F1609E3D5EB7}">
      <dgm:prSet/>
      <dgm:spPr/>
      <dgm:t>
        <a:bodyPr/>
        <a:lstStyle/>
        <a:p>
          <a:endParaRPr lang="en-GB"/>
        </a:p>
      </dgm:t>
    </dgm:pt>
    <dgm:pt modelId="{CE32B7D5-FFD9-4FE5-8739-8B02F052A9C8}">
      <dgm:prSet phldrT="[Text]" custT="1"/>
      <dgm:spPr/>
      <dgm:t>
        <a:bodyPr/>
        <a:lstStyle/>
        <a:p>
          <a:r>
            <a:rPr lang="en-GB" sz="1400" dirty="0">
              <a:latin typeface="Arial" panose="020B0604020202020204" pitchFamily="34" charset="0"/>
              <a:cs typeface="Arial" panose="020B0604020202020204" pitchFamily="34" charset="0"/>
            </a:rPr>
            <a:t>GC0109</a:t>
          </a:r>
        </a:p>
      </dgm:t>
    </dgm:pt>
    <dgm:pt modelId="{EAD37CBC-4EE9-4F8E-B243-DEF648C52AB2}" type="parTrans" cxnId="{1BFDDFC5-CFFA-4EDD-94FF-DA22B29CDB70}">
      <dgm:prSet/>
      <dgm:spPr/>
      <dgm:t>
        <a:bodyPr/>
        <a:lstStyle/>
        <a:p>
          <a:endParaRPr lang="en-US"/>
        </a:p>
      </dgm:t>
    </dgm:pt>
    <dgm:pt modelId="{41D9E5B9-794E-4B1C-8E43-94049905EBE2}" type="sibTrans" cxnId="{1BFDDFC5-CFFA-4EDD-94FF-DA22B29CDB70}">
      <dgm:prSet/>
      <dgm:spPr/>
      <dgm:t>
        <a:bodyPr/>
        <a:lstStyle/>
        <a:p>
          <a:endParaRPr lang="en-US"/>
        </a:p>
      </dgm:t>
    </dgm:pt>
    <dgm:pt modelId="{CA61E258-7971-40CC-8511-966898CB2901}">
      <dgm:prSet custT="1"/>
      <dgm:spPr/>
      <dgm:t>
        <a:bodyPr/>
        <a:lstStyle/>
        <a:p>
          <a:r>
            <a:rPr lang="en-GB" sz="1400" b="0" dirty="0">
              <a:latin typeface="Arial" panose="020B0604020202020204" pitchFamily="34" charset="0"/>
              <a:cs typeface="Arial" panose="020B0604020202020204" pitchFamily="34" charset="0"/>
            </a:rPr>
            <a:t>GC0146</a:t>
          </a:r>
          <a:endParaRPr lang="en-US" sz="1400" dirty="0"/>
        </a:p>
      </dgm:t>
    </dgm:pt>
    <dgm:pt modelId="{9A8B6470-23DA-4684-8D59-78B2F1FE8A14}" type="parTrans" cxnId="{4E0EF877-A05E-47DB-A8AB-9F02E8E78128}">
      <dgm:prSet/>
      <dgm:spPr/>
      <dgm:t>
        <a:bodyPr/>
        <a:lstStyle/>
        <a:p>
          <a:endParaRPr lang="en-US"/>
        </a:p>
      </dgm:t>
    </dgm:pt>
    <dgm:pt modelId="{7EF1E2EB-FF2F-4F68-BC5D-E4BA1F4F2269}" type="sibTrans" cxnId="{4E0EF877-A05E-47DB-A8AB-9F02E8E78128}">
      <dgm:prSet/>
      <dgm:spPr/>
      <dgm:t>
        <a:bodyPr/>
        <a:lstStyle/>
        <a:p>
          <a:endParaRPr lang="en-US"/>
        </a:p>
      </dgm:t>
    </dgm:pt>
    <dgm:pt modelId="{9890DFDD-8F43-4616-8D19-F8420B7DED04}">
      <dgm:prSet custT="1"/>
      <dgm:spPr/>
      <dgm:t>
        <a:bodyPr/>
        <a:lstStyle/>
        <a:p>
          <a:r>
            <a:rPr lang="en-GB" sz="1400" b="0" dirty="0">
              <a:latin typeface="Arial" panose="020B0604020202020204" pitchFamily="34" charset="0"/>
              <a:cs typeface="Arial" panose="020B0604020202020204" pitchFamily="34" charset="0"/>
            </a:rPr>
            <a:t>GC0141 </a:t>
          </a:r>
          <a:endParaRPr lang="en-US" sz="1400" dirty="0"/>
        </a:p>
      </dgm:t>
    </dgm:pt>
    <dgm:pt modelId="{0E101394-1069-4806-9203-5F80F56DAE99}" type="parTrans" cxnId="{B08FBE41-36D2-47BC-9938-191156EAA4BB}">
      <dgm:prSet/>
      <dgm:spPr/>
      <dgm:t>
        <a:bodyPr/>
        <a:lstStyle/>
        <a:p>
          <a:endParaRPr lang="en-US"/>
        </a:p>
      </dgm:t>
    </dgm:pt>
    <dgm:pt modelId="{76CAC40F-BAAD-477B-8093-B28B5ACECAF5}" type="sibTrans" cxnId="{B08FBE41-36D2-47BC-9938-191156EAA4BB}">
      <dgm:prSet/>
      <dgm:spPr/>
      <dgm:t>
        <a:bodyPr/>
        <a:lstStyle/>
        <a:p>
          <a:endParaRPr lang="en-US"/>
        </a:p>
      </dgm:t>
    </dgm:pt>
    <dgm:pt modelId="{814185FB-AA21-4300-9059-5D1C10F3C26B}">
      <dgm:prSet custT="1"/>
      <dgm:spPr/>
      <dgm:t>
        <a:bodyPr/>
        <a:lstStyle/>
        <a:p>
          <a:r>
            <a:rPr lang="en-GB" sz="1400" b="0" dirty="0">
              <a:latin typeface="Arial" panose="020B0604020202020204" pitchFamily="34" charset="0"/>
              <a:cs typeface="Arial" panose="020B0604020202020204" pitchFamily="34" charset="0"/>
            </a:rPr>
            <a:t>GC0139  </a:t>
          </a:r>
          <a:endParaRPr lang="en-US" sz="1400" dirty="0"/>
        </a:p>
      </dgm:t>
    </dgm:pt>
    <dgm:pt modelId="{93491BE7-EE8A-43D0-9E02-C523CB52D75C}" type="parTrans" cxnId="{CA414641-B452-4212-8019-FD34145BA29D}">
      <dgm:prSet/>
      <dgm:spPr/>
      <dgm:t>
        <a:bodyPr/>
        <a:lstStyle/>
        <a:p>
          <a:endParaRPr lang="en-US"/>
        </a:p>
      </dgm:t>
    </dgm:pt>
    <dgm:pt modelId="{2A46A478-2BF0-4B18-962A-78D7F057FF8C}" type="sibTrans" cxnId="{CA414641-B452-4212-8019-FD34145BA29D}">
      <dgm:prSet/>
      <dgm:spPr/>
      <dgm:t>
        <a:bodyPr/>
        <a:lstStyle/>
        <a:p>
          <a:endParaRPr lang="en-US"/>
        </a:p>
      </dgm:t>
    </dgm:pt>
    <dgm:pt modelId="{D8E8A5AD-66DF-45C1-91A2-A4CDE729E853}">
      <dgm:prSet custT="1"/>
      <dgm:spPr/>
      <dgm:t>
        <a:bodyPr/>
        <a:lstStyle/>
        <a:p>
          <a:r>
            <a:rPr lang="en-GB" sz="1400" b="0" dirty="0">
              <a:latin typeface="Arial" panose="020B0604020202020204" pitchFamily="34" charset="0"/>
              <a:cs typeface="Arial" panose="020B0604020202020204" pitchFamily="34" charset="0"/>
            </a:rPr>
            <a:t>GC0147</a:t>
          </a:r>
          <a:r>
            <a:rPr lang="en-GB" sz="1400" b="1" dirty="0">
              <a:latin typeface="Arial" panose="020B0604020202020204" pitchFamily="34" charset="0"/>
              <a:cs typeface="Arial" panose="020B0604020202020204" pitchFamily="34" charset="0"/>
            </a:rPr>
            <a:t> </a:t>
          </a:r>
          <a:endParaRPr lang="en-US" sz="1400" dirty="0"/>
        </a:p>
      </dgm:t>
    </dgm:pt>
    <dgm:pt modelId="{48C072DB-0DF6-4641-B827-DA763162CE85}" type="parTrans" cxnId="{FE5A1419-4BCB-4EA3-82D9-4DBF75583DFE}">
      <dgm:prSet/>
      <dgm:spPr/>
      <dgm:t>
        <a:bodyPr/>
        <a:lstStyle/>
        <a:p>
          <a:endParaRPr lang="en-US"/>
        </a:p>
      </dgm:t>
    </dgm:pt>
    <dgm:pt modelId="{EF96B113-5D6E-488E-9147-50440916D50B}" type="sibTrans" cxnId="{FE5A1419-4BCB-4EA3-82D9-4DBF75583DFE}">
      <dgm:prSet/>
      <dgm:spPr/>
      <dgm:t>
        <a:bodyPr/>
        <a:lstStyle/>
        <a:p>
          <a:endParaRPr lang="en-US"/>
        </a:p>
      </dgm:t>
    </dgm:pt>
    <dgm:pt modelId="{FEA4D56D-B5BA-43D3-A086-1C3CE03F773C}">
      <dgm:prSet custT="1"/>
      <dgm:spPr/>
      <dgm:t>
        <a:bodyPr/>
        <a:lstStyle/>
        <a:p>
          <a:r>
            <a:rPr lang="en-GB" sz="1400" b="0" dirty="0">
              <a:latin typeface="Arial" panose="020B0604020202020204" pitchFamily="34" charset="0"/>
              <a:cs typeface="Arial" panose="020B0604020202020204" pitchFamily="34" charset="0"/>
            </a:rPr>
            <a:t>GC0134</a:t>
          </a:r>
          <a:r>
            <a:rPr lang="en-GB" sz="1400" b="1" dirty="0">
              <a:latin typeface="Arial" panose="020B0604020202020204" pitchFamily="34" charset="0"/>
              <a:cs typeface="Arial" panose="020B0604020202020204" pitchFamily="34" charset="0"/>
            </a:rPr>
            <a:t> </a:t>
          </a:r>
          <a:endParaRPr lang="en-US" sz="1400" dirty="0"/>
        </a:p>
      </dgm:t>
    </dgm:pt>
    <dgm:pt modelId="{757EB040-F037-4CFA-9C05-57D9AB2B3982}" type="parTrans" cxnId="{58CE28E2-EC21-4D64-8FB4-824F04CD2CD5}">
      <dgm:prSet/>
      <dgm:spPr/>
      <dgm:t>
        <a:bodyPr/>
        <a:lstStyle/>
        <a:p>
          <a:endParaRPr lang="en-GB"/>
        </a:p>
      </dgm:t>
    </dgm:pt>
    <dgm:pt modelId="{A19CEFD9-492C-4159-B768-B1AF16CA1C64}" type="sibTrans" cxnId="{58CE28E2-EC21-4D64-8FB4-824F04CD2CD5}">
      <dgm:prSet/>
      <dgm:spPr/>
      <dgm:t>
        <a:bodyPr/>
        <a:lstStyle/>
        <a:p>
          <a:endParaRPr lang="en-GB"/>
        </a:p>
      </dgm:t>
    </dgm:pt>
    <dgm:pt modelId="{E536C023-628C-415D-AA9D-962D0F1F2189}">
      <dgm:prSet phldrT="[Text]" custT="1"/>
      <dgm:spPr/>
      <dgm:t>
        <a:bodyPr/>
        <a:lstStyle/>
        <a:p>
          <a:r>
            <a:rPr lang="en-GB" sz="1400" b="1" dirty="0">
              <a:latin typeface="Arial" panose="020B0604020202020204" pitchFamily="34" charset="0"/>
              <a:cs typeface="Arial" panose="020B0604020202020204" pitchFamily="34" charset="0"/>
            </a:rPr>
            <a:t>November (total = 2)</a:t>
          </a:r>
        </a:p>
      </dgm:t>
    </dgm:pt>
    <dgm:pt modelId="{3E78613A-E468-4F1F-897A-DE2DD80C4E34}" type="parTrans" cxnId="{D434BBB2-3249-4461-AFC1-065848212527}">
      <dgm:prSet/>
      <dgm:spPr/>
      <dgm:t>
        <a:bodyPr/>
        <a:lstStyle/>
        <a:p>
          <a:endParaRPr lang="en-US"/>
        </a:p>
      </dgm:t>
    </dgm:pt>
    <dgm:pt modelId="{9FE05973-4133-4117-8650-3EEE8985352C}" type="sibTrans" cxnId="{D434BBB2-3249-4461-AFC1-065848212527}">
      <dgm:prSet/>
      <dgm:spPr/>
      <dgm:t>
        <a:bodyPr/>
        <a:lstStyle/>
        <a:p>
          <a:endParaRPr lang="en-US"/>
        </a:p>
      </dgm:t>
    </dgm:pt>
    <dgm:pt modelId="{19D30BBC-FECC-46CA-A4C5-B9209007A435}">
      <dgm:prSet custT="1"/>
      <dgm:spPr/>
      <dgm:t>
        <a:bodyPr/>
        <a:lstStyle/>
        <a:p>
          <a:r>
            <a:rPr lang="en-GB" sz="1400" b="0" dirty="0">
              <a:latin typeface="Arial" panose="020B0604020202020204" pitchFamily="34" charset="0"/>
              <a:cs typeface="Arial" panose="020B0604020202020204" pitchFamily="34" charset="0"/>
            </a:rPr>
            <a:t>GC0145 </a:t>
          </a:r>
          <a:endParaRPr lang="en-US" sz="1400" dirty="0"/>
        </a:p>
      </dgm:t>
    </dgm:pt>
    <dgm:pt modelId="{F56E61E2-CA11-4131-9B05-3C7A4B446EB3}" type="parTrans" cxnId="{63BAE407-B0C1-4493-88F9-6F176EB8DE02}">
      <dgm:prSet/>
      <dgm:spPr/>
      <dgm:t>
        <a:bodyPr/>
        <a:lstStyle/>
        <a:p>
          <a:endParaRPr lang="en-US"/>
        </a:p>
      </dgm:t>
    </dgm:pt>
    <dgm:pt modelId="{D7210561-0E8E-4221-9473-A3DC667D6CD2}" type="sibTrans" cxnId="{63BAE407-B0C1-4493-88F9-6F176EB8DE02}">
      <dgm:prSet/>
      <dgm:spPr/>
      <dgm:t>
        <a:bodyPr/>
        <a:lstStyle/>
        <a:p>
          <a:endParaRPr lang="en-US"/>
        </a:p>
      </dgm:t>
    </dgm:pt>
    <dgm:pt modelId="{3869D9A2-18E0-45BC-8EC8-2C8C70DB5770}">
      <dgm:prSet custT="1"/>
      <dgm:spPr/>
      <dgm:t>
        <a:bodyPr/>
        <a:lstStyle/>
        <a:p>
          <a:r>
            <a:rPr lang="en-GB" sz="1400" b="0" dirty="0">
              <a:latin typeface="Arial" panose="020B0604020202020204" pitchFamily="34" charset="0"/>
              <a:cs typeface="Arial" panose="020B0604020202020204" pitchFamily="34" charset="0"/>
            </a:rPr>
            <a:t>GC0147 </a:t>
          </a:r>
          <a:endParaRPr lang="en-US" sz="1400" dirty="0"/>
        </a:p>
      </dgm:t>
    </dgm:pt>
    <dgm:pt modelId="{251891F5-11E6-47FD-B2BE-0902BF1B18C4}" type="parTrans" cxnId="{430782A0-EF08-44C7-A100-F51654004CA4}">
      <dgm:prSet/>
      <dgm:spPr/>
      <dgm:t>
        <a:bodyPr/>
        <a:lstStyle/>
        <a:p>
          <a:endParaRPr lang="en-US"/>
        </a:p>
      </dgm:t>
    </dgm:pt>
    <dgm:pt modelId="{B6074202-5C62-4123-BF1A-EF7DE86FE7E0}" type="sibTrans" cxnId="{430782A0-EF08-44C7-A100-F51654004CA4}">
      <dgm:prSet/>
      <dgm:spPr/>
      <dgm:t>
        <a:bodyPr/>
        <a:lstStyle/>
        <a:p>
          <a:endParaRPr lang="en-US"/>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047C7AD1-5D9D-4C6B-9237-1AEDE9A2C433}" type="pres">
      <dgm:prSet presAssocID="{6E0CC8B3-C268-4585-94EA-B40F1803F93C}" presName="compositeA" presStyleCnt="0"/>
      <dgm:spPr/>
    </dgm:pt>
    <dgm:pt modelId="{7992E5A6-356B-49F1-8CF1-9ACE39D69F14}" type="pres">
      <dgm:prSet presAssocID="{6E0CC8B3-C268-4585-94EA-B40F1803F93C}" presName="textA" presStyleLbl="revTx" presStyleIdx="0" presStyleCnt="4">
        <dgm:presLayoutVars>
          <dgm:bulletEnabled val="1"/>
        </dgm:presLayoutVars>
      </dgm:prSet>
      <dgm:spPr/>
    </dgm:pt>
    <dgm:pt modelId="{3238F30B-1A6D-4AF4-893F-E5AB8F959694}" type="pres">
      <dgm:prSet presAssocID="{6E0CC8B3-C268-4585-94EA-B40F1803F93C}" presName="circleA" presStyleLbl="node1" presStyleIdx="0" presStyleCnt="4"/>
      <dgm:spPr/>
    </dgm:pt>
    <dgm:pt modelId="{07576C5D-7E0D-42E6-8E0A-6B55C176400F}" type="pres">
      <dgm:prSet presAssocID="{6E0CC8B3-C268-4585-94EA-B40F1803F93C}" presName="spaceA" presStyleCnt="0"/>
      <dgm:spPr/>
    </dgm:pt>
    <dgm:pt modelId="{C10CEB28-4F12-4EDC-BD1E-376A4E3C0186}" type="pres">
      <dgm:prSet presAssocID="{E716458D-192F-4960-B299-5BD58B5CC41F}" presName="space" presStyleCnt="0"/>
      <dgm:spPr/>
    </dgm:pt>
    <dgm:pt modelId="{6B415C35-E760-4990-A0F1-F0CD831F1092}" type="pres">
      <dgm:prSet presAssocID="{DC22BE7E-9119-46D9-AE37-867007586AC1}" presName="compositeB" presStyleCnt="0"/>
      <dgm:spPr/>
    </dgm:pt>
    <dgm:pt modelId="{A2300383-0D1A-4B1B-A010-ED08589C765A}" type="pres">
      <dgm:prSet presAssocID="{DC22BE7E-9119-46D9-AE37-867007586AC1}" presName="textB" presStyleLbl="revTx" presStyleIdx="1" presStyleCnt="4">
        <dgm:presLayoutVars>
          <dgm:bulletEnabled val="1"/>
        </dgm:presLayoutVars>
      </dgm:prSet>
      <dgm:spPr/>
    </dgm:pt>
    <dgm:pt modelId="{306C9BA7-22FE-447F-BF3A-44C771AECD98}" type="pres">
      <dgm:prSet presAssocID="{DC22BE7E-9119-46D9-AE37-867007586AC1}" presName="circleB" presStyleLbl="node1" presStyleIdx="1" presStyleCnt="4"/>
      <dgm:spPr/>
    </dgm:pt>
    <dgm:pt modelId="{D268F7FF-4620-41B3-8189-18299056BBC1}" type="pres">
      <dgm:prSet presAssocID="{DC22BE7E-9119-46D9-AE37-867007586AC1}" presName="spaceB" presStyleCnt="0"/>
      <dgm:spPr/>
    </dgm:pt>
    <dgm:pt modelId="{F13285DB-CF53-4A86-992A-5E218D9CB3F4}" type="pres">
      <dgm:prSet presAssocID="{06D3B42F-10C3-42C5-B5ED-D6445FF61F2B}" presName="space" presStyleCnt="0"/>
      <dgm:spPr/>
    </dgm:pt>
    <dgm:pt modelId="{BA134F88-A4DC-442E-9414-584921A2F415}" type="pres">
      <dgm:prSet presAssocID="{5E8CFC23-3BBE-41B7-82C9-5B4A6CACB518}" presName="compositeA" presStyleCnt="0"/>
      <dgm:spPr/>
    </dgm:pt>
    <dgm:pt modelId="{7BDCA328-2DF0-43FA-AECA-983F820ADC42}" type="pres">
      <dgm:prSet presAssocID="{5E8CFC23-3BBE-41B7-82C9-5B4A6CACB518}" presName="textA" presStyleLbl="revTx" presStyleIdx="2" presStyleCnt="4">
        <dgm:presLayoutVars>
          <dgm:bulletEnabled val="1"/>
        </dgm:presLayoutVars>
      </dgm:prSet>
      <dgm:spPr/>
    </dgm:pt>
    <dgm:pt modelId="{FFF24158-2230-427C-B6C5-6BFDE93CDA38}" type="pres">
      <dgm:prSet presAssocID="{5E8CFC23-3BBE-41B7-82C9-5B4A6CACB518}" presName="circleA" presStyleLbl="node1" presStyleIdx="2" presStyleCnt="4" custLinFactNeighborX="-19842"/>
      <dgm:spPr/>
    </dgm:pt>
    <dgm:pt modelId="{0CCF2FD1-30C2-403E-B2C1-564E4FA7DAB8}" type="pres">
      <dgm:prSet presAssocID="{5E8CFC23-3BBE-41B7-82C9-5B4A6CACB518}" presName="spaceA" presStyleCnt="0"/>
      <dgm:spPr/>
    </dgm:pt>
    <dgm:pt modelId="{21D278FE-7BC8-4A0D-B482-AD0B43B7B810}" type="pres">
      <dgm:prSet presAssocID="{35404E1C-4839-4BCC-A4A4-2FB0C0C4EC62}" presName="space" presStyleCnt="0"/>
      <dgm:spPr/>
    </dgm:pt>
    <dgm:pt modelId="{918F6201-C46B-4B95-87BC-73D59AF63E0E}" type="pres">
      <dgm:prSet presAssocID="{E536C023-628C-415D-AA9D-962D0F1F2189}" presName="compositeB" presStyleCnt="0"/>
      <dgm:spPr/>
    </dgm:pt>
    <dgm:pt modelId="{C1C4A433-AA30-443D-9BD6-FC6DE65DA6DC}" type="pres">
      <dgm:prSet presAssocID="{E536C023-628C-415D-AA9D-962D0F1F2189}" presName="textB" presStyleLbl="revTx" presStyleIdx="3" presStyleCnt="4">
        <dgm:presLayoutVars>
          <dgm:bulletEnabled val="1"/>
        </dgm:presLayoutVars>
      </dgm:prSet>
      <dgm:spPr/>
    </dgm:pt>
    <dgm:pt modelId="{9DADF51C-DDD3-4793-BDF5-8864FF4439BB}" type="pres">
      <dgm:prSet presAssocID="{E536C023-628C-415D-AA9D-962D0F1F2189}" presName="circleB" presStyleLbl="node1" presStyleIdx="3" presStyleCnt="4"/>
      <dgm:spPr/>
    </dgm:pt>
    <dgm:pt modelId="{CAAFB458-8E3C-4E92-B385-61997A194730}" type="pres">
      <dgm:prSet presAssocID="{E536C023-628C-415D-AA9D-962D0F1F2189}" presName="spaceB" presStyleCnt="0"/>
      <dgm:spPr/>
    </dgm:pt>
  </dgm:ptLst>
  <dgm:cxnLst>
    <dgm:cxn modelId="{63BAE407-B0C1-4493-88F9-6F176EB8DE02}" srcId="{E536C023-628C-415D-AA9D-962D0F1F2189}" destId="{19D30BBC-FECC-46CA-A4C5-B9209007A435}" srcOrd="0" destOrd="0" parTransId="{F56E61E2-CA11-4131-9B05-3C7A4B446EB3}" sibTransId="{D7210561-0E8E-4221-9473-A3DC667D6CD2}"/>
    <dgm:cxn modelId="{97877209-EB2B-4331-9820-8418CDCDE7F6}" srcId="{6E0CC8B3-C268-4585-94EA-B40F1803F93C}" destId="{FA3D99D9-5D9E-4D51-985D-FE6B009F9445}" srcOrd="2" destOrd="0" parTransId="{BF79EA4E-A215-41B5-981A-5CC1F8D44A6B}" sibTransId="{3669C436-5034-40C8-AEDA-F57531BFAE92}"/>
    <dgm:cxn modelId="{62FA6E0B-C768-42F5-B529-09E1718AD90C}" type="presOf" srcId="{CA61E258-7971-40CC-8511-966898CB2901}" destId="{7BDCA328-2DF0-43FA-AECA-983F820ADC42}" srcOrd="0" destOrd="1" presId="urn:microsoft.com/office/officeart/2005/8/layout/hProcess11"/>
    <dgm:cxn modelId="{2396930F-BA44-4436-8CDC-421C1265D7FA}" type="presOf" srcId="{3869D9A2-18E0-45BC-8EC8-2C8C70DB5770}" destId="{C1C4A433-AA30-443D-9BD6-FC6DE65DA6DC}" srcOrd="0" destOrd="2" presId="urn:microsoft.com/office/officeart/2005/8/layout/hProcess11"/>
    <dgm:cxn modelId="{FCE5DC12-B404-4196-B384-149F24DE10E2}" srcId="{DC22BE7E-9119-46D9-AE37-867007586AC1}" destId="{C724A9FA-CD94-4343-A0F5-3E7A064C3410}" srcOrd="0" destOrd="0" parTransId="{E7F73E39-7F2D-4900-A446-52DAC136B927}" sibTransId="{0B62D48F-57E5-4292-B1CA-AEAD7816B286}"/>
    <dgm:cxn modelId="{F5728016-F31B-4D33-9D24-1D920D304C1B}" type="presOf" srcId="{19D30BBC-FECC-46CA-A4C5-B9209007A435}" destId="{C1C4A433-AA30-443D-9BD6-FC6DE65DA6DC}" srcOrd="0" destOrd="1" presId="urn:microsoft.com/office/officeart/2005/8/layout/hProcess11"/>
    <dgm:cxn modelId="{FE5A1419-4BCB-4EA3-82D9-4DBF75583DFE}" srcId="{5E8CFC23-3BBE-41B7-82C9-5B4A6CACB518}" destId="{D8E8A5AD-66DF-45C1-91A2-A4CDE729E853}" srcOrd="3" destOrd="0" parTransId="{48C072DB-0DF6-4641-B827-DA763162CE85}" sibTransId="{EF96B113-5D6E-488E-9147-50440916D50B}"/>
    <dgm:cxn modelId="{91C1051C-2FF1-42BB-B2D0-64448A53A15D}" type="presOf" srcId="{D8E8A5AD-66DF-45C1-91A2-A4CDE729E853}" destId="{7BDCA328-2DF0-43FA-AECA-983F820ADC42}" srcOrd="0" destOrd="4" presId="urn:microsoft.com/office/officeart/2005/8/layout/hProcess11"/>
    <dgm:cxn modelId="{46B06E27-D7B4-4424-9CBB-193F516FFA47}" type="presOf" srcId="{F4E2B7BF-F1E0-4FEE-9665-8381DA1C6684}" destId="{7992E5A6-356B-49F1-8CF1-9ACE39D69F14}" srcOrd="0" destOrd="2" presId="urn:microsoft.com/office/officeart/2005/8/layout/hProcess11"/>
    <dgm:cxn modelId="{4C32572F-85AE-4546-85CB-AA054AA18F9B}" type="presOf" srcId="{A987AA1C-2A02-4547-805C-84025E217B43}" destId="{7992E5A6-356B-49F1-8CF1-9ACE39D69F14}" srcOrd="0" destOrd="1" presId="urn:microsoft.com/office/officeart/2005/8/layout/hProcess11"/>
    <dgm:cxn modelId="{EFAC8336-EA99-4DFE-92FC-ECC797BA22EC}" type="presOf" srcId="{FEA4D56D-B5BA-43D3-A086-1C3CE03F773C}" destId="{7BDCA328-2DF0-43FA-AECA-983F820ADC42}" srcOrd="0" destOrd="5" presId="urn:microsoft.com/office/officeart/2005/8/layout/hProcess11"/>
    <dgm:cxn modelId="{C2ACD740-DBF4-4D1D-84AE-B15618FA580F}" type="presOf" srcId="{E536C023-628C-415D-AA9D-962D0F1F2189}" destId="{C1C4A433-AA30-443D-9BD6-FC6DE65DA6DC}" srcOrd="0" destOrd="0" presId="urn:microsoft.com/office/officeart/2005/8/layout/hProcess11"/>
    <dgm:cxn modelId="{6FE9785E-C25A-4442-AC0A-0E12CA59407B}" type="presOf" srcId="{CE32B7D5-FFD9-4FE5-8739-8B02F052A9C8}" destId="{A2300383-0D1A-4B1B-A010-ED08589C765A}" srcOrd="0" destOrd="4" presId="urn:microsoft.com/office/officeart/2005/8/layout/hProcess11"/>
    <dgm:cxn modelId="{CA414641-B452-4212-8019-FD34145BA29D}" srcId="{5E8CFC23-3BBE-41B7-82C9-5B4A6CACB518}" destId="{814185FB-AA21-4300-9059-5D1C10F3C26B}" srcOrd="2" destOrd="0" parTransId="{93491BE7-EE8A-43D0-9E02-C523CB52D75C}" sibTransId="{2A46A478-2BF0-4B18-962A-78D7F057FF8C}"/>
    <dgm:cxn modelId="{B08FBE41-36D2-47BC-9938-191156EAA4BB}" srcId="{5E8CFC23-3BBE-41B7-82C9-5B4A6CACB518}" destId="{9890DFDD-8F43-4616-8D19-F8420B7DED04}" srcOrd="1" destOrd="0" parTransId="{0E101394-1069-4806-9203-5F80F56DAE99}" sibTransId="{76CAC40F-BAAD-477B-8093-B28B5ACECAF5}"/>
    <dgm:cxn modelId="{3C0BC16B-BB0C-408F-8206-E3CE312BE631}" type="presOf" srcId="{DC22BE7E-9119-46D9-AE37-867007586AC1}" destId="{A2300383-0D1A-4B1B-A010-ED08589C765A}" srcOrd="0" destOrd="0" presId="urn:microsoft.com/office/officeart/2005/8/layout/hProcess11"/>
    <dgm:cxn modelId="{C6A6386F-476D-4633-9F96-F1609E3D5EB7}" srcId="{B32BE603-0F34-465F-9929-BD40BCCABAB0}" destId="{5E8CFC23-3BBE-41B7-82C9-5B4A6CACB518}" srcOrd="2" destOrd="0" parTransId="{F3D2ABD1-B810-42C1-B3DE-BC5B7155869F}" sibTransId="{35404E1C-4839-4BCC-A4A4-2FB0C0C4EC62}"/>
    <dgm:cxn modelId="{1A44C24F-38FC-4C3B-A47F-7442B177D9DE}" type="presOf" srcId="{5E8CFC23-3BBE-41B7-82C9-5B4A6CACB518}" destId="{7BDCA328-2DF0-43FA-AECA-983F820ADC42}" srcOrd="0" destOrd="0" presId="urn:microsoft.com/office/officeart/2005/8/layout/hProcess11"/>
    <dgm:cxn modelId="{A5219B74-E336-4627-969E-E38DDB7F0646}" type="presOf" srcId="{C724A9FA-CD94-4343-A0F5-3E7A064C3410}" destId="{A2300383-0D1A-4B1B-A010-ED08589C765A}" srcOrd="0" destOrd="1" presId="urn:microsoft.com/office/officeart/2005/8/layout/hProcess11"/>
    <dgm:cxn modelId="{58C6A256-4BF3-4152-83CB-92AE307E72F5}" srcId="{DC22BE7E-9119-46D9-AE37-867007586AC1}" destId="{82086C19-F2D4-43CD-A76A-20A342556CF8}" srcOrd="2" destOrd="0" parTransId="{DD35EBF1-06B9-4564-A844-BD3482FC19F5}" sibTransId="{1351D206-B9D1-418D-B600-D19419E943C9}"/>
    <dgm:cxn modelId="{4E0EF877-A05E-47DB-A8AB-9F02E8E78128}" srcId="{5E8CFC23-3BBE-41B7-82C9-5B4A6CACB518}" destId="{CA61E258-7971-40CC-8511-966898CB2901}" srcOrd="0" destOrd="0" parTransId="{9A8B6470-23DA-4684-8D59-78B2F1FE8A14}" sibTransId="{7EF1E2EB-FF2F-4F68-BC5D-E4BA1F4F2269}"/>
    <dgm:cxn modelId="{592C9078-EFA1-4204-B552-B66C77534C76}" srcId="{DC22BE7E-9119-46D9-AE37-867007586AC1}" destId="{7FC3A96F-4E73-4FD6-ACD1-EE823F1C3476}" srcOrd="1" destOrd="0" parTransId="{2B2BF455-614F-41D0-A805-A5AEB57D245F}" sibTransId="{D9A870EA-3FB0-4DDF-90A1-FDC582459A8A}"/>
    <dgm:cxn modelId="{3B10C380-0739-47D4-90DF-54B3386B49A5}" srcId="{6E0CC8B3-C268-4585-94EA-B40F1803F93C}" destId="{A987AA1C-2A02-4547-805C-84025E217B43}" srcOrd="0" destOrd="0" parTransId="{4FB17835-745E-483F-937E-4EEF4CFC9EDA}" sibTransId="{FF4B0E1E-0433-4188-8931-CCBD3BB1B23A}"/>
    <dgm:cxn modelId="{CF7CB08B-EB90-4E36-A720-905E6716E374}" type="presOf" srcId="{B32BE603-0F34-465F-9929-BD40BCCABAB0}" destId="{8AF3F1BA-5969-43C5-8BFB-077865A2A651}" srcOrd="0" destOrd="0" presId="urn:microsoft.com/office/officeart/2005/8/layout/hProcess11"/>
    <dgm:cxn modelId="{D53BC38B-5C3E-4CD5-9FAC-3DF6628A8FC1}" srcId="{B32BE603-0F34-465F-9929-BD40BCCABAB0}" destId="{DC22BE7E-9119-46D9-AE37-867007586AC1}" srcOrd="1" destOrd="0" parTransId="{6372815E-70CC-4436-BC79-91DD34FE13C1}" sibTransId="{06D3B42F-10C3-42C5-B5ED-D6445FF61F2B}"/>
    <dgm:cxn modelId="{C3534497-1DDB-4156-997F-D6D19C7A0F14}" type="presOf" srcId="{7FC3A96F-4E73-4FD6-ACD1-EE823F1C3476}" destId="{A2300383-0D1A-4B1B-A010-ED08589C765A}" srcOrd="0" destOrd="2" presId="urn:microsoft.com/office/officeart/2005/8/layout/hProcess11"/>
    <dgm:cxn modelId="{430782A0-EF08-44C7-A100-F51654004CA4}" srcId="{E536C023-628C-415D-AA9D-962D0F1F2189}" destId="{3869D9A2-18E0-45BC-8EC8-2C8C70DB5770}" srcOrd="1" destOrd="0" parTransId="{251891F5-11E6-47FD-B2BE-0902BF1B18C4}" sibTransId="{B6074202-5C62-4123-BF1A-EF7DE86FE7E0}"/>
    <dgm:cxn modelId="{459249A1-005C-435F-9337-77FDAB5D972F}" type="presOf" srcId="{6E0CC8B3-C268-4585-94EA-B40F1803F93C}" destId="{7992E5A6-356B-49F1-8CF1-9ACE39D69F14}" srcOrd="0" destOrd="0" presId="urn:microsoft.com/office/officeart/2005/8/layout/hProcess11"/>
    <dgm:cxn modelId="{EE0748A6-1206-4834-81B1-85FC8B7DE91F}" type="presOf" srcId="{9890DFDD-8F43-4616-8D19-F8420B7DED04}" destId="{7BDCA328-2DF0-43FA-AECA-983F820ADC42}" srcOrd="0" destOrd="2" presId="urn:microsoft.com/office/officeart/2005/8/layout/hProcess11"/>
    <dgm:cxn modelId="{D434BBB2-3249-4461-AFC1-065848212527}" srcId="{B32BE603-0F34-465F-9929-BD40BCCABAB0}" destId="{E536C023-628C-415D-AA9D-962D0F1F2189}" srcOrd="3" destOrd="0" parTransId="{3E78613A-E468-4F1F-897A-DE2DD80C4E34}" sibTransId="{9FE05973-4133-4117-8650-3EEE8985352C}"/>
    <dgm:cxn modelId="{3880D6B3-C0C3-490E-85DA-0D0B587C63B9}" srcId="{B32BE603-0F34-465F-9929-BD40BCCABAB0}" destId="{6E0CC8B3-C268-4585-94EA-B40F1803F93C}" srcOrd="0" destOrd="0" parTransId="{36DE3DA2-8FE0-4307-AFF9-2A80A6157583}" sibTransId="{E716458D-192F-4960-B299-5BD58B5CC41F}"/>
    <dgm:cxn modelId="{1BFDDFC5-CFFA-4EDD-94FF-DA22B29CDB70}" srcId="{DC22BE7E-9119-46D9-AE37-867007586AC1}" destId="{CE32B7D5-FFD9-4FE5-8739-8B02F052A9C8}" srcOrd="3" destOrd="0" parTransId="{EAD37CBC-4EE9-4F8E-B243-DEF648C52AB2}" sibTransId="{41D9E5B9-794E-4B1C-8E43-94049905EBE2}"/>
    <dgm:cxn modelId="{E7A27CDA-816F-4CFF-A115-75CB4E5C1EA3}" type="presOf" srcId="{82086C19-F2D4-43CD-A76A-20A342556CF8}" destId="{A2300383-0D1A-4B1B-A010-ED08589C765A}" srcOrd="0" destOrd="3" presId="urn:microsoft.com/office/officeart/2005/8/layout/hProcess11"/>
    <dgm:cxn modelId="{BFBC92DC-EE3C-428B-A215-1CFDD4A4E126}" srcId="{6E0CC8B3-C268-4585-94EA-B40F1803F93C}" destId="{F4E2B7BF-F1E0-4FEE-9665-8381DA1C6684}" srcOrd="1" destOrd="0" parTransId="{45DDEA82-619A-4E5D-9D60-54E8579A23F5}" sibTransId="{8175676A-D552-4BA5-AEFA-88F199DE78B6}"/>
    <dgm:cxn modelId="{E9F488E0-E612-4C2E-B52C-C0A77CB1BC43}" type="presOf" srcId="{814185FB-AA21-4300-9059-5D1C10F3C26B}" destId="{7BDCA328-2DF0-43FA-AECA-983F820ADC42}" srcOrd="0" destOrd="3" presId="urn:microsoft.com/office/officeart/2005/8/layout/hProcess11"/>
    <dgm:cxn modelId="{58CE28E2-EC21-4D64-8FB4-824F04CD2CD5}" srcId="{5E8CFC23-3BBE-41B7-82C9-5B4A6CACB518}" destId="{FEA4D56D-B5BA-43D3-A086-1C3CE03F773C}" srcOrd="4" destOrd="0" parTransId="{757EB040-F037-4CFA-9C05-57D9AB2B3982}" sibTransId="{A19CEFD9-492C-4159-B768-B1AF16CA1C64}"/>
    <dgm:cxn modelId="{34F56BED-ABBE-4F65-BDA4-4937FB3CAFD2}" type="presOf" srcId="{FA3D99D9-5D9E-4D51-985D-FE6B009F9445}" destId="{7992E5A6-356B-49F1-8CF1-9ACE39D69F14}" srcOrd="0" destOrd="3"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E64D2F42-0C21-4FD0-B2E0-78464C0FFAA9}" type="presParOf" srcId="{7C29544A-5B95-4706-92CC-754F2DA6E449}" destId="{047C7AD1-5D9D-4C6B-9237-1AEDE9A2C433}" srcOrd="0" destOrd="0" presId="urn:microsoft.com/office/officeart/2005/8/layout/hProcess11"/>
    <dgm:cxn modelId="{8E619217-1DF2-43EA-966A-350FAA29F96F}" type="presParOf" srcId="{047C7AD1-5D9D-4C6B-9237-1AEDE9A2C433}" destId="{7992E5A6-356B-49F1-8CF1-9ACE39D69F14}" srcOrd="0" destOrd="0" presId="urn:microsoft.com/office/officeart/2005/8/layout/hProcess11"/>
    <dgm:cxn modelId="{027279D3-40EA-4A54-AB68-547439F5FE42}" type="presParOf" srcId="{047C7AD1-5D9D-4C6B-9237-1AEDE9A2C433}" destId="{3238F30B-1A6D-4AF4-893F-E5AB8F959694}" srcOrd="1" destOrd="0" presId="urn:microsoft.com/office/officeart/2005/8/layout/hProcess11"/>
    <dgm:cxn modelId="{549DED55-3C7B-411A-B2B9-A1D23699C185}" type="presParOf" srcId="{047C7AD1-5D9D-4C6B-9237-1AEDE9A2C433}" destId="{07576C5D-7E0D-42E6-8E0A-6B55C176400F}" srcOrd="2" destOrd="0" presId="urn:microsoft.com/office/officeart/2005/8/layout/hProcess11"/>
    <dgm:cxn modelId="{C5011558-5FA1-4FE4-8FBE-1A4D2C431EC1}" type="presParOf" srcId="{7C29544A-5B95-4706-92CC-754F2DA6E449}" destId="{C10CEB28-4F12-4EDC-BD1E-376A4E3C0186}" srcOrd="1" destOrd="0" presId="urn:microsoft.com/office/officeart/2005/8/layout/hProcess11"/>
    <dgm:cxn modelId="{BDF070B0-2F6E-4BD6-9DF6-25C4FBEF12F0}" type="presParOf" srcId="{7C29544A-5B95-4706-92CC-754F2DA6E449}" destId="{6B415C35-E760-4990-A0F1-F0CD831F1092}" srcOrd="2" destOrd="0" presId="urn:microsoft.com/office/officeart/2005/8/layout/hProcess11"/>
    <dgm:cxn modelId="{60BB1D1F-C9A0-4504-99FA-90DC2E46451C}" type="presParOf" srcId="{6B415C35-E760-4990-A0F1-F0CD831F1092}" destId="{A2300383-0D1A-4B1B-A010-ED08589C765A}" srcOrd="0" destOrd="0" presId="urn:microsoft.com/office/officeart/2005/8/layout/hProcess11"/>
    <dgm:cxn modelId="{D8CEFC94-5964-4831-935F-19300E33650F}" type="presParOf" srcId="{6B415C35-E760-4990-A0F1-F0CD831F1092}" destId="{306C9BA7-22FE-447F-BF3A-44C771AECD98}" srcOrd="1" destOrd="0" presId="urn:microsoft.com/office/officeart/2005/8/layout/hProcess11"/>
    <dgm:cxn modelId="{55C67C27-9229-4BFB-9206-58E7948BA90B}" type="presParOf" srcId="{6B415C35-E760-4990-A0F1-F0CD831F1092}" destId="{D268F7FF-4620-41B3-8189-18299056BBC1}" srcOrd="2" destOrd="0" presId="urn:microsoft.com/office/officeart/2005/8/layout/hProcess11"/>
    <dgm:cxn modelId="{75855647-3177-460D-8A75-784A26EA49FC}" type="presParOf" srcId="{7C29544A-5B95-4706-92CC-754F2DA6E449}" destId="{F13285DB-CF53-4A86-992A-5E218D9CB3F4}" srcOrd="3" destOrd="0" presId="urn:microsoft.com/office/officeart/2005/8/layout/hProcess11"/>
    <dgm:cxn modelId="{DF65666C-0D61-4B12-9730-7FB1727556A4}" type="presParOf" srcId="{7C29544A-5B95-4706-92CC-754F2DA6E449}" destId="{BA134F88-A4DC-442E-9414-584921A2F415}" srcOrd="4" destOrd="0" presId="urn:microsoft.com/office/officeart/2005/8/layout/hProcess11"/>
    <dgm:cxn modelId="{D38FA412-29FC-4729-A3BD-E871892D6101}" type="presParOf" srcId="{BA134F88-A4DC-442E-9414-584921A2F415}" destId="{7BDCA328-2DF0-43FA-AECA-983F820ADC42}" srcOrd="0" destOrd="0" presId="urn:microsoft.com/office/officeart/2005/8/layout/hProcess11"/>
    <dgm:cxn modelId="{404B7ADB-3270-496E-A7A0-24E4A3E00FB0}" type="presParOf" srcId="{BA134F88-A4DC-442E-9414-584921A2F415}" destId="{FFF24158-2230-427C-B6C5-6BFDE93CDA38}" srcOrd="1" destOrd="0" presId="urn:microsoft.com/office/officeart/2005/8/layout/hProcess11"/>
    <dgm:cxn modelId="{987E34FE-7067-4DB9-B317-E4296D26A0B0}" type="presParOf" srcId="{BA134F88-A4DC-442E-9414-584921A2F415}" destId="{0CCF2FD1-30C2-403E-B2C1-564E4FA7DAB8}" srcOrd="2" destOrd="0" presId="urn:microsoft.com/office/officeart/2005/8/layout/hProcess11"/>
    <dgm:cxn modelId="{A95E6108-AE77-4BE8-BE7A-B6554A64BDB6}" type="presParOf" srcId="{7C29544A-5B95-4706-92CC-754F2DA6E449}" destId="{21D278FE-7BC8-4A0D-B482-AD0B43B7B810}" srcOrd="5" destOrd="0" presId="urn:microsoft.com/office/officeart/2005/8/layout/hProcess11"/>
    <dgm:cxn modelId="{8B26A46C-50E2-41D8-AE5B-B0C87947F94B}" type="presParOf" srcId="{7C29544A-5B95-4706-92CC-754F2DA6E449}" destId="{918F6201-C46B-4B95-87BC-73D59AF63E0E}" srcOrd="6" destOrd="0" presId="urn:microsoft.com/office/officeart/2005/8/layout/hProcess11"/>
    <dgm:cxn modelId="{39211923-D577-429E-AB62-FAE9BBD9F652}" type="presParOf" srcId="{918F6201-C46B-4B95-87BC-73D59AF63E0E}" destId="{C1C4A433-AA30-443D-9BD6-FC6DE65DA6DC}" srcOrd="0" destOrd="0" presId="urn:microsoft.com/office/officeart/2005/8/layout/hProcess11"/>
    <dgm:cxn modelId="{0B0E0C14-729E-431C-8DEB-275997DE1780}" type="presParOf" srcId="{918F6201-C46B-4B95-87BC-73D59AF63E0E}" destId="{9DADF51C-DDD3-4793-BDF5-8864FF4439BB}" srcOrd="1" destOrd="0" presId="urn:microsoft.com/office/officeart/2005/8/layout/hProcess11"/>
    <dgm:cxn modelId="{92F7EA92-B413-47DF-8339-9B1E49AC704E}" type="presParOf" srcId="{918F6201-C46B-4B95-87BC-73D59AF63E0E}" destId="{CAAFB458-8E3C-4E92-B385-61997A194730}"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pt>
    <dgm:pt modelId="{DC22BE7E-9119-46D9-AE37-867007586AC1}">
      <dgm:prSet phldrT="[Text]" custT="1"/>
      <dgm:spPr/>
      <dgm:t>
        <a:bodyPr/>
        <a:lstStyle/>
        <a:p>
          <a:r>
            <a:rPr lang="en-GB" sz="1400" b="1" dirty="0">
              <a:latin typeface="Arial" panose="020B0604020202020204" pitchFamily="34" charset="0"/>
              <a:cs typeface="Arial" panose="020B0604020202020204" pitchFamily="34" charset="0"/>
            </a:rPr>
            <a:t>September</a:t>
          </a:r>
        </a:p>
      </dgm:t>
    </dgm:pt>
    <dgm:pt modelId="{6372815E-70CC-4436-BC79-91DD34FE13C1}" type="parTrans" cxnId="{D53BC38B-5C3E-4CD5-9FAC-3DF6628A8FC1}">
      <dgm:prSet/>
      <dgm:spPr/>
      <dgm:t>
        <a:bodyPr/>
        <a:lstStyle/>
        <a:p>
          <a:endParaRPr lang="en-GB"/>
        </a:p>
      </dgm:t>
    </dgm:pt>
    <dgm:pt modelId="{06D3B42F-10C3-42C5-B5ED-D6445FF61F2B}" type="sibTrans" cxnId="{D53BC38B-5C3E-4CD5-9FAC-3DF6628A8FC1}">
      <dgm:prSet/>
      <dgm:spPr/>
      <dgm:t>
        <a:bodyPr/>
        <a:lstStyle/>
        <a:p>
          <a:endParaRPr lang="en-GB"/>
        </a:p>
      </dgm:t>
    </dgm:pt>
    <dgm:pt modelId="{C724A9FA-CD94-4343-A0F5-3E7A064C3410}">
      <dgm:prSet phldrT="[Text]" custT="1"/>
      <dgm:spPr/>
      <dgm:t>
        <a:bodyPr/>
        <a:lstStyle/>
        <a:p>
          <a:r>
            <a:rPr lang="en-GB" sz="1400" dirty="0">
              <a:latin typeface="Arial" panose="020B0604020202020204" pitchFamily="34" charset="0"/>
              <a:cs typeface="Arial" panose="020B0604020202020204" pitchFamily="34" charset="0"/>
            </a:rPr>
            <a:t>GSR027 – 4 and 11 Sep</a:t>
          </a:r>
          <a:endParaRPr lang="en-GB" sz="1400" dirty="0">
            <a:highlight>
              <a:srgbClr val="FFFF00"/>
            </a:highlight>
            <a:latin typeface="Arial" panose="020B0604020202020204" pitchFamily="34" charset="0"/>
            <a:cs typeface="Arial" panose="020B0604020202020204" pitchFamily="34" charset="0"/>
          </a:endParaRPr>
        </a:p>
      </dgm:t>
    </dgm:pt>
    <dgm:pt modelId="{E7F73E39-7F2D-4900-A446-52DAC136B927}" type="parTrans" cxnId="{FCE5DC12-B404-4196-B384-149F24DE10E2}">
      <dgm:prSet/>
      <dgm:spPr/>
      <dgm:t>
        <a:bodyPr/>
        <a:lstStyle/>
        <a:p>
          <a:endParaRPr lang="en-GB"/>
        </a:p>
      </dgm:t>
    </dgm:pt>
    <dgm:pt modelId="{0B62D48F-57E5-4292-B1CA-AEAD7816B286}" type="sibTrans" cxnId="{FCE5DC12-B404-4196-B384-149F24DE10E2}">
      <dgm:prSet/>
      <dgm:spPr/>
      <dgm:t>
        <a:bodyPr/>
        <a:lstStyle/>
        <a:p>
          <a:endParaRPr lang="en-GB"/>
        </a:p>
      </dgm:t>
    </dgm:pt>
    <dgm:pt modelId="{5E8CFC23-3BBE-41B7-82C9-5B4A6CACB518}">
      <dgm:prSet phldrT="[Text]" custT="1"/>
      <dgm:spPr/>
      <dgm:t>
        <a:bodyPr/>
        <a:lstStyle/>
        <a:p>
          <a:r>
            <a:rPr lang="en-GB" sz="1400" b="1" dirty="0">
              <a:latin typeface="Arial" panose="020B0604020202020204" pitchFamily="34" charset="0"/>
              <a:cs typeface="Arial" panose="020B0604020202020204" pitchFamily="34" charset="0"/>
            </a:rPr>
            <a:t>October</a:t>
          </a:r>
        </a:p>
      </dgm:t>
    </dgm:pt>
    <dgm:pt modelId="{F3D2ABD1-B810-42C1-B3DE-BC5B7155869F}" type="parTrans" cxnId="{C6A6386F-476D-4633-9F96-F1609E3D5EB7}">
      <dgm:prSet/>
      <dgm:spPr/>
      <dgm:t>
        <a:bodyPr/>
        <a:lstStyle/>
        <a:p>
          <a:endParaRPr lang="en-GB"/>
        </a:p>
      </dgm:t>
    </dgm:pt>
    <dgm:pt modelId="{35404E1C-4839-4BCC-A4A4-2FB0C0C4EC62}" type="sibTrans" cxnId="{C6A6386F-476D-4633-9F96-F1609E3D5EB7}">
      <dgm:prSet/>
      <dgm:spPr/>
      <dgm:t>
        <a:bodyPr/>
        <a:lstStyle/>
        <a:p>
          <a:endParaRPr lang="en-GB"/>
        </a:p>
      </dgm:t>
    </dgm:pt>
    <dgm:pt modelId="{3BE1E251-B511-45BE-ACD0-D4EFBD852100}">
      <dgm:prSet phldrT="[Text]" custT="1"/>
      <dgm:spPr/>
      <dgm:t>
        <a:bodyPr/>
        <a:lstStyle/>
        <a:p>
          <a:r>
            <a:rPr lang="en-GB" sz="1400" b="0" dirty="0">
              <a:latin typeface="Arial" panose="020B0604020202020204" pitchFamily="34" charset="0"/>
              <a:cs typeface="Arial" panose="020B0604020202020204" pitchFamily="34" charset="0"/>
            </a:rPr>
            <a:t>CM074</a:t>
          </a:r>
        </a:p>
      </dgm:t>
    </dgm:pt>
    <dgm:pt modelId="{1910991B-8FE0-408C-8CEA-639559A3C4AC}" type="parTrans" cxnId="{F614C384-9F51-4337-A678-5C638007F4A2}">
      <dgm:prSet/>
      <dgm:spPr/>
      <dgm:t>
        <a:bodyPr/>
        <a:lstStyle/>
        <a:p>
          <a:endParaRPr lang="en-GB"/>
        </a:p>
      </dgm:t>
    </dgm:pt>
    <dgm:pt modelId="{0D2C3F8E-601B-4214-96D0-9CB6C6E33A56}" type="sibTrans" cxnId="{F614C384-9F51-4337-A678-5C638007F4A2}">
      <dgm:prSet/>
      <dgm:spPr/>
      <dgm:t>
        <a:bodyPr/>
        <a:lstStyle/>
        <a:p>
          <a:endParaRPr lang="en-GB"/>
        </a:p>
      </dgm:t>
    </dgm:pt>
    <dgm:pt modelId="{F47FF1A5-6491-4D86-9E18-E4505CFA6634}">
      <dgm:prSet phldrT="[Text]" custT="1"/>
      <dgm:spPr/>
      <dgm:t>
        <a:bodyPr/>
        <a:lstStyle/>
        <a:p>
          <a:r>
            <a:rPr lang="en-GB" sz="1400" b="0" dirty="0">
              <a:latin typeface="Arial" panose="020B0604020202020204" pitchFamily="34" charset="0"/>
              <a:cs typeface="Arial" panose="020B0604020202020204" pitchFamily="34" charset="0"/>
            </a:rPr>
            <a:t>GSR027 – 15 and 16 Oct</a:t>
          </a:r>
        </a:p>
      </dgm:t>
    </dgm:pt>
    <dgm:pt modelId="{6182E7B2-70FF-42D6-9312-0D14176AE6FC}" type="parTrans" cxnId="{C4E68DF5-EA8F-42E3-B035-4D6BA951AEF4}">
      <dgm:prSet/>
      <dgm:spPr/>
      <dgm:t>
        <a:bodyPr/>
        <a:lstStyle/>
        <a:p>
          <a:endParaRPr lang="en-GB"/>
        </a:p>
      </dgm:t>
    </dgm:pt>
    <dgm:pt modelId="{E485B793-F308-40D7-A1F5-77A54F3333EB}" type="sibTrans" cxnId="{C4E68DF5-EA8F-42E3-B035-4D6BA951AEF4}">
      <dgm:prSet/>
      <dgm:spPr/>
      <dgm:t>
        <a:bodyPr/>
        <a:lstStyle/>
        <a:p>
          <a:endParaRPr lang="en-GB"/>
        </a:p>
      </dgm:t>
    </dgm:pt>
    <dgm:pt modelId="{6E0CC8B3-C268-4585-94EA-B40F1803F93C}">
      <dgm:prSet phldrT="[Text]" custT="1"/>
      <dgm:spPr/>
      <dgm:t>
        <a:bodyPr/>
        <a:lstStyle/>
        <a:p>
          <a:r>
            <a:rPr lang="en-GB" sz="1400" b="1" dirty="0">
              <a:latin typeface="Arial" panose="020B0604020202020204" pitchFamily="34" charset="0"/>
              <a:cs typeface="Arial" panose="020B0604020202020204" pitchFamily="34" charset="0"/>
            </a:rPr>
            <a:t>August</a:t>
          </a:r>
        </a:p>
      </dgm:t>
    </dgm:pt>
    <dgm:pt modelId="{E716458D-192F-4960-B299-5BD58B5CC41F}" type="sibTrans" cxnId="{3880D6B3-C0C3-490E-85DA-0D0B587C63B9}">
      <dgm:prSet/>
      <dgm:spPr/>
      <dgm:t>
        <a:bodyPr/>
        <a:lstStyle/>
        <a:p>
          <a:endParaRPr lang="en-GB"/>
        </a:p>
      </dgm:t>
    </dgm:pt>
    <dgm:pt modelId="{36DE3DA2-8FE0-4307-AFF9-2A80A6157583}" type="parTrans" cxnId="{3880D6B3-C0C3-490E-85DA-0D0B587C63B9}">
      <dgm:prSet/>
      <dgm:spPr/>
      <dgm:t>
        <a:bodyPr/>
        <a:lstStyle/>
        <a:p>
          <a:endParaRPr lang="en-GB"/>
        </a:p>
      </dgm:t>
    </dgm:pt>
    <dgm:pt modelId="{F895CFA8-F30F-4C93-936B-7AF08A3CF7E3}">
      <dgm:prSet phldrT="[Text]" custT="1"/>
      <dgm:spPr/>
      <dgm:t>
        <a:bodyPr/>
        <a:lstStyle/>
        <a:p>
          <a:r>
            <a:rPr lang="en-GB" sz="1400" b="1" dirty="0">
              <a:latin typeface="Arial" panose="020B0604020202020204" pitchFamily="34" charset="0"/>
              <a:cs typeface="Arial" panose="020B0604020202020204" pitchFamily="34" charset="0"/>
            </a:rPr>
            <a:t>November</a:t>
          </a:r>
        </a:p>
      </dgm:t>
    </dgm:pt>
    <dgm:pt modelId="{5B83E484-FBF0-4928-8B90-400B9AF65264}" type="parTrans" cxnId="{94C0FDF7-AE96-4091-B7CA-BE0C0CC9CA77}">
      <dgm:prSet/>
      <dgm:spPr/>
      <dgm:t>
        <a:bodyPr/>
        <a:lstStyle/>
        <a:p>
          <a:endParaRPr lang="en-GB"/>
        </a:p>
      </dgm:t>
    </dgm:pt>
    <dgm:pt modelId="{78D7E204-6E6C-4E79-A10E-14AA27EE6A02}" type="sibTrans" cxnId="{94C0FDF7-AE96-4091-B7CA-BE0C0CC9CA77}">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3A001CF9-53E3-4EFF-9948-DC5355151618}" type="pres">
      <dgm:prSet presAssocID="{6E0CC8B3-C268-4585-94EA-B40F1803F93C}" presName="compositeA" presStyleCnt="0"/>
      <dgm:spPr/>
    </dgm:pt>
    <dgm:pt modelId="{C1E9201D-9241-48CF-B2C9-1D5732DE8327}" type="pres">
      <dgm:prSet presAssocID="{6E0CC8B3-C268-4585-94EA-B40F1803F93C}" presName="textA" presStyleLbl="revTx" presStyleIdx="0" presStyleCnt="4">
        <dgm:presLayoutVars>
          <dgm:bulletEnabled val="1"/>
        </dgm:presLayoutVars>
      </dgm:prSet>
      <dgm:spPr/>
    </dgm:pt>
    <dgm:pt modelId="{3BA85756-AEEB-455E-88C4-3967E8AF94E8}" type="pres">
      <dgm:prSet presAssocID="{6E0CC8B3-C268-4585-94EA-B40F1803F93C}" presName="circleA" presStyleLbl="node1" presStyleIdx="0" presStyleCnt="4"/>
      <dgm:spPr/>
    </dgm:pt>
    <dgm:pt modelId="{91B567EE-5B73-444C-8BCC-1F6F256908A8}" type="pres">
      <dgm:prSet presAssocID="{6E0CC8B3-C268-4585-94EA-B40F1803F93C}" presName="spaceA" presStyleCnt="0"/>
      <dgm:spPr/>
    </dgm:pt>
    <dgm:pt modelId="{C10CEB28-4F12-4EDC-BD1E-376A4E3C0186}" type="pres">
      <dgm:prSet presAssocID="{E716458D-192F-4960-B299-5BD58B5CC41F}" presName="space" presStyleCnt="0"/>
      <dgm:spPr/>
    </dgm:pt>
    <dgm:pt modelId="{6A790242-B7C7-42F7-980A-37F510767BFF}" type="pres">
      <dgm:prSet presAssocID="{DC22BE7E-9119-46D9-AE37-867007586AC1}" presName="compositeB" presStyleCnt="0"/>
      <dgm:spPr/>
    </dgm:pt>
    <dgm:pt modelId="{ECACBA11-F945-425A-B379-B040617834BB}" type="pres">
      <dgm:prSet presAssocID="{DC22BE7E-9119-46D9-AE37-867007586AC1}" presName="textB" presStyleLbl="revTx" presStyleIdx="1" presStyleCnt="4">
        <dgm:presLayoutVars>
          <dgm:bulletEnabled val="1"/>
        </dgm:presLayoutVars>
      </dgm:prSet>
      <dgm:spPr/>
    </dgm:pt>
    <dgm:pt modelId="{4D062E3C-6882-494E-909C-1A3F3963CE5A}" type="pres">
      <dgm:prSet presAssocID="{DC22BE7E-9119-46D9-AE37-867007586AC1}" presName="circleB" presStyleLbl="node1" presStyleIdx="1" presStyleCnt="4"/>
      <dgm:spPr/>
    </dgm:pt>
    <dgm:pt modelId="{58B6EA58-193D-489D-8137-7D14F9FE9BE2}" type="pres">
      <dgm:prSet presAssocID="{DC22BE7E-9119-46D9-AE37-867007586AC1}" presName="spaceB" presStyleCnt="0"/>
      <dgm:spPr/>
    </dgm:pt>
    <dgm:pt modelId="{01DF9149-5680-4394-86BC-97270EAA7748}" type="pres">
      <dgm:prSet presAssocID="{06D3B42F-10C3-42C5-B5ED-D6445FF61F2B}" presName="space" presStyleCnt="0"/>
      <dgm:spPr/>
    </dgm:pt>
    <dgm:pt modelId="{5876EF1A-643E-47C5-A61D-B59AA2BC7E1C}" type="pres">
      <dgm:prSet presAssocID="{5E8CFC23-3BBE-41B7-82C9-5B4A6CACB518}" presName="compositeA" presStyleCnt="0"/>
      <dgm:spPr/>
    </dgm:pt>
    <dgm:pt modelId="{68C6C0D3-72D7-41F4-80D5-5DDDA49AC672}" type="pres">
      <dgm:prSet presAssocID="{5E8CFC23-3BBE-41B7-82C9-5B4A6CACB518}" presName="textA" presStyleLbl="revTx" presStyleIdx="2" presStyleCnt="4">
        <dgm:presLayoutVars>
          <dgm:bulletEnabled val="1"/>
        </dgm:presLayoutVars>
      </dgm:prSet>
      <dgm:spPr/>
    </dgm:pt>
    <dgm:pt modelId="{FBB287F9-A18A-4715-AE68-B454187D7D22}" type="pres">
      <dgm:prSet presAssocID="{5E8CFC23-3BBE-41B7-82C9-5B4A6CACB518}" presName="circleA" presStyleLbl="node1" presStyleIdx="2" presStyleCnt="4"/>
      <dgm:spPr/>
    </dgm:pt>
    <dgm:pt modelId="{586B446D-C0A2-40D5-8792-755AAABA3FC0}" type="pres">
      <dgm:prSet presAssocID="{5E8CFC23-3BBE-41B7-82C9-5B4A6CACB518}" presName="spaceA" presStyleCnt="0"/>
      <dgm:spPr/>
    </dgm:pt>
    <dgm:pt modelId="{86BC9F42-522F-489C-8E0C-A116AD8B7234}" type="pres">
      <dgm:prSet presAssocID="{35404E1C-4839-4BCC-A4A4-2FB0C0C4EC62}" presName="space" presStyleCnt="0"/>
      <dgm:spPr/>
    </dgm:pt>
    <dgm:pt modelId="{990B10C1-6361-4498-9817-01A3895656D4}" type="pres">
      <dgm:prSet presAssocID="{F895CFA8-F30F-4C93-936B-7AF08A3CF7E3}" presName="compositeB" presStyleCnt="0"/>
      <dgm:spPr/>
    </dgm:pt>
    <dgm:pt modelId="{8ABE93CB-EE6C-422D-BAFC-043E793090A0}" type="pres">
      <dgm:prSet presAssocID="{F895CFA8-F30F-4C93-936B-7AF08A3CF7E3}" presName="textB" presStyleLbl="revTx" presStyleIdx="3" presStyleCnt="4">
        <dgm:presLayoutVars>
          <dgm:bulletEnabled val="1"/>
        </dgm:presLayoutVars>
      </dgm:prSet>
      <dgm:spPr/>
    </dgm:pt>
    <dgm:pt modelId="{0901A57D-53DA-43B0-9A31-F88C2C60FDDD}" type="pres">
      <dgm:prSet presAssocID="{F895CFA8-F30F-4C93-936B-7AF08A3CF7E3}" presName="circleB" presStyleLbl="node1" presStyleIdx="3" presStyleCnt="4"/>
      <dgm:spPr/>
    </dgm:pt>
    <dgm:pt modelId="{6C7CABE4-885B-4A47-8BE9-D3EF0EB8A4E6}" type="pres">
      <dgm:prSet presAssocID="{F895CFA8-F30F-4C93-936B-7AF08A3CF7E3}" presName="spaceB" presStyleCnt="0"/>
      <dgm:spPr/>
    </dgm:pt>
  </dgm:ptLst>
  <dgm:cxnLst>
    <dgm:cxn modelId="{FCE5DC12-B404-4196-B384-149F24DE10E2}" srcId="{DC22BE7E-9119-46D9-AE37-867007586AC1}" destId="{C724A9FA-CD94-4343-A0F5-3E7A064C3410}" srcOrd="0" destOrd="0" parTransId="{E7F73E39-7F2D-4900-A446-52DAC136B927}" sibTransId="{0B62D48F-57E5-4292-B1CA-AEAD7816B286}"/>
    <dgm:cxn modelId="{C0D6EA14-6FEF-435D-8D14-5E0F2CC8A7AA}" type="presOf" srcId="{C724A9FA-CD94-4343-A0F5-3E7A064C3410}" destId="{ECACBA11-F945-425A-B379-B040617834BB}" srcOrd="0" destOrd="1" presId="urn:microsoft.com/office/officeart/2005/8/layout/hProcess11"/>
    <dgm:cxn modelId="{CFD3033B-49EF-4DCA-9264-DB7FD120D795}" type="presOf" srcId="{DC22BE7E-9119-46D9-AE37-867007586AC1}" destId="{ECACBA11-F945-425A-B379-B040617834BB}" srcOrd="0" destOrd="0" presId="urn:microsoft.com/office/officeart/2005/8/layout/hProcess11"/>
    <dgm:cxn modelId="{C6A6386F-476D-4633-9F96-F1609E3D5EB7}" srcId="{B32BE603-0F34-465F-9929-BD40BCCABAB0}" destId="{5E8CFC23-3BBE-41B7-82C9-5B4A6CACB518}" srcOrd="2" destOrd="0" parTransId="{F3D2ABD1-B810-42C1-B3DE-BC5B7155869F}" sibTransId="{35404E1C-4839-4BCC-A4A4-2FB0C0C4EC62}"/>
    <dgm:cxn modelId="{F614C384-9F51-4337-A678-5C638007F4A2}" srcId="{5E8CFC23-3BBE-41B7-82C9-5B4A6CACB518}" destId="{3BE1E251-B511-45BE-ACD0-D4EFBD852100}" srcOrd="0" destOrd="0" parTransId="{1910991B-8FE0-408C-8CEA-639559A3C4AC}" sibTransId="{0D2C3F8E-601B-4214-96D0-9CB6C6E33A56}"/>
    <dgm:cxn modelId="{CF7CB08B-EB90-4E36-A720-905E6716E374}" type="presOf" srcId="{B32BE603-0F34-465F-9929-BD40BCCABAB0}" destId="{8AF3F1BA-5969-43C5-8BFB-077865A2A651}" srcOrd="0" destOrd="0" presId="urn:microsoft.com/office/officeart/2005/8/layout/hProcess11"/>
    <dgm:cxn modelId="{D53BC38B-5C3E-4CD5-9FAC-3DF6628A8FC1}" srcId="{B32BE603-0F34-465F-9929-BD40BCCABAB0}" destId="{DC22BE7E-9119-46D9-AE37-867007586AC1}" srcOrd="1" destOrd="0" parTransId="{6372815E-70CC-4436-BC79-91DD34FE13C1}" sibTransId="{06D3B42F-10C3-42C5-B5ED-D6445FF61F2B}"/>
    <dgm:cxn modelId="{95D71B9F-7200-4287-9EF6-67A144609A43}" type="presOf" srcId="{F47FF1A5-6491-4D86-9E18-E4505CFA6634}" destId="{68C6C0D3-72D7-41F4-80D5-5DDDA49AC672}" srcOrd="0" destOrd="2" presId="urn:microsoft.com/office/officeart/2005/8/layout/hProcess11"/>
    <dgm:cxn modelId="{C7A2C0B2-9680-4121-9A51-2390A9B02BD7}" type="presOf" srcId="{3BE1E251-B511-45BE-ACD0-D4EFBD852100}" destId="{68C6C0D3-72D7-41F4-80D5-5DDDA49AC672}" srcOrd="0" destOrd="1" presId="urn:microsoft.com/office/officeart/2005/8/layout/hProcess11"/>
    <dgm:cxn modelId="{3880D6B3-C0C3-490E-85DA-0D0B587C63B9}" srcId="{B32BE603-0F34-465F-9929-BD40BCCABAB0}" destId="{6E0CC8B3-C268-4585-94EA-B40F1803F93C}" srcOrd="0" destOrd="0" parTransId="{36DE3DA2-8FE0-4307-AFF9-2A80A6157583}" sibTransId="{E716458D-192F-4960-B299-5BD58B5CC41F}"/>
    <dgm:cxn modelId="{EE111EC6-6847-471B-8753-3AD57D4A6965}" type="presOf" srcId="{5E8CFC23-3BBE-41B7-82C9-5B4A6CACB518}" destId="{68C6C0D3-72D7-41F4-80D5-5DDDA49AC672}" srcOrd="0" destOrd="0" presId="urn:microsoft.com/office/officeart/2005/8/layout/hProcess11"/>
    <dgm:cxn modelId="{55D484E1-EB62-409E-8DE2-51DAA2DE5BF6}" type="presOf" srcId="{F895CFA8-F30F-4C93-936B-7AF08A3CF7E3}" destId="{8ABE93CB-EE6C-422D-BAFC-043E793090A0}" srcOrd="0" destOrd="0" presId="urn:microsoft.com/office/officeart/2005/8/layout/hProcess11"/>
    <dgm:cxn modelId="{2878F1EC-2195-4477-A64B-C8802060FF6F}" type="presOf" srcId="{6E0CC8B3-C268-4585-94EA-B40F1803F93C}" destId="{C1E9201D-9241-48CF-B2C9-1D5732DE8327}" srcOrd="0" destOrd="0" presId="urn:microsoft.com/office/officeart/2005/8/layout/hProcess11"/>
    <dgm:cxn modelId="{C4E68DF5-EA8F-42E3-B035-4D6BA951AEF4}" srcId="{5E8CFC23-3BBE-41B7-82C9-5B4A6CACB518}" destId="{F47FF1A5-6491-4D86-9E18-E4505CFA6634}" srcOrd="1" destOrd="0" parTransId="{6182E7B2-70FF-42D6-9312-0D14176AE6FC}" sibTransId="{E485B793-F308-40D7-A1F5-77A54F3333EB}"/>
    <dgm:cxn modelId="{94C0FDF7-AE96-4091-B7CA-BE0C0CC9CA77}" srcId="{B32BE603-0F34-465F-9929-BD40BCCABAB0}" destId="{F895CFA8-F30F-4C93-936B-7AF08A3CF7E3}" srcOrd="3" destOrd="0" parTransId="{5B83E484-FBF0-4928-8B90-400B9AF65264}" sibTransId="{78D7E204-6E6C-4E79-A10E-14AA27EE6A02}"/>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7176D1FC-9996-4482-8FB7-465690C23F26}" type="presParOf" srcId="{7C29544A-5B95-4706-92CC-754F2DA6E449}" destId="{3A001CF9-53E3-4EFF-9948-DC5355151618}" srcOrd="0" destOrd="0" presId="urn:microsoft.com/office/officeart/2005/8/layout/hProcess11"/>
    <dgm:cxn modelId="{7755EA99-8B4F-46F9-978A-8CEBFDE93F5C}" type="presParOf" srcId="{3A001CF9-53E3-4EFF-9948-DC5355151618}" destId="{C1E9201D-9241-48CF-B2C9-1D5732DE8327}" srcOrd="0" destOrd="0" presId="urn:microsoft.com/office/officeart/2005/8/layout/hProcess11"/>
    <dgm:cxn modelId="{EEB49004-214F-487A-80E5-9C2D792C335B}" type="presParOf" srcId="{3A001CF9-53E3-4EFF-9948-DC5355151618}" destId="{3BA85756-AEEB-455E-88C4-3967E8AF94E8}" srcOrd="1" destOrd="0" presId="urn:microsoft.com/office/officeart/2005/8/layout/hProcess11"/>
    <dgm:cxn modelId="{05D3EB02-4745-49C7-B464-CB6B796B299E}" type="presParOf" srcId="{3A001CF9-53E3-4EFF-9948-DC5355151618}" destId="{91B567EE-5B73-444C-8BCC-1F6F256908A8}" srcOrd="2" destOrd="0" presId="urn:microsoft.com/office/officeart/2005/8/layout/hProcess11"/>
    <dgm:cxn modelId="{C5011558-5FA1-4FE4-8FBE-1A4D2C431EC1}" type="presParOf" srcId="{7C29544A-5B95-4706-92CC-754F2DA6E449}" destId="{C10CEB28-4F12-4EDC-BD1E-376A4E3C0186}" srcOrd="1" destOrd="0" presId="urn:microsoft.com/office/officeart/2005/8/layout/hProcess11"/>
    <dgm:cxn modelId="{B12B4270-7B7F-438B-BA88-BA39802074C3}" type="presParOf" srcId="{7C29544A-5B95-4706-92CC-754F2DA6E449}" destId="{6A790242-B7C7-42F7-980A-37F510767BFF}" srcOrd="2" destOrd="0" presId="urn:microsoft.com/office/officeart/2005/8/layout/hProcess11"/>
    <dgm:cxn modelId="{027A3000-FB22-47A5-94A9-B2E78F580588}" type="presParOf" srcId="{6A790242-B7C7-42F7-980A-37F510767BFF}" destId="{ECACBA11-F945-425A-B379-B040617834BB}" srcOrd="0" destOrd="0" presId="urn:microsoft.com/office/officeart/2005/8/layout/hProcess11"/>
    <dgm:cxn modelId="{7F9207D5-7478-4077-B3C0-946B78F33CA0}" type="presParOf" srcId="{6A790242-B7C7-42F7-980A-37F510767BFF}" destId="{4D062E3C-6882-494E-909C-1A3F3963CE5A}" srcOrd="1" destOrd="0" presId="urn:microsoft.com/office/officeart/2005/8/layout/hProcess11"/>
    <dgm:cxn modelId="{2562074C-1001-4D15-921A-7DBA1D3DDB3C}" type="presParOf" srcId="{6A790242-B7C7-42F7-980A-37F510767BFF}" destId="{58B6EA58-193D-489D-8137-7D14F9FE9BE2}" srcOrd="2" destOrd="0" presId="urn:microsoft.com/office/officeart/2005/8/layout/hProcess11"/>
    <dgm:cxn modelId="{FA5995E4-AF78-460B-8444-79F22FD9720E}" type="presParOf" srcId="{7C29544A-5B95-4706-92CC-754F2DA6E449}" destId="{01DF9149-5680-4394-86BC-97270EAA7748}" srcOrd="3" destOrd="0" presId="urn:microsoft.com/office/officeart/2005/8/layout/hProcess11"/>
    <dgm:cxn modelId="{C00D4688-F9F3-46A8-A39B-9F34DFC78FE9}" type="presParOf" srcId="{7C29544A-5B95-4706-92CC-754F2DA6E449}" destId="{5876EF1A-643E-47C5-A61D-B59AA2BC7E1C}" srcOrd="4" destOrd="0" presId="urn:microsoft.com/office/officeart/2005/8/layout/hProcess11"/>
    <dgm:cxn modelId="{9AE59DC8-6106-42ED-B9DB-0136C6DE7C8A}" type="presParOf" srcId="{5876EF1A-643E-47C5-A61D-B59AA2BC7E1C}" destId="{68C6C0D3-72D7-41F4-80D5-5DDDA49AC672}" srcOrd="0" destOrd="0" presId="urn:microsoft.com/office/officeart/2005/8/layout/hProcess11"/>
    <dgm:cxn modelId="{D007C66B-02A9-40D5-96A4-7E814DB78120}" type="presParOf" srcId="{5876EF1A-643E-47C5-A61D-B59AA2BC7E1C}" destId="{FBB287F9-A18A-4715-AE68-B454187D7D22}" srcOrd="1" destOrd="0" presId="urn:microsoft.com/office/officeart/2005/8/layout/hProcess11"/>
    <dgm:cxn modelId="{3AFA26CE-FE97-4AEF-ACD2-04365BD52C86}" type="presParOf" srcId="{5876EF1A-643E-47C5-A61D-B59AA2BC7E1C}" destId="{586B446D-C0A2-40D5-8792-755AAABA3FC0}" srcOrd="2" destOrd="0" presId="urn:microsoft.com/office/officeart/2005/8/layout/hProcess11"/>
    <dgm:cxn modelId="{3AB76D54-DFAA-4155-9000-A7B5B80551DD}" type="presParOf" srcId="{7C29544A-5B95-4706-92CC-754F2DA6E449}" destId="{86BC9F42-522F-489C-8E0C-A116AD8B7234}" srcOrd="5" destOrd="0" presId="urn:microsoft.com/office/officeart/2005/8/layout/hProcess11"/>
    <dgm:cxn modelId="{73D7BB5C-0EA3-4897-AF95-40ACD812A3A0}" type="presParOf" srcId="{7C29544A-5B95-4706-92CC-754F2DA6E449}" destId="{990B10C1-6361-4498-9817-01A3895656D4}" srcOrd="6" destOrd="0" presId="urn:microsoft.com/office/officeart/2005/8/layout/hProcess11"/>
    <dgm:cxn modelId="{B63AFCD5-8B24-438C-B3DC-601DF7A87B00}" type="presParOf" srcId="{990B10C1-6361-4498-9817-01A3895656D4}" destId="{8ABE93CB-EE6C-422D-BAFC-043E793090A0}" srcOrd="0" destOrd="0" presId="urn:microsoft.com/office/officeart/2005/8/layout/hProcess11"/>
    <dgm:cxn modelId="{3E56FE85-6662-4C2A-B563-2B485F00C9E8}" type="presParOf" srcId="{990B10C1-6361-4498-9817-01A3895656D4}" destId="{0901A57D-53DA-43B0-9A31-F88C2C60FDDD}" srcOrd="1" destOrd="0" presId="urn:microsoft.com/office/officeart/2005/8/layout/hProcess11"/>
    <dgm:cxn modelId="{FC28CC8D-8DCB-4A0F-91F5-AE356829E14E}" type="presParOf" srcId="{990B10C1-6361-4498-9817-01A3895656D4}" destId="{6C7CABE4-885B-4A47-8BE9-D3EF0EB8A4E6}"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5E28F7B-E39D-45D4-BEFF-5472D8644F49}" type="doc">
      <dgm:prSet loTypeId="urn:microsoft.com/office/officeart/2005/8/layout/default" loCatId="list" qsTypeId="urn:microsoft.com/office/officeart/2005/8/quickstyle/simple3" qsCatId="simple" csTypeId="urn:microsoft.com/office/officeart/2005/8/colors/accent1_2" csCatId="accent1" phldr="1"/>
      <dgm:spPr/>
      <dgm:t>
        <a:bodyPr/>
        <a:lstStyle/>
        <a:p>
          <a:endParaRPr lang="en-GB"/>
        </a:p>
      </dgm:t>
    </dgm:pt>
    <dgm:pt modelId="{3D1C492F-FC94-478C-B770-38A13F18736F}">
      <dgm:prSet/>
      <dgm:spPr/>
      <dgm:t>
        <a:bodyPr/>
        <a:lstStyle/>
        <a:p>
          <a:pPr algn="just"/>
          <a:r>
            <a:rPr lang="en-GB" b="1" dirty="0">
              <a:latin typeface="Arial" panose="020B0604020202020204" pitchFamily="34" charset="0"/>
              <a:cs typeface="Arial" panose="020B0604020202020204" pitchFamily="34" charset="0"/>
            </a:rPr>
            <a:t>CMP340/343, CMP335/336  – </a:t>
          </a:r>
          <a:r>
            <a:rPr lang="en-GB" b="0" dirty="0">
              <a:latin typeface="Arial" panose="020B0604020202020204" pitchFamily="34" charset="0"/>
              <a:cs typeface="Arial" panose="020B0604020202020204" pitchFamily="34" charset="0"/>
            </a:rPr>
            <a:t>Agree that terms of reference have been met and these can proceed to Code Administrator Consultation</a:t>
          </a:r>
          <a:endParaRPr lang="en-GB" dirty="0">
            <a:latin typeface="Arial" panose="020B0604020202020204" pitchFamily="34" charset="0"/>
            <a:cs typeface="Arial" panose="020B0604020202020204" pitchFamily="34" charset="0"/>
          </a:endParaRPr>
        </a:p>
      </dgm:t>
    </dgm:pt>
    <dgm:pt modelId="{BE348649-5E11-4A64-8DE3-CBB6E547BA15}" type="parTrans" cxnId="{99519EE0-61C9-494A-9D54-F4E03295BFA1}">
      <dgm:prSet/>
      <dgm:spPr/>
      <dgm:t>
        <a:bodyPr/>
        <a:lstStyle/>
        <a:p>
          <a:endParaRPr lang="en-GB"/>
        </a:p>
      </dgm:t>
    </dgm:pt>
    <dgm:pt modelId="{AC553A83-E20B-4919-94EB-1C2AE6D5352A}" type="sibTrans" cxnId="{99519EE0-61C9-494A-9D54-F4E03295BFA1}">
      <dgm:prSet/>
      <dgm:spPr/>
      <dgm:t>
        <a:bodyPr/>
        <a:lstStyle/>
        <a:p>
          <a:endParaRPr lang="en-GB"/>
        </a:p>
      </dgm:t>
    </dgm:pt>
    <dgm:pt modelId="{B4BAEB0E-5AC0-4CFF-ACE1-2E69B7730B56}">
      <dgm:prSet/>
      <dgm:spPr/>
      <dgm:t>
        <a:bodyPr/>
        <a:lstStyle/>
        <a:p>
          <a:pPr algn="just"/>
          <a:r>
            <a:rPr lang="en-GB" b="1" dirty="0">
              <a:latin typeface="Arial" panose="020B0604020202020204" pitchFamily="34" charset="0"/>
              <a:cs typeface="Arial" panose="020B0604020202020204" pitchFamily="34" charset="0"/>
            </a:rPr>
            <a:t>CMP333</a:t>
          </a:r>
          <a:r>
            <a:rPr lang="en-GB" dirty="0">
              <a:latin typeface="Arial" panose="020B0604020202020204" pitchFamily="34" charset="0"/>
              <a:cs typeface="Arial" panose="020B0604020202020204" pitchFamily="34" charset="0"/>
            </a:rPr>
            <a:t> - Note that Workgroup on 24 August 2020 to review and finalise legal text. The updated legal text will be sent to Panel for final review before being issued for a 5 working day Code Administrator Consultation (with scope limited to the proposed changes to the CMP333 legal text). Intend to present the Draft Final Modification Report to a Special Panel in September 2020.</a:t>
          </a:r>
        </a:p>
      </dgm:t>
    </dgm:pt>
    <dgm:pt modelId="{7DC97FDC-1760-4FCE-9484-7E2654674F12}" type="parTrans" cxnId="{40C70974-555F-4DC5-961B-2BB95352B427}">
      <dgm:prSet/>
      <dgm:spPr/>
      <dgm:t>
        <a:bodyPr/>
        <a:lstStyle/>
        <a:p>
          <a:endParaRPr lang="en-GB"/>
        </a:p>
      </dgm:t>
    </dgm:pt>
    <dgm:pt modelId="{14971EB2-8252-4AF3-B997-6E0BDEDCDED0}" type="sibTrans" cxnId="{40C70974-555F-4DC5-961B-2BB95352B427}">
      <dgm:prSet/>
      <dgm:spPr/>
      <dgm:t>
        <a:bodyPr/>
        <a:lstStyle/>
        <a:p>
          <a:endParaRPr lang="en-GB"/>
        </a:p>
      </dgm:t>
    </dgm:pt>
    <dgm:pt modelId="{E30F8CA6-075B-4A16-9EAB-75A7F4AD32BD}">
      <dgm:prSet/>
      <dgm:spPr/>
      <dgm:t>
        <a:bodyPr/>
        <a:lstStyle/>
        <a:p>
          <a:pPr algn="just"/>
          <a:r>
            <a:rPr lang="en-GB" b="1" dirty="0">
              <a:latin typeface="Arial" panose="020B0604020202020204" pitchFamily="34" charset="0"/>
              <a:cs typeface="Arial" panose="020B0604020202020204" pitchFamily="34" charset="0"/>
            </a:rPr>
            <a:t>CMP342</a:t>
          </a:r>
          <a:r>
            <a:rPr lang="en-GB" dirty="0">
              <a:latin typeface="Arial" panose="020B0604020202020204" pitchFamily="34" charset="0"/>
              <a:cs typeface="Arial" panose="020B0604020202020204" pitchFamily="34" charset="0"/>
            </a:rPr>
            <a:t>– Agree Governance Route and carry out Panel vote</a:t>
          </a:r>
        </a:p>
      </dgm:t>
    </dgm:pt>
    <dgm:pt modelId="{E3B39A17-3BFD-4492-93E4-DB5A01FDD4DE}" type="parTrans" cxnId="{38EF311F-C8FC-4E6D-99EC-9630BE2F6A5B}">
      <dgm:prSet/>
      <dgm:spPr/>
      <dgm:t>
        <a:bodyPr/>
        <a:lstStyle/>
        <a:p>
          <a:endParaRPr lang="en-GB"/>
        </a:p>
      </dgm:t>
    </dgm:pt>
    <dgm:pt modelId="{0D826586-F8FB-4320-9F76-89278F781A3A}" type="sibTrans" cxnId="{38EF311F-C8FC-4E6D-99EC-9630BE2F6A5B}">
      <dgm:prSet/>
      <dgm:spPr/>
      <dgm:t>
        <a:bodyPr/>
        <a:lstStyle/>
        <a:p>
          <a:endParaRPr lang="en-GB"/>
        </a:p>
      </dgm:t>
    </dgm:pt>
    <dgm:pt modelId="{1DA783D7-5C1F-4F86-BD8B-02682719B859}" type="pres">
      <dgm:prSet presAssocID="{E5E28F7B-E39D-45D4-BEFF-5472D8644F49}" presName="diagram" presStyleCnt="0">
        <dgm:presLayoutVars>
          <dgm:dir/>
          <dgm:resizeHandles val="exact"/>
        </dgm:presLayoutVars>
      </dgm:prSet>
      <dgm:spPr/>
    </dgm:pt>
    <dgm:pt modelId="{10B526FB-FD57-4FCF-8F5B-57E254278EC9}" type="pres">
      <dgm:prSet presAssocID="{3D1C492F-FC94-478C-B770-38A13F18736F}" presName="node" presStyleLbl="node1" presStyleIdx="0" presStyleCnt="3">
        <dgm:presLayoutVars>
          <dgm:bulletEnabled val="1"/>
        </dgm:presLayoutVars>
      </dgm:prSet>
      <dgm:spPr/>
    </dgm:pt>
    <dgm:pt modelId="{4321E1AD-A91E-4E39-AE3B-50E7C8A54ABD}" type="pres">
      <dgm:prSet presAssocID="{AC553A83-E20B-4919-94EB-1C2AE6D5352A}" presName="sibTrans" presStyleCnt="0"/>
      <dgm:spPr/>
    </dgm:pt>
    <dgm:pt modelId="{97B91EC9-D7F5-4018-9C37-A76EE90F8657}" type="pres">
      <dgm:prSet presAssocID="{E30F8CA6-075B-4A16-9EAB-75A7F4AD32BD}" presName="node" presStyleLbl="node1" presStyleIdx="1" presStyleCnt="3" custLinFactNeighborX="-2303">
        <dgm:presLayoutVars>
          <dgm:bulletEnabled val="1"/>
        </dgm:presLayoutVars>
      </dgm:prSet>
      <dgm:spPr/>
    </dgm:pt>
    <dgm:pt modelId="{F7F32831-0B8B-4107-92B7-C678F56873E1}" type="pres">
      <dgm:prSet presAssocID="{0D826586-F8FB-4320-9F76-89278F781A3A}" presName="sibTrans" presStyleCnt="0"/>
      <dgm:spPr/>
    </dgm:pt>
    <dgm:pt modelId="{4AA3D864-9FEC-4322-8953-F8571310C036}" type="pres">
      <dgm:prSet presAssocID="{B4BAEB0E-5AC0-4CFF-ACE1-2E69B7730B56}" presName="node" presStyleLbl="node1" presStyleIdx="2" presStyleCnt="3">
        <dgm:presLayoutVars>
          <dgm:bulletEnabled val="1"/>
        </dgm:presLayoutVars>
      </dgm:prSet>
      <dgm:spPr/>
    </dgm:pt>
  </dgm:ptLst>
  <dgm:cxnLst>
    <dgm:cxn modelId="{38EF311F-C8FC-4E6D-99EC-9630BE2F6A5B}" srcId="{E5E28F7B-E39D-45D4-BEFF-5472D8644F49}" destId="{E30F8CA6-075B-4A16-9EAB-75A7F4AD32BD}" srcOrd="1" destOrd="0" parTransId="{E3B39A17-3BFD-4492-93E4-DB5A01FDD4DE}" sibTransId="{0D826586-F8FB-4320-9F76-89278F781A3A}"/>
    <dgm:cxn modelId="{5B5DED2B-85AE-4721-B4AC-40357CE222CF}" type="presOf" srcId="{E5E28F7B-E39D-45D4-BEFF-5472D8644F49}" destId="{1DA783D7-5C1F-4F86-BD8B-02682719B859}" srcOrd="0" destOrd="0" presId="urn:microsoft.com/office/officeart/2005/8/layout/default"/>
    <dgm:cxn modelId="{40C70974-555F-4DC5-961B-2BB95352B427}" srcId="{E5E28F7B-E39D-45D4-BEFF-5472D8644F49}" destId="{B4BAEB0E-5AC0-4CFF-ACE1-2E69B7730B56}" srcOrd="2" destOrd="0" parTransId="{7DC97FDC-1760-4FCE-9484-7E2654674F12}" sibTransId="{14971EB2-8252-4AF3-B997-6E0BDEDCDED0}"/>
    <dgm:cxn modelId="{F6863D79-B78A-4C6B-8A10-AB34FF85C661}" type="presOf" srcId="{3D1C492F-FC94-478C-B770-38A13F18736F}" destId="{10B526FB-FD57-4FCF-8F5B-57E254278EC9}" srcOrd="0" destOrd="0" presId="urn:microsoft.com/office/officeart/2005/8/layout/default"/>
    <dgm:cxn modelId="{83A21BDB-72D7-452B-A922-D951621F6EAC}" type="presOf" srcId="{B4BAEB0E-5AC0-4CFF-ACE1-2E69B7730B56}" destId="{4AA3D864-9FEC-4322-8953-F8571310C036}" srcOrd="0" destOrd="0" presId="urn:microsoft.com/office/officeart/2005/8/layout/default"/>
    <dgm:cxn modelId="{99519EE0-61C9-494A-9D54-F4E03295BFA1}" srcId="{E5E28F7B-E39D-45D4-BEFF-5472D8644F49}" destId="{3D1C492F-FC94-478C-B770-38A13F18736F}" srcOrd="0" destOrd="0" parTransId="{BE348649-5E11-4A64-8DE3-CBB6E547BA15}" sibTransId="{AC553A83-E20B-4919-94EB-1C2AE6D5352A}"/>
    <dgm:cxn modelId="{A84120FB-5E5E-4A28-8BF7-401835CDB068}" type="presOf" srcId="{E30F8CA6-075B-4A16-9EAB-75A7F4AD32BD}" destId="{97B91EC9-D7F5-4018-9C37-A76EE90F8657}" srcOrd="0" destOrd="0" presId="urn:microsoft.com/office/officeart/2005/8/layout/default"/>
    <dgm:cxn modelId="{FCD2456E-97EB-4C9C-9495-9C99455C90B3}" type="presParOf" srcId="{1DA783D7-5C1F-4F86-BD8B-02682719B859}" destId="{10B526FB-FD57-4FCF-8F5B-57E254278EC9}" srcOrd="0" destOrd="0" presId="urn:microsoft.com/office/officeart/2005/8/layout/default"/>
    <dgm:cxn modelId="{52B97212-C0FD-4058-A7C9-B033F35C6990}" type="presParOf" srcId="{1DA783D7-5C1F-4F86-BD8B-02682719B859}" destId="{4321E1AD-A91E-4E39-AE3B-50E7C8A54ABD}" srcOrd="1" destOrd="0" presId="urn:microsoft.com/office/officeart/2005/8/layout/default"/>
    <dgm:cxn modelId="{86041DC0-35A1-4D12-AEC0-6131C1AC104F}" type="presParOf" srcId="{1DA783D7-5C1F-4F86-BD8B-02682719B859}" destId="{97B91EC9-D7F5-4018-9C37-A76EE90F8657}" srcOrd="2" destOrd="0" presId="urn:microsoft.com/office/officeart/2005/8/layout/default"/>
    <dgm:cxn modelId="{AF2B26A0-9606-42A0-BDBD-EA4A9F054838}" type="presParOf" srcId="{1DA783D7-5C1F-4F86-BD8B-02682719B859}" destId="{F7F32831-0B8B-4107-92B7-C678F56873E1}" srcOrd="3" destOrd="0" presId="urn:microsoft.com/office/officeart/2005/8/layout/default"/>
    <dgm:cxn modelId="{2E3B7A0A-674B-4C98-A6D8-B7AE7673202F}" type="presParOf" srcId="{1DA783D7-5C1F-4F86-BD8B-02682719B859}" destId="{4AA3D864-9FEC-4322-8953-F8571310C036}"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4C28E82-9923-4596-A4F7-B85E93CDBD4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EB497D0-301A-44FF-8882-1947E7784903}">
      <dgm:prSet phldrT="[Text]"/>
      <dgm:spPr/>
      <dgm:t>
        <a:bodyPr/>
        <a:lstStyle/>
        <a:p>
          <a:r>
            <a:rPr lang="en-GB" dirty="0"/>
            <a:t>9 CUSC Modification Proposals received from 1 May to 16 July inclusive</a:t>
          </a:r>
          <a:endParaRPr lang="en-US" dirty="0"/>
        </a:p>
      </dgm:t>
    </dgm:pt>
    <dgm:pt modelId="{B91B9705-AFA3-46C5-B101-097B22D21D0A}" type="parTrans" cxnId="{10637653-EB9E-4D75-B286-0D45FFFA5496}">
      <dgm:prSet/>
      <dgm:spPr/>
      <dgm:t>
        <a:bodyPr/>
        <a:lstStyle/>
        <a:p>
          <a:endParaRPr lang="en-US"/>
        </a:p>
      </dgm:t>
    </dgm:pt>
    <dgm:pt modelId="{BC2EEA10-68E0-4AE0-B3F0-5DEFFD84DFDE}" type="sibTrans" cxnId="{10637653-EB9E-4D75-B286-0D45FFFA5496}">
      <dgm:prSet/>
      <dgm:spPr/>
      <dgm:t>
        <a:bodyPr/>
        <a:lstStyle/>
        <a:p>
          <a:endParaRPr lang="en-US"/>
        </a:p>
      </dgm:t>
    </dgm:pt>
    <dgm:pt modelId="{4FAC9689-AAFB-44E9-99F5-2847CC4E6D1D}">
      <dgm:prSet phldrT="[Text]"/>
      <dgm:spPr/>
      <dgm:t>
        <a:bodyPr/>
        <a:lstStyle/>
        <a:p>
          <a:r>
            <a:rPr lang="en-GB" dirty="0"/>
            <a:t>General areas of feedback (across all CUSC and Grid Code Modifications) </a:t>
          </a:r>
          <a:endParaRPr lang="en-US" dirty="0"/>
        </a:p>
      </dgm:t>
    </dgm:pt>
    <dgm:pt modelId="{AB9D5A0A-3C37-428F-853A-7D79A889CC74}" type="parTrans" cxnId="{11667F2F-B50D-4214-B9BD-33766AE196D6}">
      <dgm:prSet/>
      <dgm:spPr/>
      <dgm:t>
        <a:bodyPr/>
        <a:lstStyle/>
        <a:p>
          <a:endParaRPr lang="en-US"/>
        </a:p>
      </dgm:t>
    </dgm:pt>
    <dgm:pt modelId="{56684D76-76CB-46FE-9E91-0ABC70D56B94}" type="sibTrans" cxnId="{11667F2F-B50D-4214-B9BD-33766AE196D6}">
      <dgm:prSet/>
      <dgm:spPr/>
      <dgm:t>
        <a:bodyPr/>
        <a:lstStyle/>
        <a:p>
          <a:endParaRPr lang="en-US"/>
        </a:p>
      </dgm:t>
    </dgm:pt>
    <dgm:pt modelId="{A6878747-5B0A-46FB-9CCA-87C1F0FCD586}">
      <dgm:prSet phldrT="[Text]"/>
      <dgm:spPr/>
      <dgm:t>
        <a:bodyPr/>
        <a:lstStyle/>
        <a:p>
          <a:r>
            <a:rPr lang="en-GB" dirty="0"/>
            <a:t>Feedback we will act on to further improve our service:</a:t>
          </a:r>
          <a:endParaRPr lang="en-US" dirty="0"/>
        </a:p>
      </dgm:t>
    </dgm:pt>
    <dgm:pt modelId="{2FBC3918-22E5-4BCC-9DCE-E2C8D475970E}" type="parTrans" cxnId="{9187BE96-AFCE-4F88-BE65-1048B383859A}">
      <dgm:prSet/>
      <dgm:spPr/>
      <dgm:t>
        <a:bodyPr/>
        <a:lstStyle/>
        <a:p>
          <a:endParaRPr lang="en-US"/>
        </a:p>
      </dgm:t>
    </dgm:pt>
    <dgm:pt modelId="{B0916777-972A-4BB7-96BD-40F6FD13D67B}" type="sibTrans" cxnId="{9187BE96-AFCE-4F88-BE65-1048B383859A}">
      <dgm:prSet/>
      <dgm:spPr/>
      <dgm:t>
        <a:bodyPr/>
        <a:lstStyle/>
        <a:p>
          <a:endParaRPr lang="en-US"/>
        </a:p>
      </dgm:t>
    </dgm:pt>
    <dgm:pt modelId="{951DC9A2-1429-4777-A4CD-80FD5C0672EB}">
      <dgm:prSet phldrT="[Text]"/>
      <dgm:spPr/>
      <dgm:t>
        <a:bodyPr/>
        <a:lstStyle/>
        <a:p>
          <a:r>
            <a:rPr lang="en-GB" dirty="0"/>
            <a:t>Any thoughts from Panel so far?</a:t>
          </a:r>
          <a:endParaRPr lang="en-US" dirty="0"/>
        </a:p>
      </dgm:t>
    </dgm:pt>
    <dgm:pt modelId="{57E4A9D3-12B9-4812-8C82-5A2C173D1B2A}" type="parTrans" cxnId="{D18BE4C8-199E-425E-812E-E237ACFFA40D}">
      <dgm:prSet/>
      <dgm:spPr/>
      <dgm:t>
        <a:bodyPr/>
        <a:lstStyle/>
        <a:p>
          <a:endParaRPr lang="en-US"/>
        </a:p>
      </dgm:t>
    </dgm:pt>
    <dgm:pt modelId="{C14F3F5D-18BC-4796-B548-E3615E744DAE}" type="sibTrans" cxnId="{D18BE4C8-199E-425E-812E-E237ACFFA40D}">
      <dgm:prSet/>
      <dgm:spPr/>
      <dgm:t>
        <a:bodyPr/>
        <a:lstStyle/>
        <a:p>
          <a:endParaRPr lang="en-US"/>
        </a:p>
      </dgm:t>
    </dgm:pt>
    <dgm:pt modelId="{273F0AE8-DF42-4F19-8ADD-169CCB18F6AD}">
      <dgm:prSet phldrT="[Text]"/>
      <dgm:spPr/>
      <dgm:t>
        <a:bodyPr/>
        <a:lstStyle/>
        <a:p>
          <a:pPr algn="just"/>
          <a:r>
            <a:rPr lang="en-US" dirty="0"/>
            <a:t>Ensure the proposed solution is not the defect – the defect is the issue that the proposal is looking to resolve;</a:t>
          </a:r>
        </a:p>
      </dgm:t>
    </dgm:pt>
    <dgm:pt modelId="{29FA6308-8656-47CC-AB7D-78CF3E6FB752}" type="parTrans" cxnId="{2E84C0E3-C0B2-465A-A246-8650FD633A9C}">
      <dgm:prSet/>
      <dgm:spPr/>
      <dgm:t>
        <a:bodyPr/>
        <a:lstStyle/>
        <a:p>
          <a:endParaRPr lang="en-US"/>
        </a:p>
      </dgm:t>
    </dgm:pt>
    <dgm:pt modelId="{FEE834D3-A4BE-4D92-8BD1-3FA65D8787F4}" type="sibTrans" cxnId="{2E84C0E3-C0B2-465A-A246-8650FD633A9C}">
      <dgm:prSet/>
      <dgm:spPr/>
      <dgm:t>
        <a:bodyPr/>
        <a:lstStyle/>
        <a:p>
          <a:endParaRPr lang="en-US"/>
        </a:p>
      </dgm:t>
    </dgm:pt>
    <dgm:pt modelId="{B5C395E5-D90E-4057-820F-318F6D83C18A}">
      <dgm:prSet phldrT="[Text]"/>
      <dgm:spPr/>
      <dgm:t>
        <a:bodyPr/>
        <a:lstStyle/>
        <a:p>
          <a:pPr algn="just"/>
          <a:r>
            <a:rPr lang="en-GB" dirty="0"/>
            <a:t>Continue to seek definition of acronyms and not assume the reader has a prior understanding of the proposed change; </a:t>
          </a:r>
          <a:endParaRPr lang="en-US" dirty="0"/>
        </a:p>
      </dgm:t>
    </dgm:pt>
    <dgm:pt modelId="{9157F091-C91C-4F61-BA68-DE08FA428E82}" type="parTrans" cxnId="{268D282E-6B3A-459C-AED0-4E5797CD271C}">
      <dgm:prSet/>
      <dgm:spPr/>
      <dgm:t>
        <a:bodyPr/>
        <a:lstStyle/>
        <a:p>
          <a:endParaRPr lang="en-US"/>
        </a:p>
      </dgm:t>
    </dgm:pt>
    <dgm:pt modelId="{D703B2FB-957D-43B7-AEDC-15EB7ED5E4D0}" type="sibTrans" cxnId="{268D282E-6B3A-459C-AED0-4E5797CD271C}">
      <dgm:prSet/>
      <dgm:spPr/>
      <dgm:t>
        <a:bodyPr/>
        <a:lstStyle/>
        <a:p>
          <a:endParaRPr lang="en-US"/>
        </a:p>
      </dgm:t>
    </dgm:pt>
    <dgm:pt modelId="{B2A056CA-8C6A-49D4-8A29-F00058BF0202}">
      <dgm:prSet phldrT="[Text]"/>
      <dgm:spPr/>
      <dgm:t>
        <a:bodyPr/>
        <a:lstStyle/>
        <a:p>
          <a:pPr algn="just"/>
          <a:r>
            <a:rPr lang="en-GB" dirty="0"/>
            <a:t>8 have had critical friend checks undertaken on them; the only 1 that didn’t was CMP345 which was raised as an Urgent proposal and there wasn’t time, bar working out timelines, to undertake the full critical friend checks; </a:t>
          </a:r>
          <a:endParaRPr lang="en-US" dirty="0"/>
        </a:p>
      </dgm:t>
    </dgm:pt>
    <dgm:pt modelId="{5F72366C-D5BF-4155-B62F-1A56540B5B15}" type="parTrans" cxnId="{B7902818-1C0B-4455-83B1-5B136539812E}">
      <dgm:prSet/>
      <dgm:spPr/>
      <dgm:t>
        <a:bodyPr/>
        <a:lstStyle/>
        <a:p>
          <a:endParaRPr lang="en-US"/>
        </a:p>
      </dgm:t>
    </dgm:pt>
    <dgm:pt modelId="{E38E443C-86A9-4799-8E6F-66D3C4DAB9DC}" type="sibTrans" cxnId="{B7902818-1C0B-4455-83B1-5B136539812E}">
      <dgm:prSet/>
      <dgm:spPr/>
      <dgm:t>
        <a:bodyPr/>
        <a:lstStyle/>
        <a:p>
          <a:endParaRPr lang="en-US"/>
        </a:p>
      </dgm:t>
    </dgm:pt>
    <dgm:pt modelId="{CF21E4CF-D4C5-4050-AC79-1A81EA28CDD6}">
      <dgm:prSet phldrT="[Text]"/>
      <dgm:spPr/>
      <dgm:t>
        <a:bodyPr/>
        <a:lstStyle/>
        <a:p>
          <a:r>
            <a:rPr lang="en-GB" dirty="0"/>
            <a:t>Are you seeing better quality Modification Proposals?</a:t>
          </a:r>
          <a:endParaRPr lang="en-US" dirty="0"/>
        </a:p>
      </dgm:t>
    </dgm:pt>
    <dgm:pt modelId="{39A157D8-4C64-472B-AC52-616A12538821}" type="parTrans" cxnId="{FC9ABB96-0EDE-4D60-8699-870E68E6D298}">
      <dgm:prSet/>
      <dgm:spPr/>
      <dgm:t>
        <a:bodyPr/>
        <a:lstStyle/>
        <a:p>
          <a:endParaRPr lang="en-US"/>
        </a:p>
      </dgm:t>
    </dgm:pt>
    <dgm:pt modelId="{AA797438-663A-4300-9E29-7087CF69960B}" type="sibTrans" cxnId="{FC9ABB96-0EDE-4D60-8699-870E68E6D298}">
      <dgm:prSet/>
      <dgm:spPr/>
      <dgm:t>
        <a:bodyPr/>
        <a:lstStyle/>
        <a:p>
          <a:endParaRPr lang="en-US"/>
        </a:p>
      </dgm:t>
    </dgm:pt>
    <dgm:pt modelId="{80E2B543-05DA-4864-B61D-9BB0EAEECE9A}">
      <dgm:prSet phldrT="[Text]"/>
      <dgm:spPr/>
      <dgm:t>
        <a:bodyPr/>
        <a:lstStyle/>
        <a:p>
          <a:pPr algn="just"/>
          <a:r>
            <a:rPr lang="en-GB" dirty="0"/>
            <a:t>For 7 of these, required communications were sent to Independent Chair, Panel and industry within agreed timescales (i.e. on the next working day after Modification Proposal Submission Date);- the other 2 were Urgent Modifications so no such communications required; and </a:t>
          </a:r>
          <a:endParaRPr lang="en-US" dirty="0"/>
        </a:p>
      </dgm:t>
    </dgm:pt>
    <dgm:pt modelId="{D26D277E-12EA-4353-96B3-70420207D783}" type="parTrans" cxnId="{4ECCAF46-7C18-4B3A-8582-354F297284CD}">
      <dgm:prSet/>
      <dgm:spPr/>
      <dgm:t>
        <a:bodyPr/>
        <a:lstStyle/>
        <a:p>
          <a:endParaRPr lang="en-US"/>
        </a:p>
      </dgm:t>
    </dgm:pt>
    <dgm:pt modelId="{67C60710-4735-483B-BCBD-424DBC339081}" type="sibTrans" cxnId="{4ECCAF46-7C18-4B3A-8582-354F297284CD}">
      <dgm:prSet/>
      <dgm:spPr/>
      <dgm:t>
        <a:bodyPr/>
        <a:lstStyle/>
        <a:p>
          <a:endParaRPr lang="en-US"/>
        </a:p>
      </dgm:t>
    </dgm:pt>
    <dgm:pt modelId="{6B278EFE-3089-47CD-8D6F-E8358F02D497}">
      <dgm:prSet phldrT="[Text]"/>
      <dgm:spPr/>
      <dgm:t>
        <a:bodyPr/>
        <a:lstStyle/>
        <a:p>
          <a:r>
            <a:rPr lang="en-GB" dirty="0"/>
            <a:t>Any further feedback?</a:t>
          </a:r>
          <a:endParaRPr lang="en-US" dirty="0"/>
        </a:p>
      </dgm:t>
    </dgm:pt>
    <dgm:pt modelId="{42EA9548-72ED-46D5-B545-CB1383F2BC16}" type="parTrans" cxnId="{10CE60B0-80E9-4249-B1CB-AA2C5C8235CD}">
      <dgm:prSet/>
      <dgm:spPr/>
      <dgm:t>
        <a:bodyPr/>
        <a:lstStyle/>
        <a:p>
          <a:endParaRPr lang="en-US"/>
        </a:p>
      </dgm:t>
    </dgm:pt>
    <dgm:pt modelId="{1A3A1AB1-716C-47C7-AC08-084880C34963}" type="sibTrans" cxnId="{10CE60B0-80E9-4249-B1CB-AA2C5C8235CD}">
      <dgm:prSet/>
      <dgm:spPr/>
      <dgm:t>
        <a:bodyPr/>
        <a:lstStyle/>
        <a:p>
          <a:endParaRPr lang="en-US"/>
        </a:p>
      </dgm:t>
    </dgm:pt>
    <dgm:pt modelId="{41001E27-7E75-4BDF-A3F4-733D231DBF74}">
      <dgm:prSet phldrT="[Text]"/>
      <dgm:spPr/>
      <dgm:t>
        <a:bodyPr/>
        <a:lstStyle/>
        <a:p>
          <a:pPr algn="just"/>
          <a:r>
            <a:rPr lang="en-GB" dirty="0"/>
            <a:t>Note there have been 6 Grid Code Modification Proposals raised in the same period.</a:t>
          </a:r>
          <a:endParaRPr lang="en-US" dirty="0"/>
        </a:p>
      </dgm:t>
    </dgm:pt>
    <dgm:pt modelId="{5C6EF65B-8B00-470E-8D93-F7DC5B258D3B}" type="parTrans" cxnId="{8D55ABB6-B332-4336-A8EF-B860AB963E9D}">
      <dgm:prSet/>
      <dgm:spPr/>
      <dgm:t>
        <a:bodyPr/>
        <a:lstStyle/>
        <a:p>
          <a:endParaRPr lang="en-US"/>
        </a:p>
      </dgm:t>
    </dgm:pt>
    <dgm:pt modelId="{1D5F6A6C-A5CC-475D-9180-B4940AB5CA75}" type="sibTrans" cxnId="{8D55ABB6-B332-4336-A8EF-B860AB963E9D}">
      <dgm:prSet/>
      <dgm:spPr/>
      <dgm:t>
        <a:bodyPr/>
        <a:lstStyle/>
        <a:p>
          <a:endParaRPr lang="en-US"/>
        </a:p>
      </dgm:t>
    </dgm:pt>
    <dgm:pt modelId="{6C9A3FC5-C0EB-4246-972C-C47DB084C539}">
      <dgm:prSet phldrT="[Text]"/>
      <dgm:spPr/>
      <dgm:t>
        <a:bodyPr/>
        <a:lstStyle/>
        <a:p>
          <a:pPr algn="just"/>
          <a:r>
            <a:rPr lang="en-GB" dirty="0"/>
            <a:t>Continue to have discussions with Proposers ahead of Modification Proposal Submission Date so clear on expectations, level of detail and process; and </a:t>
          </a:r>
          <a:endParaRPr lang="en-US" dirty="0"/>
        </a:p>
      </dgm:t>
    </dgm:pt>
    <dgm:pt modelId="{04F470E6-46DC-4D78-8A6E-3783A6125807}" type="parTrans" cxnId="{A298A5C7-0457-41D7-B89A-0E2916C8F347}">
      <dgm:prSet/>
      <dgm:spPr/>
      <dgm:t>
        <a:bodyPr/>
        <a:lstStyle/>
        <a:p>
          <a:endParaRPr lang="en-GB"/>
        </a:p>
      </dgm:t>
    </dgm:pt>
    <dgm:pt modelId="{34B6ABCA-FAB9-4B43-A721-3F08ECC5E88A}" type="sibTrans" cxnId="{A298A5C7-0457-41D7-B89A-0E2916C8F347}">
      <dgm:prSet/>
      <dgm:spPr/>
      <dgm:t>
        <a:bodyPr/>
        <a:lstStyle/>
        <a:p>
          <a:endParaRPr lang="en-GB"/>
        </a:p>
      </dgm:t>
    </dgm:pt>
    <dgm:pt modelId="{D25D131B-88B4-4B93-9C7C-352C581F38E0}">
      <dgm:prSet phldrT="[Text]"/>
      <dgm:spPr/>
      <dgm:t>
        <a:bodyPr/>
        <a:lstStyle/>
        <a:p>
          <a:pPr algn="just"/>
          <a:r>
            <a:rPr lang="en-US" dirty="0"/>
            <a:t>Ensure that both the date decision needs to be made by and the actual Implementation Date are clear;</a:t>
          </a:r>
        </a:p>
      </dgm:t>
    </dgm:pt>
    <dgm:pt modelId="{DE996430-F1B1-460A-A7F9-F943102618C2}" type="parTrans" cxnId="{0CFD8BDE-B1E8-4F8F-8176-A1EB9C0AA69A}">
      <dgm:prSet/>
      <dgm:spPr/>
      <dgm:t>
        <a:bodyPr/>
        <a:lstStyle/>
        <a:p>
          <a:endParaRPr lang="en-GB"/>
        </a:p>
      </dgm:t>
    </dgm:pt>
    <dgm:pt modelId="{BC8AF078-5A31-4967-AFD5-68E4132D97E6}" type="sibTrans" cxnId="{0CFD8BDE-B1E8-4F8F-8176-A1EB9C0AA69A}">
      <dgm:prSet/>
      <dgm:spPr/>
      <dgm:t>
        <a:bodyPr/>
        <a:lstStyle/>
        <a:p>
          <a:endParaRPr lang="en-GB"/>
        </a:p>
      </dgm:t>
    </dgm:pt>
    <dgm:pt modelId="{50117CFB-1700-4607-80A9-5F7D6D145A18}">
      <dgm:prSet phldrT="[Text]"/>
      <dgm:spPr/>
      <dgm:t>
        <a:bodyPr/>
        <a:lstStyle/>
        <a:p>
          <a:pPr algn="just"/>
          <a:r>
            <a:rPr lang="en-GB" baseline="0" dirty="0"/>
            <a:t>For Implementation, asking Proposer to clarify when they need a decision by as well as Implementation Date;</a:t>
          </a:r>
          <a:endParaRPr lang="en-US" dirty="0"/>
        </a:p>
      </dgm:t>
    </dgm:pt>
    <dgm:pt modelId="{DCA06219-786A-4670-B571-284913D1F53F}" type="parTrans" cxnId="{43DF8CBD-AD46-4E6E-AFD3-34B0F199F099}">
      <dgm:prSet/>
      <dgm:spPr/>
      <dgm:t>
        <a:bodyPr/>
        <a:lstStyle/>
        <a:p>
          <a:endParaRPr lang="en-GB"/>
        </a:p>
      </dgm:t>
    </dgm:pt>
    <dgm:pt modelId="{72C24B5C-510C-4CE6-AFF0-1ACE728CE1DA}" type="sibTrans" cxnId="{43DF8CBD-AD46-4E6E-AFD3-34B0F199F099}">
      <dgm:prSet/>
      <dgm:spPr/>
      <dgm:t>
        <a:bodyPr/>
        <a:lstStyle/>
        <a:p>
          <a:endParaRPr lang="en-GB"/>
        </a:p>
      </dgm:t>
    </dgm:pt>
    <dgm:pt modelId="{79225283-3D74-4F17-8B5D-6AD688C33CF9}">
      <dgm:prSet phldrT="[Text]"/>
      <dgm:spPr/>
      <dgm:t>
        <a:bodyPr/>
        <a:lstStyle/>
        <a:p>
          <a:pPr algn="just"/>
          <a:r>
            <a:rPr lang="en-GB" dirty="0"/>
            <a:t>Continue to develop timeline options for Proposers and Panel to consider; and</a:t>
          </a:r>
          <a:endParaRPr lang="en-US" dirty="0"/>
        </a:p>
      </dgm:t>
    </dgm:pt>
    <dgm:pt modelId="{62E2CEBC-7A19-41CC-AD74-A6337893EF28}" type="parTrans" cxnId="{1FD0A2D8-F378-4060-96EB-7E5A3B40FA27}">
      <dgm:prSet/>
      <dgm:spPr/>
      <dgm:t>
        <a:bodyPr/>
        <a:lstStyle/>
        <a:p>
          <a:endParaRPr lang="en-GB"/>
        </a:p>
      </dgm:t>
    </dgm:pt>
    <dgm:pt modelId="{7265296E-94C8-4F63-BCA7-497D0D25B95E}" type="sibTrans" cxnId="{1FD0A2D8-F378-4060-96EB-7E5A3B40FA27}">
      <dgm:prSet/>
      <dgm:spPr/>
      <dgm:t>
        <a:bodyPr/>
        <a:lstStyle/>
        <a:p>
          <a:endParaRPr lang="en-GB"/>
        </a:p>
      </dgm:t>
    </dgm:pt>
    <dgm:pt modelId="{0F6CB45B-3FF4-431D-A968-D2AC35750E1B}">
      <dgm:prSet phldrT="[Text]"/>
      <dgm:spPr/>
      <dgm:t>
        <a:bodyPr/>
        <a:lstStyle/>
        <a:p>
          <a:pPr algn="just"/>
          <a:r>
            <a:rPr lang="en-US" dirty="0"/>
            <a:t>We need to remove areas of repetition.</a:t>
          </a:r>
        </a:p>
      </dgm:t>
    </dgm:pt>
    <dgm:pt modelId="{A5188210-1848-4537-B605-596EDDDC9AB0}" type="parTrans" cxnId="{8624C432-270D-4E5B-8D34-373EC69541C9}">
      <dgm:prSet/>
      <dgm:spPr/>
      <dgm:t>
        <a:bodyPr/>
        <a:lstStyle/>
        <a:p>
          <a:endParaRPr lang="en-GB"/>
        </a:p>
      </dgm:t>
    </dgm:pt>
    <dgm:pt modelId="{1B759B02-D4F5-4291-90E1-F6DD7C392E55}" type="sibTrans" cxnId="{8624C432-270D-4E5B-8D34-373EC69541C9}">
      <dgm:prSet/>
      <dgm:spPr/>
      <dgm:t>
        <a:bodyPr/>
        <a:lstStyle/>
        <a:p>
          <a:endParaRPr lang="en-GB"/>
        </a:p>
      </dgm:t>
    </dgm:pt>
    <dgm:pt modelId="{E7A820D3-B019-47F4-81CE-F103EAE99BDA}">
      <dgm:prSet phldrT="[Text]"/>
      <dgm:spPr/>
      <dgm:t>
        <a:bodyPr/>
        <a:lstStyle/>
        <a:p>
          <a:pPr algn="just"/>
          <a:r>
            <a:rPr lang="en-US" dirty="0"/>
            <a:t>New simpler Proposal Forms, which are easier to use and remove repetition.</a:t>
          </a:r>
        </a:p>
      </dgm:t>
    </dgm:pt>
    <dgm:pt modelId="{1D016B65-BD7B-47D3-93F0-D5B6761B2046}" type="parTrans" cxnId="{904C4BFF-F1F8-461F-A412-FA373BD30181}">
      <dgm:prSet/>
      <dgm:spPr/>
      <dgm:t>
        <a:bodyPr/>
        <a:lstStyle/>
        <a:p>
          <a:endParaRPr lang="en-GB"/>
        </a:p>
      </dgm:t>
    </dgm:pt>
    <dgm:pt modelId="{7C7FB4BD-2984-41B8-A058-8A1528462C6D}" type="sibTrans" cxnId="{904C4BFF-F1F8-461F-A412-FA373BD30181}">
      <dgm:prSet/>
      <dgm:spPr/>
      <dgm:t>
        <a:bodyPr/>
        <a:lstStyle/>
        <a:p>
          <a:endParaRPr lang="en-GB"/>
        </a:p>
      </dgm:t>
    </dgm:pt>
    <dgm:pt modelId="{05CAAB17-12EB-4800-91AC-50ECA555CD15}">
      <dgm:prSet phldrT="[Text]"/>
      <dgm:spPr/>
      <dgm:t>
        <a:bodyPr/>
        <a:lstStyle/>
        <a:p>
          <a:r>
            <a:rPr lang="en-US" dirty="0"/>
            <a:t>Is this reporting still of use to Panel?</a:t>
          </a:r>
        </a:p>
      </dgm:t>
    </dgm:pt>
    <dgm:pt modelId="{1D88C252-CF8A-4A74-A01D-A31346183735}" type="parTrans" cxnId="{308F8AAB-5716-4F3F-891F-C783B66DDEFE}">
      <dgm:prSet/>
      <dgm:spPr/>
      <dgm:t>
        <a:bodyPr/>
        <a:lstStyle/>
        <a:p>
          <a:endParaRPr lang="en-GB"/>
        </a:p>
      </dgm:t>
    </dgm:pt>
    <dgm:pt modelId="{6EFC2AEB-83B9-4936-A172-B34F7857E820}" type="sibTrans" cxnId="{308F8AAB-5716-4F3F-891F-C783B66DDEFE}">
      <dgm:prSet/>
      <dgm:spPr/>
      <dgm:t>
        <a:bodyPr/>
        <a:lstStyle/>
        <a:p>
          <a:endParaRPr lang="en-GB"/>
        </a:p>
      </dgm:t>
    </dgm:pt>
    <dgm:pt modelId="{C8FB3912-343C-4395-A49A-4DC75719D914}">
      <dgm:prSet phldrT="[Text]"/>
      <dgm:spPr/>
      <dgm:t>
        <a:bodyPr/>
        <a:lstStyle/>
        <a:p>
          <a:pPr algn="just"/>
          <a:r>
            <a:rPr lang="en-US" dirty="0"/>
            <a:t>Reconcile Governance Route to the material impact of the Modification on Users;</a:t>
          </a:r>
        </a:p>
      </dgm:t>
    </dgm:pt>
    <dgm:pt modelId="{3DF3CF8F-6C9B-4D1C-B384-1253A8CDAA31}" type="parTrans" cxnId="{8104DAF0-645F-4B50-80E3-140E694F30EA}">
      <dgm:prSet/>
      <dgm:spPr/>
      <dgm:t>
        <a:bodyPr/>
        <a:lstStyle/>
        <a:p>
          <a:endParaRPr lang="en-GB"/>
        </a:p>
      </dgm:t>
    </dgm:pt>
    <dgm:pt modelId="{C3C3FF24-D393-4A0A-A5A2-9F273748F22C}" type="sibTrans" cxnId="{8104DAF0-645F-4B50-80E3-140E694F30EA}">
      <dgm:prSet/>
      <dgm:spPr/>
      <dgm:t>
        <a:bodyPr/>
        <a:lstStyle/>
        <a:p>
          <a:endParaRPr lang="en-GB"/>
        </a:p>
      </dgm:t>
    </dgm:pt>
    <dgm:pt modelId="{1680A399-277A-4C59-85BE-AA1936A2B579}" type="pres">
      <dgm:prSet presAssocID="{34C28E82-9923-4596-A4F7-B85E93CDBD44}" presName="linear" presStyleCnt="0">
        <dgm:presLayoutVars>
          <dgm:dir/>
          <dgm:animLvl val="lvl"/>
          <dgm:resizeHandles val="exact"/>
        </dgm:presLayoutVars>
      </dgm:prSet>
      <dgm:spPr/>
    </dgm:pt>
    <dgm:pt modelId="{8A743FDA-B359-4080-8A51-2CA8D75C3E0F}" type="pres">
      <dgm:prSet presAssocID="{5EB497D0-301A-44FF-8882-1947E7784903}" presName="parentLin" presStyleCnt="0"/>
      <dgm:spPr/>
    </dgm:pt>
    <dgm:pt modelId="{845CFBBF-585B-48EB-A405-5FC1E4D9AED2}" type="pres">
      <dgm:prSet presAssocID="{5EB497D0-301A-44FF-8882-1947E7784903}" presName="parentLeftMargin" presStyleLbl="node1" presStyleIdx="0" presStyleCnt="4"/>
      <dgm:spPr/>
    </dgm:pt>
    <dgm:pt modelId="{40A411EB-61C8-4B76-BD8C-DA4F79C6C4D4}" type="pres">
      <dgm:prSet presAssocID="{5EB497D0-301A-44FF-8882-1947E7784903}" presName="parentText" presStyleLbl="node1" presStyleIdx="0" presStyleCnt="4" custScaleY="150289">
        <dgm:presLayoutVars>
          <dgm:chMax val="0"/>
          <dgm:bulletEnabled val="1"/>
        </dgm:presLayoutVars>
      </dgm:prSet>
      <dgm:spPr/>
    </dgm:pt>
    <dgm:pt modelId="{A151B25B-84D3-4406-B1D5-B966BEEC70EE}" type="pres">
      <dgm:prSet presAssocID="{5EB497D0-301A-44FF-8882-1947E7784903}" presName="negativeSpace" presStyleCnt="0"/>
      <dgm:spPr/>
    </dgm:pt>
    <dgm:pt modelId="{D4F42F3C-10D0-41EC-909E-81B34A83EA80}" type="pres">
      <dgm:prSet presAssocID="{5EB497D0-301A-44FF-8882-1947E7784903}" presName="childText" presStyleLbl="conFgAcc1" presStyleIdx="0" presStyleCnt="4">
        <dgm:presLayoutVars>
          <dgm:bulletEnabled val="1"/>
        </dgm:presLayoutVars>
      </dgm:prSet>
      <dgm:spPr/>
    </dgm:pt>
    <dgm:pt modelId="{6BBF1BFC-8617-4419-B8B0-E4348949E962}" type="pres">
      <dgm:prSet presAssocID="{BC2EEA10-68E0-4AE0-B3F0-5DEFFD84DFDE}" presName="spaceBetweenRectangles" presStyleCnt="0"/>
      <dgm:spPr/>
    </dgm:pt>
    <dgm:pt modelId="{43F3DB71-75F7-4391-AC0E-F3FA0F172DF9}" type="pres">
      <dgm:prSet presAssocID="{4FAC9689-AAFB-44E9-99F5-2847CC4E6D1D}" presName="parentLin" presStyleCnt="0"/>
      <dgm:spPr/>
    </dgm:pt>
    <dgm:pt modelId="{40BE3484-36A0-4F1C-B0BC-27FD2B8C21C2}" type="pres">
      <dgm:prSet presAssocID="{4FAC9689-AAFB-44E9-99F5-2847CC4E6D1D}" presName="parentLeftMargin" presStyleLbl="node1" presStyleIdx="0" presStyleCnt="4"/>
      <dgm:spPr/>
    </dgm:pt>
    <dgm:pt modelId="{FDFE3B95-AADB-4DC2-886F-8BC8C486655F}" type="pres">
      <dgm:prSet presAssocID="{4FAC9689-AAFB-44E9-99F5-2847CC4E6D1D}" presName="parentText" presStyleLbl="node1" presStyleIdx="1" presStyleCnt="4">
        <dgm:presLayoutVars>
          <dgm:chMax val="0"/>
          <dgm:bulletEnabled val="1"/>
        </dgm:presLayoutVars>
      </dgm:prSet>
      <dgm:spPr/>
    </dgm:pt>
    <dgm:pt modelId="{6103CBC0-8BBF-429F-A67A-E4A2AE5F3702}" type="pres">
      <dgm:prSet presAssocID="{4FAC9689-AAFB-44E9-99F5-2847CC4E6D1D}" presName="negativeSpace" presStyleCnt="0"/>
      <dgm:spPr/>
    </dgm:pt>
    <dgm:pt modelId="{DE380A5A-B04E-4A2C-A508-AAE871FD18DE}" type="pres">
      <dgm:prSet presAssocID="{4FAC9689-AAFB-44E9-99F5-2847CC4E6D1D}" presName="childText" presStyleLbl="conFgAcc1" presStyleIdx="1" presStyleCnt="4" custLinFactNeighborX="0" custLinFactNeighborY="-60083">
        <dgm:presLayoutVars>
          <dgm:bulletEnabled val="1"/>
        </dgm:presLayoutVars>
      </dgm:prSet>
      <dgm:spPr/>
    </dgm:pt>
    <dgm:pt modelId="{CC4282A6-FC87-47F7-AC4A-B181E05E0CE1}" type="pres">
      <dgm:prSet presAssocID="{56684D76-76CB-46FE-9E91-0ABC70D56B94}" presName="spaceBetweenRectangles" presStyleCnt="0"/>
      <dgm:spPr/>
    </dgm:pt>
    <dgm:pt modelId="{BB397EFE-9D9B-4781-9AA1-1CE5C1DF18C7}" type="pres">
      <dgm:prSet presAssocID="{A6878747-5B0A-46FB-9CCA-87C1F0FCD586}" presName="parentLin" presStyleCnt="0"/>
      <dgm:spPr/>
    </dgm:pt>
    <dgm:pt modelId="{41289C35-1A2F-4FC7-BA1B-D40BFA9FA5EC}" type="pres">
      <dgm:prSet presAssocID="{A6878747-5B0A-46FB-9CCA-87C1F0FCD586}" presName="parentLeftMargin" presStyleLbl="node1" presStyleIdx="1" presStyleCnt="4"/>
      <dgm:spPr/>
    </dgm:pt>
    <dgm:pt modelId="{4BC82297-FBA2-4758-8A7D-294F83E87F72}" type="pres">
      <dgm:prSet presAssocID="{A6878747-5B0A-46FB-9CCA-87C1F0FCD586}" presName="parentText" presStyleLbl="node1" presStyleIdx="2" presStyleCnt="4">
        <dgm:presLayoutVars>
          <dgm:chMax val="0"/>
          <dgm:bulletEnabled val="1"/>
        </dgm:presLayoutVars>
      </dgm:prSet>
      <dgm:spPr/>
    </dgm:pt>
    <dgm:pt modelId="{69E1F585-72D3-4B6F-A29A-80764C6EAF96}" type="pres">
      <dgm:prSet presAssocID="{A6878747-5B0A-46FB-9CCA-87C1F0FCD586}" presName="negativeSpace" presStyleCnt="0"/>
      <dgm:spPr/>
    </dgm:pt>
    <dgm:pt modelId="{A3108DE4-046E-478B-A58E-1C1235B54FF3}" type="pres">
      <dgm:prSet presAssocID="{A6878747-5B0A-46FB-9CCA-87C1F0FCD586}" presName="childText" presStyleLbl="conFgAcc1" presStyleIdx="2" presStyleCnt="4" custLinFactNeighborY="-53700">
        <dgm:presLayoutVars>
          <dgm:bulletEnabled val="1"/>
        </dgm:presLayoutVars>
      </dgm:prSet>
      <dgm:spPr/>
    </dgm:pt>
    <dgm:pt modelId="{950441AB-9725-430F-8F6B-DA83F0FF2BED}" type="pres">
      <dgm:prSet presAssocID="{B0916777-972A-4BB7-96BD-40F6FD13D67B}" presName="spaceBetweenRectangles" presStyleCnt="0"/>
      <dgm:spPr/>
    </dgm:pt>
    <dgm:pt modelId="{AF3355CE-F33A-4DA8-B139-DB8192811BA1}" type="pres">
      <dgm:prSet presAssocID="{951DC9A2-1429-4777-A4CD-80FD5C0672EB}" presName="parentLin" presStyleCnt="0"/>
      <dgm:spPr/>
    </dgm:pt>
    <dgm:pt modelId="{7D2816E8-DB94-4C96-ABA6-5F8841CC4656}" type="pres">
      <dgm:prSet presAssocID="{951DC9A2-1429-4777-A4CD-80FD5C0672EB}" presName="parentLeftMargin" presStyleLbl="node1" presStyleIdx="2" presStyleCnt="4"/>
      <dgm:spPr/>
    </dgm:pt>
    <dgm:pt modelId="{5748A470-F144-4362-BE20-3C0CDD6D0031}" type="pres">
      <dgm:prSet presAssocID="{951DC9A2-1429-4777-A4CD-80FD5C0672EB}" presName="parentText" presStyleLbl="node1" presStyleIdx="3" presStyleCnt="4">
        <dgm:presLayoutVars>
          <dgm:chMax val="0"/>
          <dgm:bulletEnabled val="1"/>
        </dgm:presLayoutVars>
      </dgm:prSet>
      <dgm:spPr/>
    </dgm:pt>
    <dgm:pt modelId="{1D733D1F-6BF7-487E-A0DD-079970CDC771}" type="pres">
      <dgm:prSet presAssocID="{951DC9A2-1429-4777-A4CD-80FD5C0672EB}" presName="negativeSpace" presStyleCnt="0"/>
      <dgm:spPr/>
    </dgm:pt>
    <dgm:pt modelId="{0BE9689E-9E62-4D25-B3BF-E4CCAC30192F}" type="pres">
      <dgm:prSet presAssocID="{951DC9A2-1429-4777-A4CD-80FD5C0672EB}" presName="childText" presStyleLbl="conFgAcc1" presStyleIdx="3" presStyleCnt="4">
        <dgm:presLayoutVars>
          <dgm:bulletEnabled val="1"/>
        </dgm:presLayoutVars>
      </dgm:prSet>
      <dgm:spPr/>
    </dgm:pt>
  </dgm:ptLst>
  <dgm:cxnLst>
    <dgm:cxn modelId="{FB180900-2F6E-4CB7-A60F-72C360590694}" type="presOf" srcId="{A6878747-5B0A-46FB-9CCA-87C1F0FCD586}" destId="{4BC82297-FBA2-4758-8A7D-294F83E87F72}" srcOrd="1" destOrd="0" presId="urn:microsoft.com/office/officeart/2005/8/layout/list1"/>
    <dgm:cxn modelId="{5035BD06-08DA-4D42-BA17-8E8F1A79E070}" type="presOf" srcId="{CF21E4CF-D4C5-4050-AC79-1A81EA28CDD6}" destId="{0BE9689E-9E62-4D25-B3BF-E4CCAC30192F}" srcOrd="0" destOrd="0" presId="urn:microsoft.com/office/officeart/2005/8/layout/list1"/>
    <dgm:cxn modelId="{5E9F6009-73D5-4B34-AC84-49FF41ABBE44}" type="presOf" srcId="{79225283-3D74-4F17-8B5D-6AD688C33CF9}" destId="{DE380A5A-B04E-4A2C-A508-AAE871FD18DE}" srcOrd="0" destOrd="2" presId="urn:microsoft.com/office/officeart/2005/8/layout/list1"/>
    <dgm:cxn modelId="{B7902818-1C0B-4455-83B1-5B136539812E}" srcId="{5EB497D0-301A-44FF-8882-1947E7784903}" destId="{B2A056CA-8C6A-49D4-8A29-F00058BF0202}" srcOrd="0" destOrd="0" parTransId="{5F72366C-D5BF-4155-B62F-1A56540B5B15}" sibTransId="{E38E443C-86A9-4799-8E6F-66D3C4DAB9DC}"/>
    <dgm:cxn modelId="{81145B1D-6BF1-4ED1-8947-20789C4E5CFC}" type="presOf" srcId="{951DC9A2-1429-4777-A4CD-80FD5C0672EB}" destId="{7D2816E8-DB94-4C96-ABA6-5F8841CC4656}" srcOrd="0" destOrd="0" presId="urn:microsoft.com/office/officeart/2005/8/layout/list1"/>
    <dgm:cxn modelId="{E5E71E25-1109-49EB-B5D2-3215CC04A979}" type="presOf" srcId="{0F6CB45B-3FF4-431D-A968-D2AC35750E1B}" destId="{DE380A5A-B04E-4A2C-A508-AAE871FD18DE}" srcOrd="0" destOrd="3" presId="urn:microsoft.com/office/officeart/2005/8/layout/list1"/>
    <dgm:cxn modelId="{A8882E2B-3124-4ABF-95AE-F891FBA8B930}" type="presOf" srcId="{50117CFB-1700-4607-80A9-5F7D6D145A18}" destId="{DE380A5A-B04E-4A2C-A508-AAE871FD18DE}" srcOrd="0" destOrd="1" presId="urn:microsoft.com/office/officeart/2005/8/layout/list1"/>
    <dgm:cxn modelId="{B1BF962C-1B76-43C1-99A2-4F54EEF513EC}" type="presOf" srcId="{C8FB3912-343C-4395-A49A-4DC75719D914}" destId="{A3108DE4-046E-478B-A58E-1C1235B54FF3}" srcOrd="0" destOrd="2" presId="urn:microsoft.com/office/officeart/2005/8/layout/list1"/>
    <dgm:cxn modelId="{268D282E-6B3A-459C-AED0-4E5797CD271C}" srcId="{4FAC9689-AAFB-44E9-99F5-2847CC4E6D1D}" destId="{B5C395E5-D90E-4057-820F-318F6D83C18A}" srcOrd="0" destOrd="0" parTransId="{9157F091-C91C-4F61-BA68-DE08FA428E82}" sibTransId="{D703B2FB-957D-43B7-AEDC-15EB7ED5E4D0}"/>
    <dgm:cxn modelId="{11667F2F-B50D-4214-B9BD-33766AE196D6}" srcId="{34C28E82-9923-4596-A4F7-B85E93CDBD44}" destId="{4FAC9689-AAFB-44E9-99F5-2847CC4E6D1D}" srcOrd="1" destOrd="0" parTransId="{AB9D5A0A-3C37-428F-853A-7D79A889CC74}" sibTransId="{56684D76-76CB-46FE-9E91-0ABC70D56B94}"/>
    <dgm:cxn modelId="{8624C432-270D-4E5B-8D34-373EC69541C9}" srcId="{4FAC9689-AAFB-44E9-99F5-2847CC4E6D1D}" destId="{0F6CB45B-3FF4-431D-A968-D2AC35750E1B}" srcOrd="3" destOrd="0" parTransId="{A5188210-1848-4537-B605-596EDDDC9AB0}" sibTransId="{1B759B02-D4F5-4291-90E1-F6DD7C392E55}"/>
    <dgm:cxn modelId="{4ECCAF46-7C18-4B3A-8582-354F297284CD}" srcId="{5EB497D0-301A-44FF-8882-1947E7784903}" destId="{80E2B543-05DA-4864-B61D-9BB0EAEECE9A}" srcOrd="1" destOrd="0" parTransId="{D26D277E-12EA-4353-96B3-70420207D783}" sibTransId="{67C60710-4735-483B-BCBD-424DBC339081}"/>
    <dgm:cxn modelId="{23A07F68-9300-4828-993F-89F22DDC3205}" type="presOf" srcId="{4FAC9689-AAFB-44E9-99F5-2847CC4E6D1D}" destId="{FDFE3B95-AADB-4DC2-886F-8BC8C486655F}" srcOrd="1" destOrd="0" presId="urn:microsoft.com/office/officeart/2005/8/layout/list1"/>
    <dgm:cxn modelId="{272CBA4A-3E2B-4496-81BA-0A5EE0B07738}" type="presOf" srcId="{80E2B543-05DA-4864-B61D-9BB0EAEECE9A}" destId="{D4F42F3C-10D0-41EC-909E-81B34A83EA80}" srcOrd="0" destOrd="1" presId="urn:microsoft.com/office/officeart/2005/8/layout/list1"/>
    <dgm:cxn modelId="{89CAC94B-5C68-49FA-AE44-169259ABD07D}" type="presOf" srcId="{4FAC9689-AAFB-44E9-99F5-2847CC4E6D1D}" destId="{40BE3484-36A0-4F1C-B0BC-27FD2B8C21C2}" srcOrd="0" destOrd="0" presId="urn:microsoft.com/office/officeart/2005/8/layout/list1"/>
    <dgm:cxn modelId="{10637653-EB9E-4D75-B286-0D45FFFA5496}" srcId="{34C28E82-9923-4596-A4F7-B85E93CDBD44}" destId="{5EB497D0-301A-44FF-8882-1947E7784903}" srcOrd="0" destOrd="0" parTransId="{B91B9705-AFA3-46C5-B101-097B22D21D0A}" sibTransId="{BC2EEA10-68E0-4AE0-B3F0-5DEFFD84DFDE}"/>
    <dgm:cxn modelId="{FBE07C7B-B61C-45AB-ABFD-85CF4A1A6BAF}" type="presOf" srcId="{B5C395E5-D90E-4057-820F-318F6D83C18A}" destId="{DE380A5A-B04E-4A2C-A508-AAE871FD18DE}" srcOrd="0" destOrd="0" presId="urn:microsoft.com/office/officeart/2005/8/layout/list1"/>
    <dgm:cxn modelId="{0EA13A84-2B97-4993-A3DC-22DF300DCFFD}" type="presOf" srcId="{05CAAB17-12EB-4800-91AC-50ECA555CD15}" destId="{0BE9689E-9E62-4D25-B3BF-E4CCAC30192F}" srcOrd="0" destOrd="1" presId="urn:microsoft.com/office/officeart/2005/8/layout/list1"/>
    <dgm:cxn modelId="{DF37ED92-C5E5-49A6-BC61-ECB3A8F44D6E}" type="presOf" srcId="{A6878747-5B0A-46FB-9CCA-87C1F0FCD586}" destId="{41289C35-1A2F-4FC7-BA1B-D40BFA9FA5EC}" srcOrd="0" destOrd="0" presId="urn:microsoft.com/office/officeart/2005/8/layout/list1"/>
    <dgm:cxn modelId="{FC9ABB96-0EDE-4D60-8699-870E68E6D298}" srcId="{951DC9A2-1429-4777-A4CD-80FD5C0672EB}" destId="{CF21E4CF-D4C5-4050-AC79-1A81EA28CDD6}" srcOrd="0" destOrd="0" parTransId="{39A157D8-4C64-472B-AC52-616A12538821}" sibTransId="{AA797438-663A-4300-9E29-7087CF69960B}"/>
    <dgm:cxn modelId="{9187BE96-AFCE-4F88-BE65-1048B383859A}" srcId="{34C28E82-9923-4596-A4F7-B85E93CDBD44}" destId="{A6878747-5B0A-46FB-9CCA-87C1F0FCD586}" srcOrd="2" destOrd="0" parTransId="{2FBC3918-22E5-4BCC-9DCE-E2C8D475970E}" sibTransId="{B0916777-972A-4BB7-96BD-40F6FD13D67B}"/>
    <dgm:cxn modelId="{EF540197-9056-4CC7-B536-4EA72055A2E4}" type="presOf" srcId="{D25D131B-88B4-4B93-9C7C-352C581F38E0}" destId="{A3108DE4-046E-478B-A58E-1C1235B54FF3}" srcOrd="0" destOrd="1" presId="urn:microsoft.com/office/officeart/2005/8/layout/list1"/>
    <dgm:cxn modelId="{8564A49E-4A29-4BBD-87A8-84CC28DAD294}" type="presOf" srcId="{6C9A3FC5-C0EB-4246-972C-C47DB084C539}" destId="{A3108DE4-046E-478B-A58E-1C1235B54FF3}" srcOrd="0" destOrd="3" presId="urn:microsoft.com/office/officeart/2005/8/layout/list1"/>
    <dgm:cxn modelId="{55F533A1-3220-4326-A9FA-15E5359BDF9A}" type="presOf" srcId="{41001E27-7E75-4BDF-A3F4-733D231DBF74}" destId="{D4F42F3C-10D0-41EC-909E-81B34A83EA80}" srcOrd="0" destOrd="2" presId="urn:microsoft.com/office/officeart/2005/8/layout/list1"/>
    <dgm:cxn modelId="{D3C4C9A6-EC82-4DA8-AF41-1BFEEDAD5E48}" type="presOf" srcId="{5EB497D0-301A-44FF-8882-1947E7784903}" destId="{845CFBBF-585B-48EB-A405-5FC1E4D9AED2}" srcOrd="0" destOrd="0" presId="urn:microsoft.com/office/officeart/2005/8/layout/list1"/>
    <dgm:cxn modelId="{D40CCDAA-DAC8-4C88-A578-F1ABA44CBB23}" type="presOf" srcId="{6B278EFE-3089-47CD-8D6F-E8358F02D497}" destId="{0BE9689E-9E62-4D25-B3BF-E4CCAC30192F}" srcOrd="0" destOrd="2" presId="urn:microsoft.com/office/officeart/2005/8/layout/list1"/>
    <dgm:cxn modelId="{308F8AAB-5716-4F3F-891F-C783B66DDEFE}" srcId="{951DC9A2-1429-4777-A4CD-80FD5C0672EB}" destId="{05CAAB17-12EB-4800-91AC-50ECA555CD15}" srcOrd="1" destOrd="0" parTransId="{1D88C252-CF8A-4A74-A01D-A31346183735}" sibTransId="{6EFC2AEB-83B9-4936-A172-B34F7857E820}"/>
    <dgm:cxn modelId="{10CE60B0-80E9-4249-B1CB-AA2C5C8235CD}" srcId="{951DC9A2-1429-4777-A4CD-80FD5C0672EB}" destId="{6B278EFE-3089-47CD-8D6F-E8358F02D497}" srcOrd="2" destOrd="0" parTransId="{42EA9548-72ED-46D5-B545-CB1383F2BC16}" sibTransId="{1A3A1AB1-716C-47C7-AC08-084880C34963}"/>
    <dgm:cxn modelId="{8D55ABB6-B332-4336-A8EF-B860AB963E9D}" srcId="{5EB497D0-301A-44FF-8882-1947E7784903}" destId="{41001E27-7E75-4BDF-A3F4-733D231DBF74}" srcOrd="2" destOrd="0" parTransId="{5C6EF65B-8B00-470E-8D93-F7DC5B258D3B}" sibTransId="{1D5F6A6C-A5CC-475D-9180-B4940AB5CA75}"/>
    <dgm:cxn modelId="{1F884AB8-5192-448E-987A-F8D8BEBC0C18}" type="presOf" srcId="{273F0AE8-DF42-4F19-8ADD-169CCB18F6AD}" destId="{A3108DE4-046E-478B-A58E-1C1235B54FF3}" srcOrd="0" destOrd="0" presId="urn:microsoft.com/office/officeart/2005/8/layout/list1"/>
    <dgm:cxn modelId="{04DCDBBA-5F09-40AF-BB02-21565BEF64E7}" type="presOf" srcId="{34C28E82-9923-4596-A4F7-B85E93CDBD44}" destId="{1680A399-277A-4C59-85BE-AA1936A2B579}" srcOrd="0" destOrd="0" presId="urn:microsoft.com/office/officeart/2005/8/layout/list1"/>
    <dgm:cxn modelId="{0A49EFBA-694F-4A28-86A9-FBEEFD9152A9}" type="presOf" srcId="{5EB497D0-301A-44FF-8882-1947E7784903}" destId="{40A411EB-61C8-4B76-BD8C-DA4F79C6C4D4}" srcOrd="1" destOrd="0" presId="urn:microsoft.com/office/officeart/2005/8/layout/list1"/>
    <dgm:cxn modelId="{43DF8CBD-AD46-4E6E-AFD3-34B0F199F099}" srcId="{4FAC9689-AAFB-44E9-99F5-2847CC4E6D1D}" destId="{50117CFB-1700-4607-80A9-5F7D6D145A18}" srcOrd="1" destOrd="0" parTransId="{DCA06219-786A-4670-B571-284913D1F53F}" sibTransId="{72C24B5C-510C-4CE6-AFF0-1ACE728CE1DA}"/>
    <dgm:cxn modelId="{A298A5C7-0457-41D7-B89A-0E2916C8F347}" srcId="{A6878747-5B0A-46FB-9CCA-87C1F0FCD586}" destId="{6C9A3FC5-C0EB-4246-972C-C47DB084C539}" srcOrd="3" destOrd="0" parTransId="{04F470E6-46DC-4D78-8A6E-3783A6125807}" sibTransId="{34B6ABCA-FAB9-4B43-A721-3F08ECC5E88A}"/>
    <dgm:cxn modelId="{D18BE4C8-199E-425E-812E-E237ACFFA40D}" srcId="{34C28E82-9923-4596-A4F7-B85E93CDBD44}" destId="{951DC9A2-1429-4777-A4CD-80FD5C0672EB}" srcOrd="3" destOrd="0" parTransId="{57E4A9D3-12B9-4812-8C82-5A2C173D1B2A}" sibTransId="{C14F3F5D-18BC-4796-B548-E3615E744DAE}"/>
    <dgm:cxn modelId="{1FD0A2D8-F378-4060-96EB-7E5A3B40FA27}" srcId="{4FAC9689-AAFB-44E9-99F5-2847CC4E6D1D}" destId="{79225283-3D74-4F17-8B5D-6AD688C33CF9}" srcOrd="2" destOrd="0" parTransId="{62E2CEBC-7A19-41CC-AD74-A6337893EF28}" sibTransId="{7265296E-94C8-4F63-BCA7-497D0D25B95E}"/>
    <dgm:cxn modelId="{0CFD8BDE-B1E8-4F8F-8176-A1EB9C0AA69A}" srcId="{A6878747-5B0A-46FB-9CCA-87C1F0FCD586}" destId="{D25D131B-88B4-4B93-9C7C-352C581F38E0}" srcOrd="1" destOrd="0" parTransId="{DE996430-F1B1-460A-A7F9-F943102618C2}" sibTransId="{BC8AF078-5A31-4967-AFD5-68E4132D97E6}"/>
    <dgm:cxn modelId="{A55511E2-3699-42FE-B576-42C2745F21A9}" type="presOf" srcId="{E7A820D3-B019-47F4-81CE-F103EAE99BDA}" destId="{A3108DE4-046E-478B-A58E-1C1235B54FF3}" srcOrd="0" destOrd="4" presId="urn:microsoft.com/office/officeart/2005/8/layout/list1"/>
    <dgm:cxn modelId="{059F31E2-4FB2-48FD-93EB-3B9ABDF48566}" type="presOf" srcId="{B2A056CA-8C6A-49D4-8A29-F00058BF0202}" destId="{D4F42F3C-10D0-41EC-909E-81B34A83EA80}" srcOrd="0" destOrd="0" presId="urn:microsoft.com/office/officeart/2005/8/layout/list1"/>
    <dgm:cxn modelId="{2E84C0E3-C0B2-465A-A246-8650FD633A9C}" srcId="{A6878747-5B0A-46FB-9CCA-87C1F0FCD586}" destId="{273F0AE8-DF42-4F19-8ADD-169CCB18F6AD}" srcOrd="0" destOrd="0" parTransId="{29FA6308-8656-47CC-AB7D-78CF3E6FB752}" sibTransId="{FEE834D3-A4BE-4D92-8BD1-3FA65D8787F4}"/>
    <dgm:cxn modelId="{A1B37CEA-4EFF-4C32-B259-C3311C5F1F19}" type="presOf" srcId="{951DC9A2-1429-4777-A4CD-80FD5C0672EB}" destId="{5748A470-F144-4362-BE20-3C0CDD6D0031}" srcOrd="1" destOrd="0" presId="urn:microsoft.com/office/officeart/2005/8/layout/list1"/>
    <dgm:cxn modelId="{8104DAF0-645F-4B50-80E3-140E694F30EA}" srcId="{A6878747-5B0A-46FB-9CCA-87C1F0FCD586}" destId="{C8FB3912-343C-4395-A49A-4DC75719D914}" srcOrd="2" destOrd="0" parTransId="{3DF3CF8F-6C9B-4D1C-B384-1253A8CDAA31}" sibTransId="{C3C3FF24-D393-4A0A-A5A2-9F273748F22C}"/>
    <dgm:cxn modelId="{904C4BFF-F1F8-461F-A412-FA373BD30181}" srcId="{A6878747-5B0A-46FB-9CCA-87C1F0FCD586}" destId="{E7A820D3-B019-47F4-81CE-F103EAE99BDA}" srcOrd="4" destOrd="0" parTransId="{1D016B65-BD7B-47D3-93F0-D5B6761B2046}" sibTransId="{7C7FB4BD-2984-41B8-A058-8A1528462C6D}"/>
    <dgm:cxn modelId="{7F1B23F3-0617-4B3B-9ECA-F225BD98692C}" type="presParOf" srcId="{1680A399-277A-4C59-85BE-AA1936A2B579}" destId="{8A743FDA-B359-4080-8A51-2CA8D75C3E0F}" srcOrd="0" destOrd="0" presId="urn:microsoft.com/office/officeart/2005/8/layout/list1"/>
    <dgm:cxn modelId="{1F8439B2-F777-468B-ACB1-DF50035EAD67}" type="presParOf" srcId="{8A743FDA-B359-4080-8A51-2CA8D75C3E0F}" destId="{845CFBBF-585B-48EB-A405-5FC1E4D9AED2}" srcOrd="0" destOrd="0" presId="urn:microsoft.com/office/officeart/2005/8/layout/list1"/>
    <dgm:cxn modelId="{3817C480-8C2C-4D1B-AACF-145F83CDA854}" type="presParOf" srcId="{8A743FDA-B359-4080-8A51-2CA8D75C3E0F}" destId="{40A411EB-61C8-4B76-BD8C-DA4F79C6C4D4}" srcOrd="1" destOrd="0" presId="urn:microsoft.com/office/officeart/2005/8/layout/list1"/>
    <dgm:cxn modelId="{6733B04B-932D-40A0-ACB9-0CEA39FEDE13}" type="presParOf" srcId="{1680A399-277A-4C59-85BE-AA1936A2B579}" destId="{A151B25B-84D3-4406-B1D5-B966BEEC70EE}" srcOrd="1" destOrd="0" presId="urn:microsoft.com/office/officeart/2005/8/layout/list1"/>
    <dgm:cxn modelId="{0D9E80A8-ABD1-4688-8FFD-5AE541184339}" type="presParOf" srcId="{1680A399-277A-4C59-85BE-AA1936A2B579}" destId="{D4F42F3C-10D0-41EC-909E-81B34A83EA80}" srcOrd="2" destOrd="0" presId="urn:microsoft.com/office/officeart/2005/8/layout/list1"/>
    <dgm:cxn modelId="{3EE3362B-F35C-4FCA-B63D-D458CCEE447E}" type="presParOf" srcId="{1680A399-277A-4C59-85BE-AA1936A2B579}" destId="{6BBF1BFC-8617-4419-B8B0-E4348949E962}" srcOrd="3" destOrd="0" presId="urn:microsoft.com/office/officeart/2005/8/layout/list1"/>
    <dgm:cxn modelId="{65A82334-D91C-4B78-A6A6-2CC3C8830BDA}" type="presParOf" srcId="{1680A399-277A-4C59-85BE-AA1936A2B579}" destId="{43F3DB71-75F7-4391-AC0E-F3FA0F172DF9}" srcOrd="4" destOrd="0" presId="urn:microsoft.com/office/officeart/2005/8/layout/list1"/>
    <dgm:cxn modelId="{9EE07A75-424F-4F90-A9D6-D16945C222ED}" type="presParOf" srcId="{43F3DB71-75F7-4391-AC0E-F3FA0F172DF9}" destId="{40BE3484-36A0-4F1C-B0BC-27FD2B8C21C2}" srcOrd="0" destOrd="0" presId="urn:microsoft.com/office/officeart/2005/8/layout/list1"/>
    <dgm:cxn modelId="{52668330-7991-4504-9052-1F0D20965B76}" type="presParOf" srcId="{43F3DB71-75F7-4391-AC0E-F3FA0F172DF9}" destId="{FDFE3B95-AADB-4DC2-886F-8BC8C486655F}" srcOrd="1" destOrd="0" presId="urn:microsoft.com/office/officeart/2005/8/layout/list1"/>
    <dgm:cxn modelId="{95BFD75C-59A9-48E0-97C5-92973A8C457A}" type="presParOf" srcId="{1680A399-277A-4C59-85BE-AA1936A2B579}" destId="{6103CBC0-8BBF-429F-A67A-E4A2AE5F3702}" srcOrd="5" destOrd="0" presId="urn:microsoft.com/office/officeart/2005/8/layout/list1"/>
    <dgm:cxn modelId="{B05FB1D0-6ED6-40AC-A38F-307FA739AF7B}" type="presParOf" srcId="{1680A399-277A-4C59-85BE-AA1936A2B579}" destId="{DE380A5A-B04E-4A2C-A508-AAE871FD18DE}" srcOrd="6" destOrd="0" presId="urn:microsoft.com/office/officeart/2005/8/layout/list1"/>
    <dgm:cxn modelId="{334C909F-EA3C-4EB3-A346-70B159B691A4}" type="presParOf" srcId="{1680A399-277A-4C59-85BE-AA1936A2B579}" destId="{CC4282A6-FC87-47F7-AC4A-B181E05E0CE1}" srcOrd="7" destOrd="0" presId="urn:microsoft.com/office/officeart/2005/8/layout/list1"/>
    <dgm:cxn modelId="{0D9C3E6C-F32C-48DB-A73D-732321F636FB}" type="presParOf" srcId="{1680A399-277A-4C59-85BE-AA1936A2B579}" destId="{BB397EFE-9D9B-4781-9AA1-1CE5C1DF18C7}" srcOrd="8" destOrd="0" presId="urn:microsoft.com/office/officeart/2005/8/layout/list1"/>
    <dgm:cxn modelId="{80BC4C77-8BAE-4B6D-9926-44F689A4A1FE}" type="presParOf" srcId="{BB397EFE-9D9B-4781-9AA1-1CE5C1DF18C7}" destId="{41289C35-1A2F-4FC7-BA1B-D40BFA9FA5EC}" srcOrd="0" destOrd="0" presId="urn:microsoft.com/office/officeart/2005/8/layout/list1"/>
    <dgm:cxn modelId="{1E1057A2-F57E-4FFA-A4AB-4549BDA8F448}" type="presParOf" srcId="{BB397EFE-9D9B-4781-9AA1-1CE5C1DF18C7}" destId="{4BC82297-FBA2-4758-8A7D-294F83E87F72}" srcOrd="1" destOrd="0" presId="urn:microsoft.com/office/officeart/2005/8/layout/list1"/>
    <dgm:cxn modelId="{DC794074-3C43-43ED-9B45-E197224D067D}" type="presParOf" srcId="{1680A399-277A-4C59-85BE-AA1936A2B579}" destId="{69E1F585-72D3-4B6F-A29A-80764C6EAF96}" srcOrd="9" destOrd="0" presId="urn:microsoft.com/office/officeart/2005/8/layout/list1"/>
    <dgm:cxn modelId="{C592D8A2-FA01-43F6-B9F0-908832279AF3}" type="presParOf" srcId="{1680A399-277A-4C59-85BE-AA1936A2B579}" destId="{A3108DE4-046E-478B-A58E-1C1235B54FF3}" srcOrd="10" destOrd="0" presId="urn:microsoft.com/office/officeart/2005/8/layout/list1"/>
    <dgm:cxn modelId="{4EB6819E-3AC2-4A86-92CA-734B25766A63}" type="presParOf" srcId="{1680A399-277A-4C59-85BE-AA1936A2B579}" destId="{950441AB-9725-430F-8F6B-DA83F0FF2BED}" srcOrd="11" destOrd="0" presId="urn:microsoft.com/office/officeart/2005/8/layout/list1"/>
    <dgm:cxn modelId="{B1861D63-E5F2-41BF-A6B2-6F2BAB08524C}" type="presParOf" srcId="{1680A399-277A-4C59-85BE-AA1936A2B579}" destId="{AF3355CE-F33A-4DA8-B139-DB8192811BA1}" srcOrd="12" destOrd="0" presId="urn:microsoft.com/office/officeart/2005/8/layout/list1"/>
    <dgm:cxn modelId="{21D82B5B-8731-47DB-AE58-5988CA29863A}" type="presParOf" srcId="{AF3355CE-F33A-4DA8-B139-DB8192811BA1}" destId="{7D2816E8-DB94-4C96-ABA6-5F8841CC4656}" srcOrd="0" destOrd="0" presId="urn:microsoft.com/office/officeart/2005/8/layout/list1"/>
    <dgm:cxn modelId="{6EDAF8DD-C3C8-4974-AD4A-61A0E5F17897}" type="presParOf" srcId="{AF3355CE-F33A-4DA8-B139-DB8192811BA1}" destId="{5748A470-F144-4362-BE20-3C0CDD6D0031}" srcOrd="1" destOrd="0" presId="urn:microsoft.com/office/officeart/2005/8/layout/list1"/>
    <dgm:cxn modelId="{70F9CC9F-1A83-4734-83FA-0E4A5EF8AB09}" type="presParOf" srcId="{1680A399-277A-4C59-85BE-AA1936A2B579}" destId="{1D733D1F-6BF7-487E-A0DD-079970CDC771}" srcOrd="13" destOrd="0" presId="urn:microsoft.com/office/officeart/2005/8/layout/list1"/>
    <dgm:cxn modelId="{1ADCF0AC-48C5-4F26-9A7B-47E06E0DA414}" type="presParOf" srcId="{1680A399-277A-4C59-85BE-AA1936A2B579}" destId="{0BE9689E-9E62-4D25-B3BF-E4CCAC30192F}"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96144"/>
          <a:ext cx="11307044" cy="1728192"/>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7737302-6E50-4F04-BEA9-5EDDC4645E25}">
      <dsp:nvSpPr>
        <dsp:cNvPr id="0" name=""/>
        <dsp:cNvSpPr/>
      </dsp:nvSpPr>
      <dsp:spPr>
        <a:xfrm>
          <a:off x="5093"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August (total = 6)</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CMP335/336 – 7  and 13 Aug</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CMP343/340 – 11 and 12 Aug</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CMP328 – 5 Aug</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CMP333 – 24 Aug</a:t>
          </a:r>
        </a:p>
      </dsp:txBody>
      <dsp:txXfrm>
        <a:off x="5093" y="0"/>
        <a:ext cx="2449675" cy="1728192"/>
      </dsp:txXfrm>
    </dsp:sp>
    <dsp:sp modelId="{25F9B43D-A5EB-4EF0-B8C7-C4B1C05E8ADA}">
      <dsp:nvSpPr>
        <dsp:cNvPr id="0" name=""/>
        <dsp:cNvSpPr/>
      </dsp:nvSpPr>
      <dsp:spPr>
        <a:xfrm>
          <a:off x="1013906"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30178541-E15E-47E4-9938-F43D3CDB8608}">
      <dsp:nvSpPr>
        <dsp:cNvPr id="0" name=""/>
        <dsp:cNvSpPr/>
      </dsp:nvSpPr>
      <dsp:spPr>
        <a:xfrm>
          <a:off x="2577252"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September (total = 3)</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CMP328</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CMP344</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CMP330</a:t>
          </a:r>
        </a:p>
      </dsp:txBody>
      <dsp:txXfrm>
        <a:off x="2577252" y="2592288"/>
        <a:ext cx="2449675" cy="1728192"/>
      </dsp:txXfrm>
    </dsp:sp>
    <dsp:sp modelId="{26ABC9E2-A821-4F7C-AAFB-FF5589281B23}">
      <dsp:nvSpPr>
        <dsp:cNvPr id="0" name=""/>
        <dsp:cNvSpPr/>
      </dsp:nvSpPr>
      <dsp:spPr>
        <a:xfrm>
          <a:off x="3586066"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9243FBD0-F03D-48F0-962D-40D93D08B533}">
      <dsp:nvSpPr>
        <dsp:cNvPr id="0" name=""/>
        <dsp:cNvSpPr/>
      </dsp:nvSpPr>
      <dsp:spPr>
        <a:xfrm>
          <a:off x="5149411"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October (total = 4)</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CMP311</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CMP326</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CMP328</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CMP344</a:t>
          </a:r>
        </a:p>
      </dsp:txBody>
      <dsp:txXfrm>
        <a:off x="5149411" y="0"/>
        <a:ext cx="2449675" cy="1728192"/>
      </dsp:txXfrm>
    </dsp:sp>
    <dsp:sp modelId="{410E5F90-F027-447A-907A-66CD938BCBD9}">
      <dsp:nvSpPr>
        <dsp:cNvPr id="0" name=""/>
        <dsp:cNvSpPr/>
      </dsp:nvSpPr>
      <dsp:spPr>
        <a:xfrm>
          <a:off x="6158225"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49A5B88C-B37C-4C01-B132-AD100650F388}">
      <dsp:nvSpPr>
        <dsp:cNvPr id="0" name=""/>
        <dsp:cNvSpPr/>
      </dsp:nvSpPr>
      <dsp:spPr>
        <a:xfrm>
          <a:off x="7721570"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 (total = 4)</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CMP311</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a:t>
          </a:r>
        </a:p>
      </dsp:txBody>
      <dsp:txXfrm>
        <a:off x="7721570" y="2592288"/>
        <a:ext cx="2449675" cy="1728192"/>
      </dsp:txXfrm>
    </dsp:sp>
    <dsp:sp modelId="{5EA926D5-A22D-4C6E-B6D4-5458C67FA567}">
      <dsp:nvSpPr>
        <dsp:cNvPr id="0" name=""/>
        <dsp:cNvSpPr/>
      </dsp:nvSpPr>
      <dsp:spPr>
        <a:xfrm>
          <a:off x="8730384"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96144"/>
          <a:ext cx="11307044" cy="1728192"/>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92E5A6-356B-49F1-8CF1-9ACE39D69F14}">
      <dsp:nvSpPr>
        <dsp:cNvPr id="0" name=""/>
        <dsp:cNvSpPr/>
      </dsp:nvSpPr>
      <dsp:spPr>
        <a:xfrm>
          <a:off x="5093"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August (total = 4)</a:t>
          </a:r>
          <a:endParaRPr lang="en-US" sz="1400" kern="1200" dirty="0"/>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GC0145 – 20 and 26 Aug</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GC0139 – 13 Aug</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GC0138/GC0141 – 25 Aug</a:t>
          </a:r>
        </a:p>
      </dsp:txBody>
      <dsp:txXfrm>
        <a:off x="5093" y="0"/>
        <a:ext cx="2449675" cy="1728192"/>
      </dsp:txXfrm>
    </dsp:sp>
    <dsp:sp modelId="{3238F30B-1A6D-4AF4-893F-E5AB8F959694}">
      <dsp:nvSpPr>
        <dsp:cNvPr id="0" name=""/>
        <dsp:cNvSpPr/>
      </dsp:nvSpPr>
      <dsp:spPr>
        <a:xfrm>
          <a:off x="1013906"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300383-0D1A-4B1B-A010-ED08589C765A}">
      <dsp:nvSpPr>
        <dsp:cNvPr id="0" name=""/>
        <dsp:cNvSpPr/>
      </dsp:nvSpPr>
      <dsp:spPr>
        <a:xfrm>
          <a:off x="2577252"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September (total = 6 )</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GC0145 x 2 – 1 Sep and 29 Sep</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GC0147* x 2</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GC0137 – 22 Sep</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GC0109</a:t>
          </a:r>
        </a:p>
      </dsp:txBody>
      <dsp:txXfrm>
        <a:off x="2577252" y="2592288"/>
        <a:ext cx="2449675" cy="1728192"/>
      </dsp:txXfrm>
    </dsp:sp>
    <dsp:sp modelId="{306C9BA7-22FE-447F-BF3A-44C771AECD98}">
      <dsp:nvSpPr>
        <dsp:cNvPr id="0" name=""/>
        <dsp:cNvSpPr/>
      </dsp:nvSpPr>
      <dsp:spPr>
        <a:xfrm>
          <a:off x="3586066"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DCA328-2DF0-43FA-AECA-983F820ADC42}">
      <dsp:nvSpPr>
        <dsp:cNvPr id="0" name=""/>
        <dsp:cNvSpPr/>
      </dsp:nvSpPr>
      <dsp:spPr>
        <a:xfrm>
          <a:off x="5149411"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October (total = 5)</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GC0146</a:t>
          </a:r>
          <a:endParaRPr lang="en-US" sz="1400" kern="1200" dirty="0"/>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GC0141 </a:t>
          </a:r>
          <a:endParaRPr lang="en-US" sz="1400" kern="1200" dirty="0"/>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GC0139  </a:t>
          </a:r>
          <a:endParaRPr lang="en-US" sz="1400" kern="1200" dirty="0"/>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GC0147</a:t>
          </a:r>
          <a:r>
            <a:rPr lang="en-GB" sz="1400" b="1" kern="1200" dirty="0">
              <a:latin typeface="Arial" panose="020B0604020202020204" pitchFamily="34" charset="0"/>
              <a:cs typeface="Arial" panose="020B0604020202020204" pitchFamily="34" charset="0"/>
            </a:rPr>
            <a:t> </a:t>
          </a:r>
          <a:endParaRPr lang="en-US" sz="1400" kern="1200" dirty="0"/>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GC0134</a:t>
          </a:r>
          <a:r>
            <a:rPr lang="en-GB" sz="1400" b="1" kern="1200" dirty="0">
              <a:latin typeface="Arial" panose="020B0604020202020204" pitchFamily="34" charset="0"/>
              <a:cs typeface="Arial" panose="020B0604020202020204" pitchFamily="34" charset="0"/>
            </a:rPr>
            <a:t> </a:t>
          </a:r>
          <a:endParaRPr lang="en-US" sz="1400" kern="1200" dirty="0"/>
        </a:p>
      </dsp:txBody>
      <dsp:txXfrm>
        <a:off x="5149411" y="0"/>
        <a:ext cx="2449675" cy="1728192"/>
      </dsp:txXfrm>
    </dsp:sp>
    <dsp:sp modelId="{FFF24158-2230-427C-B6C5-6BFDE93CDA38}">
      <dsp:nvSpPr>
        <dsp:cNvPr id="0" name=""/>
        <dsp:cNvSpPr/>
      </dsp:nvSpPr>
      <dsp:spPr>
        <a:xfrm>
          <a:off x="6072498"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1C4A433-AA30-443D-9BD6-FC6DE65DA6DC}">
      <dsp:nvSpPr>
        <dsp:cNvPr id="0" name=""/>
        <dsp:cNvSpPr/>
      </dsp:nvSpPr>
      <dsp:spPr>
        <a:xfrm>
          <a:off x="7721570"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 (total = 2)</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GC0145 </a:t>
          </a:r>
          <a:endParaRPr lang="en-US" sz="1400" kern="1200" dirty="0"/>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GC0147 </a:t>
          </a:r>
          <a:endParaRPr lang="en-US" sz="1400" kern="1200" dirty="0"/>
        </a:p>
      </dsp:txBody>
      <dsp:txXfrm>
        <a:off x="7721570" y="2592288"/>
        <a:ext cx="2449675" cy="1728192"/>
      </dsp:txXfrm>
    </dsp:sp>
    <dsp:sp modelId="{9DADF51C-DDD3-4793-BDF5-8864FF4439BB}">
      <dsp:nvSpPr>
        <dsp:cNvPr id="0" name=""/>
        <dsp:cNvSpPr/>
      </dsp:nvSpPr>
      <dsp:spPr>
        <a:xfrm>
          <a:off x="8730384"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963948"/>
          <a:ext cx="11158965" cy="12852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1E9201D-9241-48CF-B2C9-1D5732DE8327}">
      <dsp:nvSpPr>
        <dsp:cNvPr id="0" name=""/>
        <dsp:cNvSpPr/>
      </dsp:nvSpPr>
      <dsp:spPr>
        <a:xfrm>
          <a:off x="5026"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August</a:t>
          </a:r>
        </a:p>
      </dsp:txBody>
      <dsp:txXfrm>
        <a:off x="5026" y="0"/>
        <a:ext cx="2417594" cy="1285264"/>
      </dsp:txXfrm>
    </dsp:sp>
    <dsp:sp modelId="{3BA85756-AEEB-455E-88C4-3967E8AF94E8}">
      <dsp:nvSpPr>
        <dsp:cNvPr id="0" name=""/>
        <dsp:cNvSpPr/>
      </dsp:nvSpPr>
      <dsp:spPr>
        <a:xfrm>
          <a:off x="1053165"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ACBA11-F945-425A-B379-B040617834BB}">
      <dsp:nvSpPr>
        <dsp:cNvPr id="0" name=""/>
        <dsp:cNvSpPr/>
      </dsp:nvSpPr>
      <dsp:spPr>
        <a:xfrm>
          <a:off x="2543500"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September</a:t>
          </a:r>
        </a:p>
        <a:p>
          <a:pPr marL="114300" lvl="1" indent="-114300" algn="l" defTabSz="622300">
            <a:lnSpc>
              <a:spcPct val="90000"/>
            </a:lnSpc>
            <a:spcBef>
              <a:spcPct val="0"/>
            </a:spcBef>
            <a:spcAft>
              <a:spcPct val="15000"/>
            </a:spcAft>
            <a:buChar char="•"/>
          </a:pPr>
          <a:r>
            <a:rPr lang="en-GB" sz="1400" kern="1200" dirty="0">
              <a:latin typeface="Arial" panose="020B0604020202020204" pitchFamily="34" charset="0"/>
              <a:cs typeface="Arial" panose="020B0604020202020204" pitchFamily="34" charset="0"/>
            </a:rPr>
            <a:t>GSR027 – 4 and 11 Sep</a:t>
          </a:r>
          <a:endParaRPr lang="en-GB" sz="1400" kern="1200" dirty="0">
            <a:highlight>
              <a:srgbClr val="FFFF00"/>
            </a:highlight>
            <a:latin typeface="Arial" panose="020B0604020202020204" pitchFamily="34" charset="0"/>
            <a:cs typeface="Arial" panose="020B0604020202020204" pitchFamily="34" charset="0"/>
          </a:endParaRPr>
        </a:p>
      </dsp:txBody>
      <dsp:txXfrm>
        <a:off x="2543500" y="1927896"/>
        <a:ext cx="2417594" cy="1285264"/>
      </dsp:txXfrm>
    </dsp:sp>
    <dsp:sp modelId="{4D062E3C-6882-494E-909C-1A3F3963CE5A}">
      <dsp:nvSpPr>
        <dsp:cNvPr id="0" name=""/>
        <dsp:cNvSpPr/>
      </dsp:nvSpPr>
      <dsp:spPr>
        <a:xfrm>
          <a:off x="3591639"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8C6C0D3-72D7-41F4-80D5-5DDDA49AC672}">
      <dsp:nvSpPr>
        <dsp:cNvPr id="0" name=""/>
        <dsp:cNvSpPr/>
      </dsp:nvSpPr>
      <dsp:spPr>
        <a:xfrm>
          <a:off x="5081974"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October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CM074</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GSR027 – 15 and 16 Oct</a:t>
          </a:r>
        </a:p>
      </dsp:txBody>
      <dsp:txXfrm>
        <a:off x="5081974" y="0"/>
        <a:ext cx="2417594" cy="1285264"/>
      </dsp:txXfrm>
    </dsp:sp>
    <dsp:sp modelId="{FBB287F9-A18A-4715-AE68-B454187D7D22}">
      <dsp:nvSpPr>
        <dsp:cNvPr id="0" name=""/>
        <dsp:cNvSpPr/>
      </dsp:nvSpPr>
      <dsp:spPr>
        <a:xfrm>
          <a:off x="6130113"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BE93CB-EE6C-422D-BAFC-043E793090A0}">
      <dsp:nvSpPr>
        <dsp:cNvPr id="0" name=""/>
        <dsp:cNvSpPr/>
      </dsp:nvSpPr>
      <dsp:spPr>
        <a:xfrm>
          <a:off x="7620447"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a:t>
          </a:r>
        </a:p>
      </dsp:txBody>
      <dsp:txXfrm>
        <a:off x="7620447" y="1927896"/>
        <a:ext cx="2417594" cy="1285264"/>
      </dsp:txXfrm>
    </dsp:sp>
    <dsp:sp modelId="{0901A57D-53DA-43B0-9A31-F88C2C60FDDD}">
      <dsp:nvSpPr>
        <dsp:cNvPr id="0" name=""/>
        <dsp:cNvSpPr/>
      </dsp:nvSpPr>
      <dsp:spPr>
        <a:xfrm>
          <a:off x="8668586"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B526FB-FD57-4FCF-8F5B-57E254278EC9}">
      <dsp:nvSpPr>
        <dsp:cNvPr id="0" name=""/>
        <dsp:cNvSpPr/>
      </dsp:nvSpPr>
      <dsp:spPr>
        <a:xfrm>
          <a:off x="1625940" y="38"/>
          <a:ext cx="3840368" cy="2304220"/>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None/>
          </a:pPr>
          <a:r>
            <a:rPr lang="en-GB" sz="1600" b="1" kern="1200" dirty="0">
              <a:latin typeface="Arial" panose="020B0604020202020204" pitchFamily="34" charset="0"/>
              <a:cs typeface="Arial" panose="020B0604020202020204" pitchFamily="34" charset="0"/>
            </a:rPr>
            <a:t>CMP340/343, CMP335/336  – </a:t>
          </a:r>
          <a:r>
            <a:rPr lang="en-GB" sz="1600" b="0" kern="1200" dirty="0">
              <a:latin typeface="Arial" panose="020B0604020202020204" pitchFamily="34" charset="0"/>
              <a:cs typeface="Arial" panose="020B0604020202020204" pitchFamily="34" charset="0"/>
            </a:rPr>
            <a:t>Agree that terms of reference have been met and these can proceed to Code Administrator Consultation</a:t>
          </a:r>
          <a:endParaRPr lang="en-GB" sz="1600" kern="1200" dirty="0">
            <a:latin typeface="Arial" panose="020B0604020202020204" pitchFamily="34" charset="0"/>
            <a:cs typeface="Arial" panose="020B0604020202020204" pitchFamily="34" charset="0"/>
          </a:endParaRPr>
        </a:p>
      </dsp:txBody>
      <dsp:txXfrm>
        <a:off x="1625940" y="38"/>
        <a:ext cx="3840368" cy="2304220"/>
      </dsp:txXfrm>
    </dsp:sp>
    <dsp:sp modelId="{97B91EC9-D7F5-4018-9C37-A76EE90F8657}">
      <dsp:nvSpPr>
        <dsp:cNvPr id="0" name=""/>
        <dsp:cNvSpPr/>
      </dsp:nvSpPr>
      <dsp:spPr>
        <a:xfrm>
          <a:off x="5761901" y="38"/>
          <a:ext cx="3840368" cy="2304220"/>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None/>
          </a:pPr>
          <a:r>
            <a:rPr lang="en-GB" sz="1600" b="1" kern="1200" dirty="0">
              <a:latin typeface="Arial" panose="020B0604020202020204" pitchFamily="34" charset="0"/>
              <a:cs typeface="Arial" panose="020B0604020202020204" pitchFamily="34" charset="0"/>
            </a:rPr>
            <a:t>CMP342</a:t>
          </a:r>
          <a:r>
            <a:rPr lang="en-GB" sz="1600" kern="1200" dirty="0">
              <a:latin typeface="Arial" panose="020B0604020202020204" pitchFamily="34" charset="0"/>
              <a:cs typeface="Arial" panose="020B0604020202020204" pitchFamily="34" charset="0"/>
            </a:rPr>
            <a:t>– Agree Governance Route and carry out Panel vote</a:t>
          </a:r>
        </a:p>
      </dsp:txBody>
      <dsp:txXfrm>
        <a:off x="5761901" y="38"/>
        <a:ext cx="3840368" cy="2304220"/>
      </dsp:txXfrm>
    </dsp:sp>
    <dsp:sp modelId="{4AA3D864-9FEC-4322-8953-F8571310C036}">
      <dsp:nvSpPr>
        <dsp:cNvPr id="0" name=""/>
        <dsp:cNvSpPr/>
      </dsp:nvSpPr>
      <dsp:spPr>
        <a:xfrm>
          <a:off x="3738142" y="2688295"/>
          <a:ext cx="3840368" cy="2304220"/>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just" defTabSz="711200">
            <a:lnSpc>
              <a:spcPct val="90000"/>
            </a:lnSpc>
            <a:spcBef>
              <a:spcPct val="0"/>
            </a:spcBef>
            <a:spcAft>
              <a:spcPct val="35000"/>
            </a:spcAft>
            <a:buNone/>
          </a:pPr>
          <a:r>
            <a:rPr lang="en-GB" sz="1600" b="1" kern="1200" dirty="0">
              <a:latin typeface="Arial" panose="020B0604020202020204" pitchFamily="34" charset="0"/>
              <a:cs typeface="Arial" panose="020B0604020202020204" pitchFamily="34" charset="0"/>
            </a:rPr>
            <a:t>CMP333</a:t>
          </a:r>
          <a:r>
            <a:rPr lang="en-GB" sz="1600" kern="1200" dirty="0">
              <a:latin typeface="Arial" panose="020B0604020202020204" pitchFamily="34" charset="0"/>
              <a:cs typeface="Arial" panose="020B0604020202020204" pitchFamily="34" charset="0"/>
            </a:rPr>
            <a:t> - Note that Workgroup on 24 August 2020 to review and finalise legal text. The updated legal text will be sent to Panel for final review before being issued for a 5 working day Code Administrator Consultation (with scope limited to the proposed changes to the CMP333 legal text). Intend to present the Draft Final Modification Report to a Special Panel in September 2020.</a:t>
          </a:r>
        </a:p>
      </dsp:txBody>
      <dsp:txXfrm>
        <a:off x="3738142" y="2688295"/>
        <a:ext cx="3840368" cy="23042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F42F3C-10D0-41EC-909E-81B34A83EA80}">
      <dsp:nvSpPr>
        <dsp:cNvPr id="0" name=""/>
        <dsp:cNvSpPr/>
      </dsp:nvSpPr>
      <dsp:spPr>
        <a:xfrm>
          <a:off x="0" y="493539"/>
          <a:ext cx="11424038" cy="109147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6632" tIns="229108" rIns="886632" bIns="78232" numCol="1" spcCol="1270" anchor="t" anchorCtr="0">
          <a:noAutofit/>
        </a:bodyPr>
        <a:lstStyle/>
        <a:p>
          <a:pPr marL="57150" lvl="1" indent="-57150" algn="just" defTabSz="488950">
            <a:lnSpc>
              <a:spcPct val="90000"/>
            </a:lnSpc>
            <a:spcBef>
              <a:spcPct val="0"/>
            </a:spcBef>
            <a:spcAft>
              <a:spcPct val="15000"/>
            </a:spcAft>
            <a:buChar char="•"/>
          </a:pPr>
          <a:r>
            <a:rPr lang="en-GB" sz="1100" kern="1200" dirty="0"/>
            <a:t>8 have had critical friend checks undertaken on them; the only 1 that didn’t was CMP345 which was raised as an Urgent proposal and there wasn’t time, bar working out timelines, to undertake the full critical friend checks; </a:t>
          </a:r>
          <a:endParaRPr lang="en-US" sz="1100" kern="1200" dirty="0"/>
        </a:p>
        <a:p>
          <a:pPr marL="57150" lvl="1" indent="-57150" algn="just" defTabSz="488950">
            <a:lnSpc>
              <a:spcPct val="90000"/>
            </a:lnSpc>
            <a:spcBef>
              <a:spcPct val="0"/>
            </a:spcBef>
            <a:spcAft>
              <a:spcPct val="15000"/>
            </a:spcAft>
            <a:buChar char="•"/>
          </a:pPr>
          <a:r>
            <a:rPr lang="en-GB" sz="1100" kern="1200" dirty="0"/>
            <a:t>For 7 of these, required communications were sent to Independent Chair, Panel and industry within agreed timescales (i.e. on the next working day after Modification Proposal Submission Date);- the other 2 were Urgent Modifications so no such communications required; and </a:t>
          </a:r>
          <a:endParaRPr lang="en-US" sz="1100" kern="1200" dirty="0"/>
        </a:p>
        <a:p>
          <a:pPr marL="57150" lvl="1" indent="-57150" algn="just" defTabSz="488950">
            <a:lnSpc>
              <a:spcPct val="90000"/>
            </a:lnSpc>
            <a:spcBef>
              <a:spcPct val="0"/>
            </a:spcBef>
            <a:spcAft>
              <a:spcPct val="15000"/>
            </a:spcAft>
            <a:buChar char="•"/>
          </a:pPr>
          <a:r>
            <a:rPr lang="en-GB" sz="1100" kern="1200" dirty="0"/>
            <a:t>Note there have been 6 Grid Code Modification Proposals raised in the same period.</a:t>
          </a:r>
          <a:endParaRPr lang="en-US" sz="1100" kern="1200" dirty="0"/>
        </a:p>
      </dsp:txBody>
      <dsp:txXfrm>
        <a:off x="0" y="493539"/>
        <a:ext cx="11424038" cy="1091475"/>
      </dsp:txXfrm>
    </dsp:sp>
    <dsp:sp modelId="{40A411EB-61C8-4B76-BD8C-DA4F79C6C4D4}">
      <dsp:nvSpPr>
        <dsp:cNvPr id="0" name=""/>
        <dsp:cNvSpPr/>
      </dsp:nvSpPr>
      <dsp:spPr>
        <a:xfrm>
          <a:off x="571201" y="167881"/>
          <a:ext cx="7996827" cy="48801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488950">
            <a:lnSpc>
              <a:spcPct val="90000"/>
            </a:lnSpc>
            <a:spcBef>
              <a:spcPct val="0"/>
            </a:spcBef>
            <a:spcAft>
              <a:spcPct val="35000"/>
            </a:spcAft>
            <a:buNone/>
          </a:pPr>
          <a:r>
            <a:rPr lang="en-GB" sz="1100" kern="1200" dirty="0"/>
            <a:t>9 CUSC Modification Proposals received from 1 May to 16 July inclusive</a:t>
          </a:r>
          <a:endParaRPr lang="en-US" sz="1100" kern="1200" dirty="0"/>
        </a:p>
      </dsp:txBody>
      <dsp:txXfrm>
        <a:off x="595024" y="191704"/>
        <a:ext cx="7949181" cy="440372"/>
      </dsp:txXfrm>
    </dsp:sp>
    <dsp:sp modelId="{DE380A5A-B04E-4A2C-A508-AAE871FD18DE}">
      <dsp:nvSpPr>
        <dsp:cNvPr id="0" name=""/>
        <dsp:cNvSpPr/>
      </dsp:nvSpPr>
      <dsp:spPr>
        <a:xfrm>
          <a:off x="0" y="1771085"/>
          <a:ext cx="11424038" cy="970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6632" tIns="229108" rIns="886632" bIns="78232" numCol="1" spcCol="1270" anchor="t" anchorCtr="0">
          <a:noAutofit/>
        </a:bodyPr>
        <a:lstStyle/>
        <a:p>
          <a:pPr marL="57150" lvl="1" indent="-57150" algn="just" defTabSz="488950">
            <a:lnSpc>
              <a:spcPct val="90000"/>
            </a:lnSpc>
            <a:spcBef>
              <a:spcPct val="0"/>
            </a:spcBef>
            <a:spcAft>
              <a:spcPct val="15000"/>
            </a:spcAft>
            <a:buChar char="•"/>
          </a:pPr>
          <a:r>
            <a:rPr lang="en-GB" sz="1100" kern="1200" dirty="0"/>
            <a:t>Continue to seek definition of acronyms and not assume the reader has a prior understanding of the proposed change; </a:t>
          </a:r>
          <a:endParaRPr lang="en-US" sz="1100" kern="1200" dirty="0"/>
        </a:p>
        <a:p>
          <a:pPr marL="57150" lvl="1" indent="-57150" algn="just" defTabSz="488950">
            <a:lnSpc>
              <a:spcPct val="90000"/>
            </a:lnSpc>
            <a:spcBef>
              <a:spcPct val="0"/>
            </a:spcBef>
            <a:spcAft>
              <a:spcPct val="15000"/>
            </a:spcAft>
            <a:buChar char="•"/>
          </a:pPr>
          <a:r>
            <a:rPr lang="en-GB" sz="1100" kern="1200" baseline="0" dirty="0"/>
            <a:t>For Implementation, asking Proposer to clarify when they need a decision by as well as Implementation Date;</a:t>
          </a:r>
          <a:endParaRPr lang="en-US" sz="1100" kern="1200" dirty="0"/>
        </a:p>
        <a:p>
          <a:pPr marL="57150" lvl="1" indent="-57150" algn="just" defTabSz="488950">
            <a:lnSpc>
              <a:spcPct val="90000"/>
            </a:lnSpc>
            <a:spcBef>
              <a:spcPct val="0"/>
            </a:spcBef>
            <a:spcAft>
              <a:spcPct val="15000"/>
            </a:spcAft>
            <a:buChar char="•"/>
          </a:pPr>
          <a:r>
            <a:rPr lang="en-GB" sz="1100" kern="1200" dirty="0"/>
            <a:t>Continue to develop timeline options for Proposers and Panel to consider; and</a:t>
          </a:r>
          <a:endParaRPr lang="en-US" sz="1100" kern="1200" dirty="0"/>
        </a:p>
        <a:p>
          <a:pPr marL="57150" lvl="1" indent="-57150" algn="just" defTabSz="488950">
            <a:lnSpc>
              <a:spcPct val="90000"/>
            </a:lnSpc>
            <a:spcBef>
              <a:spcPct val="0"/>
            </a:spcBef>
            <a:spcAft>
              <a:spcPct val="15000"/>
            </a:spcAft>
            <a:buChar char="•"/>
          </a:pPr>
          <a:r>
            <a:rPr lang="en-US" sz="1100" kern="1200" dirty="0"/>
            <a:t>We need to remove areas of repetition.</a:t>
          </a:r>
        </a:p>
      </dsp:txBody>
      <dsp:txXfrm>
        <a:off x="0" y="1771085"/>
        <a:ext cx="11424038" cy="970200"/>
      </dsp:txXfrm>
    </dsp:sp>
    <dsp:sp modelId="{FDFE3B95-AADB-4DC2-886F-8BC8C486655F}">
      <dsp:nvSpPr>
        <dsp:cNvPr id="0" name=""/>
        <dsp:cNvSpPr/>
      </dsp:nvSpPr>
      <dsp:spPr>
        <a:xfrm>
          <a:off x="571201" y="1644414"/>
          <a:ext cx="7996827" cy="3247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488950">
            <a:lnSpc>
              <a:spcPct val="90000"/>
            </a:lnSpc>
            <a:spcBef>
              <a:spcPct val="0"/>
            </a:spcBef>
            <a:spcAft>
              <a:spcPct val="35000"/>
            </a:spcAft>
            <a:buNone/>
          </a:pPr>
          <a:r>
            <a:rPr lang="en-GB" sz="1100" kern="1200" dirty="0"/>
            <a:t>General areas of feedback (across all CUSC and Grid Code Modifications) </a:t>
          </a:r>
          <a:endParaRPr lang="en-US" sz="1100" kern="1200" dirty="0"/>
        </a:p>
      </dsp:txBody>
      <dsp:txXfrm>
        <a:off x="587053" y="1660266"/>
        <a:ext cx="7965123" cy="293016"/>
      </dsp:txXfrm>
    </dsp:sp>
    <dsp:sp modelId="{A3108DE4-046E-478B-A58E-1C1235B54FF3}">
      <dsp:nvSpPr>
        <dsp:cNvPr id="0" name=""/>
        <dsp:cNvSpPr/>
      </dsp:nvSpPr>
      <dsp:spPr>
        <a:xfrm>
          <a:off x="0" y="2966836"/>
          <a:ext cx="11424038" cy="11434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6632" tIns="229108" rIns="886632" bIns="78232" numCol="1" spcCol="1270" anchor="t" anchorCtr="0">
          <a:noAutofit/>
        </a:bodyPr>
        <a:lstStyle/>
        <a:p>
          <a:pPr marL="57150" lvl="1" indent="-57150" algn="just" defTabSz="488950">
            <a:lnSpc>
              <a:spcPct val="90000"/>
            </a:lnSpc>
            <a:spcBef>
              <a:spcPct val="0"/>
            </a:spcBef>
            <a:spcAft>
              <a:spcPct val="15000"/>
            </a:spcAft>
            <a:buChar char="•"/>
          </a:pPr>
          <a:r>
            <a:rPr lang="en-US" sz="1100" kern="1200" dirty="0"/>
            <a:t>Ensure the proposed solution is not the defect – the defect is the issue that the proposal is looking to resolve;</a:t>
          </a:r>
        </a:p>
        <a:p>
          <a:pPr marL="57150" lvl="1" indent="-57150" algn="just" defTabSz="488950">
            <a:lnSpc>
              <a:spcPct val="90000"/>
            </a:lnSpc>
            <a:spcBef>
              <a:spcPct val="0"/>
            </a:spcBef>
            <a:spcAft>
              <a:spcPct val="15000"/>
            </a:spcAft>
            <a:buChar char="•"/>
          </a:pPr>
          <a:r>
            <a:rPr lang="en-US" sz="1100" kern="1200" dirty="0"/>
            <a:t>Ensure that both the date decision needs to be made by and the actual Implementation Date are clear;</a:t>
          </a:r>
        </a:p>
        <a:p>
          <a:pPr marL="57150" lvl="1" indent="-57150" algn="just" defTabSz="488950">
            <a:lnSpc>
              <a:spcPct val="90000"/>
            </a:lnSpc>
            <a:spcBef>
              <a:spcPct val="0"/>
            </a:spcBef>
            <a:spcAft>
              <a:spcPct val="15000"/>
            </a:spcAft>
            <a:buChar char="•"/>
          </a:pPr>
          <a:r>
            <a:rPr lang="en-US" sz="1100" kern="1200" dirty="0"/>
            <a:t>Reconcile Governance Route to the material impact of the Modification on Users;</a:t>
          </a:r>
        </a:p>
        <a:p>
          <a:pPr marL="57150" lvl="1" indent="-57150" algn="just" defTabSz="488950">
            <a:lnSpc>
              <a:spcPct val="90000"/>
            </a:lnSpc>
            <a:spcBef>
              <a:spcPct val="0"/>
            </a:spcBef>
            <a:spcAft>
              <a:spcPct val="15000"/>
            </a:spcAft>
            <a:buChar char="•"/>
          </a:pPr>
          <a:r>
            <a:rPr lang="en-GB" sz="1100" kern="1200" dirty="0"/>
            <a:t>Continue to have discussions with Proposers ahead of Modification Proposal Submission Date so clear on expectations, level of detail and process; and </a:t>
          </a:r>
          <a:endParaRPr lang="en-US" sz="1100" kern="1200" dirty="0"/>
        </a:p>
        <a:p>
          <a:pPr marL="57150" lvl="1" indent="-57150" algn="just" defTabSz="488950">
            <a:lnSpc>
              <a:spcPct val="90000"/>
            </a:lnSpc>
            <a:spcBef>
              <a:spcPct val="0"/>
            </a:spcBef>
            <a:spcAft>
              <a:spcPct val="15000"/>
            </a:spcAft>
            <a:buChar char="•"/>
          </a:pPr>
          <a:r>
            <a:rPr lang="en-US" sz="1100" kern="1200" dirty="0"/>
            <a:t>New simpler Proposal Forms, which are easier to use and remove repetition.</a:t>
          </a:r>
        </a:p>
      </dsp:txBody>
      <dsp:txXfrm>
        <a:off x="0" y="2966836"/>
        <a:ext cx="11424038" cy="1143450"/>
      </dsp:txXfrm>
    </dsp:sp>
    <dsp:sp modelId="{4BC82297-FBA2-4758-8A7D-294F83E87F72}">
      <dsp:nvSpPr>
        <dsp:cNvPr id="0" name=""/>
        <dsp:cNvSpPr/>
      </dsp:nvSpPr>
      <dsp:spPr>
        <a:xfrm>
          <a:off x="571201" y="2836374"/>
          <a:ext cx="7996827" cy="3247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488950">
            <a:lnSpc>
              <a:spcPct val="90000"/>
            </a:lnSpc>
            <a:spcBef>
              <a:spcPct val="0"/>
            </a:spcBef>
            <a:spcAft>
              <a:spcPct val="35000"/>
            </a:spcAft>
            <a:buNone/>
          </a:pPr>
          <a:r>
            <a:rPr lang="en-GB" sz="1100" kern="1200" dirty="0"/>
            <a:t>Feedback we will act on to further improve our service:</a:t>
          </a:r>
          <a:endParaRPr lang="en-US" sz="1100" kern="1200" dirty="0"/>
        </a:p>
      </dsp:txBody>
      <dsp:txXfrm>
        <a:off x="587053" y="2852226"/>
        <a:ext cx="7965123" cy="293016"/>
      </dsp:txXfrm>
    </dsp:sp>
    <dsp:sp modelId="{0BE9689E-9E62-4D25-B3BF-E4CCAC30192F}">
      <dsp:nvSpPr>
        <dsp:cNvPr id="0" name=""/>
        <dsp:cNvSpPr/>
      </dsp:nvSpPr>
      <dsp:spPr>
        <a:xfrm>
          <a:off x="0" y="4363944"/>
          <a:ext cx="11424038" cy="7969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6632" tIns="229108" rIns="886632" bIns="78232" numCol="1" spcCol="1270" anchor="t" anchorCtr="0">
          <a:noAutofit/>
        </a:bodyPr>
        <a:lstStyle/>
        <a:p>
          <a:pPr marL="57150" lvl="1" indent="-57150" algn="l" defTabSz="488950">
            <a:lnSpc>
              <a:spcPct val="90000"/>
            </a:lnSpc>
            <a:spcBef>
              <a:spcPct val="0"/>
            </a:spcBef>
            <a:spcAft>
              <a:spcPct val="15000"/>
            </a:spcAft>
            <a:buChar char="•"/>
          </a:pPr>
          <a:r>
            <a:rPr lang="en-GB" sz="1100" kern="1200" dirty="0"/>
            <a:t>Are you seeing better quality Modification Proposals?</a:t>
          </a:r>
          <a:endParaRPr lang="en-US" sz="1100" kern="1200" dirty="0"/>
        </a:p>
        <a:p>
          <a:pPr marL="57150" lvl="1" indent="-57150" algn="l" defTabSz="488950">
            <a:lnSpc>
              <a:spcPct val="90000"/>
            </a:lnSpc>
            <a:spcBef>
              <a:spcPct val="0"/>
            </a:spcBef>
            <a:spcAft>
              <a:spcPct val="15000"/>
            </a:spcAft>
            <a:buChar char="•"/>
          </a:pPr>
          <a:r>
            <a:rPr lang="en-US" sz="1100" kern="1200" dirty="0"/>
            <a:t>Is this reporting still of use to Panel?</a:t>
          </a:r>
        </a:p>
        <a:p>
          <a:pPr marL="57150" lvl="1" indent="-57150" algn="l" defTabSz="488950">
            <a:lnSpc>
              <a:spcPct val="90000"/>
            </a:lnSpc>
            <a:spcBef>
              <a:spcPct val="0"/>
            </a:spcBef>
            <a:spcAft>
              <a:spcPct val="15000"/>
            </a:spcAft>
            <a:buChar char="•"/>
          </a:pPr>
          <a:r>
            <a:rPr lang="en-GB" sz="1100" kern="1200" dirty="0"/>
            <a:t>Any further feedback?</a:t>
          </a:r>
          <a:endParaRPr lang="en-US" sz="1100" kern="1200" dirty="0"/>
        </a:p>
      </dsp:txBody>
      <dsp:txXfrm>
        <a:off x="0" y="4363944"/>
        <a:ext cx="11424038" cy="796950"/>
      </dsp:txXfrm>
    </dsp:sp>
    <dsp:sp modelId="{5748A470-F144-4362-BE20-3C0CDD6D0031}">
      <dsp:nvSpPr>
        <dsp:cNvPr id="0" name=""/>
        <dsp:cNvSpPr/>
      </dsp:nvSpPr>
      <dsp:spPr>
        <a:xfrm>
          <a:off x="571201" y="4201584"/>
          <a:ext cx="7996827" cy="3247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488950">
            <a:lnSpc>
              <a:spcPct val="90000"/>
            </a:lnSpc>
            <a:spcBef>
              <a:spcPct val="0"/>
            </a:spcBef>
            <a:spcAft>
              <a:spcPct val="35000"/>
            </a:spcAft>
            <a:buNone/>
          </a:pPr>
          <a:r>
            <a:rPr lang="en-GB" sz="1100" kern="1200" dirty="0"/>
            <a:t>Any thoughts from Panel so far?</a:t>
          </a:r>
          <a:endParaRPr lang="en-US" sz="1100" kern="1200" dirty="0"/>
        </a:p>
      </dsp:txBody>
      <dsp:txXfrm>
        <a:off x="587053" y="4217436"/>
        <a:ext cx="7965123" cy="29301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8/20/2020</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8/20/2020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9</a:t>
            </a:fld>
            <a:endParaRPr lang="en-US" dirty="0"/>
          </a:p>
        </p:txBody>
      </p:sp>
    </p:spTree>
    <p:extLst>
      <p:ext uri="{BB962C8B-B14F-4D97-AF65-F5344CB8AC3E}">
        <p14:creationId xmlns:p14="http://schemas.microsoft.com/office/powerpoint/2010/main" val="36354778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22</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0285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23</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02024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24</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463998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25</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838729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31</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374505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32</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7742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33</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78756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34</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44437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35</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532058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42</a:t>
            </a:fld>
            <a:endParaRPr lang="en-US" dirty="0"/>
          </a:p>
        </p:txBody>
      </p:sp>
    </p:spTree>
    <p:extLst>
      <p:ext uri="{BB962C8B-B14F-4D97-AF65-F5344CB8AC3E}">
        <p14:creationId xmlns:p14="http://schemas.microsoft.com/office/powerpoint/2010/main" val="715898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CMP343/340 - Transmission Demand Residual bandings and allocation for 1 April 2022 implementation (TCR) (CMP343) and allow the CMP343 Workgroup to develop the appropriate definitions needed for the Original and any alternative Proposals and any other changes outside of Section 14 as appropriate (CMP340)</a:t>
            </a:r>
          </a:p>
          <a:p>
            <a:r>
              <a:rPr lang="en-GB" sz="1800" dirty="0"/>
              <a:t>CMP335/336 - Transmission  Demand Residual  billing and consequential changes to CUSC Section 3 and 11 (TCR) and Transmission  Demand Residual  billing and consequential changes to CUSC Section 14 (TCR)</a:t>
            </a:r>
          </a:p>
          <a:p>
            <a:r>
              <a:rPr lang="en-GB" sz="1800" dirty="0"/>
              <a:t>CMP328 -  Put in place an appropriate process to be utilised when any connection triggers a Distribution impact assessment. </a:t>
            </a:r>
          </a:p>
          <a:p>
            <a:r>
              <a:rPr lang="en-GB" sz="1800" dirty="0"/>
              <a:t>CMP344 - Clarifies that the allowed revenue for Transmission Owners recovered from Transmission Users under the Charging Methodologies is fixed for each onshore price control period for onshore transmission licensees and at the point of asset transfer for OFTOs. </a:t>
            </a:r>
          </a:p>
          <a:p>
            <a:r>
              <a:rPr lang="en-GB" sz="1800" dirty="0"/>
              <a:t>CMP311 – Reassessment of CUSC credit requirements for Suppliers, specifically for “User Allowed Credit  “</a:t>
            </a:r>
          </a:p>
          <a:p>
            <a:r>
              <a:rPr lang="en-GB" sz="1800" dirty="0"/>
              <a:t>CMP326 - Introducing a 'Turbine Availability Factor' for use in Frequency Response</a:t>
            </a:r>
          </a:p>
          <a:p>
            <a:r>
              <a:rPr lang="en-GB" sz="1800" dirty="0"/>
              <a:t>Capacity Calculation for Power Park Modules (PPMs)</a:t>
            </a:r>
          </a:p>
          <a:p>
            <a:r>
              <a:rPr lang="en-GB" sz="1800" dirty="0"/>
              <a:t>CMP330 - Allowing new Transmission Connected parties to build Connection Assets greater than 2km in length</a:t>
            </a:r>
          </a:p>
          <a:p>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10</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01721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43</a:t>
            </a:fld>
            <a:endParaRPr lang="en-US" dirty="0"/>
          </a:p>
        </p:txBody>
      </p:sp>
    </p:spTree>
    <p:extLst>
      <p:ext uri="{BB962C8B-B14F-4D97-AF65-F5344CB8AC3E}">
        <p14:creationId xmlns:p14="http://schemas.microsoft.com/office/powerpoint/2010/main" val="2482390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15869" rtl="0" eaLnBrk="1" fontAlgn="auto" latinLnBrk="0" hangingPunct="1">
              <a:lnSpc>
                <a:spcPct val="100000"/>
              </a:lnSpc>
              <a:spcBef>
                <a:spcPts val="0"/>
              </a:spcBef>
              <a:spcAft>
                <a:spcPts val="0"/>
              </a:spcAft>
              <a:buClrTx/>
              <a:buSzTx/>
              <a:buFontTx/>
              <a:buNone/>
              <a:tabLst/>
              <a:defRPr/>
            </a:pPr>
            <a:r>
              <a:rPr lang="en-US" sz="1000" dirty="0"/>
              <a:t>GC0131 - </a:t>
            </a:r>
            <a:r>
              <a:rPr lang="en-GB" sz="1000" dirty="0"/>
              <a:t>In advance of any outcome of the Energy Codes Review, this modification seeks to make minor ‘quick win’ changes to the Governance Rules to address these where possible.</a:t>
            </a:r>
          </a:p>
          <a:p>
            <a:r>
              <a:rPr lang="en-GB" sz="1000" dirty="0"/>
              <a:t>GC0145 – Updating the Grid Code to include the Manually Activated Reserve Initiative (MARI)</a:t>
            </a:r>
          </a:p>
          <a:p>
            <a:r>
              <a:rPr lang="en-GB" sz="1000" dirty="0"/>
              <a:t>GC0147 – Enduring Modification to GC0143</a:t>
            </a:r>
          </a:p>
          <a:p>
            <a:r>
              <a:rPr lang="en-GB" sz="1000" dirty="0"/>
              <a:t>GC0139 - Seeks to increase the scope and detail of planning -  data exchange between DNO's and National Grid ESO to help facilitate the transition to a smart, flexible energy system. </a:t>
            </a:r>
          </a:p>
          <a:p>
            <a:pPr marL="0" marR="0" lvl="0" indent="0" algn="l" defTabSz="415869" rtl="0" eaLnBrk="1" fontAlgn="auto" latinLnBrk="0" hangingPunct="1">
              <a:lnSpc>
                <a:spcPct val="100000"/>
              </a:lnSpc>
              <a:spcBef>
                <a:spcPts val="0"/>
              </a:spcBef>
              <a:spcAft>
                <a:spcPts val="0"/>
              </a:spcAft>
              <a:buClrTx/>
              <a:buSzTx/>
              <a:buFontTx/>
              <a:buNone/>
              <a:tabLst/>
              <a:defRPr/>
            </a:pPr>
            <a:r>
              <a:rPr lang="en-GB" sz="1000" dirty="0"/>
              <a:t>GC0141 - User Compliance Processes and Modelling following 9th August Power Disruption</a:t>
            </a:r>
          </a:p>
          <a:p>
            <a:r>
              <a:rPr lang="en-GB" sz="1000" dirty="0"/>
              <a:t>GC0138 – Compliance process technical improvements (EU and GB User)</a:t>
            </a:r>
          </a:p>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11</a:t>
            </a:fld>
            <a:endParaRPr lang="en-US" dirty="0"/>
          </a:p>
        </p:txBody>
      </p:sp>
    </p:spTree>
    <p:extLst>
      <p:ext uri="{BB962C8B-B14F-4D97-AF65-F5344CB8AC3E}">
        <p14:creationId xmlns:p14="http://schemas.microsoft.com/office/powerpoint/2010/main" val="2875127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12</a:t>
            </a:fld>
            <a:endParaRPr lang="en-US" dirty="0"/>
          </a:p>
        </p:txBody>
      </p:sp>
    </p:spTree>
    <p:extLst>
      <p:ext uri="{BB962C8B-B14F-4D97-AF65-F5344CB8AC3E}">
        <p14:creationId xmlns:p14="http://schemas.microsoft.com/office/powerpoint/2010/main" val="2689220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70E980F-71C9-CA4F-9586-F9C2D8BE6DD3}" type="slidenum">
              <a:rPr lang="en-US" smtClean="0"/>
              <a:pPr/>
              <a:t>14</a:t>
            </a:fld>
            <a:endParaRPr lang="en-US" dirty="0"/>
          </a:p>
        </p:txBody>
      </p:sp>
    </p:spTree>
    <p:extLst>
      <p:ext uri="{BB962C8B-B14F-4D97-AF65-F5344CB8AC3E}">
        <p14:creationId xmlns:p14="http://schemas.microsoft.com/office/powerpoint/2010/main" val="1998913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18</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58961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19</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64039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20</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40300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21</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277456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5.xml"/><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6947966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992167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3514433"/>
      </p:ext>
    </p:extLst>
  </p:cSld>
  <p:clrMapOvr>
    <a:masterClrMapping/>
  </p:clrMapOvr>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9699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defTabSz="554478">
              <a:defRPr/>
            </a:pPr>
            <a:fld id="{6E983326-A70F-4957-A3ED-4F2F5C0FDFC2}" type="datetime1">
              <a:rPr lang="en-US" sz="1092" smtClean="0">
                <a:solidFill>
                  <a:srgbClr val="454545"/>
                </a:solidFill>
              </a:rPr>
              <a:pPr defTabSz="554478">
                <a:defRPr/>
              </a:pPr>
              <a:t>8/20/2020</a:t>
            </a:fld>
            <a:endParaRPr lang="en-US" sz="1092" dirty="0">
              <a:solidFill>
                <a:srgbClr val="454545"/>
              </a:solidFill>
            </a:endParaRPr>
          </a:p>
        </p:txBody>
      </p:sp>
      <p:sp>
        <p:nvSpPr>
          <p:cNvPr id="5" name="Rectangle 5"/>
          <p:cNvSpPr>
            <a:spLocks noGrp="1" noChangeArrowheads="1"/>
          </p:cNvSpPr>
          <p:nvPr>
            <p:ph type="ftr" sz="quarter" idx="11"/>
          </p:nvPr>
        </p:nvSpPr>
        <p:spPr>
          <a:ln/>
        </p:spPr>
        <p:txBody>
          <a:bodyPr/>
          <a:lstStyle>
            <a:lvl1pPr>
              <a:defRPr/>
            </a:lvl1pPr>
          </a:lstStyle>
          <a:p>
            <a:pPr defTabSz="554478">
              <a:defRPr/>
            </a:pPr>
            <a:endParaRPr lang="en-US" sz="1092" dirty="0">
              <a:solidFill>
                <a:srgbClr val="454545"/>
              </a:solidFill>
            </a:endParaRPr>
          </a:p>
        </p:txBody>
      </p:sp>
      <p:sp>
        <p:nvSpPr>
          <p:cNvPr id="6" name="Rectangle 6"/>
          <p:cNvSpPr>
            <a:spLocks noGrp="1" noChangeArrowheads="1"/>
          </p:cNvSpPr>
          <p:nvPr>
            <p:ph type="sldNum" sz="quarter" idx="12"/>
          </p:nvPr>
        </p:nvSpPr>
        <p:spPr>
          <a:ln/>
        </p:spPr>
        <p:txBody>
          <a:bodyPr/>
          <a:lstStyle>
            <a:lvl1pPr>
              <a:defRPr/>
            </a:lvl1pPr>
          </a:lstStyle>
          <a:p>
            <a:pPr defTabSz="554478">
              <a:defRPr/>
            </a:pPr>
            <a:fld id="{15D2633F-9E37-4580-B197-799DECA1053C}" type="slidenum">
              <a:rPr lang="en-US" altLang="en-US" sz="1092" smtClean="0">
                <a:solidFill>
                  <a:srgbClr val="454545"/>
                </a:solidFill>
              </a:rPr>
              <a:pPr defTabSz="554478">
                <a:defRPr/>
              </a:pPr>
              <a:t>‹#›</a:t>
            </a:fld>
            <a:endParaRPr lang="en-US" altLang="en-US" sz="1092" dirty="0">
              <a:solidFill>
                <a:srgbClr val="454545"/>
              </a:solidFill>
            </a:endParaRPr>
          </a:p>
        </p:txBody>
      </p:sp>
    </p:spTree>
    <p:extLst>
      <p:ext uri="{BB962C8B-B14F-4D97-AF65-F5344CB8AC3E}">
        <p14:creationId xmlns:p14="http://schemas.microsoft.com/office/powerpoint/2010/main" val="3628647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dirty="0"/>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166627542"/>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4059962455"/>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22792759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25656521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6291036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88569140"/>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36233293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954926867"/>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964942113"/>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77319057"/>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928287330"/>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97281223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604327035"/>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167375005"/>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04155906"/>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72338956"/>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defTabSz="554478">
              <a:defRPr/>
            </a:pPr>
            <a:fld id="{6E983326-A70F-4957-A3ED-4F2F5C0FDFC2}" type="datetime1">
              <a:rPr lang="en-US" sz="1092" smtClean="0">
                <a:solidFill>
                  <a:srgbClr val="454545"/>
                </a:solidFill>
              </a:rPr>
              <a:pPr defTabSz="554478">
                <a:defRPr/>
              </a:pPr>
              <a:t>8/20/2020</a:t>
            </a:fld>
            <a:endParaRPr lang="en-US" sz="1092" dirty="0">
              <a:solidFill>
                <a:srgbClr val="454545"/>
              </a:solidFill>
            </a:endParaRPr>
          </a:p>
        </p:txBody>
      </p:sp>
      <p:sp>
        <p:nvSpPr>
          <p:cNvPr id="5" name="Rectangle 5"/>
          <p:cNvSpPr>
            <a:spLocks noGrp="1" noChangeArrowheads="1"/>
          </p:cNvSpPr>
          <p:nvPr>
            <p:ph type="ftr" sz="quarter" idx="11"/>
          </p:nvPr>
        </p:nvSpPr>
        <p:spPr>
          <a:ln/>
        </p:spPr>
        <p:txBody>
          <a:bodyPr/>
          <a:lstStyle>
            <a:lvl1pPr>
              <a:defRPr/>
            </a:lvl1pPr>
          </a:lstStyle>
          <a:p>
            <a:pPr defTabSz="554478">
              <a:defRPr/>
            </a:pPr>
            <a:endParaRPr lang="en-US" sz="1092" dirty="0">
              <a:solidFill>
                <a:srgbClr val="454545"/>
              </a:solidFill>
            </a:endParaRPr>
          </a:p>
        </p:txBody>
      </p:sp>
      <p:sp>
        <p:nvSpPr>
          <p:cNvPr id="6" name="Rectangle 6"/>
          <p:cNvSpPr>
            <a:spLocks noGrp="1" noChangeArrowheads="1"/>
          </p:cNvSpPr>
          <p:nvPr>
            <p:ph type="sldNum" sz="quarter" idx="12"/>
          </p:nvPr>
        </p:nvSpPr>
        <p:spPr>
          <a:ln/>
        </p:spPr>
        <p:txBody>
          <a:bodyPr/>
          <a:lstStyle>
            <a:lvl1pPr>
              <a:defRPr/>
            </a:lvl1pPr>
          </a:lstStyle>
          <a:p>
            <a:pPr defTabSz="554478">
              <a:defRPr/>
            </a:pPr>
            <a:fld id="{15D2633F-9E37-4580-B197-799DECA1053C}" type="slidenum">
              <a:rPr lang="en-US" altLang="en-US" sz="1092" smtClean="0">
                <a:solidFill>
                  <a:srgbClr val="454545"/>
                </a:solidFill>
              </a:rPr>
              <a:pPr defTabSz="554478">
                <a:defRPr/>
              </a:pPr>
              <a:t>‹#›</a:t>
            </a:fld>
            <a:endParaRPr lang="en-US" altLang="en-US" sz="1092" dirty="0">
              <a:solidFill>
                <a:srgbClr val="454545"/>
              </a:solidFill>
            </a:endParaRPr>
          </a:p>
        </p:txBody>
      </p:sp>
    </p:spTree>
    <p:extLst>
      <p:ext uri="{BB962C8B-B14F-4D97-AF65-F5344CB8AC3E}">
        <p14:creationId xmlns:p14="http://schemas.microsoft.com/office/powerpoint/2010/main" val="4096335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660004542"/>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2106169"/>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31307237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191216664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909859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3042280"/>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888671290"/>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27840604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640264308"/>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539365697"/>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153735199"/>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1020572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613166604"/>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780390491"/>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600700576"/>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891367396"/>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8/20/2020</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35135777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2666653225"/>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a:p>
        </p:txBody>
      </p:sp>
    </p:spTree>
    <p:extLst>
      <p:ext uri="{BB962C8B-B14F-4D97-AF65-F5344CB8AC3E}">
        <p14:creationId xmlns:p14="http://schemas.microsoft.com/office/powerpoint/2010/main" val="2165959298"/>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a:p>
        </p:txBody>
      </p:sp>
    </p:spTree>
    <p:extLst>
      <p:ext uri="{BB962C8B-B14F-4D97-AF65-F5344CB8AC3E}">
        <p14:creationId xmlns:p14="http://schemas.microsoft.com/office/powerpoint/2010/main" val="488891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52669938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4251415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86364784"/>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702787020"/>
      </p:ext>
    </p:extLst>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608390666"/>
      </p:ext>
    </p:extLst>
  </p:cSld>
  <p:clrMapOvr>
    <a:masterClrMapping/>
  </p:clrMapOvr>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065080213"/>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817593298"/>
      </p:ext>
    </p:extLst>
  </p:cSld>
  <p:clrMapOvr>
    <a:masterClrMapping/>
  </p:clrMapOvr>
  <p:extLst>
    <p:ext uri="{DCECCB84-F9BA-43D5-87BE-67443E8EF086}">
      <p15:sldGuideLst xmlns:p15="http://schemas.microsoft.com/office/powerpoint/2012/main"/>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09594158"/>
      </p:ext>
    </p:extLst>
  </p:cSld>
  <p:clrMapOvr>
    <a:masterClrMapping/>
  </p:clrMapOvr>
  <p:extLst>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97144508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77922769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767263159"/>
      </p:ext>
    </p:extLst>
  </p:cSld>
  <p:clrMapOvr>
    <a:masterClrMapping/>
  </p:clrMapOvr>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187385821"/>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11483722"/>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8/20/2020</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247192715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9"/>
            <a:ext cx="9144000" cy="369332"/>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E4360EE5-B971-48D2-BEA4-C832F4090A87}" type="datetimeFigureOut">
              <a:rPr lang="en-GB" smtClean="0"/>
              <a:t>20/08/2020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63742C98-D2F8-4429-B0F8-A9187C275404}" type="slidenum">
              <a:rPr lang="en-GB" smtClean="0"/>
              <a:t>‹#›</a:t>
            </a:fld>
            <a:endParaRPr lang="en-GB" dirty="0"/>
          </a:p>
        </p:txBody>
      </p:sp>
    </p:spTree>
    <p:extLst>
      <p:ext uri="{BB962C8B-B14F-4D97-AF65-F5344CB8AC3E}">
        <p14:creationId xmlns:p14="http://schemas.microsoft.com/office/powerpoint/2010/main" val="270581243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b="3590"/>
          <a:stretch/>
        </p:blipFill>
        <p:spPr>
          <a:xfrm>
            <a:off x="0" y="1"/>
            <a:ext cx="12192000" cy="6863379"/>
          </a:xfrm>
          <a:prstGeom prst="rect">
            <a:avLst/>
          </a:prstGeom>
        </p:spPr>
      </p:pic>
      <p:sp>
        <p:nvSpPr>
          <p:cNvPr id="8" name="Rectangle 7"/>
          <p:cNvSpPr/>
          <p:nvPr userDrawn="1"/>
        </p:nvSpPr>
        <p:spPr>
          <a:xfrm>
            <a:off x="-71021" y="1331651"/>
            <a:ext cx="12263021" cy="5015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dirty="0"/>
          </a:p>
        </p:txBody>
      </p:sp>
      <p:sp>
        <p:nvSpPr>
          <p:cNvPr id="2" name="Title 1"/>
          <p:cNvSpPr>
            <a:spLocks noGrp="1"/>
          </p:cNvSpPr>
          <p:nvPr>
            <p:ph type="title" hasCustomPrompt="1"/>
          </p:nvPr>
        </p:nvSpPr>
        <p:spPr>
          <a:xfrm>
            <a:off x="858417" y="6418496"/>
            <a:ext cx="11011027" cy="365125"/>
          </a:xfrm>
          <a:prstGeom prst="rect">
            <a:avLst/>
          </a:prstGeom>
        </p:spPr>
        <p:txBody>
          <a:bodyPr/>
          <a:lstStyle>
            <a:lvl1pPr marL="0" marR="0" indent="0" algn="l" defTabSz="914377" rtl="0" eaLnBrk="1" fontAlgn="auto" latinLnBrk="0" hangingPunct="1">
              <a:lnSpc>
                <a:spcPct val="90000"/>
              </a:lnSpc>
              <a:spcBef>
                <a:spcPct val="0"/>
              </a:spcBef>
              <a:spcAft>
                <a:spcPts val="0"/>
              </a:spcAft>
              <a:buClrTx/>
              <a:buSzTx/>
              <a:buFontTx/>
              <a:buNone/>
              <a:tabLst/>
              <a:defRPr sz="1600" baseline="0">
                <a:solidFill>
                  <a:schemeClr val="bg1"/>
                </a:solidFill>
                <a:latin typeface="Arial" panose="020B0604020202020204" pitchFamily="34" charset="0"/>
                <a:cs typeface="Arial" panose="020B0604020202020204" pitchFamily="34"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lang="en-US"/>
              <a:t>Add presentation title here</a:t>
            </a:r>
            <a:endParaRPr lang="en-GB"/>
          </a:p>
        </p:txBody>
      </p:sp>
      <p:sp>
        <p:nvSpPr>
          <p:cNvPr id="9" name="Slide Number Placeholder 6"/>
          <p:cNvSpPr>
            <a:spLocks noGrp="1"/>
          </p:cNvSpPr>
          <p:nvPr>
            <p:ph type="sldNum" sz="quarter" idx="12"/>
          </p:nvPr>
        </p:nvSpPr>
        <p:spPr>
          <a:xfrm>
            <a:off x="225313" y="6418496"/>
            <a:ext cx="621091" cy="365125"/>
          </a:xfrm>
          <a:prstGeom prst="rect">
            <a:avLst/>
          </a:prstGeom>
        </p:spPr>
        <p:txBody>
          <a:bodyPr/>
          <a:lstStyle>
            <a:lvl1pPr>
              <a:defRPr sz="1600">
                <a:solidFill>
                  <a:schemeClr val="bg1"/>
                </a:solidFill>
                <a:latin typeface="Arial" panose="020B0604020202020204" pitchFamily="34" charset="0"/>
                <a:cs typeface="Arial" panose="020B0604020202020204" pitchFamily="34" charset="0"/>
              </a:defRPr>
            </a:lvl1pPr>
          </a:lstStyle>
          <a:p>
            <a:fld id="{66F0D756-37D6-48FF-A3A3-FEAB76692BFF}" type="slidenum">
              <a:rPr lang="en-GB" smtClean="0"/>
              <a:pPr/>
              <a:t>‹#›</a:t>
            </a:fld>
            <a:endParaRPr lang="en-GB" dirty="0"/>
          </a:p>
        </p:txBody>
      </p:sp>
    </p:spTree>
    <p:extLst>
      <p:ext uri="{BB962C8B-B14F-4D97-AF65-F5344CB8AC3E}">
        <p14:creationId xmlns:p14="http://schemas.microsoft.com/office/powerpoint/2010/main" val="21869940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b="3590"/>
          <a:stretch/>
        </p:blipFill>
        <p:spPr>
          <a:xfrm>
            <a:off x="0" y="1"/>
            <a:ext cx="12192000" cy="6863379"/>
          </a:xfrm>
          <a:prstGeom prst="rect">
            <a:avLst/>
          </a:prstGeom>
        </p:spPr>
      </p:pic>
      <p:sp>
        <p:nvSpPr>
          <p:cNvPr id="8" name="Rectangle 7"/>
          <p:cNvSpPr/>
          <p:nvPr userDrawn="1"/>
        </p:nvSpPr>
        <p:spPr>
          <a:xfrm>
            <a:off x="-71021" y="1331651"/>
            <a:ext cx="12263021" cy="5015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dirty="0"/>
          </a:p>
        </p:txBody>
      </p:sp>
      <p:sp>
        <p:nvSpPr>
          <p:cNvPr id="2" name="Title 1"/>
          <p:cNvSpPr>
            <a:spLocks noGrp="1"/>
          </p:cNvSpPr>
          <p:nvPr>
            <p:ph type="title" hasCustomPrompt="1"/>
          </p:nvPr>
        </p:nvSpPr>
        <p:spPr>
          <a:xfrm>
            <a:off x="858417" y="6418496"/>
            <a:ext cx="11011027" cy="365125"/>
          </a:xfrm>
          <a:prstGeom prst="rect">
            <a:avLst/>
          </a:prstGeom>
        </p:spPr>
        <p:txBody>
          <a:bodyPr/>
          <a:lstStyle>
            <a:lvl1pPr marL="0" marR="0" indent="0" algn="l" defTabSz="914377" rtl="0" eaLnBrk="1" fontAlgn="auto" latinLnBrk="0" hangingPunct="1">
              <a:lnSpc>
                <a:spcPct val="90000"/>
              </a:lnSpc>
              <a:spcBef>
                <a:spcPct val="0"/>
              </a:spcBef>
              <a:spcAft>
                <a:spcPts val="0"/>
              </a:spcAft>
              <a:buClrTx/>
              <a:buSzTx/>
              <a:buFontTx/>
              <a:buNone/>
              <a:tabLst/>
              <a:defRPr sz="1600" baseline="0">
                <a:solidFill>
                  <a:schemeClr val="bg1"/>
                </a:solidFill>
                <a:latin typeface="Arial" panose="020B0604020202020204" pitchFamily="34" charset="0"/>
                <a:cs typeface="Arial" panose="020B0604020202020204" pitchFamily="34"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lang="en-US"/>
              <a:t>Add presentation title here</a:t>
            </a:r>
            <a:endParaRPr lang="en-GB"/>
          </a:p>
        </p:txBody>
      </p:sp>
      <p:sp>
        <p:nvSpPr>
          <p:cNvPr id="9" name="Slide Number Placeholder 6"/>
          <p:cNvSpPr>
            <a:spLocks noGrp="1"/>
          </p:cNvSpPr>
          <p:nvPr>
            <p:ph type="sldNum" sz="quarter" idx="12"/>
          </p:nvPr>
        </p:nvSpPr>
        <p:spPr>
          <a:xfrm>
            <a:off x="225313" y="6418496"/>
            <a:ext cx="621091" cy="365125"/>
          </a:xfrm>
          <a:prstGeom prst="rect">
            <a:avLst/>
          </a:prstGeom>
        </p:spPr>
        <p:txBody>
          <a:bodyPr/>
          <a:lstStyle>
            <a:lvl1pPr>
              <a:defRPr sz="1600">
                <a:solidFill>
                  <a:schemeClr val="bg1"/>
                </a:solidFill>
                <a:latin typeface="Arial" panose="020B0604020202020204" pitchFamily="34" charset="0"/>
                <a:cs typeface="Arial" panose="020B0604020202020204" pitchFamily="34" charset="0"/>
              </a:defRPr>
            </a:lvl1pPr>
          </a:lstStyle>
          <a:p>
            <a:fld id="{66F0D756-37D6-48FF-A3A3-FEAB76692BFF}" type="slidenum">
              <a:rPr lang="en-GB" smtClean="0"/>
              <a:pPr/>
              <a:t>‹#›</a:t>
            </a:fld>
            <a:endParaRPr lang="en-GB" dirty="0"/>
          </a:p>
        </p:txBody>
      </p:sp>
    </p:spTree>
    <p:extLst>
      <p:ext uri="{BB962C8B-B14F-4D97-AF65-F5344CB8AC3E}">
        <p14:creationId xmlns:p14="http://schemas.microsoft.com/office/powerpoint/2010/main" val="346650247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b="3590"/>
          <a:stretch/>
        </p:blipFill>
        <p:spPr>
          <a:xfrm>
            <a:off x="0" y="1"/>
            <a:ext cx="12192000" cy="6863379"/>
          </a:xfrm>
          <a:prstGeom prst="rect">
            <a:avLst/>
          </a:prstGeom>
        </p:spPr>
      </p:pic>
      <p:sp>
        <p:nvSpPr>
          <p:cNvPr id="8" name="Rectangle 7"/>
          <p:cNvSpPr/>
          <p:nvPr userDrawn="1"/>
        </p:nvSpPr>
        <p:spPr>
          <a:xfrm>
            <a:off x="-71021" y="1331651"/>
            <a:ext cx="12263021" cy="5015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dirty="0"/>
          </a:p>
        </p:txBody>
      </p:sp>
      <p:sp>
        <p:nvSpPr>
          <p:cNvPr id="2" name="Title 1"/>
          <p:cNvSpPr>
            <a:spLocks noGrp="1"/>
          </p:cNvSpPr>
          <p:nvPr>
            <p:ph type="title" hasCustomPrompt="1"/>
          </p:nvPr>
        </p:nvSpPr>
        <p:spPr>
          <a:xfrm>
            <a:off x="858417" y="6418496"/>
            <a:ext cx="11011027" cy="365125"/>
          </a:xfrm>
          <a:prstGeom prst="rect">
            <a:avLst/>
          </a:prstGeom>
        </p:spPr>
        <p:txBody>
          <a:bodyPr/>
          <a:lstStyle>
            <a:lvl1pPr marL="0" marR="0" indent="0" algn="l" defTabSz="914377" rtl="0" eaLnBrk="1" fontAlgn="auto" latinLnBrk="0" hangingPunct="1">
              <a:lnSpc>
                <a:spcPct val="90000"/>
              </a:lnSpc>
              <a:spcBef>
                <a:spcPct val="0"/>
              </a:spcBef>
              <a:spcAft>
                <a:spcPts val="0"/>
              </a:spcAft>
              <a:buClrTx/>
              <a:buSzTx/>
              <a:buFontTx/>
              <a:buNone/>
              <a:tabLst/>
              <a:defRPr sz="1600" baseline="0">
                <a:solidFill>
                  <a:schemeClr val="bg1"/>
                </a:solidFill>
                <a:latin typeface="Arial" panose="020B0604020202020204" pitchFamily="34" charset="0"/>
                <a:cs typeface="Arial" panose="020B0604020202020204" pitchFamily="34"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lang="en-US"/>
              <a:t>Add presentation title here</a:t>
            </a:r>
            <a:endParaRPr lang="en-GB"/>
          </a:p>
        </p:txBody>
      </p:sp>
      <p:sp>
        <p:nvSpPr>
          <p:cNvPr id="9" name="Slide Number Placeholder 6"/>
          <p:cNvSpPr>
            <a:spLocks noGrp="1"/>
          </p:cNvSpPr>
          <p:nvPr>
            <p:ph type="sldNum" sz="quarter" idx="12"/>
          </p:nvPr>
        </p:nvSpPr>
        <p:spPr>
          <a:xfrm>
            <a:off x="225313" y="6418496"/>
            <a:ext cx="621091" cy="365125"/>
          </a:xfrm>
          <a:prstGeom prst="rect">
            <a:avLst/>
          </a:prstGeom>
        </p:spPr>
        <p:txBody>
          <a:bodyPr/>
          <a:lstStyle>
            <a:lvl1pPr>
              <a:defRPr sz="1600">
                <a:solidFill>
                  <a:schemeClr val="bg1"/>
                </a:solidFill>
                <a:latin typeface="Arial" panose="020B0604020202020204" pitchFamily="34" charset="0"/>
                <a:cs typeface="Arial" panose="020B0604020202020204" pitchFamily="34" charset="0"/>
              </a:defRPr>
            </a:lvl1pPr>
          </a:lstStyle>
          <a:p>
            <a:fld id="{66F0D756-37D6-48FF-A3A3-FEAB76692BFF}" type="slidenum">
              <a:rPr lang="en-GB" smtClean="0"/>
              <a:pPr/>
              <a:t>‹#›</a:t>
            </a:fld>
            <a:endParaRPr lang="en-GB" dirty="0"/>
          </a:p>
        </p:txBody>
      </p:sp>
    </p:spTree>
    <p:extLst>
      <p:ext uri="{BB962C8B-B14F-4D97-AF65-F5344CB8AC3E}">
        <p14:creationId xmlns:p14="http://schemas.microsoft.com/office/powerpoint/2010/main" val="57625732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b="3590"/>
          <a:stretch/>
        </p:blipFill>
        <p:spPr>
          <a:xfrm>
            <a:off x="0" y="1"/>
            <a:ext cx="12192000" cy="6863379"/>
          </a:xfrm>
          <a:prstGeom prst="rect">
            <a:avLst/>
          </a:prstGeom>
        </p:spPr>
      </p:pic>
      <p:sp>
        <p:nvSpPr>
          <p:cNvPr id="8" name="Rectangle 7"/>
          <p:cNvSpPr/>
          <p:nvPr userDrawn="1"/>
        </p:nvSpPr>
        <p:spPr>
          <a:xfrm>
            <a:off x="-71021" y="1331651"/>
            <a:ext cx="12263021" cy="5015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dirty="0"/>
          </a:p>
        </p:txBody>
      </p:sp>
      <p:sp>
        <p:nvSpPr>
          <p:cNvPr id="2" name="Title 1"/>
          <p:cNvSpPr>
            <a:spLocks noGrp="1"/>
          </p:cNvSpPr>
          <p:nvPr>
            <p:ph type="title" hasCustomPrompt="1"/>
          </p:nvPr>
        </p:nvSpPr>
        <p:spPr>
          <a:xfrm>
            <a:off x="858417" y="6418496"/>
            <a:ext cx="11011027" cy="365125"/>
          </a:xfrm>
          <a:prstGeom prst="rect">
            <a:avLst/>
          </a:prstGeom>
        </p:spPr>
        <p:txBody>
          <a:bodyPr/>
          <a:lstStyle>
            <a:lvl1pPr marL="0" marR="0" indent="0" algn="l" defTabSz="914377" rtl="0" eaLnBrk="1" fontAlgn="auto" latinLnBrk="0" hangingPunct="1">
              <a:lnSpc>
                <a:spcPct val="90000"/>
              </a:lnSpc>
              <a:spcBef>
                <a:spcPct val="0"/>
              </a:spcBef>
              <a:spcAft>
                <a:spcPts val="0"/>
              </a:spcAft>
              <a:buClrTx/>
              <a:buSzTx/>
              <a:buFontTx/>
              <a:buNone/>
              <a:tabLst/>
              <a:defRPr sz="1600" baseline="0">
                <a:solidFill>
                  <a:schemeClr val="bg1"/>
                </a:solidFill>
                <a:latin typeface="Arial" panose="020B0604020202020204" pitchFamily="34" charset="0"/>
                <a:cs typeface="Arial" panose="020B0604020202020204" pitchFamily="34"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lang="en-US"/>
              <a:t>Add presentation title here</a:t>
            </a:r>
            <a:endParaRPr lang="en-GB"/>
          </a:p>
        </p:txBody>
      </p:sp>
      <p:sp>
        <p:nvSpPr>
          <p:cNvPr id="9" name="Slide Number Placeholder 6"/>
          <p:cNvSpPr>
            <a:spLocks noGrp="1"/>
          </p:cNvSpPr>
          <p:nvPr>
            <p:ph type="sldNum" sz="quarter" idx="12"/>
          </p:nvPr>
        </p:nvSpPr>
        <p:spPr>
          <a:xfrm>
            <a:off x="225313" y="6418496"/>
            <a:ext cx="621091" cy="365125"/>
          </a:xfrm>
          <a:prstGeom prst="rect">
            <a:avLst/>
          </a:prstGeom>
        </p:spPr>
        <p:txBody>
          <a:bodyPr/>
          <a:lstStyle>
            <a:lvl1pPr>
              <a:defRPr sz="1600">
                <a:solidFill>
                  <a:schemeClr val="bg1"/>
                </a:solidFill>
                <a:latin typeface="Arial" panose="020B0604020202020204" pitchFamily="34" charset="0"/>
                <a:cs typeface="Arial" panose="020B0604020202020204" pitchFamily="34" charset="0"/>
              </a:defRPr>
            </a:lvl1pPr>
          </a:lstStyle>
          <a:p>
            <a:fld id="{66F0D756-37D6-48FF-A3A3-FEAB76692BFF}" type="slidenum">
              <a:rPr lang="en-GB" smtClean="0"/>
              <a:pPr/>
              <a:t>‹#›</a:t>
            </a:fld>
            <a:endParaRPr lang="en-GB" dirty="0"/>
          </a:p>
        </p:txBody>
      </p:sp>
    </p:spTree>
    <p:extLst>
      <p:ext uri="{BB962C8B-B14F-4D97-AF65-F5344CB8AC3E}">
        <p14:creationId xmlns:p14="http://schemas.microsoft.com/office/powerpoint/2010/main" val="5267806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b="3590"/>
          <a:stretch/>
        </p:blipFill>
        <p:spPr>
          <a:xfrm>
            <a:off x="0" y="1"/>
            <a:ext cx="12192000" cy="6863379"/>
          </a:xfrm>
          <a:prstGeom prst="rect">
            <a:avLst/>
          </a:prstGeom>
        </p:spPr>
      </p:pic>
      <p:sp>
        <p:nvSpPr>
          <p:cNvPr id="8" name="Rectangle 7"/>
          <p:cNvSpPr/>
          <p:nvPr userDrawn="1"/>
        </p:nvSpPr>
        <p:spPr>
          <a:xfrm>
            <a:off x="-71021" y="1331651"/>
            <a:ext cx="12263021" cy="5015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dirty="0"/>
          </a:p>
        </p:txBody>
      </p:sp>
      <p:sp>
        <p:nvSpPr>
          <p:cNvPr id="2" name="Title 1"/>
          <p:cNvSpPr>
            <a:spLocks noGrp="1"/>
          </p:cNvSpPr>
          <p:nvPr>
            <p:ph type="title" hasCustomPrompt="1"/>
          </p:nvPr>
        </p:nvSpPr>
        <p:spPr>
          <a:xfrm>
            <a:off x="858417" y="6418496"/>
            <a:ext cx="11011027" cy="365125"/>
          </a:xfrm>
          <a:prstGeom prst="rect">
            <a:avLst/>
          </a:prstGeom>
        </p:spPr>
        <p:txBody>
          <a:bodyPr/>
          <a:lstStyle>
            <a:lvl1pPr marL="0" marR="0" indent="0" algn="l" defTabSz="914377" rtl="0" eaLnBrk="1" fontAlgn="auto" latinLnBrk="0" hangingPunct="1">
              <a:lnSpc>
                <a:spcPct val="90000"/>
              </a:lnSpc>
              <a:spcBef>
                <a:spcPct val="0"/>
              </a:spcBef>
              <a:spcAft>
                <a:spcPts val="0"/>
              </a:spcAft>
              <a:buClrTx/>
              <a:buSzTx/>
              <a:buFontTx/>
              <a:buNone/>
              <a:tabLst/>
              <a:defRPr sz="1600" baseline="0">
                <a:solidFill>
                  <a:schemeClr val="bg1"/>
                </a:solidFill>
                <a:latin typeface="Arial" panose="020B0604020202020204" pitchFamily="34" charset="0"/>
                <a:cs typeface="Arial" panose="020B0604020202020204" pitchFamily="34"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lang="en-US"/>
              <a:t>Add presentation title here</a:t>
            </a:r>
            <a:endParaRPr lang="en-GB"/>
          </a:p>
        </p:txBody>
      </p:sp>
      <p:sp>
        <p:nvSpPr>
          <p:cNvPr id="9" name="Slide Number Placeholder 6"/>
          <p:cNvSpPr>
            <a:spLocks noGrp="1"/>
          </p:cNvSpPr>
          <p:nvPr>
            <p:ph type="sldNum" sz="quarter" idx="12"/>
          </p:nvPr>
        </p:nvSpPr>
        <p:spPr>
          <a:xfrm>
            <a:off x="225313" y="6418496"/>
            <a:ext cx="621091" cy="365125"/>
          </a:xfrm>
          <a:prstGeom prst="rect">
            <a:avLst/>
          </a:prstGeom>
        </p:spPr>
        <p:txBody>
          <a:bodyPr/>
          <a:lstStyle>
            <a:lvl1pPr>
              <a:defRPr sz="1600">
                <a:solidFill>
                  <a:schemeClr val="bg1"/>
                </a:solidFill>
                <a:latin typeface="Arial" panose="020B0604020202020204" pitchFamily="34" charset="0"/>
                <a:cs typeface="Arial" panose="020B0604020202020204" pitchFamily="34" charset="0"/>
              </a:defRPr>
            </a:lvl1pPr>
          </a:lstStyle>
          <a:p>
            <a:fld id="{66F0D756-37D6-48FF-A3A3-FEAB76692BFF}" type="slidenum">
              <a:rPr lang="en-GB" smtClean="0"/>
              <a:pPr/>
              <a:t>‹#›</a:t>
            </a:fld>
            <a:endParaRPr lang="en-GB" dirty="0"/>
          </a:p>
        </p:txBody>
      </p:sp>
    </p:spTree>
    <p:extLst>
      <p:ext uri="{BB962C8B-B14F-4D97-AF65-F5344CB8AC3E}">
        <p14:creationId xmlns:p14="http://schemas.microsoft.com/office/powerpoint/2010/main" val="86990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967582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b="3590"/>
          <a:stretch/>
        </p:blipFill>
        <p:spPr>
          <a:xfrm>
            <a:off x="0" y="1"/>
            <a:ext cx="12192000" cy="6863379"/>
          </a:xfrm>
          <a:prstGeom prst="rect">
            <a:avLst/>
          </a:prstGeom>
        </p:spPr>
      </p:pic>
      <p:sp>
        <p:nvSpPr>
          <p:cNvPr id="8" name="Rectangle 7"/>
          <p:cNvSpPr/>
          <p:nvPr userDrawn="1"/>
        </p:nvSpPr>
        <p:spPr>
          <a:xfrm>
            <a:off x="-71021" y="1331651"/>
            <a:ext cx="12263021" cy="5015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dirty="0"/>
          </a:p>
        </p:txBody>
      </p:sp>
      <p:sp>
        <p:nvSpPr>
          <p:cNvPr id="2" name="Title 1"/>
          <p:cNvSpPr>
            <a:spLocks noGrp="1"/>
          </p:cNvSpPr>
          <p:nvPr>
            <p:ph type="title" hasCustomPrompt="1"/>
          </p:nvPr>
        </p:nvSpPr>
        <p:spPr>
          <a:xfrm>
            <a:off x="858417" y="6418496"/>
            <a:ext cx="11011027" cy="365125"/>
          </a:xfrm>
          <a:prstGeom prst="rect">
            <a:avLst/>
          </a:prstGeom>
        </p:spPr>
        <p:txBody>
          <a:bodyPr/>
          <a:lstStyle>
            <a:lvl1pPr marL="0" marR="0" indent="0" algn="l" defTabSz="914377" rtl="0" eaLnBrk="1" fontAlgn="auto" latinLnBrk="0" hangingPunct="1">
              <a:lnSpc>
                <a:spcPct val="90000"/>
              </a:lnSpc>
              <a:spcBef>
                <a:spcPct val="0"/>
              </a:spcBef>
              <a:spcAft>
                <a:spcPts val="0"/>
              </a:spcAft>
              <a:buClrTx/>
              <a:buSzTx/>
              <a:buFontTx/>
              <a:buNone/>
              <a:tabLst/>
              <a:defRPr sz="1600" baseline="0">
                <a:solidFill>
                  <a:schemeClr val="bg1"/>
                </a:solidFill>
                <a:latin typeface="Arial" panose="020B0604020202020204" pitchFamily="34" charset="0"/>
                <a:cs typeface="Arial" panose="020B0604020202020204" pitchFamily="34"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lang="en-US"/>
              <a:t>Add presentation title here</a:t>
            </a:r>
            <a:endParaRPr lang="en-GB"/>
          </a:p>
        </p:txBody>
      </p:sp>
      <p:sp>
        <p:nvSpPr>
          <p:cNvPr id="9" name="Slide Number Placeholder 6"/>
          <p:cNvSpPr>
            <a:spLocks noGrp="1"/>
          </p:cNvSpPr>
          <p:nvPr>
            <p:ph type="sldNum" sz="quarter" idx="12"/>
          </p:nvPr>
        </p:nvSpPr>
        <p:spPr>
          <a:xfrm>
            <a:off x="225313" y="6418496"/>
            <a:ext cx="621091" cy="365125"/>
          </a:xfrm>
          <a:prstGeom prst="rect">
            <a:avLst/>
          </a:prstGeom>
        </p:spPr>
        <p:txBody>
          <a:bodyPr/>
          <a:lstStyle>
            <a:lvl1pPr>
              <a:defRPr sz="1600">
                <a:solidFill>
                  <a:schemeClr val="bg1"/>
                </a:solidFill>
                <a:latin typeface="Arial" panose="020B0604020202020204" pitchFamily="34" charset="0"/>
                <a:cs typeface="Arial" panose="020B0604020202020204" pitchFamily="34" charset="0"/>
              </a:defRPr>
            </a:lvl1pPr>
          </a:lstStyle>
          <a:p>
            <a:fld id="{66F0D756-37D6-48FF-A3A3-FEAB76692BFF}" type="slidenum">
              <a:rPr lang="en-GB" smtClean="0"/>
              <a:pPr/>
              <a:t>‹#›</a:t>
            </a:fld>
            <a:endParaRPr lang="en-GB" dirty="0"/>
          </a:p>
        </p:txBody>
      </p:sp>
    </p:spTree>
    <p:extLst>
      <p:ext uri="{BB962C8B-B14F-4D97-AF65-F5344CB8AC3E}">
        <p14:creationId xmlns:p14="http://schemas.microsoft.com/office/powerpoint/2010/main" val="405849737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b="3590"/>
          <a:stretch/>
        </p:blipFill>
        <p:spPr>
          <a:xfrm>
            <a:off x="0" y="1"/>
            <a:ext cx="12192000" cy="6863379"/>
          </a:xfrm>
          <a:prstGeom prst="rect">
            <a:avLst/>
          </a:prstGeom>
        </p:spPr>
      </p:pic>
      <p:sp>
        <p:nvSpPr>
          <p:cNvPr id="8" name="Rectangle 7"/>
          <p:cNvSpPr/>
          <p:nvPr userDrawn="1"/>
        </p:nvSpPr>
        <p:spPr>
          <a:xfrm>
            <a:off x="-71021" y="1331651"/>
            <a:ext cx="12263021" cy="5015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819" dirty="0"/>
          </a:p>
        </p:txBody>
      </p:sp>
      <p:sp>
        <p:nvSpPr>
          <p:cNvPr id="2" name="Title 1"/>
          <p:cNvSpPr>
            <a:spLocks noGrp="1"/>
          </p:cNvSpPr>
          <p:nvPr>
            <p:ph type="title" hasCustomPrompt="1"/>
          </p:nvPr>
        </p:nvSpPr>
        <p:spPr>
          <a:xfrm>
            <a:off x="858417" y="6418496"/>
            <a:ext cx="11011027" cy="365125"/>
          </a:xfrm>
          <a:prstGeom prst="rect">
            <a:avLst/>
          </a:prstGeom>
        </p:spPr>
        <p:txBody>
          <a:bodyPr/>
          <a:lstStyle>
            <a:lvl1pPr marL="0" marR="0" indent="0" algn="l" defTabSz="914377" rtl="0" eaLnBrk="1" fontAlgn="auto" latinLnBrk="0" hangingPunct="1">
              <a:lnSpc>
                <a:spcPct val="90000"/>
              </a:lnSpc>
              <a:spcBef>
                <a:spcPct val="0"/>
              </a:spcBef>
              <a:spcAft>
                <a:spcPts val="0"/>
              </a:spcAft>
              <a:buClrTx/>
              <a:buSzTx/>
              <a:buFontTx/>
              <a:buNone/>
              <a:tabLst/>
              <a:defRPr sz="1600" baseline="0">
                <a:solidFill>
                  <a:schemeClr val="bg1"/>
                </a:solidFill>
                <a:latin typeface="Arial" panose="020B0604020202020204" pitchFamily="34" charset="0"/>
                <a:cs typeface="Arial" panose="020B0604020202020204" pitchFamily="34"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lang="en-US"/>
              <a:t>Add presentation title here</a:t>
            </a:r>
            <a:endParaRPr lang="en-GB"/>
          </a:p>
        </p:txBody>
      </p:sp>
      <p:sp>
        <p:nvSpPr>
          <p:cNvPr id="9" name="Slide Number Placeholder 6"/>
          <p:cNvSpPr>
            <a:spLocks noGrp="1"/>
          </p:cNvSpPr>
          <p:nvPr>
            <p:ph type="sldNum" sz="quarter" idx="12"/>
          </p:nvPr>
        </p:nvSpPr>
        <p:spPr>
          <a:xfrm>
            <a:off x="225313" y="6418496"/>
            <a:ext cx="621091" cy="365125"/>
          </a:xfrm>
          <a:prstGeom prst="rect">
            <a:avLst/>
          </a:prstGeom>
        </p:spPr>
        <p:txBody>
          <a:bodyPr/>
          <a:lstStyle>
            <a:lvl1pPr>
              <a:defRPr sz="1600">
                <a:solidFill>
                  <a:schemeClr val="bg1"/>
                </a:solidFill>
                <a:latin typeface="Arial" panose="020B0604020202020204" pitchFamily="34" charset="0"/>
                <a:cs typeface="Arial" panose="020B0604020202020204" pitchFamily="34" charset="0"/>
              </a:defRPr>
            </a:lvl1pPr>
          </a:lstStyle>
          <a:p>
            <a:fld id="{66F0D756-37D6-48FF-A3A3-FEAB76692BFF}" type="slidenum">
              <a:rPr lang="en-GB" smtClean="0"/>
              <a:pPr/>
              <a:t>‹#›</a:t>
            </a:fld>
            <a:endParaRPr lang="en-GB" dirty="0"/>
          </a:p>
        </p:txBody>
      </p:sp>
    </p:spTree>
    <p:extLst>
      <p:ext uri="{BB962C8B-B14F-4D97-AF65-F5344CB8AC3E}">
        <p14:creationId xmlns:p14="http://schemas.microsoft.com/office/powerpoint/2010/main" val="282116329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2231725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oleObject" Target="../embeddings/oleObject1.bin"/><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ags" Target="../tags/tag2.xml"/><Relationship Id="rId2" Type="http://schemas.openxmlformats.org/officeDocument/2006/relationships/slideLayout" Target="../slideLayouts/slideLayout21.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vmlDrawing" Target="../drawings/vmlDrawing1.vml"/><Relationship Id="rId10" Type="http://schemas.openxmlformats.org/officeDocument/2006/relationships/slideLayout" Target="../slideLayouts/slideLayout29.xml"/><Relationship Id="rId19" Type="http://schemas.openxmlformats.org/officeDocument/2006/relationships/image" Target="../media/image8.emf"/><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theme" Target="../theme/theme3.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image" Target="../media/image11.emf"/><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theme" Target="../theme/theme4.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image" Target="../media/image11.emf"/><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26" Type="http://schemas.openxmlformats.org/officeDocument/2006/relationships/slideLayout" Target="../slideLayouts/slideLayout92.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5" Type="http://schemas.openxmlformats.org/officeDocument/2006/relationships/slideLayout" Target="../slideLayouts/slideLayout91.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slideLayout" Target="../slideLayouts/slideLayout90.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slideLayout" Target="../slideLayouts/slideLayout89.xml"/><Relationship Id="rId28" Type="http://schemas.openxmlformats.org/officeDocument/2006/relationships/image" Target="../media/image11.emf"/><Relationship Id="rId10" Type="http://schemas.openxmlformats.org/officeDocument/2006/relationships/slideLayout" Target="../slideLayouts/slideLayout76.xml"/><Relationship Id="rId19" Type="http://schemas.openxmlformats.org/officeDocument/2006/relationships/slideLayout" Target="../slideLayouts/slideLayout8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 Id="rId27"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09" r:id="rId17"/>
    <p:sldLayoutId id="2147483730" r:id="rId18"/>
    <p:sldLayoutId id="2147483785"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2154343084"/>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 id="2147483779" r:id="rId13"/>
    <p:sldLayoutId id="2147483780" r:id="rId14"/>
    <p:sldLayoutId id="2147483781" r:id="rId15"/>
    <p:sldLayoutId id="2147483782" r:id="rId16"/>
    <p:sldLayoutId id="2147483783"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2873559053"/>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 id="2147483803"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28"/>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88544218"/>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 id="2147483821" r:id="rId17"/>
    <p:sldLayoutId id="2147483822" r:id="rId18"/>
    <p:sldLayoutId id="2147483823" r:id="rId19"/>
    <p:sldLayoutId id="2147483824" r:id="rId20"/>
    <p:sldLayoutId id="2147483825" r:id="rId21"/>
    <p:sldLayoutId id="2147483826" r:id="rId22"/>
    <p:sldLayoutId id="2147483827" r:id="rId23"/>
    <p:sldLayoutId id="2147483828" r:id="rId24"/>
    <p:sldLayoutId id="2147483829" r:id="rId25"/>
    <p:sldLayoutId id="2147483830" r:id="rId26"/>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uknationalgrid.webex.com/uknationalgrid/j.php?MTID=meff2fc484244588302afd2799866b916" TargetMode="Externa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9.xml"/></Relationships>
</file>

<file path=ppt/slides/_rels/slide2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49.xml"/></Relationships>
</file>

<file path=ppt/slides/_rels/slide2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4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9.xml"/></Relationships>
</file>

<file path=ppt/slides/_rels/slide3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7.xml"/><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8.xml"/><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6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1E0187-3A16-5649-81E2-8E763CA1BC24}"/>
              </a:ext>
            </a:extLst>
          </p:cNvPr>
          <p:cNvSpPr>
            <a:spLocks noGrp="1"/>
          </p:cNvSpPr>
          <p:nvPr>
            <p:ph type="body" sz="quarter" idx="10"/>
          </p:nvPr>
        </p:nvSpPr>
        <p:spPr>
          <a:xfrm>
            <a:off x="7396480" y="1849120"/>
            <a:ext cx="4531810" cy="3942080"/>
          </a:xfrm>
        </p:spPr>
        <p:txBody>
          <a:bodyPr/>
          <a:lstStyle/>
          <a:p>
            <a:r>
              <a:rPr lang="en-GB" sz="2400" b="1" dirty="0">
                <a:solidFill>
                  <a:schemeClr val="accent2"/>
                </a:solidFill>
                <a:latin typeface="Helvetica Neue Condensed" panose="02000503000000020004"/>
              </a:rPr>
              <a:t>WebEx details</a:t>
            </a:r>
            <a:endParaRPr lang="en-GB" sz="2400" b="1" dirty="0">
              <a:solidFill>
                <a:schemeClr val="accent2"/>
              </a:solidFill>
              <a:latin typeface="Helvetica Neue Condensed" panose="02000503000000020004"/>
              <a:cs typeface="Arial"/>
            </a:endParaRPr>
          </a:p>
          <a:p>
            <a:r>
              <a:rPr lang="en-GB" sz="1800" dirty="0">
                <a:solidFill>
                  <a:schemeClr val="tx1"/>
                </a:solidFill>
                <a:latin typeface="Helvetica Neue Condensed" panose="02000503000000020004"/>
              </a:rPr>
              <a:t>Meeting link (copy into web browser): </a:t>
            </a:r>
            <a:endParaRPr lang="en-GB" sz="1800" b="1" dirty="0">
              <a:solidFill>
                <a:schemeClr val="tx1"/>
              </a:solidFill>
              <a:latin typeface="Helvetica Neue Condensed" panose="02000503000000020004"/>
            </a:endParaRPr>
          </a:p>
          <a:p>
            <a:r>
              <a:rPr lang="en-GB" sz="1800" u="sng" dirty="0">
                <a:hlinkClick r:id="rId2"/>
              </a:rPr>
              <a:t>https://uknationalgrid.webex.com/uknationalgrid/j.php?MTID=meff2fc484244588302afd2799866b916</a:t>
            </a:r>
            <a:endParaRPr lang="en-GB" sz="1800" u="sng" dirty="0"/>
          </a:p>
          <a:p>
            <a:r>
              <a:rPr lang="en-GB" sz="1800" b="1" dirty="0">
                <a:solidFill>
                  <a:schemeClr val="accent2"/>
                </a:solidFill>
                <a:latin typeface="Helvetica Neue Condensed" panose="02000503000000020004"/>
                <a:cs typeface="Arial" panose="020B0604020202020204"/>
              </a:rPr>
              <a:t>Audio</a:t>
            </a:r>
            <a:r>
              <a:rPr lang="en-GB" sz="1800" b="1" dirty="0">
                <a:solidFill>
                  <a:schemeClr val="accent2"/>
                </a:solidFill>
                <a:latin typeface="Helvetica Neue Condensed" panose="02000503000000020004"/>
              </a:rPr>
              <a:t> connection: </a:t>
            </a:r>
            <a:endParaRPr lang="en-GB" sz="1800" b="1" dirty="0">
              <a:solidFill>
                <a:schemeClr val="accent2"/>
              </a:solidFill>
              <a:latin typeface="Helvetica Neue Condensed" panose="02000503000000020004"/>
              <a:cs typeface="Arial"/>
            </a:endParaRPr>
          </a:p>
          <a:p>
            <a:r>
              <a:rPr lang="en-GB" sz="1800" b="1" dirty="0">
                <a:solidFill>
                  <a:schemeClr val="tx1"/>
                </a:solidFill>
                <a:latin typeface="Helvetica Neue Condensed" panose="02000503000000020004"/>
              </a:rPr>
              <a:t>Telephone: </a:t>
            </a:r>
            <a:r>
              <a:rPr lang="en-GB" sz="1800" dirty="0">
                <a:solidFill>
                  <a:schemeClr val="tx1"/>
                </a:solidFill>
                <a:latin typeface="Helvetica Neue Condensed" panose="02000503000000020004"/>
              </a:rPr>
              <a:t>020 7108 6317 </a:t>
            </a:r>
            <a:endParaRPr lang="en-GB" sz="1800" dirty="0">
              <a:solidFill>
                <a:schemeClr val="tx1"/>
              </a:solidFill>
              <a:latin typeface="Helvetica Neue Condensed" panose="02000503000000020004"/>
              <a:cs typeface="Arial"/>
            </a:endParaRPr>
          </a:p>
          <a:p>
            <a:r>
              <a:rPr lang="en-GB" sz="1800" b="1" dirty="0">
                <a:solidFill>
                  <a:schemeClr val="tx1"/>
                </a:solidFill>
                <a:latin typeface="Helvetica Neue Condensed" panose="02000503000000020004"/>
              </a:rPr>
              <a:t>Access code: </a:t>
            </a:r>
            <a:r>
              <a:rPr lang="en-GB" sz="1800" dirty="0">
                <a:solidFill>
                  <a:schemeClr val="tx1"/>
                </a:solidFill>
              </a:rPr>
              <a:t>130 944 4219</a:t>
            </a:r>
          </a:p>
          <a:p>
            <a:r>
              <a:rPr lang="en-GB" sz="1800" b="1" dirty="0">
                <a:solidFill>
                  <a:schemeClr val="tx1"/>
                </a:solidFill>
                <a:latin typeface="Helvetica Neue Condensed" panose="02000503000000020004"/>
              </a:rPr>
              <a:t>Password: </a:t>
            </a:r>
            <a:r>
              <a:rPr lang="en-GB" sz="1800" dirty="0">
                <a:solidFill>
                  <a:schemeClr val="tx1"/>
                </a:solidFill>
              </a:rPr>
              <a:t>PJd8X9hmJu5</a:t>
            </a:r>
            <a:endParaRPr lang="en-US" sz="1800" dirty="0">
              <a:solidFill>
                <a:schemeClr val="tx1"/>
              </a:solidFill>
            </a:endParaRPr>
          </a:p>
        </p:txBody>
      </p:sp>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CUSC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891298"/>
            <a:ext cx="4766610" cy="683089"/>
          </a:xfrm>
        </p:spPr>
        <p:txBody>
          <a:bodyPr/>
          <a:lstStyle/>
          <a:p>
            <a:r>
              <a:rPr lang="en-GB" sz="2800" b="1" dirty="0">
                <a:solidFill>
                  <a:srgbClr val="0070C0"/>
                </a:solidFill>
              </a:rPr>
              <a:t>Friday 28 August 2020</a:t>
            </a:r>
          </a:p>
          <a:p>
            <a:r>
              <a:rPr lang="en-GB" sz="2000" b="1" dirty="0">
                <a:solidFill>
                  <a:schemeClr val="tx1"/>
                </a:solidFill>
              </a:rPr>
              <a:t>Online Meeting via WebEx</a:t>
            </a:r>
          </a:p>
        </p:txBody>
      </p:sp>
      <p:pic>
        <p:nvPicPr>
          <p:cNvPr id="2" name="Picture 1">
            <a:extLst>
              <a:ext uri="{FF2B5EF4-FFF2-40B4-BE49-F238E27FC236}">
                <a16:creationId xmlns:a16="http://schemas.microsoft.com/office/drawing/2014/main" id="{CCCB2A7C-EA4B-440B-AB01-191496FFA1D1}"/>
              </a:ext>
            </a:extLst>
          </p:cNvPr>
          <p:cNvPicPr>
            <a:picLocks noChangeAspect="1"/>
          </p:cNvPicPr>
          <p:nvPr/>
        </p:nvPicPr>
        <p:blipFill>
          <a:blip r:embed="rId3"/>
          <a:stretch>
            <a:fillRect/>
          </a:stretch>
        </p:blipFill>
        <p:spPr>
          <a:xfrm>
            <a:off x="7396480" y="320254"/>
            <a:ext cx="3052754" cy="1493091"/>
          </a:xfrm>
          <a:prstGeom prst="rect">
            <a:avLst/>
          </a:prstGeom>
        </p:spPr>
      </p:pic>
    </p:spTree>
    <p:extLst>
      <p:ext uri="{BB962C8B-B14F-4D97-AF65-F5344CB8AC3E}">
        <p14:creationId xmlns:p14="http://schemas.microsoft.com/office/powerpoint/2010/main" val="4166818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71403"/>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2400" kern="0" dirty="0">
                <a:solidFill>
                  <a:srgbClr val="FFC000"/>
                </a:solidFill>
                <a:latin typeface="Helvetica Neue LT Std 65 Medium" panose="020B0604020202020204"/>
              </a:rPr>
              <a:t>CUSC Workgroups for next 3 months (as at 20 August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1673583233"/>
              </p:ext>
            </p:extLst>
          </p:nvPr>
        </p:nvGraphicFramePr>
        <p:xfrm>
          <a:off x="453586" y="702236"/>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29A6103F-2C05-4BF8-B61C-FCA0EBA8A387}"/>
              </a:ext>
            </a:extLst>
          </p:cNvPr>
          <p:cNvSpPr/>
          <p:nvPr/>
        </p:nvSpPr>
        <p:spPr>
          <a:xfrm>
            <a:off x="453585" y="4905896"/>
            <a:ext cx="11115023" cy="1115393"/>
          </a:xfrm>
          <a:prstGeom prst="rect">
            <a:avLst/>
          </a:prstGeom>
          <a:solidFill>
            <a:schemeClr val="bg1"/>
          </a:solidFill>
          <a:ln>
            <a:solidFill>
              <a:schemeClr val="accent1"/>
            </a:solidFill>
          </a:ln>
        </p:spPr>
        <p:txBody>
          <a:bodyPr wrap="square" lIns="0" tIns="0" rIns="0" bIns="0" rtlCol="0" anchor="ctr">
            <a:noAutofit/>
          </a:bodyPr>
          <a:lstStyle/>
          <a:p>
            <a:pPr defTabSz="554478"/>
            <a:r>
              <a:rPr lang="en-GB" sz="1400" dirty="0">
                <a:solidFill>
                  <a:srgbClr val="454545"/>
                </a:solidFill>
                <a:latin typeface="Arial" panose="020B0604020202020204" pitchFamily="34" charset="0"/>
                <a:cs typeface="Arial" panose="020B0604020202020204" pitchFamily="34" charset="0"/>
              </a:rPr>
              <a:t>See Notes explaining what each Modification is seeking to achieve</a:t>
            </a:r>
          </a:p>
          <a:p>
            <a:pPr defTabSz="554478"/>
            <a:endParaRPr lang="en-GB" sz="2133" dirty="0">
              <a:solidFill>
                <a:srgbClr val="454545"/>
              </a:solidFill>
              <a:latin typeface="Arial" panose="020B0604020202020204"/>
              <a:cs typeface="Helvetica" charset="0"/>
            </a:endParaRPr>
          </a:p>
        </p:txBody>
      </p:sp>
    </p:spTree>
    <p:extLst>
      <p:ext uri="{BB962C8B-B14F-4D97-AF65-F5344CB8AC3E}">
        <p14:creationId xmlns:p14="http://schemas.microsoft.com/office/powerpoint/2010/main" val="10799945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2600" kern="0" dirty="0">
                <a:solidFill>
                  <a:srgbClr val="FFBF22"/>
                </a:solidFill>
                <a:latin typeface="Helvetica Neue LT Std 65 Medium" panose="020B0604020202020204"/>
              </a:rPr>
              <a:t>Grid Code Workgroups for next 3 months (as at 20 August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1805081903"/>
              </p:ext>
            </p:extLst>
          </p:nvPr>
        </p:nvGraphicFramePr>
        <p:xfrm>
          <a:off x="409643" y="782513"/>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9A404B41-3D70-4FD9-9555-8758856BB2D1}"/>
              </a:ext>
            </a:extLst>
          </p:cNvPr>
          <p:cNvSpPr/>
          <p:nvPr/>
        </p:nvSpPr>
        <p:spPr>
          <a:xfrm>
            <a:off x="431371" y="4965172"/>
            <a:ext cx="10769039" cy="766158"/>
          </a:xfrm>
          <a:prstGeom prst="rect">
            <a:avLst/>
          </a:prstGeom>
          <a:solidFill>
            <a:schemeClr val="bg1"/>
          </a:solidFill>
          <a:ln>
            <a:solidFill>
              <a:schemeClr val="accent1"/>
            </a:solidFill>
          </a:ln>
        </p:spPr>
        <p:txBody>
          <a:bodyPr wrap="square" lIns="0" tIns="0" rIns="0" bIns="0" rtlCol="0" anchor="ctr">
            <a:noAutofit/>
          </a:bodyPr>
          <a:lstStyle/>
          <a:p>
            <a:r>
              <a:rPr lang="en-GB" sz="1600" dirty="0">
                <a:latin typeface="Arial" panose="020B0604020202020204" pitchFamily="34" charset="0"/>
                <a:cs typeface="Arial" panose="020B0604020202020204" pitchFamily="34" charset="0"/>
              </a:rPr>
              <a:t> *  See Notes explaining what each Modification is seeking to achieve</a:t>
            </a:r>
          </a:p>
        </p:txBody>
      </p:sp>
    </p:spTree>
    <p:extLst>
      <p:ext uri="{BB962C8B-B14F-4D97-AF65-F5344CB8AC3E}">
        <p14:creationId xmlns:p14="http://schemas.microsoft.com/office/powerpoint/2010/main" val="1238725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2400" kern="0" dirty="0">
                <a:solidFill>
                  <a:srgbClr val="FFBF22"/>
                </a:solidFill>
                <a:latin typeface="Helvetica Neue LT Std 65 Medium" panose="020B0604020202020204"/>
              </a:rPr>
              <a:t>STC and SQSS Workgroups for next 3 months (as at 20 August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2195845743"/>
              </p:ext>
            </p:extLst>
          </p:nvPr>
        </p:nvGraphicFramePr>
        <p:xfrm>
          <a:off x="577766" y="887914"/>
          <a:ext cx="11158965" cy="32131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9A404B41-3D70-4FD9-9555-8758856BB2D1}"/>
              </a:ext>
            </a:extLst>
          </p:cNvPr>
          <p:cNvSpPr/>
          <p:nvPr/>
        </p:nvSpPr>
        <p:spPr>
          <a:xfrm>
            <a:off x="409643" y="3909053"/>
            <a:ext cx="11327088" cy="2177659"/>
          </a:xfrm>
          <a:prstGeom prst="rect">
            <a:avLst/>
          </a:prstGeom>
          <a:solidFill>
            <a:schemeClr val="bg1"/>
          </a:solidFill>
          <a:ln>
            <a:solidFill>
              <a:schemeClr val="accent1"/>
            </a:solidFill>
          </a:ln>
        </p:spPr>
        <p:txBody>
          <a:bodyPr wrap="square" lIns="0" tIns="0" rIns="0" bIns="0" rtlCol="0" anchor="ctr">
            <a:noAutofit/>
          </a:bodyPr>
          <a:lstStyle/>
          <a:p>
            <a:r>
              <a:rPr lang="en-GB" sz="1400" b="1" dirty="0">
                <a:latin typeface="Arial" panose="020B0604020202020204" pitchFamily="34" charset="0"/>
                <a:cs typeface="Arial" panose="020B0604020202020204" pitchFamily="34" charset="0"/>
              </a:rPr>
              <a:t>GSR027</a:t>
            </a:r>
            <a:r>
              <a:rPr lang="en-GB" sz="1400" dirty="0">
                <a:latin typeface="Arial" panose="020B0604020202020204" pitchFamily="34" charset="0"/>
                <a:cs typeface="Arial" panose="020B0604020202020204" pitchFamily="34" charset="0"/>
              </a:rPr>
              <a:t> -  To address the specific actions from the Energy Emergency Executive Committee (E3C) and Ofgem final reports into the power outage of 9th August 2019 for the ESO to review, in consultation with industry, the NETS SQSS requirements that drive reserve, response and inertia holding on the GB electricity system.</a:t>
            </a:r>
          </a:p>
          <a:p>
            <a:endParaRPr lang="en-GB" sz="1400" dirty="0">
              <a:latin typeface="Arial" panose="020B0604020202020204" pitchFamily="34" charset="0"/>
              <a:cs typeface="Arial" panose="020B0604020202020204" pitchFamily="34" charset="0"/>
            </a:endParaRPr>
          </a:p>
          <a:p>
            <a:r>
              <a:rPr lang="en-GB" sz="1400" b="1" dirty="0">
                <a:latin typeface="Arial" panose="020B0604020202020204" pitchFamily="34" charset="0"/>
                <a:cs typeface="Arial" panose="020B0604020202020204" pitchFamily="34" charset="0"/>
              </a:rPr>
              <a:t>CM074</a:t>
            </a:r>
            <a:r>
              <a:rPr lang="en-GB" sz="1400" dirty="0">
                <a:latin typeface="Arial" panose="020B0604020202020204" pitchFamily="34" charset="0"/>
                <a:cs typeface="Arial" panose="020B0604020202020204" pitchFamily="34" charset="0"/>
              </a:rPr>
              <a:t> - Modify the definition of Force Majeure </a:t>
            </a:r>
            <a:r>
              <a:rPr lang="en-GB" sz="1400" i="1" dirty="0">
                <a:latin typeface="Arial" panose="020B0604020202020204" pitchFamily="34" charset="0"/>
                <a:cs typeface="Arial" panose="020B0604020202020204" pitchFamily="34" charset="0"/>
              </a:rPr>
              <a:t>(*assumes associated CUSC Modification being raised in August 2020)</a:t>
            </a:r>
          </a:p>
        </p:txBody>
      </p:sp>
    </p:spTree>
    <p:extLst>
      <p:ext uri="{BB962C8B-B14F-4D97-AF65-F5344CB8AC3E}">
        <p14:creationId xmlns:p14="http://schemas.microsoft.com/office/powerpoint/2010/main" val="1105744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sz="3600" b="1" dirty="0">
                <a:solidFill>
                  <a:srgbClr val="FFBF22"/>
                </a:solidFill>
                <a:latin typeface="Helvetica Neue LT Std 65 Medium" panose="020B0604020202020204"/>
              </a:rPr>
              <a:t>TCR and CMP324/325 - Indicative Timelines</a:t>
            </a:r>
          </a:p>
        </p:txBody>
      </p:sp>
      <p:graphicFrame>
        <p:nvGraphicFramePr>
          <p:cNvPr id="3" name="Table 2">
            <a:extLst>
              <a:ext uri="{FF2B5EF4-FFF2-40B4-BE49-F238E27FC236}">
                <a16:creationId xmlns:a16="http://schemas.microsoft.com/office/drawing/2014/main" id="{9600422A-1B61-4C03-AC66-D70B6C3D2993}"/>
              </a:ext>
            </a:extLst>
          </p:cNvPr>
          <p:cNvGraphicFramePr>
            <a:graphicFrameLocks noGrp="1"/>
          </p:cNvGraphicFramePr>
          <p:nvPr>
            <p:extLst>
              <p:ext uri="{D42A27DB-BD31-4B8C-83A1-F6EECF244321}">
                <p14:modId xmlns:p14="http://schemas.microsoft.com/office/powerpoint/2010/main" val="945508863"/>
              </p:ext>
            </p:extLst>
          </p:nvPr>
        </p:nvGraphicFramePr>
        <p:xfrm>
          <a:off x="231808" y="574341"/>
          <a:ext cx="11578390" cy="4931311"/>
        </p:xfrm>
        <a:graphic>
          <a:graphicData uri="http://schemas.openxmlformats.org/drawingml/2006/table">
            <a:tbl>
              <a:tblPr firstRow="1" bandRow="1">
                <a:tableStyleId>{5C22544A-7EE6-4342-B048-85BDC9FD1C3A}</a:tableStyleId>
              </a:tblPr>
              <a:tblGrid>
                <a:gridCol w="3589323">
                  <a:extLst>
                    <a:ext uri="{9D8B030D-6E8A-4147-A177-3AD203B41FA5}">
                      <a16:colId xmlns:a16="http://schemas.microsoft.com/office/drawing/2014/main" val="2665234346"/>
                    </a:ext>
                  </a:extLst>
                </a:gridCol>
                <a:gridCol w="3978553">
                  <a:extLst>
                    <a:ext uri="{9D8B030D-6E8A-4147-A177-3AD203B41FA5}">
                      <a16:colId xmlns:a16="http://schemas.microsoft.com/office/drawing/2014/main" val="4135730795"/>
                    </a:ext>
                  </a:extLst>
                </a:gridCol>
                <a:gridCol w="4010514">
                  <a:extLst>
                    <a:ext uri="{9D8B030D-6E8A-4147-A177-3AD203B41FA5}">
                      <a16:colId xmlns:a16="http://schemas.microsoft.com/office/drawing/2014/main" val="2323840646"/>
                    </a:ext>
                  </a:extLst>
                </a:gridCol>
              </a:tblGrid>
              <a:tr h="685904">
                <a:tc>
                  <a:txBody>
                    <a:bodyPr/>
                    <a:lstStyle/>
                    <a:p>
                      <a:r>
                        <a:rPr lang="en-GB" sz="1800" dirty="0">
                          <a:latin typeface="Arial" panose="020B0604020202020204" pitchFamily="34" charset="0"/>
                          <a:cs typeface="Arial" panose="020B0604020202020204" pitchFamily="34" charset="0"/>
                        </a:rPr>
                        <a:t>Modification Number</a:t>
                      </a:r>
                    </a:p>
                  </a:txBody>
                  <a:tcPr/>
                </a:tc>
                <a:tc>
                  <a:txBody>
                    <a:bodyPr/>
                    <a:lstStyle/>
                    <a:p>
                      <a:r>
                        <a:rPr lang="en-GB" sz="1800" dirty="0">
                          <a:latin typeface="Arial" panose="020B0604020202020204" pitchFamily="34" charset="0"/>
                          <a:cs typeface="Arial" panose="020B0604020202020204" pitchFamily="34" charset="0"/>
                        </a:rPr>
                        <a:t>Workgroup Report presented at Panel</a:t>
                      </a:r>
                    </a:p>
                  </a:txBody>
                  <a:tcPr/>
                </a:tc>
                <a:tc>
                  <a:txBody>
                    <a:bodyPr/>
                    <a:lstStyle/>
                    <a:p>
                      <a:r>
                        <a:rPr lang="en-GB" sz="1800" dirty="0">
                          <a:latin typeface="Arial" panose="020B0604020202020204" pitchFamily="34" charset="0"/>
                          <a:cs typeface="Arial" panose="020B0604020202020204" pitchFamily="34" charset="0"/>
                        </a:rPr>
                        <a:t>Draft Final Modification Report presented at Panel</a:t>
                      </a:r>
                    </a:p>
                  </a:txBody>
                  <a:tcPr/>
                </a:tc>
                <a:extLst>
                  <a:ext uri="{0D108BD9-81ED-4DB2-BD59-A6C34878D82A}">
                    <a16:rowId xmlns:a16="http://schemas.microsoft.com/office/drawing/2014/main" val="1694981625"/>
                  </a:ext>
                </a:extLst>
              </a:tr>
              <a:tr h="598004">
                <a:tc>
                  <a:txBody>
                    <a:bodyPr/>
                    <a:lstStyle/>
                    <a:p>
                      <a:r>
                        <a:rPr lang="en-GB" sz="1800" b="1" dirty="0">
                          <a:latin typeface="Arial" panose="020B0604020202020204" pitchFamily="34" charset="0"/>
                          <a:cs typeface="Arial" panose="020B0604020202020204" pitchFamily="34" charset="0"/>
                        </a:rPr>
                        <a:t>CMP343/CMP340</a:t>
                      </a:r>
                    </a:p>
                  </a:txBody>
                  <a:tcPr/>
                </a:tc>
                <a:tc>
                  <a:txBody>
                    <a:bodyPr/>
                    <a:lstStyle/>
                    <a:p>
                      <a:r>
                        <a:rPr lang="en-GB" sz="1800" dirty="0">
                          <a:latin typeface="Arial" panose="020B0604020202020204" pitchFamily="34" charset="0"/>
                          <a:cs typeface="Arial" panose="020B0604020202020204" pitchFamily="34" charset="0"/>
                        </a:rPr>
                        <a:t>August</a:t>
                      </a:r>
                    </a:p>
                  </a:txBody>
                  <a:tcPr/>
                </a:tc>
                <a:tc>
                  <a:txBody>
                    <a:bodyPr/>
                    <a:lstStyle/>
                    <a:p>
                      <a:r>
                        <a:rPr lang="en-GB" sz="1800" dirty="0">
                          <a:latin typeface="Arial" panose="020B0604020202020204" pitchFamily="34" charset="0"/>
                          <a:cs typeface="Arial" panose="020B0604020202020204" pitchFamily="34" charset="0"/>
                        </a:rPr>
                        <a:t>1 October (Special Panel)</a:t>
                      </a:r>
                    </a:p>
                  </a:txBody>
                  <a:tcPr/>
                </a:tc>
                <a:extLst>
                  <a:ext uri="{0D108BD9-81ED-4DB2-BD59-A6C34878D82A}">
                    <a16:rowId xmlns:a16="http://schemas.microsoft.com/office/drawing/2014/main" val="956321919"/>
                  </a:ext>
                </a:extLst>
              </a:tr>
              <a:tr h="400738">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b="1" dirty="0">
                          <a:latin typeface="Arial" panose="020B0604020202020204" pitchFamily="34" charset="0"/>
                          <a:cs typeface="Arial" panose="020B0604020202020204" pitchFamily="34" charset="0"/>
                        </a:rPr>
                        <a:t>CMP334</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dirty="0">
                          <a:latin typeface="Arial" panose="020B0604020202020204" pitchFamily="34" charset="0"/>
                          <a:cs typeface="Arial" panose="020B0604020202020204" pitchFamily="34" charset="0"/>
                        </a:rPr>
                        <a:t>Already presented to May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dirty="0">
                          <a:latin typeface="Arial" panose="020B0604020202020204" pitchFamily="34" charset="0"/>
                          <a:cs typeface="Arial" panose="020B0604020202020204" pitchFamily="34" charset="0"/>
                        </a:rPr>
                        <a:t>Already presented to July Panel</a:t>
                      </a:r>
                    </a:p>
                  </a:txBody>
                  <a:tcPr/>
                </a:tc>
                <a:extLst>
                  <a:ext uri="{0D108BD9-81ED-4DB2-BD59-A6C34878D82A}">
                    <a16:rowId xmlns:a16="http://schemas.microsoft.com/office/drawing/2014/main" val="271693441"/>
                  </a:ext>
                </a:extLst>
              </a:tr>
              <a:tr h="681255">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b="1" dirty="0">
                          <a:latin typeface="Arial" panose="020B0604020202020204" pitchFamily="34" charset="0"/>
                          <a:cs typeface="Arial" panose="020B0604020202020204" pitchFamily="34" charset="0"/>
                        </a:rPr>
                        <a:t>CMP335/CMP336</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dirty="0">
                          <a:latin typeface="Arial" panose="020B0604020202020204" pitchFamily="34" charset="0"/>
                          <a:cs typeface="Arial" panose="020B0604020202020204" pitchFamily="34" charset="0"/>
                        </a:rPr>
                        <a:t>August</a:t>
                      </a:r>
                    </a:p>
                    <a:p>
                      <a:endParaRPr lang="en-GB" sz="1800" dirty="0">
                        <a:latin typeface="Arial" panose="020B0604020202020204" pitchFamily="34" charset="0"/>
                        <a:cs typeface="Arial" panose="020B0604020202020204" pitchFamily="34" charset="0"/>
                      </a:endParaRPr>
                    </a:p>
                  </a:txBody>
                  <a:tcPr/>
                </a:tc>
                <a:tc>
                  <a:txBody>
                    <a:bodyPr/>
                    <a:lstStyle/>
                    <a:p>
                      <a:r>
                        <a:rPr lang="en-GB" sz="1800" dirty="0">
                          <a:latin typeface="Arial" panose="020B0604020202020204" pitchFamily="34" charset="0"/>
                          <a:cs typeface="Arial" panose="020B0604020202020204" pitchFamily="34" charset="0"/>
                        </a:rPr>
                        <a:t>1 October (Special Panel)</a:t>
                      </a:r>
                    </a:p>
                    <a:p>
                      <a:endParaRPr lang="en-US" sz="1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82013686"/>
                  </a:ext>
                </a:extLst>
              </a:tr>
              <a:tr h="748244">
                <a:tc>
                  <a:txBody>
                    <a:bodyPr/>
                    <a:lstStyle/>
                    <a:p>
                      <a:r>
                        <a:rPr lang="en-GB" sz="1800" b="1" dirty="0">
                          <a:latin typeface="Arial" panose="020B0604020202020204" pitchFamily="34" charset="0"/>
                          <a:cs typeface="Arial" panose="020B0604020202020204" pitchFamily="34" charset="0"/>
                        </a:rPr>
                        <a:t>CMP317/327</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Already presented to June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Already presented to July Panel</a:t>
                      </a:r>
                    </a:p>
                  </a:txBody>
                  <a:tcPr/>
                </a:tc>
                <a:extLst>
                  <a:ext uri="{0D108BD9-81ED-4DB2-BD59-A6C34878D82A}">
                    <a16:rowId xmlns:a16="http://schemas.microsoft.com/office/drawing/2014/main" val="2830988353"/>
                  </a:ext>
                </a:extLst>
              </a:tr>
              <a:tr h="748244">
                <a:tc>
                  <a:txBody>
                    <a:bodyPr/>
                    <a:lstStyle/>
                    <a:p>
                      <a:r>
                        <a:rPr lang="en-GB" sz="1800" b="1" dirty="0">
                          <a:latin typeface="Arial" panose="020B0604020202020204" pitchFamily="34" charset="0"/>
                          <a:cs typeface="Arial" panose="020B0604020202020204" pitchFamily="34" charset="0"/>
                        </a:rPr>
                        <a:t>CMP339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Already presented to June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Already presented to July Panel</a:t>
                      </a:r>
                    </a:p>
                  </a:txBody>
                  <a:tcPr/>
                </a:tc>
                <a:extLst>
                  <a:ext uri="{0D108BD9-81ED-4DB2-BD59-A6C34878D82A}">
                    <a16:rowId xmlns:a16="http://schemas.microsoft.com/office/drawing/2014/main" val="3455851021"/>
                  </a:ext>
                </a:extLst>
              </a:tr>
              <a:tr h="534461">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b="1" dirty="0">
                          <a:latin typeface="Arial" panose="020B0604020202020204" pitchFamily="34" charset="0"/>
                          <a:cs typeface="Arial" panose="020B0604020202020204" pitchFamily="34" charset="0"/>
                        </a:rPr>
                        <a:t>CMP333</a:t>
                      </a:r>
                    </a:p>
                  </a:txBody>
                  <a:tcPr/>
                </a:tc>
                <a:tc>
                  <a:txBody>
                    <a:bodyPr/>
                    <a:lstStyle/>
                    <a:p>
                      <a:r>
                        <a:rPr lang="en-GB" sz="1800" dirty="0">
                          <a:latin typeface="Arial" panose="020B0604020202020204" pitchFamily="34" charset="0"/>
                          <a:cs typeface="Arial" panose="020B0604020202020204" pitchFamily="34" charset="0"/>
                        </a:rPr>
                        <a:t>Already presented to March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August</a:t>
                      </a:r>
                    </a:p>
                  </a:txBody>
                  <a:tcPr/>
                </a:tc>
                <a:extLst>
                  <a:ext uri="{0D108BD9-81ED-4DB2-BD59-A6C34878D82A}">
                    <a16:rowId xmlns:a16="http://schemas.microsoft.com/office/drawing/2014/main" val="1200571657"/>
                  </a:ext>
                </a:extLst>
              </a:tr>
              <a:tr h="534461">
                <a:tc>
                  <a:txBody>
                    <a:bodyPr/>
                    <a:lstStyle/>
                    <a:p>
                      <a:r>
                        <a:rPr lang="en-GB" sz="1800" b="1" dirty="0">
                          <a:latin typeface="Arial" panose="020B0604020202020204" pitchFamily="34" charset="0"/>
                          <a:cs typeface="Arial" panose="020B0604020202020204" pitchFamily="34" charset="0"/>
                        </a:rPr>
                        <a:t>CMP324/325</a:t>
                      </a:r>
                    </a:p>
                  </a:txBody>
                  <a:tcPr/>
                </a:tc>
                <a:tc>
                  <a:txBody>
                    <a:bodyPr/>
                    <a:lstStyle/>
                    <a:p>
                      <a:r>
                        <a:rPr lang="en-GB" sz="1800" dirty="0">
                          <a:latin typeface="Arial" panose="020B0604020202020204" pitchFamily="34" charset="0"/>
                          <a:cs typeface="Arial" panose="020B0604020202020204" pitchFamily="34" charset="0"/>
                        </a:rPr>
                        <a:t>Already presented to May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Already presented to July Panel</a:t>
                      </a:r>
                    </a:p>
                  </a:txBody>
                  <a:tcPr/>
                </a:tc>
                <a:extLst>
                  <a:ext uri="{0D108BD9-81ED-4DB2-BD59-A6C34878D82A}">
                    <a16:rowId xmlns:a16="http://schemas.microsoft.com/office/drawing/2014/main" val="557779766"/>
                  </a:ext>
                </a:extLst>
              </a:tr>
            </a:tbl>
          </a:graphicData>
        </a:graphic>
      </p:graphicFrame>
    </p:spTree>
    <p:extLst>
      <p:ext uri="{BB962C8B-B14F-4D97-AF65-F5344CB8AC3E}">
        <p14:creationId xmlns:p14="http://schemas.microsoft.com/office/powerpoint/2010/main" val="1245769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sz="3600" b="1" dirty="0">
                <a:solidFill>
                  <a:srgbClr val="FFBF22"/>
                </a:solidFill>
                <a:latin typeface="Helvetica Neue LT Std 65 Medium" panose="020B0604020202020204"/>
              </a:rPr>
              <a:t>Asks of Panel (as at 20 August 2020)</a:t>
            </a:r>
          </a:p>
        </p:txBody>
      </p:sp>
      <p:graphicFrame>
        <p:nvGraphicFramePr>
          <p:cNvPr id="4" name="Diagram 3">
            <a:extLst>
              <a:ext uri="{FF2B5EF4-FFF2-40B4-BE49-F238E27FC236}">
                <a16:creationId xmlns:a16="http://schemas.microsoft.com/office/drawing/2014/main" id="{6E873965-828C-40CF-AB4D-511763F6A415}"/>
              </a:ext>
            </a:extLst>
          </p:cNvPr>
          <p:cNvGraphicFramePr/>
          <p:nvPr>
            <p:extLst>
              <p:ext uri="{D42A27DB-BD31-4B8C-83A1-F6EECF244321}">
                <p14:modId xmlns:p14="http://schemas.microsoft.com/office/powerpoint/2010/main" val="1999432449"/>
              </p:ext>
            </p:extLst>
          </p:nvPr>
        </p:nvGraphicFramePr>
        <p:xfrm>
          <a:off x="81449" y="635646"/>
          <a:ext cx="11316653" cy="49925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943912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2884028"/>
            <a:ext cx="7079318" cy="1227137"/>
          </a:xfrm>
          <a:solidFill>
            <a:schemeClr val="bg1"/>
          </a:solidFill>
        </p:spPr>
        <p:txBody>
          <a:bodyPr/>
          <a:lstStyle/>
          <a:p>
            <a:r>
              <a:rPr lang="en-GB" sz="4000" b="1" dirty="0"/>
              <a:t>Discussions on Prioritisation  </a:t>
            </a:r>
          </a:p>
        </p:txBody>
      </p:sp>
    </p:spTree>
    <p:extLst>
      <p:ext uri="{BB962C8B-B14F-4D97-AF65-F5344CB8AC3E}">
        <p14:creationId xmlns:p14="http://schemas.microsoft.com/office/powerpoint/2010/main" val="24201898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734111"/>
          </a:xfrm>
        </p:spPr>
        <p:txBody>
          <a:bodyPr/>
          <a:lstStyle/>
          <a:p>
            <a:r>
              <a:rPr lang="en-US" sz="4000" b="1" dirty="0"/>
              <a:t>Prioritisation Principles</a:t>
            </a:r>
          </a:p>
        </p:txBody>
      </p:sp>
      <p:graphicFrame>
        <p:nvGraphicFramePr>
          <p:cNvPr id="6" name="Table 5">
            <a:extLst>
              <a:ext uri="{FF2B5EF4-FFF2-40B4-BE49-F238E27FC236}">
                <a16:creationId xmlns:a16="http://schemas.microsoft.com/office/drawing/2014/main" id="{2ECDC8F7-3BC0-4622-997B-AB5D32CBB745}"/>
              </a:ext>
            </a:extLst>
          </p:cNvPr>
          <p:cNvGraphicFramePr>
            <a:graphicFrameLocks noGrp="1"/>
          </p:cNvGraphicFramePr>
          <p:nvPr>
            <p:extLst>
              <p:ext uri="{D42A27DB-BD31-4B8C-83A1-F6EECF244321}">
                <p14:modId xmlns:p14="http://schemas.microsoft.com/office/powerpoint/2010/main" val="2272756461"/>
              </p:ext>
            </p:extLst>
          </p:nvPr>
        </p:nvGraphicFramePr>
        <p:xfrm>
          <a:off x="327081" y="845650"/>
          <a:ext cx="11611700" cy="4693911"/>
        </p:xfrm>
        <a:graphic>
          <a:graphicData uri="http://schemas.openxmlformats.org/drawingml/2006/table">
            <a:tbl>
              <a:tblPr firstRow="1" firstCol="1" bandRow="1">
                <a:tableStyleId>{5C22544A-7EE6-4342-B048-85BDC9FD1C3A}</a:tableStyleId>
              </a:tblPr>
              <a:tblGrid>
                <a:gridCol w="1804355">
                  <a:extLst>
                    <a:ext uri="{9D8B030D-6E8A-4147-A177-3AD203B41FA5}">
                      <a16:colId xmlns:a16="http://schemas.microsoft.com/office/drawing/2014/main" val="1995602754"/>
                    </a:ext>
                  </a:extLst>
                </a:gridCol>
                <a:gridCol w="9807345">
                  <a:extLst>
                    <a:ext uri="{9D8B030D-6E8A-4147-A177-3AD203B41FA5}">
                      <a16:colId xmlns:a16="http://schemas.microsoft.com/office/drawing/2014/main" val="3227837869"/>
                    </a:ext>
                  </a:extLst>
                </a:gridCol>
              </a:tblGrid>
              <a:tr h="1313748">
                <a:tc gridSpan="2">
                  <a:txBody>
                    <a:bodyPr/>
                    <a:lstStyle/>
                    <a:p>
                      <a:pPr algn="ctr">
                        <a:spcAft>
                          <a:spcPts val="0"/>
                        </a:spcAft>
                      </a:pPr>
                      <a:r>
                        <a:rPr lang="en-GB" sz="1600" dirty="0">
                          <a:effectLst/>
                          <a:latin typeface="Arial" panose="020B0604020202020204" pitchFamily="34" charset="0"/>
                          <a:cs typeface="Arial" panose="020B0604020202020204" pitchFamily="34" charset="0"/>
                        </a:rPr>
                        <a:t>Section 8: 8.19.1.(e) makes the following provision for the Panel and states “Having regard to the </a:t>
                      </a:r>
                      <a:r>
                        <a:rPr lang="en-GB" sz="1600" u="sng" dirty="0">
                          <a:effectLst/>
                          <a:latin typeface="Arial" panose="020B0604020202020204" pitchFamily="34" charset="0"/>
                          <a:cs typeface="Arial" panose="020B0604020202020204" pitchFamily="34" charset="0"/>
                        </a:rPr>
                        <a:t>complexity, importance and urgency </a:t>
                      </a:r>
                      <a:r>
                        <a:rPr lang="en-GB" sz="1600" dirty="0">
                          <a:effectLst/>
                          <a:latin typeface="Arial" panose="020B0604020202020204" pitchFamily="34" charset="0"/>
                          <a:cs typeface="Arial" panose="020B0604020202020204" pitchFamily="34" charset="0"/>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300063">
                <a:tc>
                  <a:txBody>
                    <a:bodyPr/>
                    <a:lstStyle/>
                    <a:p>
                      <a:pPr algn="ctr">
                        <a:spcAft>
                          <a:spcPts val="0"/>
                        </a:spcAft>
                      </a:pPr>
                      <a:r>
                        <a:rPr lang="en-GB" sz="1600" dirty="0">
                          <a:effectLst/>
                          <a:latin typeface="Arial" panose="020B0604020202020204" pitchFamily="34" charset="0"/>
                          <a:cs typeface="Arial" panose="020B0604020202020204" pitchFamily="34" charset="0"/>
                        </a:rPr>
                        <a:t>Complexity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811050732"/>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Importance</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2335386639"/>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Urgency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A modification which requires speedy consideration within the code governance process, both complexity and importance should be factors considered in evaluating urgency as well as the timescales for implementation within the respective code.   </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3198854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336406"/>
            <a:ext cx="8544243" cy="2421176"/>
          </a:xfrm>
          <a:solidFill>
            <a:schemeClr val="bg1"/>
          </a:solidFill>
        </p:spPr>
        <p:txBody>
          <a:bodyPr/>
          <a:lstStyle/>
          <a:p>
            <a:r>
              <a:rPr lang="en-GB" sz="2400" b="1" dirty="0">
                <a:solidFill>
                  <a:schemeClr val="tx1"/>
                </a:solidFill>
                <a:cs typeface="Arial"/>
              </a:rPr>
              <a:t>CMP340/343 - </a:t>
            </a:r>
            <a:r>
              <a:rPr lang="en-GB" sz="2400" b="1" dirty="0">
                <a:solidFill>
                  <a:schemeClr val="tx1"/>
                </a:solidFill>
              </a:rPr>
              <a:t>Transmission Demand Residual bandings and allocation for 1 April 2022 implementation (TCR) (CMP343) and Consequential changes for CMP343 (CMP340)</a:t>
            </a:r>
          </a:p>
          <a:p>
            <a:r>
              <a:rPr lang="en-GB" sz="2400" b="1" dirty="0">
                <a:solidFill>
                  <a:schemeClr val="tx1"/>
                </a:solidFill>
              </a:rPr>
              <a:t>Paul Mullen – Code Admin NGESO</a:t>
            </a: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Workgroup Reports</a:t>
            </a:r>
          </a:p>
        </p:txBody>
      </p:sp>
    </p:spTree>
    <p:extLst>
      <p:ext uri="{BB962C8B-B14F-4D97-AF65-F5344CB8AC3E}">
        <p14:creationId xmlns:p14="http://schemas.microsoft.com/office/powerpoint/2010/main" val="2496902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9596303" cy="1294863"/>
          </a:xfrm>
        </p:spPr>
        <p:txBody>
          <a:bodyPr/>
          <a:lstStyle/>
          <a:p>
            <a:r>
              <a:rPr lang="en-GB" altLang="en-US" sz="3733" dirty="0">
                <a:solidFill>
                  <a:srgbClr val="FFBF22"/>
                </a:solidFill>
              </a:rPr>
              <a:t>CMP343/340 Background</a:t>
            </a:r>
            <a:endParaRPr lang="en-GB" altLang="en-US" sz="1867" b="0" dirty="0">
              <a:solidFill>
                <a:srgbClr val="FFBF22"/>
              </a:solidFill>
            </a:endParaRPr>
          </a:p>
        </p:txBody>
      </p:sp>
      <p:sp>
        <p:nvSpPr>
          <p:cNvPr id="3" name="Rectangle 2"/>
          <p:cNvSpPr/>
          <p:nvPr/>
        </p:nvSpPr>
        <p:spPr>
          <a:xfrm>
            <a:off x="239349" y="1006369"/>
            <a:ext cx="11521280" cy="4371005"/>
          </a:xfrm>
          <a:prstGeom prst="rect">
            <a:avLst/>
          </a:prstGeom>
        </p:spPr>
        <p:txBody>
          <a:bodyPr wrap="square" anchor="t">
            <a:spAutoFit/>
          </a:bodyPr>
          <a:lstStyle/>
          <a:p>
            <a:pPr marL="228594" indent="-228594" algn="just" defTabSz="554478">
              <a:buFont typeface="Arial" panose="020B0604020202020204" pitchFamily="34" charset="0"/>
              <a:buChar char="•"/>
              <a:defRPr/>
            </a:pPr>
            <a:r>
              <a:rPr lang="en-GB" dirty="0"/>
              <a:t>CMP343 creates a methodology to determine (i) the charging Bands and (ii) the tariffs for each Band, in order to charge the Transmission Demand Residual (TDR). CMP340 develops the definitions required for CMP343. Both CMP343 and CMP340 were proposed by ESO. </a:t>
            </a:r>
          </a:p>
          <a:p>
            <a:pPr marL="228594" indent="-228594" algn="just" defTabSz="554478">
              <a:buFont typeface="Arial" panose="020B0604020202020204" pitchFamily="34" charset="0"/>
              <a:buChar char="•"/>
              <a:defRPr/>
            </a:pPr>
            <a:endParaRPr lang="en-GB" dirty="0"/>
          </a:p>
          <a:p>
            <a:pPr marL="228594" indent="-228594" algn="just" defTabSz="554478">
              <a:buFont typeface="Arial" panose="020B0604020202020204" pitchFamily="34" charset="0"/>
              <a:buChar char="•"/>
              <a:defRPr/>
            </a:pPr>
            <a:r>
              <a:rPr lang="en-GB" dirty="0">
                <a:solidFill>
                  <a:srgbClr val="454545"/>
                </a:solidFill>
              </a:rPr>
              <a:t>The CUSC Panel on 29 May 2020 unanimously agreed that CMP343 should follow the standard governance route and proceed to a Workgroup and should be worked on jointly with CMP340 (which has been raised at a Special Panel on 18 March 2020).</a:t>
            </a:r>
            <a:endParaRPr lang="en-GB" dirty="0"/>
          </a:p>
          <a:p>
            <a:pPr algn="just" defTabSz="554478">
              <a:defRPr/>
            </a:pPr>
            <a:endParaRPr lang="en-GB" sz="1867" dirty="0">
              <a:solidFill>
                <a:srgbClr val="454545"/>
              </a:solidFill>
              <a:latin typeface="Arial" panose="020B0604020202020204"/>
              <a:ea typeface="+mn-lt"/>
              <a:cs typeface="Arial" panose="020B0604020202020204"/>
            </a:endParaRPr>
          </a:p>
          <a:p>
            <a:pPr marL="228594" indent="-228594" algn="just" defTabSz="554478">
              <a:buFont typeface="Arial" panose="020B0604020202020204" pitchFamily="34" charset="0"/>
              <a:buChar char="•"/>
              <a:defRPr/>
            </a:pPr>
            <a:r>
              <a:rPr lang="en-GB" sz="1867" dirty="0">
                <a:solidFill>
                  <a:srgbClr val="454545"/>
                </a:solidFill>
                <a:latin typeface="Arial" panose="020B0604020202020204"/>
              </a:rPr>
              <a:t>Workgroup Consultation ran from 10 July 2020 to 31 July 2020 with 12 non-confidential responses and  confidential response. </a:t>
            </a:r>
          </a:p>
          <a:p>
            <a:pPr marL="783072" lvl="2" indent="-228594" algn="just" defTabSz="554478">
              <a:buFont typeface="Arial" panose="020B0604020202020204" pitchFamily="34" charset="0"/>
              <a:buChar char="•"/>
              <a:defRPr/>
            </a:pPr>
            <a:r>
              <a:rPr lang="en-GB" sz="1867" dirty="0">
                <a:solidFill>
                  <a:srgbClr val="454545"/>
                </a:solidFill>
                <a:latin typeface="Arial" panose="020B0604020202020204"/>
              </a:rPr>
              <a:t>9 Workgroup Alternatives were raised for CMP343.</a:t>
            </a:r>
          </a:p>
          <a:p>
            <a:pPr marL="783072" lvl="2" indent="-228594" algn="just" defTabSz="554478">
              <a:buFont typeface="Arial" panose="020B0604020202020204" pitchFamily="34" charset="0"/>
              <a:buChar char="•"/>
              <a:defRPr/>
            </a:pPr>
            <a:r>
              <a:rPr lang="en-GB" sz="1867" dirty="0">
                <a:solidFill>
                  <a:srgbClr val="454545"/>
                </a:solidFill>
                <a:latin typeface="Arial" panose="020B0604020202020204"/>
              </a:rPr>
              <a:t>2</a:t>
            </a:r>
            <a:r>
              <a:rPr lang="en-GB" sz="1867" dirty="0">
                <a:solidFill>
                  <a:srgbClr val="454545"/>
                </a:solidFill>
              </a:rPr>
              <a:t> Workgroup Alternatives were raised for CMP340.</a:t>
            </a:r>
          </a:p>
          <a:p>
            <a:pPr marL="554478" lvl="2" algn="just" defTabSz="554478">
              <a:defRPr/>
            </a:pPr>
            <a:endParaRPr lang="en-GB" sz="1867" dirty="0">
              <a:solidFill>
                <a:srgbClr val="454545"/>
              </a:solidFill>
              <a:latin typeface="Arial" panose="020B0604020202020204"/>
            </a:endParaRPr>
          </a:p>
          <a:p>
            <a:pPr marL="325872" lvl="1" indent="-228594" algn="just" defTabSz="554478">
              <a:buFont typeface="Arial" panose="020B0604020202020204" pitchFamily="34" charset="0"/>
              <a:buChar char="•"/>
              <a:defRPr/>
            </a:pPr>
            <a:r>
              <a:rPr lang="en-GB" sz="1867" dirty="0">
                <a:solidFill>
                  <a:srgbClr val="454545"/>
                </a:solidFill>
                <a:latin typeface="Arial" panose="020B0604020202020204"/>
              </a:rPr>
              <a:t>Workgroup Vote took place 12 August 2020.</a:t>
            </a:r>
          </a:p>
          <a:p>
            <a:pPr marL="783072" lvl="2" indent="-228594" algn="just" defTabSz="554478">
              <a:buFont typeface="Arial" panose="020B0604020202020204" pitchFamily="34" charset="0"/>
              <a:buChar char="•"/>
              <a:defRPr/>
            </a:pPr>
            <a:endParaRPr lang="en-GB" sz="1867" dirty="0">
              <a:solidFill>
                <a:srgbClr val="454545"/>
              </a:solidFill>
              <a:latin typeface="Arial" panose="020B0604020202020204"/>
            </a:endParaRPr>
          </a:p>
          <a:p>
            <a:pPr defTabSz="554478">
              <a:defRPr/>
            </a:pPr>
            <a:endParaRPr lang="en-GB" altLang="en-US" sz="267" dirty="0">
              <a:solidFill>
                <a:srgbClr val="454545"/>
              </a:solidFill>
              <a:latin typeface="Arial" panose="020B0604020202020204"/>
              <a:cs typeface="Arial" panose="020B0604020202020204"/>
            </a:endParaRPr>
          </a:p>
        </p:txBody>
      </p:sp>
      <p:sp>
        <p:nvSpPr>
          <p:cNvPr id="9" name="Rectangle 4">
            <a:extLst>
              <a:ext uri="{FF2B5EF4-FFF2-40B4-BE49-F238E27FC236}">
                <a16:creationId xmlns:a16="http://schemas.microsoft.com/office/drawing/2014/main" id="{7DE34482-082B-4715-9BEA-1ED36800C12C}"/>
              </a:ext>
            </a:extLst>
          </p:cNvPr>
          <p:cNvSpPr>
            <a:spLocks noChangeArrowheads="1"/>
          </p:cNvSpPr>
          <p:nvPr/>
        </p:nvSpPr>
        <p:spPr bwMode="auto">
          <a:xfrm>
            <a:off x="3324225" y="25542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GB" altLang="en-US" sz="1800" b="0" i="0" u="none" strike="noStrike" cap="none" normalizeH="0" baseline="0" dirty="0">
                <a:ln>
                  <a:noFill/>
                </a:ln>
                <a:solidFill>
                  <a:schemeClr val="tx1"/>
                </a:solidFill>
                <a:effectLst/>
                <a:latin typeface="Arial" panose="020B0604020202020204" pitchFamily="34" charset="0"/>
              </a:rPr>
            </a:b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044696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329259" cy="1294863"/>
          </a:xfrm>
        </p:spPr>
        <p:txBody>
          <a:bodyPr/>
          <a:lstStyle/>
          <a:p>
            <a:r>
              <a:rPr lang="en-GB" altLang="en-US" sz="3733" dirty="0">
                <a:solidFill>
                  <a:srgbClr val="FFBF22"/>
                </a:solidFill>
              </a:rPr>
              <a:t>CMP343/340 Workgroup Consultation Responses</a:t>
            </a:r>
            <a:endParaRPr lang="en-GB" altLang="en-US" sz="1867" b="0" dirty="0">
              <a:solidFill>
                <a:srgbClr val="FFBF22"/>
              </a:solidFill>
            </a:endParaRPr>
          </a:p>
        </p:txBody>
      </p:sp>
      <p:sp>
        <p:nvSpPr>
          <p:cNvPr id="3" name="Rectangle 2"/>
          <p:cNvSpPr/>
          <p:nvPr/>
        </p:nvSpPr>
        <p:spPr>
          <a:xfrm>
            <a:off x="239349" y="1316766"/>
            <a:ext cx="11521280" cy="1733680"/>
          </a:xfrm>
          <a:prstGeom prst="rect">
            <a:avLst/>
          </a:prstGeom>
        </p:spPr>
        <p:txBody>
          <a:bodyPr wrap="square">
            <a:spAutoFit/>
          </a:bodyPr>
          <a:lstStyle/>
          <a:p>
            <a:pPr marL="554478" lvl="2" algn="just" defTabSz="554478"/>
            <a:endParaRPr lang="en-US" sz="1867" dirty="0">
              <a:solidFill>
                <a:srgbClr val="454545"/>
              </a:solidFill>
              <a:highlight>
                <a:srgbClr val="FFFF00"/>
              </a:highlight>
              <a:latin typeface="Arial" panose="020B0604020202020204"/>
            </a:endParaRPr>
          </a:p>
          <a:p>
            <a:pPr algn="just" defTabSz="554478">
              <a:defRPr/>
            </a:pPr>
            <a:endParaRPr lang="en-GB" altLang="en-US" sz="2133" dirty="0">
              <a:solidFill>
                <a:srgbClr val="454545"/>
              </a:solidFill>
              <a:highlight>
                <a:srgbClr val="FBE64D"/>
              </a:highlight>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sp>
        <p:nvSpPr>
          <p:cNvPr id="2" name="Rectangle 1"/>
          <p:cNvSpPr/>
          <p:nvPr/>
        </p:nvSpPr>
        <p:spPr>
          <a:xfrm>
            <a:off x="431371" y="1118131"/>
            <a:ext cx="11544612" cy="4903971"/>
          </a:xfrm>
          <a:prstGeom prst="rect">
            <a:avLst/>
          </a:prstGeom>
        </p:spPr>
        <p:txBody>
          <a:bodyPr wrap="square">
            <a:spAutoFit/>
          </a:bodyPr>
          <a:lstStyle/>
          <a:p>
            <a:r>
              <a:rPr lang="en-GB" b="1" dirty="0"/>
              <a:t>General:</a:t>
            </a:r>
          </a:p>
          <a:p>
            <a:endParaRPr lang="en-GB" b="1" dirty="0"/>
          </a:p>
          <a:p>
            <a:pPr marL="285750" lvl="0" indent="-285750">
              <a:buFont typeface="Arial" panose="020B0604020202020204" pitchFamily="34" charset="0"/>
              <a:buChar char="•"/>
            </a:pPr>
            <a:r>
              <a:rPr lang="en-GB" dirty="0"/>
              <a:t>Support across a range of options; however, there is need to ensure consistency as much as possible across Transmission and Distribution;</a:t>
            </a:r>
            <a:endParaRPr lang="en-GB" sz="1200" dirty="0"/>
          </a:p>
          <a:p>
            <a:pPr marL="285750" lvl="0" indent="-285750">
              <a:buFont typeface="Arial" panose="020B0604020202020204" pitchFamily="34" charset="0"/>
              <a:buChar char="•"/>
            </a:pPr>
            <a:r>
              <a:rPr lang="en-GB" dirty="0"/>
              <a:t>Respondents were broadly happy with the delayed implementation date; however, there were still some who felt 2022 was too early;</a:t>
            </a:r>
            <a:endParaRPr lang="en-GB" sz="1200" dirty="0"/>
          </a:p>
          <a:p>
            <a:pPr marL="285750" lvl="0" indent="-285750">
              <a:buFont typeface="Arial" panose="020B0604020202020204" pitchFamily="34" charset="0"/>
              <a:buChar char="•"/>
            </a:pPr>
            <a:r>
              <a:rPr lang="en-GB" dirty="0"/>
              <a:t>The Workgroup were asked to consider whether Transmission connected sites can be charged/allocated based on allowed/agreed capacity or voltage rather than consumption.</a:t>
            </a:r>
          </a:p>
          <a:p>
            <a:pPr lvl="0"/>
            <a:endParaRPr lang="en-GB" sz="1200" dirty="0"/>
          </a:p>
          <a:p>
            <a:pPr lvl="0"/>
            <a:r>
              <a:rPr lang="en-GB" b="1" dirty="0"/>
              <a:t>On the number of transmission bands:</a:t>
            </a:r>
          </a:p>
          <a:p>
            <a:pPr lvl="0"/>
            <a:endParaRPr lang="en-GB" sz="1200" b="1" dirty="0"/>
          </a:p>
          <a:p>
            <a:pPr marL="285750" indent="-285750">
              <a:buFont typeface="Arial" panose="020B0604020202020204" pitchFamily="34" charset="0"/>
              <a:buChar char="•"/>
            </a:pPr>
            <a:r>
              <a:rPr lang="en-GB" dirty="0"/>
              <a:t>The majority were supportive of having just 1 transmission band given the low numbers of transmission sites, as this avoids creating ‘cliff edges’ at the band boundaries and there is no risk of gaming;</a:t>
            </a:r>
            <a:endParaRPr lang="en-GB" sz="1200" dirty="0"/>
          </a:p>
          <a:p>
            <a:pPr marL="285750" indent="-285750">
              <a:buFont typeface="Arial" panose="020B0604020202020204" pitchFamily="34" charset="0"/>
              <a:buChar char="•"/>
            </a:pPr>
            <a:r>
              <a:rPr lang="en-GB" dirty="0"/>
              <a:t>There was some support for having 4 transmission bands, as this avoids distortive charges between small and large sites and delivers more cost reflective prices to sites connected at Transmission;</a:t>
            </a:r>
            <a:endParaRPr lang="en-GB" sz="1200" dirty="0"/>
          </a:p>
          <a:p>
            <a:pPr marL="285750" indent="-285750">
              <a:buFont typeface="Arial" panose="020B0604020202020204" pitchFamily="34" charset="0"/>
              <a:buChar char="•"/>
            </a:pPr>
            <a:r>
              <a:rPr lang="en-GB" dirty="0"/>
              <a:t>No respondent opted for 2 transmission bands; however, there was general agreement that 85% would be the most appropriate percentile split.</a:t>
            </a:r>
            <a:endParaRPr lang="en-GB" sz="1200" dirty="0"/>
          </a:p>
          <a:p>
            <a:pPr marL="277240" lvl="1" algn="just" defTabSz="554478"/>
            <a:endParaRPr lang="en-GB" sz="1867" dirty="0">
              <a:solidFill>
                <a:srgbClr val="454545"/>
              </a:solidFill>
              <a:latin typeface="Arial" panose="020B0604020202020204"/>
            </a:endParaRPr>
          </a:p>
        </p:txBody>
      </p:sp>
    </p:spTree>
    <p:extLst>
      <p:ext uri="{BB962C8B-B14F-4D97-AF65-F5344CB8AC3E}">
        <p14:creationId xmlns:p14="http://schemas.microsoft.com/office/powerpoint/2010/main" val="3105125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329259" cy="1294863"/>
          </a:xfrm>
        </p:spPr>
        <p:txBody>
          <a:bodyPr/>
          <a:lstStyle/>
          <a:p>
            <a:r>
              <a:rPr lang="en-GB" altLang="en-US" sz="3733" dirty="0">
                <a:solidFill>
                  <a:srgbClr val="FFBF22"/>
                </a:solidFill>
              </a:rPr>
              <a:t>CMP343/340 Workgroup Consultation Responses</a:t>
            </a:r>
            <a:endParaRPr lang="en-GB" altLang="en-US" sz="1867" b="0" dirty="0">
              <a:solidFill>
                <a:srgbClr val="FFBF22"/>
              </a:solidFill>
            </a:endParaRPr>
          </a:p>
        </p:txBody>
      </p:sp>
      <p:sp>
        <p:nvSpPr>
          <p:cNvPr id="3" name="Rectangle 2"/>
          <p:cNvSpPr/>
          <p:nvPr/>
        </p:nvSpPr>
        <p:spPr>
          <a:xfrm>
            <a:off x="239349" y="1316766"/>
            <a:ext cx="11521280" cy="1733680"/>
          </a:xfrm>
          <a:prstGeom prst="rect">
            <a:avLst/>
          </a:prstGeom>
        </p:spPr>
        <p:txBody>
          <a:bodyPr wrap="square">
            <a:spAutoFit/>
          </a:bodyPr>
          <a:lstStyle/>
          <a:p>
            <a:pPr marL="554478" lvl="2" algn="just" defTabSz="554478"/>
            <a:endParaRPr lang="en-US" sz="1867" dirty="0">
              <a:solidFill>
                <a:srgbClr val="454545"/>
              </a:solidFill>
              <a:highlight>
                <a:srgbClr val="FFFF00"/>
              </a:highlight>
              <a:latin typeface="Arial" panose="020B0604020202020204"/>
            </a:endParaRPr>
          </a:p>
          <a:p>
            <a:pPr algn="just" defTabSz="554478">
              <a:defRPr/>
            </a:pPr>
            <a:endParaRPr lang="en-GB" altLang="en-US" sz="2133" dirty="0">
              <a:solidFill>
                <a:srgbClr val="454545"/>
              </a:solidFill>
              <a:highlight>
                <a:srgbClr val="FBE64D"/>
              </a:highlight>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sp>
        <p:nvSpPr>
          <p:cNvPr id="2" name="Rectangle 1"/>
          <p:cNvSpPr/>
          <p:nvPr/>
        </p:nvSpPr>
        <p:spPr>
          <a:xfrm>
            <a:off x="431371" y="1118131"/>
            <a:ext cx="11544612" cy="2780313"/>
          </a:xfrm>
          <a:prstGeom prst="rect">
            <a:avLst/>
          </a:prstGeom>
        </p:spPr>
        <p:txBody>
          <a:bodyPr wrap="square">
            <a:spAutoFit/>
          </a:bodyPr>
          <a:lstStyle/>
          <a:p>
            <a:pPr lvl="0"/>
            <a:r>
              <a:rPr lang="en-GB" b="1" dirty="0"/>
              <a:t>On the treatment of zones that have a negative locational tariff:</a:t>
            </a:r>
          </a:p>
          <a:p>
            <a:pPr lvl="0"/>
            <a:endParaRPr lang="en-GB" sz="1200" b="1" dirty="0"/>
          </a:p>
          <a:p>
            <a:pPr lvl="1"/>
            <a:r>
              <a:rPr lang="en-GB" dirty="0"/>
              <a:t>There was majority support for flooring the locational tariff to £0/kW as this minimises the risk of incentive for demand sites to consumer more power at peak times;</a:t>
            </a:r>
            <a:endParaRPr lang="en-GB" sz="1200" dirty="0"/>
          </a:p>
          <a:p>
            <a:pPr lvl="1"/>
            <a:r>
              <a:rPr lang="en-GB" dirty="0"/>
              <a:t>There was some support for no flooring as this appears to be consistent with Ofgem’s Direction;</a:t>
            </a:r>
            <a:endParaRPr lang="en-GB" sz="1200" dirty="0"/>
          </a:p>
          <a:p>
            <a:pPr lvl="1"/>
            <a:r>
              <a:rPr lang="en-GB" dirty="0"/>
              <a:t>There was also some support for the £/site/day locational adjustment to negative locational charges, although others believed this was too complex to introduce for 1 Charging Year.</a:t>
            </a:r>
            <a:endParaRPr lang="en-GB" sz="1200" dirty="0"/>
          </a:p>
          <a:p>
            <a:pPr lvl="0"/>
            <a:endParaRPr lang="en-GB" dirty="0"/>
          </a:p>
          <a:p>
            <a:pPr lvl="0"/>
            <a:r>
              <a:rPr lang="en-GB" b="1" dirty="0"/>
              <a:t>There was support for charging UMS on a volumetric basis.</a:t>
            </a:r>
            <a:endParaRPr lang="en-GB" sz="1200" b="1" dirty="0"/>
          </a:p>
          <a:p>
            <a:pPr marL="277240" lvl="1" algn="just" defTabSz="554478"/>
            <a:endParaRPr lang="en-GB" sz="1867" dirty="0">
              <a:solidFill>
                <a:srgbClr val="454545"/>
              </a:solidFill>
              <a:latin typeface="Arial" panose="020B0604020202020204"/>
            </a:endParaRPr>
          </a:p>
        </p:txBody>
      </p:sp>
    </p:spTree>
    <p:extLst>
      <p:ext uri="{BB962C8B-B14F-4D97-AF65-F5344CB8AC3E}">
        <p14:creationId xmlns:p14="http://schemas.microsoft.com/office/powerpoint/2010/main" val="2133116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467158"/>
            <a:ext cx="9596303" cy="1294863"/>
          </a:xfrm>
        </p:spPr>
        <p:txBody>
          <a:bodyPr/>
          <a:lstStyle/>
          <a:p>
            <a:r>
              <a:rPr lang="en-GB" altLang="en-US" sz="3733" dirty="0">
                <a:solidFill>
                  <a:srgbClr val="FFBF22"/>
                </a:solidFill>
              </a:rPr>
              <a:t>CMP343 Solutions</a:t>
            </a:r>
            <a:endParaRPr lang="en-GB" altLang="en-US" sz="1867" b="0" dirty="0">
              <a:solidFill>
                <a:srgbClr val="FFBF22"/>
              </a:solidFill>
            </a:endParaRPr>
          </a:p>
        </p:txBody>
      </p:sp>
      <p:sp>
        <p:nvSpPr>
          <p:cNvPr id="3" name="Rectangle 2"/>
          <p:cNvSpPr/>
          <p:nvPr/>
        </p:nvSpPr>
        <p:spPr>
          <a:xfrm>
            <a:off x="239349" y="1006369"/>
            <a:ext cx="11521280" cy="2913746"/>
          </a:xfrm>
          <a:prstGeom prst="rect">
            <a:avLst/>
          </a:prstGeom>
        </p:spPr>
        <p:txBody>
          <a:bodyPr wrap="square" anchor="t">
            <a:spAutoFit/>
          </a:bodyPr>
          <a:lstStyle/>
          <a:p>
            <a:pPr algn="just" defTabSz="554478">
              <a:defRPr/>
            </a:pPr>
            <a:r>
              <a:rPr lang="en-GB" b="1" dirty="0"/>
              <a:t>  CMP343 Original Solution</a:t>
            </a:r>
          </a:p>
          <a:p>
            <a:pPr algn="just" defTabSz="554478">
              <a:defRPr/>
            </a:pPr>
            <a:endParaRPr lang="en-GB" b="1" dirty="0"/>
          </a:p>
          <a:p>
            <a:pPr algn="just" defTabSz="554478">
              <a:defRPr/>
            </a:pPr>
            <a:endParaRPr lang="en-GB" b="1" dirty="0"/>
          </a:p>
          <a:p>
            <a:pPr algn="just" defTabSz="554478">
              <a:defRPr/>
            </a:pPr>
            <a:endParaRPr lang="en-GB" dirty="0"/>
          </a:p>
          <a:p>
            <a:pPr algn="just" defTabSz="554478">
              <a:defRPr/>
            </a:pPr>
            <a:endParaRPr lang="en-GB" dirty="0"/>
          </a:p>
          <a:p>
            <a:pPr marL="228594" indent="-228594" algn="just" defTabSz="554478">
              <a:buFont typeface="Arial" panose="020B0604020202020204" pitchFamily="34" charset="0"/>
              <a:buChar char="•"/>
              <a:defRPr/>
            </a:pPr>
            <a:endParaRPr lang="en-GB" dirty="0">
              <a:solidFill>
                <a:srgbClr val="454545"/>
              </a:solidFill>
            </a:endParaRPr>
          </a:p>
          <a:p>
            <a:pPr algn="just" defTabSz="554478">
              <a:defRPr/>
            </a:pPr>
            <a:endParaRPr lang="en-GB" dirty="0">
              <a:solidFill>
                <a:srgbClr val="454545"/>
              </a:solidFill>
            </a:endParaRPr>
          </a:p>
          <a:p>
            <a:pPr marL="228594" indent="-228594" algn="just" defTabSz="554478">
              <a:buFont typeface="Arial" panose="020B0604020202020204" pitchFamily="34" charset="0"/>
              <a:buChar char="•"/>
              <a:defRPr/>
            </a:pPr>
            <a:endParaRPr lang="en-GB" dirty="0">
              <a:solidFill>
                <a:srgbClr val="454545"/>
              </a:solidFill>
            </a:endParaRPr>
          </a:p>
          <a:p>
            <a:pPr marL="228594" indent="-228594" algn="just" defTabSz="554478">
              <a:buFont typeface="Arial" panose="020B0604020202020204" pitchFamily="34" charset="0"/>
              <a:buChar char="•"/>
              <a:defRPr/>
            </a:pPr>
            <a:endParaRPr lang="en-GB" dirty="0">
              <a:solidFill>
                <a:srgbClr val="454545"/>
              </a:solidFill>
            </a:endParaRPr>
          </a:p>
          <a:p>
            <a:pPr marL="783072" lvl="2" indent="-228594" algn="just" defTabSz="554478">
              <a:buFont typeface="Arial" panose="020B0604020202020204" pitchFamily="34" charset="0"/>
              <a:buChar char="•"/>
              <a:defRPr/>
            </a:pPr>
            <a:endParaRPr lang="en-GB" sz="1867" dirty="0">
              <a:solidFill>
                <a:srgbClr val="454545"/>
              </a:solidFill>
              <a:latin typeface="Arial" panose="020B0604020202020204"/>
            </a:endParaRPr>
          </a:p>
          <a:p>
            <a:pPr defTabSz="554478">
              <a:defRPr/>
            </a:pPr>
            <a:endParaRPr lang="en-GB" altLang="en-US" sz="267" dirty="0">
              <a:solidFill>
                <a:srgbClr val="454545"/>
              </a:solidFill>
              <a:latin typeface="Arial" panose="020B0604020202020204"/>
              <a:cs typeface="Arial" panose="020B0604020202020204"/>
            </a:endParaRPr>
          </a:p>
        </p:txBody>
      </p:sp>
      <p:graphicFrame>
        <p:nvGraphicFramePr>
          <p:cNvPr id="8" name="Table 7">
            <a:extLst>
              <a:ext uri="{FF2B5EF4-FFF2-40B4-BE49-F238E27FC236}">
                <a16:creationId xmlns:a16="http://schemas.microsoft.com/office/drawing/2014/main" id="{C150856E-20E9-48DF-8D0A-94F7490818C9}"/>
              </a:ext>
            </a:extLst>
          </p:cNvPr>
          <p:cNvGraphicFramePr>
            <a:graphicFrameLocks noGrp="1"/>
          </p:cNvGraphicFramePr>
          <p:nvPr>
            <p:extLst>
              <p:ext uri="{D42A27DB-BD31-4B8C-83A1-F6EECF244321}">
                <p14:modId xmlns:p14="http://schemas.microsoft.com/office/powerpoint/2010/main" val="3696777212"/>
              </p:ext>
            </p:extLst>
          </p:nvPr>
        </p:nvGraphicFramePr>
        <p:xfrm>
          <a:off x="431371" y="1475652"/>
          <a:ext cx="11221913" cy="914623"/>
        </p:xfrm>
        <a:graphic>
          <a:graphicData uri="http://schemas.openxmlformats.org/drawingml/2006/table">
            <a:tbl>
              <a:tblPr firstRow="1" firstCol="1" bandRow="1">
                <a:tableStyleId>{5C22544A-7EE6-4342-B048-85BDC9FD1C3A}</a:tableStyleId>
              </a:tblPr>
              <a:tblGrid>
                <a:gridCol w="3821210">
                  <a:extLst>
                    <a:ext uri="{9D8B030D-6E8A-4147-A177-3AD203B41FA5}">
                      <a16:colId xmlns:a16="http://schemas.microsoft.com/office/drawing/2014/main" val="2615403921"/>
                    </a:ext>
                  </a:extLst>
                </a:gridCol>
                <a:gridCol w="1941463">
                  <a:extLst>
                    <a:ext uri="{9D8B030D-6E8A-4147-A177-3AD203B41FA5}">
                      <a16:colId xmlns:a16="http://schemas.microsoft.com/office/drawing/2014/main" val="1976515540"/>
                    </a:ext>
                  </a:extLst>
                </a:gridCol>
                <a:gridCol w="3071626">
                  <a:extLst>
                    <a:ext uri="{9D8B030D-6E8A-4147-A177-3AD203B41FA5}">
                      <a16:colId xmlns:a16="http://schemas.microsoft.com/office/drawing/2014/main" val="998080178"/>
                    </a:ext>
                  </a:extLst>
                </a:gridCol>
                <a:gridCol w="2387614">
                  <a:extLst>
                    <a:ext uri="{9D8B030D-6E8A-4147-A177-3AD203B41FA5}">
                      <a16:colId xmlns:a16="http://schemas.microsoft.com/office/drawing/2014/main" val="3523846137"/>
                    </a:ext>
                  </a:extLst>
                </a:gridCol>
              </a:tblGrid>
              <a:tr h="914623">
                <a:tc>
                  <a:txBody>
                    <a:bodyPr/>
                    <a:lstStyle/>
                    <a:p>
                      <a:pPr>
                        <a:lnSpc>
                          <a:spcPts val="1500"/>
                        </a:lnSpc>
                        <a:spcBef>
                          <a:spcPts val="600"/>
                        </a:spcBef>
                        <a:spcAft>
                          <a:spcPts val="600"/>
                        </a:spcAft>
                      </a:pPr>
                      <a:r>
                        <a:rPr lang="en-NZ" sz="1400" dirty="0">
                          <a:effectLst/>
                        </a:rPr>
                        <a:t>The locational charge is floored at £0, in demand zones, where the locational demand TNUoS tariff is negative </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500"/>
                        </a:lnSpc>
                        <a:spcBef>
                          <a:spcPts val="600"/>
                        </a:spcBef>
                        <a:spcAft>
                          <a:spcPts val="600"/>
                        </a:spcAft>
                      </a:pPr>
                      <a:r>
                        <a:rPr lang="en-NZ" sz="1400" dirty="0">
                          <a:effectLst/>
                        </a:rPr>
                        <a:t>A single charging Band to charge the TDR to transmission connected sites </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500"/>
                        </a:lnSpc>
                        <a:spcBef>
                          <a:spcPts val="600"/>
                        </a:spcBef>
                        <a:spcAft>
                          <a:spcPts val="600"/>
                        </a:spcAft>
                      </a:pPr>
                      <a:r>
                        <a:rPr lang="en-NZ" sz="1400" dirty="0">
                          <a:effectLst/>
                        </a:rPr>
                        <a:t>A volumetric, p/kWh Residual charge for Unmetered Supply Final Demand Sites</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500"/>
                        </a:lnSpc>
                        <a:spcBef>
                          <a:spcPts val="600"/>
                        </a:spcBef>
                        <a:spcAft>
                          <a:spcPts val="600"/>
                        </a:spcAft>
                      </a:pPr>
                      <a:r>
                        <a:rPr lang="en-NZ" sz="1400" dirty="0">
                          <a:effectLst/>
                        </a:rPr>
                        <a:t>Implementation date of 1 April 2022 (as directed by the Authority)</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951122"/>
                  </a:ext>
                </a:extLst>
              </a:tr>
            </a:tbl>
          </a:graphicData>
        </a:graphic>
      </p:graphicFrame>
      <p:sp>
        <p:nvSpPr>
          <p:cNvPr id="9" name="Rectangle 4">
            <a:extLst>
              <a:ext uri="{FF2B5EF4-FFF2-40B4-BE49-F238E27FC236}">
                <a16:creationId xmlns:a16="http://schemas.microsoft.com/office/drawing/2014/main" id="{7DE34482-082B-4715-9BEA-1ED36800C12C}"/>
              </a:ext>
            </a:extLst>
          </p:cNvPr>
          <p:cNvSpPr>
            <a:spLocks noChangeArrowheads="1"/>
          </p:cNvSpPr>
          <p:nvPr/>
        </p:nvSpPr>
        <p:spPr bwMode="auto">
          <a:xfrm>
            <a:off x="3324225" y="25542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GB" altLang="en-US" sz="1800" b="0" i="0" u="none" strike="noStrike" cap="none" normalizeH="0" baseline="0" dirty="0">
                <a:ln>
                  <a:noFill/>
                </a:ln>
                <a:solidFill>
                  <a:schemeClr val="tx1"/>
                </a:solidFill>
                <a:effectLst/>
                <a:latin typeface="Arial" panose="020B0604020202020204" pitchFamily="34" charset="0"/>
              </a:rPr>
            </a:b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2" name="Rectangle 1">
            <a:extLst>
              <a:ext uri="{FF2B5EF4-FFF2-40B4-BE49-F238E27FC236}">
                <a16:creationId xmlns:a16="http://schemas.microsoft.com/office/drawing/2014/main" id="{0DF4E654-0081-4F95-B265-17C33D777E6F}"/>
              </a:ext>
            </a:extLst>
          </p:cNvPr>
          <p:cNvSpPr/>
          <p:nvPr/>
        </p:nvSpPr>
        <p:spPr>
          <a:xfrm>
            <a:off x="431371" y="2249019"/>
            <a:ext cx="10956100" cy="3416320"/>
          </a:xfrm>
          <a:prstGeom prst="rect">
            <a:avLst/>
          </a:prstGeom>
        </p:spPr>
        <p:txBody>
          <a:bodyPr wrap="square">
            <a:spAutoFit/>
          </a:bodyPr>
          <a:lstStyle/>
          <a:p>
            <a:endParaRPr lang="en-GB" dirty="0"/>
          </a:p>
          <a:p>
            <a:r>
              <a:rPr lang="en-GB" b="1" dirty="0"/>
              <a:t>CMP343 Workgroup Alternatives</a:t>
            </a:r>
          </a:p>
          <a:p>
            <a:endParaRPr lang="en-GB" b="1" dirty="0"/>
          </a:p>
          <a:p>
            <a:pPr marL="285750" indent="-285750" algn="just">
              <a:buFont typeface="Arial" panose="020B0604020202020204" pitchFamily="34" charset="0"/>
              <a:buChar char="•"/>
            </a:pPr>
            <a:r>
              <a:rPr lang="en-GB" dirty="0"/>
              <a:t>Options for 2 or 4 transmission bands determined by percentiles of consumption rather than a single transmission band.</a:t>
            </a:r>
          </a:p>
          <a:p>
            <a:pPr algn="just"/>
            <a:endParaRPr lang="en-GB" dirty="0"/>
          </a:p>
          <a:p>
            <a:pPr marL="285750" indent="-285750" algn="just">
              <a:buFont typeface="Arial" panose="020B0604020202020204" pitchFamily="34" charset="0"/>
              <a:buChar char="•"/>
            </a:pPr>
            <a:r>
              <a:rPr lang="en-GB" dirty="0"/>
              <a:t>Option to floor the locational charge at £0 where negative locational TNUoS charges. Note that these options only apply from 1 April 2022 to 31 March 2023.</a:t>
            </a:r>
          </a:p>
          <a:p>
            <a:pPr algn="just"/>
            <a:endParaRPr lang="en-GB" dirty="0"/>
          </a:p>
          <a:p>
            <a:pPr marL="285750" indent="-285750" algn="just">
              <a:buFont typeface="Arial" panose="020B0604020202020204" pitchFamily="34" charset="0"/>
              <a:buChar char="•"/>
            </a:pPr>
            <a:r>
              <a:rPr lang="en-GB" dirty="0"/>
              <a:t>WACM9 creates 2 transmission bands by segregating transmission connected demand by voltage rather than consumption; otherwise it is the same as the CMP343 Proposer’s Solution Proposal.</a:t>
            </a:r>
          </a:p>
          <a:p>
            <a:endParaRPr lang="en-GB" b="1" dirty="0"/>
          </a:p>
        </p:txBody>
      </p:sp>
    </p:spTree>
    <p:extLst>
      <p:ext uri="{BB962C8B-B14F-4D97-AF65-F5344CB8AC3E}">
        <p14:creationId xmlns:p14="http://schemas.microsoft.com/office/powerpoint/2010/main" val="28388843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60"/>
            <a:ext cx="9596303" cy="376988"/>
          </a:xfrm>
        </p:spPr>
        <p:txBody>
          <a:bodyPr/>
          <a:lstStyle/>
          <a:p>
            <a:r>
              <a:rPr lang="en-GB" altLang="en-US" sz="3733" dirty="0">
                <a:solidFill>
                  <a:srgbClr val="FFBF22"/>
                </a:solidFill>
              </a:rPr>
              <a:t>CMP343 Solutions</a:t>
            </a:r>
            <a:endParaRPr lang="en-GB" altLang="en-US" sz="1867" b="0" dirty="0">
              <a:solidFill>
                <a:srgbClr val="FFBF22"/>
              </a:solidFill>
            </a:endParaRPr>
          </a:p>
        </p:txBody>
      </p:sp>
      <p:sp>
        <p:nvSpPr>
          <p:cNvPr id="9" name="Rectangle 4">
            <a:extLst>
              <a:ext uri="{FF2B5EF4-FFF2-40B4-BE49-F238E27FC236}">
                <a16:creationId xmlns:a16="http://schemas.microsoft.com/office/drawing/2014/main" id="{7DE34482-082B-4715-9BEA-1ED36800C12C}"/>
              </a:ext>
            </a:extLst>
          </p:cNvPr>
          <p:cNvSpPr>
            <a:spLocks noChangeArrowheads="1"/>
          </p:cNvSpPr>
          <p:nvPr/>
        </p:nvSpPr>
        <p:spPr bwMode="auto">
          <a:xfrm>
            <a:off x="3324225" y="25542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GB" altLang="en-US" sz="1800" b="0" i="0" u="none" strike="noStrike" cap="none" normalizeH="0" baseline="0" dirty="0">
                <a:ln>
                  <a:noFill/>
                </a:ln>
                <a:solidFill>
                  <a:schemeClr val="tx1"/>
                </a:solidFill>
                <a:effectLst/>
                <a:latin typeface="Arial" panose="020B0604020202020204" pitchFamily="34" charset="0"/>
              </a:rPr>
            </a:b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5" name="Table 4">
            <a:extLst>
              <a:ext uri="{FF2B5EF4-FFF2-40B4-BE49-F238E27FC236}">
                <a16:creationId xmlns:a16="http://schemas.microsoft.com/office/drawing/2014/main" id="{47F74D26-DECE-430A-9731-B91CDA685534}"/>
              </a:ext>
            </a:extLst>
          </p:cNvPr>
          <p:cNvGraphicFramePr>
            <a:graphicFrameLocks noGrp="1"/>
          </p:cNvGraphicFramePr>
          <p:nvPr>
            <p:extLst>
              <p:ext uri="{D42A27DB-BD31-4B8C-83A1-F6EECF244321}">
                <p14:modId xmlns:p14="http://schemas.microsoft.com/office/powerpoint/2010/main" val="3287743579"/>
              </p:ext>
            </p:extLst>
          </p:nvPr>
        </p:nvGraphicFramePr>
        <p:xfrm>
          <a:off x="431371" y="871870"/>
          <a:ext cx="11134703" cy="5290842"/>
        </p:xfrm>
        <a:graphic>
          <a:graphicData uri="http://schemas.openxmlformats.org/drawingml/2006/table">
            <a:tbl>
              <a:tblPr firstRow="1" firstCol="1" bandRow="1">
                <a:tableStyleId>{69012ECD-51FC-41F1-AA8D-1B2483CD663E}</a:tableStyleId>
              </a:tblPr>
              <a:tblGrid>
                <a:gridCol w="2224542">
                  <a:extLst>
                    <a:ext uri="{9D8B030D-6E8A-4147-A177-3AD203B41FA5}">
                      <a16:colId xmlns:a16="http://schemas.microsoft.com/office/drawing/2014/main" val="1068121090"/>
                    </a:ext>
                  </a:extLst>
                </a:gridCol>
                <a:gridCol w="6076867">
                  <a:extLst>
                    <a:ext uri="{9D8B030D-6E8A-4147-A177-3AD203B41FA5}">
                      <a16:colId xmlns:a16="http://schemas.microsoft.com/office/drawing/2014/main" val="513230328"/>
                    </a:ext>
                  </a:extLst>
                </a:gridCol>
                <a:gridCol w="2833294">
                  <a:extLst>
                    <a:ext uri="{9D8B030D-6E8A-4147-A177-3AD203B41FA5}">
                      <a16:colId xmlns:a16="http://schemas.microsoft.com/office/drawing/2014/main" val="563765936"/>
                    </a:ext>
                  </a:extLst>
                </a:gridCol>
              </a:tblGrid>
              <a:tr h="574422">
                <a:tc>
                  <a:txBody>
                    <a:bodyPr/>
                    <a:lstStyle/>
                    <a:p>
                      <a:pPr>
                        <a:lnSpc>
                          <a:spcPts val="1500"/>
                        </a:lnSpc>
                        <a:spcBef>
                          <a:spcPts val="600"/>
                        </a:spcBef>
                        <a:spcAft>
                          <a:spcPts val="600"/>
                        </a:spcAft>
                      </a:pPr>
                      <a:r>
                        <a:rPr lang="en-GB" sz="1400" dirty="0">
                          <a:effectLst/>
                        </a:rPr>
                        <a:t>CMP343 Proposed Alternatives</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Treatment of negative locational</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Number of Transmission Bands - determined by</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extLst>
                  <a:ext uri="{0D108BD9-81ED-4DB2-BD59-A6C34878D82A}">
                    <a16:rowId xmlns:a16="http://schemas.microsoft.com/office/drawing/2014/main" val="1742987594"/>
                  </a:ext>
                </a:extLst>
              </a:tr>
              <a:tr h="455127">
                <a:tc>
                  <a:txBody>
                    <a:bodyPr/>
                    <a:lstStyle/>
                    <a:p>
                      <a:pPr>
                        <a:lnSpc>
                          <a:spcPts val="1500"/>
                        </a:lnSpc>
                        <a:spcBef>
                          <a:spcPts val="600"/>
                        </a:spcBef>
                        <a:spcAft>
                          <a:spcPts val="600"/>
                        </a:spcAft>
                      </a:pPr>
                      <a:r>
                        <a:rPr lang="en-GB" sz="1400" dirty="0">
                          <a:effectLst/>
                        </a:rPr>
                        <a:t>Original</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Floor at zero</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1 - consumption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extLst>
                  <a:ext uri="{0D108BD9-81ED-4DB2-BD59-A6C34878D82A}">
                    <a16:rowId xmlns:a16="http://schemas.microsoft.com/office/drawing/2014/main" val="1533168454"/>
                  </a:ext>
                </a:extLst>
              </a:tr>
              <a:tr h="455127">
                <a:tc>
                  <a:txBody>
                    <a:bodyPr/>
                    <a:lstStyle/>
                    <a:p>
                      <a:pPr>
                        <a:lnSpc>
                          <a:spcPts val="1500"/>
                        </a:lnSpc>
                        <a:spcBef>
                          <a:spcPts val="600"/>
                        </a:spcBef>
                        <a:spcAft>
                          <a:spcPts val="600"/>
                        </a:spcAft>
                      </a:pPr>
                      <a:r>
                        <a:rPr lang="en-GB" sz="1400" dirty="0">
                          <a:effectLst/>
                        </a:rPr>
                        <a:t>WACM1</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Floor at zero </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2 - consumption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extLst>
                  <a:ext uri="{0D108BD9-81ED-4DB2-BD59-A6C34878D82A}">
                    <a16:rowId xmlns:a16="http://schemas.microsoft.com/office/drawing/2014/main" val="2938149926"/>
                  </a:ext>
                </a:extLst>
              </a:tr>
              <a:tr h="455127">
                <a:tc>
                  <a:txBody>
                    <a:bodyPr/>
                    <a:lstStyle/>
                    <a:p>
                      <a:pPr>
                        <a:lnSpc>
                          <a:spcPts val="1500"/>
                        </a:lnSpc>
                        <a:spcBef>
                          <a:spcPts val="600"/>
                        </a:spcBef>
                        <a:spcAft>
                          <a:spcPts val="600"/>
                        </a:spcAft>
                      </a:pPr>
                      <a:r>
                        <a:rPr lang="en-GB" sz="1400" dirty="0">
                          <a:effectLst/>
                        </a:rPr>
                        <a:t>WACM2</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Floor at zero</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4 - consumption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extLst>
                  <a:ext uri="{0D108BD9-81ED-4DB2-BD59-A6C34878D82A}">
                    <a16:rowId xmlns:a16="http://schemas.microsoft.com/office/drawing/2014/main" val="2337362665"/>
                  </a:ext>
                </a:extLst>
              </a:tr>
              <a:tr h="455127">
                <a:tc>
                  <a:txBody>
                    <a:bodyPr/>
                    <a:lstStyle/>
                    <a:p>
                      <a:pPr>
                        <a:lnSpc>
                          <a:spcPts val="1500"/>
                        </a:lnSpc>
                        <a:spcBef>
                          <a:spcPts val="600"/>
                        </a:spcBef>
                        <a:spcAft>
                          <a:spcPts val="600"/>
                        </a:spcAft>
                      </a:pPr>
                      <a:r>
                        <a:rPr lang="en-GB" sz="1400" dirty="0">
                          <a:effectLst/>
                        </a:rPr>
                        <a:t>WACM3</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No Flooring</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1 - consumption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extLst>
                  <a:ext uri="{0D108BD9-81ED-4DB2-BD59-A6C34878D82A}">
                    <a16:rowId xmlns:a16="http://schemas.microsoft.com/office/drawing/2014/main" val="755570639"/>
                  </a:ext>
                </a:extLst>
              </a:tr>
              <a:tr h="455127">
                <a:tc>
                  <a:txBody>
                    <a:bodyPr/>
                    <a:lstStyle/>
                    <a:p>
                      <a:pPr>
                        <a:lnSpc>
                          <a:spcPts val="1500"/>
                        </a:lnSpc>
                        <a:spcBef>
                          <a:spcPts val="600"/>
                        </a:spcBef>
                        <a:spcAft>
                          <a:spcPts val="600"/>
                        </a:spcAft>
                      </a:pPr>
                      <a:r>
                        <a:rPr lang="en-GB" sz="1400" dirty="0">
                          <a:effectLst/>
                        </a:rPr>
                        <a:t>WACM4</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No Flooring</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2 - consumption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extLst>
                  <a:ext uri="{0D108BD9-81ED-4DB2-BD59-A6C34878D82A}">
                    <a16:rowId xmlns:a16="http://schemas.microsoft.com/office/drawing/2014/main" val="1088888486"/>
                  </a:ext>
                </a:extLst>
              </a:tr>
              <a:tr h="455127">
                <a:tc>
                  <a:txBody>
                    <a:bodyPr/>
                    <a:lstStyle/>
                    <a:p>
                      <a:pPr>
                        <a:lnSpc>
                          <a:spcPts val="1500"/>
                        </a:lnSpc>
                        <a:spcBef>
                          <a:spcPts val="600"/>
                        </a:spcBef>
                        <a:spcAft>
                          <a:spcPts val="600"/>
                        </a:spcAft>
                      </a:pPr>
                      <a:r>
                        <a:rPr lang="en-GB" sz="1400" dirty="0">
                          <a:effectLst/>
                        </a:rPr>
                        <a:t>WACM5</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No Flooring</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4 - consumption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extLst>
                  <a:ext uri="{0D108BD9-81ED-4DB2-BD59-A6C34878D82A}">
                    <a16:rowId xmlns:a16="http://schemas.microsoft.com/office/drawing/2014/main" val="232470790"/>
                  </a:ext>
                </a:extLst>
              </a:tr>
              <a:tr h="527473">
                <a:tc>
                  <a:txBody>
                    <a:bodyPr/>
                    <a:lstStyle/>
                    <a:p>
                      <a:pPr>
                        <a:lnSpc>
                          <a:spcPts val="1500"/>
                        </a:lnSpc>
                        <a:spcBef>
                          <a:spcPts val="600"/>
                        </a:spcBef>
                        <a:spcAft>
                          <a:spcPts val="600"/>
                        </a:spcAft>
                      </a:pPr>
                      <a:r>
                        <a:rPr lang="en-GB" sz="1400" dirty="0">
                          <a:effectLst/>
                        </a:rPr>
                        <a:t>WACM6</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Introduce a £/site/day locational adjustment to negative locational charges</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1 - consumption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extLst>
                  <a:ext uri="{0D108BD9-81ED-4DB2-BD59-A6C34878D82A}">
                    <a16:rowId xmlns:a16="http://schemas.microsoft.com/office/drawing/2014/main" val="679973551"/>
                  </a:ext>
                </a:extLst>
              </a:tr>
              <a:tr h="468056">
                <a:tc>
                  <a:txBody>
                    <a:bodyPr/>
                    <a:lstStyle/>
                    <a:p>
                      <a:pPr>
                        <a:lnSpc>
                          <a:spcPts val="1500"/>
                        </a:lnSpc>
                        <a:spcBef>
                          <a:spcPts val="600"/>
                        </a:spcBef>
                        <a:spcAft>
                          <a:spcPts val="600"/>
                        </a:spcAft>
                      </a:pPr>
                      <a:r>
                        <a:rPr lang="en-GB" sz="1400" dirty="0">
                          <a:effectLst/>
                        </a:rPr>
                        <a:t>WACM7</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Introduce a £/site/day locational adjustment to negative locational charges</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2 - consumption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extLst>
                  <a:ext uri="{0D108BD9-81ED-4DB2-BD59-A6C34878D82A}">
                    <a16:rowId xmlns:a16="http://schemas.microsoft.com/office/drawing/2014/main" val="3693165770"/>
                  </a:ext>
                </a:extLst>
              </a:tr>
              <a:tr h="456729">
                <a:tc>
                  <a:txBody>
                    <a:bodyPr/>
                    <a:lstStyle/>
                    <a:p>
                      <a:pPr>
                        <a:lnSpc>
                          <a:spcPts val="1500"/>
                        </a:lnSpc>
                        <a:spcBef>
                          <a:spcPts val="600"/>
                        </a:spcBef>
                        <a:spcAft>
                          <a:spcPts val="600"/>
                        </a:spcAft>
                      </a:pPr>
                      <a:r>
                        <a:rPr lang="en-GB" sz="1400" dirty="0">
                          <a:effectLst/>
                        </a:rPr>
                        <a:t>WACM8</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Introduce a £/site/day locational adjustment to negative locational charges</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4 - consumption</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extLst>
                  <a:ext uri="{0D108BD9-81ED-4DB2-BD59-A6C34878D82A}">
                    <a16:rowId xmlns:a16="http://schemas.microsoft.com/office/drawing/2014/main" val="1907042546"/>
                  </a:ext>
                </a:extLst>
              </a:tr>
              <a:tr h="291237">
                <a:tc>
                  <a:txBody>
                    <a:bodyPr/>
                    <a:lstStyle/>
                    <a:p>
                      <a:pPr>
                        <a:lnSpc>
                          <a:spcPts val="1500"/>
                        </a:lnSpc>
                        <a:spcBef>
                          <a:spcPts val="600"/>
                        </a:spcBef>
                        <a:spcAft>
                          <a:spcPts val="600"/>
                        </a:spcAft>
                      </a:pPr>
                      <a:r>
                        <a:rPr lang="en-GB" sz="1400" dirty="0">
                          <a:effectLst/>
                        </a:rPr>
                        <a:t>WACM9</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Floor at zero</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tc>
                  <a:txBody>
                    <a:bodyPr/>
                    <a:lstStyle/>
                    <a:p>
                      <a:pPr>
                        <a:lnSpc>
                          <a:spcPts val="1500"/>
                        </a:lnSpc>
                        <a:spcBef>
                          <a:spcPts val="600"/>
                        </a:spcBef>
                        <a:spcAft>
                          <a:spcPts val="600"/>
                        </a:spcAft>
                      </a:pPr>
                      <a:r>
                        <a:rPr lang="en-GB" sz="1400" dirty="0">
                          <a:effectLst/>
                        </a:rPr>
                        <a:t>1 – voltage</a:t>
                      </a:r>
                    </a:p>
                    <a:p>
                      <a:pPr>
                        <a:lnSpc>
                          <a:spcPts val="1500"/>
                        </a:lnSpc>
                        <a:spcBef>
                          <a:spcPts val="600"/>
                        </a:spcBef>
                        <a:spcAft>
                          <a:spcPts val="600"/>
                        </a:spcAft>
                      </a:pP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9843" marR="59843" marT="0" marB="0"/>
                </a:tc>
                <a:extLst>
                  <a:ext uri="{0D108BD9-81ED-4DB2-BD59-A6C34878D82A}">
                    <a16:rowId xmlns:a16="http://schemas.microsoft.com/office/drawing/2014/main" val="272955502"/>
                  </a:ext>
                </a:extLst>
              </a:tr>
            </a:tbl>
          </a:graphicData>
        </a:graphic>
      </p:graphicFrame>
    </p:spTree>
    <p:extLst>
      <p:ext uri="{BB962C8B-B14F-4D97-AF65-F5344CB8AC3E}">
        <p14:creationId xmlns:p14="http://schemas.microsoft.com/office/powerpoint/2010/main" val="14162345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440914"/>
            <a:ext cx="9596303" cy="1294863"/>
          </a:xfrm>
        </p:spPr>
        <p:txBody>
          <a:bodyPr/>
          <a:lstStyle/>
          <a:p>
            <a:r>
              <a:rPr lang="en-GB" altLang="en-US" sz="3733" dirty="0">
                <a:solidFill>
                  <a:srgbClr val="FFBF22"/>
                </a:solidFill>
              </a:rPr>
              <a:t>CMP340 Solutions</a:t>
            </a:r>
            <a:endParaRPr lang="en-GB" altLang="en-US" sz="1867" b="0" dirty="0">
              <a:solidFill>
                <a:srgbClr val="FFBF22"/>
              </a:solidFill>
            </a:endParaRPr>
          </a:p>
        </p:txBody>
      </p:sp>
      <p:sp>
        <p:nvSpPr>
          <p:cNvPr id="9" name="Rectangle 4">
            <a:extLst>
              <a:ext uri="{FF2B5EF4-FFF2-40B4-BE49-F238E27FC236}">
                <a16:creationId xmlns:a16="http://schemas.microsoft.com/office/drawing/2014/main" id="{7DE34482-082B-4715-9BEA-1ED36800C12C}"/>
              </a:ext>
            </a:extLst>
          </p:cNvPr>
          <p:cNvSpPr>
            <a:spLocks noChangeArrowheads="1"/>
          </p:cNvSpPr>
          <p:nvPr/>
        </p:nvSpPr>
        <p:spPr bwMode="auto">
          <a:xfrm>
            <a:off x="3324225" y="25542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GB" altLang="en-US" sz="1800" b="0" i="0" u="none" strike="noStrike" cap="none" normalizeH="0" baseline="0" dirty="0">
                <a:ln>
                  <a:noFill/>
                </a:ln>
                <a:solidFill>
                  <a:schemeClr val="tx1"/>
                </a:solidFill>
                <a:effectLst/>
                <a:latin typeface="Arial" panose="020B0604020202020204" pitchFamily="34" charset="0"/>
              </a:rPr>
            </a:b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5" name="Table 4">
            <a:extLst>
              <a:ext uri="{FF2B5EF4-FFF2-40B4-BE49-F238E27FC236}">
                <a16:creationId xmlns:a16="http://schemas.microsoft.com/office/drawing/2014/main" id="{6E1AF7CB-EB0B-4095-85E4-F0DAE7AD0189}"/>
              </a:ext>
            </a:extLst>
          </p:cNvPr>
          <p:cNvGraphicFramePr>
            <a:graphicFrameLocks noGrp="1"/>
          </p:cNvGraphicFramePr>
          <p:nvPr>
            <p:extLst>
              <p:ext uri="{D42A27DB-BD31-4B8C-83A1-F6EECF244321}">
                <p14:modId xmlns:p14="http://schemas.microsoft.com/office/powerpoint/2010/main" val="3323461399"/>
              </p:ext>
            </p:extLst>
          </p:nvPr>
        </p:nvGraphicFramePr>
        <p:xfrm>
          <a:off x="431371" y="937910"/>
          <a:ext cx="11232546" cy="3686650"/>
        </p:xfrm>
        <a:graphic>
          <a:graphicData uri="http://schemas.openxmlformats.org/drawingml/2006/table">
            <a:tbl>
              <a:tblPr firstRow="1" bandRow="1">
                <a:tableStyleId>{69012ECD-51FC-41F1-AA8D-1B2483CD663E}</a:tableStyleId>
              </a:tblPr>
              <a:tblGrid>
                <a:gridCol w="5616273">
                  <a:extLst>
                    <a:ext uri="{9D8B030D-6E8A-4147-A177-3AD203B41FA5}">
                      <a16:colId xmlns:a16="http://schemas.microsoft.com/office/drawing/2014/main" val="2304521877"/>
                    </a:ext>
                  </a:extLst>
                </a:gridCol>
                <a:gridCol w="5616273">
                  <a:extLst>
                    <a:ext uri="{9D8B030D-6E8A-4147-A177-3AD203B41FA5}">
                      <a16:colId xmlns:a16="http://schemas.microsoft.com/office/drawing/2014/main" val="597474443"/>
                    </a:ext>
                  </a:extLst>
                </a:gridCol>
              </a:tblGrid>
              <a:tr h="394810">
                <a:tc>
                  <a:txBody>
                    <a:bodyPr/>
                    <a:lstStyle/>
                    <a:p>
                      <a:r>
                        <a:rPr lang="en-GB" dirty="0"/>
                        <a:t>Title of the Solution</a:t>
                      </a:r>
                    </a:p>
                  </a:txBody>
                  <a:tcPr/>
                </a:tc>
                <a:tc>
                  <a:txBody>
                    <a:bodyPr/>
                    <a:lstStyle/>
                    <a:p>
                      <a:r>
                        <a:rPr lang="en-GB" dirty="0"/>
                        <a:t>What is the Solution</a:t>
                      </a:r>
                    </a:p>
                  </a:txBody>
                  <a:tcPr/>
                </a:tc>
                <a:extLst>
                  <a:ext uri="{0D108BD9-81ED-4DB2-BD59-A6C34878D82A}">
                    <a16:rowId xmlns:a16="http://schemas.microsoft.com/office/drawing/2014/main" val="2059020305"/>
                  </a:ext>
                </a:extLst>
              </a:tr>
              <a:tr h="1112768">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b="1" dirty="0"/>
                        <a:t>CMP340 Original</a:t>
                      </a:r>
                    </a:p>
                    <a:p>
                      <a:endParaRPr lang="en-GB" b="1" dirty="0"/>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dirty="0">
                          <a:effectLst/>
                        </a:rPr>
                        <a:t>Alter and add defined terms to Section 11 as necessary for the development of CMP343 Original Proposal and WACMs 1-5.</a:t>
                      </a:r>
                    </a:p>
                    <a:p>
                      <a:endParaRPr lang="en-GB" dirty="0"/>
                    </a:p>
                  </a:txBody>
                  <a:tcPr/>
                </a:tc>
                <a:extLst>
                  <a:ext uri="{0D108BD9-81ED-4DB2-BD59-A6C34878D82A}">
                    <a16:rowId xmlns:a16="http://schemas.microsoft.com/office/drawing/2014/main" val="1597579249"/>
                  </a:ext>
                </a:extLst>
              </a:tr>
              <a:tr h="733400">
                <a:tc>
                  <a:txBody>
                    <a:bodyPr/>
                    <a:lstStyle/>
                    <a:p>
                      <a:r>
                        <a:rPr lang="en-GB" b="1" dirty="0"/>
                        <a:t>CMP340 WACM1</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dirty="0">
                          <a:effectLst/>
                        </a:rPr>
                        <a:t>Alter and add defined terms to Section 11 as necessary for the development of CMP343 WACMs 6 – 8.</a:t>
                      </a:r>
                    </a:p>
                    <a:p>
                      <a:pPr marL="0" marR="0" lvl="0" indent="0" defTabSz="914400" eaLnBrk="1" fontAlgn="auto" latinLnBrk="0" hangingPunct="1">
                        <a:lnSpc>
                          <a:spcPct val="100000"/>
                        </a:lnSpc>
                        <a:spcBef>
                          <a:spcPts val="0"/>
                        </a:spcBef>
                        <a:spcAft>
                          <a:spcPts val="0"/>
                        </a:spcAft>
                        <a:buClrTx/>
                        <a:buSzTx/>
                        <a:buFontTx/>
                        <a:buNone/>
                        <a:tabLst/>
                        <a:defRPr/>
                      </a:pPr>
                      <a:endParaRPr lang="en-GB" dirty="0"/>
                    </a:p>
                  </a:txBody>
                  <a:tcPr/>
                </a:tc>
                <a:extLst>
                  <a:ext uri="{0D108BD9-81ED-4DB2-BD59-A6C34878D82A}">
                    <a16:rowId xmlns:a16="http://schemas.microsoft.com/office/drawing/2014/main" val="3795433638"/>
                  </a:ext>
                </a:extLst>
              </a:tr>
              <a:tr h="830014">
                <a:tc>
                  <a:txBody>
                    <a:bodyPr/>
                    <a:lstStyle/>
                    <a:p>
                      <a:r>
                        <a:rPr lang="en-GB" b="1" dirty="0"/>
                        <a:t>CMP340 WACM2</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dirty="0">
                          <a:effectLst/>
                        </a:rPr>
                        <a:t>Alter and add defined terms to Section 11 as necessary for the development of CMP343 WACM9.</a:t>
                      </a:r>
                    </a:p>
                    <a:p>
                      <a:endParaRPr lang="en-GB" dirty="0"/>
                    </a:p>
                  </a:txBody>
                  <a:tcPr/>
                </a:tc>
                <a:extLst>
                  <a:ext uri="{0D108BD9-81ED-4DB2-BD59-A6C34878D82A}">
                    <a16:rowId xmlns:a16="http://schemas.microsoft.com/office/drawing/2014/main" val="4278598022"/>
                  </a:ext>
                </a:extLst>
              </a:tr>
            </a:tbl>
          </a:graphicData>
        </a:graphic>
      </p:graphicFrame>
    </p:spTree>
    <p:extLst>
      <p:ext uri="{BB962C8B-B14F-4D97-AF65-F5344CB8AC3E}">
        <p14:creationId xmlns:p14="http://schemas.microsoft.com/office/powerpoint/2010/main" val="107982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329259" cy="483313"/>
          </a:xfrm>
        </p:spPr>
        <p:txBody>
          <a:bodyPr/>
          <a:lstStyle/>
          <a:p>
            <a:r>
              <a:rPr lang="en-GB" altLang="en-US" sz="3733" dirty="0">
                <a:solidFill>
                  <a:srgbClr val="FFBF22"/>
                </a:solidFill>
              </a:rPr>
              <a:t>CMP343 Workgroup Vote</a:t>
            </a:r>
            <a:br>
              <a:rPr lang="en-GB" altLang="en-US" sz="3733" dirty="0"/>
            </a:br>
            <a:br>
              <a:rPr lang="en-GB" altLang="en-US" sz="2133" dirty="0"/>
            </a:br>
            <a:br>
              <a:rPr lang="en-GB" dirty="0"/>
            </a:br>
            <a:br>
              <a:rPr lang="en-GB" dirty="0"/>
            </a:br>
            <a:br>
              <a:rPr lang="en-GB" sz="2133" dirty="0"/>
            </a:br>
            <a:endParaRPr lang="en-GB" altLang="en-US" sz="2133" b="0" dirty="0"/>
          </a:p>
        </p:txBody>
      </p:sp>
      <p:sp>
        <p:nvSpPr>
          <p:cNvPr id="3" name="Rectangle 2"/>
          <p:cNvSpPr/>
          <p:nvPr/>
        </p:nvSpPr>
        <p:spPr>
          <a:xfrm>
            <a:off x="222294" y="1028734"/>
            <a:ext cx="10816689" cy="1733680"/>
          </a:xfrm>
          <a:prstGeom prst="rect">
            <a:avLst/>
          </a:prstGeom>
        </p:spPr>
        <p:txBody>
          <a:bodyPr wrap="square">
            <a:spAutoFit/>
          </a:bodyPr>
          <a:lstStyle/>
          <a:p>
            <a:pPr marL="554478" lvl="2" algn="just" defTabSz="554478"/>
            <a:endParaRPr lang="en-US" sz="1867" dirty="0">
              <a:solidFill>
                <a:srgbClr val="454545"/>
              </a:solidFill>
              <a:highlight>
                <a:srgbClr val="FFFF00"/>
              </a:highlight>
              <a:latin typeface="Arial" panose="020B0604020202020204"/>
            </a:endParaRPr>
          </a:p>
          <a:p>
            <a:pPr algn="just" defTabSz="554478">
              <a:defRPr/>
            </a:pPr>
            <a:endParaRPr lang="en-GB" altLang="en-US" sz="2133" dirty="0">
              <a:solidFill>
                <a:srgbClr val="454545"/>
              </a:solidFill>
              <a:highlight>
                <a:srgbClr val="FBE64D"/>
              </a:highlight>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pic>
        <p:nvPicPr>
          <p:cNvPr id="5" name="Picture 4">
            <a:extLst>
              <a:ext uri="{FF2B5EF4-FFF2-40B4-BE49-F238E27FC236}">
                <a16:creationId xmlns:a16="http://schemas.microsoft.com/office/drawing/2014/main" id="{F3C4E132-9FA5-4F83-80D8-FA4846430168}"/>
              </a:ext>
            </a:extLst>
          </p:cNvPr>
          <p:cNvPicPr>
            <a:picLocks noChangeAspect="1"/>
          </p:cNvPicPr>
          <p:nvPr/>
        </p:nvPicPr>
        <p:blipFill>
          <a:blip r:embed="rId3"/>
          <a:stretch>
            <a:fillRect/>
          </a:stretch>
        </p:blipFill>
        <p:spPr>
          <a:xfrm>
            <a:off x="431371" y="2410634"/>
            <a:ext cx="7904555" cy="4158021"/>
          </a:xfrm>
          <a:prstGeom prst="rect">
            <a:avLst/>
          </a:prstGeom>
        </p:spPr>
      </p:pic>
      <p:sp>
        <p:nvSpPr>
          <p:cNvPr id="7" name="Rectangle 6">
            <a:extLst>
              <a:ext uri="{FF2B5EF4-FFF2-40B4-BE49-F238E27FC236}">
                <a16:creationId xmlns:a16="http://schemas.microsoft.com/office/drawing/2014/main" id="{F22B14C9-80E6-42E7-9F6D-362C00F7B787}"/>
              </a:ext>
            </a:extLst>
          </p:cNvPr>
          <p:cNvSpPr/>
          <p:nvPr/>
        </p:nvSpPr>
        <p:spPr>
          <a:xfrm>
            <a:off x="346310" y="783482"/>
            <a:ext cx="11168749" cy="1754326"/>
          </a:xfrm>
          <a:prstGeom prst="rect">
            <a:avLst/>
          </a:prstGeom>
        </p:spPr>
        <p:txBody>
          <a:bodyPr wrap="square">
            <a:spAutoFit/>
          </a:bodyPr>
          <a:lstStyle/>
          <a:p>
            <a:pPr algn="just"/>
            <a:r>
              <a:rPr lang="en-GB" dirty="0"/>
              <a:t>The Workgroup concluded by majority that the Original, WACM1, WACM2, WACM3, WACM4, WACM5 and WACM9 better facilitated the CUSC Objectives than the current CUSC arrangements (Baseline). However, there was support for WACM6, WACM7 and WACM8. </a:t>
            </a:r>
          </a:p>
          <a:p>
            <a:pPr algn="just"/>
            <a:endParaRPr lang="en-GB" dirty="0"/>
          </a:p>
          <a:p>
            <a:pPr algn="just"/>
            <a:r>
              <a:rPr lang="en-GB" dirty="0"/>
              <a:t>Of the 8 votes, 5 thought Original was Best Option. 1 vote for each of WACM2, WACM3 and WACM5.</a:t>
            </a:r>
          </a:p>
          <a:p>
            <a:pPr algn="just"/>
            <a:endParaRPr lang="en-GB" dirty="0"/>
          </a:p>
        </p:txBody>
      </p:sp>
    </p:spTree>
    <p:extLst>
      <p:ext uri="{BB962C8B-B14F-4D97-AF65-F5344CB8AC3E}">
        <p14:creationId xmlns:p14="http://schemas.microsoft.com/office/powerpoint/2010/main" val="5503308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329259" cy="483313"/>
          </a:xfrm>
        </p:spPr>
        <p:txBody>
          <a:bodyPr/>
          <a:lstStyle/>
          <a:p>
            <a:r>
              <a:rPr lang="en-GB" altLang="en-US" sz="3733" dirty="0">
                <a:solidFill>
                  <a:srgbClr val="FFBF22"/>
                </a:solidFill>
              </a:rPr>
              <a:t>CMP340 Workgroup Vote</a:t>
            </a:r>
            <a:br>
              <a:rPr lang="en-GB" altLang="en-US" sz="3733" dirty="0"/>
            </a:br>
            <a:br>
              <a:rPr lang="en-GB" altLang="en-US" sz="2133" dirty="0"/>
            </a:br>
            <a:br>
              <a:rPr lang="en-GB" dirty="0"/>
            </a:br>
            <a:br>
              <a:rPr lang="en-GB" dirty="0"/>
            </a:br>
            <a:br>
              <a:rPr lang="en-GB" sz="2133" dirty="0"/>
            </a:br>
            <a:endParaRPr lang="en-GB" altLang="en-US" sz="2133" b="0" dirty="0"/>
          </a:p>
        </p:txBody>
      </p:sp>
      <p:sp>
        <p:nvSpPr>
          <p:cNvPr id="3" name="Rectangle 2"/>
          <p:cNvSpPr/>
          <p:nvPr/>
        </p:nvSpPr>
        <p:spPr>
          <a:xfrm>
            <a:off x="222294" y="1028734"/>
            <a:ext cx="10816689" cy="1733680"/>
          </a:xfrm>
          <a:prstGeom prst="rect">
            <a:avLst/>
          </a:prstGeom>
        </p:spPr>
        <p:txBody>
          <a:bodyPr wrap="square">
            <a:spAutoFit/>
          </a:bodyPr>
          <a:lstStyle/>
          <a:p>
            <a:pPr marL="554478" lvl="2" algn="just" defTabSz="554478"/>
            <a:endParaRPr lang="en-US" sz="1867" dirty="0">
              <a:solidFill>
                <a:srgbClr val="454545"/>
              </a:solidFill>
              <a:highlight>
                <a:srgbClr val="FFFF00"/>
              </a:highlight>
              <a:latin typeface="Arial" panose="020B0604020202020204"/>
            </a:endParaRPr>
          </a:p>
          <a:p>
            <a:pPr algn="just" defTabSz="554478">
              <a:defRPr/>
            </a:pPr>
            <a:endParaRPr lang="en-GB" altLang="en-US" sz="2133" dirty="0">
              <a:solidFill>
                <a:srgbClr val="454545"/>
              </a:solidFill>
              <a:highlight>
                <a:srgbClr val="FBE64D"/>
              </a:highlight>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sp>
        <p:nvSpPr>
          <p:cNvPr id="7" name="Rectangle 6">
            <a:extLst>
              <a:ext uri="{FF2B5EF4-FFF2-40B4-BE49-F238E27FC236}">
                <a16:creationId xmlns:a16="http://schemas.microsoft.com/office/drawing/2014/main" id="{F22B14C9-80E6-42E7-9F6D-362C00F7B787}"/>
              </a:ext>
            </a:extLst>
          </p:cNvPr>
          <p:cNvSpPr/>
          <p:nvPr/>
        </p:nvSpPr>
        <p:spPr>
          <a:xfrm>
            <a:off x="346309" y="839972"/>
            <a:ext cx="11168749" cy="646331"/>
          </a:xfrm>
          <a:prstGeom prst="rect">
            <a:avLst/>
          </a:prstGeom>
        </p:spPr>
        <p:txBody>
          <a:bodyPr wrap="square">
            <a:spAutoFit/>
          </a:bodyPr>
          <a:lstStyle/>
          <a:p>
            <a:pPr algn="just"/>
            <a:r>
              <a:rPr lang="en-GB" dirty="0"/>
              <a:t>The Workgroup concluded unanimously that the Original, WACM1, WACM2, better facilitated the CUSC Objectives than the current CUSC arrangements (Baseline). </a:t>
            </a:r>
          </a:p>
        </p:txBody>
      </p:sp>
      <p:pic>
        <p:nvPicPr>
          <p:cNvPr id="6" name="Picture 5">
            <a:extLst>
              <a:ext uri="{FF2B5EF4-FFF2-40B4-BE49-F238E27FC236}">
                <a16:creationId xmlns:a16="http://schemas.microsoft.com/office/drawing/2014/main" id="{67584E72-0438-4750-9787-0FA8A0491D25}"/>
              </a:ext>
            </a:extLst>
          </p:cNvPr>
          <p:cNvPicPr>
            <a:picLocks noChangeAspect="1"/>
          </p:cNvPicPr>
          <p:nvPr/>
        </p:nvPicPr>
        <p:blipFill>
          <a:blip r:embed="rId3"/>
          <a:stretch>
            <a:fillRect/>
          </a:stretch>
        </p:blipFill>
        <p:spPr>
          <a:xfrm>
            <a:off x="346310" y="1895573"/>
            <a:ext cx="11168749" cy="3157091"/>
          </a:xfrm>
          <a:prstGeom prst="rect">
            <a:avLst/>
          </a:prstGeom>
        </p:spPr>
      </p:pic>
    </p:spTree>
    <p:extLst>
      <p:ext uri="{BB962C8B-B14F-4D97-AF65-F5344CB8AC3E}">
        <p14:creationId xmlns:p14="http://schemas.microsoft.com/office/powerpoint/2010/main" val="35587766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dirty="0">
                <a:solidFill>
                  <a:srgbClr val="FFBF22"/>
                </a:solidFill>
              </a:rPr>
              <a:t>CMP343 Terms of Reference</a:t>
            </a:r>
            <a:endParaRPr lang="en-GB" altLang="en-US" sz="1867" b="0" dirty="0">
              <a:solidFill>
                <a:srgbClr val="FFBF22"/>
              </a:solidFill>
            </a:endParaRPr>
          </a:p>
        </p:txBody>
      </p:sp>
      <p:sp>
        <p:nvSpPr>
          <p:cNvPr id="3" name="Rectangle 2"/>
          <p:cNvSpPr/>
          <p:nvPr/>
        </p:nvSpPr>
        <p:spPr>
          <a:xfrm>
            <a:off x="239349" y="932723"/>
            <a:ext cx="11521280" cy="3087512"/>
          </a:xfrm>
          <a:prstGeom prst="rect">
            <a:avLst/>
          </a:prstGeom>
        </p:spPr>
        <p:txBody>
          <a:bodyPr wrap="square" anchor="t">
            <a:spAutoFit/>
          </a:bodyPr>
          <a:lstStyle/>
          <a:p>
            <a:pPr marL="228594" indent="-228594" defTabSz="554478">
              <a:buFont typeface="Arial" panose="020B0604020202020204" pitchFamily="34" charset="0"/>
              <a:buChar char="•"/>
            </a:pPr>
            <a:r>
              <a:rPr lang="en-GB" altLang="en-US" sz="2133" dirty="0">
                <a:solidFill>
                  <a:srgbClr val="454545"/>
                </a:solidFill>
                <a:latin typeface="Arial" panose="020B0604020202020204"/>
              </a:rPr>
              <a:t>The Workgroup conclude that they have met their Terms of Reference and the references can be located below:</a:t>
            </a: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defTabSz="554478"/>
            <a:endParaRPr lang="en-GB" altLang="en-US" sz="2133" dirty="0">
              <a:solidFill>
                <a:srgbClr val="454545"/>
              </a:solidFill>
              <a:highlight>
                <a:srgbClr val="FFFF00"/>
              </a:highlight>
              <a:latin typeface="Arial" panose="020B0604020202020204"/>
              <a:cs typeface="Arial"/>
            </a:endParaRP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graphicFrame>
        <p:nvGraphicFramePr>
          <p:cNvPr id="2" name="Table 4">
            <a:extLst>
              <a:ext uri="{FF2B5EF4-FFF2-40B4-BE49-F238E27FC236}">
                <a16:creationId xmlns:a16="http://schemas.microsoft.com/office/drawing/2014/main" id="{EF8C479E-AD0F-49CE-9E29-9A55D994BF75}"/>
              </a:ext>
            </a:extLst>
          </p:cNvPr>
          <p:cNvGraphicFramePr>
            <a:graphicFrameLocks noGrp="1"/>
          </p:cNvGraphicFramePr>
          <p:nvPr>
            <p:extLst>
              <p:ext uri="{D42A27DB-BD31-4B8C-83A1-F6EECF244321}">
                <p14:modId xmlns:p14="http://schemas.microsoft.com/office/powerpoint/2010/main" val="1351709510"/>
              </p:ext>
            </p:extLst>
          </p:nvPr>
        </p:nvGraphicFramePr>
        <p:xfrm>
          <a:off x="531929" y="1700810"/>
          <a:ext cx="11228700" cy="4536270"/>
        </p:xfrm>
        <a:graphic>
          <a:graphicData uri="http://schemas.openxmlformats.org/drawingml/2006/table">
            <a:tbl>
              <a:tblPr firstRow="1" bandRow="1">
                <a:tableStyleId>{5C22544A-7EE6-4342-B048-85BDC9FD1C3A}</a:tableStyleId>
              </a:tblPr>
              <a:tblGrid>
                <a:gridCol w="6922111">
                  <a:extLst>
                    <a:ext uri="{9D8B030D-6E8A-4147-A177-3AD203B41FA5}">
                      <a16:colId xmlns:a16="http://schemas.microsoft.com/office/drawing/2014/main" val="450304934"/>
                    </a:ext>
                  </a:extLst>
                </a:gridCol>
                <a:gridCol w="4306589">
                  <a:extLst>
                    <a:ext uri="{9D8B030D-6E8A-4147-A177-3AD203B41FA5}">
                      <a16:colId xmlns:a16="http://schemas.microsoft.com/office/drawing/2014/main" val="1643143509"/>
                    </a:ext>
                  </a:extLst>
                </a:gridCol>
              </a:tblGrid>
              <a:tr h="420473">
                <a:tc>
                  <a:txBody>
                    <a:bodyPr/>
                    <a:lstStyle/>
                    <a:p>
                      <a:r>
                        <a:rPr lang="en-US" sz="1900" dirty="0"/>
                        <a:t>Terms of Reference</a:t>
                      </a:r>
                    </a:p>
                  </a:txBody>
                  <a:tcPr marL="121920" marR="121920" marT="60960" marB="60960"/>
                </a:tc>
                <a:tc>
                  <a:txBody>
                    <a:bodyPr/>
                    <a:lstStyle/>
                    <a:p>
                      <a:r>
                        <a:rPr lang="en-US" sz="1900" dirty="0"/>
                        <a:t>Location in Workgroup Report</a:t>
                      </a:r>
                    </a:p>
                  </a:txBody>
                  <a:tcPr marL="121920" marR="121920" marT="60960" marB="60960"/>
                </a:tc>
                <a:extLst>
                  <a:ext uri="{0D108BD9-81ED-4DB2-BD59-A6C34878D82A}">
                    <a16:rowId xmlns:a16="http://schemas.microsoft.com/office/drawing/2014/main" val="1902957596"/>
                  </a:ext>
                </a:extLst>
              </a:tr>
              <a:tr h="702037">
                <a:tc>
                  <a:txBody>
                    <a:bodyPr/>
                    <a:lstStyle/>
                    <a:p>
                      <a:pPr lvl="0" algn="just"/>
                      <a:r>
                        <a:rPr lang="en-GB" sz="1600" dirty="0"/>
                        <a:t>Consider the Authority’s TCR SCR Direction to the Company and any associated implications for this Modification</a:t>
                      </a:r>
                      <a:endParaRPr lang="en-GB" sz="1600" dirty="0">
                        <a:solidFill>
                          <a:schemeClr val="dk1"/>
                        </a:solidFill>
                        <a:effectLst/>
                        <a:latin typeface="+mn-lt"/>
                        <a:ea typeface="+mn-ea"/>
                        <a:cs typeface="+mn-cs"/>
                      </a:endParaRPr>
                    </a:p>
                  </a:txBody>
                  <a:tcPr marL="121920" marR="121920" marT="60960" marB="60960"/>
                </a:tc>
                <a:tc>
                  <a:txBody>
                    <a:bodyPr/>
                    <a:lstStyle/>
                    <a:p>
                      <a:pPr algn="just"/>
                      <a:r>
                        <a:rPr lang="en-US" sz="1600" dirty="0"/>
                        <a:t>Workgroup considerations section</a:t>
                      </a:r>
                    </a:p>
                  </a:txBody>
                  <a:tcPr marL="121920" marR="121920" marT="60960" marB="60960"/>
                </a:tc>
                <a:extLst>
                  <a:ext uri="{0D108BD9-81ED-4DB2-BD59-A6C34878D82A}">
                    <a16:rowId xmlns:a16="http://schemas.microsoft.com/office/drawing/2014/main" val="3242073446"/>
                  </a:ext>
                </a:extLst>
              </a:tr>
              <a:tr h="609069">
                <a:tc>
                  <a:txBody>
                    <a:bodyPr/>
                    <a:lstStyle/>
                    <a:p>
                      <a:pPr algn="just"/>
                      <a:r>
                        <a:rPr lang="en-GB" sz="1600" dirty="0"/>
                        <a:t>Consider what the process will be for the ‘unless otherwise proven’ steps for MPAN/Site and Final Demand/All Demand</a:t>
                      </a:r>
                      <a:endParaRPr lang="en-US" sz="1600" dirty="0"/>
                    </a:p>
                  </a:txBody>
                  <a:tcPr marL="121920" marR="121920" marT="60960" marB="60960"/>
                </a:tc>
                <a:tc>
                  <a:txBody>
                    <a:bodyPr/>
                    <a:lstStyle/>
                    <a:p>
                      <a:pPr algn="just"/>
                      <a:r>
                        <a:rPr lang="en-US" sz="1600" dirty="0"/>
                        <a:t>n/a - Covered under CMP334 and DCP359</a:t>
                      </a:r>
                    </a:p>
                  </a:txBody>
                  <a:tcPr marL="121920" marR="121920" marT="60960" marB="60960"/>
                </a:tc>
                <a:extLst>
                  <a:ext uri="{0D108BD9-81ED-4DB2-BD59-A6C34878D82A}">
                    <a16:rowId xmlns:a16="http://schemas.microsoft.com/office/drawing/2014/main" val="711900263"/>
                  </a:ext>
                </a:extLst>
              </a:tr>
              <a:tr h="819294">
                <a:tc>
                  <a:txBody>
                    <a:bodyPr/>
                    <a:lstStyle/>
                    <a:p>
                      <a:pPr algn="just"/>
                      <a:r>
                        <a:rPr lang="en-GB" sz="1600" dirty="0"/>
                        <a:t>Consider how the solution will apply in terms of IDNOs and DNOs if they use different approaches to Line Loss Factor Class (LLFC)</a:t>
                      </a:r>
                      <a:endParaRPr lang="en-US" sz="1600" dirty="0"/>
                    </a:p>
                  </a:txBody>
                  <a:tcPr marL="121920" marR="121920" marT="60960" marB="60960"/>
                </a:tc>
                <a:tc>
                  <a:txBody>
                    <a:bodyPr/>
                    <a:lstStyle/>
                    <a:p>
                      <a:pPr algn="just"/>
                      <a:r>
                        <a:rPr lang="en-US" sz="1600" dirty="0"/>
                        <a:t>n/a – Covered under BSC P402 and was referenced in CMP332 Workgroup Consultation (Annex 5)</a:t>
                      </a:r>
                    </a:p>
                  </a:txBody>
                  <a:tcPr marL="121920" marR="121920" marT="60960" marB="60960"/>
                </a:tc>
                <a:extLst>
                  <a:ext uri="{0D108BD9-81ED-4DB2-BD59-A6C34878D82A}">
                    <a16:rowId xmlns:a16="http://schemas.microsoft.com/office/drawing/2014/main" val="1048438495"/>
                  </a:ext>
                </a:extLst>
              </a:tr>
              <a:tr h="1053378">
                <a:tc>
                  <a:txBody>
                    <a:bodyPr/>
                    <a:lstStyle/>
                    <a:p>
                      <a:pPr algn="just"/>
                      <a:r>
                        <a:rPr lang="en-GB" sz="1600" dirty="0"/>
                        <a:t>Consider if the approach followed by the ESO for the purposes of tariff setting should align with the approaches followed by the DNOs e.g. DNOs provide 15 months notice of tariffs and ESO only provide notification in the January before the next Charging Year</a:t>
                      </a:r>
                      <a:endParaRPr lang="en-US" sz="1600" dirty="0"/>
                    </a:p>
                  </a:txBody>
                  <a:tcPr marL="121920" marR="121920" marT="60960" marB="60960"/>
                </a:tc>
                <a:tc>
                  <a: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1600" dirty="0"/>
                        <a:t>n/a -  Discounted as part of CMP332</a:t>
                      </a:r>
                    </a:p>
                  </a:txBody>
                  <a:tcPr marL="121920" marR="121920" marT="60960" marB="60960"/>
                </a:tc>
                <a:extLst>
                  <a:ext uri="{0D108BD9-81ED-4DB2-BD59-A6C34878D82A}">
                    <a16:rowId xmlns:a16="http://schemas.microsoft.com/office/drawing/2014/main" val="2282902992"/>
                  </a:ext>
                </a:extLst>
              </a:tr>
              <a:tr h="819294">
                <a:tc>
                  <a:txBody>
                    <a:bodyPr/>
                    <a:lstStyle/>
                    <a:p>
                      <a:pPr algn="just"/>
                      <a:r>
                        <a:rPr lang="en-GB" sz="1600" dirty="0"/>
                        <a:t>Ensure consistency in data used for tariff setting</a:t>
                      </a:r>
                      <a:endParaRPr lang="en-US" sz="1600" dirty="0"/>
                    </a:p>
                  </a:txBody>
                  <a:tcPr marL="121920" marR="121920" marT="60960" marB="60960"/>
                </a:tc>
                <a:tc>
                  <a: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1600" dirty="0"/>
                        <a:t>n/a – </a:t>
                      </a:r>
                      <a:r>
                        <a:rPr lang="en-GB" sz="1600" b="0" i="0" dirty="0">
                          <a:solidFill>
                            <a:schemeClr val="dk1"/>
                          </a:solidFill>
                          <a:effectLst/>
                          <a:latin typeface="+mn-lt"/>
                          <a:ea typeface="+mn-ea"/>
                          <a:cs typeface="+mn-cs"/>
                        </a:rPr>
                        <a:t>Ensured consistency by using the DCUSA for DNO connected sites</a:t>
                      </a:r>
                      <a:endParaRPr lang="en-US" sz="1600" dirty="0">
                        <a:highlight>
                          <a:srgbClr val="FFFF00"/>
                        </a:highlight>
                      </a:endParaRPr>
                    </a:p>
                    <a:p>
                      <a:pPr marL="0" marR="0" lvl="0" indent="0" algn="just" defTabSz="914400" eaLnBrk="1" fontAlgn="auto" latinLnBrk="0" hangingPunct="1">
                        <a:lnSpc>
                          <a:spcPct val="100000"/>
                        </a:lnSpc>
                        <a:spcBef>
                          <a:spcPts val="0"/>
                        </a:spcBef>
                        <a:spcAft>
                          <a:spcPts val="0"/>
                        </a:spcAft>
                        <a:buClrTx/>
                        <a:buSzTx/>
                        <a:buFontTx/>
                        <a:buNone/>
                        <a:tabLst/>
                        <a:defRPr/>
                      </a:pPr>
                      <a:endParaRPr lang="en-US" sz="1600" dirty="0"/>
                    </a:p>
                  </a:txBody>
                  <a:tcPr marL="121920" marR="121920" marT="60960" marB="60960"/>
                </a:tc>
                <a:extLst>
                  <a:ext uri="{0D108BD9-81ED-4DB2-BD59-A6C34878D82A}">
                    <a16:rowId xmlns:a16="http://schemas.microsoft.com/office/drawing/2014/main" val="4227160119"/>
                  </a:ext>
                </a:extLst>
              </a:tr>
            </a:tbl>
          </a:graphicData>
        </a:graphic>
      </p:graphicFrame>
    </p:spTree>
    <p:extLst>
      <p:ext uri="{BB962C8B-B14F-4D97-AF65-F5344CB8AC3E}">
        <p14:creationId xmlns:p14="http://schemas.microsoft.com/office/powerpoint/2010/main" val="23627795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dirty="0">
                <a:solidFill>
                  <a:srgbClr val="FFBF22"/>
                </a:solidFill>
              </a:rPr>
              <a:t>CMP343 Terms of Reference</a:t>
            </a:r>
            <a:endParaRPr lang="en-GB" altLang="en-US" sz="1867" b="0" dirty="0">
              <a:solidFill>
                <a:srgbClr val="FFBF22"/>
              </a:solidFill>
            </a:endParaRPr>
          </a:p>
        </p:txBody>
      </p:sp>
      <p:sp>
        <p:nvSpPr>
          <p:cNvPr id="3" name="Rectangle 2"/>
          <p:cNvSpPr/>
          <p:nvPr/>
        </p:nvSpPr>
        <p:spPr>
          <a:xfrm>
            <a:off x="239349" y="932723"/>
            <a:ext cx="11521280" cy="3087512"/>
          </a:xfrm>
          <a:prstGeom prst="rect">
            <a:avLst/>
          </a:prstGeom>
        </p:spPr>
        <p:txBody>
          <a:bodyPr wrap="square" anchor="t">
            <a:spAutoFit/>
          </a:bodyPr>
          <a:lstStyle/>
          <a:p>
            <a:pPr marL="228594" indent="-228594" defTabSz="554478">
              <a:buFont typeface="Arial" panose="020B0604020202020204" pitchFamily="34" charset="0"/>
              <a:buChar char="•"/>
            </a:pPr>
            <a:r>
              <a:rPr lang="en-GB" altLang="en-US" sz="2133" dirty="0">
                <a:solidFill>
                  <a:srgbClr val="454545"/>
                </a:solidFill>
                <a:latin typeface="Arial" panose="020B0604020202020204"/>
              </a:rPr>
              <a:t>The Workgroup conclude that they have met their Terms of Reference and the references can be located below:</a:t>
            </a: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defTabSz="554478"/>
            <a:endParaRPr lang="en-GB" altLang="en-US" sz="2133" dirty="0">
              <a:solidFill>
                <a:srgbClr val="454545"/>
              </a:solidFill>
              <a:highlight>
                <a:srgbClr val="FFFF00"/>
              </a:highlight>
              <a:latin typeface="Arial" panose="020B0604020202020204"/>
              <a:cs typeface="Arial"/>
            </a:endParaRP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graphicFrame>
        <p:nvGraphicFramePr>
          <p:cNvPr id="2" name="Table 4">
            <a:extLst>
              <a:ext uri="{FF2B5EF4-FFF2-40B4-BE49-F238E27FC236}">
                <a16:creationId xmlns:a16="http://schemas.microsoft.com/office/drawing/2014/main" id="{EF8C479E-AD0F-49CE-9E29-9A55D994BF75}"/>
              </a:ext>
            </a:extLst>
          </p:cNvPr>
          <p:cNvGraphicFramePr>
            <a:graphicFrameLocks noGrp="1"/>
          </p:cNvGraphicFramePr>
          <p:nvPr>
            <p:extLst>
              <p:ext uri="{D42A27DB-BD31-4B8C-83A1-F6EECF244321}">
                <p14:modId xmlns:p14="http://schemas.microsoft.com/office/powerpoint/2010/main" val="3143475961"/>
              </p:ext>
            </p:extLst>
          </p:nvPr>
        </p:nvGraphicFramePr>
        <p:xfrm>
          <a:off x="531929" y="1700809"/>
          <a:ext cx="11228700" cy="3599163"/>
        </p:xfrm>
        <a:graphic>
          <a:graphicData uri="http://schemas.openxmlformats.org/drawingml/2006/table">
            <a:tbl>
              <a:tblPr firstRow="1" bandRow="1">
                <a:tableStyleId>{5C22544A-7EE6-4342-B048-85BDC9FD1C3A}</a:tableStyleId>
              </a:tblPr>
              <a:tblGrid>
                <a:gridCol w="6922111">
                  <a:extLst>
                    <a:ext uri="{9D8B030D-6E8A-4147-A177-3AD203B41FA5}">
                      <a16:colId xmlns:a16="http://schemas.microsoft.com/office/drawing/2014/main" val="450304934"/>
                    </a:ext>
                  </a:extLst>
                </a:gridCol>
                <a:gridCol w="4306589">
                  <a:extLst>
                    <a:ext uri="{9D8B030D-6E8A-4147-A177-3AD203B41FA5}">
                      <a16:colId xmlns:a16="http://schemas.microsoft.com/office/drawing/2014/main" val="1643143509"/>
                    </a:ext>
                  </a:extLst>
                </a:gridCol>
              </a:tblGrid>
              <a:tr h="459496">
                <a:tc>
                  <a:txBody>
                    <a:bodyPr/>
                    <a:lstStyle/>
                    <a:p>
                      <a:r>
                        <a:rPr lang="en-US" sz="1900" dirty="0"/>
                        <a:t>Terms of Reference</a:t>
                      </a:r>
                    </a:p>
                  </a:txBody>
                  <a:tcPr marL="121920" marR="121920" marT="60960" marB="60960"/>
                </a:tc>
                <a:tc>
                  <a:txBody>
                    <a:bodyPr/>
                    <a:lstStyle/>
                    <a:p>
                      <a:r>
                        <a:rPr lang="en-US" sz="1900" dirty="0"/>
                        <a:t>Location in Workgroup Report</a:t>
                      </a:r>
                    </a:p>
                  </a:txBody>
                  <a:tcPr marL="121920" marR="121920" marT="60960" marB="60960"/>
                </a:tc>
                <a:extLst>
                  <a:ext uri="{0D108BD9-81ED-4DB2-BD59-A6C34878D82A}">
                    <a16:rowId xmlns:a16="http://schemas.microsoft.com/office/drawing/2014/main" val="1902957596"/>
                  </a:ext>
                </a:extLst>
              </a:tr>
              <a:tr h="767191">
                <a:tc>
                  <a:txBody>
                    <a:bodyPr/>
                    <a:lstStyle/>
                    <a:p>
                      <a:pPr lvl="0" algn="just"/>
                      <a:r>
                        <a:rPr lang="en-GB" sz="1600" dirty="0"/>
                        <a:t>Consider how the Transmission Demand Residual is calculated where the site sits in a negative charging zone (subject to Ofgem guidance)</a:t>
                      </a:r>
                      <a:endParaRPr lang="en-GB" sz="1600" dirty="0">
                        <a:solidFill>
                          <a:schemeClr val="dk1"/>
                        </a:solidFill>
                        <a:effectLst/>
                        <a:latin typeface="+mn-lt"/>
                        <a:ea typeface="+mn-ea"/>
                        <a:cs typeface="+mn-cs"/>
                      </a:endParaRPr>
                    </a:p>
                  </a:txBody>
                  <a:tcPr marL="121920" marR="121920" marT="60960" marB="60960"/>
                </a:tc>
                <a:tc>
                  <a:txBody>
                    <a:bodyPr/>
                    <a:lstStyle/>
                    <a:p>
                      <a:pPr algn="just"/>
                      <a:r>
                        <a:rPr lang="en-US" sz="1600" dirty="0"/>
                        <a:t>Workgroup considerations section</a:t>
                      </a:r>
                    </a:p>
                  </a:txBody>
                  <a:tcPr marL="121920" marR="121920" marT="60960" marB="60960"/>
                </a:tc>
                <a:extLst>
                  <a:ext uri="{0D108BD9-81ED-4DB2-BD59-A6C34878D82A}">
                    <a16:rowId xmlns:a16="http://schemas.microsoft.com/office/drawing/2014/main" val="3242073446"/>
                  </a:ext>
                </a:extLst>
              </a:tr>
              <a:tr h="665596">
                <a:tc>
                  <a:txBody>
                    <a:bodyPr/>
                    <a:lstStyle/>
                    <a:p>
                      <a:pPr algn="just"/>
                      <a:r>
                        <a:rPr lang="en-GB" sz="1600" dirty="0"/>
                        <a:t>Consider interactions with the DCUSA and BSC Modifications ensuring alignment on definitions (including “Final Demand” and “Site”), business requirements and timelines</a:t>
                      </a:r>
                      <a:endParaRPr lang="en-US" sz="1600" dirty="0"/>
                    </a:p>
                  </a:txBody>
                  <a:tcPr marL="121920" marR="121920" marT="60960" marB="60960"/>
                </a:tc>
                <a:tc>
                  <a:txBody>
                    <a:bodyPr/>
                    <a:lstStyle/>
                    <a:p>
                      <a:pPr algn="just"/>
                      <a:r>
                        <a:rPr lang="en-US" sz="1600" dirty="0"/>
                        <a:t>Interactions section and covered under CMP334 and DCP359</a:t>
                      </a:r>
                    </a:p>
                  </a:txBody>
                  <a:tcPr marL="121920" marR="121920" marT="60960" marB="60960"/>
                </a:tc>
                <a:extLst>
                  <a:ext uri="{0D108BD9-81ED-4DB2-BD59-A6C34878D82A}">
                    <a16:rowId xmlns:a16="http://schemas.microsoft.com/office/drawing/2014/main" val="711900263"/>
                  </a:ext>
                </a:extLst>
              </a:tr>
              <a:tr h="665596">
                <a:tc>
                  <a:txBody>
                    <a:bodyPr/>
                    <a:lstStyle/>
                    <a:p>
                      <a:pPr algn="just"/>
                      <a:r>
                        <a:rPr lang="en-GB" sz="1600" dirty="0"/>
                        <a:t>Consider how disputes would work and if any changes are needed to current CUSC disputes process. </a:t>
                      </a:r>
                      <a:endParaRPr lang="en-US" sz="1600" dirty="0"/>
                    </a:p>
                  </a:txBody>
                  <a:tcPr marL="121920" marR="121920" marT="60960" marB="60960"/>
                </a:tc>
                <a:tc>
                  <a: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1600" dirty="0"/>
                        <a:t>n/a – Covered under CMP335/336 and DCP360</a:t>
                      </a:r>
                      <a:endParaRPr lang="en-US" sz="1600" dirty="0">
                        <a:highlight>
                          <a:srgbClr val="FFFF00"/>
                        </a:highlight>
                      </a:endParaRPr>
                    </a:p>
                  </a:txBody>
                  <a:tcPr marL="121920" marR="121920" marT="60960" marB="60960"/>
                </a:tc>
                <a:extLst>
                  <a:ext uri="{0D108BD9-81ED-4DB2-BD59-A6C34878D82A}">
                    <a16:rowId xmlns:a16="http://schemas.microsoft.com/office/drawing/2014/main" val="1048438495"/>
                  </a:ext>
                </a:extLst>
              </a:tr>
              <a:tr h="853440">
                <a:tc>
                  <a:txBody>
                    <a:bodyPr/>
                    <a:lstStyle/>
                    <a:p>
                      <a:pPr algn="just"/>
                      <a:r>
                        <a:rPr lang="en-GB" sz="1600" dirty="0"/>
                        <a:t>Consider the impact of a volumetric Unmetered Supplies (UMS) (p/kWh) residual tariff</a:t>
                      </a:r>
                      <a:endParaRPr lang="en-US" sz="1600" dirty="0"/>
                    </a:p>
                  </a:txBody>
                  <a:tcPr marL="121920" marR="121920" marT="60960" marB="60960"/>
                </a:tc>
                <a:tc>
                  <a: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US" sz="1600" dirty="0"/>
                        <a:t>Workgroup considerations section</a:t>
                      </a:r>
                    </a:p>
                    <a:p>
                      <a:pPr marL="0" marR="0" lvl="0" indent="0" algn="just" defTabSz="914400" eaLnBrk="1" fontAlgn="auto" latinLnBrk="0" hangingPunct="1">
                        <a:lnSpc>
                          <a:spcPct val="100000"/>
                        </a:lnSpc>
                        <a:spcBef>
                          <a:spcPts val="0"/>
                        </a:spcBef>
                        <a:spcAft>
                          <a:spcPts val="0"/>
                        </a:spcAft>
                        <a:buClrTx/>
                        <a:buSzTx/>
                        <a:buFontTx/>
                        <a:buNone/>
                        <a:tabLst/>
                        <a:defRPr/>
                      </a:pPr>
                      <a:endParaRPr lang="en-US" sz="1600" dirty="0"/>
                    </a:p>
                  </a:txBody>
                  <a:tcPr marL="121920" marR="121920" marT="60960" marB="60960"/>
                </a:tc>
                <a:extLst>
                  <a:ext uri="{0D108BD9-81ED-4DB2-BD59-A6C34878D82A}">
                    <a16:rowId xmlns:a16="http://schemas.microsoft.com/office/drawing/2014/main" val="2282902992"/>
                  </a:ext>
                </a:extLst>
              </a:tr>
            </a:tbl>
          </a:graphicData>
        </a:graphic>
      </p:graphicFrame>
    </p:spTree>
    <p:extLst>
      <p:ext uri="{BB962C8B-B14F-4D97-AF65-F5344CB8AC3E}">
        <p14:creationId xmlns:p14="http://schemas.microsoft.com/office/powerpoint/2010/main" val="31778335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dirty="0">
                <a:solidFill>
                  <a:srgbClr val="FFBF22"/>
                </a:solidFill>
              </a:rPr>
              <a:t>CMP340 Terms of Reference</a:t>
            </a:r>
            <a:endParaRPr lang="en-GB" altLang="en-US" sz="1867" b="0" dirty="0">
              <a:solidFill>
                <a:srgbClr val="FFBF22"/>
              </a:solidFill>
            </a:endParaRPr>
          </a:p>
        </p:txBody>
      </p:sp>
      <p:sp>
        <p:nvSpPr>
          <p:cNvPr id="3" name="Rectangle 2"/>
          <p:cNvSpPr/>
          <p:nvPr/>
        </p:nvSpPr>
        <p:spPr>
          <a:xfrm>
            <a:off x="239349" y="932723"/>
            <a:ext cx="11521280" cy="3087512"/>
          </a:xfrm>
          <a:prstGeom prst="rect">
            <a:avLst/>
          </a:prstGeom>
        </p:spPr>
        <p:txBody>
          <a:bodyPr wrap="square" anchor="t">
            <a:spAutoFit/>
          </a:bodyPr>
          <a:lstStyle/>
          <a:p>
            <a:pPr marL="228594" indent="-228594" defTabSz="554478">
              <a:buFont typeface="Arial" panose="020B0604020202020204" pitchFamily="34" charset="0"/>
              <a:buChar char="•"/>
            </a:pPr>
            <a:r>
              <a:rPr lang="en-GB" altLang="en-US" sz="2133" dirty="0">
                <a:solidFill>
                  <a:srgbClr val="454545"/>
                </a:solidFill>
                <a:latin typeface="Arial" panose="020B0604020202020204"/>
              </a:rPr>
              <a:t>The Workgroup conclude that they have met their Terms of Reference and the references can be located below:</a:t>
            </a: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defTabSz="554478"/>
            <a:endParaRPr lang="en-GB" altLang="en-US" sz="2133" dirty="0">
              <a:solidFill>
                <a:srgbClr val="454545"/>
              </a:solidFill>
              <a:highlight>
                <a:srgbClr val="FFFF00"/>
              </a:highlight>
              <a:latin typeface="Arial" panose="020B0604020202020204"/>
              <a:cs typeface="Arial"/>
            </a:endParaRP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graphicFrame>
        <p:nvGraphicFramePr>
          <p:cNvPr id="2" name="Table 4">
            <a:extLst>
              <a:ext uri="{FF2B5EF4-FFF2-40B4-BE49-F238E27FC236}">
                <a16:creationId xmlns:a16="http://schemas.microsoft.com/office/drawing/2014/main" id="{EF8C479E-AD0F-49CE-9E29-9A55D994BF75}"/>
              </a:ext>
            </a:extLst>
          </p:cNvPr>
          <p:cNvGraphicFramePr>
            <a:graphicFrameLocks noGrp="1"/>
          </p:cNvGraphicFramePr>
          <p:nvPr>
            <p:extLst>
              <p:ext uri="{D42A27DB-BD31-4B8C-83A1-F6EECF244321}">
                <p14:modId xmlns:p14="http://schemas.microsoft.com/office/powerpoint/2010/main" val="2902918579"/>
              </p:ext>
            </p:extLst>
          </p:nvPr>
        </p:nvGraphicFramePr>
        <p:xfrm>
          <a:off x="531929" y="1700809"/>
          <a:ext cx="11228700" cy="1892283"/>
        </p:xfrm>
        <a:graphic>
          <a:graphicData uri="http://schemas.openxmlformats.org/drawingml/2006/table">
            <a:tbl>
              <a:tblPr firstRow="1" bandRow="1">
                <a:tableStyleId>{5C22544A-7EE6-4342-B048-85BDC9FD1C3A}</a:tableStyleId>
              </a:tblPr>
              <a:tblGrid>
                <a:gridCol w="6922111">
                  <a:extLst>
                    <a:ext uri="{9D8B030D-6E8A-4147-A177-3AD203B41FA5}">
                      <a16:colId xmlns:a16="http://schemas.microsoft.com/office/drawing/2014/main" val="450304934"/>
                    </a:ext>
                  </a:extLst>
                </a:gridCol>
                <a:gridCol w="4306589">
                  <a:extLst>
                    <a:ext uri="{9D8B030D-6E8A-4147-A177-3AD203B41FA5}">
                      <a16:colId xmlns:a16="http://schemas.microsoft.com/office/drawing/2014/main" val="1643143509"/>
                    </a:ext>
                  </a:extLst>
                </a:gridCol>
              </a:tblGrid>
              <a:tr h="459496">
                <a:tc>
                  <a:txBody>
                    <a:bodyPr/>
                    <a:lstStyle/>
                    <a:p>
                      <a:r>
                        <a:rPr lang="en-US" sz="1900" dirty="0"/>
                        <a:t>Terms of Reference</a:t>
                      </a:r>
                    </a:p>
                  </a:txBody>
                  <a:tcPr marL="121920" marR="121920" marT="60960" marB="60960"/>
                </a:tc>
                <a:tc>
                  <a:txBody>
                    <a:bodyPr/>
                    <a:lstStyle/>
                    <a:p>
                      <a:r>
                        <a:rPr lang="en-US" sz="1900" dirty="0"/>
                        <a:t>Location in Workgroup Report</a:t>
                      </a:r>
                    </a:p>
                  </a:txBody>
                  <a:tcPr marL="121920" marR="121920" marT="60960" marB="60960"/>
                </a:tc>
                <a:extLst>
                  <a:ext uri="{0D108BD9-81ED-4DB2-BD59-A6C34878D82A}">
                    <a16:rowId xmlns:a16="http://schemas.microsoft.com/office/drawing/2014/main" val="1902957596"/>
                  </a:ext>
                </a:extLst>
              </a:tr>
              <a:tr h="767191">
                <a:tc>
                  <a:txBody>
                    <a:bodyPr/>
                    <a:lstStyle/>
                    <a:p>
                      <a:pPr lvl="0"/>
                      <a:r>
                        <a:rPr lang="en-GB" sz="1600" dirty="0"/>
                        <a:t>Consider the Authority’s TCR SCR Direction to the Company and any associated implications for this Modification</a:t>
                      </a:r>
                      <a:endParaRPr lang="en-GB" sz="1600" dirty="0">
                        <a:solidFill>
                          <a:schemeClr val="dk1"/>
                        </a:solidFill>
                        <a:effectLst/>
                        <a:latin typeface="+mn-lt"/>
                        <a:ea typeface="+mn-ea"/>
                        <a:cs typeface="+mn-cs"/>
                      </a:endParaRPr>
                    </a:p>
                  </a:txBody>
                  <a:tcPr marL="121920" marR="121920" marT="60960" marB="60960"/>
                </a:tc>
                <a:tc>
                  <a:txBody>
                    <a:bodyPr/>
                    <a:lstStyle/>
                    <a:p>
                      <a:r>
                        <a:rPr lang="en-US" sz="1600" dirty="0"/>
                        <a:t>Workgroup considerations section</a:t>
                      </a:r>
                    </a:p>
                  </a:txBody>
                  <a:tcPr marL="121920" marR="121920" marT="60960" marB="60960"/>
                </a:tc>
                <a:extLst>
                  <a:ext uri="{0D108BD9-81ED-4DB2-BD59-A6C34878D82A}">
                    <a16:rowId xmlns:a16="http://schemas.microsoft.com/office/drawing/2014/main" val="3242073446"/>
                  </a:ext>
                </a:extLst>
              </a:tr>
              <a:tr h="665596">
                <a:tc>
                  <a:txBody>
                    <a:bodyPr/>
                    <a:lstStyle/>
                    <a:p>
                      <a:r>
                        <a:rPr lang="en-GB" sz="1600" dirty="0"/>
                        <a:t>Consider interactions with the DCUSA and BSC Modifications ensuring alignment on definitions</a:t>
                      </a:r>
                      <a:endParaRPr lang="en-US" sz="1600" dirty="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t>Interactions section and Legal Text</a:t>
                      </a:r>
                    </a:p>
                    <a:p>
                      <a:endParaRPr lang="en-US" sz="1600" dirty="0"/>
                    </a:p>
                  </a:txBody>
                  <a:tcPr marL="121920" marR="121920" marT="60960" marB="60960"/>
                </a:tc>
                <a:extLst>
                  <a:ext uri="{0D108BD9-81ED-4DB2-BD59-A6C34878D82A}">
                    <a16:rowId xmlns:a16="http://schemas.microsoft.com/office/drawing/2014/main" val="711900263"/>
                  </a:ext>
                </a:extLst>
              </a:tr>
            </a:tbl>
          </a:graphicData>
        </a:graphic>
      </p:graphicFrame>
    </p:spTree>
    <p:extLst>
      <p:ext uri="{BB962C8B-B14F-4D97-AF65-F5344CB8AC3E}">
        <p14:creationId xmlns:p14="http://schemas.microsoft.com/office/powerpoint/2010/main" val="3297143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chemeClr val="accent1"/>
                </a:solidFill>
                <a:latin typeface="Helvetica Neue Condensed"/>
              </a:rPr>
              <a:t>CMP343/CMP340 Next Steps</a:t>
            </a:r>
            <a:endParaRPr lang="en-GB" altLang="en-US" sz="1867" b="1" dirty="0">
              <a:solidFill>
                <a:schemeClr val="accent1"/>
              </a:solidFill>
              <a:latin typeface="Helvetica Neue Condensed"/>
            </a:endParaRPr>
          </a:p>
        </p:txBody>
      </p:sp>
      <p:sp>
        <p:nvSpPr>
          <p:cNvPr id="3" name="Rectangle 2"/>
          <p:cNvSpPr/>
          <p:nvPr/>
        </p:nvSpPr>
        <p:spPr>
          <a:xfrm>
            <a:off x="239349" y="932723"/>
            <a:ext cx="11521280" cy="3087512"/>
          </a:xfrm>
          <a:prstGeom prst="rect">
            <a:avLst/>
          </a:prstGeom>
        </p:spPr>
        <p:txBody>
          <a:bodyPr wrap="square" anchor="t">
            <a:spAutoFit/>
          </a:bodyPr>
          <a:lstStyle/>
          <a:p>
            <a:pPr marL="228594" marR="0" lvl="0" indent="-228594" algn="l"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rPr>
              <a:t>Panel to agree that Workgroup has met its Terms of Reference and can proceed to Code Administrator Consultation</a:t>
            </a:r>
          </a:p>
          <a:p>
            <a:pPr marL="228594" marR="0" lvl="0" indent="-228594" algn="l"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Arial"/>
            </a:endParaRPr>
          </a:p>
          <a:p>
            <a:pPr marL="228594" marR="0" lvl="0" indent="-228594" algn="l"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28594" marR="0" lvl="0" indent="-228594" algn="l"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EB7D2FD4-68D9-494A-967D-05746A2B7557}"/>
              </a:ext>
            </a:extLst>
          </p:cNvPr>
          <p:cNvGraphicFramePr>
            <a:graphicFrameLocks noGrp="1"/>
          </p:cNvGraphicFramePr>
          <p:nvPr>
            <p:extLst/>
          </p:nvPr>
        </p:nvGraphicFramePr>
        <p:xfrm>
          <a:off x="558742" y="1700808"/>
          <a:ext cx="11266538" cy="4066014"/>
        </p:xfrm>
        <a:graphic>
          <a:graphicData uri="http://schemas.openxmlformats.org/drawingml/2006/table">
            <a:tbl>
              <a:tblPr firstRow="1" bandRow="1">
                <a:tableStyleId>{21E4AEA4-8DFA-4A89-87EB-49C32662AFE0}</a:tableStyleId>
              </a:tblPr>
              <a:tblGrid>
                <a:gridCol w="7167799">
                  <a:extLst>
                    <a:ext uri="{9D8B030D-6E8A-4147-A177-3AD203B41FA5}">
                      <a16:colId xmlns:a16="http://schemas.microsoft.com/office/drawing/2014/main" val="4112587689"/>
                    </a:ext>
                  </a:extLst>
                </a:gridCol>
                <a:gridCol w="4098739">
                  <a:extLst>
                    <a:ext uri="{9D8B030D-6E8A-4147-A177-3AD203B41FA5}">
                      <a16:colId xmlns:a16="http://schemas.microsoft.com/office/drawing/2014/main" val="722626711"/>
                    </a:ext>
                  </a:extLst>
                </a:gridCol>
              </a:tblGrid>
              <a:tr h="278781">
                <a:tc>
                  <a:txBody>
                    <a:bodyPr/>
                    <a:lstStyle/>
                    <a:p>
                      <a:r>
                        <a:rPr lang="en-GB" sz="1600" dirty="0">
                          <a:latin typeface="Arial" panose="020B0604020202020204" pitchFamily="34" charset="0"/>
                          <a:cs typeface="Arial" panose="020B0604020202020204" pitchFamily="34" charset="0"/>
                        </a:rPr>
                        <a:t>Milestone</a:t>
                      </a:r>
                    </a:p>
                  </a:txBody>
                  <a:tcPr/>
                </a:tc>
                <a:tc>
                  <a:txBody>
                    <a:bodyPr/>
                    <a:lstStyle/>
                    <a:p>
                      <a:r>
                        <a:rPr lang="en-GB" sz="16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473928">
                <a:tc>
                  <a:txBody>
                    <a:bodyPr/>
                    <a:lstStyle/>
                    <a:p>
                      <a:r>
                        <a:rPr lang="en-GB" sz="1600" dirty="0">
                          <a:latin typeface="Arial" panose="020B0604020202020204" pitchFamily="34" charset="0"/>
                          <a:cs typeface="Arial" panose="020B0604020202020204" pitchFamily="34" charset="0"/>
                        </a:rPr>
                        <a:t>Code Administrator Consultation </a:t>
                      </a:r>
                    </a:p>
                  </a:txBody>
                  <a:tcPr/>
                </a:tc>
                <a:tc>
                  <a:txBody>
                    <a:bodyPr/>
                    <a:lstStyle/>
                    <a:p>
                      <a:r>
                        <a:rPr lang="en-GB" sz="1600" dirty="0">
                          <a:latin typeface="Arial" panose="020B0604020202020204" pitchFamily="34" charset="0"/>
                          <a:cs typeface="Arial" panose="020B0604020202020204" pitchFamily="34" charset="0"/>
                        </a:rPr>
                        <a:t>1 September to 22 September 2020</a:t>
                      </a:r>
                      <a:endParaRPr lang="en-GB" sz="1600" i="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83485395"/>
                  </a:ext>
                </a:extLst>
              </a:tr>
              <a:tr h="473928">
                <a:tc>
                  <a:txBody>
                    <a:bodyPr/>
                    <a:lstStyle/>
                    <a:p>
                      <a:r>
                        <a:rPr lang="en-GB" sz="1600" dirty="0">
                          <a:latin typeface="Arial" panose="020B0604020202020204" pitchFamily="34" charset="0"/>
                          <a:cs typeface="Arial" panose="020B0604020202020204" pitchFamily="34" charset="0"/>
                        </a:rPr>
                        <a:t>Draft Final Modification Report (DFMR) issued to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23 September 2020</a:t>
                      </a:r>
                    </a:p>
                    <a:p>
                      <a:endParaRPr lang="en-GB"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713368864"/>
                  </a:ext>
                </a:extLst>
              </a:tr>
              <a:tr h="473928">
                <a:tc>
                  <a:txBody>
                    <a:bodyPr/>
                    <a:lstStyle/>
                    <a:p>
                      <a:r>
                        <a:rPr lang="en-GB" sz="1600" dirty="0">
                          <a:latin typeface="Arial" panose="020B0604020202020204" pitchFamily="34" charset="0"/>
                          <a:cs typeface="Arial" panose="020B0604020202020204" pitchFamily="34" charset="0"/>
                        </a:rPr>
                        <a:t>Panel</a:t>
                      </a:r>
                      <a:r>
                        <a:rPr lang="en-GB" sz="1600" baseline="0" dirty="0">
                          <a:latin typeface="Arial" panose="020B0604020202020204" pitchFamily="34" charset="0"/>
                          <a:cs typeface="Arial" panose="020B0604020202020204" pitchFamily="34" charset="0"/>
                        </a:rPr>
                        <a:t> undertake DFMR recommendation vote (5 working days)</a:t>
                      </a:r>
                      <a:endParaRPr lang="en-US" sz="16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latin typeface="Arial" panose="020B0604020202020204" pitchFamily="34" charset="0"/>
                          <a:cs typeface="Arial" panose="020B0604020202020204" pitchFamily="34" charset="0"/>
                        </a:rPr>
                        <a:t>1 October 2020</a:t>
                      </a:r>
                    </a:p>
                  </a:txBody>
                  <a:tcPr/>
                </a:tc>
                <a:extLst>
                  <a:ext uri="{0D108BD9-81ED-4DB2-BD59-A6C34878D82A}">
                    <a16:rowId xmlns:a16="http://schemas.microsoft.com/office/drawing/2014/main" val="2726378177"/>
                  </a:ext>
                </a:extLst>
              </a:tr>
              <a:tr h="473928">
                <a:tc>
                  <a:txBody>
                    <a:bodyPr/>
                    <a:lstStyle/>
                    <a:p>
                      <a:r>
                        <a:rPr lang="en-US" sz="1600" dirty="0">
                          <a:latin typeface="Arial" panose="020B0604020202020204" pitchFamily="34" charset="0"/>
                          <a:cs typeface="Arial" panose="020B0604020202020204" pitchFamily="34" charset="0"/>
                        </a:rPr>
                        <a:t>Final Modification Report issued to Panel to check votes recorded correctly (1 working day)</a:t>
                      </a:r>
                      <a:endParaRPr lang="en-GB" sz="16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latin typeface="Arial" panose="020B0604020202020204" pitchFamily="34" charset="0"/>
                          <a:cs typeface="Arial" panose="020B0604020202020204" pitchFamily="34" charset="0"/>
                        </a:rPr>
                        <a:t>2 October 2020</a:t>
                      </a:r>
                    </a:p>
                  </a:txBody>
                  <a:tcPr/>
                </a:tc>
                <a:extLst>
                  <a:ext uri="{0D108BD9-81ED-4DB2-BD59-A6C34878D82A}">
                    <a16:rowId xmlns:a16="http://schemas.microsoft.com/office/drawing/2014/main" val="2461474842"/>
                  </a:ext>
                </a:extLst>
              </a:tr>
              <a:tr h="535356">
                <a:tc>
                  <a:txBody>
                    <a:bodyPr/>
                    <a:lstStyle/>
                    <a:p>
                      <a:r>
                        <a:rPr lang="en-US" sz="1600" dirty="0">
                          <a:latin typeface="Arial" panose="020B0604020202020204" pitchFamily="34" charset="0"/>
                          <a:cs typeface="Arial" panose="020B0604020202020204" pitchFamily="34" charset="0"/>
                        </a:rPr>
                        <a:t>Final Modification Report issued to Ofgem</a:t>
                      </a:r>
                      <a:endParaRPr lang="en-GB" sz="1600" dirty="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6 October 2020</a:t>
                      </a:r>
                    </a:p>
                  </a:txBody>
                  <a:tcPr/>
                </a:tc>
                <a:extLst>
                  <a:ext uri="{0D108BD9-81ED-4DB2-BD59-A6C34878D82A}">
                    <a16:rowId xmlns:a16="http://schemas.microsoft.com/office/drawing/2014/main" val="1338958629"/>
                  </a:ext>
                </a:extLst>
              </a:tr>
              <a:tr h="420541">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Ofgem decision </a:t>
                      </a:r>
                    </a:p>
                  </a:txBody>
                  <a:tcPr/>
                </a:tc>
                <a:tc>
                  <a:txBody>
                    <a:bodyPr/>
                    <a:lstStyle/>
                    <a:p>
                      <a:r>
                        <a:rPr lang="en-GB" sz="1600" dirty="0">
                          <a:latin typeface="Arial" panose="020B0604020202020204" pitchFamily="34" charset="0"/>
                          <a:cs typeface="Arial" panose="020B0604020202020204" pitchFamily="34" charset="0"/>
                        </a:rPr>
                        <a:t>By 30 November 2020 </a:t>
                      </a:r>
                    </a:p>
                  </a:txBody>
                  <a:tcPr/>
                </a:tc>
                <a:extLst>
                  <a:ext uri="{0D108BD9-81ED-4DB2-BD59-A6C34878D82A}">
                    <a16:rowId xmlns:a16="http://schemas.microsoft.com/office/drawing/2014/main" val="3799481148"/>
                  </a:ext>
                </a:extLst>
              </a:tr>
              <a:tr h="668741">
                <a:tc>
                  <a:txBody>
                    <a:bodyPr/>
                    <a:lstStyle/>
                    <a:p>
                      <a:r>
                        <a:rPr lang="en-GB" sz="1600" dirty="0">
                          <a:latin typeface="Arial" panose="020B0604020202020204" pitchFamily="34" charset="0"/>
                          <a:cs typeface="Arial" panose="020B0604020202020204" pitchFamily="34" charset="0"/>
                        </a:rPr>
                        <a:t>Implementation Date</a:t>
                      </a:r>
                    </a:p>
                  </a:txBody>
                  <a:tcPr/>
                </a:tc>
                <a:tc>
                  <a:txBody>
                    <a:bodyPr/>
                    <a:lstStyle/>
                    <a:p>
                      <a:r>
                        <a:rPr lang="en-GB" sz="1600" dirty="0">
                          <a:latin typeface="Arial" panose="020B0604020202020204" pitchFamily="34" charset="0"/>
                          <a:cs typeface="Arial" panose="020B0604020202020204" pitchFamily="34" charset="0"/>
                        </a:rPr>
                        <a:t>1 April 2022</a:t>
                      </a:r>
                    </a:p>
                  </a:txBody>
                  <a:tcPr/>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3935026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10659410"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chemeClr val="accent1"/>
                </a:solidFill>
              </a:rPr>
              <a:t>Introductions &amp; Apologies for absence </a:t>
            </a:r>
          </a:p>
        </p:txBody>
      </p:sp>
      <p:sp>
        <p:nvSpPr>
          <p:cNvPr id="5" name="Text Placeholder 1">
            <a:extLst>
              <a:ext uri="{FF2B5EF4-FFF2-40B4-BE49-F238E27FC236}">
                <a16:creationId xmlns:a16="http://schemas.microsoft.com/office/drawing/2014/main" id="{E110C69B-38A7-4378-9C60-90CF57283E9A}"/>
              </a:ext>
            </a:extLst>
          </p:cNvPr>
          <p:cNvSpPr txBox="1">
            <a:spLocks/>
          </p:cNvSpPr>
          <p:nvPr/>
        </p:nvSpPr>
        <p:spPr>
          <a:xfrm>
            <a:off x="229114" y="1212254"/>
            <a:ext cx="11733771" cy="3090240"/>
          </a:xfrm>
          <a:prstGeom prst="rect">
            <a:avLst/>
          </a:prstGeom>
          <a:solidFill>
            <a:schemeClr val="bg1"/>
          </a:solidFill>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solidFill>
                  <a:schemeClr val="accent2"/>
                </a:solidFill>
                <a:latin typeface="Helvetica Neue Condensed" panose="02000503000000020004"/>
                <a:cs typeface="Times New Roman" panose="02020603050405020304" pitchFamily="18" charset="0"/>
              </a:rPr>
              <a:t>Apologies</a:t>
            </a:r>
          </a:p>
          <a:p>
            <a:r>
              <a:rPr lang="en-GB" sz="1800" b="1" dirty="0">
                <a:solidFill>
                  <a:schemeClr val="accent2"/>
                </a:solidFill>
                <a:latin typeface="Helvetica Neue Condensed" panose="02000503000000020004"/>
                <a:cs typeface="Times New Roman" panose="02020603050405020304" pitchFamily="18" charset="0"/>
              </a:rPr>
              <a:t>Alternates</a:t>
            </a:r>
          </a:p>
          <a:p>
            <a:r>
              <a:rPr lang="en-GB" sz="1800" b="1" dirty="0">
                <a:solidFill>
                  <a:schemeClr val="accent2"/>
                </a:solidFill>
                <a:latin typeface="Helvetica Neue Condensed" panose="02000503000000020004"/>
                <a:cs typeface="Times New Roman" panose="02020603050405020304" pitchFamily="18" charset="0"/>
              </a:rPr>
              <a:t>Presenters</a:t>
            </a:r>
          </a:p>
          <a:p>
            <a:pPr marL="457189" lvl="1" indent="0">
              <a:buNone/>
            </a:pPr>
            <a:r>
              <a:rPr lang="en-GB" sz="1800" dirty="0">
                <a:solidFill>
                  <a:srgbClr val="454545"/>
                </a:solidFill>
                <a:latin typeface="Helvetica Neue Condensed" panose="02000503000000020004"/>
                <a:cs typeface="Times New Roman" panose="02020603050405020304" pitchFamily="18" charset="0"/>
              </a:rPr>
              <a:t>Shazia Akhtar on EBGL Changes</a:t>
            </a:r>
          </a:p>
          <a:p>
            <a:pPr marL="457189" lvl="1" indent="0">
              <a:buNone/>
            </a:pPr>
            <a:r>
              <a:rPr lang="en-GB" sz="1800" dirty="0">
                <a:solidFill>
                  <a:srgbClr val="454545"/>
                </a:solidFill>
                <a:latin typeface="Helvetica Neue Condensed" panose="02000503000000020004"/>
                <a:cs typeface="Times New Roman" panose="02020603050405020304" pitchFamily="18" charset="0"/>
              </a:rPr>
              <a:t>Sinead Quinn on </a:t>
            </a:r>
            <a:r>
              <a:rPr lang="en-GB" sz="1800" dirty="0">
                <a:latin typeface="Helvetica Neue Condensed" panose="02000503000000020004"/>
              </a:rPr>
              <a:t>Market Wide Half-Hourly Settlement (MHHS) significant code review</a:t>
            </a:r>
            <a:endParaRPr lang="en-GB" sz="1800" dirty="0">
              <a:solidFill>
                <a:srgbClr val="454545"/>
              </a:solidFill>
              <a:latin typeface="Helvetica Neue Condensed" panose="02000503000000020004"/>
              <a:cs typeface="Times New Roman" panose="02020603050405020304" pitchFamily="18" charset="0"/>
            </a:endParaRPr>
          </a:p>
          <a:p>
            <a:r>
              <a:rPr lang="en-GB" sz="1800" b="1" dirty="0">
                <a:solidFill>
                  <a:schemeClr val="accent2"/>
                </a:solidFill>
                <a:latin typeface="Helvetica Neue Condensed" panose="02000503000000020004"/>
                <a:cs typeface="Times New Roman" panose="02020603050405020304" pitchFamily="18" charset="0"/>
              </a:rPr>
              <a:t>Observers</a:t>
            </a:r>
          </a:p>
          <a:p>
            <a:pPr marL="0" indent="0">
              <a:buNone/>
            </a:pPr>
            <a:r>
              <a:rPr lang="en-GB" sz="1800" dirty="0">
                <a:solidFill>
                  <a:srgbClr val="454545"/>
                </a:solidFill>
                <a:latin typeface="Helvetica Neue Condensed" panose="02000503000000020004"/>
                <a:cs typeface="Times New Roman" panose="02020603050405020304" pitchFamily="18" charset="0"/>
              </a:rPr>
              <a:t>       Matthew Dowds for CMP342 Panel Vote only</a:t>
            </a:r>
          </a:p>
          <a:p>
            <a:pPr marL="0" indent="0">
              <a:buNone/>
            </a:pPr>
            <a:r>
              <a:rPr lang="en-GB" sz="2000" dirty="0">
                <a:solidFill>
                  <a:srgbClr val="454545"/>
                </a:solidFill>
                <a:latin typeface="Helvetica Neue Condensed" panose="02000503000000020004"/>
                <a:cs typeface="Times New Roman" panose="02020603050405020304" pitchFamily="18" charset="0"/>
              </a:rPr>
              <a:t>       </a:t>
            </a:r>
          </a:p>
          <a:p>
            <a:endParaRPr lang="en-US" sz="1050" b="1" dirty="0">
              <a:solidFill>
                <a:schemeClr val="accent2"/>
              </a:solidFill>
              <a:latin typeface="Helvetica Neue Condensed" panose="02000503000000020004"/>
              <a:cs typeface="Times New Roman" panose="02020603050405020304" pitchFamily="18" charset="0"/>
            </a:endParaRPr>
          </a:p>
        </p:txBody>
      </p:sp>
    </p:spTree>
    <p:extLst>
      <p:ext uri="{BB962C8B-B14F-4D97-AF65-F5344CB8AC3E}">
        <p14:creationId xmlns:p14="http://schemas.microsoft.com/office/powerpoint/2010/main" val="39238676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336406"/>
            <a:ext cx="8544243" cy="1042554"/>
          </a:xfrm>
          <a:solidFill>
            <a:schemeClr val="bg1"/>
          </a:solidFill>
        </p:spPr>
        <p:txBody>
          <a:bodyPr/>
          <a:lstStyle/>
          <a:p>
            <a:r>
              <a:rPr lang="en-GB" sz="2400" b="1" dirty="0">
                <a:solidFill>
                  <a:schemeClr val="tx1"/>
                </a:solidFill>
                <a:cs typeface="Arial"/>
              </a:rPr>
              <a:t>CMP335/336 - </a:t>
            </a:r>
            <a:r>
              <a:rPr lang="en-GB" sz="2400" b="1" dirty="0">
                <a:solidFill>
                  <a:schemeClr val="tx1"/>
                </a:solidFill>
              </a:rPr>
              <a:t>Transmission Demand Residual, billing and consequential changes to CUSC </a:t>
            </a:r>
          </a:p>
          <a:p>
            <a:endParaRPr lang="en-GB" sz="2400" b="1" dirty="0">
              <a:solidFill>
                <a:schemeClr val="tx1"/>
              </a:solidFill>
            </a:endParaRPr>
          </a:p>
          <a:p>
            <a:r>
              <a:rPr lang="en-GB" sz="2400" b="1" dirty="0">
                <a:solidFill>
                  <a:schemeClr val="tx1"/>
                </a:solidFill>
              </a:rPr>
              <a:t>Paul Mullen – Code Admin NGESO</a:t>
            </a: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Workgroup Reports</a:t>
            </a:r>
          </a:p>
        </p:txBody>
      </p:sp>
    </p:spTree>
    <p:extLst>
      <p:ext uri="{BB962C8B-B14F-4D97-AF65-F5344CB8AC3E}">
        <p14:creationId xmlns:p14="http://schemas.microsoft.com/office/powerpoint/2010/main" val="20366174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9596303" cy="1294863"/>
          </a:xfrm>
        </p:spPr>
        <p:txBody>
          <a:bodyPr/>
          <a:lstStyle/>
          <a:p>
            <a:r>
              <a:rPr lang="en-GB" altLang="en-US" sz="3733" dirty="0">
                <a:solidFill>
                  <a:srgbClr val="FFBF22"/>
                </a:solidFill>
              </a:rPr>
              <a:t>CMP335/336 Background</a:t>
            </a:r>
            <a:endParaRPr lang="en-GB" altLang="en-US" sz="1867" b="0" dirty="0">
              <a:solidFill>
                <a:srgbClr val="FFBF22"/>
              </a:solidFill>
            </a:endParaRPr>
          </a:p>
        </p:txBody>
      </p:sp>
      <p:sp>
        <p:nvSpPr>
          <p:cNvPr id="3" name="Rectangle 2"/>
          <p:cNvSpPr/>
          <p:nvPr/>
        </p:nvSpPr>
        <p:spPr>
          <a:xfrm>
            <a:off x="239349" y="1006369"/>
            <a:ext cx="11521280" cy="3806683"/>
          </a:xfrm>
          <a:prstGeom prst="rect">
            <a:avLst/>
          </a:prstGeom>
        </p:spPr>
        <p:txBody>
          <a:bodyPr wrap="square" anchor="t">
            <a:spAutoFit/>
          </a:bodyPr>
          <a:lstStyle/>
          <a:p>
            <a:pPr marL="228594" lvl="0" indent="-228594" algn="just" defTabSz="554478">
              <a:buFont typeface="Arial" panose="020B0604020202020204" pitchFamily="34" charset="0"/>
              <a:buChar char="•"/>
              <a:defRPr/>
            </a:pPr>
            <a:r>
              <a:rPr lang="en-GB" dirty="0"/>
              <a:t>CMP335/336 seeks to revise Sections 3 &amp; 11 (CMP335) and Section 14 (CMP336) of the CUSC to set out how/when the Residual is recovered from parties once the methodology for how the Residual charges are calculated is determined</a:t>
            </a:r>
            <a:r>
              <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rPr>
              <a:t>. CMP335/336 was proposed by ESO. </a:t>
            </a:r>
          </a:p>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28594" lvl="0" indent="-228594" algn="just" defTabSz="554478">
              <a:buFont typeface="Arial" panose="020B0604020202020204" pitchFamily="34" charset="0"/>
              <a:buChar char="•"/>
              <a:defRPr/>
            </a:pPr>
            <a:r>
              <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rPr>
              <a:t>The CUSC Panel on 31 January 2020 </a:t>
            </a:r>
            <a:r>
              <a:rPr lang="en-GB" dirty="0">
                <a:solidFill>
                  <a:srgbClr val="454545"/>
                </a:solidFill>
              </a:rPr>
              <a:t>unanimously </a:t>
            </a:r>
            <a:r>
              <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rPr>
              <a:t>agreed that CMP335 and CMP336 should follow the standard governance route and proceed to a Workgroup and should be worked on jointly.</a:t>
            </a: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dirty="0">
              <a:ln>
                <a:noFill/>
              </a:ln>
              <a:solidFill>
                <a:srgbClr val="454545"/>
              </a:solidFill>
              <a:effectLst/>
              <a:uLnTx/>
              <a:uFillTx/>
              <a:latin typeface="Arial" panose="020B0604020202020204"/>
              <a:ea typeface="+mn-lt"/>
              <a:cs typeface="Arial" panose="020B0604020202020204"/>
            </a:endParaRPr>
          </a:p>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67" b="0" i="0" u="none" strike="noStrike" kern="1200" cap="none" spc="0" normalizeH="0" baseline="0" noProof="0" dirty="0">
                <a:ln>
                  <a:noFill/>
                </a:ln>
                <a:solidFill>
                  <a:srgbClr val="454545"/>
                </a:solidFill>
                <a:effectLst/>
                <a:uLnTx/>
                <a:uFillTx/>
                <a:latin typeface="Arial" panose="020B0604020202020204"/>
                <a:ea typeface="+mn-ea"/>
                <a:cs typeface="+mn-cs"/>
              </a:rPr>
              <a:t>Workgroup Consultation ran from 1</a:t>
            </a:r>
            <a:r>
              <a:rPr lang="en-GB" sz="1867" dirty="0">
                <a:solidFill>
                  <a:srgbClr val="454545"/>
                </a:solidFill>
                <a:latin typeface="Arial" panose="020B0604020202020204"/>
              </a:rPr>
              <a:t>5 May</a:t>
            </a:r>
            <a:r>
              <a:rPr kumimoji="0" lang="en-GB" sz="1867" b="0" i="0" u="none" strike="noStrike" kern="1200" cap="none" spc="0" normalizeH="0" baseline="0" noProof="0" dirty="0">
                <a:ln>
                  <a:noFill/>
                </a:ln>
                <a:solidFill>
                  <a:srgbClr val="454545"/>
                </a:solidFill>
                <a:effectLst/>
                <a:uLnTx/>
                <a:uFillTx/>
                <a:latin typeface="Arial" panose="020B0604020202020204"/>
                <a:ea typeface="+mn-ea"/>
                <a:cs typeface="+mn-cs"/>
              </a:rPr>
              <a:t> 2020 to </a:t>
            </a:r>
            <a:r>
              <a:rPr lang="en-GB" sz="1867" dirty="0">
                <a:solidFill>
                  <a:srgbClr val="454545"/>
                </a:solidFill>
                <a:latin typeface="Arial" panose="020B0604020202020204"/>
              </a:rPr>
              <a:t>15 June</a:t>
            </a:r>
            <a:r>
              <a:rPr kumimoji="0" lang="en-GB" sz="1867" b="0" i="0" u="none" strike="noStrike" kern="1200" cap="none" spc="0" normalizeH="0" baseline="0" noProof="0" dirty="0">
                <a:ln>
                  <a:noFill/>
                </a:ln>
                <a:solidFill>
                  <a:srgbClr val="454545"/>
                </a:solidFill>
                <a:effectLst/>
                <a:uLnTx/>
                <a:uFillTx/>
                <a:latin typeface="Arial" panose="020B0604020202020204"/>
                <a:ea typeface="+mn-ea"/>
                <a:cs typeface="+mn-cs"/>
              </a:rPr>
              <a:t> 2020 with 7 non-confidential responses. </a:t>
            </a:r>
          </a:p>
          <a:p>
            <a:pPr marL="783072" marR="0" lvl="2"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67" dirty="0">
                <a:solidFill>
                  <a:srgbClr val="454545"/>
                </a:solidFill>
                <a:latin typeface="Arial" panose="020B0604020202020204"/>
              </a:rPr>
              <a:t>0</a:t>
            </a:r>
            <a:r>
              <a:rPr kumimoji="0" lang="en-GB" sz="1867" b="0" i="0" u="none" strike="noStrike" kern="1200" cap="none" spc="0" normalizeH="0" baseline="0" noProof="0" dirty="0">
                <a:ln>
                  <a:noFill/>
                </a:ln>
                <a:solidFill>
                  <a:srgbClr val="454545"/>
                </a:solidFill>
                <a:effectLst/>
                <a:uLnTx/>
                <a:uFillTx/>
                <a:latin typeface="Arial" panose="020B0604020202020204"/>
                <a:ea typeface="+mn-ea"/>
                <a:cs typeface="+mn-cs"/>
              </a:rPr>
              <a:t> Workgroup Alternatives were raised for CMP335</a:t>
            </a:r>
          </a:p>
          <a:p>
            <a:pPr marL="783072" marR="0" lvl="2"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67" b="0" i="0" u="none" strike="noStrike" kern="1200" cap="none" spc="0" normalizeH="0" baseline="0" noProof="0" dirty="0">
                <a:ln>
                  <a:noFill/>
                </a:ln>
                <a:solidFill>
                  <a:srgbClr val="454545"/>
                </a:solidFill>
                <a:effectLst/>
                <a:uLnTx/>
                <a:uFillTx/>
                <a:latin typeface="Arial" panose="020B0604020202020204"/>
                <a:ea typeface="+mn-ea"/>
                <a:cs typeface="+mn-cs"/>
              </a:rPr>
              <a:t>2 Workgroup Alternatives were raised for CMP336.</a:t>
            </a:r>
          </a:p>
          <a:p>
            <a:pPr marL="554478" marR="0" lvl="2" indent="0" algn="just" defTabSz="554478"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25872"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67" b="0" i="0" u="none" strike="noStrike" kern="1200" cap="none" spc="0" normalizeH="0" baseline="0" noProof="0" dirty="0">
                <a:ln>
                  <a:noFill/>
                </a:ln>
                <a:solidFill>
                  <a:srgbClr val="454545"/>
                </a:solidFill>
                <a:effectLst/>
                <a:uLnTx/>
                <a:uFillTx/>
                <a:latin typeface="Arial" panose="020B0604020202020204"/>
                <a:ea typeface="+mn-ea"/>
                <a:cs typeface="+mn-cs"/>
              </a:rPr>
              <a:t>Workgroup Vote took place 13 August 2020.</a:t>
            </a:r>
          </a:p>
          <a:p>
            <a:pPr marL="783072" marR="0" lvl="2"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67"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a:endParaRPr>
          </a:p>
        </p:txBody>
      </p:sp>
      <p:sp>
        <p:nvSpPr>
          <p:cNvPr id="9" name="Rectangle 4">
            <a:extLst>
              <a:ext uri="{FF2B5EF4-FFF2-40B4-BE49-F238E27FC236}">
                <a16:creationId xmlns:a16="http://schemas.microsoft.com/office/drawing/2014/main" id="{7DE34482-082B-4715-9BEA-1ED36800C12C}"/>
              </a:ext>
            </a:extLst>
          </p:cNvPr>
          <p:cNvSpPr>
            <a:spLocks noChangeArrowheads="1"/>
          </p:cNvSpPr>
          <p:nvPr/>
        </p:nvSpPr>
        <p:spPr bwMode="auto">
          <a:xfrm>
            <a:off x="3324225" y="25542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GB" altLang="en-US" sz="1800" b="0" i="0" u="none" strike="noStrike" kern="1200" cap="none" spc="0" normalizeH="0" baseline="0" noProof="0" dirty="0">
                <a:ln>
                  <a:noFill/>
                </a:ln>
                <a:solidFill>
                  <a:srgbClr val="454545"/>
                </a:solidFill>
                <a:effectLst/>
                <a:uLnTx/>
                <a:uFillTx/>
                <a:latin typeface="Arial" panose="020B0604020202020204" pitchFamily="34" charset="0"/>
                <a:ea typeface="+mn-ea"/>
                <a:cs typeface="+mn-cs"/>
              </a:rPr>
            </a:br>
            <a:endParaRPr kumimoji="0" lang="en-GB" altLang="en-US" sz="1800" b="0" i="0" u="none" strike="noStrike" kern="1200" cap="none" spc="0" normalizeH="0" baseline="0" noProof="0" dirty="0">
              <a:ln>
                <a:noFill/>
              </a:ln>
              <a:solidFill>
                <a:srgbClr val="454545"/>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230705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329259" cy="1294863"/>
          </a:xfrm>
        </p:spPr>
        <p:txBody>
          <a:bodyPr/>
          <a:lstStyle/>
          <a:p>
            <a:r>
              <a:rPr lang="en-GB" altLang="en-US" sz="3733" dirty="0">
                <a:solidFill>
                  <a:srgbClr val="FFBF22"/>
                </a:solidFill>
              </a:rPr>
              <a:t>CMP335/336 Workgroup Consultation Responses</a:t>
            </a:r>
            <a:endParaRPr lang="en-GB" altLang="en-US" sz="1867" b="0" dirty="0">
              <a:solidFill>
                <a:srgbClr val="FFBF22"/>
              </a:solidFill>
            </a:endParaRPr>
          </a:p>
        </p:txBody>
      </p:sp>
      <p:sp>
        <p:nvSpPr>
          <p:cNvPr id="3" name="Rectangle 2"/>
          <p:cNvSpPr/>
          <p:nvPr/>
        </p:nvSpPr>
        <p:spPr>
          <a:xfrm>
            <a:off x="239349" y="1316766"/>
            <a:ext cx="11521280" cy="1733680"/>
          </a:xfrm>
          <a:prstGeom prst="rect">
            <a:avLst/>
          </a:prstGeom>
        </p:spPr>
        <p:txBody>
          <a:bodyPr wrap="square">
            <a:spAutoFit/>
          </a:bodyPr>
          <a:lstStyle/>
          <a:p>
            <a:pPr marL="554478" lvl="2" algn="just" defTabSz="554478"/>
            <a:endParaRPr lang="en-US" sz="1867" dirty="0">
              <a:solidFill>
                <a:srgbClr val="454545"/>
              </a:solidFill>
              <a:highlight>
                <a:srgbClr val="FFFF00"/>
              </a:highlight>
              <a:latin typeface="Arial" panose="020B0604020202020204"/>
            </a:endParaRPr>
          </a:p>
          <a:p>
            <a:pPr algn="just" defTabSz="554478">
              <a:defRPr/>
            </a:pPr>
            <a:endParaRPr lang="en-GB" altLang="en-US" sz="2133" dirty="0">
              <a:solidFill>
                <a:srgbClr val="454545"/>
              </a:solidFill>
              <a:highlight>
                <a:srgbClr val="FBE64D"/>
              </a:highlight>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sp>
        <p:nvSpPr>
          <p:cNvPr id="2" name="Rectangle 1"/>
          <p:cNvSpPr/>
          <p:nvPr/>
        </p:nvSpPr>
        <p:spPr>
          <a:xfrm>
            <a:off x="431371" y="1118131"/>
            <a:ext cx="11544612" cy="4257640"/>
          </a:xfrm>
          <a:prstGeom prst="rect">
            <a:avLst/>
          </a:prstGeom>
        </p:spPr>
        <p:txBody>
          <a:bodyPr wrap="square">
            <a:spAutoFit/>
          </a:bodyPr>
          <a:lstStyle/>
          <a:p>
            <a:pPr lvl="0" algn="just"/>
            <a:r>
              <a:rPr lang="en-GB" b="1" dirty="0"/>
              <a:t>Overall </a:t>
            </a:r>
          </a:p>
          <a:p>
            <a:pPr marL="285750" lvl="0" indent="-285750" algn="just">
              <a:buFont typeface="Arial" panose="020B0604020202020204" pitchFamily="34" charset="0"/>
              <a:buChar char="•"/>
            </a:pPr>
            <a:r>
              <a:rPr lang="en-GB" dirty="0"/>
              <a:t>Respondents were supportive of the proposed changes with some concern over 1 April 2022 implementation.</a:t>
            </a:r>
          </a:p>
          <a:p>
            <a:pPr lvl="0" algn="just"/>
            <a:endParaRPr lang="en-GB" b="1" dirty="0"/>
          </a:p>
          <a:p>
            <a:pPr lvl="0" algn="just"/>
            <a:r>
              <a:rPr lang="en-GB" b="1" dirty="0"/>
              <a:t>Allocating to bands </a:t>
            </a:r>
          </a:p>
          <a:p>
            <a:pPr marL="285750" lvl="0" indent="-285750" algn="just">
              <a:buFont typeface="Arial" panose="020B0604020202020204" pitchFamily="34" charset="0"/>
              <a:buChar char="•"/>
            </a:pPr>
            <a:r>
              <a:rPr lang="en-GB" dirty="0"/>
              <a:t>Some concerns were expressed over the fairness of ESO’s proposed approach for newly transmission connected sites. This is to use the most recent 12 months average consumption of all transmission connected sites to determine which Band they would be allocated to. NGESO brought forward two alternative proposals for CMP336 to address this.</a:t>
            </a:r>
          </a:p>
          <a:p>
            <a:pPr lvl="0" algn="just"/>
            <a:endParaRPr lang="en-GB" b="1" dirty="0"/>
          </a:p>
          <a:p>
            <a:pPr lvl="0" algn="just"/>
            <a:r>
              <a:rPr lang="en-GB" b="1" dirty="0"/>
              <a:t>Billing Processes</a:t>
            </a:r>
          </a:p>
          <a:p>
            <a:pPr marL="285750" lvl="0" indent="-285750" algn="just">
              <a:buFont typeface="Arial" panose="020B0604020202020204" pitchFamily="34" charset="0"/>
              <a:buChar char="•"/>
            </a:pPr>
            <a:r>
              <a:rPr lang="en-GB" dirty="0"/>
              <a:t>There was strong support to bill the Transmission Demand Residual on latest actual site counts and to remove the need for supplier forecasts. In light of these responses to the Workgroup Consultation, NGESO confirmed they would be changing their Original Proposal (suppliers to include counts of Final Demand Sites in their monthly forecasts of expected demand to NGESO) to billing on latest actual site counts.</a:t>
            </a:r>
          </a:p>
          <a:p>
            <a:pPr marL="277240" lvl="1" algn="just" defTabSz="554478"/>
            <a:endParaRPr lang="en-GB" sz="1867" dirty="0">
              <a:solidFill>
                <a:srgbClr val="454545"/>
              </a:solidFill>
              <a:latin typeface="Arial" panose="020B0604020202020204"/>
            </a:endParaRPr>
          </a:p>
        </p:txBody>
      </p:sp>
    </p:spTree>
    <p:extLst>
      <p:ext uri="{BB962C8B-B14F-4D97-AF65-F5344CB8AC3E}">
        <p14:creationId xmlns:p14="http://schemas.microsoft.com/office/powerpoint/2010/main" val="4899111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35678" y="358937"/>
            <a:ext cx="9596303" cy="1294863"/>
          </a:xfrm>
        </p:spPr>
        <p:txBody>
          <a:bodyPr/>
          <a:lstStyle/>
          <a:p>
            <a:r>
              <a:rPr lang="en-GB" altLang="en-US" sz="3733" dirty="0">
                <a:solidFill>
                  <a:srgbClr val="FFBF22"/>
                </a:solidFill>
              </a:rPr>
              <a:t>CMP335/336 Solutions</a:t>
            </a:r>
            <a:endParaRPr lang="en-GB" altLang="en-US" sz="1867" b="0" dirty="0">
              <a:solidFill>
                <a:srgbClr val="FFBF22"/>
              </a:solidFill>
            </a:endParaRPr>
          </a:p>
        </p:txBody>
      </p:sp>
      <p:sp>
        <p:nvSpPr>
          <p:cNvPr id="3" name="Rectangle 2"/>
          <p:cNvSpPr/>
          <p:nvPr/>
        </p:nvSpPr>
        <p:spPr>
          <a:xfrm>
            <a:off x="239349" y="1006369"/>
            <a:ext cx="11521280" cy="6607065"/>
          </a:xfrm>
          <a:prstGeom prst="rect">
            <a:avLst/>
          </a:prstGeom>
        </p:spPr>
        <p:txBody>
          <a:bodyPr wrap="square" anchor="t">
            <a:spAutoFit/>
          </a:bodyPr>
          <a:lstStyle/>
          <a:p>
            <a:pPr marL="0" marR="0" lvl="0" indent="0" algn="just" defTabSz="554478"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454545"/>
                </a:solidFill>
                <a:effectLst/>
                <a:uLnTx/>
                <a:uFillTx/>
                <a:latin typeface="Arial" panose="020B0604020202020204"/>
                <a:ea typeface="+mn-ea"/>
                <a:cs typeface="+mn-cs"/>
              </a:rPr>
              <a:t>CMP335/336 Original Solution</a:t>
            </a:r>
          </a:p>
          <a:p>
            <a:r>
              <a:rPr lang="en-GB" b="1" dirty="0"/>
              <a:t> </a:t>
            </a:r>
            <a:endParaRPr lang="en-GB" sz="1200" dirty="0"/>
          </a:p>
          <a:p>
            <a:pPr algn="just"/>
            <a:endParaRPr lang="en-GB" dirty="0"/>
          </a:p>
          <a:p>
            <a:pPr algn="just"/>
            <a:endParaRPr lang="en-GB" dirty="0"/>
          </a:p>
          <a:p>
            <a:pPr algn="just"/>
            <a:endParaRPr lang="en-GB" dirty="0"/>
          </a:p>
          <a:p>
            <a:pPr algn="just"/>
            <a:endParaRPr lang="en-GB" dirty="0"/>
          </a:p>
          <a:p>
            <a:pPr algn="just"/>
            <a:endParaRPr lang="en-GB" dirty="0"/>
          </a:p>
          <a:p>
            <a:pPr algn="just"/>
            <a:endParaRPr lang="en-GB" dirty="0"/>
          </a:p>
          <a:p>
            <a:pPr algn="just"/>
            <a:endParaRPr lang="en-GB" dirty="0"/>
          </a:p>
          <a:p>
            <a:pPr algn="just"/>
            <a:endParaRPr lang="en-GB" dirty="0"/>
          </a:p>
          <a:p>
            <a:pPr algn="just"/>
            <a:endParaRPr lang="en-GB" dirty="0"/>
          </a:p>
          <a:p>
            <a:pPr algn="just"/>
            <a:endParaRPr lang="en-GB" dirty="0"/>
          </a:p>
          <a:p>
            <a:pPr algn="just"/>
            <a:r>
              <a:rPr lang="en-GB" b="1" dirty="0">
                <a:solidFill>
                  <a:srgbClr val="454545"/>
                </a:solidFill>
              </a:rPr>
              <a:t>CMP336 Alternative Solutions</a:t>
            </a:r>
          </a:p>
          <a:p>
            <a:pPr algn="just"/>
            <a:endParaRPr lang="en-GB" dirty="0"/>
          </a:p>
          <a:p>
            <a:pPr algn="just"/>
            <a:r>
              <a:rPr lang="en-GB" dirty="0"/>
              <a:t>2 alternative options, for CMP336 only, for Transmission Connection Sites where no metered consumption data is available at the time of banding. </a:t>
            </a:r>
          </a:p>
          <a:p>
            <a:pPr lvl="0" algn="just"/>
            <a:endParaRPr lang="en-GB" dirty="0"/>
          </a:p>
          <a:p>
            <a:pPr lvl="0" algn="just"/>
            <a:endParaRPr lang="en-GB" sz="1200" dirty="0"/>
          </a:p>
          <a:p>
            <a:pPr lvl="0" algn="just"/>
            <a:endParaRPr lang="en-GB" sz="1200" dirty="0"/>
          </a:p>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783072" marR="0" lvl="2"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67"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a:endParaRPr>
          </a:p>
        </p:txBody>
      </p:sp>
      <p:sp>
        <p:nvSpPr>
          <p:cNvPr id="9" name="Rectangle 4">
            <a:extLst>
              <a:ext uri="{FF2B5EF4-FFF2-40B4-BE49-F238E27FC236}">
                <a16:creationId xmlns:a16="http://schemas.microsoft.com/office/drawing/2014/main" id="{7DE34482-082B-4715-9BEA-1ED36800C12C}"/>
              </a:ext>
            </a:extLst>
          </p:cNvPr>
          <p:cNvSpPr>
            <a:spLocks noChangeArrowheads="1"/>
          </p:cNvSpPr>
          <p:nvPr/>
        </p:nvSpPr>
        <p:spPr bwMode="auto">
          <a:xfrm>
            <a:off x="3324225" y="25542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GB" altLang="en-US" sz="1800" b="0" i="0" u="none" strike="noStrike" kern="1200" cap="none" spc="0" normalizeH="0" baseline="0" noProof="0" dirty="0">
                <a:ln>
                  <a:noFill/>
                </a:ln>
                <a:solidFill>
                  <a:srgbClr val="454545"/>
                </a:solidFill>
                <a:effectLst/>
                <a:uLnTx/>
                <a:uFillTx/>
                <a:latin typeface="Arial" panose="020B0604020202020204" pitchFamily="34" charset="0"/>
                <a:ea typeface="+mn-ea"/>
                <a:cs typeface="+mn-cs"/>
              </a:rPr>
            </a:br>
            <a:endParaRPr kumimoji="0" lang="en-GB" altLang="en-US" sz="1800" b="0" i="0" u="none" strike="noStrike" kern="1200" cap="none" spc="0" normalizeH="0" baseline="0" noProof="0" dirty="0">
              <a:ln>
                <a:noFill/>
              </a:ln>
              <a:solidFill>
                <a:srgbClr val="454545"/>
              </a:solidFill>
              <a:effectLst/>
              <a:uLnTx/>
              <a:uFillTx/>
              <a:latin typeface="Arial" panose="020B0604020202020204" pitchFamily="34" charset="0"/>
              <a:ea typeface="+mn-ea"/>
              <a:cs typeface="+mn-cs"/>
            </a:endParaRPr>
          </a:p>
        </p:txBody>
      </p:sp>
      <p:graphicFrame>
        <p:nvGraphicFramePr>
          <p:cNvPr id="7" name="Table 6">
            <a:extLst>
              <a:ext uri="{FF2B5EF4-FFF2-40B4-BE49-F238E27FC236}">
                <a16:creationId xmlns:a16="http://schemas.microsoft.com/office/drawing/2014/main" id="{BC7FC28C-9222-4C0B-B160-730095963A1F}"/>
              </a:ext>
            </a:extLst>
          </p:cNvPr>
          <p:cNvGraphicFramePr>
            <a:graphicFrameLocks noGrp="1"/>
          </p:cNvGraphicFramePr>
          <p:nvPr>
            <p:extLst>
              <p:ext uri="{D42A27DB-BD31-4B8C-83A1-F6EECF244321}">
                <p14:modId xmlns:p14="http://schemas.microsoft.com/office/powerpoint/2010/main" val="1572629962"/>
              </p:ext>
            </p:extLst>
          </p:nvPr>
        </p:nvGraphicFramePr>
        <p:xfrm>
          <a:off x="335677" y="1484284"/>
          <a:ext cx="11424951" cy="2529840"/>
        </p:xfrm>
        <a:graphic>
          <a:graphicData uri="http://schemas.openxmlformats.org/drawingml/2006/table">
            <a:tbl>
              <a:tblPr firstRow="1" bandRow="1">
                <a:tableStyleId>{5C22544A-7EE6-4342-B048-85BDC9FD1C3A}</a:tableStyleId>
              </a:tblPr>
              <a:tblGrid>
                <a:gridCol w="6125966">
                  <a:extLst>
                    <a:ext uri="{9D8B030D-6E8A-4147-A177-3AD203B41FA5}">
                      <a16:colId xmlns:a16="http://schemas.microsoft.com/office/drawing/2014/main" val="1729887378"/>
                    </a:ext>
                  </a:extLst>
                </a:gridCol>
                <a:gridCol w="2714255">
                  <a:extLst>
                    <a:ext uri="{9D8B030D-6E8A-4147-A177-3AD203B41FA5}">
                      <a16:colId xmlns:a16="http://schemas.microsoft.com/office/drawing/2014/main" val="1642429876"/>
                    </a:ext>
                  </a:extLst>
                </a:gridCol>
                <a:gridCol w="2584730">
                  <a:extLst>
                    <a:ext uri="{9D8B030D-6E8A-4147-A177-3AD203B41FA5}">
                      <a16:colId xmlns:a16="http://schemas.microsoft.com/office/drawing/2014/main" val="4265904548"/>
                    </a:ext>
                  </a:extLst>
                </a:gridCol>
              </a:tblGrid>
              <a:tr h="2375556">
                <a:tc>
                  <a:txBody>
                    <a:bodyPr/>
                    <a:lstStyle/>
                    <a:p>
                      <a:pPr marL="0" lvl="0" indent="0" algn="just">
                        <a:buFont typeface="Arial" panose="020B0604020202020204" pitchFamily="34" charset="0"/>
                        <a:buNone/>
                      </a:pPr>
                      <a:r>
                        <a:rPr lang="en-GB" sz="1600" dirty="0"/>
                        <a:t>Allocating Final Demand Sites to Bands via the following hierarchy:</a:t>
                      </a:r>
                    </a:p>
                    <a:p>
                      <a:pPr lvl="1" algn="just"/>
                      <a:r>
                        <a:rPr lang="en-GB" sz="1600" dirty="0"/>
                        <a:t>(1) 24 months average consumption data, or </a:t>
                      </a:r>
                    </a:p>
                    <a:p>
                      <a:pPr lvl="1" algn="just"/>
                      <a:r>
                        <a:rPr lang="en-GB" sz="1600" dirty="0"/>
                        <a:t>(2) if (1) is not available, an average of less than 24 months, or </a:t>
                      </a:r>
                    </a:p>
                    <a:p>
                      <a:pPr lvl="1" algn="just"/>
                      <a:r>
                        <a:rPr lang="en-GB" sz="1600" dirty="0"/>
                        <a:t>(3) if (1) and (2) are not available, the most recent 12 months average consumption of all transmission connected Final Demand Sites. This would apply to new transmission connected sites.</a:t>
                      </a:r>
                    </a:p>
                    <a:p>
                      <a:endParaRPr lang="en-GB" sz="1600" dirty="0"/>
                    </a:p>
                  </a:txBody>
                  <a:tcPr/>
                </a:tc>
                <a:tc>
                  <a: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GB" sz="1600" dirty="0"/>
                        <a:t>Use existing processes in CUSC section 7.2 and 7.3 for dispute resolution. </a:t>
                      </a:r>
                    </a:p>
                    <a:p>
                      <a:endParaRPr lang="en-GB" sz="1600" dirty="0"/>
                    </a:p>
                  </a:txBody>
                  <a:tcPr/>
                </a:tc>
                <a:tc>
                  <a:txBody>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en-GB" sz="1600" dirty="0"/>
                        <a:t>Bill the Transmission Demand Residual based on actual site counts rather than supplier forecasts. </a:t>
                      </a:r>
                    </a:p>
                    <a:p>
                      <a:endParaRPr lang="en-GB" sz="1600" dirty="0"/>
                    </a:p>
                  </a:txBody>
                  <a:tcPr/>
                </a:tc>
                <a:extLst>
                  <a:ext uri="{0D108BD9-81ED-4DB2-BD59-A6C34878D82A}">
                    <a16:rowId xmlns:a16="http://schemas.microsoft.com/office/drawing/2014/main" val="1876886522"/>
                  </a:ext>
                </a:extLst>
              </a:tr>
            </a:tbl>
          </a:graphicData>
        </a:graphic>
      </p:graphicFrame>
    </p:spTree>
    <p:extLst>
      <p:ext uri="{BB962C8B-B14F-4D97-AF65-F5344CB8AC3E}">
        <p14:creationId xmlns:p14="http://schemas.microsoft.com/office/powerpoint/2010/main" val="12638096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440915"/>
            <a:ext cx="9596303" cy="664872"/>
          </a:xfrm>
        </p:spPr>
        <p:txBody>
          <a:bodyPr/>
          <a:lstStyle/>
          <a:p>
            <a:r>
              <a:rPr lang="en-GB" altLang="en-US" sz="3733" dirty="0">
                <a:solidFill>
                  <a:srgbClr val="FFBF22"/>
                </a:solidFill>
              </a:rPr>
              <a:t>CMP336 Solutions</a:t>
            </a:r>
            <a:endParaRPr lang="en-GB" altLang="en-US" sz="1867" b="0" dirty="0">
              <a:solidFill>
                <a:srgbClr val="FFBF22"/>
              </a:solidFill>
            </a:endParaRPr>
          </a:p>
        </p:txBody>
      </p:sp>
      <p:sp>
        <p:nvSpPr>
          <p:cNvPr id="3" name="Rectangle 2"/>
          <p:cNvSpPr/>
          <p:nvPr/>
        </p:nvSpPr>
        <p:spPr>
          <a:xfrm>
            <a:off x="239349" y="1006369"/>
            <a:ext cx="11521280" cy="2452082"/>
          </a:xfrm>
          <a:prstGeom prst="rect">
            <a:avLst/>
          </a:prstGeom>
        </p:spPr>
        <p:txBody>
          <a:bodyPr wrap="square" anchor="t">
            <a:spAutoFit/>
          </a:bodyPr>
          <a:lstStyle/>
          <a:p>
            <a:pPr lvl="0" algn="just"/>
            <a:endParaRPr lang="en-GB" dirty="0"/>
          </a:p>
          <a:p>
            <a:pPr lvl="0" algn="just"/>
            <a:endParaRPr lang="en-GB" dirty="0"/>
          </a:p>
          <a:p>
            <a:pPr lvl="0" algn="just"/>
            <a:endParaRPr lang="en-GB" sz="1200" dirty="0"/>
          </a:p>
          <a:p>
            <a:pPr lvl="0" algn="just"/>
            <a:endParaRPr lang="en-GB" sz="1200" dirty="0"/>
          </a:p>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28594" marR="0" lvl="0"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783072" marR="0" lvl="2"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67"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Arial" panose="020B0604020202020204"/>
            </a:endParaRPr>
          </a:p>
        </p:txBody>
      </p:sp>
      <p:sp>
        <p:nvSpPr>
          <p:cNvPr id="9" name="Rectangle 4">
            <a:extLst>
              <a:ext uri="{FF2B5EF4-FFF2-40B4-BE49-F238E27FC236}">
                <a16:creationId xmlns:a16="http://schemas.microsoft.com/office/drawing/2014/main" id="{7DE34482-082B-4715-9BEA-1ED36800C12C}"/>
              </a:ext>
            </a:extLst>
          </p:cNvPr>
          <p:cNvSpPr>
            <a:spLocks noChangeArrowheads="1"/>
          </p:cNvSpPr>
          <p:nvPr/>
        </p:nvSpPr>
        <p:spPr bwMode="auto">
          <a:xfrm>
            <a:off x="3324225" y="25542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GB" altLang="en-US" sz="1800" b="0" i="0" u="none" strike="noStrike" kern="1200" cap="none" spc="0" normalizeH="0" baseline="0" noProof="0" dirty="0">
                <a:ln>
                  <a:noFill/>
                </a:ln>
                <a:solidFill>
                  <a:srgbClr val="454545"/>
                </a:solidFill>
                <a:effectLst/>
                <a:uLnTx/>
                <a:uFillTx/>
                <a:latin typeface="Arial" panose="020B0604020202020204" pitchFamily="34" charset="0"/>
                <a:ea typeface="+mn-ea"/>
                <a:cs typeface="+mn-cs"/>
              </a:rPr>
            </a:br>
            <a:endParaRPr kumimoji="0" lang="en-GB" altLang="en-US" sz="1800" b="0" i="0" u="none" strike="noStrike" kern="1200" cap="none" spc="0" normalizeH="0" baseline="0" noProof="0" dirty="0">
              <a:ln>
                <a:noFill/>
              </a:ln>
              <a:solidFill>
                <a:srgbClr val="454545"/>
              </a:solidFill>
              <a:effectLst/>
              <a:uLnTx/>
              <a:uFillTx/>
              <a:latin typeface="Arial" panose="020B0604020202020204" pitchFamily="34" charset="0"/>
              <a:ea typeface="+mn-ea"/>
              <a:cs typeface="+mn-cs"/>
            </a:endParaRPr>
          </a:p>
        </p:txBody>
      </p:sp>
      <p:pic>
        <p:nvPicPr>
          <p:cNvPr id="6" name="Picture 5">
            <a:extLst>
              <a:ext uri="{FF2B5EF4-FFF2-40B4-BE49-F238E27FC236}">
                <a16:creationId xmlns:a16="http://schemas.microsoft.com/office/drawing/2014/main" id="{7CF9BAA3-AD22-4BFB-950F-B79F96E7E8CF}"/>
              </a:ext>
            </a:extLst>
          </p:cNvPr>
          <p:cNvPicPr>
            <a:picLocks noChangeAspect="1"/>
          </p:cNvPicPr>
          <p:nvPr/>
        </p:nvPicPr>
        <p:blipFill>
          <a:blip r:embed="rId3"/>
          <a:stretch>
            <a:fillRect/>
          </a:stretch>
        </p:blipFill>
        <p:spPr>
          <a:xfrm>
            <a:off x="431371" y="1006369"/>
            <a:ext cx="10743448" cy="5120296"/>
          </a:xfrm>
          <a:prstGeom prst="rect">
            <a:avLst/>
          </a:prstGeom>
        </p:spPr>
      </p:pic>
    </p:spTree>
    <p:extLst>
      <p:ext uri="{BB962C8B-B14F-4D97-AF65-F5344CB8AC3E}">
        <p14:creationId xmlns:p14="http://schemas.microsoft.com/office/powerpoint/2010/main" val="13334470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329259" cy="483313"/>
          </a:xfrm>
        </p:spPr>
        <p:txBody>
          <a:bodyPr/>
          <a:lstStyle/>
          <a:p>
            <a:r>
              <a:rPr lang="en-GB" altLang="en-US" sz="3733" dirty="0">
                <a:solidFill>
                  <a:srgbClr val="FFBF22"/>
                </a:solidFill>
              </a:rPr>
              <a:t>CMP335/336  Workgroup Vote</a:t>
            </a:r>
            <a:br>
              <a:rPr lang="en-GB" altLang="en-US" sz="3733" dirty="0"/>
            </a:br>
            <a:br>
              <a:rPr lang="en-GB" altLang="en-US" sz="2133" dirty="0"/>
            </a:br>
            <a:br>
              <a:rPr lang="en-GB" dirty="0"/>
            </a:br>
            <a:br>
              <a:rPr lang="en-GB" dirty="0"/>
            </a:br>
            <a:br>
              <a:rPr lang="en-GB" sz="2133" dirty="0"/>
            </a:br>
            <a:endParaRPr lang="en-GB" altLang="en-US" sz="2133" b="0" dirty="0"/>
          </a:p>
        </p:txBody>
      </p:sp>
      <p:sp>
        <p:nvSpPr>
          <p:cNvPr id="3" name="Rectangle 2"/>
          <p:cNvSpPr/>
          <p:nvPr/>
        </p:nvSpPr>
        <p:spPr>
          <a:xfrm>
            <a:off x="222294" y="1028734"/>
            <a:ext cx="10816689" cy="1733680"/>
          </a:xfrm>
          <a:prstGeom prst="rect">
            <a:avLst/>
          </a:prstGeom>
        </p:spPr>
        <p:txBody>
          <a:bodyPr wrap="square">
            <a:spAutoFit/>
          </a:bodyPr>
          <a:lstStyle/>
          <a:p>
            <a:pPr marL="554478" lvl="2" algn="just" defTabSz="554478"/>
            <a:endParaRPr lang="en-US" sz="1867" dirty="0">
              <a:solidFill>
                <a:srgbClr val="454545"/>
              </a:solidFill>
              <a:highlight>
                <a:srgbClr val="FFFF00"/>
              </a:highlight>
              <a:latin typeface="Arial" panose="020B0604020202020204"/>
            </a:endParaRPr>
          </a:p>
          <a:p>
            <a:pPr algn="just" defTabSz="554478">
              <a:defRPr/>
            </a:pPr>
            <a:endParaRPr lang="en-GB" altLang="en-US" sz="2133" dirty="0">
              <a:solidFill>
                <a:srgbClr val="454545"/>
              </a:solidFill>
              <a:highlight>
                <a:srgbClr val="FBE64D"/>
              </a:highlight>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sp>
        <p:nvSpPr>
          <p:cNvPr id="7" name="Rectangle 6">
            <a:extLst>
              <a:ext uri="{FF2B5EF4-FFF2-40B4-BE49-F238E27FC236}">
                <a16:creationId xmlns:a16="http://schemas.microsoft.com/office/drawing/2014/main" id="{F22B14C9-80E6-42E7-9F6D-362C00F7B787}"/>
              </a:ext>
            </a:extLst>
          </p:cNvPr>
          <p:cNvSpPr/>
          <p:nvPr/>
        </p:nvSpPr>
        <p:spPr>
          <a:xfrm>
            <a:off x="346310" y="783482"/>
            <a:ext cx="11168749" cy="2862322"/>
          </a:xfrm>
          <a:prstGeom prst="rect">
            <a:avLst/>
          </a:prstGeom>
        </p:spPr>
        <p:txBody>
          <a:bodyPr wrap="square">
            <a:spAutoFit/>
          </a:bodyPr>
          <a:lstStyle/>
          <a:p>
            <a:pPr algn="just"/>
            <a:r>
              <a:rPr lang="en-GB" b="1" dirty="0"/>
              <a:t>CMP335 - </a:t>
            </a:r>
            <a:r>
              <a:rPr lang="en-GB" dirty="0"/>
              <a:t>The Workgroup concluded unanimously that the Original better facilitated the CUSC Objectives than the  current CUSC arrangements (Baseline). </a:t>
            </a:r>
          </a:p>
          <a:p>
            <a:pPr algn="just"/>
            <a:endParaRPr lang="en-GB" dirty="0"/>
          </a:p>
          <a:p>
            <a:pPr algn="just"/>
            <a:r>
              <a:rPr lang="en-GB" b="1" dirty="0"/>
              <a:t>CMP336 - </a:t>
            </a:r>
            <a:r>
              <a:rPr lang="en-GB" dirty="0"/>
              <a:t>The Workgroup concluded unanimously that the Original and WACM1 better facilitated the CUSC Objectives than the Baseline. Only 1 Workgroup Member thought that WACM2 better facilitated the CUSC Objectives than the Baseline.</a:t>
            </a:r>
          </a:p>
          <a:p>
            <a:pPr algn="just"/>
            <a:endParaRPr lang="en-GB" dirty="0"/>
          </a:p>
          <a:p>
            <a:pPr algn="just"/>
            <a:r>
              <a:rPr lang="en-GB" dirty="0"/>
              <a:t>Of the 6 votes, 4 thought Original was Best Option and 2 voted for WACM1.</a:t>
            </a:r>
          </a:p>
          <a:p>
            <a:pPr algn="just"/>
            <a:endParaRPr lang="en-GB" dirty="0"/>
          </a:p>
          <a:p>
            <a:pPr algn="just"/>
            <a:endParaRPr lang="en-GB" dirty="0"/>
          </a:p>
        </p:txBody>
      </p:sp>
      <p:pic>
        <p:nvPicPr>
          <p:cNvPr id="2" name="Picture 1">
            <a:extLst>
              <a:ext uri="{FF2B5EF4-FFF2-40B4-BE49-F238E27FC236}">
                <a16:creationId xmlns:a16="http://schemas.microsoft.com/office/drawing/2014/main" id="{91FD3035-7E33-4347-B8FB-4E5532597EA2}"/>
              </a:ext>
            </a:extLst>
          </p:cNvPr>
          <p:cNvPicPr>
            <a:picLocks noChangeAspect="1"/>
          </p:cNvPicPr>
          <p:nvPr/>
        </p:nvPicPr>
        <p:blipFill>
          <a:blip r:embed="rId3"/>
          <a:stretch>
            <a:fillRect/>
          </a:stretch>
        </p:blipFill>
        <p:spPr>
          <a:xfrm>
            <a:off x="431371" y="3364041"/>
            <a:ext cx="10849512" cy="3066852"/>
          </a:xfrm>
          <a:prstGeom prst="rect">
            <a:avLst/>
          </a:prstGeom>
        </p:spPr>
      </p:pic>
    </p:spTree>
    <p:extLst>
      <p:ext uri="{BB962C8B-B14F-4D97-AF65-F5344CB8AC3E}">
        <p14:creationId xmlns:p14="http://schemas.microsoft.com/office/powerpoint/2010/main" val="3055049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dirty="0">
                <a:solidFill>
                  <a:srgbClr val="FFBF22"/>
                </a:solidFill>
              </a:rPr>
              <a:t>CMP335/336 Terms of Reference</a:t>
            </a:r>
            <a:endParaRPr lang="en-GB" altLang="en-US" sz="1867" b="0" dirty="0">
              <a:solidFill>
                <a:srgbClr val="FFBF22"/>
              </a:solidFill>
            </a:endParaRPr>
          </a:p>
        </p:txBody>
      </p:sp>
      <p:sp>
        <p:nvSpPr>
          <p:cNvPr id="3" name="Rectangle 2"/>
          <p:cNvSpPr/>
          <p:nvPr/>
        </p:nvSpPr>
        <p:spPr>
          <a:xfrm>
            <a:off x="239349" y="932723"/>
            <a:ext cx="11521280" cy="3087512"/>
          </a:xfrm>
          <a:prstGeom prst="rect">
            <a:avLst/>
          </a:prstGeom>
        </p:spPr>
        <p:txBody>
          <a:bodyPr wrap="square" anchor="t">
            <a:spAutoFit/>
          </a:bodyPr>
          <a:lstStyle/>
          <a:p>
            <a:pPr marL="228594" indent="-228594" defTabSz="554478">
              <a:buFont typeface="Arial" panose="020B0604020202020204" pitchFamily="34" charset="0"/>
              <a:buChar char="•"/>
            </a:pPr>
            <a:r>
              <a:rPr lang="en-GB" altLang="en-US" sz="2133" dirty="0">
                <a:solidFill>
                  <a:srgbClr val="454545"/>
                </a:solidFill>
                <a:latin typeface="Arial" panose="020B0604020202020204"/>
              </a:rPr>
              <a:t>The Workgroup conclude that they have met their Terms of Reference and the references can be located below:</a:t>
            </a: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defTabSz="554478"/>
            <a:endParaRPr lang="en-GB" altLang="en-US" sz="2133" dirty="0">
              <a:solidFill>
                <a:srgbClr val="454545"/>
              </a:solidFill>
              <a:highlight>
                <a:srgbClr val="FFFF00"/>
              </a:highlight>
              <a:latin typeface="Arial" panose="020B0604020202020204"/>
              <a:cs typeface="Arial"/>
            </a:endParaRP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graphicFrame>
        <p:nvGraphicFramePr>
          <p:cNvPr id="2" name="Table 4">
            <a:extLst>
              <a:ext uri="{FF2B5EF4-FFF2-40B4-BE49-F238E27FC236}">
                <a16:creationId xmlns:a16="http://schemas.microsoft.com/office/drawing/2014/main" id="{EF8C479E-AD0F-49CE-9E29-9A55D994BF75}"/>
              </a:ext>
            </a:extLst>
          </p:cNvPr>
          <p:cNvGraphicFramePr>
            <a:graphicFrameLocks noGrp="1"/>
          </p:cNvGraphicFramePr>
          <p:nvPr>
            <p:extLst>
              <p:ext uri="{D42A27DB-BD31-4B8C-83A1-F6EECF244321}">
                <p14:modId xmlns:p14="http://schemas.microsoft.com/office/powerpoint/2010/main" val="1316621046"/>
              </p:ext>
            </p:extLst>
          </p:nvPr>
        </p:nvGraphicFramePr>
        <p:xfrm>
          <a:off x="531929" y="1700809"/>
          <a:ext cx="11228700" cy="4264759"/>
        </p:xfrm>
        <a:graphic>
          <a:graphicData uri="http://schemas.openxmlformats.org/drawingml/2006/table">
            <a:tbl>
              <a:tblPr firstRow="1" bandRow="1">
                <a:tableStyleId>{5C22544A-7EE6-4342-B048-85BDC9FD1C3A}</a:tableStyleId>
              </a:tblPr>
              <a:tblGrid>
                <a:gridCol w="6922111">
                  <a:extLst>
                    <a:ext uri="{9D8B030D-6E8A-4147-A177-3AD203B41FA5}">
                      <a16:colId xmlns:a16="http://schemas.microsoft.com/office/drawing/2014/main" val="450304934"/>
                    </a:ext>
                  </a:extLst>
                </a:gridCol>
                <a:gridCol w="4306589">
                  <a:extLst>
                    <a:ext uri="{9D8B030D-6E8A-4147-A177-3AD203B41FA5}">
                      <a16:colId xmlns:a16="http://schemas.microsoft.com/office/drawing/2014/main" val="1643143509"/>
                    </a:ext>
                  </a:extLst>
                </a:gridCol>
              </a:tblGrid>
              <a:tr h="459496">
                <a:tc>
                  <a:txBody>
                    <a:bodyPr/>
                    <a:lstStyle/>
                    <a:p>
                      <a:r>
                        <a:rPr lang="en-US" sz="1900" dirty="0"/>
                        <a:t>Terms of Reference</a:t>
                      </a:r>
                    </a:p>
                  </a:txBody>
                  <a:tcPr marL="121920" marR="121920" marT="60960" marB="60960"/>
                </a:tc>
                <a:tc>
                  <a:txBody>
                    <a:bodyPr/>
                    <a:lstStyle/>
                    <a:p>
                      <a:r>
                        <a:rPr lang="en-US" sz="1900" dirty="0"/>
                        <a:t>Location in Workgroup Report</a:t>
                      </a:r>
                    </a:p>
                  </a:txBody>
                  <a:tcPr marL="121920" marR="121920" marT="60960" marB="60960"/>
                </a:tc>
                <a:extLst>
                  <a:ext uri="{0D108BD9-81ED-4DB2-BD59-A6C34878D82A}">
                    <a16:rowId xmlns:a16="http://schemas.microsoft.com/office/drawing/2014/main" val="1902957596"/>
                  </a:ext>
                </a:extLst>
              </a:tr>
              <a:tr h="767191">
                <a:tc>
                  <a:txBody>
                    <a:bodyPr/>
                    <a:lstStyle/>
                    <a:p>
                      <a:pPr lvl="0"/>
                      <a:r>
                        <a:rPr lang="en-GB" sz="1600" dirty="0"/>
                        <a:t>Consider the Authority’s TCR SCR Direction to the Company and any associated implications for this Modification</a:t>
                      </a:r>
                      <a:endParaRPr lang="en-GB" sz="1600" dirty="0">
                        <a:solidFill>
                          <a:schemeClr val="dk1"/>
                        </a:solidFill>
                        <a:effectLst/>
                        <a:latin typeface="+mn-lt"/>
                        <a:ea typeface="+mn-ea"/>
                        <a:cs typeface="+mn-cs"/>
                      </a:endParaRPr>
                    </a:p>
                  </a:txBody>
                  <a:tcPr marL="121920" marR="121920" marT="60960" marB="60960"/>
                </a:tc>
                <a:tc>
                  <a:txBody>
                    <a:bodyPr/>
                    <a:lstStyle/>
                    <a:p>
                      <a:r>
                        <a:rPr lang="en-US" sz="1600" dirty="0"/>
                        <a:t>Workgroup considerations section</a:t>
                      </a:r>
                    </a:p>
                  </a:txBody>
                  <a:tcPr marL="121920" marR="121920" marT="60960" marB="60960"/>
                </a:tc>
                <a:extLst>
                  <a:ext uri="{0D108BD9-81ED-4DB2-BD59-A6C34878D82A}">
                    <a16:rowId xmlns:a16="http://schemas.microsoft.com/office/drawing/2014/main" val="3242073446"/>
                  </a:ext>
                </a:extLst>
              </a:tr>
              <a:tr h="665596">
                <a:tc>
                  <a:txBody>
                    <a:bodyPr/>
                    <a:lstStyle/>
                    <a:p>
                      <a:r>
                        <a:rPr lang="en-GB" sz="1600" dirty="0"/>
                        <a:t>Consider interactions with the CUSC, DCUSA and BSC Modifications ensuring alignment on business requirements and timelines.</a:t>
                      </a:r>
                      <a:endParaRPr lang="en-US" sz="1600" dirty="0"/>
                    </a:p>
                  </a:txBody>
                  <a:tcPr marL="121920" marR="121920" marT="60960" marB="60960"/>
                </a:tc>
                <a:tc>
                  <a:txBody>
                    <a:bodyPr/>
                    <a:lstStyle/>
                    <a:p>
                      <a:r>
                        <a:rPr lang="en-US" sz="1600" dirty="0"/>
                        <a:t>Interactions section</a:t>
                      </a:r>
                    </a:p>
                  </a:txBody>
                  <a:tcPr marL="121920" marR="121920" marT="60960" marB="60960"/>
                </a:tc>
                <a:extLst>
                  <a:ext uri="{0D108BD9-81ED-4DB2-BD59-A6C34878D82A}">
                    <a16:rowId xmlns:a16="http://schemas.microsoft.com/office/drawing/2014/main" val="711900263"/>
                  </a:ext>
                </a:extLst>
              </a:tr>
              <a:tr h="665596">
                <a:tc>
                  <a:txBody>
                    <a:bodyPr/>
                    <a:lstStyle/>
                    <a:p>
                      <a:r>
                        <a:rPr lang="en-GB" sz="1600" dirty="0"/>
                        <a:t>Consider how disputes would work for directly connected customers and if any changes are needed to current CUSC disputes process. </a:t>
                      </a:r>
                      <a:endParaRPr lang="en-US" sz="1600" dirty="0"/>
                    </a:p>
                  </a:txBody>
                  <a:tcPr marL="121920" marR="121920" marT="60960" marB="60960"/>
                </a:tc>
                <a:tc>
                  <a:txBody>
                    <a:bodyPr/>
                    <a:lstStyle/>
                    <a:p>
                      <a:r>
                        <a:rPr lang="en-US" sz="1600" dirty="0"/>
                        <a:t>What is the Solution and Workgroup considerations section</a:t>
                      </a:r>
                    </a:p>
                  </a:txBody>
                  <a:tcPr marL="121920" marR="121920" marT="60960" marB="60960"/>
                </a:tc>
                <a:extLst>
                  <a:ext uri="{0D108BD9-81ED-4DB2-BD59-A6C34878D82A}">
                    <a16:rowId xmlns:a16="http://schemas.microsoft.com/office/drawing/2014/main" val="1048438495"/>
                  </a:ext>
                </a:extLst>
              </a:tr>
              <a:tr h="853440">
                <a:tc>
                  <a:txBody>
                    <a:bodyPr/>
                    <a:lstStyle/>
                    <a:p>
                      <a:r>
                        <a:rPr lang="en-GB" sz="1600" dirty="0"/>
                        <a:t>Consider the impacts of Implementation and if transitional arrangements are required.</a:t>
                      </a:r>
                      <a:endParaRPr lang="en-US" sz="1600" dirty="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t>When will this change take place section</a:t>
                      </a:r>
                    </a:p>
                  </a:txBody>
                  <a:tcPr marL="121920" marR="121920" marT="60960" marB="60960"/>
                </a:tc>
                <a:extLst>
                  <a:ext uri="{0D108BD9-81ED-4DB2-BD59-A6C34878D82A}">
                    <a16:rowId xmlns:a16="http://schemas.microsoft.com/office/drawing/2014/main" val="2282902992"/>
                  </a:ext>
                </a:extLst>
              </a:tr>
              <a:tr h="853440">
                <a:tc>
                  <a:txBody>
                    <a:bodyPr/>
                    <a:lstStyle/>
                    <a:p>
                      <a:r>
                        <a:rPr lang="en-GB" sz="1600" dirty="0"/>
                        <a:t>Consider the impacts on current Credit Cover arrangements.</a:t>
                      </a:r>
                      <a:endParaRPr lang="en-US" sz="1600" dirty="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t>What is the Solution section</a:t>
                      </a:r>
                    </a:p>
                  </a:txBody>
                  <a:tcPr marL="121920" marR="121920" marT="60960" marB="60960"/>
                </a:tc>
                <a:extLst>
                  <a:ext uri="{0D108BD9-81ED-4DB2-BD59-A6C34878D82A}">
                    <a16:rowId xmlns:a16="http://schemas.microsoft.com/office/drawing/2014/main" val="4227160119"/>
                  </a:ext>
                </a:extLst>
              </a:tr>
            </a:tbl>
          </a:graphicData>
        </a:graphic>
      </p:graphicFrame>
    </p:spTree>
    <p:extLst>
      <p:ext uri="{BB962C8B-B14F-4D97-AF65-F5344CB8AC3E}">
        <p14:creationId xmlns:p14="http://schemas.microsoft.com/office/powerpoint/2010/main" val="16906486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chemeClr val="accent1"/>
                </a:solidFill>
                <a:latin typeface="Helvetica Neue Condensed"/>
              </a:rPr>
              <a:t>CMP335/336 Next Steps</a:t>
            </a:r>
            <a:endParaRPr lang="en-GB" altLang="en-US" sz="1867" b="1" dirty="0">
              <a:solidFill>
                <a:schemeClr val="accent1"/>
              </a:solidFill>
              <a:latin typeface="Helvetica Neue Condensed"/>
            </a:endParaRPr>
          </a:p>
        </p:txBody>
      </p:sp>
      <p:sp>
        <p:nvSpPr>
          <p:cNvPr id="3" name="Rectangle 2"/>
          <p:cNvSpPr/>
          <p:nvPr/>
        </p:nvSpPr>
        <p:spPr>
          <a:xfrm>
            <a:off x="239349" y="932723"/>
            <a:ext cx="11521280" cy="3087512"/>
          </a:xfrm>
          <a:prstGeom prst="rect">
            <a:avLst/>
          </a:prstGeom>
        </p:spPr>
        <p:txBody>
          <a:bodyPr wrap="square" anchor="t">
            <a:spAutoFit/>
          </a:bodyPr>
          <a:lstStyle/>
          <a:p>
            <a:pPr marL="228594" indent="-228594" defTabSz="554478">
              <a:buFont typeface="Arial" panose="020B0604020202020204" pitchFamily="34" charset="0"/>
              <a:buChar char="•"/>
            </a:pPr>
            <a:r>
              <a:rPr lang="en-GB" altLang="en-US" sz="2133" b="1" dirty="0">
                <a:solidFill>
                  <a:srgbClr val="454545"/>
                </a:solidFill>
                <a:latin typeface="Arial" panose="020B0604020202020204"/>
              </a:rPr>
              <a:t>Panel to agree that Workgroup has met its Terms of Reference and can proceed to Code Administrator Consultation</a:t>
            </a: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defTabSz="554478"/>
            <a:endParaRPr lang="en-GB" altLang="en-US" sz="2133" dirty="0">
              <a:solidFill>
                <a:srgbClr val="454545"/>
              </a:solidFill>
              <a:highlight>
                <a:srgbClr val="FFFF00"/>
              </a:highlight>
              <a:latin typeface="Arial" panose="020B0604020202020204"/>
              <a:cs typeface="Arial"/>
            </a:endParaRP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marL="228594" indent="-228594" defTabSz="554478">
              <a:buFont typeface="Arial" panose="020B0604020202020204" pitchFamily="34" charset="0"/>
              <a:buChar cha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graphicFrame>
        <p:nvGraphicFramePr>
          <p:cNvPr id="5" name="Table 4">
            <a:extLst>
              <a:ext uri="{FF2B5EF4-FFF2-40B4-BE49-F238E27FC236}">
                <a16:creationId xmlns:a16="http://schemas.microsoft.com/office/drawing/2014/main" id="{EB7D2FD4-68D9-494A-967D-05746A2B7557}"/>
              </a:ext>
            </a:extLst>
          </p:cNvPr>
          <p:cNvGraphicFramePr>
            <a:graphicFrameLocks noGrp="1"/>
          </p:cNvGraphicFramePr>
          <p:nvPr>
            <p:extLst>
              <p:ext uri="{D42A27DB-BD31-4B8C-83A1-F6EECF244321}">
                <p14:modId xmlns:p14="http://schemas.microsoft.com/office/powerpoint/2010/main" val="2204195090"/>
              </p:ext>
            </p:extLst>
          </p:nvPr>
        </p:nvGraphicFramePr>
        <p:xfrm>
          <a:off x="558742" y="1700808"/>
          <a:ext cx="11266538" cy="4066014"/>
        </p:xfrm>
        <a:graphic>
          <a:graphicData uri="http://schemas.openxmlformats.org/drawingml/2006/table">
            <a:tbl>
              <a:tblPr firstRow="1" bandRow="1">
                <a:tableStyleId>{21E4AEA4-8DFA-4A89-87EB-49C32662AFE0}</a:tableStyleId>
              </a:tblPr>
              <a:tblGrid>
                <a:gridCol w="7167799">
                  <a:extLst>
                    <a:ext uri="{9D8B030D-6E8A-4147-A177-3AD203B41FA5}">
                      <a16:colId xmlns:a16="http://schemas.microsoft.com/office/drawing/2014/main" val="4112587689"/>
                    </a:ext>
                  </a:extLst>
                </a:gridCol>
                <a:gridCol w="4098739">
                  <a:extLst>
                    <a:ext uri="{9D8B030D-6E8A-4147-A177-3AD203B41FA5}">
                      <a16:colId xmlns:a16="http://schemas.microsoft.com/office/drawing/2014/main" val="722626711"/>
                    </a:ext>
                  </a:extLst>
                </a:gridCol>
              </a:tblGrid>
              <a:tr h="278781">
                <a:tc>
                  <a:txBody>
                    <a:bodyPr/>
                    <a:lstStyle/>
                    <a:p>
                      <a:r>
                        <a:rPr lang="en-GB" sz="1600" dirty="0">
                          <a:latin typeface="Arial" panose="020B0604020202020204" pitchFamily="34" charset="0"/>
                          <a:cs typeface="Arial" panose="020B0604020202020204" pitchFamily="34" charset="0"/>
                        </a:rPr>
                        <a:t>Milestone</a:t>
                      </a:r>
                    </a:p>
                  </a:txBody>
                  <a:tcPr/>
                </a:tc>
                <a:tc>
                  <a:txBody>
                    <a:bodyPr/>
                    <a:lstStyle/>
                    <a:p>
                      <a:r>
                        <a:rPr lang="en-GB" sz="16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473928">
                <a:tc>
                  <a:txBody>
                    <a:bodyPr/>
                    <a:lstStyle/>
                    <a:p>
                      <a:r>
                        <a:rPr lang="en-GB" sz="1600" dirty="0">
                          <a:latin typeface="Arial" panose="020B0604020202020204" pitchFamily="34" charset="0"/>
                          <a:cs typeface="Arial" panose="020B0604020202020204" pitchFamily="34" charset="0"/>
                        </a:rPr>
                        <a:t>Code Administrator Consultation </a:t>
                      </a:r>
                    </a:p>
                  </a:txBody>
                  <a:tcPr/>
                </a:tc>
                <a:tc>
                  <a:txBody>
                    <a:bodyPr/>
                    <a:lstStyle/>
                    <a:p>
                      <a:r>
                        <a:rPr lang="en-GB" sz="1600" dirty="0">
                          <a:latin typeface="Arial" panose="020B0604020202020204" pitchFamily="34" charset="0"/>
                          <a:cs typeface="Arial" panose="020B0604020202020204" pitchFamily="34" charset="0"/>
                        </a:rPr>
                        <a:t>1 September to 22 September 2020</a:t>
                      </a:r>
                      <a:endParaRPr lang="en-GB" sz="1600" i="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83485395"/>
                  </a:ext>
                </a:extLst>
              </a:tr>
              <a:tr h="473928">
                <a:tc>
                  <a:txBody>
                    <a:bodyPr/>
                    <a:lstStyle/>
                    <a:p>
                      <a:r>
                        <a:rPr lang="en-GB" sz="1600" dirty="0">
                          <a:latin typeface="Arial" panose="020B0604020202020204" pitchFamily="34" charset="0"/>
                          <a:cs typeface="Arial" panose="020B0604020202020204" pitchFamily="34" charset="0"/>
                        </a:rPr>
                        <a:t>Draft Final Modification Report (DFMR) issued to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23 September 2020</a:t>
                      </a:r>
                    </a:p>
                    <a:p>
                      <a:endParaRPr lang="en-GB"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713368864"/>
                  </a:ext>
                </a:extLst>
              </a:tr>
              <a:tr h="473928">
                <a:tc>
                  <a:txBody>
                    <a:bodyPr/>
                    <a:lstStyle/>
                    <a:p>
                      <a:r>
                        <a:rPr lang="en-GB" sz="1600" dirty="0">
                          <a:latin typeface="Arial" panose="020B0604020202020204" pitchFamily="34" charset="0"/>
                          <a:cs typeface="Arial" panose="020B0604020202020204" pitchFamily="34" charset="0"/>
                        </a:rPr>
                        <a:t>Panel</a:t>
                      </a:r>
                      <a:r>
                        <a:rPr lang="en-GB" sz="1600" baseline="0" dirty="0">
                          <a:latin typeface="Arial" panose="020B0604020202020204" pitchFamily="34" charset="0"/>
                          <a:cs typeface="Arial" panose="020B0604020202020204" pitchFamily="34" charset="0"/>
                        </a:rPr>
                        <a:t> undertake DFMR recommendation vote (5 working days)</a:t>
                      </a:r>
                      <a:endParaRPr lang="en-US" sz="16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latin typeface="Arial" panose="020B0604020202020204" pitchFamily="34" charset="0"/>
                          <a:cs typeface="Arial" panose="020B0604020202020204" pitchFamily="34" charset="0"/>
                        </a:rPr>
                        <a:t>1 October 2020</a:t>
                      </a:r>
                    </a:p>
                  </a:txBody>
                  <a:tcPr/>
                </a:tc>
                <a:extLst>
                  <a:ext uri="{0D108BD9-81ED-4DB2-BD59-A6C34878D82A}">
                    <a16:rowId xmlns:a16="http://schemas.microsoft.com/office/drawing/2014/main" val="2726378177"/>
                  </a:ext>
                </a:extLst>
              </a:tr>
              <a:tr h="473928">
                <a:tc>
                  <a:txBody>
                    <a:bodyPr/>
                    <a:lstStyle/>
                    <a:p>
                      <a:r>
                        <a:rPr lang="en-US" sz="1600" dirty="0">
                          <a:latin typeface="Arial" panose="020B0604020202020204" pitchFamily="34" charset="0"/>
                          <a:cs typeface="Arial" panose="020B0604020202020204" pitchFamily="34" charset="0"/>
                        </a:rPr>
                        <a:t>Final Modification Report issued to Panel to check votes recorded correctly (1 working day)</a:t>
                      </a:r>
                      <a:endParaRPr lang="en-GB" sz="16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latin typeface="Arial" panose="020B0604020202020204" pitchFamily="34" charset="0"/>
                          <a:cs typeface="Arial" panose="020B0604020202020204" pitchFamily="34" charset="0"/>
                        </a:rPr>
                        <a:t>2 October 2020</a:t>
                      </a:r>
                    </a:p>
                  </a:txBody>
                  <a:tcPr/>
                </a:tc>
                <a:extLst>
                  <a:ext uri="{0D108BD9-81ED-4DB2-BD59-A6C34878D82A}">
                    <a16:rowId xmlns:a16="http://schemas.microsoft.com/office/drawing/2014/main" val="2461474842"/>
                  </a:ext>
                </a:extLst>
              </a:tr>
              <a:tr h="535356">
                <a:tc>
                  <a:txBody>
                    <a:bodyPr/>
                    <a:lstStyle/>
                    <a:p>
                      <a:r>
                        <a:rPr lang="en-US" sz="1600" dirty="0">
                          <a:latin typeface="Arial" panose="020B0604020202020204" pitchFamily="34" charset="0"/>
                          <a:cs typeface="Arial" panose="020B0604020202020204" pitchFamily="34" charset="0"/>
                        </a:rPr>
                        <a:t>Final Modification Report issued to Ofgem</a:t>
                      </a:r>
                      <a:endParaRPr lang="en-GB" sz="1600" dirty="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6 October 2020</a:t>
                      </a:r>
                    </a:p>
                  </a:txBody>
                  <a:tcPr/>
                </a:tc>
                <a:extLst>
                  <a:ext uri="{0D108BD9-81ED-4DB2-BD59-A6C34878D82A}">
                    <a16:rowId xmlns:a16="http://schemas.microsoft.com/office/drawing/2014/main" val="1338958629"/>
                  </a:ext>
                </a:extLst>
              </a:tr>
              <a:tr h="420541">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Ofgem decision </a:t>
                      </a:r>
                    </a:p>
                  </a:txBody>
                  <a:tcPr/>
                </a:tc>
                <a:tc>
                  <a:txBody>
                    <a:bodyPr/>
                    <a:lstStyle/>
                    <a:p>
                      <a:r>
                        <a:rPr lang="en-GB" sz="1600" dirty="0">
                          <a:latin typeface="Arial" panose="020B0604020202020204" pitchFamily="34" charset="0"/>
                          <a:cs typeface="Arial" panose="020B0604020202020204" pitchFamily="34" charset="0"/>
                        </a:rPr>
                        <a:t>By 30 November 2020 </a:t>
                      </a:r>
                    </a:p>
                  </a:txBody>
                  <a:tcPr/>
                </a:tc>
                <a:extLst>
                  <a:ext uri="{0D108BD9-81ED-4DB2-BD59-A6C34878D82A}">
                    <a16:rowId xmlns:a16="http://schemas.microsoft.com/office/drawing/2014/main" val="3799481148"/>
                  </a:ext>
                </a:extLst>
              </a:tr>
              <a:tr h="668741">
                <a:tc>
                  <a:txBody>
                    <a:bodyPr/>
                    <a:lstStyle/>
                    <a:p>
                      <a:r>
                        <a:rPr lang="en-GB" sz="1600" dirty="0">
                          <a:latin typeface="Arial" panose="020B0604020202020204" pitchFamily="34" charset="0"/>
                          <a:cs typeface="Arial" panose="020B0604020202020204" pitchFamily="34" charset="0"/>
                        </a:rPr>
                        <a:t>Implementation Date</a:t>
                      </a:r>
                    </a:p>
                  </a:txBody>
                  <a:tcPr/>
                </a:tc>
                <a:tc>
                  <a:txBody>
                    <a:bodyPr/>
                    <a:lstStyle/>
                    <a:p>
                      <a:r>
                        <a:rPr lang="en-GB" sz="1600" dirty="0">
                          <a:latin typeface="Arial" panose="020B0604020202020204" pitchFamily="34" charset="0"/>
                          <a:cs typeface="Arial" panose="020B0604020202020204" pitchFamily="34" charset="0"/>
                        </a:rPr>
                        <a:t>1 April 2022</a:t>
                      </a:r>
                    </a:p>
                  </a:txBody>
                  <a:tcPr/>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419553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7D7BFD-1BE9-4CF1-A8C9-88CCB3FDC996}"/>
              </a:ext>
            </a:extLst>
          </p:cNvPr>
          <p:cNvSpPr>
            <a:spLocks noGrp="1"/>
          </p:cNvSpPr>
          <p:nvPr>
            <p:ph type="title"/>
          </p:nvPr>
        </p:nvSpPr>
        <p:spPr>
          <a:xfrm>
            <a:off x="517629" y="1623373"/>
            <a:ext cx="3139971" cy="774387"/>
          </a:xfrm>
        </p:spPr>
        <p:txBody>
          <a:bodyPr/>
          <a:lstStyle/>
          <a:p>
            <a:r>
              <a:rPr lang="en-GB" b="1" dirty="0"/>
              <a:t>BREAK</a:t>
            </a:r>
          </a:p>
        </p:txBody>
      </p:sp>
      <p:pic>
        <p:nvPicPr>
          <p:cNvPr id="2" name="Picture 1">
            <a:extLst>
              <a:ext uri="{FF2B5EF4-FFF2-40B4-BE49-F238E27FC236}">
                <a16:creationId xmlns:a16="http://schemas.microsoft.com/office/drawing/2014/main" id="{AD9875AD-5B49-4AA3-98EA-CDE57E65AD5D}"/>
              </a:ext>
            </a:extLst>
          </p:cNvPr>
          <p:cNvPicPr>
            <a:picLocks noChangeAspect="1"/>
          </p:cNvPicPr>
          <p:nvPr/>
        </p:nvPicPr>
        <p:blipFill>
          <a:blip r:embed="rId2"/>
          <a:stretch>
            <a:fillRect/>
          </a:stretch>
        </p:blipFill>
        <p:spPr>
          <a:xfrm>
            <a:off x="6150594" y="1085748"/>
            <a:ext cx="5523777" cy="3675823"/>
          </a:xfrm>
          <a:prstGeom prst="rect">
            <a:avLst/>
          </a:prstGeom>
        </p:spPr>
      </p:pic>
    </p:spTree>
    <p:extLst>
      <p:ext uri="{BB962C8B-B14F-4D97-AF65-F5344CB8AC3E}">
        <p14:creationId xmlns:p14="http://schemas.microsoft.com/office/powerpoint/2010/main" val="24955156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3569812"/>
            <a:ext cx="9824894" cy="2444907"/>
          </a:xfrm>
          <a:solidFill>
            <a:schemeClr val="bg1"/>
          </a:solidFill>
        </p:spPr>
        <p:txBody>
          <a:bodyPr/>
          <a:lstStyle/>
          <a:p>
            <a:r>
              <a:rPr lang="en-GB" sz="2400" b="1" dirty="0">
                <a:solidFill>
                  <a:schemeClr val="tx1"/>
                </a:solidFill>
                <a:latin typeface="Arial" panose="020B0604020202020204" pitchFamily="34" charset="0"/>
                <a:cs typeface="Times New Roman" panose="02020603050405020304" pitchFamily="18" charset="0"/>
              </a:rPr>
              <a:t>Clarification on VAT for Securities: CMP342</a:t>
            </a:r>
          </a:p>
          <a:p>
            <a:r>
              <a:rPr lang="en-GB" sz="2400" b="1" dirty="0">
                <a:solidFill>
                  <a:schemeClr val="tx1"/>
                </a:solidFill>
                <a:latin typeface="Arial" panose="020B0604020202020204" pitchFamily="34" charset="0"/>
                <a:cs typeface="Times New Roman" panose="02020603050405020304" pitchFamily="18" charset="0"/>
              </a:rPr>
              <a:t>Paul Mullen</a:t>
            </a: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Draft Final Modification Reports</a:t>
            </a:r>
          </a:p>
        </p:txBody>
      </p:sp>
    </p:spTree>
    <p:extLst>
      <p:ext uri="{BB962C8B-B14F-4D97-AF65-F5344CB8AC3E}">
        <p14:creationId xmlns:p14="http://schemas.microsoft.com/office/powerpoint/2010/main" val="4242999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6077250" cy="2308324"/>
          </a:xfrm>
          <a:prstGeom prst="rect">
            <a:avLst/>
          </a:prstGeom>
        </p:spPr>
        <p:txBody>
          <a:bodyPr wrap="square" rtlCol="0">
            <a:spAutoFit/>
          </a:bodyPr>
          <a:lstStyle/>
          <a:p>
            <a:pPr algn="l"/>
            <a:r>
              <a:rPr lang="en-GB" sz="2400" b="1" dirty="0">
                <a:solidFill>
                  <a:srgbClr val="454545"/>
                </a:solidFill>
                <a:latin typeface="Arial" panose="020B0604020202020204" pitchFamily="34" charset="0"/>
                <a:cs typeface="Times New Roman" panose="02020603050405020304" pitchFamily="18" charset="0"/>
              </a:rPr>
              <a:t>Approval of Panel Minutes from the Meeting held 31 July 2020</a:t>
            </a:r>
          </a:p>
          <a:p>
            <a:pPr algn="l"/>
            <a:endParaRPr lang="en-GB" sz="2400" b="1" dirty="0">
              <a:solidFill>
                <a:srgbClr val="454545"/>
              </a:solidFill>
              <a:latin typeface="Arial" panose="020B0604020202020204" pitchFamily="34" charset="0"/>
              <a:cs typeface="Times New Roman" panose="02020603050405020304" pitchFamily="18" charset="0"/>
            </a:endParaRPr>
          </a:p>
          <a:p>
            <a:pPr algn="l"/>
            <a:r>
              <a:rPr lang="en-GB" sz="2400" b="1" dirty="0">
                <a:solidFill>
                  <a:srgbClr val="454545"/>
                </a:solidFill>
                <a:latin typeface="Arial" panose="020B0604020202020204" pitchFamily="34" charset="0"/>
                <a:cs typeface="Times New Roman" panose="02020603050405020304" pitchFamily="18" charset="0"/>
              </a:rPr>
              <a:t>Approval of Special Panel Minutes from the meetings held on 16/17 July 2020 and 6 August 2020</a:t>
            </a:r>
          </a:p>
        </p:txBody>
      </p:sp>
    </p:spTree>
    <p:extLst>
      <p:ext uri="{BB962C8B-B14F-4D97-AF65-F5344CB8AC3E}">
        <p14:creationId xmlns:p14="http://schemas.microsoft.com/office/powerpoint/2010/main" val="12388461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8145032" cy="657605"/>
          </a:xfrm>
        </p:spPr>
        <p:txBody>
          <a:bodyPr/>
          <a:lstStyle/>
          <a:p>
            <a:r>
              <a:rPr lang="en-GB" altLang="en-US" sz="3600" b="1" dirty="0"/>
              <a:t>CMP342 Background</a:t>
            </a:r>
            <a:endParaRPr lang="en-GB" altLang="en-US" sz="1800" b="1" dirty="0"/>
          </a:p>
        </p:txBody>
      </p:sp>
      <p:sp>
        <p:nvSpPr>
          <p:cNvPr id="3" name="Rectangle 2"/>
          <p:cNvSpPr/>
          <p:nvPr/>
        </p:nvSpPr>
        <p:spPr>
          <a:xfrm>
            <a:off x="217303" y="977735"/>
            <a:ext cx="11521280" cy="6288966"/>
          </a:xfrm>
          <a:prstGeom prst="rect">
            <a:avLst/>
          </a:prstGeom>
        </p:spPr>
        <p:txBody>
          <a:bodyPr wrap="square" anchor="t">
            <a:spAutoFit/>
          </a:bodyPr>
          <a:lstStyle/>
          <a:p>
            <a:pPr marL="171450" indent="-171450" algn="just">
              <a:buFont typeface="Arial" panose="020B0604020202020204" pitchFamily="34" charset="0"/>
              <a:buChar char="•"/>
              <a:defRPr/>
            </a:pPr>
            <a:r>
              <a:rPr lang="en-GB" sz="1600" dirty="0">
                <a:latin typeface="Arial" panose="020B0604020202020204" pitchFamily="34" charset="0"/>
                <a:cs typeface="Arial" panose="020B0604020202020204" pitchFamily="34" charset="0"/>
              </a:rPr>
              <a:t>CMP342 was presented to May 2020 Panel and sought to  clarify, and confirm the position that National Grid ESO (NGESO) has always applied, that when calculating the amount Users are required to secure under the CUSC, the amount of applicable Value Added Tax (VAT) is to be included. </a:t>
            </a:r>
          </a:p>
          <a:p>
            <a:pPr algn="just">
              <a:defRPr/>
            </a:pPr>
            <a:endParaRPr lang="en-GB" sz="1600" dirty="0">
              <a:latin typeface="Arial" panose="020B0604020202020204" pitchFamily="34" charset="0"/>
              <a:ea typeface="+mn-lt"/>
              <a:cs typeface="Arial" panose="020B0604020202020204" pitchFamily="34" charset="0"/>
            </a:endParaRPr>
          </a:p>
          <a:p>
            <a:pPr marL="171450" indent="-171450" algn="just">
              <a:buFont typeface="Arial" panose="020B0604020202020204" pitchFamily="34" charset="0"/>
              <a:buChar char="•"/>
              <a:defRPr/>
            </a:pPr>
            <a:r>
              <a:rPr lang="en-GB" sz="1600" dirty="0">
                <a:latin typeface="Arial" panose="020B0604020202020204" pitchFamily="34" charset="0"/>
                <a:cs typeface="Arial" panose="020B0604020202020204" pitchFamily="34" charset="0"/>
              </a:rPr>
              <a:t>May 2020 Panel unanimously agreed that this was Self-Governance and could proceed to Code Administrator Consultation</a:t>
            </a:r>
          </a:p>
          <a:p>
            <a:pPr marL="171450" indent="-171450" algn="just">
              <a:buFont typeface="Arial" panose="020B0604020202020204" pitchFamily="34" charset="0"/>
              <a:buChar char="•"/>
              <a:defRPr/>
            </a:pPr>
            <a:endParaRPr lang="en-GB" sz="1600" dirty="0">
              <a:latin typeface="Arial" panose="020B0604020202020204" pitchFamily="34" charset="0"/>
              <a:cs typeface="Arial" panose="020B0604020202020204" pitchFamily="34" charset="0"/>
            </a:endParaRPr>
          </a:p>
          <a:p>
            <a:pPr marL="171450" indent="-171450" algn="just">
              <a:buFont typeface="Arial" panose="020B0604020202020204" pitchFamily="34" charset="0"/>
              <a:buChar char="•"/>
              <a:defRPr/>
            </a:pPr>
            <a:r>
              <a:rPr lang="en-GB" sz="1600" dirty="0">
                <a:latin typeface="Arial" panose="020B0604020202020204" pitchFamily="34" charset="0"/>
                <a:cs typeface="Arial" panose="020B0604020202020204" pitchFamily="34" charset="0"/>
              </a:rPr>
              <a:t>The Code Administrator Consultation was issued on 19 June 2020 for 15 Working Days closing on 10 July 2020. 1 response was received – this was from a party who have previously challenged ESO on the levying of VAT. </a:t>
            </a:r>
          </a:p>
          <a:p>
            <a:pPr marL="628650" lvl="1" indent="-171450" algn="just">
              <a:buFont typeface="Arial" panose="020B0604020202020204" pitchFamily="34" charset="0"/>
              <a:buChar char="•"/>
              <a:defRPr/>
            </a:pPr>
            <a:r>
              <a:rPr lang="en-GB" sz="1600" dirty="0">
                <a:latin typeface="Arial" panose="020B0604020202020204" pitchFamily="34" charset="0"/>
                <a:cs typeface="Arial" panose="020B0604020202020204" pitchFamily="34" charset="0"/>
              </a:rPr>
              <a:t>In their response they stated that this should have been progressed via a standard governance route rather than Self-Governance route;</a:t>
            </a:r>
          </a:p>
          <a:p>
            <a:pPr marL="1085850" lvl="2" indent="-171450" algn="just">
              <a:buFont typeface="Arial" panose="020B0604020202020204" pitchFamily="34" charset="0"/>
              <a:buChar char="•"/>
              <a:defRPr/>
            </a:pPr>
            <a:r>
              <a:rPr lang="en-GB" sz="1600" i="1" dirty="0">
                <a:latin typeface="Arial" panose="020B0604020202020204" pitchFamily="34" charset="0"/>
                <a:cs typeface="Arial" panose="020B0604020202020204" pitchFamily="34" charset="0"/>
              </a:rPr>
              <a:t>The Criteria for self-governance is not met due to the material effect on existing and future electricity consumers, competition and commercial activities in generation and the impact increased costs has on sustainable development.  </a:t>
            </a:r>
          </a:p>
          <a:p>
            <a:pPr marL="628650" lvl="1" indent="-171450" algn="just">
              <a:buFont typeface="Arial" panose="020B0604020202020204" pitchFamily="34" charset="0"/>
              <a:buChar char="•"/>
              <a:defRPr/>
            </a:pPr>
            <a:r>
              <a:rPr lang="en-GB" sz="1600" dirty="0">
                <a:latin typeface="Arial" panose="020B0604020202020204" pitchFamily="34" charset="0"/>
                <a:cs typeface="Arial" panose="020B0604020202020204" pitchFamily="34" charset="0"/>
              </a:rPr>
              <a:t>The CUSC and CMP 192 do not provide for the levying of VAT on top of the Cancellation Charge Secured Amounts.</a:t>
            </a:r>
          </a:p>
          <a:p>
            <a:pPr marL="628650" lvl="1" indent="-171450" algn="just">
              <a:buFont typeface="Arial" panose="020B0604020202020204" pitchFamily="34" charset="0"/>
              <a:buChar char="•"/>
              <a:defRPr/>
            </a:pPr>
            <a:r>
              <a:rPr lang="en-GB" sz="1600" dirty="0">
                <a:latin typeface="Arial" panose="020B0604020202020204" pitchFamily="34" charset="0"/>
                <a:cs typeface="Arial" panose="020B0604020202020204" pitchFamily="34" charset="0"/>
              </a:rPr>
              <a:t>Increasing Cancellation Charge Secured Amounts by 20% will have a detrimental effect on consumers costs and have a distortive effect on developer competition.</a:t>
            </a:r>
          </a:p>
          <a:p>
            <a:pPr marL="628650" lvl="1" indent="-171450" algn="just">
              <a:buFont typeface="Arial" panose="020B0604020202020204" pitchFamily="34" charset="0"/>
              <a:buChar char="•"/>
              <a:defRPr/>
            </a:pPr>
            <a:r>
              <a:rPr lang="en-GB" sz="1600" dirty="0">
                <a:latin typeface="Arial" panose="020B0604020202020204" pitchFamily="34" charset="0"/>
                <a:cs typeface="Arial" panose="020B0604020202020204" pitchFamily="34" charset="0"/>
              </a:rPr>
              <a:t>This change will merely increase the costs to Users of providing financial security on a more cost-reflective basis, undermining the key objectives of CMP192 and, in respect of cash deposits, result in a positive cashflow advantage to NGESO by levying a provisional amount for VAT which may never become due without any resultant benefit such as reduced TNUoS charges.</a:t>
            </a:r>
          </a:p>
          <a:p>
            <a:pPr marL="628650" lvl="1" indent="-171450" algn="just">
              <a:buFont typeface="Arial" panose="020B0604020202020204" pitchFamily="34" charset="0"/>
              <a:buChar char="•"/>
              <a:defRPr/>
            </a:pPr>
            <a:endParaRPr lang="en-GB" sz="1600" dirty="0">
              <a:highlight>
                <a:srgbClr val="FFFF00"/>
              </a:highlight>
              <a:latin typeface="Helvetica Neue Condensed" panose="02000503000000020004"/>
            </a:endParaRPr>
          </a:p>
          <a:p>
            <a:pPr lvl="1" algn="just">
              <a:defRPr/>
            </a:pPr>
            <a:endParaRPr lang="en-GB" sz="1600" dirty="0">
              <a:highlight>
                <a:srgbClr val="FFFF00"/>
              </a:highlight>
              <a:latin typeface="Helvetica Neue Condensed" panose="02000503000000020004"/>
            </a:endParaRPr>
          </a:p>
          <a:p>
            <a:pPr marL="171450" indent="-171450" algn="just">
              <a:buFont typeface="Arial" panose="020B0604020202020204" pitchFamily="34" charset="0"/>
              <a:buChar char="•"/>
              <a:defRPr/>
            </a:pPr>
            <a:endParaRPr lang="en-GB" sz="1600" dirty="0">
              <a:latin typeface="Arial" panose="020B0604020202020204" pitchFamily="34" charset="0"/>
              <a:cs typeface="Arial" panose="020B0604020202020204" pitchFamily="34" charset="0"/>
            </a:endParaRPr>
          </a:p>
          <a:p>
            <a:pPr algn="just">
              <a:defRPr/>
            </a:pPr>
            <a:endParaRPr lang="en-GB" sz="1600" dirty="0">
              <a:latin typeface="Arial" panose="020B0604020202020204" pitchFamily="34" charset="0"/>
              <a:cs typeface="Arial" panose="020B0604020202020204" pitchFamily="34" charset="0"/>
            </a:endParaRPr>
          </a:p>
          <a:p>
            <a:pPr indent="-249265" algn="just"/>
            <a:endParaRPr lang="en-GB" sz="1600" dirty="0">
              <a:latin typeface="Arial" panose="020B0604020202020204" pitchFamily="34" charset="0"/>
              <a:ea typeface="+mn-lt"/>
              <a:cs typeface="Arial" panose="020B0604020202020204" pitchFamily="34" charset="0"/>
            </a:endParaRPr>
          </a:p>
          <a:p>
            <a:pPr defTabSz="554478">
              <a:defRPr/>
            </a:pPr>
            <a:endParaRPr lang="en-GB" altLang="en-US" sz="267" dirty="0">
              <a:solidFill>
                <a:srgbClr val="454545"/>
              </a:solidFill>
              <a:latin typeface="Arial" panose="020B0604020202020204"/>
            </a:endParaRPr>
          </a:p>
        </p:txBody>
      </p:sp>
    </p:spTree>
    <p:extLst>
      <p:ext uri="{BB962C8B-B14F-4D97-AF65-F5344CB8AC3E}">
        <p14:creationId xmlns:p14="http://schemas.microsoft.com/office/powerpoint/2010/main" val="682879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9490223" cy="657605"/>
          </a:xfrm>
        </p:spPr>
        <p:txBody>
          <a:bodyPr/>
          <a:lstStyle/>
          <a:p>
            <a:r>
              <a:rPr lang="en-GB" altLang="en-US" sz="3600" b="1" dirty="0"/>
              <a:t>CMP342 July Panel and 6 August Panel</a:t>
            </a:r>
            <a:endParaRPr lang="en-GB" altLang="en-US" sz="1800" b="1" dirty="0"/>
          </a:p>
        </p:txBody>
      </p:sp>
      <p:sp>
        <p:nvSpPr>
          <p:cNvPr id="3" name="Rectangle 2"/>
          <p:cNvSpPr/>
          <p:nvPr/>
        </p:nvSpPr>
        <p:spPr>
          <a:xfrm>
            <a:off x="217303" y="977735"/>
            <a:ext cx="11521280" cy="4688528"/>
          </a:xfrm>
          <a:prstGeom prst="rect">
            <a:avLst/>
          </a:prstGeom>
        </p:spPr>
        <p:txBody>
          <a:bodyPr wrap="square" anchor="t">
            <a:spAutoFit/>
          </a:bodyPr>
          <a:lstStyle/>
          <a:p>
            <a:pPr marL="171450" indent="-171450" algn="just">
              <a:buFont typeface="Arial" panose="020B0604020202020204" pitchFamily="34" charset="0"/>
              <a:buChar char="•"/>
              <a:defRPr/>
            </a:pPr>
            <a:r>
              <a:rPr lang="en-GB" b="1" dirty="0">
                <a:latin typeface="Arial" panose="020B0604020202020204" pitchFamily="34" charset="0"/>
                <a:cs typeface="Arial" panose="020B0604020202020204" pitchFamily="34" charset="0"/>
              </a:rPr>
              <a:t>At July 2020 Panel</a:t>
            </a:r>
            <a:r>
              <a:rPr lang="en-GB" dirty="0">
                <a:latin typeface="Arial" panose="020B0604020202020204" pitchFamily="34" charset="0"/>
                <a:cs typeface="Arial" panose="020B0604020202020204" pitchFamily="34" charset="0"/>
              </a:rPr>
              <a:t>:</a:t>
            </a:r>
          </a:p>
          <a:p>
            <a:pPr marL="628650" lvl="1" indent="-171450" algn="just">
              <a:buFont typeface="Arial" panose="020B0604020202020204" pitchFamily="34" charset="0"/>
              <a:buChar char="•"/>
              <a:defRPr/>
            </a:pPr>
            <a:r>
              <a:rPr lang="en-GB" dirty="0">
                <a:latin typeface="Arial" panose="020B0604020202020204" pitchFamily="34" charset="0"/>
                <a:cs typeface="Arial" panose="020B0604020202020204" pitchFamily="34" charset="0"/>
              </a:rPr>
              <a:t>Mix of views as to whether this should remain as Self-Governance*; and</a:t>
            </a:r>
          </a:p>
          <a:p>
            <a:pPr marL="628650" lvl="1" indent="-171450" algn="just">
              <a:buFont typeface="Arial" panose="020B0604020202020204" pitchFamily="34" charset="0"/>
              <a:buChar char="•"/>
              <a:defRPr/>
            </a:pPr>
            <a:r>
              <a:rPr lang="en-GB" dirty="0">
                <a:latin typeface="Arial" panose="020B0604020202020204" pitchFamily="34" charset="0"/>
                <a:cs typeface="Arial" panose="020B0604020202020204" pitchFamily="34" charset="0"/>
              </a:rPr>
              <a:t>Panel raised questions as to when a party would be liable for VAT and to whom (ESO or HRMC) they would be liable to pay VAT. ESO agreed to confirm.</a:t>
            </a:r>
          </a:p>
          <a:p>
            <a:pPr marL="628650" lvl="1" indent="-171450" algn="just">
              <a:buFont typeface="Arial" panose="020B0604020202020204" pitchFamily="34" charset="0"/>
              <a:buChar char="•"/>
              <a:defRPr/>
            </a:pPr>
            <a:endParaRPr lang="en-GB" dirty="0">
              <a:latin typeface="Arial" panose="020B0604020202020204" pitchFamily="34" charset="0"/>
              <a:cs typeface="Arial" panose="020B0604020202020204" pitchFamily="34" charset="0"/>
            </a:endParaRPr>
          </a:p>
          <a:p>
            <a:pPr marL="171450" indent="-171450" algn="just">
              <a:buFont typeface="Arial" panose="020B0604020202020204" pitchFamily="34" charset="0"/>
              <a:buChar char="•"/>
              <a:defRPr/>
            </a:pPr>
            <a:r>
              <a:rPr lang="en-GB" b="1" dirty="0">
                <a:latin typeface="Arial" panose="020B0604020202020204" pitchFamily="34" charset="0"/>
                <a:cs typeface="Arial" panose="020B0604020202020204" pitchFamily="34" charset="0"/>
              </a:rPr>
              <a:t>At 6 August 2020 Panel</a:t>
            </a:r>
            <a:r>
              <a:rPr lang="en-GB" dirty="0">
                <a:latin typeface="Arial" panose="020B0604020202020204" pitchFamily="34" charset="0"/>
                <a:cs typeface="Arial" panose="020B0604020202020204" pitchFamily="34" charset="0"/>
              </a:rPr>
              <a:t>:</a:t>
            </a:r>
          </a:p>
          <a:p>
            <a:pPr marL="628650" lvl="1" indent="-171450" algn="just">
              <a:buFont typeface="Arial" panose="020B0604020202020204" pitchFamily="34" charset="0"/>
              <a:buChar char="•"/>
              <a:defRPr/>
            </a:pPr>
            <a:r>
              <a:rPr lang="en-GB" dirty="0">
                <a:latin typeface="Arial" panose="020B0604020202020204" pitchFamily="34" charset="0"/>
                <a:cs typeface="Arial" panose="020B0604020202020204" pitchFamily="34" charset="0"/>
              </a:rPr>
              <a:t>ESO clarified VAT treatment (this was shared post-Panel by ESO with the respondent to the Code Administrator Consultation) – as a result of this, Panel confirmed that they were happy that CMP342 did not need to go to Workgroup; and </a:t>
            </a:r>
          </a:p>
          <a:p>
            <a:pPr marL="628650" lvl="1" indent="-171450" algn="just">
              <a:buFont typeface="Arial" panose="020B0604020202020204" pitchFamily="34" charset="0"/>
              <a:buChar char="•"/>
              <a:defRPr/>
            </a:pPr>
            <a:r>
              <a:rPr lang="en-GB" dirty="0">
                <a:latin typeface="Arial" panose="020B0604020202020204" pitchFamily="34" charset="0"/>
                <a:cs typeface="Arial" panose="020B0604020202020204" pitchFamily="34" charset="0"/>
              </a:rPr>
              <a:t>Code Admin set out that Panel now need to vote at August Panel; however, Panel are</a:t>
            </a:r>
            <a:r>
              <a:rPr lang="en-US" dirty="0">
                <a:latin typeface="Arial" panose="020B0604020202020204" pitchFamily="34" charset="0"/>
                <a:cs typeface="Arial" panose="020B0604020202020204" pitchFamily="34" charset="0"/>
              </a:rPr>
              <a:t> considering the appropriate governance route and will decide on the final outcome at August Panel before the Panel Vote is undertaken.</a:t>
            </a:r>
          </a:p>
          <a:p>
            <a:pPr lvl="1" algn="just">
              <a:defRPr/>
            </a:pPr>
            <a:endParaRPr lang="en-US" sz="1600" dirty="0">
              <a:solidFill>
                <a:srgbClr val="FF0000"/>
              </a:solidFill>
              <a:latin typeface="Arial" panose="020B0604020202020204" pitchFamily="34" charset="0"/>
              <a:cs typeface="Arial" panose="020B0604020202020204" pitchFamily="34" charset="0"/>
            </a:endParaRPr>
          </a:p>
          <a:p>
            <a:pPr>
              <a:defRPr/>
            </a:pPr>
            <a:r>
              <a:rPr lang="en-US" b="1" dirty="0">
                <a:solidFill>
                  <a:srgbClr val="FF0000"/>
                </a:solidFill>
                <a:latin typeface="Arial" panose="020B0604020202020204" pitchFamily="34" charset="0"/>
                <a:cs typeface="Arial" panose="020B0604020202020204" pitchFamily="34" charset="0"/>
              </a:rPr>
              <a:t>Panel to agree under which governance route, the Panel Vote will be undertaken</a:t>
            </a:r>
            <a:endParaRPr lang="en-GB" b="1" dirty="0">
              <a:solidFill>
                <a:srgbClr val="FF0000"/>
              </a:solidFill>
              <a:latin typeface="Arial" panose="020B0604020202020204" pitchFamily="34" charset="0"/>
              <a:cs typeface="Arial" panose="020B0604020202020204" pitchFamily="34" charset="0"/>
            </a:endParaRPr>
          </a:p>
          <a:p>
            <a:pPr algn="just">
              <a:defRPr/>
            </a:pPr>
            <a:endParaRPr lang="en-GB" sz="1600" b="1" dirty="0">
              <a:latin typeface="Arial" panose="020B0604020202020204" pitchFamily="34" charset="0"/>
              <a:cs typeface="Arial" panose="020B0604020202020204" pitchFamily="34" charset="0"/>
            </a:endParaRPr>
          </a:p>
          <a:p>
            <a:pPr algn="just">
              <a:defRPr/>
            </a:pPr>
            <a:endParaRPr lang="en-GB" sz="1600" dirty="0">
              <a:latin typeface="Arial" panose="020B0604020202020204" pitchFamily="34" charset="0"/>
              <a:cs typeface="Arial" panose="020B0604020202020204" pitchFamily="34" charset="0"/>
            </a:endParaRPr>
          </a:p>
          <a:p>
            <a:pPr indent="-249265" algn="just"/>
            <a:endParaRPr lang="en-GB" sz="1600" dirty="0">
              <a:latin typeface="Arial" panose="020B0604020202020204" pitchFamily="34" charset="0"/>
              <a:ea typeface="+mn-lt"/>
              <a:cs typeface="Arial" panose="020B0604020202020204" pitchFamily="34" charset="0"/>
            </a:endParaRPr>
          </a:p>
          <a:p>
            <a:pPr defTabSz="554478">
              <a:defRPr/>
            </a:pPr>
            <a:endParaRPr lang="en-GB" altLang="en-US" sz="267" dirty="0">
              <a:solidFill>
                <a:srgbClr val="454545"/>
              </a:solidFill>
              <a:latin typeface="Arial" panose="020B0604020202020204"/>
            </a:endParaRPr>
          </a:p>
        </p:txBody>
      </p:sp>
    </p:spTree>
    <p:extLst>
      <p:ext uri="{BB962C8B-B14F-4D97-AF65-F5344CB8AC3E}">
        <p14:creationId xmlns:p14="http://schemas.microsoft.com/office/powerpoint/2010/main" val="20754711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372" y="287806"/>
            <a:ext cx="8651712" cy="637747"/>
          </a:xfrm>
        </p:spPr>
        <p:txBody>
          <a:bodyPr/>
          <a:lstStyle/>
          <a:p>
            <a:r>
              <a:rPr lang="en-GB" sz="3600" b="1" dirty="0"/>
              <a:t>Next steps if Self Governance </a:t>
            </a:r>
          </a:p>
        </p:txBody>
      </p:sp>
      <p:sp>
        <p:nvSpPr>
          <p:cNvPr id="3" name="Content Placeholder 2"/>
          <p:cNvSpPr>
            <a:spLocks noGrp="1"/>
          </p:cNvSpPr>
          <p:nvPr>
            <p:ph type="body" sz="quarter" idx="12"/>
          </p:nvPr>
        </p:nvSpPr>
        <p:spPr>
          <a:xfrm>
            <a:off x="634291" y="1017955"/>
            <a:ext cx="9515549" cy="1504253"/>
          </a:xfrm>
        </p:spPr>
        <p:txBody>
          <a:bodyPr/>
          <a:lstStyle/>
          <a:p>
            <a:pPr marL="380990" indent="-380990">
              <a:buFont typeface="Arial" panose="020B0604020202020204" pitchFamily="34" charset="0"/>
              <a:buChar char="•"/>
            </a:pPr>
            <a:r>
              <a:rPr lang="en-GB" sz="1800" dirty="0">
                <a:solidFill>
                  <a:schemeClr val="tx1"/>
                </a:solidFill>
              </a:rPr>
              <a:t>Determination Vote </a:t>
            </a:r>
          </a:p>
          <a:p>
            <a:pPr marL="380990" indent="-380990">
              <a:buFont typeface="Arial" panose="020B0604020202020204" pitchFamily="34" charset="0"/>
              <a:buChar char="•"/>
            </a:pPr>
            <a:r>
              <a:rPr lang="en-GB" sz="1800" dirty="0"/>
              <a:t>Appeals Window to be opened</a:t>
            </a:r>
          </a:p>
          <a:p>
            <a:pPr marL="380990" indent="-380990">
              <a:buFont typeface="Arial" panose="020B0604020202020204" pitchFamily="34" charset="0"/>
              <a:buChar char="•"/>
            </a:pPr>
            <a:r>
              <a:rPr lang="en-GB" sz="1800" dirty="0"/>
              <a:t>Timetable below:</a:t>
            </a:r>
          </a:p>
        </p:txBody>
      </p:sp>
      <p:graphicFrame>
        <p:nvGraphicFramePr>
          <p:cNvPr id="4" name="Table 3">
            <a:extLst>
              <a:ext uri="{FF2B5EF4-FFF2-40B4-BE49-F238E27FC236}">
                <a16:creationId xmlns:a16="http://schemas.microsoft.com/office/drawing/2014/main" id="{CBD83B3D-3680-423E-BAED-52E4E6678DDC}"/>
              </a:ext>
            </a:extLst>
          </p:cNvPr>
          <p:cNvGraphicFramePr>
            <a:graphicFrameLocks noGrp="1"/>
          </p:cNvGraphicFramePr>
          <p:nvPr>
            <p:extLst>
              <p:ext uri="{D42A27DB-BD31-4B8C-83A1-F6EECF244321}">
                <p14:modId xmlns:p14="http://schemas.microsoft.com/office/powerpoint/2010/main" val="4245529310"/>
              </p:ext>
            </p:extLst>
          </p:nvPr>
        </p:nvGraphicFramePr>
        <p:xfrm>
          <a:off x="634292" y="2614611"/>
          <a:ext cx="9515548" cy="2925988"/>
        </p:xfrm>
        <a:graphic>
          <a:graphicData uri="http://schemas.openxmlformats.org/drawingml/2006/table">
            <a:tbl>
              <a:tblPr firstRow="1" bandRow="1">
                <a:tableStyleId>{5C22544A-7EE6-4342-B048-85BDC9FD1C3A}</a:tableStyleId>
              </a:tblPr>
              <a:tblGrid>
                <a:gridCol w="4757774">
                  <a:extLst>
                    <a:ext uri="{9D8B030D-6E8A-4147-A177-3AD203B41FA5}">
                      <a16:colId xmlns:a16="http://schemas.microsoft.com/office/drawing/2014/main" val="2513154759"/>
                    </a:ext>
                  </a:extLst>
                </a:gridCol>
                <a:gridCol w="4757774">
                  <a:extLst>
                    <a:ext uri="{9D8B030D-6E8A-4147-A177-3AD203B41FA5}">
                      <a16:colId xmlns:a16="http://schemas.microsoft.com/office/drawing/2014/main" val="3952352042"/>
                    </a:ext>
                  </a:extLst>
                </a:gridCol>
              </a:tblGrid>
              <a:tr h="533916">
                <a:tc>
                  <a:txBody>
                    <a:bodyPr/>
                    <a:lstStyle/>
                    <a:p>
                      <a:r>
                        <a:rPr lang="en-GB" sz="2000" dirty="0">
                          <a:latin typeface="Helvetica Neue Condensed" panose="02000503000000020004"/>
                        </a:rPr>
                        <a:t>Stage Gate</a:t>
                      </a:r>
                    </a:p>
                  </a:txBody>
                  <a:tcPr/>
                </a:tc>
                <a:tc>
                  <a:txBody>
                    <a:bodyPr/>
                    <a:lstStyle/>
                    <a:p>
                      <a:r>
                        <a:rPr lang="en-GB" sz="2000" dirty="0">
                          <a:latin typeface="Helvetica Neue Condensed" panose="02000503000000020004"/>
                        </a:rPr>
                        <a:t>Date</a:t>
                      </a:r>
                    </a:p>
                  </a:txBody>
                  <a:tcPr/>
                </a:tc>
                <a:extLst>
                  <a:ext uri="{0D108BD9-81ED-4DB2-BD59-A6C34878D82A}">
                    <a16:rowId xmlns:a16="http://schemas.microsoft.com/office/drawing/2014/main" val="4049382407"/>
                  </a:ext>
                </a:extLst>
              </a:tr>
              <a:tr h="783393">
                <a:tc>
                  <a:txBody>
                    <a:bodyPr/>
                    <a:lstStyle/>
                    <a:p>
                      <a:pPr marL="0" marR="0" lvl="0" indent="0" algn="l" defTabSz="914377" rtl="0" eaLnBrk="1" fontAlgn="auto" latinLnBrk="0" hangingPunct="1">
                        <a:lnSpc>
                          <a:spcPts val="1500"/>
                        </a:lnSpc>
                        <a:spcBef>
                          <a:spcPts val="200"/>
                        </a:spcBef>
                        <a:spcAft>
                          <a:spcPts val="200"/>
                        </a:spcAft>
                        <a:buClrTx/>
                        <a:buSzTx/>
                        <a:buFontTx/>
                        <a:buNone/>
                        <a:tabLst>
                          <a:tab pos="108585" algn="l"/>
                        </a:tabLst>
                        <a:defRPr/>
                      </a:pPr>
                      <a:r>
                        <a:rPr lang="en-GB" sz="1800" b="0" dirty="0">
                          <a:effectLst/>
                          <a:latin typeface="Arial" panose="020B0604020202020204" pitchFamily="34" charset="0"/>
                          <a:ea typeface="Times New Roman" panose="02020603050405020304" pitchFamily="18" charset="0"/>
                          <a:cs typeface="Arial" panose="020B0604020202020204" pitchFamily="34" charset="0"/>
                        </a:rPr>
                        <a:t>Issue </a:t>
                      </a:r>
                      <a:r>
                        <a:rPr lang="en-GB" sz="1800" b="0" dirty="0">
                          <a:latin typeface="Arial" panose="020B0604020202020204" pitchFamily="34" charset="0"/>
                          <a:cs typeface="Arial" panose="020B0604020202020204" pitchFamily="34" charset="0"/>
                        </a:rPr>
                        <a:t>Final Code Modification Self-Governance Report </a:t>
                      </a:r>
                      <a:r>
                        <a:rPr lang="en-GB" sz="1800" b="0" dirty="0">
                          <a:effectLst/>
                          <a:latin typeface="Arial" panose="020B0604020202020204" pitchFamily="34" charset="0"/>
                          <a:ea typeface="Times New Roman" panose="02020603050405020304" pitchFamily="18" charset="0"/>
                          <a:cs typeface="Arial" panose="020B0604020202020204" pitchFamily="34" charset="0"/>
                        </a:rPr>
                        <a:t>to Panel to confirm votes held at Panel (5 working days)</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3 September 2020</a:t>
                      </a:r>
                    </a:p>
                  </a:txBody>
                  <a:tcPr marL="68580" marR="68580" marT="0" marB="0" anchor="ctr"/>
                </a:tc>
                <a:extLst>
                  <a:ext uri="{0D108BD9-81ED-4DB2-BD59-A6C34878D82A}">
                    <a16:rowId xmlns:a16="http://schemas.microsoft.com/office/drawing/2014/main" val="573808274"/>
                  </a:ext>
                </a:extLst>
              </a:tr>
              <a:tr h="499690">
                <a:tc>
                  <a:txBody>
                    <a:bodyPr/>
                    <a:lstStyle/>
                    <a:p>
                      <a:pPr lvl="0"/>
                      <a:r>
                        <a:rPr lang="en-GB" sz="1800" b="0" dirty="0">
                          <a:latin typeface="Arial" panose="020B0604020202020204" pitchFamily="34" charset="0"/>
                          <a:cs typeface="Arial" panose="020B0604020202020204" pitchFamily="34" charset="0"/>
                        </a:rPr>
                        <a:t>Appeals Window (15 working days)</a:t>
                      </a:r>
                      <a:endParaRPr lang="en-GB" b="0" dirty="0">
                        <a:latin typeface="Arial" panose="020B0604020202020204" pitchFamily="34" charset="0"/>
                        <a:cs typeface="Arial" panose="020B0604020202020204" pitchFamily="34" charset="0"/>
                      </a:endParaRP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11 September 2020 to 2 October 2020</a:t>
                      </a:r>
                    </a:p>
                  </a:txBody>
                  <a:tcPr marL="68580" marR="68580" marT="0" marB="0" anchor="ctr"/>
                </a:tc>
                <a:extLst>
                  <a:ext uri="{0D108BD9-81ED-4DB2-BD59-A6C34878D82A}">
                    <a16:rowId xmlns:a16="http://schemas.microsoft.com/office/drawing/2014/main" val="1946364116"/>
                  </a:ext>
                </a:extLst>
              </a:tr>
              <a:tr h="1108989">
                <a:tc>
                  <a:txBody>
                    <a:bodyPr/>
                    <a:lstStyle/>
                    <a:p>
                      <a:pPr algn="l">
                        <a:lnSpc>
                          <a:spcPts val="1500"/>
                        </a:lnSpc>
                        <a:spcBef>
                          <a:spcPts val="200"/>
                        </a:spcBef>
                        <a:spcAft>
                          <a:spcPts val="200"/>
                        </a:spcAft>
                        <a:tabLst>
                          <a:tab pos="108585" algn="l"/>
                        </a:tabLst>
                      </a:pPr>
                      <a:r>
                        <a:rPr lang="en-GB" sz="1800" b="0" dirty="0">
                          <a:effectLst/>
                          <a:latin typeface="Arial" panose="020B0604020202020204" pitchFamily="34" charset="0"/>
                          <a:ea typeface="Times New Roman" panose="02020603050405020304" pitchFamily="18" charset="0"/>
                          <a:cs typeface="Arial" panose="020B0604020202020204" pitchFamily="34" charset="0"/>
                        </a:rPr>
                        <a:t>Decision implemented in CUSC (if no Appeals received)</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9 October 2020</a:t>
                      </a:r>
                    </a:p>
                  </a:txBody>
                  <a:tcPr marL="68580" marR="68580" marT="0" marB="0" anchor="ctr"/>
                </a:tc>
                <a:extLst>
                  <a:ext uri="{0D108BD9-81ED-4DB2-BD59-A6C34878D82A}">
                    <a16:rowId xmlns:a16="http://schemas.microsoft.com/office/drawing/2014/main" val="148535058"/>
                  </a:ext>
                </a:extLst>
              </a:tr>
            </a:tbl>
          </a:graphicData>
        </a:graphic>
      </p:graphicFrame>
    </p:spTree>
    <p:extLst>
      <p:ext uri="{BB962C8B-B14F-4D97-AF65-F5344CB8AC3E}">
        <p14:creationId xmlns:p14="http://schemas.microsoft.com/office/powerpoint/2010/main" val="21702774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372" y="287806"/>
            <a:ext cx="8651712" cy="637747"/>
          </a:xfrm>
        </p:spPr>
        <p:txBody>
          <a:bodyPr/>
          <a:lstStyle/>
          <a:p>
            <a:r>
              <a:rPr lang="en-GB" sz="3600" b="1" dirty="0"/>
              <a:t>Next steps if Standard Governance</a:t>
            </a:r>
          </a:p>
        </p:txBody>
      </p:sp>
      <p:sp>
        <p:nvSpPr>
          <p:cNvPr id="3" name="Content Placeholder 2"/>
          <p:cNvSpPr>
            <a:spLocks noGrp="1"/>
          </p:cNvSpPr>
          <p:nvPr>
            <p:ph type="body" sz="quarter" idx="12"/>
          </p:nvPr>
        </p:nvSpPr>
        <p:spPr>
          <a:xfrm>
            <a:off x="634291" y="1017955"/>
            <a:ext cx="9515549" cy="1504253"/>
          </a:xfrm>
        </p:spPr>
        <p:txBody>
          <a:bodyPr/>
          <a:lstStyle/>
          <a:p>
            <a:pPr marL="380990" indent="-380990">
              <a:buFont typeface="Arial" panose="020B0604020202020204" pitchFamily="34" charset="0"/>
              <a:buChar char="•"/>
            </a:pPr>
            <a:r>
              <a:rPr lang="en-GB" sz="1800" dirty="0">
                <a:solidFill>
                  <a:schemeClr val="tx1"/>
                </a:solidFill>
              </a:rPr>
              <a:t>Recommendation Vote </a:t>
            </a:r>
          </a:p>
          <a:p>
            <a:pPr marL="380990" indent="-380990">
              <a:buFont typeface="Arial" panose="020B0604020202020204" pitchFamily="34" charset="0"/>
              <a:buChar char="•"/>
            </a:pPr>
            <a:r>
              <a:rPr lang="en-GB" sz="1800" dirty="0"/>
              <a:t>Final Modification Report sent to Ofgem</a:t>
            </a:r>
          </a:p>
          <a:p>
            <a:pPr marL="380990" indent="-380990">
              <a:buFont typeface="Arial" panose="020B0604020202020204" pitchFamily="34" charset="0"/>
              <a:buChar char="•"/>
            </a:pPr>
            <a:r>
              <a:rPr lang="en-GB" sz="1800" dirty="0"/>
              <a:t>Timetable below:</a:t>
            </a:r>
          </a:p>
        </p:txBody>
      </p:sp>
      <p:graphicFrame>
        <p:nvGraphicFramePr>
          <p:cNvPr id="4" name="Table 3">
            <a:extLst>
              <a:ext uri="{FF2B5EF4-FFF2-40B4-BE49-F238E27FC236}">
                <a16:creationId xmlns:a16="http://schemas.microsoft.com/office/drawing/2014/main" id="{CBD83B3D-3680-423E-BAED-52E4E6678DDC}"/>
              </a:ext>
            </a:extLst>
          </p:cNvPr>
          <p:cNvGraphicFramePr>
            <a:graphicFrameLocks noGrp="1"/>
          </p:cNvGraphicFramePr>
          <p:nvPr>
            <p:extLst>
              <p:ext uri="{D42A27DB-BD31-4B8C-83A1-F6EECF244321}">
                <p14:modId xmlns:p14="http://schemas.microsoft.com/office/powerpoint/2010/main" val="121508675"/>
              </p:ext>
            </p:extLst>
          </p:nvPr>
        </p:nvGraphicFramePr>
        <p:xfrm>
          <a:off x="634291" y="2380696"/>
          <a:ext cx="9515548" cy="3173409"/>
        </p:xfrm>
        <a:graphic>
          <a:graphicData uri="http://schemas.openxmlformats.org/drawingml/2006/table">
            <a:tbl>
              <a:tblPr firstRow="1" bandRow="1">
                <a:tableStyleId>{5C22544A-7EE6-4342-B048-85BDC9FD1C3A}</a:tableStyleId>
              </a:tblPr>
              <a:tblGrid>
                <a:gridCol w="4757774">
                  <a:extLst>
                    <a:ext uri="{9D8B030D-6E8A-4147-A177-3AD203B41FA5}">
                      <a16:colId xmlns:a16="http://schemas.microsoft.com/office/drawing/2014/main" val="2513154759"/>
                    </a:ext>
                  </a:extLst>
                </a:gridCol>
                <a:gridCol w="4757774">
                  <a:extLst>
                    <a:ext uri="{9D8B030D-6E8A-4147-A177-3AD203B41FA5}">
                      <a16:colId xmlns:a16="http://schemas.microsoft.com/office/drawing/2014/main" val="3952352042"/>
                    </a:ext>
                  </a:extLst>
                </a:gridCol>
              </a:tblGrid>
              <a:tr h="455430">
                <a:tc>
                  <a:txBody>
                    <a:bodyPr/>
                    <a:lstStyle/>
                    <a:p>
                      <a:r>
                        <a:rPr lang="en-GB" sz="2000" dirty="0">
                          <a:latin typeface="Helvetica Neue Condensed" panose="02000503000000020004"/>
                        </a:rPr>
                        <a:t>Stage Gate</a:t>
                      </a:r>
                    </a:p>
                  </a:txBody>
                  <a:tcPr/>
                </a:tc>
                <a:tc>
                  <a:txBody>
                    <a:bodyPr/>
                    <a:lstStyle/>
                    <a:p>
                      <a:r>
                        <a:rPr lang="en-GB" sz="2000" dirty="0">
                          <a:latin typeface="Helvetica Neue Condensed" panose="02000503000000020004"/>
                        </a:rPr>
                        <a:t>Date</a:t>
                      </a:r>
                    </a:p>
                  </a:txBody>
                  <a:tcPr/>
                </a:tc>
                <a:extLst>
                  <a:ext uri="{0D108BD9-81ED-4DB2-BD59-A6C34878D82A}">
                    <a16:rowId xmlns:a16="http://schemas.microsoft.com/office/drawing/2014/main" val="4049382407"/>
                  </a:ext>
                </a:extLst>
              </a:tr>
              <a:tr h="668233">
                <a:tc>
                  <a:txBody>
                    <a:bodyPr/>
                    <a:lstStyle/>
                    <a:p>
                      <a:pPr marL="0" marR="0" lvl="0" indent="0" algn="l" defTabSz="914377" rtl="0" eaLnBrk="1" fontAlgn="auto" latinLnBrk="0" hangingPunct="1">
                        <a:lnSpc>
                          <a:spcPts val="1500"/>
                        </a:lnSpc>
                        <a:spcBef>
                          <a:spcPts val="200"/>
                        </a:spcBef>
                        <a:spcAft>
                          <a:spcPts val="200"/>
                        </a:spcAft>
                        <a:buClrTx/>
                        <a:buSzTx/>
                        <a:buFontTx/>
                        <a:buNone/>
                        <a:tabLst>
                          <a:tab pos="108585" algn="l"/>
                        </a:tabLst>
                        <a:defRPr/>
                      </a:pPr>
                      <a:r>
                        <a:rPr lang="en-GB" sz="1800" b="0" dirty="0">
                          <a:effectLst/>
                          <a:latin typeface="Arial" panose="020B0604020202020204" pitchFamily="34" charset="0"/>
                          <a:ea typeface="Times New Roman" panose="02020603050405020304" pitchFamily="18" charset="0"/>
                          <a:cs typeface="Arial" panose="020B0604020202020204" pitchFamily="34" charset="0"/>
                        </a:rPr>
                        <a:t>Issue </a:t>
                      </a:r>
                      <a:r>
                        <a:rPr lang="en-GB" sz="1800" b="0" dirty="0">
                          <a:latin typeface="Arial" panose="020B0604020202020204" pitchFamily="34" charset="0"/>
                          <a:cs typeface="Arial" panose="020B0604020202020204" pitchFamily="34" charset="0"/>
                        </a:rPr>
                        <a:t>Final Modification Report </a:t>
                      </a:r>
                      <a:r>
                        <a:rPr lang="en-GB" sz="1800" b="0" dirty="0">
                          <a:effectLst/>
                          <a:latin typeface="Arial" panose="020B0604020202020204" pitchFamily="34" charset="0"/>
                          <a:ea typeface="Times New Roman" panose="02020603050405020304" pitchFamily="18" charset="0"/>
                          <a:cs typeface="Arial" panose="020B0604020202020204" pitchFamily="34" charset="0"/>
                        </a:rPr>
                        <a:t>to Panel to confirm votes held at Panel (5 working days)</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3 September 2020</a:t>
                      </a:r>
                    </a:p>
                  </a:txBody>
                  <a:tcPr marL="68580" marR="68580" marT="0" marB="0" anchor="ctr"/>
                </a:tc>
                <a:extLst>
                  <a:ext uri="{0D108BD9-81ED-4DB2-BD59-A6C34878D82A}">
                    <a16:rowId xmlns:a16="http://schemas.microsoft.com/office/drawing/2014/main" val="573808274"/>
                  </a:ext>
                </a:extLst>
              </a:tr>
              <a:tr h="426235">
                <a:tc>
                  <a:txBody>
                    <a:bodyPr/>
                    <a:lstStyle/>
                    <a:p>
                      <a:pPr lvl="0"/>
                      <a:r>
                        <a:rPr lang="en-GB" sz="1800" b="0" dirty="0">
                          <a:latin typeface="Arial" panose="020B0604020202020204" pitchFamily="34" charset="0"/>
                          <a:cs typeface="Arial" panose="020B0604020202020204" pitchFamily="34" charset="0"/>
                        </a:rPr>
                        <a:t>Final Modification Report sent to Ofgem</a:t>
                      </a:r>
                      <a:endParaRPr lang="en-GB" b="0" dirty="0">
                        <a:latin typeface="Arial" panose="020B0604020202020204" pitchFamily="34" charset="0"/>
                        <a:cs typeface="Arial" panose="020B0604020202020204" pitchFamily="34" charset="0"/>
                      </a:endParaRP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11 September 2020</a:t>
                      </a:r>
                    </a:p>
                  </a:txBody>
                  <a:tcPr marL="68580" marR="68580" marT="0" marB="0" anchor="ctr"/>
                </a:tc>
                <a:extLst>
                  <a:ext uri="{0D108BD9-81ED-4DB2-BD59-A6C34878D82A}">
                    <a16:rowId xmlns:a16="http://schemas.microsoft.com/office/drawing/2014/main" val="1946364116"/>
                  </a:ext>
                </a:extLst>
              </a:tr>
              <a:tr h="577945">
                <a:tc>
                  <a:txBody>
                    <a:bodyPr/>
                    <a:lstStyle/>
                    <a:p>
                      <a:pPr lvl="0"/>
                      <a:r>
                        <a:rPr lang="en-GB" b="0" dirty="0">
                          <a:latin typeface="Arial" panose="020B0604020202020204" pitchFamily="34" charset="0"/>
                          <a:cs typeface="Arial" panose="020B0604020202020204" pitchFamily="34" charset="0"/>
                        </a:rPr>
                        <a:t>Anticipated Ofgem decision (25 working days)</a:t>
                      </a:r>
                    </a:p>
                  </a:txBody>
                  <a:tcPr marL="68580" marR="68580" marT="0" marB="0" anchor="ctr"/>
                </a:tc>
                <a:tc>
                  <a:txBody>
                    <a:bodyPr/>
                    <a:lstStyle/>
                    <a:p>
                      <a:pPr marL="0" marR="0" lvl="0" indent="0" algn="l" defTabSz="914377" rtl="0" eaLnBrk="1" fontAlgn="auto" latinLnBrk="0" hangingPunct="1">
                        <a:lnSpc>
                          <a:spcPts val="1500"/>
                        </a:lnSpc>
                        <a:spcBef>
                          <a:spcPts val="200"/>
                        </a:spcBef>
                        <a:spcAft>
                          <a:spcPts val="200"/>
                        </a:spcAft>
                        <a:buClrTx/>
                        <a:buSzTx/>
                        <a:buFontTx/>
                        <a:buNone/>
                        <a:tabLst/>
                        <a:defRPr/>
                      </a:pPr>
                      <a:endParaRPr lang="en-GB" sz="1800" b="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377" rtl="0" eaLnBrk="1" fontAlgn="auto" latinLnBrk="0" hangingPunct="1">
                        <a:lnSpc>
                          <a:spcPts val="1500"/>
                        </a:lnSpc>
                        <a:spcBef>
                          <a:spcPts val="200"/>
                        </a:spcBef>
                        <a:spcAft>
                          <a:spcPts val="200"/>
                        </a:spcAft>
                        <a:buClrTx/>
                        <a:buSzTx/>
                        <a:buFontTx/>
                        <a:buNone/>
                        <a:tabLst/>
                        <a:defRPr/>
                      </a:pPr>
                      <a:r>
                        <a:rPr lang="en-GB" sz="1800" b="0" dirty="0">
                          <a:effectLst/>
                          <a:latin typeface="Arial" panose="020B0604020202020204" pitchFamily="34" charset="0"/>
                          <a:ea typeface="Times New Roman" panose="02020603050405020304" pitchFamily="18" charset="0"/>
                          <a:cs typeface="Arial" panose="020B0604020202020204" pitchFamily="34" charset="0"/>
                        </a:rPr>
                        <a:t>16 October 2020</a:t>
                      </a:r>
                    </a:p>
                    <a:p>
                      <a:pPr algn="l">
                        <a:lnSpc>
                          <a:spcPts val="1500"/>
                        </a:lnSpc>
                        <a:spcBef>
                          <a:spcPts val="200"/>
                        </a:spcBef>
                        <a:spcAft>
                          <a:spcPts val="200"/>
                        </a:spcAft>
                      </a:pPr>
                      <a:endParaRPr lang="en-GB" sz="1800" b="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144527962"/>
                  </a:ext>
                </a:extLst>
              </a:tr>
              <a:tr h="945966">
                <a:tc>
                  <a:txBody>
                    <a:bodyPr/>
                    <a:lstStyle/>
                    <a:p>
                      <a:pPr algn="l">
                        <a:lnSpc>
                          <a:spcPts val="1500"/>
                        </a:lnSpc>
                        <a:spcBef>
                          <a:spcPts val="200"/>
                        </a:spcBef>
                        <a:spcAft>
                          <a:spcPts val="200"/>
                        </a:spcAft>
                        <a:tabLst>
                          <a:tab pos="108585" algn="l"/>
                        </a:tabLst>
                      </a:pPr>
                      <a:r>
                        <a:rPr lang="en-GB" sz="1800" b="0" dirty="0">
                          <a:effectLst/>
                          <a:latin typeface="Arial" panose="020B0604020202020204" pitchFamily="34" charset="0"/>
                          <a:ea typeface="Times New Roman" panose="02020603050405020304" pitchFamily="18" charset="0"/>
                          <a:cs typeface="Arial" panose="020B0604020202020204" pitchFamily="34" charset="0"/>
                        </a:rPr>
                        <a:t>Decision implemented in CUSC</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10 Working Days after Ofgem decision</a:t>
                      </a:r>
                    </a:p>
                  </a:txBody>
                  <a:tcPr marL="68580" marR="68580" marT="0" marB="0" anchor="ctr"/>
                </a:tc>
                <a:extLst>
                  <a:ext uri="{0D108BD9-81ED-4DB2-BD59-A6C34878D82A}">
                    <a16:rowId xmlns:a16="http://schemas.microsoft.com/office/drawing/2014/main" val="148535058"/>
                  </a:ext>
                </a:extLst>
              </a:tr>
            </a:tbl>
          </a:graphicData>
        </a:graphic>
      </p:graphicFrame>
    </p:spTree>
    <p:extLst>
      <p:ext uri="{BB962C8B-B14F-4D97-AF65-F5344CB8AC3E}">
        <p14:creationId xmlns:p14="http://schemas.microsoft.com/office/powerpoint/2010/main" val="28017440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70321"/>
            <a:ext cx="8544243" cy="1894813"/>
          </a:xfrm>
          <a:solidFill>
            <a:schemeClr val="bg1"/>
          </a:solidFill>
        </p:spPr>
        <p:txBody>
          <a:bodyPr/>
          <a:lstStyle/>
          <a:p>
            <a:r>
              <a:rPr lang="en-GB" sz="2400" b="1" dirty="0">
                <a:solidFill>
                  <a:schemeClr val="tx1"/>
                </a:solidFill>
                <a:cs typeface="Arial"/>
              </a:rPr>
              <a:t>Governance Standing Group – Garth Graham</a:t>
            </a:r>
          </a:p>
          <a:p>
            <a:r>
              <a:rPr lang="en-GB" sz="2400" b="1" dirty="0">
                <a:solidFill>
                  <a:schemeClr val="tx1"/>
                </a:solidFill>
                <a:cs typeface="Arial"/>
              </a:rPr>
              <a:t>TCMF – Jon Wisdom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1926712"/>
            <a:ext cx="8293806" cy="1227137"/>
          </a:xfrm>
          <a:solidFill>
            <a:schemeClr val="bg1"/>
          </a:solidFill>
        </p:spPr>
        <p:txBody>
          <a:bodyPr/>
          <a:lstStyle/>
          <a:p>
            <a:r>
              <a:rPr lang="en-GB" sz="4000" b="1" dirty="0"/>
              <a:t>Standing Groups </a:t>
            </a:r>
            <a:r>
              <a:rPr lang="en-GB" sz="4000" dirty="0"/>
              <a:t>- </a:t>
            </a:r>
            <a:r>
              <a:rPr lang="en-GB" sz="2400" i="1" dirty="0"/>
              <a:t>Updates on all standing groups relevant to CUSC panel e.g. potential for future governance changes or modifications</a:t>
            </a:r>
            <a:endParaRPr lang="en-GB" sz="2400" b="1" dirty="0">
              <a:solidFill>
                <a:schemeClr val="tx1"/>
              </a:solidFill>
            </a:endParaRPr>
          </a:p>
          <a:p>
            <a:endParaRPr lang="en-GB" sz="4000" b="1" dirty="0">
              <a:solidFill>
                <a:schemeClr val="tx1"/>
              </a:solidFill>
              <a:cs typeface="Arial"/>
            </a:endParaRPr>
          </a:p>
          <a:p>
            <a:endParaRPr lang="en-GB" sz="4000" b="1" dirty="0"/>
          </a:p>
        </p:txBody>
      </p:sp>
    </p:spTree>
    <p:extLst>
      <p:ext uri="{BB962C8B-B14F-4D97-AF65-F5344CB8AC3E}">
        <p14:creationId xmlns:p14="http://schemas.microsoft.com/office/powerpoint/2010/main" val="40608004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61908"/>
            <a:ext cx="8544243" cy="1894813"/>
          </a:xfrm>
          <a:solidFill>
            <a:schemeClr val="bg1"/>
          </a:solidFill>
        </p:spPr>
        <p:txBody>
          <a:bodyPr/>
          <a:lstStyle/>
          <a:p>
            <a:r>
              <a:rPr lang="en-GB" sz="2400" b="1" dirty="0">
                <a:solidFill>
                  <a:schemeClr val="tx1"/>
                </a:solidFill>
                <a:cs typeface="Arial"/>
              </a:rPr>
              <a:t>European Code Development – Nadir Hafeez</a:t>
            </a:r>
          </a:p>
          <a:p>
            <a:r>
              <a:rPr lang="en-GB" sz="2400" b="1" dirty="0">
                <a:solidFill>
                  <a:schemeClr val="tx1"/>
                </a:solidFill>
                <a:cs typeface="Arial"/>
              </a:rPr>
              <a:t>Joint European Stakeholder Group – Garth Graham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8293806" cy="1227137"/>
          </a:xfrm>
          <a:solidFill>
            <a:schemeClr val="bg1"/>
          </a:solidFill>
        </p:spPr>
        <p:txBody>
          <a:bodyPr/>
          <a:lstStyle/>
          <a:p>
            <a:r>
              <a:rPr lang="en-GB" sz="4000" b="1" dirty="0"/>
              <a:t>European Updates </a:t>
            </a:r>
            <a:r>
              <a:rPr lang="en-GB" sz="4000" dirty="0"/>
              <a:t>- </a:t>
            </a:r>
            <a:r>
              <a:rPr lang="en-GB" sz="2400" i="1" dirty="0"/>
              <a:t>Updates on all European developments relevant to CUSC panel e.g. potential for future governance changes or modifications</a:t>
            </a:r>
            <a:endParaRPr lang="en-GB" sz="2400" b="1" dirty="0">
              <a:solidFill>
                <a:schemeClr val="tx1"/>
              </a:solidFill>
            </a:endParaRPr>
          </a:p>
        </p:txBody>
      </p:sp>
    </p:spTree>
    <p:extLst>
      <p:ext uri="{BB962C8B-B14F-4D97-AF65-F5344CB8AC3E}">
        <p14:creationId xmlns:p14="http://schemas.microsoft.com/office/powerpoint/2010/main" val="13053683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95511" y="1899447"/>
            <a:ext cx="9270610" cy="759501"/>
          </a:xfrm>
        </p:spPr>
        <p:txBody>
          <a:bodyPr/>
          <a:lstStyle/>
          <a:p>
            <a:r>
              <a:rPr lang="en-GB" sz="4000" b="1" dirty="0"/>
              <a:t>Update on Other Industry Codes</a:t>
            </a:r>
          </a:p>
        </p:txBody>
      </p:sp>
      <p:sp>
        <p:nvSpPr>
          <p:cNvPr id="5" name="Text Placeholder 4">
            <a:extLst>
              <a:ext uri="{FF2B5EF4-FFF2-40B4-BE49-F238E27FC236}">
                <a16:creationId xmlns:a16="http://schemas.microsoft.com/office/drawing/2014/main" id="{AD6CB26E-436D-49E1-B5A7-EA405FE2293E}"/>
              </a:ext>
            </a:extLst>
          </p:cNvPr>
          <p:cNvSpPr>
            <a:spLocks noGrp="1"/>
          </p:cNvSpPr>
          <p:nvPr>
            <p:ph type="body" sz="quarter" idx="10"/>
          </p:nvPr>
        </p:nvSpPr>
        <p:spPr>
          <a:xfrm>
            <a:off x="1891204" y="2935658"/>
            <a:ext cx="6139449" cy="2526789"/>
          </a:xfrm>
          <a:solidFill>
            <a:schemeClr val="bg1"/>
          </a:solidFill>
        </p:spPr>
        <p:txBody>
          <a:bodyPr/>
          <a:lstStyle/>
          <a:p>
            <a:r>
              <a:rPr lang="en-GB" sz="2400" b="1" dirty="0">
                <a:solidFill>
                  <a:schemeClr val="tx1"/>
                </a:solidFill>
              </a:rPr>
              <a:t>Grid Code</a:t>
            </a:r>
          </a:p>
          <a:p>
            <a:r>
              <a:rPr lang="en-GB" sz="2400" b="1" dirty="0">
                <a:solidFill>
                  <a:schemeClr val="tx1"/>
                </a:solidFill>
              </a:rPr>
              <a:t>STC</a:t>
            </a:r>
          </a:p>
          <a:p>
            <a:r>
              <a:rPr lang="en-GB" sz="2400" b="1" dirty="0">
                <a:solidFill>
                  <a:schemeClr val="tx1"/>
                </a:solidFill>
              </a:rPr>
              <a:t>SQSS</a:t>
            </a:r>
          </a:p>
          <a:p>
            <a:r>
              <a:rPr lang="en-GB" sz="2400" b="1" dirty="0">
                <a:solidFill>
                  <a:schemeClr val="tx1"/>
                </a:solidFill>
              </a:rPr>
              <a:t>DCUSA</a:t>
            </a:r>
          </a:p>
          <a:p>
            <a:r>
              <a:rPr lang="en-GB" sz="2400" b="1" dirty="0">
                <a:solidFill>
                  <a:schemeClr val="tx1"/>
                </a:solidFill>
              </a:rPr>
              <a:t>BSC</a:t>
            </a:r>
          </a:p>
          <a:p>
            <a:r>
              <a:rPr lang="en-GB" sz="2400" b="1" dirty="0">
                <a:solidFill>
                  <a:srgbClr val="0070C0"/>
                </a:solidFill>
                <a:highlight>
                  <a:srgbClr val="FFFF00"/>
                </a:highlight>
              </a:rPr>
              <a:t> </a:t>
            </a:r>
          </a:p>
          <a:p>
            <a:endParaRPr lang="en-GB" sz="2400" b="1" dirty="0">
              <a:solidFill>
                <a:srgbClr val="0070C0"/>
              </a:solidFill>
            </a:endParaRPr>
          </a:p>
          <a:p>
            <a:endParaRPr lang="en-GB" sz="1800" b="1" dirty="0">
              <a:solidFill>
                <a:srgbClr val="0070C0"/>
              </a:solidFill>
            </a:endParaRPr>
          </a:p>
        </p:txBody>
      </p:sp>
    </p:spTree>
    <p:extLst>
      <p:ext uri="{BB962C8B-B14F-4D97-AF65-F5344CB8AC3E}">
        <p14:creationId xmlns:p14="http://schemas.microsoft.com/office/powerpoint/2010/main" val="11472549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Relevant Interruptions Claim Report</a:t>
            </a:r>
            <a:br>
              <a:rPr lang="en-GB" b="1" dirty="0"/>
            </a:br>
            <a:r>
              <a:rPr lang="en-GB" sz="2800" b="1" dirty="0">
                <a:solidFill>
                  <a:srgbClr val="0070C0"/>
                </a:solidFill>
                <a:latin typeface="Helvetica Neue LT Std 45 Light" panose="020B0403020202020204" pitchFamily="34" charset="0"/>
              </a:rPr>
              <a:t>(January, April, July, October)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5705371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92730" y="2895895"/>
            <a:ext cx="3647123" cy="1404620"/>
          </a:xfrm>
          <a:solidFill>
            <a:schemeClr val="bg1"/>
          </a:solidFill>
        </p:spPr>
        <p:txBody>
          <a:bodyPr/>
          <a:lstStyle/>
          <a:p>
            <a:r>
              <a:rPr lang="en-GB" sz="2400" b="1" dirty="0">
                <a:solidFill>
                  <a:schemeClr val="tx1"/>
                </a:solidFill>
              </a:rPr>
              <a:t>None</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Governance</a:t>
            </a:r>
          </a:p>
        </p:txBody>
      </p:sp>
    </p:spTree>
    <p:extLst>
      <p:ext uri="{BB962C8B-B14F-4D97-AF65-F5344CB8AC3E}">
        <p14:creationId xmlns:p14="http://schemas.microsoft.com/office/powerpoint/2010/main" val="685666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Horizon Scan</a:t>
            </a:r>
            <a:br>
              <a:rPr lang="en-GB" b="1" dirty="0"/>
            </a:br>
            <a:r>
              <a:rPr lang="en-GB" sz="2800" b="1" dirty="0">
                <a:solidFill>
                  <a:srgbClr val="0070C0"/>
                </a:solidFill>
                <a:latin typeface="Helvetica Neue LT Std 45 Light" panose="020B0403020202020204" pitchFamily="34" charset="0"/>
              </a:rPr>
              <a:t>(February, May, August, November)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38058900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algn="l"/>
            <a:r>
              <a:rPr lang="en-GB" sz="2800" b="1" dirty="0">
                <a:latin typeface="Arial" panose="020B0604020202020204" pitchFamily="34" charset="0"/>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3" name="TextBox 6157"/>
          <p:cNvSpPr txBox="1">
            <a:spLocks noChangeArrowheads="1"/>
          </p:cNvSpPr>
          <p:nvPr/>
        </p:nvSpPr>
        <p:spPr bwMode="auto">
          <a:xfrm>
            <a:off x="313391" y="153688"/>
            <a:ext cx="64817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rgbClr val="0079C1"/>
                </a:solidFill>
                <a:latin typeface="Arial" charset="0"/>
                <a:ea typeface="ＭＳ Ｐゴシック" pitchFamily="34" charset="-128"/>
              </a:defRPr>
            </a:lvl1pPr>
            <a:lvl2pPr marL="742950" indent="-285750" eaLnBrk="0" hangingPunct="0">
              <a:defRPr sz="2800" b="1">
                <a:solidFill>
                  <a:srgbClr val="0079C1"/>
                </a:solidFill>
                <a:latin typeface="Arial" charset="0"/>
                <a:ea typeface="ＭＳ Ｐゴシック" pitchFamily="34" charset="-128"/>
              </a:defRPr>
            </a:lvl2pPr>
            <a:lvl3pPr marL="1143000" indent="-228600" eaLnBrk="0" hangingPunct="0">
              <a:defRPr sz="2800" b="1">
                <a:solidFill>
                  <a:srgbClr val="0079C1"/>
                </a:solidFill>
                <a:latin typeface="Arial" charset="0"/>
                <a:ea typeface="ＭＳ Ｐゴシック" pitchFamily="34" charset="-128"/>
              </a:defRPr>
            </a:lvl3pPr>
            <a:lvl4pPr marL="1600200" indent="-228600" eaLnBrk="0" hangingPunct="0">
              <a:defRPr sz="2800" b="1">
                <a:solidFill>
                  <a:srgbClr val="0079C1"/>
                </a:solidFill>
                <a:latin typeface="Arial" charset="0"/>
                <a:ea typeface="ＭＳ Ｐゴシック" pitchFamily="34" charset="-128"/>
              </a:defRPr>
            </a:lvl4pPr>
            <a:lvl5pPr marL="2057400" indent="-228600" eaLnBrk="0" hangingPunct="0">
              <a:defRPr sz="2800" b="1">
                <a:solidFill>
                  <a:srgbClr val="0079C1"/>
                </a:solidFill>
                <a:latin typeface="Arial" charset="0"/>
                <a:ea typeface="ＭＳ Ｐゴシック" pitchFamily="34" charset="-128"/>
              </a:defRPr>
            </a:lvl5pPr>
            <a:lvl6pPr marL="2514600" indent="-228600" eaLnBrk="0" fontAlgn="base" hangingPunct="0">
              <a:spcBef>
                <a:spcPct val="0"/>
              </a:spcBef>
              <a:spcAft>
                <a:spcPct val="0"/>
              </a:spcAft>
              <a:defRPr sz="2800" b="1">
                <a:solidFill>
                  <a:srgbClr val="0079C1"/>
                </a:solidFill>
                <a:latin typeface="Arial" charset="0"/>
                <a:ea typeface="ＭＳ Ｐゴシック" pitchFamily="34" charset="-128"/>
              </a:defRPr>
            </a:lvl6pPr>
            <a:lvl7pPr marL="2971800" indent="-228600" eaLnBrk="0" fontAlgn="base" hangingPunct="0">
              <a:spcBef>
                <a:spcPct val="0"/>
              </a:spcBef>
              <a:spcAft>
                <a:spcPct val="0"/>
              </a:spcAft>
              <a:defRPr sz="2800" b="1">
                <a:solidFill>
                  <a:srgbClr val="0079C1"/>
                </a:solidFill>
                <a:latin typeface="Arial" charset="0"/>
                <a:ea typeface="ＭＳ Ｐゴシック" pitchFamily="34" charset="-128"/>
              </a:defRPr>
            </a:lvl7pPr>
            <a:lvl8pPr marL="3429000" indent="-228600" eaLnBrk="0" fontAlgn="base" hangingPunct="0">
              <a:spcBef>
                <a:spcPct val="0"/>
              </a:spcBef>
              <a:spcAft>
                <a:spcPct val="0"/>
              </a:spcAft>
              <a:defRPr sz="2800" b="1">
                <a:solidFill>
                  <a:srgbClr val="0079C1"/>
                </a:solidFill>
                <a:latin typeface="Arial" charset="0"/>
                <a:ea typeface="ＭＳ Ｐゴシック" pitchFamily="34" charset="-128"/>
              </a:defRPr>
            </a:lvl8pPr>
            <a:lvl9pPr marL="3886200" indent="-228600" eaLnBrk="0" fontAlgn="base" hangingPunct="0">
              <a:spcBef>
                <a:spcPct val="0"/>
              </a:spcBef>
              <a:spcAft>
                <a:spcPct val="0"/>
              </a:spcAft>
              <a:defRPr sz="2800" b="1">
                <a:solidFill>
                  <a:srgbClr val="0079C1"/>
                </a:solidFill>
                <a:latin typeface="Arial" charset="0"/>
                <a:ea typeface="ＭＳ Ｐゴシック" pitchFamily="34" charset="-128"/>
              </a:defRPr>
            </a:lvl9pPr>
          </a:lstStyle>
          <a:p>
            <a:pPr defTabSz="554478" eaLnBrk="1" hangingPunct="1"/>
            <a:r>
              <a:rPr lang="en-GB" altLang="en-US" sz="2400" dirty="0">
                <a:solidFill>
                  <a:schemeClr val="accent6"/>
                </a:solidFill>
              </a:rPr>
              <a:t>CUSC Horizon Scan - August 2020</a:t>
            </a:r>
          </a:p>
        </p:txBody>
      </p:sp>
      <p:pic>
        <p:nvPicPr>
          <p:cNvPr id="3" name="Picture 2">
            <a:extLst>
              <a:ext uri="{FF2B5EF4-FFF2-40B4-BE49-F238E27FC236}">
                <a16:creationId xmlns:a16="http://schemas.microsoft.com/office/drawing/2014/main" id="{FE2893AB-91B5-4C7E-8656-9F80EB4A212F}"/>
              </a:ext>
            </a:extLst>
          </p:cNvPr>
          <p:cNvPicPr>
            <a:picLocks noChangeAspect="1"/>
          </p:cNvPicPr>
          <p:nvPr/>
        </p:nvPicPr>
        <p:blipFill>
          <a:blip r:embed="rId2"/>
          <a:stretch>
            <a:fillRect/>
          </a:stretch>
        </p:blipFill>
        <p:spPr>
          <a:xfrm>
            <a:off x="177638" y="857755"/>
            <a:ext cx="11631101" cy="3969425"/>
          </a:xfrm>
          <a:prstGeom prst="rect">
            <a:avLst/>
          </a:prstGeom>
        </p:spPr>
      </p:pic>
    </p:spTree>
    <p:extLst>
      <p:ext uri="{BB962C8B-B14F-4D97-AF65-F5344CB8AC3E}">
        <p14:creationId xmlns:p14="http://schemas.microsoft.com/office/powerpoint/2010/main" val="41276892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995333-41E9-4E88-818A-F0DAA475A17C}"/>
              </a:ext>
            </a:extLst>
          </p:cNvPr>
          <p:cNvSpPr>
            <a:spLocks noGrp="1"/>
          </p:cNvSpPr>
          <p:nvPr>
            <p:ph type="body" sz="quarter" idx="11"/>
          </p:nvPr>
        </p:nvSpPr>
        <p:spPr>
          <a:xfrm>
            <a:off x="1402396" y="1455275"/>
            <a:ext cx="9092883" cy="2285456"/>
          </a:xfrm>
          <a:solidFill>
            <a:schemeClr val="bg1"/>
          </a:solidFill>
        </p:spPr>
        <p:txBody>
          <a:bodyPr/>
          <a:lstStyle/>
          <a:p>
            <a:r>
              <a:rPr lang="en-GB" b="1" dirty="0"/>
              <a:t>Forward Plan Update/Customer Journey)</a:t>
            </a:r>
          </a:p>
          <a:p>
            <a:r>
              <a:rPr lang="en-GB" sz="2800" b="1" dirty="0">
                <a:solidFill>
                  <a:srgbClr val="0070C0"/>
                </a:solidFill>
              </a:rPr>
              <a:t>(January, March, May, July, September, November)</a:t>
            </a:r>
            <a:endParaRPr lang="en-GB" b="1" dirty="0">
              <a:solidFill>
                <a:srgbClr val="0070C0"/>
              </a:solidFill>
            </a:endParaRPr>
          </a:p>
        </p:txBody>
      </p:sp>
      <p:sp>
        <p:nvSpPr>
          <p:cNvPr id="4" name="Rectangle 3">
            <a:extLst>
              <a:ext uri="{FF2B5EF4-FFF2-40B4-BE49-F238E27FC236}">
                <a16:creationId xmlns:a16="http://schemas.microsoft.com/office/drawing/2014/main" id="{93BBCA40-69AD-4522-886D-4E24988DF3C1}"/>
              </a:ext>
            </a:extLst>
          </p:cNvPr>
          <p:cNvSpPr/>
          <p:nvPr/>
        </p:nvSpPr>
        <p:spPr>
          <a:xfrm>
            <a:off x="1524317" y="3482685"/>
            <a:ext cx="6096000" cy="2677656"/>
          </a:xfrm>
          <a:prstGeom prst="rect">
            <a:avLst/>
          </a:prstGeom>
          <a:solidFill>
            <a:schemeClr val="bg1"/>
          </a:solidFill>
        </p:spPr>
        <p:txBody>
          <a:bodyPr>
            <a:spAutoFit/>
          </a:bodyPr>
          <a:lstStyle/>
          <a:p>
            <a:r>
              <a:rPr lang="en-GB" sz="2400" b="1" dirty="0">
                <a:latin typeface="Helvetica Neue Condensed"/>
              </a:rPr>
              <a:t>Critical Friend Quarterly summary (Paul Mullen</a:t>
            </a:r>
          </a:p>
          <a:p>
            <a:pPr lvl="0"/>
            <a:endParaRPr lang="en-GB" sz="2400" b="1" dirty="0">
              <a:latin typeface="Helvetica Neue Condensed"/>
            </a:endParaRPr>
          </a:p>
          <a:p>
            <a:pPr lvl="0"/>
            <a:r>
              <a:rPr lang="en-GB" sz="2400" b="1" dirty="0">
                <a:latin typeface="Helvetica Neue Condensed"/>
              </a:rPr>
              <a:t>Updated Proposal Form (Paul Mullen)</a:t>
            </a:r>
          </a:p>
          <a:p>
            <a:pPr lvl="0"/>
            <a:endParaRPr lang="en-GB" sz="2400" b="1" dirty="0">
              <a:latin typeface="Helvetica Neue Condensed"/>
            </a:endParaRPr>
          </a:p>
          <a:p>
            <a:pPr lvl="0"/>
            <a:r>
              <a:rPr lang="en-GB" sz="2400" b="1" dirty="0">
                <a:latin typeface="Helvetica Neue Condensed"/>
              </a:rPr>
              <a:t>EBGL Changes (Shazia Akhtar)</a:t>
            </a:r>
          </a:p>
          <a:p>
            <a:endParaRPr lang="en-GB" sz="2400" b="1" dirty="0">
              <a:latin typeface="Helvetica Neue Condensed"/>
            </a:endParaRPr>
          </a:p>
        </p:txBody>
      </p:sp>
    </p:spTree>
    <p:extLst>
      <p:ext uri="{BB962C8B-B14F-4D97-AF65-F5344CB8AC3E}">
        <p14:creationId xmlns:p14="http://schemas.microsoft.com/office/powerpoint/2010/main" val="12892242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3378" y="346746"/>
            <a:ext cx="11327999" cy="393955"/>
          </a:xfrm>
        </p:spPr>
        <p:txBody>
          <a:bodyPr/>
          <a:lstStyle/>
          <a:p>
            <a:r>
              <a:rPr lang="en-GB" dirty="0">
                <a:solidFill>
                  <a:schemeClr val="accent6"/>
                </a:solidFill>
              </a:rPr>
              <a:t>Critical Friend Feedback</a:t>
            </a:r>
            <a:endParaRPr lang="en-US" dirty="0">
              <a:solidFill>
                <a:schemeClr val="accent6"/>
              </a:solidFill>
            </a:endParaRPr>
          </a:p>
        </p:txBody>
      </p:sp>
      <p:graphicFrame>
        <p:nvGraphicFramePr>
          <p:cNvPr id="4" name="Diagram 3"/>
          <p:cNvGraphicFramePr/>
          <p:nvPr>
            <p:extLst>
              <p:ext uri="{D42A27DB-BD31-4B8C-83A1-F6EECF244321}">
                <p14:modId xmlns:p14="http://schemas.microsoft.com/office/powerpoint/2010/main" val="1949812220"/>
              </p:ext>
            </p:extLst>
          </p:nvPr>
        </p:nvGraphicFramePr>
        <p:xfrm>
          <a:off x="335359" y="788523"/>
          <a:ext cx="11424039" cy="53287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311546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861774"/>
          </a:xfrm>
        </p:spPr>
        <p:txBody>
          <a:bodyPr/>
          <a:lstStyle/>
          <a:p>
            <a:r>
              <a:rPr lang="en-GB" sz="2800" b="1" dirty="0">
                <a:latin typeface="Helvetica Neue Condensed" panose="02000503000000020004"/>
              </a:rPr>
              <a:t>Market Wide Half-Hourly Settlement (MHHS) significant code review</a:t>
            </a:r>
          </a:p>
        </p:txBody>
      </p:sp>
      <p:sp>
        <p:nvSpPr>
          <p:cNvPr id="2" name="Rectangle 1">
            <a:extLst>
              <a:ext uri="{FF2B5EF4-FFF2-40B4-BE49-F238E27FC236}">
                <a16:creationId xmlns:a16="http://schemas.microsoft.com/office/drawing/2014/main" id="{B3092A0B-1CB9-47C9-8A53-DE5D46254E81}"/>
              </a:ext>
            </a:extLst>
          </p:cNvPr>
          <p:cNvSpPr/>
          <p:nvPr/>
        </p:nvSpPr>
        <p:spPr>
          <a:xfrm>
            <a:off x="1652488" y="2933189"/>
            <a:ext cx="7385186" cy="1569660"/>
          </a:xfrm>
          <a:prstGeom prst="rect">
            <a:avLst/>
          </a:prstGeom>
          <a:solidFill>
            <a:schemeClr val="bg1"/>
          </a:solidFill>
        </p:spPr>
        <p:txBody>
          <a:bodyPr wrap="square">
            <a:spAutoFit/>
          </a:bodyPr>
          <a:lstStyle/>
          <a:p>
            <a:r>
              <a:rPr lang="en-GB" sz="2400" b="1" dirty="0">
                <a:latin typeface="Helvetica Neue Condensed" panose="02000503000000020004"/>
              </a:rPr>
              <a:t>Update on Market Wide Half-Hourly Settlement (MHHS) significant code review</a:t>
            </a:r>
          </a:p>
          <a:p>
            <a:endParaRPr lang="en-GB" sz="2400" b="1" dirty="0">
              <a:latin typeface="Helvetica Neue Condensed" panose="02000503000000020004"/>
            </a:endParaRPr>
          </a:p>
          <a:p>
            <a:r>
              <a:rPr lang="en-GB" sz="2400" b="1" dirty="0">
                <a:latin typeface="Helvetica Neue Condensed" panose="02000503000000020004"/>
              </a:rPr>
              <a:t>Sinead Quinn - Ofgem</a:t>
            </a:r>
            <a:endParaRPr lang="en-GB" sz="2400" b="1" kern="0" dirty="0">
              <a:solidFill>
                <a:srgbClr val="454545"/>
              </a:solidFill>
              <a:latin typeface="Arial" panose="020B0604020202020204"/>
              <a:ea typeface="+mj-ea"/>
              <a:cs typeface="+mj-cs"/>
            </a:endParaRPr>
          </a:p>
        </p:txBody>
      </p:sp>
    </p:spTree>
    <p:extLst>
      <p:ext uri="{BB962C8B-B14F-4D97-AF65-F5344CB8AC3E}">
        <p14:creationId xmlns:p14="http://schemas.microsoft.com/office/powerpoint/2010/main" val="26809050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dirty="0"/>
              <a:t>AOB</a:t>
            </a:r>
          </a:p>
        </p:txBody>
      </p:sp>
      <p:sp>
        <p:nvSpPr>
          <p:cNvPr id="2" name="Rectangle 1">
            <a:extLst>
              <a:ext uri="{FF2B5EF4-FFF2-40B4-BE49-F238E27FC236}">
                <a16:creationId xmlns:a16="http://schemas.microsoft.com/office/drawing/2014/main" id="{B3092A0B-1CB9-47C9-8A53-DE5D46254E81}"/>
              </a:ext>
            </a:extLst>
          </p:cNvPr>
          <p:cNvSpPr/>
          <p:nvPr/>
        </p:nvSpPr>
        <p:spPr>
          <a:xfrm>
            <a:off x="1652488" y="2933189"/>
            <a:ext cx="7385186" cy="1569660"/>
          </a:xfrm>
          <a:prstGeom prst="rect">
            <a:avLst/>
          </a:prstGeom>
          <a:solidFill>
            <a:schemeClr val="bg1"/>
          </a:solidFill>
        </p:spPr>
        <p:txBody>
          <a:bodyPr wrap="square">
            <a:spAutoFit/>
          </a:bodyPr>
          <a:lstStyle/>
          <a:p>
            <a:pPr marL="342900" indent="-342900">
              <a:buFont typeface="+mj-lt"/>
              <a:buAutoNum type="arabicPeriod"/>
            </a:pPr>
            <a:endParaRPr lang="en-GB" sz="2400" b="1" kern="0" dirty="0">
              <a:solidFill>
                <a:srgbClr val="454545"/>
              </a:solidFill>
              <a:latin typeface="Arial" panose="020B0604020202020204"/>
              <a:ea typeface="+mj-ea"/>
              <a:cs typeface="+mj-cs"/>
            </a:endParaRPr>
          </a:p>
          <a:p>
            <a:pPr marL="342900" indent="-342900">
              <a:buFont typeface="+mj-lt"/>
              <a:buAutoNum type="arabicPeriod"/>
            </a:pPr>
            <a:r>
              <a:rPr lang="en-GB" sz="2400" b="1" kern="0" dirty="0">
                <a:solidFill>
                  <a:srgbClr val="454545"/>
                </a:solidFill>
                <a:latin typeface="Arial" panose="020B0604020202020204"/>
                <a:ea typeface="+mj-ea"/>
                <a:cs typeface="+mj-cs"/>
              </a:rPr>
              <a:t>General discussion on impacts of coronavirus outbreak (ALL)</a:t>
            </a:r>
          </a:p>
          <a:p>
            <a:endParaRPr lang="en-GB" sz="2400" b="1" dirty="0">
              <a:latin typeface="Helvetica Neue LT Std 45 Light" panose="020B0403020202020204" pitchFamily="34" charset="0"/>
            </a:endParaRPr>
          </a:p>
        </p:txBody>
      </p:sp>
    </p:spTree>
    <p:extLst>
      <p:ext uri="{BB962C8B-B14F-4D97-AF65-F5344CB8AC3E}">
        <p14:creationId xmlns:p14="http://schemas.microsoft.com/office/powerpoint/2010/main" val="35130887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lIns="121920" tIns="60960" rIns="121920" bIns="60960" rtlCol="0" anchor="ctr">
            <a:normAutofit fontScale="90000"/>
          </a:bodyPr>
          <a:lstStyle/>
          <a:p>
            <a:pPr algn="l" rtl="0">
              <a:lnSpc>
                <a:spcPct val="90000"/>
              </a:lnSpc>
              <a:spcBef>
                <a:spcPct val="0"/>
              </a:spcBef>
            </a:pPr>
            <a:r>
              <a:rPr lang="en-US" altLang="en-US" sz="5867" dirty="0">
                <a:solidFill>
                  <a:srgbClr val="FFFFFF"/>
                </a:solidFill>
              </a:rPr>
              <a:t>Next Panel Meeting </a:t>
            </a:r>
          </a:p>
        </p:txBody>
      </p:sp>
      <p:sp>
        <p:nvSpPr>
          <p:cNvPr id="2" name="Text Placeholder 1">
            <a:extLst>
              <a:ext uri="{FF2B5EF4-FFF2-40B4-BE49-F238E27FC236}">
                <a16:creationId xmlns:a16="http://schemas.microsoft.com/office/drawing/2014/main" id="{F3C3EE97-EC12-464C-9594-7509F390CCE4}"/>
              </a:ext>
            </a:extLst>
          </p:cNvPr>
          <p:cNvSpPr>
            <a:spLocks noGrp="1"/>
          </p:cNvSpPr>
          <p:nvPr>
            <p:ph type="body" sz="quarter" idx="10"/>
          </p:nvPr>
        </p:nvSpPr>
        <p:spPr>
          <a:xfrm>
            <a:off x="884825" y="1592449"/>
            <a:ext cx="3341736" cy="1506339"/>
          </a:xfrm>
        </p:spPr>
        <p:txBody>
          <a:bodyPr/>
          <a:lstStyle/>
          <a:p>
            <a:r>
              <a:rPr lang="en-US" altLang="en-US" sz="4400" b="1" dirty="0">
                <a:solidFill>
                  <a:schemeClr val="accent2"/>
                </a:solidFill>
              </a:rPr>
              <a:t>Next Panel Meeting </a:t>
            </a:r>
            <a:endParaRPr lang="en-GB" sz="4400" b="1" dirty="0">
              <a:solidFill>
                <a:schemeClr val="accent2"/>
              </a:solidFill>
            </a:endParaRPr>
          </a:p>
        </p:txBody>
      </p:sp>
      <p:sp>
        <p:nvSpPr>
          <p:cNvPr id="90188" name="TextBox 1"/>
          <p:cNvSpPr txBox="1"/>
          <p:nvPr/>
        </p:nvSpPr>
        <p:spPr>
          <a:xfrm>
            <a:off x="6090574" y="801865"/>
            <a:ext cx="5306084" cy="5230635"/>
          </a:xfrm>
          <a:prstGeom prst="rect">
            <a:avLst/>
          </a:prstGeom>
        </p:spPr>
        <p:txBody>
          <a:bodyPr vert="horz" lIns="121920" tIns="60960" rIns="121920" bIns="60960" rtlCol="0" anchor="ctr">
            <a:normAutofit/>
          </a:bodyPr>
          <a:lstStyle/>
          <a:p>
            <a:pPr defTabSz="1219170">
              <a:lnSpc>
                <a:spcPct val="90000"/>
              </a:lnSpc>
              <a:spcAft>
                <a:spcPts val="800"/>
              </a:spcAft>
            </a:pPr>
            <a:endParaRPr lang="en-US" sz="2400" b="1" dirty="0">
              <a:solidFill>
                <a:srgbClr val="000000"/>
              </a:solidFill>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10am on 25 September 2020 via WebEx</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Papers Day – 17 September 2020</a:t>
            </a:r>
          </a:p>
          <a:p>
            <a:pPr defTabSz="1219170">
              <a:lnSpc>
                <a:spcPct val="90000"/>
              </a:lnSpc>
              <a:spcAft>
                <a:spcPts val="800"/>
              </a:spcAft>
            </a:pPr>
            <a:endParaRPr lang="en-US" sz="2000"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Modification Proposals to be submitted by 10 September 2020</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TCMF – 3 September 2020</a:t>
            </a:r>
          </a:p>
          <a:p>
            <a:pPr defTabSz="1219170">
              <a:lnSpc>
                <a:spcPct val="90000"/>
              </a:lnSpc>
              <a:spcAft>
                <a:spcPts val="800"/>
              </a:spcAft>
            </a:pPr>
            <a:endParaRPr lang="en-US" sz="2400" b="1" dirty="0">
              <a:solidFill>
                <a:srgbClr val="000000"/>
              </a:solidFill>
            </a:endParaRPr>
          </a:p>
        </p:txBody>
      </p:sp>
      <p:cxnSp>
        <p:nvCxnSpPr>
          <p:cNvPr id="4" name="Straight Connector 3">
            <a:extLst>
              <a:ext uri="{FF2B5EF4-FFF2-40B4-BE49-F238E27FC236}">
                <a16:creationId xmlns:a16="http://schemas.microsoft.com/office/drawing/2014/main" id="{F96CCCF4-4102-418C-8309-EC086D356EA4}"/>
              </a:ext>
            </a:extLst>
          </p:cNvPr>
          <p:cNvCxnSpPr/>
          <p:nvPr/>
        </p:nvCxnSpPr>
        <p:spPr>
          <a:xfrm>
            <a:off x="6082112" y="2429432"/>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1DEAF8-4888-4784-9BDD-7EDD5F57D974}"/>
              </a:ext>
            </a:extLst>
          </p:cNvPr>
          <p:cNvCxnSpPr/>
          <p:nvPr/>
        </p:nvCxnSpPr>
        <p:spPr>
          <a:xfrm>
            <a:off x="6219597" y="3240556"/>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28CF5CF-FC5B-4721-A455-92EE4BCFA32E}"/>
              </a:ext>
            </a:extLst>
          </p:cNvPr>
          <p:cNvCxnSpPr/>
          <p:nvPr/>
        </p:nvCxnSpPr>
        <p:spPr>
          <a:xfrm>
            <a:off x="6109729" y="5140960"/>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4539921-E7B8-4F60-81AA-31A1BA5B5C80}"/>
              </a:ext>
            </a:extLst>
          </p:cNvPr>
          <p:cNvCxnSpPr/>
          <p:nvPr/>
        </p:nvCxnSpPr>
        <p:spPr>
          <a:xfrm>
            <a:off x="6219597" y="4347053"/>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2185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rgbClr val="0070C0"/>
                </a:solidFill>
              </a:rPr>
              <a:t>Close</a:t>
            </a:r>
          </a:p>
        </p:txBody>
      </p:sp>
      <p:sp>
        <p:nvSpPr>
          <p:cNvPr id="3" name="Title 11">
            <a:extLst>
              <a:ext uri="{FF2B5EF4-FFF2-40B4-BE49-F238E27FC236}">
                <a16:creationId xmlns:a16="http://schemas.microsoft.com/office/drawing/2014/main" id="{AEF15936-8CBA-4447-AB7F-96BB7F568614}"/>
              </a:ext>
            </a:extLst>
          </p:cNvPr>
          <p:cNvSpPr txBox="1">
            <a:spLocks/>
          </p:cNvSpPr>
          <p:nvPr/>
        </p:nvSpPr>
        <p:spPr>
          <a:xfrm>
            <a:off x="404830" y="5065414"/>
            <a:ext cx="8495999" cy="13557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b="1" dirty="0">
                <a:solidFill>
                  <a:srgbClr val="0070C0"/>
                </a:solidFill>
              </a:rPr>
              <a:t>Trisha McAuley</a:t>
            </a:r>
          </a:p>
          <a:p>
            <a:r>
              <a:rPr lang="en-GB" sz="2000" b="1" dirty="0">
                <a:solidFill>
                  <a:schemeClr val="tx1"/>
                </a:solidFill>
              </a:rPr>
              <a:t>Independent Chair, GCRP </a:t>
            </a:r>
            <a:endParaRPr lang="en-GB" sz="1600" b="1" dirty="0">
              <a:solidFill>
                <a:schemeClr val="tx1"/>
              </a:solidFill>
            </a:endParaRPr>
          </a:p>
        </p:txBody>
      </p:sp>
    </p:spTree>
    <p:extLst>
      <p:ext uri="{BB962C8B-B14F-4D97-AF65-F5344CB8AC3E}">
        <p14:creationId xmlns:p14="http://schemas.microsoft.com/office/powerpoint/2010/main" val="897561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45DDB010-78A5-4146-8B78-69A1B9B68416}"/>
              </a:ext>
            </a:extLst>
          </p:cNvPr>
          <p:cNvSpPr txBox="1">
            <a:spLocks/>
          </p:cNvSpPr>
          <p:nvPr/>
        </p:nvSpPr>
        <p:spPr>
          <a:xfrm>
            <a:off x="414990" y="523303"/>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Chair’s Update </a:t>
            </a:r>
          </a:p>
        </p:txBody>
      </p:sp>
      <p:sp>
        <p:nvSpPr>
          <p:cNvPr id="6" name="TextBox 5">
            <a:extLst>
              <a:ext uri="{FF2B5EF4-FFF2-40B4-BE49-F238E27FC236}">
                <a16:creationId xmlns:a16="http://schemas.microsoft.com/office/drawing/2014/main" id="{EF06A842-06AD-4DF9-9726-43736BBE6CE3}"/>
              </a:ext>
            </a:extLst>
          </p:cNvPr>
          <p:cNvSpPr txBox="1"/>
          <p:nvPr/>
        </p:nvSpPr>
        <p:spPr>
          <a:xfrm>
            <a:off x="414990" y="1993114"/>
            <a:ext cx="6077250" cy="1877437"/>
          </a:xfrm>
          <a:prstGeom prst="rect">
            <a:avLst/>
          </a:prstGeom>
        </p:spPr>
        <p:txBody>
          <a:bodyPr wrap="square" rtlCol="0">
            <a:spAutoFit/>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An update from the Chair about ongoing relevant work, discussions etc</a:t>
            </a:r>
            <a:r>
              <a:rPr lang="en-GB" sz="2800" i="1" dirty="0">
                <a:solidFill>
                  <a:srgbClr val="454545"/>
                </a:solidFill>
                <a:latin typeface="Arial" panose="020B0604020202020204" pitchFamily="34" charset="0"/>
                <a:ea typeface="Arial" panose="020B0604020202020204" pitchFamily="34" charset="0"/>
                <a:cs typeface="Times New Roman" panose="02020603050405020304" pitchFamily="18" charset="0"/>
              </a:rPr>
              <a:t>.</a:t>
            </a:r>
            <a:endParaRPr lang="en-GB" sz="2800" dirty="0"/>
          </a:p>
          <a:p>
            <a:pPr algn="l"/>
            <a:endParaRPr lang="en-GB" sz="3200" dirty="0">
              <a:solidFill>
                <a:srgbClr val="FFBF22"/>
              </a:solidFill>
              <a:latin typeface="Helvetica Neue LT Std 65 Medium" panose="020B0604020202020204" pitchFamily="34" charset="0"/>
            </a:endParaRPr>
          </a:p>
        </p:txBody>
      </p:sp>
    </p:spTree>
    <p:extLst>
      <p:ext uri="{BB962C8B-B14F-4D97-AF65-F5344CB8AC3E}">
        <p14:creationId xmlns:p14="http://schemas.microsoft.com/office/powerpoint/2010/main" val="33590155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Authority Decisions </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98533" y="1266380"/>
            <a:ext cx="11459787" cy="432523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endParaRPr lang="en-GB" sz="2400"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Received since last Panel meeting</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CMP350</a:t>
            </a:r>
          </a:p>
          <a:p>
            <a:pPr defTabSz="914400"/>
            <a:r>
              <a:rPr lang="en-GB" b="0" dirty="0">
                <a:solidFill>
                  <a:srgbClr val="454545"/>
                </a:solidFill>
                <a:latin typeface="Helvetica Neue Condensed" panose="02000503000000020004"/>
                <a:cs typeface="Times New Roman" panose="02020603050405020304" pitchFamily="18" charset="0"/>
              </a:rPr>
              <a:t>	</a:t>
            </a:r>
            <a:endParaRPr lang="en-GB" dirty="0">
              <a:solidFill>
                <a:srgbClr val="0070C0"/>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Pending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CMP280, CMP292</a:t>
            </a:r>
            <a:endParaRPr lang="en-GB" dirty="0">
              <a:solidFill>
                <a:srgbClr val="454545"/>
              </a:solidFill>
              <a:highlight>
                <a:srgbClr val="FFFF00"/>
              </a:highlight>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Received Final Modification Reports since last Panel Meeting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CMP317/327, CMP339, CMP324/325, CMP334</a:t>
            </a:r>
          </a:p>
          <a:p>
            <a:pPr marL="457200" indent="-457200" defTabSz="914400">
              <a:buFont typeface="Wingdings" panose="05000000000000000000" pitchFamily="2" charset="2"/>
              <a:buChar char="q"/>
            </a:pPr>
            <a:endParaRPr lang="en-GB" dirty="0">
              <a:solidFill>
                <a:schemeClr val="tx1"/>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t>.</a:t>
            </a:r>
          </a:p>
          <a:p>
            <a:pPr defTabSz="914400"/>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defTabSz="914400"/>
            <a:endParaRPr lang="en-GB" sz="2400"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2"/>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F479FA83-5432-45CB-9A82-2408CEF38AD4}"/>
              </a:ext>
            </a:extLst>
          </p:cNvPr>
          <p:cNvSpPr>
            <a:spLocks noGrp="1"/>
          </p:cNvSpPr>
          <p:nvPr>
            <p:ph type="body" sz="quarter" idx="10"/>
          </p:nvPr>
        </p:nvSpPr>
        <p:spPr>
          <a:solidFill>
            <a:schemeClr val="bg1"/>
          </a:solidFill>
        </p:spPr>
        <p:txBody>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Review of all CUSC Modifications with current status, next steps and any Panel recommendations</a:t>
            </a:r>
            <a:endParaRPr lang="en-GB" sz="2800" b="1" dirty="0"/>
          </a:p>
          <a:p>
            <a:pPr>
              <a:spcAft>
                <a:spcPts val="0"/>
              </a:spcAft>
            </a:pPr>
            <a:endParaRPr lang="en-GB" sz="2800" b="1" dirty="0">
              <a:solidFill>
                <a:srgbClr val="454545"/>
              </a:solidFill>
              <a:latin typeface="Arial" panose="020B0604020202020204" pitchFamily="34" charset="0"/>
              <a:ea typeface="+mj-ea"/>
              <a:cs typeface="Times New Roman" panose="02020603050405020304" pitchFamily="18"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prstGeom prst="rect">
            <a:avLst/>
          </a:prstGeom>
          <a:solidFill>
            <a:schemeClr val="bg1"/>
          </a:solidFill>
        </p:spPr>
        <p:txBody>
          <a:bodyPr/>
          <a:lstStyle/>
          <a:p>
            <a:r>
              <a:rPr lang="en-GB" sz="4000" b="1" dirty="0"/>
              <a:t>In Flight Modification Updates </a:t>
            </a:r>
          </a:p>
        </p:txBody>
      </p:sp>
    </p:spTree>
    <p:extLst>
      <p:ext uri="{BB962C8B-B14F-4D97-AF65-F5344CB8AC3E}">
        <p14:creationId xmlns:p14="http://schemas.microsoft.com/office/powerpoint/2010/main" val="2723972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9233" y="237425"/>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3200" dirty="0">
                <a:solidFill>
                  <a:srgbClr val="FFBF22"/>
                </a:solidFill>
                <a:latin typeface="Helvetica Neue LT Std 65 Medium" panose="020B0604020202020204" pitchFamily="34" charset="0"/>
                <a:ea typeface="+mn-ea"/>
                <a:cs typeface="+mn-cs"/>
              </a:rPr>
              <a:t>Dashboard – CUSC (as at 20 August 2020)</a:t>
            </a:r>
          </a:p>
        </p:txBody>
      </p:sp>
      <p:graphicFrame>
        <p:nvGraphicFramePr>
          <p:cNvPr id="3" name="Table 2">
            <a:extLst>
              <a:ext uri="{FF2B5EF4-FFF2-40B4-BE49-F238E27FC236}">
                <a16:creationId xmlns:a16="http://schemas.microsoft.com/office/drawing/2014/main" id="{46055E2C-026B-4547-AD80-522F870CD14D}"/>
              </a:ext>
            </a:extLst>
          </p:cNvPr>
          <p:cNvGraphicFramePr>
            <a:graphicFrameLocks noGrp="1"/>
          </p:cNvGraphicFramePr>
          <p:nvPr>
            <p:extLst>
              <p:ext uri="{D42A27DB-BD31-4B8C-83A1-F6EECF244321}">
                <p14:modId xmlns:p14="http://schemas.microsoft.com/office/powerpoint/2010/main" val="4167125149"/>
              </p:ext>
            </p:extLst>
          </p:nvPr>
        </p:nvGraphicFramePr>
        <p:xfrm>
          <a:off x="251519" y="699090"/>
          <a:ext cx="11681248" cy="4676745"/>
        </p:xfrm>
        <a:graphic>
          <a:graphicData uri="http://schemas.openxmlformats.org/drawingml/2006/table">
            <a:tbl>
              <a:tblPr firstRow="1" bandRow="1">
                <a:tableStyleId>{5C22544A-7EE6-4342-B048-85BDC9FD1C3A}</a:tableStyleId>
              </a:tblPr>
              <a:tblGrid>
                <a:gridCol w="2666310">
                  <a:extLst>
                    <a:ext uri="{9D8B030D-6E8A-4147-A177-3AD203B41FA5}">
                      <a16:colId xmlns:a16="http://schemas.microsoft.com/office/drawing/2014/main" val="1042888888"/>
                    </a:ext>
                  </a:extLst>
                </a:gridCol>
                <a:gridCol w="1147339">
                  <a:extLst>
                    <a:ext uri="{9D8B030D-6E8A-4147-A177-3AD203B41FA5}">
                      <a16:colId xmlns:a16="http://schemas.microsoft.com/office/drawing/2014/main" val="52600907"/>
                    </a:ext>
                  </a:extLst>
                </a:gridCol>
                <a:gridCol w="958309">
                  <a:extLst>
                    <a:ext uri="{9D8B030D-6E8A-4147-A177-3AD203B41FA5}">
                      <a16:colId xmlns:a16="http://schemas.microsoft.com/office/drawing/2014/main" val="2287581551"/>
                    </a:ext>
                  </a:extLst>
                </a:gridCol>
                <a:gridCol w="1041126">
                  <a:extLst>
                    <a:ext uri="{9D8B030D-6E8A-4147-A177-3AD203B41FA5}">
                      <a16:colId xmlns:a16="http://schemas.microsoft.com/office/drawing/2014/main" val="3133976679"/>
                    </a:ext>
                  </a:extLst>
                </a:gridCol>
                <a:gridCol w="1289576">
                  <a:extLst>
                    <a:ext uri="{9D8B030D-6E8A-4147-A177-3AD203B41FA5}">
                      <a16:colId xmlns:a16="http://schemas.microsoft.com/office/drawing/2014/main" val="482854907"/>
                    </a:ext>
                  </a:extLst>
                </a:gridCol>
                <a:gridCol w="1443563">
                  <a:extLst>
                    <a:ext uri="{9D8B030D-6E8A-4147-A177-3AD203B41FA5}">
                      <a16:colId xmlns:a16="http://schemas.microsoft.com/office/drawing/2014/main" val="2221775587"/>
                    </a:ext>
                  </a:extLst>
                </a:gridCol>
                <a:gridCol w="3135025">
                  <a:extLst>
                    <a:ext uri="{9D8B030D-6E8A-4147-A177-3AD203B41FA5}">
                      <a16:colId xmlns:a16="http://schemas.microsoft.com/office/drawing/2014/main" val="2423532118"/>
                    </a:ext>
                  </a:extLst>
                </a:gridCol>
              </a:tblGrid>
              <a:tr h="266124">
                <a:tc>
                  <a:txBody>
                    <a:bodyPr/>
                    <a:lstStyle/>
                    <a:p>
                      <a:r>
                        <a:rPr lang="en-GB" sz="1200" dirty="0">
                          <a:latin typeface="Arial" panose="020B0604020202020204" pitchFamily="34" charset="0"/>
                          <a:cs typeface="Arial" panose="020B0604020202020204" pitchFamily="34" charset="0"/>
                        </a:rPr>
                        <a:t>Category</a:t>
                      </a:r>
                      <a:endParaRPr lang="en-US" sz="1200" dirty="0">
                        <a:latin typeface="Arial" panose="020B0604020202020204" pitchFamily="34" charset="0"/>
                        <a:cs typeface="Arial" panose="020B0604020202020204" pitchFamily="34" charset="0"/>
                      </a:endParaRPr>
                    </a:p>
                  </a:txBody>
                  <a:tcPr/>
                </a:tc>
                <a:tc>
                  <a:txBody>
                    <a:bodyPr/>
                    <a:lstStyle/>
                    <a:p>
                      <a:r>
                        <a:rPr lang="en-GB" sz="1200" dirty="0">
                          <a:latin typeface="Arial" panose="020B0604020202020204" pitchFamily="34" charset="0"/>
                          <a:cs typeface="Arial" panose="020B0604020202020204" pitchFamily="34" charset="0"/>
                        </a:rPr>
                        <a:t>Mar</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Apr</a:t>
                      </a:r>
                    </a:p>
                  </a:txBody>
                  <a:tcPr/>
                </a:tc>
                <a:tc>
                  <a:txBody>
                    <a:bodyPr/>
                    <a:lstStyle/>
                    <a:p>
                      <a:r>
                        <a:rPr lang="en-US" sz="1200" dirty="0">
                          <a:latin typeface="Arial" panose="020B0604020202020204" pitchFamily="34" charset="0"/>
                          <a:cs typeface="Arial" panose="020B0604020202020204" pitchFamily="34" charset="0"/>
                        </a:rPr>
                        <a:t>May</a:t>
                      </a:r>
                    </a:p>
                  </a:txBody>
                  <a:tcPr/>
                </a:tc>
                <a:tc>
                  <a:txBody>
                    <a:bodyPr/>
                    <a:lstStyle/>
                    <a:p>
                      <a:r>
                        <a:rPr lang="en-US" sz="1200" dirty="0">
                          <a:latin typeface="Arial" panose="020B0604020202020204" pitchFamily="34" charset="0"/>
                          <a:cs typeface="Arial" panose="020B0604020202020204" pitchFamily="34" charset="0"/>
                        </a:rPr>
                        <a:t>Jun</a:t>
                      </a:r>
                    </a:p>
                  </a:txBody>
                  <a:tcPr/>
                </a:tc>
                <a:tc>
                  <a:txBody>
                    <a:bodyPr/>
                    <a:lstStyle/>
                    <a:p>
                      <a:r>
                        <a:rPr lang="en-US" sz="1200" dirty="0">
                          <a:latin typeface="Arial" panose="020B0604020202020204" pitchFamily="34" charset="0"/>
                          <a:cs typeface="Arial" panose="020B0604020202020204" pitchFamily="34" charset="0"/>
                        </a:rPr>
                        <a:t>Jul</a:t>
                      </a:r>
                    </a:p>
                  </a:txBody>
                  <a:tcPr/>
                </a:tc>
                <a:tc>
                  <a:txBody>
                    <a:bodyPr/>
                    <a:lstStyle/>
                    <a:p>
                      <a:r>
                        <a:rPr lang="en-US" sz="1200" dirty="0">
                          <a:latin typeface="Arial" panose="020B0604020202020204" pitchFamily="34" charset="0"/>
                          <a:cs typeface="Arial" panose="020B0604020202020204" pitchFamily="34" charset="0"/>
                        </a:rPr>
                        <a:t>Aug</a:t>
                      </a:r>
                    </a:p>
                  </a:txBody>
                  <a:tcPr/>
                </a:tc>
                <a:extLst>
                  <a:ext uri="{0D108BD9-81ED-4DB2-BD59-A6C34878D82A}">
                    <a16:rowId xmlns:a16="http://schemas.microsoft.com/office/drawing/2014/main" val="4138300220"/>
                  </a:ext>
                </a:extLst>
              </a:tr>
              <a:tr h="266124">
                <a:tc>
                  <a:txBody>
                    <a:bodyPr/>
                    <a:lstStyle/>
                    <a:p>
                      <a:r>
                        <a:rPr lang="en-GB" sz="1200" dirty="0">
                          <a:latin typeface="Arial" panose="020B0604020202020204" pitchFamily="34" charset="0"/>
                          <a:cs typeface="Arial" panose="020B0604020202020204" pitchFamily="34" charset="0"/>
                        </a:rPr>
                        <a:t>New Modifications</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0</a:t>
                      </a:r>
                    </a:p>
                  </a:txBody>
                  <a:tcPr/>
                </a:tc>
                <a:tc>
                  <a:txBody>
                    <a:bodyPr/>
                    <a:lstStyle/>
                    <a:p>
                      <a:r>
                        <a:rPr lang="en-US" sz="1200" dirty="0">
                          <a:latin typeface="Arial" panose="020B0604020202020204" pitchFamily="34" charset="0"/>
                          <a:cs typeface="Arial" panose="020B0604020202020204" pitchFamily="34" charset="0"/>
                        </a:rPr>
                        <a:t>4</a:t>
                      </a:r>
                    </a:p>
                  </a:txBody>
                  <a:tcPr/>
                </a:tc>
                <a:tc>
                  <a:txBody>
                    <a:bodyPr/>
                    <a:lstStyle/>
                    <a:p>
                      <a:r>
                        <a:rPr lang="en-US" sz="1200" dirty="0">
                          <a:latin typeface="Arial" panose="020B0604020202020204" pitchFamily="34" charset="0"/>
                          <a:cs typeface="Arial" panose="020B0604020202020204" pitchFamily="34" charset="0"/>
                        </a:rPr>
                        <a:t>2</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0</a:t>
                      </a:r>
                    </a:p>
                  </a:txBody>
                  <a:tcPr/>
                </a:tc>
                <a:extLst>
                  <a:ext uri="{0D108BD9-81ED-4DB2-BD59-A6C34878D82A}">
                    <a16:rowId xmlns:a16="http://schemas.microsoft.com/office/drawing/2014/main" val="58477330"/>
                  </a:ext>
                </a:extLst>
              </a:tr>
              <a:tr h="620956">
                <a:tc>
                  <a:txBody>
                    <a:bodyPr/>
                    <a:lstStyle/>
                    <a:p>
                      <a:r>
                        <a:rPr lang="en-GB" sz="1200" dirty="0">
                          <a:solidFill>
                            <a:schemeClr val="tx1"/>
                          </a:solidFill>
                          <a:latin typeface="Arial" panose="020B0604020202020204" pitchFamily="34" charset="0"/>
                          <a:cs typeface="Arial" panose="020B0604020202020204" pitchFamily="34" charset="0"/>
                        </a:rPr>
                        <a:t>In-flight</a:t>
                      </a:r>
                      <a:r>
                        <a:rPr lang="en-GB" sz="1200" baseline="0" dirty="0">
                          <a:solidFill>
                            <a:schemeClr val="tx1"/>
                          </a:solidFill>
                          <a:latin typeface="Arial" panose="020B0604020202020204" pitchFamily="34" charset="0"/>
                          <a:cs typeface="Arial" panose="020B0604020202020204" pitchFamily="34" charset="0"/>
                        </a:rPr>
                        <a:t> Modifications (includes those on hold but not New Modifications)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45</a:t>
                      </a:r>
                    </a:p>
                  </a:txBody>
                  <a:tcPr/>
                </a:tc>
                <a:tc>
                  <a:txBody>
                    <a:bodyPr/>
                    <a:lstStyle/>
                    <a:p>
                      <a:r>
                        <a:rPr lang="en-US" sz="1200" dirty="0">
                          <a:latin typeface="Arial" panose="020B0604020202020204" pitchFamily="34" charset="0"/>
                          <a:cs typeface="Arial" panose="020B0604020202020204" pitchFamily="34" charset="0"/>
                        </a:rPr>
                        <a:t>43 </a:t>
                      </a:r>
                      <a:r>
                        <a:rPr lang="en-US" sz="800" dirty="0">
                          <a:latin typeface="Arial" panose="020B0604020202020204" pitchFamily="34" charset="0"/>
                          <a:cs typeface="Arial" panose="020B0604020202020204" pitchFamily="34" charset="0"/>
                        </a:rPr>
                        <a:t>(CMP274 withdrawn</a:t>
                      </a:r>
                      <a:r>
                        <a:rPr lang="en-US" sz="1200" dirty="0">
                          <a:latin typeface="Arial" panose="020B0604020202020204" pitchFamily="34" charset="0"/>
                          <a:cs typeface="Arial" panose="020B0604020202020204" pitchFamily="34" charset="0"/>
                        </a:rPr>
                        <a:t>)</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46</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46</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45</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47</a:t>
                      </a:r>
                    </a:p>
                    <a:p>
                      <a:endParaRPr lang="en-US"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63962922"/>
                  </a:ext>
                </a:extLst>
              </a:tr>
              <a:tr h="557007">
                <a:tc>
                  <a:txBody>
                    <a:bodyPr/>
                    <a:lstStyle/>
                    <a:p>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workgroup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GB" sz="1200" dirty="0">
                          <a:latin typeface="Arial" panose="020B0604020202020204" pitchFamily="34" charset="0"/>
                          <a:cs typeface="Arial" panose="020B0604020202020204" pitchFamily="34" charset="0"/>
                        </a:rPr>
                        <a:t>1 </a:t>
                      </a:r>
                      <a:r>
                        <a:rPr lang="en-GB" sz="800" i="1" dirty="0">
                          <a:latin typeface="Arial" panose="020B0604020202020204" pitchFamily="34" charset="0"/>
                          <a:cs typeface="Arial" panose="020B0604020202020204" pitchFamily="34" charset="0"/>
                        </a:rPr>
                        <a:t>(CMP334)</a:t>
                      </a:r>
                      <a:endParaRPr lang="en-US" sz="800" i="1"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1 </a:t>
                      </a:r>
                      <a:r>
                        <a:rPr lang="en-GB" sz="800" i="1" dirty="0">
                          <a:latin typeface="Arial" panose="020B0604020202020204" pitchFamily="34" charset="0"/>
                          <a:cs typeface="Arial" panose="020B0604020202020204" pitchFamily="34" charset="0"/>
                        </a:rPr>
                        <a:t>(CMP337/338)</a:t>
                      </a:r>
                      <a:endParaRPr lang="en-US" sz="8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2 </a:t>
                      </a:r>
                      <a:r>
                        <a:rPr lang="en-GB" sz="800" i="1" dirty="0">
                          <a:latin typeface="Arial" panose="020B0604020202020204" pitchFamily="34" charset="0"/>
                          <a:cs typeface="Arial" panose="020B0604020202020204" pitchFamily="34" charset="0"/>
                        </a:rPr>
                        <a:t>(CMP335/336CMP339)</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1 </a:t>
                      </a:r>
                      <a:r>
                        <a:rPr lang="en-GB" sz="800" i="1" dirty="0">
                          <a:latin typeface="Arial" panose="020B0604020202020204" pitchFamily="34" charset="0"/>
                          <a:cs typeface="Arial" panose="020B0604020202020204" pitchFamily="34" charset="0"/>
                        </a:rPr>
                        <a:t>(CMP345)</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2 </a:t>
                      </a:r>
                      <a:r>
                        <a:rPr lang="en-GB" sz="800" i="1" dirty="0">
                          <a:latin typeface="Arial" panose="020B0604020202020204" pitchFamily="34" charset="0"/>
                          <a:cs typeface="Arial" panose="020B0604020202020204" pitchFamily="34" charset="0"/>
                        </a:rPr>
                        <a:t>(CMP343/340 and CMP350)</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55480604"/>
                  </a:ext>
                </a:extLst>
              </a:tr>
              <a:tr h="824884">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Code Administrator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GB" sz="1200" dirty="0">
                          <a:latin typeface="Arial" panose="020B0604020202020204" pitchFamily="34" charset="0"/>
                          <a:cs typeface="Arial" panose="020B0604020202020204" pitchFamily="34" charset="0"/>
                        </a:rPr>
                        <a:t>1 </a:t>
                      </a:r>
                      <a:r>
                        <a:rPr lang="en-GB" sz="800" i="1" dirty="0">
                          <a:latin typeface="Arial" panose="020B0604020202020204" pitchFamily="34" charset="0"/>
                          <a:cs typeface="Arial" panose="020B0604020202020204" pitchFamily="34" charset="0"/>
                        </a:rPr>
                        <a:t>(CMP323)</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1 </a:t>
                      </a:r>
                      <a:r>
                        <a:rPr lang="en-GB" sz="800" i="1" dirty="0">
                          <a:latin typeface="Arial" panose="020B0604020202020204" pitchFamily="34" charset="0"/>
                          <a:cs typeface="Arial" panose="020B0604020202020204" pitchFamily="34" charset="0"/>
                        </a:rPr>
                        <a:t>(CMP333)</a:t>
                      </a:r>
                      <a:endParaRPr lang="en-US" sz="8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1 </a:t>
                      </a:r>
                      <a:r>
                        <a:rPr lang="en-GB" sz="800" i="1" dirty="0">
                          <a:latin typeface="Arial" panose="020B0604020202020204" pitchFamily="34" charset="0"/>
                          <a:cs typeface="Arial" panose="020B0604020202020204" pitchFamily="34" charset="0"/>
                        </a:rPr>
                        <a:t>(CMP337/338)</a:t>
                      </a:r>
                      <a:endParaRPr lang="en-US" sz="800" dirty="0">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7</a:t>
                      </a:r>
                      <a:r>
                        <a:rPr lang="en-US" sz="1200" i="1" dirty="0">
                          <a:latin typeface="Arial" panose="020B0604020202020204" pitchFamily="34" charset="0"/>
                          <a:cs typeface="Arial" panose="020B0604020202020204" pitchFamily="34" charset="0"/>
                        </a:rPr>
                        <a:t> </a:t>
                      </a:r>
                      <a:r>
                        <a:rPr lang="en-US" sz="800" i="1" dirty="0">
                          <a:latin typeface="Arial" panose="020B0604020202020204" pitchFamily="34" charset="0"/>
                          <a:cs typeface="Arial" panose="020B0604020202020204" pitchFamily="34" charset="0"/>
                        </a:rPr>
                        <a:t>(CMP324/325, CMP345, CMP334, CMP333, CMP342, </a:t>
                      </a:r>
                    </a:p>
                    <a:p>
                      <a:r>
                        <a:rPr lang="en-US" sz="800" i="1" dirty="0">
                          <a:latin typeface="Arial" panose="020B0604020202020204" pitchFamily="34" charset="0"/>
                          <a:cs typeface="Arial" panose="020B0604020202020204" pitchFamily="34" charset="0"/>
                        </a:rPr>
                        <a:t>CMP317/327 and CMP339)</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(CMP350)</a:t>
                      </a:r>
                    </a:p>
                  </a:txBody>
                  <a:tcPr/>
                </a:tc>
                <a:tc>
                  <a:txBody>
                    <a:bodyPr/>
                    <a:lstStyle/>
                    <a:p>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(CMP346, CMP347 -  CMP333 to follow)</a:t>
                      </a:r>
                    </a:p>
                  </a:txBody>
                  <a:tcPr/>
                </a:tc>
                <a:extLst>
                  <a:ext uri="{0D108BD9-81ED-4DB2-BD59-A6C34878D82A}">
                    <a16:rowId xmlns:a16="http://schemas.microsoft.com/office/drawing/2014/main" val="25570332"/>
                  </a:ext>
                </a:extLst>
              </a:tr>
              <a:tr h="27852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held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11</a:t>
                      </a:r>
                      <a:endPar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endParaRPr kumimoji="0" lang="en-US" sz="12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 </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 </a:t>
                      </a:r>
                      <a:r>
                        <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(CMP333 to be held 24 Aug)</a:t>
                      </a:r>
                    </a:p>
                  </a:txBody>
                  <a:tcPr/>
                </a:tc>
                <a:extLst>
                  <a:ext uri="{0D108BD9-81ED-4DB2-BD59-A6C34878D82A}">
                    <a16:rowId xmlns:a16="http://schemas.microsoft.com/office/drawing/2014/main" val="2127153991"/>
                  </a:ext>
                </a:extLst>
              </a:tr>
              <a:tr h="502679">
                <a:tc>
                  <a:txBody>
                    <a:bodyPr/>
                    <a:lstStyle/>
                    <a:p>
                      <a:r>
                        <a:rPr lang="en-GB" sz="1200" dirty="0">
                          <a:solidFill>
                            <a:schemeClr val="tx1"/>
                          </a:solidFill>
                          <a:latin typeface="Arial" panose="020B0604020202020204" pitchFamily="34" charset="0"/>
                          <a:cs typeface="Arial" panose="020B0604020202020204" pitchFamily="34" charset="0"/>
                        </a:rPr>
                        <a:t>Authority Decisions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a:t>
                      </a:r>
                      <a:endParaRPr lang="en-US" sz="1200" i="1"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a:t>
                      </a:r>
                      <a:endParaRPr lang="en-US" sz="1200" i="1" dirty="0">
                        <a:latin typeface="Arial" panose="020B0604020202020204" pitchFamily="34" charset="0"/>
                        <a:cs typeface="Arial" panose="020B0604020202020204" pitchFamily="34" charset="0"/>
                      </a:endParaRPr>
                    </a:p>
                  </a:txBody>
                  <a:tcPr/>
                </a:tc>
                <a:tc>
                  <a:txBody>
                    <a:bodyPr/>
                    <a:lstStyle/>
                    <a:p>
                      <a:r>
                        <a:rPr lang="en-US" sz="1200" i="1" u="none" dirty="0">
                          <a:latin typeface="Arial" panose="020B0604020202020204" pitchFamily="34" charset="0"/>
                          <a:cs typeface="Arial" panose="020B0604020202020204" pitchFamily="34" charset="0"/>
                        </a:rPr>
                        <a:t>3 </a:t>
                      </a:r>
                      <a:r>
                        <a:rPr lang="en-US" sz="800" i="1" u="none" dirty="0">
                          <a:latin typeface="Arial" panose="020B0604020202020204" pitchFamily="34" charset="0"/>
                          <a:cs typeface="Arial" panose="020B0604020202020204" pitchFamily="34" charset="0"/>
                        </a:rPr>
                        <a:t>(CMP281, CMP319, CMP306)</a:t>
                      </a:r>
                    </a:p>
                  </a:txBody>
                  <a:tcPr/>
                </a:tc>
                <a:tc>
                  <a:txBody>
                    <a:bodyPr/>
                    <a:lstStyle/>
                    <a:p>
                      <a:r>
                        <a:rPr lang="en-US" sz="1200" i="0"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(CMP345 and CMP323)</a:t>
                      </a:r>
                    </a:p>
                  </a:txBody>
                  <a:tcPr/>
                </a:tc>
                <a:tc>
                  <a:txBody>
                    <a:bodyPr/>
                    <a:lstStyle/>
                    <a:p>
                      <a:r>
                        <a:rPr lang="en-US" sz="1200" i="0" u="none" dirty="0">
                          <a:latin typeface="Arial" panose="020B0604020202020204" pitchFamily="34" charset="0"/>
                          <a:cs typeface="Arial" panose="020B0604020202020204" pitchFamily="34" charset="0"/>
                        </a:rPr>
                        <a:t>3 </a:t>
                      </a:r>
                      <a:r>
                        <a:rPr lang="en-US" sz="800" i="1" u="none" dirty="0">
                          <a:latin typeface="Arial" panose="020B0604020202020204" pitchFamily="34" charset="0"/>
                          <a:cs typeface="Arial" panose="020B0604020202020204" pitchFamily="34" charset="0"/>
                        </a:rPr>
                        <a:t>(CMP303, CMP337/338, CMP320</a:t>
                      </a:r>
                      <a:r>
                        <a:rPr lang="en-US" sz="1200" i="1" u="none" dirty="0">
                          <a:latin typeface="Arial" panose="020B0604020202020204" pitchFamily="34" charset="0"/>
                          <a:cs typeface="Arial" panose="020B0604020202020204" pitchFamily="34" charset="0"/>
                        </a:rPr>
                        <a:t>)</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endParaRPr lang="en-US" sz="1200" i="1"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92768925"/>
                  </a:ext>
                </a:extLst>
              </a:tr>
              <a:tr h="571073">
                <a:tc>
                  <a:txBody>
                    <a:bodyPr/>
                    <a:lstStyle/>
                    <a:p>
                      <a:r>
                        <a:rPr lang="en-GB" sz="1200" dirty="0">
                          <a:solidFill>
                            <a:schemeClr val="tx1"/>
                          </a:solidFill>
                          <a:latin typeface="Arial" panose="020B0604020202020204" pitchFamily="34" charset="0"/>
                          <a:cs typeface="Arial" panose="020B0604020202020204" pitchFamily="34" charset="0"/>
                        </a:rPr>
                        <a:t>Implementations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a:t>
                      </a:r>
                      <a:endParaRPr lang="en-US" sz="1200" i="1" dirty="0">
                        <a:latin typeface="Arial" panose="020B0604020202020204" pitchFamily="34" charset="0"/>
                        <a:cs typeface="Arial" panose="020B0604020202020204" pitchFamily="34" charset="0"/>
                      </a:endParaRPr>
                    </a:p>
                  </a:txBody>
                  <a:tcPr/>
                </a:tc>
                <a:tc>
                  <a:txBody>
                    <a:bodyPr/>
                    <a:lstStyle/>
                    <a:p>
                      <a:r>
                        <a:rPr lang="en-GB" sz="1200" dirty="0">
                          <a:latin typeface="Arial" panose="020B0604020202020204" pitchFamily="34" charset="0"/>
                          <a:cs typeface="Arial" panose="020B0604020202020204" pitchFamily="34" charset="0"/>
                        </a:rPr>
                        <a:t>4</a:t>
                      </a:r>
                    </a:p>
                    <a:p>
                      <a:r>
                        <a:rPr lang="en-GB" sz="800" i="1" dirty="0">
                          <a:latin typeface="Arial" panose="020B0604020202020204" pitchFamily="34" charset="0"/>
                          <a:cs typeface="Arial" panose="020B0604020202020204" pitchFamily="34" charset="0"/>
                        </a:rPr>
                        <a:t>(CMP301, 314, 318 and 322)</a:t>
                      </a:r>
                      <a:endParaRPr lang="en-US" sz="800" i="1" dirty="0">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0</a:t>
                      </a:r>
                    </a:p>
                  </a:txBody>
                  <a:tcPr/>
                </a:tc>
                <a:tc>
                  <a:txBody>
                    <a:bodyPr/>
                    <a:lstStyle/>
                    <a:p>
                      <a:r>
                        <a:rPr lang="en-US" sz="1200" i="0"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(CMP345 and CMP323)</a:t>
                      </a:r>
                      <a:endParaRPr lang="en-US" sz="800" i="0" dirty="0">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p>
                  </a:txBody>
                  <a:tcPr/>
                </a:tc>
                <a:extLst>
                  <a:ext uri="{0D108BD9-81ED-4DB2-BD59-A6C34878D82A}">
                    <a16:rowId xmlns:a16="http://schemas.microsoft.com/office/drawing/2014/main" val="1066947188"/>
                  </a:ext>
                </a:extLst>
              </a:tr>
              <a:tr h="342140">
                <a:tc>
                  <a:txBody>
                    <a:bodyPr/>
                    <a:lstStyle/>
                    <a:p>
                      <a:r>
                        <a:rPr lang="en-GB" sz="1200" dirty="0">
                          <a:solidFill>
                            <a:schemeClr val="tx1"/>
                          </a:solidFill>
                          <a:latin typeface="Arial" panose="020B0604020202020204" pitchFamily="34" charset="0"/>
                          <a:cs typeface="Arial" panose="020B0604020202020204" pitchFamily="34" charset="0"/>
                        </a:rPr>
                        <a:t>Modifications</a:t>
                      </a:r>
                      <a:r>
                        <a:rPr lang="en-GB" sz="1200" baseline="0" dirty="0">
                          <a:solidFill>
                            <a:schemeClr val="tx1"/>
                          </a:solidFill>
                          <a:latin typeface="Arial" panose="020B0604020202020204" pitchFamily="34" charset="0"/>
                          <a:cs typeface="Arial" panose="020B0604020202020204" pitchFamily="34" charset="0"/>
                        </a:rPr>
                        <a:t> on Hold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5</a:t>
                      </a:r>
                    </a:p>
                  </a:txBody>
                  <a:tcPr/>
                </a:tc>
                <a:tc>
                  <a:txBody>
                    <a:bodyPr/>
                    <a:lstStyle/>
                    <a:p>
                      <a:r>
                        <a:rPr lang="en-US" sz="120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1943462039"/>
                  </a:ext>
                </a:extLst>
              </a:tr>
              <a:tr h="38440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postponed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2 </a:t>
                      </a:r>
                      <a:r>
                        <a:rPr lang="en-US" sz="800" i="0" dirty="0">
                          <a:latin typeface="Arial" panose="020B0604020202020204" pitchFamily="34" charset="0"/>
                          <a:cs typeface="Arial" panose="020B0604020202020204" pitchFamily="34" charset="0"/>
                        </a:rPr>
                        <a:t>(</a:t>
                      </a:r>
                      <a:r>
                        <a:rPr lang="en-US" sz="800" i="1" u="none" dirty="0">
                          <a:latin typeface="Arial" panose="020B0604020202020204" pitchFamily="34" charset="0"/>
                          <a:cs typeface="Arial" panose="020B0604020202020204" pitchFamily="34" charset="0"/>
                        </a:rPr>
                        <a:t>CMP311, CMP326)</a:t>
                      </a:r>
                      <a:endParaRPr lang="en-US" sz="800" i="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2 </a:t>
                      </a:r>
                      <a:r>
                        <a:rPr lang="en-US" sz="800" i="0" dirty="0">
                          <a:latin typeface="Arial" panose="020B0604020202020204" pitchFamily="34" charset="0"/>
                          <a:cs typeface="Arial" panose="020B0604020202020204" pitchFamily="34" charset="0"/>
                        </a:rPr>
                        <a:t>(</a:t>
                      </a:r>
                      <a:r>
                        <a:rPr lang="en-US" sz="800" i="1" u="none" dirty="0">
                          <a:latin typeface="Arial" panose="020B0604020202020204" pitchFamily="34" charset="0"/>
                          <a:cs typeface="Arial" panose="020B0604020202020204" pitchFamily="34" charset="0"/>
                        </a:rPr>
                        <a:t>CMP343/340, CMP335/336)</a:t>
                      </a:r>
                      <a:endParaRPr lang="en-US" sz="800" i="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1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4.xml><?xml version="1.0" encoding="utf-8"?>
<a:theme xmlns:a="http://schemas.openxmlformats.org/drawingml/2006/main" name="2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5.xml><?xml version="1.0" encoding="utf-8"?>
<a:theme xmlns:a="http://schemas.openxmlformats.org/drawingml/2006/main" name="3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78972930-32E4-45E2-A6EA-B2C56DDEA950}" vid="{18E34579-71EB-4F83-ABBF-F01045F724C2}"/>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B36002-CCFD-4C5D-814A-FF8D96969B7A}">
  <ds:schemaRefs>
    <ds:schemaRef ds:uri="http://schemas.microsoft.com/office/2006/metadata/properties"/>
    <ds:schemaRef ds:uri="http://purl.org/dc/terms/"/>
    <ds:schemaRef ds:uri="f71abe4e-f5ff-49cd-8eff-5f4949acc510"/>
    <ds:schemaRef ds:uri="http://purl.org/dc/dcmityp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97b6fe81-1556-4112-94ca-31043ca39b71"/>
    <ds:schemaRef ds:uri="http://www.w3.org/XML/1998/namespace"/>
  </ds:schemaRefs>
</ds:datastoreItem>
</file>

<file path=customXml/itemProps2.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3.xml><?xml version="1.0" encoding="utf-8"?>
<ds:datastoreItem xmlns:ds="http://schemas.openxmlformats.org/officeDocument/2006/customXml" ds:itemID="{7892AB2D-6968-43B8-803A-5FE3C7FDA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2899</TotalTime>
  <Words>4637</Words>
  <Application>Microsoft Office PowerPoint</Application>
  <PresentationFormat>Widescreen</PresentationFormat>
  <Paragraphs>694</Paragraphs>
  <Slides>56</Slides>
  <Notes>20</Notes>
  <HiddenSlides>0</HiddenSlides>
  <MMClips>0</MMClips>
  <ScaleCrop>false</ScaleCrop>
  <HeadingPairs>
    <vt:vector size="8" baseType="variant">
      <vt:variant>
        <vt:lpstr>Fonts Used</vt:lpstr>
      </vt:variant>
      <vt:variant>
        <vt:i4>19</vt:i4>
      </vt:variant>
      <vt:variant>
        <vt:lpstr>Theme</vt:lpstr>
      </vt:variant>
      <vt:variant>
        <vt:i4>5</vt:i4>
      </vt:variant>
      <vt:variant>
        <vt:lpstr>Embedded OLE Servers</vt:lpstr>
      </vt:variant>
      <vt:variant>
        <vt:i4>1</vt:i4>
      </vt:variant>
      <vt:variant>
        <vt:lpstr>Slide Titles</vt:lpstr>
      </vt:variant>
      <vt:variant>
        <vt:i4>56</vt:i4>
      </vt:variant>
    </vt:vector>
  </HeadingPairs>
  <TitlesOfParts>
    <vt:vector size="81" baseType="lpstr">
      <vt:lpstr>ＭＳ Ｐゴシック</vt:lpstr>
      <vt:lpstr>Arial</vt:lpstr>
      <vt:lpstr>Calibri</vt:lpstr>
      <vt:lpstr>Calibri Light</vt:lpstr>
      <vt:lpstr>Helvetica</vt:lpstr>
      <vt:lpstr>Helvetica Neue Condensed</vt:lpstr>
      <vt:lpstr>Helvetica Neue Light</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Orsted Sans Office</vt:lpstr>
      <vt:lpstr>Symbol</vt:lpstr>
      <vt:lpstr>Times New Roman</vt:lpstr>
      <vt:lpstr>Wingdings</vt:lpstr>
      <vt:lpstr>Wingdings 2</vt:lpstr>
      <vt:lpstr>Office Theme</vt:lpstr>
      <vt:lpstr>Orsted</vt:lpstr>
      <vt:lpstr>1_Office Theme</vt:lpstr>
      <vt:lpstr>2_Office Theme</vt:lpstr>
      <vt:lpstr>3_Office Theme</vt:lpstr>
      <vt:lpstr>think-cell Slide</vt:lpstr>
      <vt:lpstr>Friday 28 August 2020 Online Meeting via WebEx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TCR and CMP324/325 - Indicative Timelines</vt:lpstr>
      <vt:lpstr>Asks of Panel (as at 20 August 2020)</vt:lpstr>
      <vt:lpstr>PowerPoint Presentation</vt:lpstr>
      <vt:lpstr>Prioritisation Principles</vt:lpstr>
      <vt:lpstr>PowerPoint Presentation</vt:lpstr>
      <vt:lpstr>CMP343/340 Background</vt:lpstr>
      <vt:lpstr>CMP343/340 Workgroup Consultation Responses</vt:lpstr>
      <vt:lpstr>CMP343/340 Workgroup Consultation Responses</vt:lpstr>
      <vt:lpstr>CMP343 Solutions</vt:lpstr>
      <vt:lpstr>CMP343 Solutions</vt:lpstr>
      <vt:lpstr>CMP340 Solutions</vt:lpstr>
      <vt:lpstr>CMP343 Workgroup Vote     </vt:lpstr>
      <vt:lpstr>CMP340 Workgroup Vote     </vt:lpstr>
      <vt:lpstr>CMP343 Terms of Reference</vt:lpstr>
      <vt:lpstr>CMP343 Terms of Reference</vt:lpstr>
      <vt:lpstr>CMP340 Terms of Reference</vt:lpstr>
      <vt:lpstr>CMP343/CMP340 Next Steps</vt:lpstr>
      <vt:lpstr>PowerPoint Presentation</vt:lpstr>
      <vt:lpstr>CMP335/336 Background</vt:lpstr>
      <vt:lpstr>CMP335/336 Workgroup Consultation Responses</vt:lpstr>
      <vt:lpstr>CMP335/336 Solutions</vt:lpstr>
      <vt:lpstr>CMP336 Solutions</vt:lpstr>
      <vt:lpstr>CMP335/336  Workgroup Vote     </vt:lpstr>
      <vt:lpstr>CMP335/336 Terms of Reference</vt:lpstr>
      <vt:lpstr>CMP335/336 Next Steps</vt:lpstr>
      <vt:lpstr>BREAK</vt:lpstr>
      <vt:lpstr>PowerPoint Presentation</vt:lpstr>
      <vt:lpstr>CMP342 Background</vt:lpstr>
      <vt:lpstr>CMP342 July Panel and 6 August Panel</vt:lpstr>
      <vt:lpstr>Next steps if Self Governance </vt:lpstr>
      <vt:lpstr>Next steps if Standard Governance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Critical Friend Feedback</vt:lpstr>
      <vt:lpstr>PowerPoint Presentation</vt:lpstr>
      <vt:lpstr>PowerPoint Presentation</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Thursday 28 May 2020 Online Meeting via WebEx</dc:title>
  <dc:creator>Ahmed (ESO), Nisar</dc:creator>
  <cp:lastModifiedBy>Mullen (ESO), Paul J</cp:lastModifiedBy>
  <cp:revision>93</cp:revision>
  <dcterms:created xsi:type="dcterms:W3CDTF">2020-06-17T10:03:35Z</dcterms:created>
  <dcterms:modified xsi:type="dcterms:W3CDTF">2020-08-20T10:35:00Z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0x010100095E1BDC5029614ABF43223A464FD248</vt:lpwstr>
  </property>
</Properties>
</file>