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869" r:id="rId5"/>
    <p:sldId id="1136" r:id="rId6"/>
    <p:sldId id="1137" r:id="rId7"/>
  </p:sldIdLst>
  <p:sldSz cx="9144000" cy="5143500" type="screen16x9"/>
  <p:notesSz cx="9928225" cy="6797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ill (ESO), Matthew" initials="MM" lastIdx="1" clrIdx="0">
    <p:extLst>
      <p:ext uri="{19B8F6BF-5375-455C-9EA6-DF929625EA0E}">
        <p15:presenceInfo xmlns:p15="http://schemas.microsoft.com/office/powerpoint/2012/main" userId="S::matthew.magill@uk.nationalgrid.com::e4c0e5de-6c9a-47b1-87ca-18a7f84a48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64D"/>
    <a:srgbClr val="EC6525"/>
    <a:srgbClr val="F2C04C"/>
    <a:srgbClr val="E6E6E6"/>
    <a:srgbClr val="454545"/>
    <a:srgbClr val="3778B9"/>
    <a:srgbClr val="C4CC4B"/>
    <a:srgbClr val="5F3684"/>
    <a:srgbClr val="FFFFFF"/>
    <a:srgbClr val="4D45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9FB6A5-4B5D-4215-8682-8E9EB44C2D7C}" v="444" dt="2020-05-15T08:32:23.11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4" d="100"/>
          <a:sy n="84" d="100"/>
        </p:scale>
        <p:origin x="780" y="6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ESO), Nisar" userId="f30917ef-812b-492b-924f-4dbaf69b61a4" providerId="ADAL" clId="{0E8B84BD-70B6-45C1-ADED-1D8FA368DE4C}"/>
    <pc:docChg chg="undo custSel addSld delSld modSld">
      <pc:chgData name="Ahmed (ESO), Nisar" userId="f30917ef-812b-492b-924f-4dbaf69b61a4" providerId="ADAL" clId="{0E8B84BD-70B6-45C1-ADED-1D8FA368DE4C}" dt="2020-05-15T08:32:23.112" v="932" actId="20577"/>
      <pc:docMkLst>
        <pc:docMk/>
      </pc:docMkLst>
      <pc:sldChg chg="del">
        <pc:chgData name="Ahmed (ESO), Nisar" userId="f30917ef-812b-492b-924f-4dbaf69b61a4" providerId="ADAL" clId="{0E8B84BD-70B6-45C1-ADED-1D8FA368DE4C}" dt="2020-05-15T07:44:51.252" v="51" actId="2696"/>
        <pc:sldMkLst>
          <pc:docMk/>
          <pc:sldMk cId="3422261261" sldId="279"/>
        </pc:sldMkLst>
      </pc:sldChg>
      <pc:sldChg chg="del">
        <pc:chgData name="Ahmed (ESO), Nisar" userId="f30917ef-812b-492b-924f-4dbaf69b61a4" providerId="ADAL" clId="{0E8B84BD-70B6-45C1-ADED-1D8FA368DE4C}" dt="2020-05-15T07:44:37.951" v="8" actId="2696"/>
        <pc:sldMkLst>
          <pc:docMk/>
          <pc:sldMk cId="3577702591" sldId="307"/>
        </pc:sldMkLst>
      </pc:sldChg>
      <pc:sldChg chg="del">
        <pc:chgData name="Ahmed (ESO), Nisar" userId="f30917ef-812b-492b-924f-4dbaf69b61a4" providerId="ADAL" clId="{0E8B84BD-70B6-45C1-ADED-1D8FA368DE4C}" dt="2020-05-15T07:44:38.112" v="9" actId="2696"/>
        <pc:sldMkLst>
          <pc:docMk/>
          <pc:sldMk cId="1651751268" sldId="312"/>
        </pc:sldMkLst>
      </pc:sldChg>
      <pc:sldChg chg="del">
        <pc:chgData name="Ahmed (ESO), Nisar" userId="f30917ef-812b-492b-924f-4dbaf69b61a4" providerId="ADAL" clId="{0E8B84BD-70B6-45C1-ADED-1D8FA368DE4C}" dt="2020-05-15T07:44:34.223" v="0" actId="2696"/>
        <pc:sldMkLst>
          <pc:docMk/>
          <pc:sldMk cId="3431628743" sldId="542"/>
        </pc:sldMkLst>
      </pc:sldChg>
      <pc:sldChg chg="del">
        <pc:chgData name="Ahmed (ESO), Nisar" userId="f30917ef-812b-492b-924f-4dbaf69b61a4" providerId="ADAL" clId="{0E8B84BD-70B6-45C1-ADED-1D8FA368DE4C}" dt="2020-05-15T07:44:36.959" v="3" actId="2696"/>
        <pc:sldMkLst>
          <pc:docMk/>
          <pc:sldMk cId="4258515921" sldId="544"/>
        </pc:sldMkLst>
      </pc:sldChg>
      <pc:sldChg chg="del">
        <pc:chgData name="Ahmed (ESO), Nisar" userId="f30917ef-812b-492b-924f-4dbaf69b61a4" providerId="ADAL" clId="{0E8B84BD-70B6-45C1-ADED-1D8FA368DE4C}" dt="2020-05-15T07:44:37.211" v="4" actId="2696"/>
        <pc:sldMkLst>
          <pc:docMk/>
          <pc:sldMk cId="87848423" sldId="545"/>
        </pc:sldMkLst>
      </pc:sldChg>
      <pc:sldChg chg="del">
        <pc:chgData name="Ahmed (ESO), Nisar" userId="f30917ef-812b-492b-924f-4dbaf69b61a4" providerId="ADAL" clId="{0E8B84BD-70B6-45C1-ADED-1D8FA368DE4C}" dt="2020-05-15T07:44:37.393" v="5" actId="2696"/>
        <pc:sldMkLst>
          <pc:docMk/>
          <pc:sldMk cId="742017317" sldId="546"/>
        </pc:sldMkLst>
      </pc:sldChg>
      <pc:sldChg chg="del">
        <pc:chgData name="Ahmed (ESO), Nisar" userId="f30917ef-812b-492b-924f-4dbaf69b61a4" providerId="ADAL" clId="{0E8B84BD-70B6-45C1-ADED-1D8FA368DE4C}" dt="2020-05-15T07:44:37.570" v="6" actId="2696"/>
        <pc:sldMkLst>
          <pc:docMk/>
          <pc:sldMk cId="775507304" sldId="547"/>
        </pc:sldMkLst>
      </pc:sldChg>
      <pc:sldChg chg="del">
        <pc:chgData name="Ahmed (ESO), Nisar" userId="f30917ef-812b-492b-924f-4dbaf69b61a4" providerId="ADAL" clId="{0E8B84BD-70B6-45C1-ADED-1D8FA368DE4C}" dt="2020-05-15T07:44:39.325" v="16" actId="2696"/>
        <pc:sldMkLst>
          <pc:docMk/>
          <pc:sldMk cId="904424368" sldId="550"/>
        </pc:sldMkLst>
      </pc:sldChg>
      <pc:sldChg chg="del">
        <pc:chgData name="Ahmed (ESO), Nisar" userId="f30917ef-812b-492b-924f-4dbaf69b61a4" providerId="ADAL" clId="{0E8B84BD-70B6-45C1-ADED-1D8FA368DE4C}" dt="2020-05-15T07:44:39.044" v="15" actId="2696"/>
        <pc:sldMkLst>
          <pc:docMk/>
          <pc:sldMk cId="1598533564" sldId="551"/>
        </pc:sldMkLst>
      </pc:sldChg>
      <pc:sldChg chg="del">
        <pc:chgData name="Ahmed (ESO), Nisar" userId="f30917ef-812b-492b-924f-4dbaf69b61a4" providerId="ADAL" clId="{0E8B84BD-70B6-45C1-ADED-1D8FA368DE4C}" dt="2020-05-15T07:44:39.648" v="17" actId="2696"/>
        <pc:sldMkLst>
          <pc:docMk/>
          <pc:sldMk cId="3969767627" sldId="552"/>
        </pc:sldMkLst>
      </pc:sldChg>
      <pc:sldChg chg="del">
        <pc:chgData name="Ahmed (ESO), Nisar" userId="f30917ef-812b-492b-924f-4dbaf69b61a4" providerId="ADAL" clId="{0E8B84BD-70B6-45C1-ADED-1D8FA368DE4C}" dt="2020-05-15T07:44:40.206" v="20" actId="2696"/>
        <pc:sldMkLst>
          <pc:docMk/>
          <pc:sldMk cId="2235199261" sldId="559"/>
        </pc:sldMkLst>
      </pc:sldChg>
      <pc:sldChg chg="del">
        <pc:chgData name="Ahmed (ESO), Nisar" userId="f30917ef-812b-492b-924f-4dbaf69b61a4" providerId="ADAL" clId="{0E8B84BD-70B6-45C1-ADED-1D8FA368DE4C}" dt="2020-05-15T07:44:41.052" v="26" actId="2696"/>
        <pc:sldMkLst>
          <pc:docMk/>
          <pc:sldMk cId="2239508622" sldId="569"/>
        </pc:sldMkLst>
      </pc:sldChg>
      <pc:sldChg chg="del">
        <pc:chgData name="Ahmed (ESO), Nisar" userId="f30917ef-812b-492b-924f-4dbaf69b61a4" providerId="ADAL" clId="{0E8B84BD-70B6-45C1-ADED-1D8FA368DE4C}" dt="2020-05-15T07:44:49.334" v="38" actId="2696"/>
        <pc:sldMkLst>
          <pc:docMk/>
          <pc:sldMk cId="4977758" sldId="580"/>
        </pc:sldMkLst>
      </pc:sldChg>
      <pc:sldChg chg="del">
        <pc:chgData name="Ahmed (ESO), Nisar" userId="f30917ef-812b-492b-924f-4dbaf69b61a4" providerId="ADAL" clId="{0E8B84BD-70B6-45C1-ADED-1D8FA368DE4C}" dt="2020-05-15T07:44:49.357" v="39" actId="2696"/>
        <pc:sldMkLst>
          <pc:docMk/>
          <pc:sldMk cId="4129205636" sldId="581"/>
        </pc:sldMkLst>
      </pc:sldChg>
      <pc:sldChg chg="del">
        <pc:chgData name="Ahmed (ESO), Nisar" userId="f30917ef-812b-492b-924f-4dbaf69b61a4" providerId="ADAL" clId="{0E8B84BD-70B6-45C1-ADED-1D8FA368DE4C}" dt="2020-05-15T07:44:49.391" v="40" actId="2696"/>
        <pc:sldMkLst>
          <pc:docMk/>
          <pc:sldMk cId="1313441521" sldId="582"/>
        </pc:sldMkLst>
      </pc:sldChg>
      <pc:sldChg chg="del">
        <pc:chgData name="Ahmed (ESO), Nisar" userId="f30917ef-812b-492b-924f-4dbaf69b61a4" providerId="ADAL" clId="{0E8B84BD-70B6-45C1-ADED-1D8FA368DE4C}" dt="2020-05-15T07:44:49.467" v="42" actId="2696"/>
        <pc:sldMkLst>
          <pc:docMk/>
          <pc:sldMk cId="1050696870" sldId="584"/>
        </pc:sldMkLst>
      </pc:sldChg>
      <pc:sldChg chg="del">
        <pc:chgData name="Ahmed (ESO), Nisar" userId="f30917ef-812b-492b-924f-4dbaf69b61a4" providerId="ADAL" clId="{0E8B84BD-70B6-45C1-ADED-1D8FA368DE4C}" dt="2020-05-15T07:44:49.493" v="43" actId="2696"/>
        <pc:sldMkLst>
          <pc:docMk/>
          <pc:sldMk cId="902617369" sldId="585"/>
        </pc:sldMkLst>
      </pc:sldChg>
      <pc:sldChg chg="del">
        <pc:chgData name="Ahmed (ESO), Nisar" userId="f30917ef-812b-492b-924f-4dbaf69b61a4" providerId="ADAL" clId="{0E8B84BD-70B6-45C1-ADED-1D8FA368DE4C}" dt="2020-05-15T07:44:49.565" v="45" actId="2696"/>
        <pc:sldMkLst>
          <pc:docMk/>
          <pc:sldMk cId="2284473139" sldId="586"/>
        </pc:sldMkLst>
      </pc:sldChg>
      <pc:sldChg chg="del">
        <pc:chgData name="Ahmed (ESO), Nisar" userId="f30917ef-812b-492b-924f-4dbaf69b61a4" providerId="ADAL" clId="{0E8B84BD-70B6-45C1-ADED-1D8FA368DE4C}" dt="2020-05-15T07:44:40.891" v="25" actId="2696"/>
        <pc:sldMkLst>
          <pc:docMk/>
          <pc:sldMk cId="1955366338" sldId="632"/>
        </pc:sldMkLst>
      </pc:sldChg>
      <pc:sldChg chg="del">
        <pc:chgData name="Ahmed (ESO), Nisar" userId="f30917ef-812b-492b-924f-4dbaf69b61a4" providerId="ADAL" clId="{0E8B84BD-70B6-45C1-ADED-1D8FA368DE4C}" dt="2020-05-15T07:44:40.237" v="21" actId="2696"/>
        <pc:sldMkLst>
          <pc:docMk/>
          <pc:sldMk cId="3437504145" sldId="648"/>
        </pc:sldMkLst>
      </pc:sldChg>
      <pc:sldChg chg="del">
        <pc:chgData name="Ahmed (ESO), Nisar" userId="f30917ef-812b-492b-924f-4dbaf69b61a4" providerId="ADAL" clId="{0E8B84BD-70B6-45C1-ADED-1D8FA368DE4C}" dt="2020-05-15T07:44:36.185" v="2" actId="2696"/>
        <pc:sldMkLst>
          <pc:docMk/>
          <pc:sldMk cId="2927675862" sldId="655"/>
        </pc:sldMkLst>
      </pc:sldChg>
      <pc:sldChg chg="del">
        <pc:chgData name="Ahmed (ESO), Nisar" userId="f30917ef-812b-492b-924f-4dbaf69b61a4" providerId="ADAL" clId="{0E8B84BD-70B6-45C1-ADED-1D8FA368DE4C}" dt="2020-05-15T07:44:35.405" v="1" actId="2696"/>
        <pc:sldMkLst>
          <pc:docMk/>
          <pc:sldMk cId="2076258265" sldId="656"/>
        </pc:sldMkLst>
      </pc:sldChg>
      <pc:sldChg chg="del">
        <pc:chgData name="Ahmed (ESO), Nisar" userId="f30917ef-812b-492b-924f-4dbaf69b61a4" providerId="ADAL" clId="{0E8B84BD-70B6-45C1-ADED-1D8FA368DE4C}" dt="2020-05-15T07:44:39.781" v="18" actId="2696"/>
        <pc:sldMkLst>
          <pc:docMk/>
          <pc:sldMk cId="1488952238" sldId="693"/>
        </pc:sldMkLst>
      </pc:sldChg>
      <pc:sldChg chg="del">
        <pc:chgData name="Ahmed (ESO), Nisar" userId="f30917ef-812b-492b-924f-4dbaf69b61a4" providerId="ADAL" clId="{0E8B84BD-70B6-45C1-ADED-1D8FA368DE4C}" dt="2020-05-15T07:44:51.361" v="54" actId="2696"/>
        <pc:sldMkLst>
          <pc:docMk/>
          <pc:sldMk cId="913319855" sldId="696"/>
        </pc:sldMkLst>
      </pc:sldChg>
      <pc:sldChg chg="del">
        <pc:chgData name="Ahmed (ESO), Nisar" userId="f30917ef-812b-492b-924f-4dbaf69b61a4" providerId="ADAL" clId="{0E8B84BD-70B6-45C1-ADED-1D8FA368DE4C}" dt="2020-05-15T07:44:41.362" v="28" actId="2696"/>
        <pc:sldMkLst>
          <pc:docMk/>
          <pc:sldMk cId="1776022476" sldId="697"/>
        </pc:sldMkLst>
      </pc:sldChg>
      <pc:sldChg chg="del">
        <pc:chgData name="Ahmed (ESO), Nisar" userId="f30917ef-812b-492b-924f-4dbaf69b61a4" providerId="ADAL" clId="{0E8B84BD-70B6-45C1-ADED-1D8FA368DE4C}" dt="2020-05-15T07:44:49.512" v="44" actId="2696"/>
        <pc:sldMkLst>
          <pc:docMk/>
          <pc:sldMk cId="2966552774" sldId="744"/>
        </pc:sldMkLst>
      </pc:sldChg>
      <pc:sldChg chg="del">
        <pc:chgData name="Ahmed (ESO), Nisar" userId="f30917ef-812b-492b-924f-4dbaf69b61a4" providerId="ADAL" clId="{0E8B84BD-70B6-45C1-ADED-1D8FA368DE4C}" dt="2020-05-15T07:44:51.330" v="53" actId="2696"/>
        <pc:sldMkLst>
          <pc:docMk/>
          <pc:sldMk cId="1976218577" sldId="745"/>
        </pc:sldMkLst>
      </pc:sldChg>
      <pc:sldChg chg="del">
        <pc:chgData name="Ahmed (ESO), Nisar" userId="f30917ef-812b-492b-924f-4dbaf69b61a4" providerId="ADAL" clId="{0E8B84BD-70B6-45C1-ADED-1D8FA368DE4C}" dt="2020-05-15T07:44:49.414" v="41" actId="2696"/>
        <pc:sldMkLst>
          <pc:docMk/>
          <pc:sldMk cId="3061344033" sldId="746"/>
        </pc:sldMkLst>
      </pc:sldChg>
      <pc:sldChg chg="del">
        <pc:chgData name="Ahmed (ESO), Nisar" userId="f30917ef-812b-492b-924f-4dbaf69b61a4" providerId="ADAL" clId="{0E8B84BD-70B6-45C1-ADED-1D8FA368DE4C}" dt="2020-05-15T07:44:49.595" v="46" actId="2696"/>
        <pc:sldMkLst>
          <pc:docMk/>
          <pc:sldMk cId="4141516771" sldId="758"/>
        </pc:sldMkLst>
      </pc:sldChg>
      <pc:sldChg chg="del">
        <pc:chgData name="Ahmed (ESO), Nisar" userId="f30917ef-812b-492b-924f-4dbaf69b61a4" providerId="ADAL" clId="{0E8B84BD-70B6-45C1-ADED-1D8FA368DE4C}" dt="2020-05-15T07:44:41.848" v="30" actId="2696"/>
        <pc:sldMkLst>
          <pc:docMk/>
          <pc:sldMk cId="3362139479" sldId="765"/>
        </pc:sldMkLst>
      </pc:sldChg>
      <pc:sldChg chg="del">
        <pc:chgData name="Ahmed (ESO), Nisar" userId="f30917ef-812b-492b-924f-4dbaf69b61a4" providerId="ADAL" clId="{0E8B84BD-70B6-45C1-ADED-1D8FA368DE4C}" dt="2020-05-15T07:44:40.396" v="22" actId="2696"/>
        <pc:sldMkLst>
          <pc:docMk/>
          <pc:sldMk cId="4036967993" sldId="809"/>
        </pc:sldMkLst>
      </pc:sldChg>
      <pc:sldChg chg="del">
        <pc:chgData name="Ahmed (ESO), Nisar" userId="f30917ef-812b-492b-924f-4dbaf69b61a4" providerId="ADAL" clId="{0E8B84BD-70B6-45C1-ADED-1D8FA368DE4C}" dt="2020-05-15T07:44:41.191" v="27" actId="2696"/>
        <pc:sldMkLst>
          <pc:docMk/>
          <pc:sldMk cId="318618162" sldId="811"/>
        </pc:sldMkLst>
      </pc:sldChg>
      <pc:sldChg chg="del">
        <pc:chgData name="Ahmed (ESO), Nisar" userId="f30917ef-812b-492b-924f-4dbaf69b61a4" providerId="ADAL" clId="{0E8B84BD-70B6-45C1-ADED-1D8FA368DE4C}" dt="2020-05-15T07:44:40.539" v="23" actId="2696"/>
        <pc:sldMkLst>
          <pc:docMk/>
          <pc:sldMk cId="3798738392" sldId="835"/>
        </pc:sldMkLst>
      </pc:sldChg>
      <pc:sldChg chg="modSp add del">
        <pc:chgData name="Ahmed (ESO), Nisar" userId="f30917ef-812b-492b-924f-4dbaf69b61a4" providerId="ADAL" clId="{0E8B84BD-70B6-45C1-ADED-1D8FA368DE4C}" dt="2020-05-15T08:32:23.112" v="932" actId="20577"/>
        <pc:sldMkLst>
          <pc:docMk/>
          <pc:sldMk cId="568574501" sldId="869"/>
        </pc:sldMkLst>
        <pc:spChg chg="mod">
          <ac:chgData name="Ahmed (ESO), Nisar" userId="f30917ef-812b-492b-924f-4dbaf69b61a4" providerId="ADAL" clId="{0E8B84BD-70B6-45C1-ADED-1D8FA368DE4C}" dt="2020-05-15T08:31:29.725" v="922" actId="20577"/>
          <ac:spMkLst>
            <pc:docMk/>
            <pc:sldMk cId="568574501" sldId="869"/>
            <ac:spMk id="3" creationId="{00000000-0000-0000-0000-000000000000}"/>
          </ac:spMkLst>
        </pc:spChg>
        <pc:spChg chg="mod">
          <ac:chgData name="Ahmed (ESO), Nisar" userId="f30917ef-812b-492b-924f-4dbaf69b61a4" providerId="ADAL" clId="{0E8B84BD-70B6-45C1-ADED-1D8FA368DE4C}" dt="2020-05-15T08:32:23.112" v="932" actId="20577"/>
          <ac:spMkLst>
            <pc:docMk/>
            <pc:sldMk cId="568574501" sldId="869"/>
            <ac:spMk id="4" creationId="{00000000-0000-0000-0000-000000000000}"/>
          </ac:spMkLst>
        </pc:spChg>
      </pc:sldChg>
      <pc:sldChg chg="add del">
        <pc:chgData name="Ahmed (ESO), Nisar" userId="f30917ef-812b-492b-924f-4dbaf69b61a4" providerId="ADAL" clId="{0E8B84BD-70B6-45C1-ADED-1D8FA368DE4C}" dt="2020-05-15T07:55:57.547" v="409" actId="2696"/>
        <pc:sldMkLst>
          <pc:docMk/>
          <pc:sldMk cId="1848616709" sldId="870"/>
        </pc:sldMkLst>
      </pc:sldChg>
      <pc:sldChg chg="del">
        <pc:chgData name="Ahmed (ESO), Nisar" userId="f30917ef-812b-492b-924f-4dbaf69b61a4" providerId="ADAL" clId="{0E8B84BD-70B6-45C1-ADED-1D8FA368DE4C}" dt="2020-05-15T07:44:41.642" v="29" actId="2696"/>
        <pc:sldMkLst>
          <pc:docMk/>
          <pc:sldMk cId="2794619577" sldId="873"/>
        </pc:sldMkLst>
      </pc:sldChg>
      <pc:sldChg chg="del">
        <pc:chgData name="Ahmed (ESO), Nisar" userId="f30917ef-812b-492b-924f-4dbaf69b61a4" providerId="ADAL" clId="{0E8B84BD-70B6-45C1-ADED-1D8FA368DE4C}" dt="2020-05-15T07:44:40.654" v="24" actId="2696"/>
        <pc:sldMkLst>
          <pc:docMk/>
          <pc:sldMk cId="3426120063" sldId="895"/>
        </pc:sldMkLst>
      </pc:sldChg>
      <pc:sldChg chg="del">
        <pc:chgData name="Ahmed (ESO), Nisar" userId="f30917ef-812b-492b-924f-4dbaf69b61a4" providerId="ADAL" clId="{0E8B84BD-70B6-45C1-ADED-1D8FA368DE4C}" dt="2020-05-15T07:44:49.626" v="47" actId="2696"/>
        <pc:sldMkLst>
          <pc:docMk/>
          <pc:sldMk cId="471141593" sldId="1028"/>
        </pc:sldMkLst>
      </pc:sldChg>
      <pc:sldChg chg="del">
        <pc:chgData name="Ahmed (ESO), Nisar" userId="f30917ef-812b-492b-924f-4dbaf69b61a4" providerId="ADAL" clId="{0E8B84BD-70B6-45C1-ADED-1D8FA368DE4C}" dt="2020-05-15T07:44:39.958" v="19" actId="2696"/>
        <pc:sldMkLst>
          <pc:docMk/>
          <pc:sldMk cId="371318383" sldId="1112"/>
        </pc:sldMkLst>
      </pc:sldChg>
      <pc:sldChg chg="del">
        <pc:chgData name="Ahmed (ESO), Nisar" userId="f30917ef-812b-492b-924f-4dbaf69b61a4" providerId="ADAL" clId="{0E8B84BD-70B6-45C1-ADED-1D8FA368DE4C}" dt="2020-05-15T07:44:51.283" v="52" actId="2696"/>
        <pc:sldMkLst>
          <pc:docMk/>
          <pc:sldMk cId="744381356" sldId="1119"/>
        </pc:sldMkLst>
      </pc:sldChg>
      <pc:sldChg chg="del">
        <pc:chgData name="Ahmed (ESO), Nisar" userId="f30917ef-812b-492b-924f-4dbaf69b61a4" providerId="ADAL" clId="{0E8B84BD-70B6-45C1-ADED-1D8FA368DE4C}" dt="2020-05-15T07:44:42.169" v="31" actId="2696"/>
        <pc:sldMkLst>
          <pc:docMk/>
          <pc:sldMk cId="3998856150" sldId="1120"/>
        </pc:sldMkLst>
      </pc:sldChg>
      <pc:sldChg chg="del">
        <pc:chgData name="Ahmed (ESO), Nisar" userId="f30917ef-812b-492b-924f-4dbaf69b61a4" providerId="ADAL" clId="{0E8B84BD-70B6-45C1-ADED-1D8FA368DE4C}" dt="2020-05-15T07:44:49.712" v="48" actId="2696"/>
        <pc:sldMkLst>
          <pc:docMk/>
          <pc:sldMk cId="1015884445" sldId="1121"/>
        </pc:sldMkLst>
      </pc:sldChg>
      <pc:sldChg chg="del">
        <pc:chgData name="Ahmed (ESO), Nisar" userId="f30917ef-812b-492b-924f-4dbaf69b61a4" providerId="ADAL" clId="{0E8B84BD-70B6-45C1-ADED-1D8FA368DE4C}" dt="2020-05-15T07:44:49.240" v="34" actId="2696"/>
        <pc:sldMkLst>
          <pc:docMk/>
          <pc:sldMk cId="3289593514" sldId="1123"/>
        </pc:sldMkLst>
      </pc:sldChg>
      <pc:sldChg chg="del">
        <pc:chgData name="Ahmed (ESO), Nisar" userId="f30917ef-812b-492b-924f-4dbaf69b61a4" providerId="ADAL" clId="{0E8B84BD-70B6-45C1-ADED-1D8FA368DE4C}" dt="2020-05-15T07:44:49.199" v="33" actId="2696"/>
        <pc:sldMkLst>
          <pc:docMk/>
          <pc:sldMk cId="1834675739" sldId="1124"/>
        </pc:sldMkLst>
      </pc:sldChg>
      <pc:sldChg chg="del">
        <pc:chgData name="Ahmed (ESO), Nisar" userId="f30917ef-812b-492b-924f-4dbaf69b61a4" providerId="ADAL" clId="{0E8B84BD-70B6-45C1-ADED-1D8FA368DE4C}" dt="2020-05-15T07:44:48.660" v="32" actId="2696"/>
        <pc:sldMkLst>
          <pc:docMk/>
          <pc:sldMk cId="2700486767" sldId="1125"/>
        </pc:sldMkLst>
      </pc:sldChg>
      <pc:sldChg chg="del">
        <pc:chgData name="Ahmed (ESO), Nisar" userId="f30917ef-812b-492b-924f-4dbaf69b61a4" providerId="ADAL" clId="{0E8B84BD-70B6-45C1-ADED-1D8FA368DE4C}" dt="2020-05-15T07:44:49.301" v="37" actId="2696"/>
        <pc:sldMkLst>
          <pc:docMk/>
          <pc:sldMk cId="2537518838" sldId="1126"/>
        </pc:sldMkLst>
      </pc:sldChg>
      <pc:sldChg chg="del">
        <pc:chgData name="Ahmed (ESO), Nisar" userId="f30917ef-812b-492b-924f-4dbaf69b61a4" providerId="ADAL" clId="{0E8B84BD-70B6-45C1-ADED-1D8FA368DE4C}" dt="2020-05-15T07:44:49.263" v="36" actId="2696"/>
        <pc:sldMkLst>
          <pc:docMk/>
          <pc:sldMk cId="3367082987" sldId="1127"/>
        </pc:sldMkLst>
      </pc:sldChg>
      <pc:sldChg chg="del">
        <pc:chgData name="Ahmed (ESO), Nisar" userId="f30917ef-812b-492b-924f-4dbaf69b61a4" providerId="ADAL" clId="{0E8B84BD-70B6-45C1-ADED-1D8FA368DE4C}" dt="2020-05-15T07:44:50.751" v="49" actId="2696"/>
        <pc:sldMkLst>
          <pc:docMk/>
          <pc:sldMk cId="766493698" sldId="1128"/>
        </pc:sldMkLst>
      </pc:sldChg>
      <pc:sldChg chg="del">
        <pc:chgData name="Ahmed (ESO), Nisar" userId="f30917ef-812b-492b-924f-4dbaf69b61a4" providerId="ADAL" clId="{0E8B84BD-70B6-45C1-ADED-1D8FA368DE4C}" dt="2020-05-15T07:44:37.776" v="7" actId="2696"/>
        <pc:sldMkLst>
          <pc:docMk/>
          <pc:sldMk cId="3387595512" sldId="1129"/>
        </pc:sldMkLst>
      </pc:sldChg>
      <pc:sldChg chg="del">
        <pc:chgData name="Ahmed (ESO), Nisar" userId="f30917ef-812b-492b-924f-4dbaf69b61a4" providerId="ADAL" clId="{0E8B84BD-70B6-45C1-ADED-1D8FA368DE4C}" dt="2020-05-15T07:44:38.301" v="10" actId="2696"/>
        <pc:sldMkLst>
          <pc:docMk/>
          <pc:sldMk cId="1491731169" sldId="1130"/>
        </pc:sldMkLst>
      </pc:sldChg>
      <pc:sldChg chg="del">
        <pc:chgData name="Ahmed (ESO), Nisar" userId="f30917ef-812b-492b-924f-4dbaf69b61a4" providerId="ADAL" clId="{0E8B84BD-70B6-45C1-ADED-1D8FA368DE4C}" dt="2020-05-15T07:44:38.477" v="11" actId="2696"/>
        <pc:sldMkLst>
          <pc:docMk/>
          <pc:sldMk cId="3342276737" sldId="1131"/>
        </pc:sldMkLst>
      </pc:sldChg>
      <pc:sldChg chg="del">
        <pc:chgData name="Ahmed (ESO), Nisar" userId="f30917ef-812b-492b-924f-4dbaf69b61a4" providerId="ADAL" clId="{0E8B84BD-70B6-45C1-ADED-1D8FA368DE4C}" dt="2020-05-15T07:44:38.607" v="12" actId="2696"/>
        <pc:sldMkLst>
          <pc:docMk/>
          <pc:sldMk cId="1229608304" sldId="1132"/>
        </pc:sldMkLst>
      </pc:sldChg>
      <pc:sldChg chg="del">
        <pc:chgData name="Ahmed (ESO), Nisar" userId="f30917ef-812b-492b-924f-4dbaf69b61a4" providerId="ADAL" clId="{0E8B84BD-70B6-45C1-ADED-1D8FA368DE4C}" dt="2020-05-15T07:44:38.721" v="13" actId="2696"/>
        <pc:sldMkLst>
          <pc:docMk/>
          <pc:sldMk cId="3855910414" sldId="1133"/>
        </pc:sldMkLst>
      </pc:sldChg>
      <pc:sldChg chg="del">
        <pc:chgData name="Ahmed (ESO), Nisar" userId="f30917ef-812b-492b-924f-4dbaf69b61a4" providerId="ADAL" clId="{0E8B84BD-70B6-45C1-ADED-1D8FA368DE4C}" dt="2020-05-15T07:44:38.905" v="14" actId="2696"/>
        <pc:sldMkLst>
          <pc:docMk/>
          <pc:sldMk cId="2765099768" sldId="1134"/>
        </pc:sldMkLst>
      </pc:sldChg>
      <pc:sldChg chg="del">
        <pc:chgData name="Ahmed (ESO), Nisar" userId="f30917ef-812b-492b-924f-4dbaf69b61a4" providerId="ADAL" clId="{0E8B84BD-70B6-45C1-ADED-1D8FA368DE4C}" dt="2020-05-15T07:44:51.244" v="50" actId="2696"/>
        <pc:sldMkLst>
          <pc:docMk/>
          <pc:sldMk cId="4106447530" sldId="1135"/>
        </pc:sldMkLst>
      </pc:sldChg>
      <pc:sldChg chg="addSp modSp add del">
        <pc:chgData name="Ahmed (ESO), Nisar" userId="f30917ef-812b-492b-924f-4dbaf69b61a4" providerId="ADAL" clId="{0E8B84BD-70B6-45C1-ADED-1D8FA368DE4C}" dt="2020-05-15T08:16:08.067" v="710" actId="2165"/>
        <pc:sldMkLst>
          <pc:docMk/>
          <pc:sldMk cId="4013354112" sldId="1136"/>
        </pc:sldMkLst>
        <pc:spChg chg="mod">
          <ac:chgData name="Ahmed (ESO), Nisar" userId="f30917ef-812b-492b-924f-4dbaf69b61a4" providerId="ADAL" clId="{0E8B84BD-70B6-45C1-ADED-1D8FA368DE4C}" dt="2020-05-15T07:57:47.814" v="412"/>
          <ac:spMkLst>
            <pc:docMk/>
            <pc:sldMk cId="4013354112" sldId="1136"/>
            <ac:spMk id="3" creationId="{00000000-0000-0000-0000-000000000000}"/>
          </ac:spMkLst>
        </pc:spChg>
        <pc:graphicFrameChg chg="add mod modGraphic">
          <ac:chgData name="Ahmed (ESO), Nisar" userId="f30917ef-812b-492b-924f-4dbaf69b61a4" providerId="ADAL" clId="{0E8B84BD-70B6-45C1-ADED-1D8FA368DE4C}" dt="2020-05-15T08:16:08.067" v="710" actId="2165"/>
          <ac:graphicFrameMkLst>
            <pc:docMk/>
            <pc:sldMk cId="4013354112" sldId="1136"/>
            <ac:graphicFrameMk id="5" creationId="{827B6050-9938-4AB0-B62D-78F636049E54}"/>
          </ac:graphicFrameMkLst>
        </pc:graphicFrameChg>
      </pc:sldChg>
      <pc:sldChg chg="modSp add">
        <pc:chgData name="Ahmed (ESO), Nisar" userId="f30917ef-812b-492b-924f-4dbaf69b61a4" providerId="ADAL" clId="{0E8B84BD-70B6-45C1-ADED-1D8FA368DE4C}" dt="2020-05-15T08:25:47.744" v="887" actId="20577"/>
        <pc:sldMkLst>
          <pc:docMk/>
          <pc:sldMk cId="2643230560" sldId="1137"/>
        </pc:sldMkLst>
        <pc:graphicFrameChg chg="mod modGraphic">
          <ac:chgData name="Ahmed (ESO), Nisar" userId="f30917ef-812b-492b-924f-4dbaf69b61a4" providerId="ADAL" clId="{0E8B84BD-70B6-45C1-ADED-1D8FA368DE4C}" dt="2020-05-15T08:25:47.744" v="887" actId="20577"/>
          <ac:graphicFrameMkLst>
            <pc:docMk/>
            <pc:sldMk cId="2643230560" sldId="1137"/>
            <ac:graphicFrameMk id="5" creationId="{827B6050-9938-4AB0-B62D-78F636049E54}"/>
          </ac:graphicFrameMkLst>
        </pc:graphicFrameChg>
      </pc:sldChg>
      <pc:sldMasterChg chg="addSldLayout delSldLayout">
        <pc:chgData name="Ahmed (ESO), Nisar" userId="f30917ef-812b-492b-924f-4dbaf69b61a4" providerId="ADAL" clId="{0E8B84BD-70B6-45C1-ADED-1D8FA368DE4C}" dt="2020-05-15T07:44:53.521" v="59" actId="2696"/>
        <pc:sldMasterMkLst>
          <pc:docMk/>
          <pc:sldMasterMk cId="0" sldId="2147483648"/>
        </pc:sldMasterMkLst>
        <pc:sldLayoutChg chg="add del">
          <pc:chgData name="Ahmed (ESO), Nisar" userId="f30917ef-812b-492b-924f-4dbaf69b61a4" providerId="ADAL" clId="{0E8B84BD-70B6-45C1-ADED-1D8FA368DE4C}" dt="2020-05-15T07:44:53.521" v="59" actId="2696"/>
          <pc:sldLayoutMkLst>
            <pc:docMk/>
            <pc:sldMasterMk cId="0" sldId="2147483648"/>
            <pc:sldLayoutMk cId="629946386" sldId="2147483764"/>
          </pc:sldLayoutMkLst>
        </pc:sldLayoutChg>
        <pc:sldLayoutChg chg="del">
          <pc:chgData name="Ahmed (ESO), Nisar" userId="f30917ef-812b-492b-924f-4dbaf69b61a4" providerId="ADAL" clId="{0E8B84BD-70B6-45C1-ADED-1D8FA368DE4C}" dt="2020-05-15T07:44:49.243" v="35" actId="2696"/>
          <pc:sldLayoutMkLst>
            <pc:docMk/>
            <pc:sldMasterMk cId="0" sldId="2147483648"/>
            <pc:sldLayoutMk cId="1043897814" sldId="214748376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1" y="1"/>
            <a:ext cx="4302440" cy="340647"/>
          </a:xfrm>
          <a:prstGeom prst="rect">
            <a:avLst/>
          </a:prstGeom>
        </p:spPr>
        <p:txBody>
          <a:bodyPr vert="horz" lIns="48682" tIns="24341" rIns="48682" bIns="24341" rtlCol="0"/>
          <a:lstStyle>
            <a:lvl1pPr algn="l">
              <a:defRPr sz="600"/>
            </a:lvl1pPr>
          </a:lstStyle>
          <a:p>
            <a:endParaRPr lang="en-GB">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623434" y="1"/>
            <a:ext cx="4302440" cy="340647"/>
          </a:xfrm>
          <a:prstGeom prst="rect">
            <a:avLst/>
          </a:prstGeom>
        </p:spPr>
        <p:txBody>
          <a:bodyPr vert="horz" lIns="48682" tIns="24341" rIns="48682" bIns="24341" rtlCol="0"/>
          <a:lstStyle>
            <a:lvl1pPr algn="r">
              <a:defRPr sz="600"/>
            </a:lvl1pPr>
          </a:lstStyle>
          <a:p>
            <a:fld id="{644B8A76-388C-44EE-8A88-6345FFEEA97C}" type="datetimeFigureOut">
              <a:rPr lang="en-GB" smtClean="0">
                <a:latin typeface="Arial" panose="020B0604020202020204" pitchFamily="34" charset="0"/>
              </a:rPr>
              <a:t>15/05/2020</a:t>
            </a:fld>
            <a:endParaRPr lang="en-GB">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1" y="6457029"/>
            <a:ext cx="4302440" cy="340647"/>
          </a:xfrm>
          <a:prstGeom prst="rect">
            <a:avLst/>
          </a:prstGeom>
        </p:spPr>
        <p:txBody>
          <a:bodyPr vert="horz" lIns="48682" tIns="24341" rIns="48682" bIns="24341" rtlCol="0" anchor="b"/>
          <a:lstStyle>
            <a:lvl1pPr algn="l">
              <a:defRPr sz="600"/>
            </a:lvl1pPr>
          </a:lstStyle>
          <a:p>
            <a:endParaRPr lang="en-GB">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623434" y="6457029"/>
            <a:ext cx="4302440" cy="340647"/>
          </a:xfrm>
          <a:prstGeom prst="rect">
            <a:avLst/>
          </a:prstGeom>
        </p:spPr>
        <p:txBody>
          <a:bodyPr vert="horz" lIns="48682" tIns="24341" rIns="48682" bIns="24341" rtlCol="0" anchor="b"/>
          <a:lstStyle>
            <a:lvl1pPr algn="r">
              <a:defRPr sz="600"/>
            </a:lvl1pPr>
          </a:lstStyle>
          <a:p>
            <a:fld id="{E4029EE8-D4B8-4F31-9C84-A4A6914CD34D}" type="slidenum">
              <a:rPr lang="en-GB" smtClean="0">
                <a:latin typeface="Arial" panose="020B0604020202020204" pitchFamily="34" charset="0"/>
              </a:rPr>
              <a:t>‹#›</a:t>
            </a:fld>
            <a:endParaRPr lang="en-GB">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440" cy="340647"/>
          </a:xfrm>
          <a:prstGeom prst="rect">
            <a:avLst/>
          </a:prstGeom>
        </p:spPr>
        <p:txBody>
          <a:bodyPr vert="horz" lIns="48682" tIns="24341" rIns="48682" bIns="24341" rtlCol="0"/>
          <a:lstStyle>
            <a:lvl1pPr algn="l">
              <a:defRPr sz="600">
                <a:latin typeface="Arial" panose="020B0604020202020204" pitchFamily="34" charset="0"/>
              </a:defRPr>
            </a:lvl1pPr>
          </a:lstStyle>
          <a:p>
            <a:endParaRPr lang="en-US"/>
          </a:p>
        </p:txBody>
      </p:sp>
      <p:sp>
        <p:nvSpPr>
          <p:cNvPr id="3" name="Date Placeholder 2"/>
          <p:cNvSpPr>
            <a:spLocks noGrp="1"/>
          </p:cNvSpPr>
          <p:nvPr>
            <p:ph type="dt" idx="1"/>
          </p:nvPr>
        </p:nvSpPr>
        <p:spPr>
          <a:xfrm>
            <a:off x="5623434" y="1"/>
            <a:ext cx="4302440" cy="340647"/>
          </a:xfrm>
          <a:prstGeom prst="rect">
            <a:avLst/>
          </a:prstGeom>
        </p:spPr>
        <p:txBody>
          <a:bodyPr vert="horz" lIns="48682" tIns="24341" rIns="48682" bIns="24341" rtlCol="0"/>
          <a:lstStyle>
            <a:lvl1pPr algn="r">
              <a:defRPr sz="600">
                <a:latin typeface="Arial" panose="020B0604020202020204" pitchFamily="34" charset="0"/>
              </a:defRPr>
            </a:lvl1pPr>
          </a:lstStyle>
          <a:p>
            <a:fld id="{ADF40999-8D4B-AD45-950B-C5435E4F1340}" type="datetimeFigureOut">
              <a:rPr lang="en-US" smtClean="0"/>
              <a:pPr/>
              <a:t>5/15/2020</a:t>
            </a:fld>
            <a:endParaRPr lang="en-US"/>
          </a:p>
        </p:txBody>
      </p:sp>
      <p:sp>
        <p:nvSpPr>
          <p:cNvPr id="4" name="Slide Image Placeholder 3"/>
          <p:cNvSpPr>
            <a:spLocks noGrp="1" noRot="1" noChangeAspect="1"/>
          </p:cNvSpPr>
          <p:nvPr>
            <p:ph type="sldImg" idx="2"/>
          </p:nvPr>
        </p:nvSpPr>
        <p:spPr>
          <a:xfrm>
            <a:off x="2925763" y="850900"/>
            <a:ext cx="4076700" cy="2293938"/>
          </a:xfrm>
          <a:prstGeom prst="rect">
            <a:avLst/>
          </a:prstGeom>
          <a:noFill/>
          <a:ln w="12700">
            <a:solidFill>
              <a:prstClr val="black"/>
            </a:solidFill>
          </a:ln>
        </p:spPr>
        <p:txBody>
          <a:bodyPr vert="horz" lIns="48682" tIns="24341" rIns="48682" bIns="24341" rtlCol="0" anchor="ctr"/>
          <a:lstStyle/>
          <a:p>
            <a:endParaRPr lang="en-US"/>
          </a:p>
        </p:txBody>
      </p:sp>
      <p:sp>
        <p:nvSpPr>
          <p:cNvPr id="5" name="Notes Placeholder 4"/>
          <p:cNvSpPr>
            <a:spLocks noGrp="1"/>
          </p:cNvSpPr>
          <p:nvPr>
            <p:ph type="body" sz="quarter" idx="3"/>
          </p:nvPr>
        </p:nvSpPr>
        <p:spPr>
          <a:xfrm>
            <a:off x="992510" y="3270976"/>
            <a:ext cx="7943207" cy="2677467"/>
          </a:xfrm>
          <a:prstGeom prst="rect">
            <a:avLst/>
          </a:prstGeom>
        </p:spPr>
        <p:txBody>
          <a:bodyPr vert="horz" lIns="48682" tIns="24341" rIns="48682" bIns="2434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7029"/>
            <a:ext cx="4302440" cy="340647"/>
          </a:xfrm>
          <a:prstGeom prst="rect">
            <a:avLst/>
          </a:prstGeom>
        </p:spPr>
        <p:txBody>
          <a:bodyPr vert="horz" lIns="48682" tIns="24341" rIns="48682" bIns="24341" rtlCol="0" anchor="b"/>
          <a:lstStyle>
            <a:lvl1pPr algn="l">
              <a:defRPr sz="6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5623434" y="6457029"/>
            <a:ext cx="4302440" cy="340647"/>
          </a:xfrm>
          <a:prstGeom prst="rect">
            <a:avLst/>
          </a:prstGeom>
        </p:spPr>
        <p:txBody>
          <a:bodyPr vert="horz" lIns="48682" tIns="24341" rIns="48682" bIns="24341" rtlCol="0" anchor="b"/>
          <a:lstStyle>
            <a:lvl1pPr algn="r">
              <a:defRPr sz="600">
                <a:latin typeface="Arial" panose="020B0604020202020204" pitchFamily="34" charset="0"/>
              </a:defRPr>
            </a:lvl1pPr>
          </a:lstStyle>
          <a:p>
            <a:fld id="{570E980F-71C9-CA4F-9586-F9C2D8BE6DD3}" type="slidenum">
              <a:rPr lang="en-US" smtClean="0"/>
              <a:pPr/>
              <a:t>‹#›</a:t>
            </a:fld>
            <a:endParaRPr lang="en-US"/>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userDrawn="1"/>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a:solidFill>
                  <a:schemeClr val="bg1">
                    <a:lumMod val="50000"/>
                  </a:schemeClr>
                </a:solidFill>
              </a:rPr>
              <a:t>Image placeholders</a:t>
            </a:r>
          </a:p>
          <a:p>
            <a:pPr marL="0" lvl="1" indent="0">
              <a:spcAft>
                <a:spcPts val="99"/>
              </a:spcAft>
            </a:pPr>
            <a:r>
              <a:rPr lang="en-GB" sz="637" noProof="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a:solidFill>
                  <a:schemeClr val="bg1">
                    <a:lumMod val="50000"/>
                  </a:schemeClr>
                </a:solidFill>
              </a:rPr>
              <a:t>Select image and ‘insert’</a:t>
            </a:r>
          </a:p>
          <a:p>
            <a:pPr marL="0" lvl="2" indent="0">
              <a:spcAft>
                <a:spcPts val="99"/>
              </a:spcAft>
              <a:buFontTx/>
              <a:buNone/>
            </a:pPr>
            <a:r>
              <a:rPr lang="en-GB" sz="637" noProof="0">
                <a:solidFill>
                  <a:schemeClr val="bg1">
                    <a:lumMod val="50000"/>
                  </a:schemeClr>
                </a:solidFill>
              </a:rPr>
              <a:t>When you have reset the slide the image may need readjusting</a:t>
            </a:r>
          </a:p>
          <a:p>
            <a:pPr marL="0" lvl="1" indent="0">
              <a:spcAft>
                <a:spcPts val="99"/>
              </a:spcAft>
            </a:pPr>
            <a:r>
              <a:rPr lang="en-GB" sz="637" b="1" noProof="0">
                <a:solidFill>
                  <a:schemeClr val="bg1">
                    <a:lumMod val="50000"/>
                  </a:schemeClr>
                </a:solidFill>
              </a:rPr>
              <a:t>Insert image</a:t>
            </a:r>
          </a:p>
          <a:p>
            <a:pPr marL="0" lvl="1" indent="0">
              <a:spcAft>
                <a:spcPts val="99"/>
              </a:spcAft>
            </a:pPr>
            <a:r>
              <a:rPr lang="en-GB" sz="637" noProof="0">
                <a:solidFill>
                  <a:schemeClr val="bg1">
                    <a:lumMod val="50000"/>
                  </a:schemeClr>
                </a:solidFill>
              </a:rPr>
              <a:t>To insert an image click on the ‘picture placeholder icon’, navigate to the file and insert.</a:t>
            </a:r>
          </a:p>
          <a:p>
            <a:pPr>
              <a:spcAft>
                <a:spcPts val="99"/>
              </a:spcAft>
            </a:pPr>
            <a:r>
              <a:rPr lang="en-GB" sz="637" b="1" noProof="0">
                <a:solidFill>
                  <a:schemeClr val="bg1">
                    <a:lumMod val="50000"/>
                  </a:schemeClr>
                </a:solidFill>
              </a:rPr>
              <a:t>Crop image</a:t>
            </a:r>
          </a:p>
          <a:p>
            <a:pPr marL="0" lvl="1" indent="0">
              <a:spcAft>
                <a:spcPts val="99"/>
              </a:spcAft>
            </a:pPr>
            <a:r>
              <a:rPr lang="en-GB" sz="637" noProof="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a:solidFill>
                  <a:schemeClr val="bg1">
                    <a:lumMod val="50000"/>
                  </a:schemeClr>
                </a:solidFill>
              </a:rPr>
              <a:t>Select ‘Crop’</a:t>
            </a:r>
          </a:p>
          <a:p>
            <a:pPr marL="0" indent="0">
              <a:spcAft>
                <a:spcPts val="102"/>
              </a:spcAft>
              <a:buFont typeface="Arial" pitchFamily="34" charset="0"/>
              <a:buNone/>
            </a:pPr>
            <a:r>
              <a:rPr lang="en-GB" sz="637" b="1" noProof="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a:solidFill>
                <a:schemeClr val="bg1">
                  <a:lumMod val="50000"/>
                </a:schemeClr>
              </a:solidFill>
              <a:latin typeface="+mn-lt"/>
              <a:ea typeface="+mn-ea"/>
              <a:cs typeface="+mn-cs"/>
            </a:endParaRPr>
          </a:p>
          <a:p>
            <a:pPr>
              <a:spcAft>
                <a:spcPts val="102"/>
              </a:spcAft>
            </a:pPr>
            <a:endParaRPr lang="en-GB" sz="637" kern="1200" noProof="0">
              <a:solidFill>
                <a:schemeClr val="bg1">
                  <a:lumMod val="50000"/>
                </a:schemeClr>
              </a:solidFill>
              <a:latin typeface="+mn-lt"/>
              <a:ea typeface="+mn-ea"/>
              <a:cs typeface="+mn-cs"/>
            </a:endParaRPr>
          </a:p>
          <a:p>
            <a:pPr>
              <a:spcAft>
                <a:spcPts val="102"/>
              </a:spcAft>
            </a:pPr>
            <a:r>
              <a:rPr lang="en-GB" sz="637" kern="1200" noProof="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a:p>
        </p:txBody>
      </p:sp>
    </p:spTree>
    <p:extLst>
      <p:ext uri="{BB962C8B-B14F-4D97-AF65-F5344CB8AC3E}">
        <p14:creationId xmlns:p14="http://schemas.microsoft.com/office/powerpoint/2010/main" val="24383982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5" name="Guidance note">
            <a:extLst>
              <a:ext uri="{FF2B5EF4-FFF2-40B4-BE49-F238E27FC236}">
                <a16:creationId xmlns:a16="http://schemas.microsoft.com/office/drawing/2014/main" id="{4C75A555-DA44-4479-9698-0614FBA84EB2}"/>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344477171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5" name="Guidance note">
            <a:extLst>
              <a:ext uri="{FF2B5EF4-FFF2-40B4-BE49-F238E27FC236}">
                <a16:creationId xmlns:a16="http://schemas.microsoft.com/office/drawing/2014/main" id="{8D653A98-CF56-446A-9721-D28CD48D3FD4}"/>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07306799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2" name="Guidance note">
            <a:extLst>
              <a:ext uri="{FF2B5EF4-FFF2-40B4-BE49-F238E27FC236}">
                <a16:creationId xmlns:a16="http://schemas.microsoft.com/office/drawing/2014/main" id="{F6BD485F-7180-4CEC-839E-F9483AEAF584}"/>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3" name="Guidance note">
            <a:extLst>
              <a:ext uri="{FF2B5EF4-FFF2-40B4-BE49-F238E27FC236}">
                <a16:creationId xmlns:a16="http://schemas.microsoft.com/office/drawing/2014/main" id="{C6220EA2-47DD-43D0-9331-5CA1710205F1}"/>
              </a:ext>
            </a:extLst>
          </p:cNvPr>
          <p:cNvGrpSpPr/>
          <p:nvPr userDrawn="1"/>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a:t> </a:t>
            </a:r>
          </a:p>
        </p:txBody>
      </p:sp>
      <p:grpSp>
        <p:nvGrpSpPr>
          <p:cNvPr id="25" name="Guidance note">
            <a:extLst>
              <a:ext uri="{FF2B5EF4-FFF2-40B4-BE49-F238E27FC236}">
                <a16:creationId xmlns:a16="http://schemas.microsoft.com/office/drawing/2014/main" id="{2B9602E7-D537-490B-9711-4C94A1263400}"/>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351651383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8" name="Guidance note">
            <a:extLst>
              <a:ext uri="{FF2B5EF4-FFF2-40B4-BE49-F238E27FC236}">
                <a16:creationId xmlns:a16="http://schemas.microsoft.com/office/drawing/2014/main" id="{053114DC-01DB-4172-B8B9-F6B6A6FCE692}"/>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59225872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8" name="Guidance note">
            <a:extLst>
              <a:ext uri="{FF2B5EF4-FFF2-40B4-BE49-F238E27FC236}">
                <a16:creationId xmlns:a16="http://schemas.microsoft.com/office/drawing/2014/main" id="{8F8469DA-FA58-409C-8234-09A9506501FE}"/>
              </a:ext>
            </a:extLst>
          </p:cNvPr>
          <p:cNvGrpSpPr/>
          <p:nvPr userDrawn="1"/>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347135" y="1060666"/>
            <a:ext cx="8449732" cy="1210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E983326-A70F-4957-A3ED-4F2F5C0FDFC2}" type="datetime1">
              <a:rPr lang="en-US"/>
              <a:pPr>
                <a:defRPr/>
              </a:pPr>
              <a:t>5/15/2020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D2633F-9E37-4580-B197-799DECA1053C}" type="slidenum">
              <a:rPr lang="en-US" altLang="en-US"/>
              <a:pPr>
                <a:defRPr/>
              </a:pPr>
              <a:t>‹#›</a:t>
            </a:fld>
            <a:endParaRPr lang="en-US" altLang="en-US"/>
          </a:p>
        </p:txBody>
      </p:sp>
    </p:spTree>
    <p:extLst>
      <p:ext uri="{BB962C8B-B14F-4D97-AF65-F5344CB8AC3E}">
        <p14:creationId xmlns:p14="http://schemas.microsoft.com/office/powerpoint/2010/main" val="629946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590"/>
          <a:stretch/>
        </p:blipFill>
        <p:spPr>
          <a:xfrm>
            <a:off x="0" y="1"/>
            <a:ext cx="9144000" cy="5147534"/>
          </a:xfrm>
          <a:prstGeom prst="rect">
            <a:avLst/>
          </a:prstGeom>
        </p:spPr>
      </p:pic>
      <p:sp>
        <p:nvSpPr>
          <p:cNvPr id="8" name="Rectangle 7"/>
          <p:cNvSpPr/>
          <p:nvPr userDrawn="1"/>
        </p:nvSpPr>
        <p:spPr>
          <a:xfrm>
            <a:off x="-53266" y="998738"/>
            <a:ext cx="9197266" cy="376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4"/>
          </a:p>
        </p:txBody>
      </p:sp>
      <p:sp>
        <p:nvSpPr>
          <p:cNvPr id="2" name="Title 1"/>
          <p:cNvSpPr>
            <a:spLocks noGrp="1"/>
          </p:cNvSpPr>
          <p:nvPr>
            <p:ph type="title" hasCustomPrompt="1"/>
          </p:nvPr>
        </p:nvSpPr>
        <p:spPr>
          <a:xfrm>
            <a:off x="643813" y="4813872"/>
            <a:ext cx="8258270" cy="273844"/>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sz="1200" baseline="0">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a:t>Add presentation title here</a:t>
            </a:r>
            <a:endParaRPr lang="en-GB"/>
          </a:p>
        </p:txBody>
      </p:sp>
      <p:sp>
        <p:nvSpPr>
          <p:cNvPr id="9" name="Slide Number Placeholder 6"/>
          <p:cNvSpPr>
            <a:spLocks noGrp="1"/>
          </p:cNvSpPr>
          <p:nvPr>
            <p:ph type="sldNum" sz="quarter" idx="12"/>
          </p:nvPr>
        </p:nvSpPr>
        <p:spPr>
          <a:xfrm>
            <a:off x="168985" y="4813872"/>
            <a:ext cx="465818" cy="273844"/>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66F0D756-37D6-48FF-A3A3-FEAB76692BFF}" type="slidenum">
              <a:rPr lang="en-GB" smtClean="0"/>
              <a:pPr/>
              <a:t>‹#›</a:t>
            </a:fld>
            <a:endParaRPr lang="en-GB"/>
          </a:p>
        </p:txBody>
      </p:sp>
    </p:spTree>
    <p:extLst>
      <p:ext uri="{BB962C8B-B14F-4D97-AF65-F5344CB8AC3E}">
        <p14:creationId xmlns:p14="http://schemas.microsoft.com/office/powerpoint/2010/main" val="1896936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590"/>
          <a:stretch/>
        </p:blipFill>
        <p:spPr>
          <a:xfrm>
            <a:off x="0" y="1"/>
            <a:ext cx="9144000" cy="5147534"/>
          </a:xfrm>
          <a:prstGeom prst="rect">
            <a:avLst/>
          </a:prstGeom>
        </p:spPr>
      </p:pic>
      <p:sp>
        <p:nvSpPr>
          <p:cNvPr id="8" name="Rectangle 7"/>
          <p:cNvSpPr/>
          <p:nvPr userDrawn="1"/>
        </p:nvSpPr>
        <p:spPr>
          <a:xfrm>
            <a:off x="-53266" y="998738"/>
            <a:ext cx="9197266" cy="376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4"/>
          </a:p>
        </p:txBody>
      </p:sp>
      <p:sp>
        <p:nvSpPr>
          <p:cNvPr id="2" name="Title 1"/>
          <p:cNvSpPr>
            <a:spLocks noGrp="1"/>
          </p:cNvSpPr>
          <p:nvPr>
            <p:ph type="title" hasCustomPrompt="1"/>
          </p:nvPr>
        </p:nvSpPr>
        <p:spPr>
          <a:xfrm>
            <a:off x="643813" y="4813872"/>
            <a:ext cx="8258270" cy="273844"/>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sz="1200" baseline="0">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a:t>Add presentation title here</a:t>
            </a:r>
            <a:endParaRPr lang="en-GB"/>
          </a:p>
        </p:txBody>
      </p:sp>
      <p:sp>
        <p:nvSpPr>
          <p:cNvPr id="9" name="Slide Number Placeholder 6"/>
          <p:cNvSpPr>
            <a:spLocks noGrp="1"/>
          </p:cNvSpPr>
          <p:nvPr>
            <p:ph type="sldNum" sz="quarter" idx="12"/>
          </p:nvPr>
        </p:nvSpPr>
        <p:spPr>
          <a:xfrm>
            <a:off x="168985" y="4813872"/>
            <a:ext cx="465818" cy="273844"/>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66F0D756-37D6-48FF-A3A3-FEAB76692BFF}" type="slidenum">
              <a:rPr lang="en-GB" smtClean="0"/>
              <a:pPr/>
              <a:t>‹#›</a:t>
            </a:fld>
            <a:endParaRPr lang="en-GB"/>
          </a:p>
        </p:txBody>
      </p:sp>
    </p:spTree>
    <p:extLst>
      <p:ext uri="{BB962C8B-B14F-4D97-AF65-F5344CB8AC3E}">
        <p14:creationId xmlns:p14="http://schemas.microsoft.com/office/powerpoint/2010/main" val="383304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a:solidFill>
                  <a:schemeClr val="bg1">
                    <a:lumMod val="50000"/>
                  </a:schemeClr>
                </a:solidFill>
              </a:rPr>
              <a:t>Image placeholders</a:t>
            </a:r>
          </a:p>
          <a:p>
            <a:pPr marL="0" lvl="1" indent="0">
              <a:spcAft>
                <a:spcPts val="99"/>
              </a:spcAft>
            </a:pPr>
            <a:r>
              <a:rPr lang="en-GB" sz="637" noProof="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a:solidFill>
                  <a:schemeClr val="bg1">
                    <a:lumMod val="50000"/>
                  </a:schemeClr>
                </a:solidFill>
              </a:rPr>
              <a:t>Select image and ‘insert’</a:t>
            </a:r>
          </a:p>
          <a:p>
            <a:pPr marL="0" lvl="2" indent="0">
              <a:spcAft>
                <a:spcPts val="99"/>
              </a:spcAft>
              <a:buFontTx/>
              <a:buNone/>
            </a:pPr>
            <a:r>
              <a:rPr lang="en-GB" sz="637" noProof="0">
                <a:solidFill>
                  <a:schemeClr val="bg1">
                    <a:lumMod val="50000"/>
                  </a:schemeClr>
                </a:solidFill>
              </a:rPr>
              <a:t>When you have reset the slide the image may need readjusting</a:t>
            </a:r>
          </a:p>
          <a:p>
            <a:pPr marL="0" lvl="1" indent="0">
              <a:spcAft>
                <a:spcPts val="99"/>
              </a:spcAft>
            </a:pPr>
            <a:r>
              <a:rPr lang="en-GB" sz="637" b="1" noProof="0">
                <a:solidFill>
                  <a:schemeClr val="bg1">
                    <a:lumMod val="50000"/>
                  </a:schemeClr>
                </a:solidFill>
              </a:rPr>
              <a:t>Insert image</a:t>
            </a:r>
          </a:p>
          <a:p>
            <a:pPr marL="0" lvl="1" indent="0">
              <a:spcAft>
                <a:spcPts val="99"/>
              </a:spcAft>
            </a:pPr>
            <a:r>
              <a:rPr lang="en-GB" sz="637" noProof="0">
                <a:solidFill>
                  <a:schemeClr val="bg1">
                    <a:lumMod val="50000"/>
                  </a:schemeClr>
                </a:solidFill>
              </a:rPr>
              <a:t>To insert an image click on the ‘picture placeholder icon’, navigate to the file and insert.</a:t>
            </a:r>
          </a:p>
          <a:p>
            <a:pPr>
              <a:spcAft>
                <a:spcPts val="99"/>
              </a:spcAft>
            </a:pPr>
            <a:r>
              <a:rPr lang="en-GB" sz="637" b="1" noProof="0">
                <a:solidFill>
                  <a:schemeClr val="bg1">
                    <a:lumMod val="50000"/>
                  </a:schemeClr>
                </a:solidFill>
              </a:rPr>
              <a:t>Crop image</a:t>
            </a:r>
          </a:p>
          <a:p>
            <a:pPr marL="0" lvl="1" indent="0">
              <a:spcAft>
                <a:spcPts val="99"/>
              </a:spcAft>
            </a:pPr>
            <a:r>
              <a:rPr lang="en-GB" sz="637" noProof="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a:solidFill>
                  <a:schemeClr val="bg1">
                    <a:lumMod val="50000"/>
                  </a:schemeClr>
                </a:solidFill>
              </a:rPr>
              <a:t>Select ‘Crop’</a:t>
            </a:r>
          </a:p>
          <a:p>
            <a:pPr marL="0" indent="0">
              <a:spcAft>
                <a:spcPts val="102"/>
              </a:spcAft>
              <a:buFont typeface="Arial" pitchFamily="34" charset="0"/>
              <a:buNone/>
            </a:pPr>
            <a:r>
              <a:rPr lang="en-GB" sz="637" b="1" noProof="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a:solidFill>
                <a:schemeClr val="bg1">
                  <a:lumMod val="50000"/>
                </a:schemeClr>
              </a:solidFill>
              <a:latin typeface="+mn-lt"/>
              <a:ea typeface="+mn-ea"/>
              <a:cs typeface="+mn-cs"/>
            </a:endParaRPr>
          </a:p>
          <a:p>
            <a:pPr>
              <a:spcAft>
                <a:spcPts val="102"/>
              </a:spcAft>
            </a:pPr>
            <a:endParaRPr lang="en-GB" sz="637" kern="1200" noProof="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a:p>
        </p:txBody>
      </p:sp>
    </p:spTree>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590"/>
          <a:stretch/>
        </p:blipFill>
        <p:spPr>
          <a:xfrm>
            <a:off x="0" y="1"/>
            <a:ext cx="9144000" cy="5147534"/>
          </a:xfrm>
          <a:prstGeom prst="rect">
            <a:avLst/>
          </a:prstGeom>
        </p:spPr>
      </p:pic>
      <p:sp>
        <p:nvSpPr>
          <p:cNvPr id="8" name="Rectangle 7"/>
          <p:cNvSpPr/>
          <p:nvPr userDrawn="1"/>
        </p:nvSpPr>
        <p:spPr>
          <a:xfrm>
            <a:off x="-53266" y="998738"/>
            <a:ext cx="9197266" cy="376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4"/>
          </a:p>
        </p:txBody>
      </p:sp>
      <p:sp>
        <p:nvSpPr>
          <p:cNvPr id="2" name="Title 1"/>
          <p:cNvSpPr>
            <a:spLocks noGrp="1"/>
          </p:cNvSpPr>
          <p:nvPr>
            <p:ph type="title" hasCustomPrompt="1"/>
          </p:nvPr>
        </p:nvSpPr>
        <p:spPr>
          <a:xfrm>
            <a:off x="643813" y="4813872"/>
            <a:ext cx="8258270" cy="273844"/>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sz="1200" baseline="0">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a:t>Add presentation title here</a:t>
            </a:r>
            <a:endParaRPr lang="en-GB"/>
          </a:p>
        </p:txBody>
      </p:sp>
      <p:sp>
        <p:nvSpPr>
          <p:cNvPr id="9" name="Slide Number Placeholder 6"/>
          <p:cNvSpPr>
            <a:spLocks noGrp="1"/>
          </p:cNvSpPr>
          <p:nvPr>
            <p:ph type="sldNum" sz="quarter" idx="12"/>
          </p:nvPr>
        </p:nvSpPr>
        <p:spPr>
          <a:xfrm>
            <a:off x="168985" y="4813872"/>
            <a:ext cx="465818" cy="273844"/>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66F0D756-37D6-48FF-A3A3-FEAB76692BFF}" type="slidenum">
              <a:rPr lang="en-GB" smtClean="0"/>
              <a:pPr/>
              <a:t>‹#›</a:t>
            </a:fld>
            <a:endParaRPr lang="en-GB"/>
          </a:p>
        </p:txBody>
      </p:sp>
    </p:spTree>
    <p:extLst>
      <p:ext uri="{BB962C8B-B14F-4D97-AF65-F5344CB8AC3E}">
        <p14:creationId xmlns:p14="http://schemas.microsoft.com/office/powerpoint/2010/main" val="2203585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590"/>
          <a:stretch/>
        </p:blipFill>
        <p:spPr>
          <a:xfrm>
            <a:off x="0" y="1"/>
            <a:ext cx="9144000" cy="5147534"/>
          </a:xfrm>
          <a:prstGeom prst="rect">
            <a:avLst/>
          </a:prstGeom>
        </p:spPr>
      </p:pic>
      <p:sp>
        <p:nvSpPr>
          <p:cNvPr id="8" name="Rectangle 7"/>
          <p:cNvSpPr/>
          <p:nvPr userDrawn="1"/>
        </p:nvSpPr>
        <p:spPr>
          <a:xfrm>
            <a:off x="-53266" y="998738"/>
            <a:ext cx="9197266" cy="376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4"/>
          </a:p>
        </p:txBody>
      </p:sp>
      <p:sp>
        <p:nvSpPr>
          <p:cNvPr id="2" name="Title 1"/>
          <p:cNvSpPr>
            <a:spLocks noGrp="1"/>
          </p:cNvSpPr>
          <p:nvPr>
            <p:ph type="title" hasCustomPrompt="1"/>
          </p:nvPr>
        </p:nvSpPr>
        <p:spPr>
          <a:xfrm>
            <a:off x="643813" y="4813872"/>
            <a:ext cx="8258270" cy="273844"/>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sz="1200" baseline="0">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a:t>Add presentation title here</a:t>
            </a:r>
            <a:endParaRPr lang="en-GB"/>
          </a:p>
        </p:txBody>
      </p:sp>
      <p:sp>
        <p:nvSpPr>
          <p:cNvPr id="9" name="Slide Number Placeholder 6"/>
          <p:cNvSpPr>
            <a:spLocks noGrp="1"/>
          </p:cNvSpPr>
          <p:nvPr>
            <p:ph type="sldNum" sz="quarter" idx="12"/>
          </p:nvPr>
        </p:nvSpPr>
        <p:spPr>
          <a:xfrm>
            <a:off x="168985" y="4813872"/>
            <a:ext cx="465818" cy="273844"/>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66F0D756-37D6-48FF-A3A3-FEAB76692BFF}" type="slidenum">
              <a:rPr lang="en-GB" smtClean="0"/>
              <a:pPr/>
              <a:t>‹#›</a:t>
            </a:fld>
            <a:endParaRPr lang="en-GB"/>
          </a:p>
        </p:txBody>
      </p:sp>
    </p:spTree>
    <p:extLst>
      <p:ext uri="{BB962C8B-B14F-4D97-AF65-F5344CB8AC3E}">
        <p14:creationId xmlns:p14="http://schemas.microsoft.com/office/powerpoint/2010/main" val="594446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590"/>
          <a:stretch/>
        </p:blipFill>
        <p:spPr>
          <a:xfrm>
            <a:off x="0" y="1"/>
            <a:ext cx="9144000" cy="5147534"/>
          </a:xfrm>
          <a:prstGeom prst="rect">
            <a:avLst/>
          </a:prstGeom>
        </p:spPr>
      </p:pic>
      <p:sp>
        <p:nvSpPr>
          <p:cNvPr id="8" name="Rectangle 7"/>
          <p:cNvSpPr/>
          <p:nvPr userDrawn="1"/>
        </p:nvSpPr>
        <p:spPr>
          <a:xfrm>
            <a:off x="-53266" y="998738"/>
            <a:ext cx="9197266" cy="376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4"/>
          </a:p>
        </p:txBody>
      </p:sp>
      <p:sp>
        <p:nvSpPr>
          <p:cNvPr id="2" name="Title 1"/>
          <p:cNvSpPr>
            <a:spLocks noGrp="1"/>
          </p:cNvSpPr>
          <p:nvPr>
            <p:ph type="title" hasCustomPrompt="1"/>
          </p:nvPr>
        </p:nvSpPr>
        <p:spPr>
          <a:xfrm>
            <a:off x="643813" y="4813872"/>
            <a:ext cx="8258270" cy="273844"/>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sz="1200" baseline="0">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a:t>Add presentation title here</a:t>
            </a:r>
            <a:endParaRPr lang="en-GB"/>
          </a:p>
        </p:txBody>
      </p:sp>
      <p:sp>
        <p:nvSpPr>
          <p:cNvPr id="9" name="Slide Number Placeholder 6"/>
          <p:cNvSpPr>
            <a:spLocks noGrp="1"/>
          </p:cNvSpPr>
          <p:nvPr>
            <p:ph type="sldNum" sz="quarter" idx="12"/>
          </p:nvPr>
        </p:nvSpPr>
        <p:spPr>
          <a:xfrm>
            <a:off x="168985" y="4813872"/>
            <a:ext cx="465818" cy="273844"/>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66F0D756-37D6-48FF-A3A3-FEAB76692BFF}" type="slidenum">
              <a:rPr lang="en-GB" smtClean="0"/>
              <a:pPr/>
              <a:t>‹#›</a:t>
            </a:fld>
            <a:endParaRPr lang="en-GB"/>
          </a:p>
        </p:txBody>
      </p:sp>
    </p:spTree>
    <p:extLst>
      <p:ext uri="{BB962C8B-B14F-4D97-AF65-F5344CB8AC3E}">
        <p14:creationId xmlns:p14="http://schemas.microsoft.com/office/powerpoint/2010/main" val="4147479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590"/>
          <a:stretch/>
        </p:blipFill>
        <p:spPr>
          <a:xfrm>
            <a:off x="0" y="1"/>
            <a:ext cx="9144000" cy="5147534"/>
          </a:xfrm>
          <a:prstGeom prst="rect">
            <a:avLst/>
          </a:prstGeom>
        </p:spPr>
      </p:pic>
      <p:sp>
        <p:nvSpPr>
          <p:cNvPr id="8" name="Rectangle 7"/>
          <p:cNvSpPr/>
          <p:nvPr userDrawn="1"/>
        </p:nvSpPr>
        <p:spPr>
          <a:xfrm>
            <a:off x="-53266" y="998738"/>
            <a:ext cx="9197266" cy="376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4"/>
          </a:p>
        </p:txBody>
      </p:sp>
      <p:sp>
        <p:nvSpPr>
          <p:cNvPr id="2" name="Title 1"/>
          <p:cNvSpPr>
            <a:spLocks noGrp="1"/>
          </p:cNvSpPr>
          <p:nvPr>
            <p:ph type="title" hasCustomPrompt="1"/>
          </p:nvPr>
        </p:nvSpPr>
        <p:spPr>
          <a:xfrm>
            <a:off x="643813" y="4813872"/>
            <a:ext cx="8258270" cy="273844"/>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sz="1200" baseline="0">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a:t>Add presentation title here</a:t>
            </a:r>
            <a:endParaRPr lang="en-GB"/>
          </a:p>
        </p:txBody>
      </p:sp>
      <p:sp>
        <p:nvSpPr>
          <p:cNvPr id="9" name="Slide Number Placeholder 6"/>
          <p:cNvSpPr>
            <a:spLocks noGrp="1"/>
          </p:cNvSpPr>
          <p:nvPr>
            <p:ph type="sldNum" sz="quarter" idx="12"/>
          </p:nvPr>
        </p:nvSpPr>
        <p:spPr>
          <a:xfrm>
            <a:off x="168985" y="4813872"/>
            <a:ext cx="465818" cy="273844"/>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66F0D756-37D6-48FF-A3A3-FEAB76692BFF}" type="slidenum">
              <a:rPr lang="en-GB" smtClean="0"/>
              <a:pPr/>
              <a:t>‹#›</a:t>
            </a:fld>
            <a:endParaRPr lang="en-GB"/>
          </a:p>
        </p:txBody>
      </p:sp>
    </p:spTree>
    <p:extLst>
      <p:ext uri="{BB962C8B-B14F-4D97-AF65-F5344CB8AC3E}">
        <p14:creationId xmlns:p14="http://schemas.microsoft.com/office/powerpoint/2010/main" val="3381221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590"/>
          <a:stretch/>
        </p:blipFill>
        <p:spPr>
          <a:xfrm>
            <a:off x="0" y="1"/>
            <a:ext cx="9144000" cy="5147534"/>
          </a:xfrm>
          <a:prstGeom prst="rect">
            <a:avLst/>
          </a:prstGeom>
        </p:spPr>
      </p:pic>
      <p:sp>
        <p:nvSpPr>
          <p:cNvPr id="8" name="Rectangle 7"/>
          <p:cNvSpPr/>
          <p:nvPr userDrawn="1"/>
        </p:nvSpPr>
        <p:spPr>
          <a:xfrm>
            <a:off x="-53266" y="998738"/>
            <a:ext cx="9197266" cy="3761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4"/>
          </a:p>
        </p:txBody>
      </p:sp>
      <p:sp>
        <p:nvSpPr>
          <p:cNvPr id="2" name="Title 1"/>
          <p:cNvSpPr>
            <a:spLocks noGrp="1"/>
          </p:cNvSpPr>
          <p:nvPr>
            <p:ph type="title" hasCustomPrompt="1"/>
          </p:nvPr>
        </p:nvSpPr>
        <p:spPr>
          <a:xfrm>
            <a:off x="643813" y="4813872"/>
            <a:ext cx="8258270" cy="273844"/>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sz="1200" baseline="0">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a:t>Add presentation title here</a:t>
            </a:r>
            <a:endParaRPr lang="en-GB"/>
          </a:p>
        </p:txBody>
      </p:sp>
      <p:sp>
        <p:nvSpPr>
          <p:cNvPr id="9" name="Slide Number Placeholder 6"/>
          <p:cNvSpPr>
            <a:spLocks noGrp="1"/>
          </p:cNvSpPr>
          <p:nvPr>
            <p:ph type="sldNum" sz="quarter" idx="12"/>
          </p:nvPr>
        </p:nvSpPr>
        <p:spPr>
          <a:xfrm>
            <a:off x="168985" y="4813872"/>
            <a:ext cx="465818" cy="273844"/>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66F0D756-37D6-48FF-A3A3-FEAB76692BFF}" type="slidenum">
              <a:rPr lang="en-GB" smtClean="0"/>
              <a:pPr/>
              <a:t>‹#›</a:t>
            </a:fld>
            <a:endParaRPr lang="en-GB"/>
          </a:p>
        </p:txBody>
      </p:sp>
    </p:spTree>
    <p:extLst>
      <p:ext uri="{BB962C8B-B14F-4D97-AF65-F5344CB8AC3E}">
        <p14:creationId xmlns:p14="http://schemas.microsoft.com/office/powerpoint/2010/main" val="349951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userDrawn="1"/>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a:solidFill>
                  <a:schemeClr val="bg1">
                    <a:lumMod val="50000"/>
                  </a:schemeClr>
                </a:solidFill>
              </a:rPr>
              <a:t>Image placeholders</a:t>
            </a:r>
          </a:p>
          <a:p>
            <a:pPr marL="0" lvl="1" indent="0">
              <a:spcAft>
                <a:spcPts val="99"/>
              </a:spcAft>
            </a:pPr>
            <a:r>
              <a:rPr lang="en-GB" sz="637" noProof="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a:solidFill>
                  <a:schemeClr val="bg1">
                    <a:lumMod val="50000"/>
                  </a:schemeClr>
                </a:solidFill>
              </a:rPr>
              <a:t>Select image and ‘insert’</a:t>
            </a:r>
          </a:p>
          <a:p>
            <a:pPr marL="0" lvl="2" indent="0">
              <a:spcAft>
                <a:spcPts val="99"/>
              </a:spcAft>
              <a:buFontTx/>
              <a:buNone/>
            </a:pPr>
            <a:r>
              <a:rPr lang="en-GB" sz="637" noProof="0">
                <a:solidFill>
                  <a:schemeClr val="bg1">
                    <a:lumMod val="50000"/>
                  </a:schemeClr>
                </a:solidFill>
              </a:rPr>
              <a:t>When you have reset the slide the image may need readjusting</a:t>
            </a:r>
          </a:p>
          <a:p>
            <a:pPr marL="0" lvl="1" indent="0">
              <a:spcAft>
                <a:spcPts val="99"/>
              </a:spcAft>
            </a:pPr>
            <a:r>
              <a:rPr lang="en-GB" sz="637" b="1" noProof="0">
                <a:solidFill>
                  <a:schemeClr val="bg1">
                    <a:lumMod val="50000"/>
                  </a:schemeClr>
                </a:solidFill>
              </a:rPr>
              <a:t>Insert image</a:t>
            </a:r>
          </a:p>
          <a:p>
            <a:pPr marL="0" lvl="1" indent="0">
              <a:spcAft>
                <a:spcPts val="99"/>
              </a:spcAft>
            </a:pPr>
            <a:r>
              <a:rPr lang="en-GB" sz="637" noProof="0">
                <a:solidFill>
                  <a:schemeClr val="bg1">
                    <a:lumMod val="50000"/>
                  </a:schemeClr>
                </a:solidFill>
              </a:rPr>
              <a:t>To insert an image click on the ‘picture placeholder icon’, navigate to the file and insert.</a:t>
            </a:r>
          </a:p>
          <a:p>
            <a:pPr>
              <a:spcAft>
                <a:spcPts val="99"/>
              </a:spcAft>
            </a:pPr>
            <a:r>
              <a:rPr lang="en-GB" sz="637" b="1" noProof="0">
                <a:solidFill>
                  <a:schemeClr val="bg1">
                    <a:lumMod val="50000"/>
                  </a:schemeClr>
                </a:solidFill>
              </a:rPr>
              <a:t>Crop image</a:t>
            </a:r>
          </a:p>
          <a:p>
            <a:pPr marL="0" lvl="1" indent="0">
              <a:spcAft>
                <a:spcPts val="99"/>
              </a:spcAft>
            </a:pPr>
            <a:r>
              <a:rPr lang="en-GB" sz="637" noProof="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a:solidFill>
                  <a:schemeClr val="bg1">
                    <a:lumMod val="50000"/>
                  </a:schemeClr>
                </a:solidFill>
              </a:rPr>
              <a:t>Select ‘Crop’</a:t>
            </a:r>
          </a:p>
          <a:p>
            <a:pPr marL="0" indent="0">
              <a:spcAft>
                <a:spcPts val="102"/>
              </a:spcAft>
              <a:buFont typeface="Arial" pitchFamily="34" charset="0"/>
              <a:buNone/>
            </a:pPr>
            <a:r>
              <a:rPr lang="en-GB" sz="637" b="1" noProof="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a:solidFill>
                <a:schemeClr val="bg1">
                  <a:lumMod val="50000"/>
                </a:schemeClr>
              </a:solidFill>
              <a:latin typeface="+mn-lt"/>
              <a:ea typeface="+mn-ea"/>
              <a:cs typeface="+mn-cs"/>
            </a:endParaRPr>
          </a:p>
          <a:p>
            <a:pPr>
              <a:spcAft>
                <a:spcPts val="102"/>
              </a:spcAft>
            </a:pPr>
            <a:endParaRPr lang="en-GB" sz="637" kern="1200" noProof="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userDrawn="1"/>
        </p:nvSpPr>
        <p:spPr>
          <a:xfrm>
            <a:off x="9419215" y="2545718"/>
            <a:ext cx="1752087" cy="98040"/>
          </a:xfrm>
          <a:prstGeom prst="rect">
            <a:avLst/>
          </a:prstGeom>
          <a:noFill/>
        </p:spPr>
        <p:txBody>
          <a:bodyPr wrap="square" lIns="0" tIns="0" rIns="0" bIns="0" rtlCol="0" anchor="ctr">
            <a:spAutoFit/>
          </a:bodyPr>
          <a:lstStyle/>
          <a:p>
            <a:r>
              <a:rPr lang="en-GB" sz="637">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userDrawn="1"/>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DD4BF8BF-9CAC-4BF8-B555-D6E364C618FB}"/>
              </a:ext>
            </a:extLst>
          </p:cNvPr>
          <p:cNvPicPr>
            <a:picLocks noChangeAspect="1"/>
          </p:cNvPicPr>
          <p:nvPr userDrawn="1"/>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a:p>
        </p:txBody>
      </p:sp>
      <p:grpSp>
        <p:nvGrpSpPr>
          <p:cNvPr id="10" name="Guidance note">
            <a:extLst>
              <a:ext uri="{FF2B5EF4-FFF2-40B4-BE49-F238E27FC236}">
                <a16:creationId xmlns:a16="http://schemas.microsoft.com/office/drawing/2014/main" id="{632E5E5C-A081-4838-96EC-2018DFBEF9DF}"/>
              </a:ext>
            </a:extLst>
          </p:cNvPr>
          <p:cNvGrpSpPr/>
          <p:nvPr userDrawn="1"/>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3990842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4" name="Guidance note">
            <a:extLst>
              <a:ext uri="{FF2B5EF4-FFF2-40B4-BE49-F238E27FC236}">
                <a16:creationId xmlns:a16="http://schemas.microsoft.com/office/drawing/2014/main" id="{F560F193-177D-4395-B1BB-A42292DDC151}"/>
              </a:ext>
            </a:extLst>
          </p:cNvPr>
          <p:cNvGrpSpPr/>
          <p:nvPr userDrawn="1"/>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51899343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5" name="Guidance note">
            <a:extLst>
              <a:ext uri="{FF2B5EF4-FFF2-40B4-BE49-F238E27FC236}">
                <a16:creationId xmlns:a16="http://schemas.microsoft.com/office/drawing/2014/main" id="{8D58E090-A402-4396-9C34-AACC618598E9}"/>
              </a:ext>
            </a:extLst>
          </p:cNvPr>
          <p:cNvGrpSpPr/>
          <p:nvPr userDrawn="1"/>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23853093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a:t>INSERT PICTURE</a:t>
            </a:r>
          </a:p>
        </p:txBody>
      </p:sp>
      <p:grpSp>
        <p:nvGrpSpPr>
          <p:cNvPr id="22" name="Guidance note">
            <a:extLst>
              <a:ext uri="{FF2B5EF4-FFF2-40B4-BE49-F238E27FC236}">
                <a16:creationId xmlns:a16="http://schemas.microsoft.com/office/drawing/2014/main" id="{01782A72-73F6-4D14-8B35-52467DA934D1}"/>
              </a:ext>
            </a:extLst>
          </p:cNvPr>
          <p:cNvGrpSpPr/>
          <p:nvPr userDrawn="1"/>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a:solidFill>
                    <a:schemeClr val="bg1">
                      <a:lumMod val="50000"/>
                    </a:schemeClr>
                  </a:solidFill>
                  <a:latin typeface="+mj-lt"/>
                </a:rPr>
                <a:t>Reapplying the Slide Layout</a:t>
              </a:r>
            </a:p>
            <a:p>
              <a:pPr marL="722" lvl="2">
                <a:spcAft>
                  <a:spcPts val="136"/>
                </a:spcAft>
              </a:pPr>
              <a:r>
                <a:rPr lang="en-GB" sz="64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a:solidFill>
                    <a:schemeClr val="bg1">
                      <a:lumMod val="50000"/>
                    </a:schemeClr>
                  </a:solidFill>
                </a:rPr>
                <a:t>Select the layout you require</a:t>
              </a:r>
            </a:p>
            <a:p>
              <a:pPr marL="722" lvl="2">
                <a:spcAft>
                  <a:spcPts val="136"/>
                </a:spcAft>
              </a:pPr>
              <a:r>
                <a:rPr lang="en-GB" sz="640" b="1">
                  <a:solidFill>
                    <a:schemeClr val="bg1">
                      <a:lumMod val="50000"/>
                    </a:schemeClr>
                  </a:solidFill>
                  <a:latin typeface="+mj-lt"/>
                </a:rPr>
                <a:t>Text bullet formatting</a:t>
              </a:r>
            </a:p>
            <a:p>
              <a:pPr marL="722" lvl="2">
                <a:spcAft>
                  <a:spcPts val="136"/>
                </a:spcAft>
              </a:pPr>
              <a:r>
                <a:rPr lang="en-GB" sz="64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endParaRPr lang="en-GB" sz="640">
                <a:solidFill>
                  <a:schemeClr val="bg1">
                    <a:lumMod val="50000"/>
                  </a:schemeClr>
                </a:solidFill>
              </a:endParaRPr>
            </a:p>
            <a:p>
              <a:pPr marL="722" lvl="2">
                <a:spcAft>
                  <a:spcPts val="136"/>
                </a:spcAft>
              </a:pPr>
              <a:r>
                <a:rPr lang="en-GB" sz="640">
                  <a:solidFill>
                    <a:schemeClr val="bg1">
                      <a:lumMod val="50000"/>
                    </a:schemeClr>
                  </a:solidFill>
                </a:rPr>
                <a:t>Alternatively you can use the keyboard shortcuts:</a:t>
              </a:r>
              <a:br>
                <a:rPr lang="en-GB" sz="640">
                  <a:solidFill>
                    <a:schemeClr val="bg1">
                      <a:lumMod val="50000"/>
                    </a:schemeClr>
                  </a:solidFill>
                </a:rPr>
              </a:br>
              <a:r>
                <a:rPr lang="en-GB" sz="640">
                  <a:solidFill>
                    <a:schemeClr val="bg1">
                      <a:lumMod val="50000"/>
                    </a:schemeClr>
                  </a:solidFill>
                </a:rPr>
                <a:t>Shift+Alt+Right arrow key = increase level</a:t>
              </a:r>
              <a:br>
                <a:rPr lang="en-GB" sz="640">
                  <a:solidFill>
                    <a:schemeClr val="bg1">
                      <a:lumMod val="50000"/>
                    </a:schemeClr>
                  </a:solidFill>
                </a:rPr>
              </a:br>
              <a:r>
                <a:rPr lang="en-GB" sz="640">
                  <a:solidFill>
                    <a:schemeClr val="bg1">
                      <a:lumMod val="50000"/>
                    </a:schemeClr>
                  </a:solidFill>
                </a:rPr>
                <a:t>Shift+Alt+Left arrow key = decrease level</a:t>
              </a:r>
            </a:p>
            <a:p>
              <a:pPr marL="722" lvl="2">
                <a:spcAft>
                  <a:spcPts val="136"/>
                </a:spcAft>
              </a:pPr>
              <a:r>
                <a:rPr lang="en-GB" sz="640" b="1">
                  <a:solidFill>
                    <a:schemeClr val="bg1">
                      <a:lumMod val="50000"/>
                    </a:schemeClr>
                  </a:solidFill>
                  <a:latin typeface="+mj-lt"/>
                </a:rPr>
                <a:t>Guides</a:t>
              </a:r>
            </a:p>
            <a:p>
              <a:pPr marL="722" lvl="2">
                <a:spcAft>
                  <a:spcPts val="136"/>
                </a:spcAft>
              </a:pPr>
              <a:r>
                <a:rPr lang="en-GB" sz="64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a:p>
            </p:txBody>
          </p:sp>
        </p:grpSp>
      </p:grpSp>
    </p:spTree>
    <p:extLst>
      <p:ext uri="{BB962C8B-B14F-4D97-AF65-F5344CB8AC3E}">
        <p14:creationId xmlns:p14="http://schemas.microsoft.com/office/powerpoint/2010/main" val="95872714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a:p>
        </p:txBody>
      </p:sp>
      <p:sp>
        <p:nvSpPr>
          <p:cNvPr id="6" name="TextBox 5">
            <a:extLst>
              <a:ext uri="{FF2B5EF4-FFF2-40B4-BE49-F238E27FC236}">
                <a16:creationId xmlns:a16="http://schemas.microsoft.com/office/drawing/2014/main" id="{CB375368-3DA2-4068-999A-FD7D5CC1593E}"/>
              </a:ext>
            </a:extLst>
          </p:cNvPr>
          <p:cNvSpPr txBox="1"/>
          <p:nvPr userDrawn="1"/>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userDrawn="1"/>
        </p:nvPicPr>
        <p:blipFill>
          <a:blip r:embed="rId26"/>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68" r:id="rId2"/>
    <p:sldLayoutId id="2147483669" r:id="rId3"/>
    <p:sldLayoutId id="2147483760" r:id="rId4"/>
    <p:sldLayoutId id="2147483758" r:id="rId5"/>
    <p:sldLayoutId id="2147483759" r:id="rId6"/>
    <p:sldLayoutId id="2147483696" r:id="rId7"/>
    <p:sldLayoutId id="2147483697" r:id="rId8"/>
    <p:sldLayoutId id="2147483763" r:id="rId9"/>
    <p:sldLayoutId id="2147483761" r:id="rId10"/>
    <p:sldLayoutId id="2147483762" r:id="rId11"/>
    <p:sldLayoutId id="2147483670" r:id="rId12"/>
    <p:sldLayoutId id="2147483663" r:id="rId13"/>
    <p:sldLayoutId id="2147483755" r:id="rId14"/>
    <p:sldLayoutId id="2147483757" r:id="rId15"/>
    <p:sldLayoutId id="2147483756" r:id="rId16"/>
    <p:sldLayoutId id="2147483764" r:id="rId17"/>
    <p:sldLayoutId id="2147483767" r:id="rId18"/>
    <p:sldLayoutId id="2147483768" r:id="rId19"/>
    <p:sldLayoutId id="2147483769" r:id="rId20"/>
    <p:sldLayoutId id="2147483770" r:id="rId21"/>
    <p:sldLayoutId id="2147483771" r:id="rId22"/>
    <p:sldLayoutId id="2147483772" r:id="rId23"/>
    <p:sldLayoutId id="2147483773" r:id="rId24"/>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267494"/>
            <a:ext cx="8496944" cy="391973"/>
          </a:xfrm>
        </p:spPr>
        <p:txBody>
          <a:bodyPr/>
          <a:lstStyle/>
          <a:p>
            <a:r>
              <a:rPr lang="en-GB" altLang="en-US" sz="2800" dirty="0"/>
              <a:t>GC0131 Workgroup Consultation</a:t>
            </a:r>
            <a:endParaRPr lang="en-GB" altLang="en-US" sz="1400" b="0" dirty="0"/>
          </a:p>
        </p:txBody>
      </p:sp>
      <p:sp>
        <p:nvSpPr>
          <p:cNvPr id="3" name="Rectangle 2"/>
          <p:cNvSpPr/>
          <p:nvPr/>
        </p:nvSpPr>
        <p:spPr>
          <a:xfrm>
            <a:off x="251520" y="605068"/>
            <a:ext cx="8640960" cy="3911712"/>
          </a:xfrm>
          <a:prstGeom prst="rect">
            <a:avLst/>
          </a:prstGeom>
        </p:spPr>
        <p:txBody>
          <a:bodyPr wrap="square" anchor="t">
            <a:spAutoFit/>
          </a:bodyPr>
          <a:lstStyle/>
          <a:p>
            <a:pPr algn="just"/>
            <a:r>
              <a:rPr lang="en-GB" sz="1600" b="1" dirty="0"/>
              <a:t>The Workgroup Consultation was open from 06 April 2020 to 29 April 2020.</a:t>
            </a:r>
          </a:p>
          <a:p>
            <a:pPr algn="just"/>
            <a:endParaRPr lang="en-GB" sz="1600" dirty="0"/>
          </a:p>
          <a:p>
            <a:pPr algn="just"/>
            <a:r>
              <a:rPr lang="en-GB" sz="1600" dirty="0"/>
              <a:t>2 responses were received: </a:t>
            </a:r>
          </a:p>
          <a:p>
            <a:pPr marL="285750" indent="-285750" algn="just">
              <a:buFont typeface="Arial" panose="020B0604020202020204" pitchFamily="34" charset="0"/>
              <a:buChar char="•"/>
            </a:pPr>
            <a:r>
              <a:rPr lang="en-GB" sz="1600" dirty="0"/>
              <a:t>Northern </a:t>
            </a:r>
            <a:r>
              <a:rPr lang="en-GB" sz="1600" dirty="0" err="1"/>
              <a:t>Powergrid</a:t>
            </a:r>
            <a:r>
              <a:rPr lang="en-GB" sz="1600" dirty="0"/>
              <a:t> – Alan Creighton</a:t>
            </a:r>
          </a:p>
          <a:p>
            <a:pPr marL="285750" indent="-285750" algn="just">
              <a:buFont typeface="Arial" panose="020B0604020202020204" pitchFamily="34" charset="0"/>
              <a:buChar char="•"/>
            </a:pPr>
            <a:r>
              <a:rPr lang="en-GB" sz="1600" dirty="0"/>
              <a:t>National Grid ESO – Rob Wilson (Proposer)</a:t>
            </a:r>
          </a:p>
          <a:p>
            <a:pPr algn="just"/>
            <a:endParaRPr lang="en-GB" sz="1600" dirty="0"/>
          </a:p>
          <a:p>
            <a:pPr algn="just"/>
            <a:endParaRPr lang="en-GB" sz="1600" dirty="0"/>
          </a:p>
          <a:p>
            <a:pPr algn="just"/>
            <a:r>
              <a:rPr lang="en-GB" sz="1600" b="1" dirty="0"/>
              <a:t>On meeting the Grid Code Objectives</a:t>
            </a:r>
          </a:p>
          <a:p>
            <a:pPr algn="just"/>
            <a:endParaRPr lang="en-GB" sz="1600" dirty="0"/>
          </a:p>
          <a:p>
            <a:pPr lvl="0" algn="just"/>
            <a:r>
              <a:rPr lang="en-GB" sz="1600" dirty="0"/>
              <a:t>Both respondents agreed that the Original best met the Grid Code Objectives stating that the changes will help to address the issues that have been experienced progressing Grid Code modifications under the open governance arrangements.</a:t>
            </a:r>
          </a:p>
          <a:p>
            <a:pPr lvl="0" algn="just"/>
            <a:endParaRPr lang="en-GB" sz="1600" dirty="0"/>
          </a:p>
          <a:p>
            <a:pPr lvl="0" algn="just"/>
            <a:r>
              <a:rPr lang="en-GB" sz="1600" dirty="0"/>
              <a:t>One Workgroup alternatives raised by Alastair Frew to keep GR20.15 as per the baseline.</a:t>
            </a:r>
          </a:p>
          <a:p>
            <a:pPr lvl="0" algn="just"/>
            <a:endParaRPr lang="en-GB" sz="1200" dirty="0"/>
          </a:p>
          <a:p>
            <a:endParaRPr lang="en-GB" dirty="0"/>
          </a:p>
          <a:p>
            <a:endParaRPr kumimoji="0" lang="en-GB" altLang="en-US" sz="200" b="0" i="0" u="none" strike="noStrike" kern="1200" cap="none" spc="0" normalizeH="0" baseline="0" noProof="0" dirty="0">
              <a:ln>
                <a:noFill/>
              </a:ln>
              <a:solidFill>
                <a:srgbClr val="454545"/>
              </a:solidFill>
              <a:effectLst/>
              <a:uLnTx/>
              <a:uFillTx/>
              <a:latin typeface="Arial" panose="020B0604020202020204"/>
              <a:ea typeface="+mn-ea"/>
              <a:cs typeface="+mn-cs"/>
            </a:endParaRPr>
          </a:p>
          <a:p>
            <a:endParaRPr kumimoji="0" lang="en-GB" altLang="en-US" sz="200" b="0" i="0" u="none" strike="noStrike" kern="1200" cap="none" spc="0" normalizeH="0" baseline="0" noProof="0" dirty="0">
              <a:ln>
                <a:noFill/>
              </a:ln>
              <a:solidFill>
                <a:srgbClr val="454545"/>
              </a:solidFill>
              <a:effectLst/>
              <a:uLnTx/>
              <a:uFillTx/>
              <a:latin typeface="Arial" panose="020B0604020202020204"/>
              <a:ea typeface="+mn-ea"/>
              <a:cs typeface="+mn-cs"/>
            </a:endParaRPr>
          </a:p>
        </p:txBody>
      </p:sp>
    </p:spTree>
    <p:extLst>
      <p:ext uri="{BB962C8B-B14F-4D97-AF65-F5344CB8AC3E}">
        <p14:creationId xmlns:p14="http://schemas.microsoft.com/office/powerpoint/2010/main" val="56857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267494"/>
            <a:ext cx="8496944" cy="391973"/>
          </a:xfrm>
        </p:spPr>
        <p:txBody>
          <a:bodyPr/>
          <a:lstStyle/>
          <a:p>
            <a:r>
              <a:rPr lang="en-GB" altLang="en-US" sz="2800"/>
              <a:t>GC0133 Code Administrator Consultation</a:t>
            </a:r>
            <a:endParaRPr lang="en-GB" altLang="en-US" sz="1400" b="0"/>
          </a:p>
        </p:txBody>
      </p:sp>
      <p:sp>
        <p:nvSpPr>
          <p:cNvPr id="3" name="Rectangle 2"/>
          <p:cNvSpPr/>
          <p:nvPr/>
        </p:nvSpPr>
        <p:spPr>
          <a:xfrm>
            <a:off x="251520" y="605068"/>
            <a:ext cx="8640960" cy="279948"/>
          </a:xfrm>
          <a:prstGeom prst="rect">
            <a:avLst/>
          </a:prstGeom>
        </p:spPr>
        <p:txBody>
          <a:bodyPr wrap="square" anchor="t">
            <a:spAutoFit/>
          </a:bodyPr>
          <a:lstStyle/>
          <a:p>
            <a:endParaRPr lang="en-GB" dirty="0"/>
          </a:p>
          <a:p>
            <a:endParaRPr kumimoji="0" lang="en-GB" altLang="en-US" sz="200" b="0" i="0" u="none" strike="noStrike" kern="1200" cap="none" spc="0" normalizeH="0" baseline="0" noProof="0" dirty="0">
              <a:ln>
                <a:noFill/>
              </a:ln>
              <a:solidFill>
                <a:srgbClr val="454545"/>
              </a:solidFill>
              <a:effectLst/>
              <a:uLnTx/>
              <a:uFillTx/>
              <a:latin typeface="Arial" panose="020B0604020202020204"/>
              <a:ea typeface="+mn-ea"/>
              <a:cs typeface="+mn-cs"/>
            </a:endParaRPr>
          </a:p>
          <a:p>
            <a:endParaRPr kumimoji="0" lang="en-GB" altLang="en-US" sz="200" b="0" i="0" u="none" strike="noStrike" kern="1200" cap="none" spc="0" normalizeH="0" baseline="0" noProof="0" dirty="0">
              <a:ln>
                <a:noFill/>
              </a:ln>
              <a:solidFill>
                <a:srgbClr val="454545"/>
              </a:solidFill>
              <a:effectLst/>
              <a:uLnTx/>
              <a:uFillTx/>
              <a:latin typeface="Arial" panose="020B0604020202020204"/>
              <a:ea typeface="+mn-ea"/>
              <a:cs typeface="+mn-cs"/>
            </a:endParaRPr>
          </a:p>
        </p:txBody>
      </p:sp>
      <p:graphicFrame>
        <p:nvGraphicFramePr>
          <p:cNvPr id="5" name="Table 4">
            <a:extLst>
              <a:ext uri="{FF2B5EF4-FFF2-40B4-BE49-F238E27FC236}">
                <a16:creationId xmlns:a16="http://schemas.microsoft.com/office/drawing/2014/main" id="{827B6050-9938-4AB0-B62D-78F636049E54}"/>
              </a:ext>
            </a:extLst>
          </p:cNvPr>
          <p:cNvGraphicFramePr>
            <a:graphicFrameLocks noGrp="1"/>
          </p:cNvGraphicFramePr>
          <p:nvPr>
            <p:extLst>
              <p:ext uri="{D42A27DB-BD31-4B8C-83A1-F6EECF244321}">
                <p14:modId xmlns:p14="http://schemas.microsoft.com/office/powerpoint/2010/main" val="1759172067"/>
              </p:ext>
            </p:extLst>
          </p:nvPr>
        </p:nvGraphicFramePr>
        <p:xfrm>
          <a:off x="323550" y="745042"/>
          <a:ext cx="8568930" cy="4114800"/>
        </p:xfrm>
        <a:graphic>
          <a:graphicData uri="http://schemas.openxmlformats.org/drawingml/2006/table">
            <a:tbl>
              <a:tblPr firstRow="1" bandRow="1">
                <a:tableStyleId>{5C22544A-7EE6-4342-B048-85BDC9FD1C3A}</a:tableStyleId>
              </a:tblPr>
              <a:tblGrid>
                <a:gridCol w="2607935">
                  <a:extLst>
                    <a:ext uri="{9D8B030D-6E8A-4147-A177-3AD203B41FA5}">
                      <a16:colId xmlns:a16="http://schemas.microsoft.com/office/drawing/2014/main" val="2600751550"/>
                    </a:ext>
                  </a:extLst>
                </a:gridCol>
                <a:gridCol w="5960995">
                  <a:extLst>
                    <a:ext uri="{9D8B030D-6E8A-4147-A177-3AD203B41FA5}">
                      <a16:colId xmlns:a16="http://schemas.microsoft.com/office/drawing/2014/main" val="3953350833"/>
                    </a:ext>
                  </a:extLst>
                </a:gridCol>
              </a:tblGrid>
              <a:tr h="364693">
                <a:tc>
                  <a:txBody>
                    <a:bodyPr/>
                    <a:lstStyle/>
                    <a:p>
                      <a:r>
                        <a:rPr lang="en-GB" dirty="0"/>
                        <a:t>Respondent</a:t>
                      </a:r>
                    </a:p>
                  </a:txBody>
                  <a:tcPr/>
                </a:tc>
                <a:tc>
                  <a:txBody>
                    <a:bodyPr/>
                    <a:lstStyle/>
                    <a:p>
                      <a:r>
                        <a:rPr lang="en-GB" dirty="0"/>
                        <a:t>Summary of key points</a:t>
                      </a:r>
                    </a:p>
                  </a:txBody>
                  <a:tcPr/>
                </a:tc>
                <a:extLst>
                  <a:ext uri="{0D108BD9-81ED-4DB2-BD59-A6C34878D82A}">
                    <a16:rowId xmlns:a16="http://schemas.microsoft.com/office/drawing/2014/main" val="1009977557"/>
                  </a:ext>
                </a:extLst>
              </a:tr>
              <a:tr h="2304000">
                <a:tc>
                  <a:txBody>
                    <a:bodyPr/>
                    <a:lstStyle/>
                    <a:p>
                      <a:r>
                        <a:rPr lang="en-GB" sz="1200" b="1" dirty="0"/>
                        <a:t>Alan Creighton – Northern Power Grid</a:t>
                      </a:r>
                    </a:p>
                  </a:txBody>
                  <a:tcPr/>
                </a:tc>
                <a:tc>
                  <a:txBody>
                    <a:bodyPr/>
                    <a:lstStyle/>
                    <a:p>
                      <a:r>
                        <a:rPr lang="en-GB" sz="1200" b="1" u="sng" dirty="0"/>
                        <a:t>Workgroup Consultation Alternative</a:t>
                      </a:r>
                    </a:p>
                    <a:p>
                      <a:pPr marL="171450" indent="-171450">
                        <a:buFont typeface="Arial" panose="020B0604020202020204" pitchFamily="34" charset="0"/>
                        <a:buChar char="•"/>
                      </a:pPr>
                      <a:r>
                        <a:rPr lang="en-GB" sz="1200" dirty="0"/>
                        <a:t>This could be material and needs further consideration.</a:t>
                      </a:r>
                    </a:p>
                    <a:p>
                      <a:pPr marL="171450" indent="-171450">
                        <a:buFont typeface="Arial" panose="020B0604020202020204" pitchFamily="34" charset="0"/>
                        <a:buChar char="•"/>
                      </a:pPr>
                      <a:r>
                        <a:rPr lang="en-GB" sz="1200" dirty="0"/>
                        <a:t>In the past some WAGCMs have been developed, causing additional pressure on industry resource, which under this proposed change may not have been developed.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dk1"/>
                          </a:solidFill>
                          <a:latin typeface="+mn-lt"/>
                          <a:ea typeface="+mn-ea"/>
                          <a:cs typeface="+mn-cs"/>
                        </a:rPr>
                        <a:t>Whilst the proposed treatment of WAGCMs may align with the BSC, it doesn't align with CUSC.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dk1"/>
                          </a:solidFill>
                          <a:latin typeface="+mn-lt"/>
                          <a:ea typeface="+mn-ea"/>
                          <a:cs typeface="+mn-cs"/>
                        </a:rPr>
                        <a:t>The proposal is aligned to the transmission licence to some extent; one difference is the transmission licence uses the phrase 'may...better facilitate whereas the proposal uses the phrase 'will...better facilitate.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dk1"/>
                          </a:solidFill>
                          <a:latin typeface="+mn-lt"/>
                          <a:ea typeface="+mn-ea"/>
                          <a:cs typeface="+mn-cs"/>
                        </a:rPr>
                        <a:t>As drafted the change relates to a Workgroup Consultation Alternative Request, whereas a Workgroup Alternative Grid Code Modification may be put forwards at any stage in the workgroup process. Assuming there is a defect to be addressed, the proposed change may not be sufficient.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dk1"/>
                          </a:solidFill>
                          <a:latin typeface="+mn-lt"/>
                          <a:ea typeface="+mn-ea"/>
                          <a:cs typeface="+mn-cs"/>
                        </a:rPr>
                        <a:t>There is also a lack of alignment with the definition of a WAGCM where the test is that a WAGCM should better facilitate the Grid Code Objectives than either the existing Grid Code or the proposal.</a:t>
                      </a:r>
                    </a:p>
                    <a:p>
                      <a:pPr marL="0" indent="0">
                        <a:buFont typeface="Arial" panose="020B0604020202020204" pitchFamily="34" charset="0"/>
                        <a:buNone/>
                      </a:pPr>
                      <a:endParaRPr lang="en-GB" sz="1200" dirty="0"/>
                    </a:p>
                    <a:p>
                      <a:r>
                        <a:rPr lang="en-GB" sz="1200" dirty="0"/>
                        <a:t>Several minor typographical errors and points of clarification on a marked up version of the draft legal text.</a:t>
                      </a:r>
                    </a:p>
                  </a:txBody>
                  <a:tcPr/>
                </a:tc>
                <a:extLst>
                  <a:ext uri="{0D108BD9-81ED-4DB2-BD59-A6C34878D82A}">
                    <a16:rowId xmlns:a16="http://schemas.microsoft.com/office/drawing/2014/main" val="905420933"/>
                  </a:ext>
                </a:extLst>
              </a:tr>
            </a:tbl>
          </a:graphicData>
        </a:graphic>
      </p:graphicFrame>
    </p:spTree>
    <p:extLst>
      <p:ext uri="{BB962C8B-B14F-4D97-AF65-F5344CB8AC3E}">
        <p14:creationId xmlns:p14="http://schemas.microsoft.com/office/powerpoint/2010/main" val="401335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267494"/>
            <a:ext cx="8496944" cy="391973"/>
          </a:xfrm>
        </p:spPr>
        <p:txBody>
          <a:bodyPr/>
          <a:lstStyle/>
          <a:p>
            <a:r>
              <a:rPr lang="en-GB" altLang="en-US" sz="2800"/>
              <a:t>GC0133 Code Administrator Consultation</a:t>
            </a:r>
            <a:endParaRPr lang="en-GB" altLang="en-US" sz="1400" b="0"/>
          </a:p>
        </p:txBody>
      </p:sp>
      <p:sp>
        <p:nvSpPr>
          <p:cNvPr id="3" name="Rectangle 2"/>
          <p:cNvSpPr/>
          <p:nvPr/>
        </p:nvSpPr>
        <p:spPr>
          <a:xfrm>
            <a:off x="251520" y="605068"/>
            <a:ext cx="8640960" cy="279948"/>
          </a:xfrm>
          <a:prstGeom prst="rect">
            <a:avLst/>
          </a:prstGeom>
        </p:spPr>
        <p:txBody>
          <a:bodyPr wrap="square" anchor="t">
            <a:spAutoFit/>
          </a:bodyPr>
          <a:lstStyle/>
          <a:p>
            <a:endParaRPr lang="en-GB" dirty="0"/>
          </a:p>
          <a:p>
            <a:endParaRPr kumimoji="0" lang="en-GB" altLang="en-US" sz="200" b="0" i="0" u="none" strike="noStrike" kern="1200" cap="none" spc="0" normalizeH="0" baseline="0" noProof="0" dirty="0">
              <a:ln>
                <a:noFill/>
              </a:ln>
              <a:solidFill>
                <a:srgbClr val="454545"/>
              </a:solidFill>
              <a:effectLst/>
              <a:uLnTx/>
              <a:uFillTx/>
              <a:latin typeface="Arial" panose="020B0604020202020204"/>
              <a:ea typeface="+mn-ea"/>
              <a:cs typeface="+mn-cs"/>
            </a:endParaRPr>
          </a:p>
          <a:p>
            <a:endParaRPr kumimoji="0" lang="en-GB" altLang="en-US" sz="200" b="0" i="0" u="none" strike="noStrike" kern="1200" cap="none" spc="0" normalizeH="0" baseline="0" noProof="0" dirty="0">
              <a:ln>
                <a:noFill/>
              </a:ln>
              <a:solidFill>
                <a:srgbClr val="454545"/>
              </a:solidFill>
              <a:effectLst/>
              <a:uLnTx/>
              <a:uFillTx/>
              <a:latin typeface="Arial" panose="020B0604020202020204"/>
              <a:ea typeface="+mn-ea"/>
              <a:cs typeface="+mn-cs"/>
            </a:endParaRPr>
          </a:p>
        </p:txBody>
      </p:sp>
      <p:graphicFrame>
        <p:nvGraphicFramePr>
          <p:cNvPr id="5" name="Table 4">
            <a:extLst>
              <a:ext uri="{FF2B5EF4-FFF2-40B4-BE49-F238E27FC236}">
                <a16:creationId xmlns:a16="http://schemas.microsoft.com/office/drawing/2014/main" id="{827B6050-9938-4AB0-B62D-78F636049E54}"/>
              </a:ext>
            </a:extLst>
          </p:cNvPr>
          <p:cNvGraphicFramePr>
            <a:graphicFrameLocks noGrp="1"/>
          </p:cNvGraphicFramePr>
          <p:nvPr>
            <p:extLst>
              <p:ext uri="{D42A27DB-BD31-4B8C-83A1-F6EECF244321}">
                <p14:modId xmlns:p14="http://schemas.microsoft.com/office/powerpoint/2010/main" val="2401020272"/>
              </p:ext>
            </p:extLst>
          </p:nvPr>
        </p:nvGraphicFramePr>
        <p:xfrm>
          <a:off x="323550" y="745042"/>
          <a:ext cx="8568930" cy="3017520"/>
        </p:xfrm>
        <a:graphic>
          <a:graphicData uri="http://schemas.openxmlformats.org/drawingml/2006/table">
            <a:tbl>
              <a:tblPr firstRow="1" bandRow="1">
                <a:tableStyleId>{5C22544A-7EE6-4342-B048-85BDC9FD1C3A}</a:tableStyleId>
              </a:tblPr>
              <a:tblGrid>
                <a:gridCol w="2607935">
                  <a:extLst>
                    <a:ext uri="{9D8B030D-6E8A-4147-A177-3AD203B41FA5}">
                      <a16:colId xmlns:a16="http://schemas.microsoft.com/office/drawing/2014/main" val="2600751550"/>
                    </a:ext>
                  </a:extLst>
                </a:gridCol>
                <a:gridCol w="5960995">
                  <a:extLst>
                    <a:ext uri="{9D8B030D-6E8A-4147-A177-3AD203B41FA5}">
                      <a16:colId xmlns:a16="http://schemas.microsoft.com/office/drawing/2014/main" val="3953350833"/>
                    </a:ext>
                  </a:extLst>
                </a:gridCol>
              </a:tblGrid>
              <a:tr h="364693">
                <a:tc>
                  <a:txBody>
                    <a:bodyPr/>
                    <a:lstStyle/>
                    <a:p>
                      <a:r>
                        <a:rPr lang="en-GB" dirty="0"/>
                        <a:t>Respondent</a:t>
                      </a:r>
                    </a:p>
                  </a:txBody>
                  <a:tcPr/>
                </a:tc>
                <a:tc>
                  <a:txBody>
                    <a:bodyPr/>
                    <a:lstStyle/>
                    <a:p>
                      <a:r>
                        <a:rPr lang="en-GB" dirty="0"/>
                        <a:t>Summary of key points</a:t>
                      </a:r>
                    </a:p>
                  </a:txBody>
                  <a:tcPr/>
                </a:tc>
                <a:extLst>
                  <a:ext uri="{0D108BD9-81ED-4DB2-BD59-A6C34878D82A}">
                    <a16:rowId xmlns:a16="http://schemas.microsoft.com/office/drawing/2014/main" val="1009977557"/>
                  </a:ext>
                </a:extLst>
              </a:tr>
              <a:tr h="2304000">
                <a:tc>
                  <a:txBody>
                    <a:bodyPr/>
                    <a:lstStyle/>
                    <a:p>
                      <a:r>
                        <a:rPr lang="en-GB" sz="1200" b="1" dirty="0"/>
                        <a:t>Rob Wilson – National Grid ESO</a:t>
                      </a:r>
                    </a:p>
                  </a:txBody>
                  <a:tcPr/>
                </a:tc>
                <a:tc>
                  <a:txBody>
                    <a:bodyPr/>
                    <a:lstStyle/>
                    <a:p>
                      <a:pPr marL="171450" indent="-171450">
                        <a:buFont typeface="Arial" panose="020B0604020202020204" pitchFamily="34" charset="0"/>
                        <a:buChar char="•"/>
                      </a:pPr>
                      <a:r>
                        <a:rPr lang="en-GB" sz="1200" dirty="0">
                          <a:solidFill>
                            <a:schemeClr val="dk1"/>
                          </a:solidFill>
                          <a:effectLst/>
                          <a:latin typeface="+mn-lt"/>
                          <a:ea typeface="+mn-ea"/>
                          <a:cs typeface="+mn-cs"/>
                        </a:rPr>
                        <a:t>The CUSC panel have asked to be kept informed of progress to consider alignment of positive changes.</a:t>
                      </a:r>
                    </a:p>
                    <a:p>
                      <a:pPr marL="171450" indent="-171450">
                        <a:buFont typeface="Arial" panose="020B0604020202020204" pitchFamily="34" charset="0"/>
                        <a:buChar char="•"/>
                      </a:pPr>
                      <a:r>
                        <a:rPr lang="en-GB" sz="1200" dirty="0">
                          <a:solidFill>
                            <a:schemeClr val="dk1"/>
                          </a:solidFill>
                          <a:effectLst/>
                          <a:latin typeface="+mn-lt"/>
                          <a:ea typeface="+mn-ea"/>
                          <a:cs typeface="+mn-cs"/>
                        </a:rPr>
                        <a:t>A number of amendments have already been made to the original proposal and areas without support removed or modified. </a:t>
                      </a:r>
                      <a:endParaRPr lang="en-GB" sz="700" dirty="0">
                        <a:solidFill>
                          <a:schemeClr val="dk1"/>
                        </a:solidFill>
                        <a:effectLst/>
                        <a:latin typeface="+mn-lt"/>
                        <a:ea typeface="+mn-ea"/>
                        <a:cs typeface="+mn-cs"/>
                      </a:endParaRPr>
                    </a:p>
                    <a:p>
                      <a:pPr marL="171450" indent="-171450">
                        <a:buFont typeface="Arial" panose="020B0604020202020204" pitchFamily="34" charset="0"/>
                        <a:buChar char="•"/>
                      </a:pPr>
                      <a:r>
                        <a:rPr lang="en-GB" sz="1200" dirty="0">
                          <a:solidFill>
                            <a:schemeClr val="dk1"/>
                          </a:solidFill>
                          <a:effectLst/>
                          <a:latin typeface="+mn-lt"/>
                          <a:ea typeface="+mn-ea"/>
                          <a:cs typeface="+mn-cs"/>
                        </a:rPr>
                        <a:t>This modification changes this test to be better than the original proposal which while not agreed by all parties is actually correct – it matches with the treatment in the BSC and also with the Transmission Standard Licence Conditions for the Grid Code (C14).</a:t>
                      </a:r>
                    </a:p>
                    <a:p>
                      <a:pPr marL="171450" indent="-171450">
                        <a:buFont typeface="Arial" panose="020B0604020202020204" pitchFamily="34" charset="0"/>
                        <a:buChar char="•"/>
                      </a:pPr>
                      <a:r>
                        <a:rPr lang="en-GB" sz="1200" dirty="0">
                          <a:solidFill>
                            <a:schemeClr val="dk1"/>
                          </a:solidFill>
                          <a:effectLst/>
                          <a:latin typeface="+mn-lt"/>
                          <a:ea typeface="+mn-ea"/>
                          <a:cs typeface="+mn-cs"/>
                        </a:rPr>
                        <a:t>The legal text in the proposed GR.22.4 (iii) which clarifies the route by which a modification can be amended due to issues highlighted as part of the CAC has also been used in modification GC0132. There is no conflict here but this and a number of other changes made to the Governance Rules section in GC0132 are likely to change the baseline for GC0131 before it is submitted and care in implementation will be required.</a:t>
                      </a:r>
                    </a:p>
                  </a:txBody>
                  <a:tcPr/>
                </a:tc>
                <a:extLst>
                  <a:ext uri="{0D108BD9-81ED-4DB2-BD59-A6C34878D82A}">
                    <a16:rowId xmlns:a16="http://schemas.microsoft.com/office/drawing/2014/main" val="905420933"/>
                  </a:ext>
                </a:extLst>
              </a:tr>
            </a:tbl>
          </a:graphicData>
        </a:graphic>
      </p:graphicFrame>
    </p:spTree>
    <p:extLst>
      <p:ext uri="{BB962C8B-B14F-4D97-AF65-F5344CB8AC3E}">
        <p14:creationId xmlns:p14="http://schemas.microsoft.com/office/powerpoint/2010/main" val="2643230560"/>
      </p:ext>
    </p:extLst>
  </p:cSld>
  <p:clrMapOvr>
    <a:masterClrMapping/>
  </p:clrMapOvr>
</p:sld>
</file>

<file path=ppt/theme/theme1.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Read-Only]" id="{78972930-32E4-45E2-A6EA-B2C56DDEA950}" vid="{18E34579-71EB-4F83-ABBF-F01045F724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D827E7FA3BF940826F8BFC00472608" ma:contentTypeVersion="10" ma:contentTypeDescription="Create a new document." ma:contentTypeScope="" ma:versionID="c038e62add74b458bfdab949f0c5f3f0">
  <xsd:schema xmlns:xsd="http://www.w3.org/2001/XMLSchema" xmlns:xs="http://www.w3.org/2001/XMLSchema" xmlns:p="http://schemas.microsoft.com/office/2006/metadata/properties" xmlns:ns2="dec74c4c-1639-4502-8f90-b4ce03410dfb" xmlns:ns3="97b6fe81-1556-4112-94ca-31043ca39b71" targetNamespace="http://schemas.microsoft.com/office/2006/metadata/properties" ma:root="true" ma:fieldsID="212e96972f49da2ac2c872aec2b1ba83" ns2:_="" ns3:_="">
    <xsd:import namespace="dec74c4c-1639-4502-8f90-b4ce03410dfb"/>
    <xsd:import namespace="97b6fe81-1556-4112-94ca-31043ca39b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c74c4c-1639-4502-8f90-b4ce03410d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b6fe81-1556-4112-94ca-31043ca39b7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48300F-9418-4A15-9252-8DA3C7F91939}">
  <ds:schemaRefs>
    <ds:schemaRef ds:uri="http://purl.org/dc/elements/1.1/"/>
    <ds:schemaRef ds:uri="97b6fe81-1556-4112-94ca-31043ca39b71"/>
    <ds:schemaRef ds:uri="http://purl.org/dc/dcmityp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dec74c4c-1639-4502-8f90-b4ce03410dfb"/>
    <ds:schemaRef ds:uri="http://www.w3.org/XML/1998/namespace"/>
    <ds:schemaRef ds:uri="http://purl.org/dc/terms/"/>
  </ds:schemaRefs>
</ds:datastoreItem>
</file>

<file path=customXml/itemProps2.xml><?xml version="1.0" encoding="utf-8"?>
<ds:datastoreItem xmlns:ds="http://schemas.openxmlformats.org/officeDocument/2006/customXml" ds:itemID="{155E7DEA-430B-4E13-8AF2-BBD10B195947}">
  <ds:schemaRefs>
    <ds:schemaRef ds:uri="http://schemas.microsoft.com/sharepoint/v3/contenttype/forms"/>
  </ds:schemaRefs>
</ds:datastoreItem>
</file>

<file path=customXml/itemProps3.xml><?xml version="1.0" encoding="utf-8"?>
<ds:datastoreItem xmlns:ds="http://schemas.openxmlformats.org/officeDocument/2006/customXml" ds:itemID="{F8EF0C02-BAA7-46C9-A1A5-C8A5399D6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c74c4c-1639-4502-8f90-b4ce03410dfb"/>
    <ds:schemaRef ds:uri="97b6fe81-1556-4112-94ca-31043ca39b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630</TotalTime>
  <Words>485</Words>
  <Application>Microsoft Office PowerPoint</Application>
  <PresentationFormat>On-screen Show (16:9)</PresentationFormat>
  <Paragraphs>38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Symbol</vt:lpstr>
      <vt:lpstr>Wingdings</vt:lpstr>
      <vt:lpstr>Wingdings 2</vt:lpstr>
      <vt:lpstr>Office Theme</vt:lpstr>
      <vt:lpstr>GC0131 Workgroup Consultation</vt:lpstr>
      <vt:lpstr>GC0133 Code Administrator Consultation</vt:lpstr>
      <vt:lpstr>GC0133 Code Administrator Consultation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Grid Code Review Panel</dc:title>
  <dc:creator>Bent (ESO), Matthew</dc:creator>
  <cp:lastModifiedBy>Ahmed (ESO), Nisar</cp:lastModifiedBy>
  <cp:revision>33</cp:revision>
  <cp:lastPrinted>2019-05-20T11:31:09Z</cp:lastPrinted>
  <dcterms:created xsi:type="dcterms:W3CDTF">2019-04-24T08:49:30Z</dcterms:created>
  <dcterms:modified xsi:type="dcterms:W3CDTF">2020-05-15T08:32:29Z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NewReviewCycle">
    <vt:lpwstr/>
  </property>
  <property fmtid="{D5CDD505-2E9C-101B-9397-08002B2CF9AE}" pid="6" name="ContentTypeId">
    <vt:lpwstr>0x010100D6D827E7FA3BF940826F8BFC00472608</vt:lpwstr>
  </property>
</Properties>
</file>