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4.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5.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6.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7.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713" r:id="rId5"/>
    <p:sldMasterId id="2147483731" r:id="rId6"/>
  </p:sldMasterIdLst>
  <p:notesMasterIdLst>
    <p:notesMasterId r:id="rId23"/>
  </p:notesMasterIdLst>
  <p:handoutMasterIdLst>
    <p:handoutMasterId r:id="rId24"/>
  </p:handoutMasterIdLst>
  <p:sldIdLst>
    <p:sldId id="259" r:id="rId7"/>
    <p:sldId id="256" r:id="rId8"/>
    <p:sldId id="1334" r:id="rId9"/>
    <p:sldId id="543" r:id="rId10"/>
    <p:sldId id="544" r:id="rId11"/>
    <p:sldId id="545" r:id="rId12"/>
    <p:sldId id="546" r:id="rId13"/>
    <p:sldId id="1335" r:id="rId14"/>
    <p:sldId id="1257" r:id="rId15"/>
    <p:sldId id="1336" r:id="rId16"/>
    <p:sldId id="1319" r:id="rId17"/>
    <p:sldId id="1325" r:id="rId18"/>
    <p:sldId id="1329" r:id="rId19"/>
    <p:sldId id="1330" r:id="rId20"/>
    <p:sldId id="1332" r:id="rId21"/>
    <p:sldId id="1333"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llen (ESO), Paul J" initials="M(PJ" lastIdx="1" clrIdx="0">
    <p:extLst>
      <p:ext uri="{19B8F6BF-5375-455C-9EA6-DF929625EA0E}">
        <p15:presenceInfo xmlns:p15="http://schemas.microsoft.com/office/powerpoint/2012/main" userId="S-1-5-21-852109325-4236797708-1392725387-123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F22"/>
    <a:srgbClr val="FCF3E7"/>
    <a:srgbClr val="0079C1"/>
    <a:srgbClr val="C85412"/>
    <a:srgbClr val="E61E84"/>
    <a:srgbClr val="FFCE2C"/>
    <a:srgbClr val="FF5D00"/>
    <a:srgbClr val="20201E"/>
    <a:srgbClr val="6A2C91"/>
    <a:srgbClr val="E75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944D3B-A262-4BBD-B604-5485D7BEAA13}" v="205" dt="2020-07-21T09:07:02.3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64" autoAdjust="0"/>
    <p:restoredTop sz="93883" autoAdjust="0"/>
  </p:normalViewPr>
  <p:slideViewPr>
    <p:cSldViewPr snapToGrid="0" snapToObjects="1">
      <p:cViewPr varScale="1">
        <p:scale>
          <a:sx n="60" d="100"/>
          <a:sy n="60" d="100"/>
        </p:scale>
        <p:origin x="788" y="52"/>
      </p:cViewPr>
      <p:guideLst/>
    </p:cSldViewPr>
  </p:slideViewPr>
  <p:notesTextViewPr>
    <p:cViewPr>
      <p:scale>
        <a:sx n="40" d="100"/>
        <a:sy n="40" d="100"/>
      </p:scale>
      <p:origin x="0" y="0"/>
    </p:cViewPr>
  </p:notesTextViewPr>
  <p:sorterViewPr>
    <p:cViewPr>
      <p:scale>
        <a:sx n="66" d="100"/>
        <a:sy n="66"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llen (ESO), Paul J" userId="bf3d1d73-b4d7-4bb4-8793-c91dcec30622" providerId="ADAL" clId="{4EB09F38-F90D-44D0-AA14-D6343C3450B8}"/>
    <pc:docChg chg="undo custSel addSld delSld modSld sldOrd delMainMaster">
      <pc:chgData name="Mullen (ESO), Paul J" userId="bf3d1d73-b4d7-4bb4-8793-c91dcec30622" providerId="ADAL" clId="{4EB09F38-F90D-44D0-AA14-D6343C3450B8}" dt="2020-07-13T13:30:09.186" v="4692" actId="207"/>
      <pc:docMkLst>
        <pc:docMk/>
      </pc:docMkLst>
      <pc:sldMasterChg chg="delSldLayout">
        <pc:chgData name="Mullen (ESO), Paul J" userId="bf3d1d73-b4d7-4bb4-8793-c91dcec30622" providerId="ADAL" clId="{4EB09F38-F90D-44D0-AA14-D6343C3450B8}" dt="2020-07-10T20:06:25.605" v="2575" actId="2696"/>
        <pc:sldMasterMkLst>
          <pc:docMk/>
          <pc:sldMasterMk cId="1585204217" sldId="2147483660"/>
        </pc:sldMasterMkLst>
      </pc:sldMasterChg>
    </pc:docChg>
  </pc:docChgLst>
  <pc:docChgLst>
    <pc:chgData name="Mullen (ESO), Paul J" userId="bf3d1d73-b4d7-4bb4-8793-c91dcec30622" providerId="ADAL" clId="{B44F1EE5-A0B6-47E0-BF8D-41EE4685C6BB}"/>
    <pc:docChg chg="undo custSel addSld delSld modSld">
      <pc:chgData name="Mullen (ESO), Paul J" userId="bf3d1d73-b4d7-4bb4-8793-c91dcec30622" providerId="ADAL" clId="{B44F1EE5-A0B6-47E0-BF8D-41EE4685C6BB}" dt="2020-07-16T10:05:35.671" v="1208" actId="20577"/>
      <pc:docMkLst>
        <pc:docMk/>
      </pc:docMkLst>
      <pc:sldMasterChg chg="delSldLayout">
        <pc:chgData name="Mullen (ESO), Paul J" userId="bf3d1d73-b4d7-4bb4-8793-c91dcec30622" providerId="ADAL" clId="{B44F1EE5-A0B6-47E0-BF8D-41EE4685C6BB}" dt="2020-07-15T20:00:13.676" v="1005" actId="2696"/>
        <pc:sldMasterMkLst>
          <pc:docMk/>
          <pc:sldMasterMk cId="1585204217" sldId="2147483660"/>
        </pc:sldMasterMkLst>
      </pc:sldMasterChg>
    </pc:docChg>
  </pc:docChgLst>
  <pc:docChgLst>
    <pc:chgData name="Rob Pears" userId="3fe0a954-9395-4a51-9636-0f4e7634bdb8" providerId="ADAL" clId="{B3C08CD0-928B-614C-AE94-1AB5A01ECF12}"/>
    <pc:docChg chg="undo custSel addSld delSld modSld modMainMaster">
      <pc:chgData name="Rob Pears" userId="3fe0a954-9395-4a51-9636-0f4e7634bdb8" providerId="ADAL" clId="{B3C08CD0-928B-614C-AE94-1AB5A01ECF12}" dt="2020-05-19T15:44:12.176" v="331" actId="20577"/>
      <pc:docMkLst>
        <pc:docMk/>
      </pc:docMkLst>
      <pc:sldMasterChg chg="delSldLayout modSldLayout">
        <pc:chgData name="Rob Pears" userId="3fe0a954-9395-4a51-9636-0f4e7634bdb8" providerId="ADAL" clId="{B3C08CD0-928B-614C-AE94-1AB5A01ECF12}" dt="2020-05-19T15:21:23.366" v="303"/>
        <pc:sldMasterMkLst>
          <pc:docMk/>
          <pc:sldMasterMk cId="1585204217" sldId="2147483660"/>
        </pc:sldMasterMkLst>
        <pc:sldLayoutChg chg="addSp delSp modSp setBg">
          <pc:chgData name="Rob Pears" userId="3fe0a954-9395-4a51-9636-0f4e7634bdb8" providerId="ADAL" clId="{B3C08CD0-928B-614C-AE94-1AB5A01ECF12}" dt="2020-05-19T14:46:07.812" v="39"/>
          <pc:sldLayoutMkLst>
            <pc:docMk/>
            <pc:sldMasterMk cId="1585204217" sldId="2147483660"/>
            <pc:sldLayoutMk cId="4165929281" sldId="2147483661"/>
          </pc:sldLayoutMkLst>
          <pc:picChg chg="add del mod">
            <ac:chgData name="Rob Pears" userId="3fe0a954-9395-4a51-9636-0f4e7634bdb8" providerId="ADAL" clId="{B3C08CD0-928B-614C-AE94-1AB5A01ECF12}" dt="2020-05-19T14:41:43.450" v="12"/>
            <ac:picMkLst>
              <pc:docMk/>
              <pc:sldMasterMk cId="1585204217" sldId="2147483660"/>
              <pc:sldLayoutMk cId="4165929281" sldId="2147483661"/>
              <ac:picMk id="3" creationId="{A20D64F2-02E1-0F42-8F18-2A3B85DAA5B3}"/>
            </ac:picMkLst>
          </pc:picChg>
          <pc:picChg chg="add mod">
            <ac:chgData name="Rob Pears" userId="3fe0a954-9395-4a51-9636-0f4e7634bdb8" providerId="ADAL" clId="{B3C08CD0-928B-614C-AE94-1AB5A01ECF12}" dt="2020-05-19T14:46:07.812" v="39"/>
            <ac:picMkLst>
              <pc:docMk/>
              <pc:sldMasterMk cId="1585204217" sldId="2147483660"/>
              <pc:sldLayoutMk cId="4165929281" sldId="2147483661"/>
              <ac:picMk id="4" creationId="{66F709B7-1D0F-334B-87A8-99C11D607E8C}"/>
            </ac:picMkLst>
          </pc:picChg>
        </pc:sldLayoutChg>
        <pc:sldLayoutChg chg="addSp modSp">
          <pc:chgData name="Rob Pears" userId="3fe0a954-9395-4a51-9636-0f4e7634bdb8" providerId="ADAL" clId="{B3C08CD0-928B-614C-AE94-1AB5A01ECF12}" dt="2020-05-19T14:45:29.806" v="37"/>
          <pc:sldLayoutMkLst>
            <pc:docMk/>
            <pc:sldMasterMk cId="1585204217" sldId="2147483660"/>
            <pc:sldLayoutMk cId="468338076" sldId="2147483662"/>
          </pc:sldLayoutMkLst>
          <pc:picChg chg="add mod">
            <ac:chgData name="Rob Pears" userId="3fe0a954-9395-4a51-9636-0f4e7634bdb8" providerId="ADAL" clId="{B3C08CD0-928B-614C-AE94-1AB5A01ECF12}" dt="2020-05-19T14:45:29.806" v="37"/>
            <ac:picMkLst>
              <pc:docMk/>
              <pc:sldMasterMk cId="1585204217" sldId="2147483660"/>
              <pc:sldLayoutMk cId="468338076" sldId="2147483662"/>
              <ac:picMk id="8" creationId="{FDCDE178-F199-F04B-AF12-FB14043FCC5F}"/>
            </ac:picMkLst>
          </pc:picChg>
        </pc:sldLayoutChg>
        <pc:sldLayoutChg chg="addSp modSp">
          <pc:chgData name="Rob Pears" userId="3fe0a954-9395-4a51-9636-0f4e7634bdb8" providerId="ADAL" clId="{B3C08CD0-928B-614C-AE94-1AB5A01ECF12}" dt="2020-05-19T14:45:34.127" v="38"/>
          <pc:sldLayoutMkLst>
            <pc:docMk/>
            <pc:sldMasterMk cId="1585204217" sldId="2147483660"/>
            <pc:sldLayoutMk cId="4153902293" sldId="2147483673"/>
          </pc:sldLayoutMkLst>
          <pc:picChg chg="add mod">
            <ac:chgData name="Rob Pears" userId="3fe0a954-9395-4a51-9636-0f4e7634bdb8" providerId="ADAL" clId="{B3C08CD0-928B-614C-AE94-1AB5A01ECF12}" dt="2020-05-19T14:45:34.127" v="38"/>
            <ac:picMkLst>
              <pc:docMk/>
              <pc:sldMasterMk cId="1585204217" sldId="2147483660"/>
              <pc:sldLayoutMk cId="4153902293" sldId="2147483673"/>
              <ac:picMk id="6" creationId="{6DB78912-ED94-0848-975B-CD0C55ECCFF5}"/>
            </ac:picMkLst>
          </pc:picChg>
        </pc:sldLayoutChg>
        <pc:sldLayoutChg chg="addSp modSp">
          <pc:chgData name="Rob Pears" userId="3fe0a954-9395-4a51-9636-0f4e7634bdb8" providerId="ADAL" clId="{B3C08CD0-928B-614C-AE94-1AB5A01ECF12}" dt="2020-05-19T15:20:52.533" v="300"/>
          <pc:sldLayoutMkLst>
            <pc:docMk/>
            <pc:sldMasterMk cId="1585204217" sldId="2147483660"/>
            <pc:sldLayoutMk cId="2706779397" sldId="2147483687"/>
          </pc:sldLayoutMkLst>
          <pc:picChg chg="add mod">
            <ac:chgData name="Rob Pears" userId="3fe0a954-9395-4a51-9636-0f4e7634bdb8" providerId="ADAL" clId="{B3C08CD0-928B-614C-AE94-1AB5A01ECF12}" dt="2020-05-19T15:20:52.533" v="300"/>
            <ac:picMkLst>
              <pc:docMk/>
              <pc:sldMasterMk cId="1585204217" sldId="2147483660"/>
              <pc:sldLayoutMk cId="2706779397" sldId="2147483687"/>
              <ac:picMk id="5" creationId="{D3E91914-15F0-C444-9769-0EC96228BFAC}"/>
            </ac:picMkLst>
          </pc:picChg>
        </pc:sldLayoutChg>
        <pc:sldLayoutChg chg="addSp modSp">
          <pc:chgData name="Rob Pears" userId="3fe0a954-9395-4a51-9636-0f4e7634bdb8" providerId="ADAL" clId="{B3C08CD0-928B-614C-AE94-1AB5A01ECF12}" dt="2020-05-19T15:20:57.625" v="301"/>
          <pc:sldLayoutMkLst>
            <pc:docMk/>
            <pc:sldMasterMk cId="1585204217" sldId="2147483660"/>
            <pc:sldLayoutMk cId="2374596758" sldId="2147483688"/>
          </pc:sldLayoutMkLst>
          <pc:picChg chg="add mod">
            <ac:chgData name="Rob Pears" userId="3fe0a954-9395-4a51-9636-0f4e7634bdb8" providerId="ADAL" clId="{B3C08CD0-928B-614C-AE94-1AB5A01ECF12}" dt="2020-05-19T15:20:57.625" v="301"/>
            <ac:picMkLst>
              <pc:docMk/>
              <pc:sldMasterMk cId="1585204217" sldId="2147483660"/>
              <pc:sldLayoutMk cId="2374596758" sldId="2147483688"/>
              <ac:picMk id="4" creationId="{3CEFC9FD-4988-3545-94AD-E0B828F13E63}"/>
            </ac:picMkLst>
          </pc:picChg>
        </pc:sldLayoutChg>
      </pc:sldMasterChg>
    </pc:docChg>
  </pc:docChgLst>
  <pc:docChgLst>
    <pc:chgData name="Mullen (ESO), Paul J" userId="bf3d1d73-b4d7-4bb4-8793-c91dcec30622" providerId="ADAL" clId="{527F3EEA-825D-47EF-A495-4DC7E54987C8}"/>
    <pc:docChg chg="undo custSel addSld delSld modSld sldOrd">
      <pc:chgData name="Mullen (ESO), Paul J" userId="bf3d1d73-b4d7-4bb4-8793-c91dcec30622" providerId="ADAL" clId="{527F3EEA-825D-47EF-A495-4DC7E54987C8}" dt="2020-07-17T08:18:31.360" v="504" actId="20577"/>
      <pc:docMkLst>
        <pc:docMk/>
      </pc:docMkLst>
      <pc:sldChg chg="add del">
        <pc:chgData name="Mullen (ESO), Paul J" userId="bf3d1d73-b4d7-4bb4-8793-c91dcec30622" providerId="ADAL" clId="{527F3EEA-825D-47EF-A495-4DC7E54987C8}" dt="2020-07-16T10:41:25.849" v="76"/>
        <pc:sldMkLst>
          <pc:docMk/>
          <pc:sldMk cId="2950804519" sldId="1319"/>
        </pc:sldMkLst>
      </pc:sldChg>
      <pc:sldChg chg="add del">
        <pc:chgData name="Mullen (ESO), Paul J" userId="bf3d1d73-b4d7-4bb4-8793-c91dcec30622" providerId="ADAL" clId="{527F3EEA-825D-47EF-A495-4DC7E54987C8}" dt="2020-07-16T10:41:25.849" v="76"/>
        <pc:sldMkLst>
          <pc:docMk/>
          <pc:sldMk cId="3992053899" sldId="1325"/>
        </pc:sldMkLst>
      </pc:sldChg>
      <pc:sldChg chg="add del">
        <pc:chgData name="Mullen (ESO), Paul J" userId="bf3d1d73-b4d7-4bb4-8793-c91dcec30622" providerId="ADAL" clId="{527F3EEA-825D-47EF-A495-4DC7E54987C8}" dt="2020-07-16T10:41:25.849" v="76"/>
        <pc:sldMkLst>
          <pc:docMk/>
          <pc:sldMk cId="161796664" sldId="1329"/>
        </pc:sldMkLst>
      </pc:sldChg>
      <pc:sldChg chg="add del">
        <pc:chgData name="Mullen (ESO), Paul J" userId="bf3d1d73-b4d7-4bb4-8793-c91dcec30622" providerId="ADAL" clId="{527F3EEA-825D-47EF-A495-4DC7E54987C8}" dt="2020-07-16T10:41:25.849" v="76"/>
        <pc:sldMkLst>
          <pc:docMk/>
          <pc:sldMk cId="132528699" sldId="1330"/>
        </pc:sldMkLst>
      </pc:sldChg>
      <pc:sldChg chg="add del">
        <pc:chgData name="Mullen (ESO), Paul J" userId="bf3d1d73-b4d7-4bb4-8793-c91dcec30622" providerId="ADAL" clId="{527F3EEA-825D-47EF-A495-4DC7E54987C8}" dt="2020-07-16T10:41:25.849" v="76"/>
        <pc:sldMkLst>
          <pc:docMk/>
          <pc:sldMk cId="4040569746" sldId="1332"/>
        </pc:sldMkLst>
      </pc:sldChg>
      <pc:sldChg chg="add del">
        <pc:chgData name="Mullen (ESO), Paul J" userId="bf3d1d73-b4d7-4bb4-8793-c91dcec30622" providerId="ADAL" clId="{527F3EEA-825D-47EF-A495-4DC7E54987C8}" dt="2020-07-16T10:41:25.849" v="76"/>
        <pc:sldMkLst>
          <pc:docMk/>
          <pc:sldMk cId="352866960" sldId="1333"/>
        </pc:sldMkLst>
      </pc:sldChg>
    </pc:docChg>
  </pc:docChgLst>
  <pc:docChgLst>
    <pc:chgData name="Rob Pears" userId="3fe0a954-9395-4a51-9636-0f4e7634bdb8" providerId="ADAL" clId="{6778EE2C-FB70-5549-A5B0-D0CC614794A3}"/>
    <pc:docChg chg="undo redo custSel addSld delSld modSld sldOrd modMainMaster">
      <pc:chgData name="Rob Pears" userId="3fe0a954-9395-4a51-9636-0f4e7634bdb8" providerId="ADAL" clId="{6778EE2C-FB70-5549-A5B0-D0CC614794A3}" dt="2020-05-19T19:26:53.431" v="2280" actId="2696"/>
      <pc:docMkLst>
        <pc:docMk/>
      </pc:docMkLst>
      <pc:sldMasterChg chg="addSp delSp modSp delSldLayout modSldLayout">
        <pc:chgData name="Rob Pears" userId="3fe0a954-9395-4a51-9636-0f4e7634bdb8" providerId="ADAL" clId="{6778EE2C-FB70-5549-A5B0-D0CC614794A3}" dt="2020-05-19T18:23:54.162" v="1354" actId="2696"/>
        <pc:sldMasterMkLst>
          <pc:docMk/>
          <pc:sldMasterMk cId="1585204217" sldId="2147483660"/>
        </pc:sldMasterMkLst>
        <pc:spChg chg="add del mod">
          <ac:chgData name="Rob Pears" userId="3fe0a954-9395-4a51-9636-0f4e7634bdb8" providerId="ADAL" clId="{6778EE2C-FB70-5549-A5B0-D0CC614794A3}" dt="2020-05-19T16:30:47.585" v="205"/>
          <ac:spMkLst>
            <pc:docMk/>
            <pc:sldMasterMk cId="1585204217" sldId="2147483660"/>
            <ac:spMk id="3" creationId="{CDDB9B5B-E097-0B4D-8990-D89C66CEB513}"/>
          </ac:spMkLst>
        </pc:spChg>
        <pc:picChg chg="add del mod">
          <ac:chgData name="Rob Pears" userId="3fe0a954-9395-4a51-9636-0f4e7634bdb8" providerId="ADAL" clId="{6778EE2C-FB70-5549-A5B0-D0CC614794A3}" dt="2020-05-19T16:32:13.256" v="210" actId="478"/>
          <ac:picMkLst>
            <pc:docMk/>
            <pc:sldMasterMk cId="1585204217" sldId="2147483660"/>
            <ac:picMk id="2" creationId="{7F6DC8FE-687D-BC40-94EC-0F4CCBFD4EE6}"/>
          </ac:picMkLst>
        </pc:picChg>
        <pc:sldLayoutChg chg="delSp">
          <pc:chgData name="Rob Pears" userId="3fe0a954-9395-4a51-9636-0f4e7634bdb8" providerId="ADAL" clId="{6778EE2C-FB70-5549-A5B0-D0CC614794A3}" dt="2020-05-19T16:32:09.127" v="208" actId="478"/>
          <pc:sldLayoutMkLst>
            <pc:docMk/>
            <pc:sldMasterMk cId="1585204217" sldId="2147483660"/>
            <pc:sldLayoutMk cId="4165929281" sldId="2147483661"/>
          </pc:sldLayoutMkLst>
          <pc:picChg chg="del">
            <ac:chgData name="Rob Pears" userId="3fe0a954-9395-4a51-9636-0f4e7634bdb8" providerId="ADAL" clId="{6778EE2C-FB70-5549-A5B0-D0CC614794A3}" dt="2020-05-19T16:32:09.127" v="208" actId="478"/>
            <ac:picMkLst>
              <pc:docMk/>
              <pc:sldMasterMk cId="1585204217" sldId="2147483660"/>
              <pc:sldLayoutMk cId="4165929281" sldId="2147483661"/>
              <ac:picMk id="4" creationId="{66F709B7-1D0F-334B-87A8-99C11D607E8C}"/>
            </ac:picMkLst>
          </pc:picChg>
        </pc:sldLayoutChg>
        <pc:sldLayoutChg chg="addSp delSp modSp">
          <pc:chgData name="Rob Pears" userId="3fe0a954-9395-4a51-9636-0f4e7634bdb8" providerId="ADAL" clId="{6778EE2C-FB70-5549-A5B0-D0CC614794A3}" dt="2020-05-19T16:33:28.177" v="224" actId="164"/>
          <pc:sldLayoutMkLst>
            <pc:docMk/>
            <pc:sldMasterMk cId="1585204217" sldId="2147483660"/>
            <pc:sldLayoutMk cId="468338076" sldId="2147483662"/>
          </pc:sldLayoutMkLst>
          <pc:grpChg chg="add mod">
            <ac:chgData name="Rob Pears" userId="3fe0a954-9395-4a51-9636-0f4e7634bdb8" providerId="ADAL" clId="{6778EE2C-FB70-5549-A5B0-D0CC614794A3}" dt="2020-05-19T16:33:28.177" v="224" actId="164"/>
            <ac:grpSpMkLst>
              <pc:docMk/>
              <pc:sldMasterMk cId="1585204217" sldId="2147483660"/>
              <pc:sldLayoutMk cId="468338076" sldId="2147483662"/>
              <ac:grpSpMk id="2" creationId="{131008A5-1E2A-D74A-A5EA-31B620D704E1}"/>
            </ac:grpSpMkLst>
          </pc:grpChg>
          <pc:graphicFrameChg chg="add del mod">
            <ac:chgData name="Rob Pears" userId="3fe0a954-9395-4a51-9636-0f4e7634bdb8" providerId="ADAL" clId="{6778EE2C-FB70-5549-A5B0-D0CC614794A3}" dt="2020-05-19T16:33:07.724" v="222"/>
            <ac:graphicFrameMkLst>
              <pc:docMk/>
              <pc:sldMasterMk cId="1585204217" sldId="2147483660"/>
              <pc:sldLayoutMk cId="468338076" sldId="2147483662"/>
              <ac:graphicFrameMk id="9" creationId="{112292DB-D1C9-E546-ADAD-88734F712096}"/>
            </ac:graphicFrameMkLst>
          </pc:graphicFrameChg>
          <pc:picChg chg="mod">
            <ac:chgData name="Rob Pears" userId="3fe0a954-9395-4a51-9636-0f4e7634bdb8" providerId="ADAL" clId="{6778EE2C-FB70-5549-A5B0-D0CC614794A3}" dt="2020-05-19T16:33:28.177" v="224" actId="164"/>
            <ac:picMkLst>
              <pc:docMk/>
              <pc:sldMasterMk cId="1585204217" sldId="2147483660"/>
              <pc:sldLayoutMk cId="468338076" sldId="2147483662"/>
              <ac:picMk id="7" creationId="{5404E37C-C7FD-044A-9344-97CB07453AF2}"/>
            </ac:picMkLst>
          </pc:picChg>
          <pc:picChg chg="add del mod">
            <ac:chgData name="Rob Pears" userId="3fe0a954-9395-4a51-9636-0f4e7634bdb8" providerId="ADAL" clId="{6778EE2C-FB70-5549-A5B0-D0CC614794A3}" dt="2020-05-19T16:33:28.177" v="224" actId="164"/>
            <ac:picMkLst>
              <pc:docMk/>
              <pc:sldMasterMk cId="1585204217" sldId="2147483660"/>
              <pc:sldLayoutMk cId="468338076" sldId="2147483662"/>
              <ac:picMk id="8" creationId="{FDCDE178-F199-F04B-AF12-FB14043FCC5F}"/>
            </ac:picMkLst>
          </pc:picChg>
        </pc:sldLayoutChg>
        <pc:sldLayoutChg chg="addSp delSp modSp">
          <pc:chgData name="Rob Pears" userId="3fe0a954-9395-4a51-9636-0f4e7634bdb8" providerId="ADAL" clId="{6778EE2C-FB70-5549-A5B0-D0CC614794A3}" dt="2020-05-19T16:34:18.969" v="229" actId="1076"/>
          <pc:sldLayoutMkLst>
            <pc:docMk/>
            <pc:sldMasterMk cId="1585204217" sldId="2147483660"/>
            <pc:sldLayoutMk cId="330708131" sldId="2147483664"/>
          </pc:sldLayoutMkLst>
          <pc:picChg chg="add del mod">
            <ac:chgData name="Rob Pears" userId="3fe0a954-9395-4a51-9636-0f4e7634bdb8" providerId="ADAL" clId="{6778EE2C-FB70-5549-A5B0-D0CC614794A3}" dt="2020-05-19T16:34:18.969" v="229" actId="1076"/>
            <ac:picMkLst>
              <pc:docMk/>
              <pc:sldMasterMk cId="1585204217" sldId="2147483660"/>
              <pc:sldLayoutMk cId="330708131" sldId="2147483664"/>
              <ac:picMk id="5" creationId="{D692D929-61E5-2249-9856-646EEDD981CC}"/>
            </ac:picMkLst>
          </pc:picChg>
        </pc:sldLayoutChg>
      </pc:sldMasterChg>
      <pc:sldMasterChg chg="delSldLayout">
        <pc:chgData name="Rob Pears" userId="3fe0a954-9395-4a51-9636-0f4e7634bdb8" providerId="ADAL" clId="{6778EE2C-FB70-5549-A5B0-D0CC614794A3}" dt="2020-05-19T16:37:29.572" v="233" actId="2696"/>
        <pc:sldMasterMkLst>
          <pc:docMk/>
          <pc:sldMasterMk cId="477773128" sldId="2147483713"/>
        </pc:sldMasterMkLst>
      </pc:sldMasterChg>
    </pc:docChg>
  </pc:docChgLst>
  <pc:docChgLst>
    <pc:chgData name="Mullen (ESO), Paul J" userId="bf3d1d73-b4d7-4bb4-8793-c91dcec30622" providerId="ADAL" clId="{0D944D3B-A262-4BBD-B604-5485D7BEAA13}"/>
    <pc:docChg chg="undo custSel addSld delSld modSld">
      <pc:chgData name="Mullen (ESO), Paul J" userId="bf3d1d73-b4d7-4bb4-8793-c91dcec30622" providerId="ADAL" clId="{0D944D3B-A262-4BBD-B604-5485D7BEAA13}" dt="2020-07-21T09:21:05.926" v="230" actId="20577"/>
      <pc:docMkLst>
        <pc:docMk/>
      </pc:docMkLst>
      <pc:sldChg chg="add del">
        <pc:chgData name="Mullen (ESO), Paul J" userId="bf3d1d73-b4d7-4bb4-8793-c91dcec30622" providerId="ADAL" clId="{0D944D3B-A262-4BBD-B604-5485D7BEAA13}" dt="2020-07-21T09:03:30.504" v="12" actId="2696"/>
        <pc:sldMkLst>
          <pc:docMk/>
          <pc:sldMk cId="2704666972" sldId="256"/>
        </pc:sldMkLst>
      </pc:sldChg>
      <pc:sldChg chg="modSp add del">
        <pc:chgData name="Mullen (ESO), Paul J" userId="bf3d1d73-b4d7-4bb4-8793-c91dcec30622" providerId="ADAL" clId="{0D944D3B-A262-4BBD-B604-5485D7BEAA13}" dt="2020-07-21T09:21:05.926" v="230" actId="20577"/>
        <pc:sldMkLst>
          <pc:docMk/>
          <pc:sldMk cId="4166818921" sldId="259"/>
        </pc:sldMkLst>
        <pc:spChg chg="mod">
          <ac:chgData name="Mullen (ESO), Paul J" userId="bf3d1d73-b4d7-4bb4-8793-c91dcec30622" providerId="ADAL" clId="{0D944D3B-A262-4BBD-B604-5485D7BEAA13}" dt="2020-07-21T09:21:05.926" v="230" actId="20577"/>
          <ac:spMkLst>
            <pc:docMk/>
            <pc:sldMk cId="4166818921" sldId="259"/>
            <ac:spMk id="3" creationId="{B81E0187-3A16-5649-81E2-8E763CA1BC24}"/>
          </ac:spMkLst>
        </pc:spChg>
        <pc:spChg chg="mod">
          <ac:chgData name="Mullen (ESO), Paul J" userId="bf3d1d73-b4d7-4bb4-8793-c91dcec30622" providerId="ADAL" clId="{0D944D3B-A262-4BBD-B604-5485D7BEAA13}" dt="2020-07-21T09:03:37.939" v="21" actId="20577"/>
          <ac:spMkLst>
            <pc:docMk/>
            <pc:sldMk cId="4166818921" sldId="259"/>
            <ac:spMk id="4" creationId="{239D8572-4B80-43C0-A793-A677B76538B7}"/>
          </ac:spMkLst>
        </pc:spChg>
        <pc:spChg chg="mod">
          <ac:chgData name="Mullen (ESO), Paul J" userId="bf3d1d73-b4d7-4bb4-8793-c91dcec30622" providerId="ADAL" clId="{0D944D3B-A262-4BBD-B604-5485D7BEAA13}" dt="2020-07-21T09:03:56.135" v="67" actId="20577"/>
          <ac:spMkLst>
            <pc:docMk/>
            <pc:sldMk cId="4166818921" sldId="259"/>
            <ac:spMk id="5" creationId="{4FBA6ABF-CE97-446E-AFED-BDC24A2E4D0F}"/>
          </ac:spMkLst>
        </pc:spChg>
      </pc:sldChg>
      <pc:sldChg chg="add">
        <pc:chgData name="Mullen (ESO), Paul J" userId="bf3d1d73-b4d7-4bb4-8793-c91dcec30622" providerId="ADAL" clId="{0D944D3B-A262-4BBD-B604-5485D7BEAA13}" dt="2020-07-21T09:05:04.392" v="79"/>
        <pc:sldMkLst>
          <pc:docMk/>
          <pc:sldMk cId="850679890" sldId="543"/>
        </pc:sldMkLst>
      </pc:sldChg>
      <pc:sldChg chg="add">
        <pc:chgData name="Mullen (ESO), Paul J" userId="bf3d1d73-b4d7-4bb4-8793-c91dcec30622" providerId="ADAL" clId="{0D944D3B-A262-4BBD-B604-5485D7BEAA13}" dt="2020-07-21T09:05:04.392" v="79"/>
        <pc:sldMkLst>
          <pc:docMk/>
          <pc:sldMk cId="516254962" sldId="544"/>
        </pc:sldMkLst>
      </pc:sldChg>
      <pc:sldChg chg="add">
        <pc:chgData name="Mullen (ESO), Paul J" userId="bf3d1d73-b4d7-4bb4-8793-c91dcec30622" providerId="ADAL" clId="{0D944D3B-A262-4BBD-B604-5485D7BEAA13}" dt="2020-07-21T09:05:04.392" v="79"/>
        <pc:sldMkLst>
          <pc:docMk/>
          <pc:sldMk cId="719928918" sldId="545"/>
        </pc:sldMkLst>
      </pc:sldChg>
      <pc:sldChg chg="add">
        <pc:chgData name="Mullen (ESO), Paul J" userId="bf3d1d73-b4d7-4bb4-8793-c91dcec30622" providerId="ADAL" clId="{0D944D3B-A262-4BBD-B604-5485D7BEAA13}" dt="2020-07-21T09:05:04.392" v="79"/>
        <pc:sldMkLst>
          <pc:docMk/>
          <pc:sldMk cId="3357042546" sldId="546"/>
        </pc:sldMkLst>
      </pc:sldChg>
      <pc:sldChg chg="del">
        <pc:chgData name="Mullen (ESO), Paul J" userId="bf3d1d73-b4d7-4bb4-8793-c91dcec30622" providerId="ADAL" clId="{0D944D3B-A262-4BBD-B604-5485D7BEAA13}" dt="2020-07-21T09:07:16.719" v="207" actId="2696"/>
        <pc:sldMkLst>
          <pc:docMk/>
          <pc:sldMk cId="3513088701" sldId="1154"/>
        </pc:sldMkLst>
      </pc:sldChg>
      <pc:sldChg chg="del">
        <pc:chgData name="Mullen (ESO), Paul J" userId="bf3d1d73-b4d7-4bb4-8793-c91dcec30622" providerId="ADAL" clId="{0D944D3B-A262-4BBD-B604-5485D7BEAA13}" dt="2020-07-21T09:07:17.314" v="208" actId="2696"/>
        <pc:sldMkLst>
          <pc:docMk/>
          <pc:sldMk cId="897561855" sldId="1202"/>
        </pc:sldMkLst>
      </pc:sldChg>
      <pc:sldChg chg="add del">
        <pc:chgData name="Mullen (ESO), Paul J" userId="bf3d1d73-b4d7-4bb4-8793-c91dcec30622" providerId="ADAL" clId="{0D944D3B-A262-4BBD-B604-5485D7BEAA13}" dt="2020-07-21T09:04:09.295" v="70" actId="2696"/>
        <pc:sldMkLst>
          <pc:docMk/>
          <pc:sldMk cId="3923867617" sldId="1212"/>
        </pc:sldMkLst>
      </pc:sldChg>
      <pc:sldChg chg="add del">
        <pc:chgData name="Mullen (ESO), Paul J" userId="bf3d1d73-b4d7-4bb4-8793-c91dcec30622" providerId="ADAL" clId="{0D944D3B-A262-4BBD-B604-5485D7BEAA13}" dt="2020-07-21T09:04:12.464" v="72" actId="2696"/>
        <pc:sldMkLst>
          <pc:docMk/>
          <pc:sldMk cId="1178687875" sldId="1255"/>
        </pc:sldMkLst>
      </pc:sldChg>
      <pc:sldChg chg="add del">
        <pc:chgData name="Mullen (ESO), Paul J" userId="bf3d1d73-b4d7-4bb4-8793-c91dcec30622" providerId="ADAL" clId="{0D944D3B-A262-4BBD-B604-5485D7BEAA13}" dt="2020-07-21T09:04:24.165" v="77" actId="2696"/>
        <pc:sldMkLst>
          <pc:docMk/>
          <pc:sldMk cId="1013985362" sldId="1257"/>
        </pc:sldMkLst>
      </pc:sldChg>
      <pc:sldChg chg="add">
        <pc:chgData name="Mullen (ESO), Paul J" userId="bf3d1d73-b4d7-4bb4-8793-c91dcec30622" providerId="ADAL" clId="{0D944D3B-A262-4BBD-B604-5485D7BEAA13}" dt="2020-07-21T09:04:30.852" v="78"/>
        <pc:sldMkLst>
          <pc:docMk/>
          <pc:sldMk cId="4101125428" sldId="1257"/>
        </pc:sldMkLst>
      </pc:sldChg>
      <pc:sldChg chg="del">
        <pc:chgData name="Mullen (ESO), Paul J" userId="bf3d1d73-b4d7-4bb4-8793-c91dcec30622" providerId="ADAL" clId="{0D944D3B-A262-4BBD-B604-5485D7BEAA13}" dt="2020-07-21T09:07:15.500" v="206" actId="2696"/>
        <pc:sldMkLst>
          <pc:docMk/>
          <pc:sldMk cId="701910008" sldId="1258"/>
        </pc:sldMkLst>
      </pc:sldChg>
      <pc:sldChg chg="add del">
        <pc:chgData name="Mullen (ESO), Paul J" userId="bf3d1d73-b4d7-4bb4-8793-c91dcec30622" providerId="ADAL" clId="{0D944D3B-A262-4BBD-B604-5485D7BEAA13}" dt="2020-07-21T09:04:11.922" v="71" actId="2696"/>
        <pc:sldMkLst>
          <pc:docMk/>
          <pc:sldMk cId="122458095" sldId="1265"/>
        </pc:sldMkLst>
      </pc:sldChg>
      <pc:sldChg chg="del">
        <pc:chgData name="Mullen (ESO), Paul J" userId="bf3d1d73-b4d7-4bb4-8793-c91dcec30622" providerId="ADAL" clId="{0D944D3B-A262-4BBD-B604-5485D7BEAA13}" dt="2020-07-21T09:04:19.413" v="73" actId="2696"/>
        <pc:sldMkLst>
          <pc:docMk/>
          <pc:sldMk cId="4010726206" sldId="1266"/>
        </pc:sldMkLst>
      </pc:sldChg>
      <pc:sldChg chg="del">
        <pc:chgData name="Mullen (ESO), Paul J" userId="bf3d1d73-b4d7-4bb4-8793-c91dcec30622" providerId="ADAL" clId="{0D944D3B-A262-4BBD-B604-5485D7BEAA13}" dt="2020-07-21T09:04:20.147" v="74" actId="2696"/>
        <pc:sldMkLst>
          <pc:docMk/>
          <pc:sldMk cId="4124864894" sldId="1267"/>
        </pc:sldMkLst>
      </pc:sldChg>
      <pc:sldChg chg="del">
        <pc:chgData name="Mullen (ESO), Paul J" userId="bf3d1d73-b4d7-4bb4-8793-c91dcec30622" providerId="ADAL" clId="{0D944D3B-A262-4BBD-B604-5485D7BEAA13}" dt="2020-07-21T09:07:14.635" v="205" actId="2696"/>
        <pc:sldMkLst>
          <pc:docMk/>
          <pc:sldMk cId="50496816" sldId="1269"/>
        </pc:sldMkLst>
      </pc:sldChg>
      <pc:sldChg chg="add del">
        <pc:chgData name="Mullen (ESO), Paul J" userId="bf3d1d73-b4d7-4bb4-8793-c91dcec30622" providerId="ADAL" clId="{0D944D3B-A262-4BBD-B604-5485D7BEAA13}" dt="2020-07-21T09:03:23.819" v="8" actId="2696"/>
        <pc:sldMkLst>
          <pc:docMk/>
          <pc:sldMk cId="2950804519" sldId="1319"/>
        </pc:sldMkLst>
      </pc:sldChg>
      <pc:sldChg chg="modSp add">
        <pc:chgData name="Mullen (ESO), Paul J" userId="bf3d1d73-b4d7-4bb4-8793-c91dcec30622" providerId="ADAL" clId="{0D944D3B-A262-4BBD-B604-5485D7BEAA13}" dt="2020-07-21T09:06:10.243" v="123" actId="113"/>
        <pc:sldMkLst>
          <pc:docMk/>
          <pc:sldMk cId="872734019" sldId="1334"/>
        </pc:sldMkLst>
        <pc:spChg chg="mod">
          <ac:chgData name="Mullen (ESO), Paul J" userId="bf3d1d73-b4d7-4bb4-8793-c91dcec30622" providerId="ADAL" clId="{0D944D3B-A262-4BBD-B604-5485D7BEAA13}" dt="2020-07-21T09:06:10.243" v="123" actId="113"/>
          <ac:spMkLst>
            <pc:docMk/>
            <pc:sldMk cId="872734019" sldId="1334"/>
            <ac:spMk id="2" creationId="{45962E1F-3E2E-4800-B746-C2585194061B}"/>
          </ac:spMkLst>
        </pc:spChg>
        <pc:spChg chg="mod">
          <ac:chgData name="Mullen (ESO), Paul J" userId="bf3d1d73-b4d7-4bb4-8793-c91dcec30622" providerId="ADAL" clId="{0D944D3B-A262-4BBD-B604-5485D7BEAA13}" dt="2020-07-21T09:06:06.886" v="122" actId="113"/>
          <ac:spMkLst>
            <pc:docMk/>
            <pc:sldMk cId="872734019" sldId="1334"/>
            <ac:spMk id="3" creationId="{C9BE2949-70F1-4A3B-B3AF-B6A47E266139}"/>
          </ac:spMkLst>
        </pc:spChg>
      </pc:sldChg>
      <pc:sldChg chg="modSp add">
        <pc:chgData name="Mullen (ESO), Paul J" userId="bf3d1d73-b4d7-4bb4-8793-c91dcec30622" providerId="ADAL" clId="{0D944D3B-A262-4BBD-B604-5485D7BEAA13}" dt="2020-07-21T09:06:34.207" v="142" actId="20577"/>
        <pc:sldMkLst>
          <pc:docMk/>
          <pc:sldMk cId="3229593632" sldId="1335"/>
        </pc:sldMkLst>
        <pc:spChg chg="mod">
          <ac:chgData name="Mullen (ESO), Paul J" userId="bf3d1d73-b4d7-4bb4-8793-c91dcec30622" providerId="ADAL" clId="{0D944D3B-A262-4BBD-B604-5485D7BEAA13}" dt="2020-07-21T09:06:34.207" v="142" actId="20577"/>
          <ac:spMkLst>
            <pc:docMk/>
            <pc:sldMk cId="3229593632" sldId="1335"/>
            <ac:spMk id="3" creationId="{C9BE2949-70F1-4A3B-B3AF-B6A47E266139}"/>
          </ac:spMkLst>
        </pc:spChg>
      </pc:sldChg>
      <pc:sldChg chg="modSp add">
        <pc:chgData name="Mullen (ESO), Paul J" userId="bf3d1d73-b4d7-4bb4-8793-c91dcec30622" providerId="ADAL" clId="{0D944D3B-A262-4BBD-B604-5485D7BEAA13}" dt="2020-07-21T09:07:02.378" v="204" actId="20577"/>
        <pc:sldMkLst>
          <pc:docMk/>
          <pc:sldMk cId="375256427" sldId="1336"/>
        </pc:sldMkLst>
        <pc:spChg chg="mod">
          <ac:chgData name="Mullen (ESO), Paul J" userId="bf3d1d73-b4d7-4bb4-8793-c91dcec30622" providerId="ADAL" clId="{0D944D3B-A262-4BBD-B604-5485D7BEAA13}" dt="2020-07-21T09:07:02.378" v="204" actId="20577"/>
          <ac:spMkLst>
            <pc:docMk/>
            <pc:sldMk cId="375256427" sldId="1336"/>
            <ac:spMk id="2" creationId="{45962E1F-3E2E-4800-B746-C2585194061B}"/>
          </ac:spMkLst>
        </pc:spChg>
        <pc:spChg chg="mod">
          <ac:chgData name="Mullen (ESO), Paul J" userId="bf3d1d73-b4d7-4bb4-8793-c91dcec30622" providerId="ADAL" clId="{0D944D3B-A262-4BBD-B604-5485D7BEAA13}" dt="2020-07-21T09:06:55.848" v="184" actId="20577"/>
          <ac:spMkLst>
            <pc:docMk/>
            <pc:sldMk cId="375256427" sldId="1336"/>
            <ac:spMk id="3" creationId="{C9BE2949-70F1-4A3B-B3AF-B6A47E266139}"/>
          </ac:spMkLst>
        </pc:spChg>
      </pc:sldChg>
      <pc:sldMasterChg chg="delSldLayout">
        <pc:chgData name="Mullen (ESO), Paul J" userId="bf3d1d73-b4d7-4bb4-8793-c91dcec30622" providerId="ADAL" clId="{0D944D3B-A262-4BBD-B604-5485D7BEAA13}" dt="2020-07-21T09:07:17.322" v="209" actId="2696"/>
        <pc:sldMasterMkLst>
          <pc:docMk/>
          <pc:sldMasterMk cId="1585204217" sldId="2147483660"/>
        </pc:sldMasterMkLst>
        <pc:sldLayoutChg chg="del">
          <pc:chgData name="Mullen (ESO), Paul J" userId="bf3d1d73-b4d7-4bb4-8793-c91dcec30622" providerId="ADAL" clId="{0D944D3B-A262-4BBD-B604-5485D7BEAA13}" dt="2020-07-21T09:07:17.322" v="209" actId="2696"/>
          <pc:sldLayoutMkLst>
            <pc:docMk/>
            <pc:sldMasterMk cId="1585204217" sldId="2147483660"/>
            <pc:sldLayoutMk cId="1196999179" sldId="2147483730"/>
          </pc:sldLayoutMkLst>
        </pc:sldLayoutChg>
      </pc:sldMasterChg>
      <pc:sldMasterChg chg="addSldLayout delSldLayout">
        <pc:chgData name="Mullen (ESO), Paul J" userId="bf3d1d73-b4d7-4bb4-8793-c91dcec30622" providerId="ADAL" clId="{0D944D3B-A262-4BBD-B604-5485D7BEAA13}" dt="2020-07-21T09:03:23.804" v="7" actId="2696"/>
        <pc:sldMasterMkLst>
          <pc:docMk/>
          <pc:sldMasterMk cId="1278888759" sldId="2147483731"/>
        </pc:sldMasterMkLst>
        <pc:sldLayoutChg chg="add del">
          <pc:chgData name="Mullen (ESO), Paul J" userId="bf3d1d73-b4d7-4bb4-8793-c91dcec30622" providerId="ADAL" clId="{0D944D3B-A262-4BBD-B604-5485D7BEAA13}" dt="2020-07-21T09:03:23.804" v="7" actId="2696"/>
          <pc:sldLayoutMkLst>
            <pc:docMk/>
            <pc:sldMasterMk cId="1278888759" sldId="2147483731"/>
            <pc:sldLayoutMk cId="4248359720" sldId="2147483732"/>
          </pc:sldLayoutMkLst>
        </pc:sldLayoutChg>
      </pc:sldMasterChg>
    </pc:docChg>
  </pc:docChgLst>
  <pc:docChgLst>
    <pc:chgData name="Pears(ESO), Rob" userId="3fe0a954-9395-4a51-9636-0f4e7634bdb8" providerId="ADAL" clId="{6778EE2C-FB70-5549-A5B0-D0CC614794A3}"/>
    <pc:docChg chg="custSel addSld modSld">
      <pc:chgData name="Pears(ESO), Rob" userId="3fe0a954-9395-4a51-9636-0f4e7634bdb8" providerId="ADAL" clId="{6778EE2C-FB70-5549-A5B0-D0CC614794A3}" dt="2020-05-28T08:16:09.992" v="6" actId="20577"/>
      <pc:docMkLst>
        <pc:docMk/>
      </pc:docMkLst>
    </pc:docChg>
  </pc:docChgLst>
  <pc:docChgLst>
    <pc:chgData name="Pears(ESO), Rob" userId="3fe0a954-9395-4a51-9636-0f4e7634bdb8" providerId="ADAL" clId="{D49143A5-42DD-3D44-962A-B00FF25CA080}"/>
    <pc:docChg chg="undo custSel addSld delSld modSld">
      <pc:chgData name="Pears(ESO), Rob" userId="3fe0a954-9395-4a51-9636-0f4e7634bdb8" providerId="ADAL" clId="{D49143A5-42DD-3D44-962A-B00FF25CA080}" dt="2020-06-17T14:48:37.501" v="277" actId="20577"/>
      <pc:docMkLst>
        <pc:docMk/>
      </pc:docMkLst>
    </pc:docChg>
  </pc:docChgLst>
  <pc:docChgLst>
    <pc:chgData name="Ahmed (ESO), Nisar" userId="f30917ef-812b-492b-924f-4dbaf69b61a4" providerId="ADAL" clId="{795A183B-E1E8-4669-8EAA-C8E69DC121F1}"/>
    <pc:docChg chg="undo redo custSel addSld delSld modSld">
      <pc:chgData name="Ahmed (ESO), Nisar" userId="f30917ef-812b-492b-924f-4dbaf69b61a4" providerId="ADAL" clId="{795A183B-E1E8-4669-8EAA-C8E69DC121F1}" dt="2020-06-15T14:52:48.804" v="1207" actId="207"/>
      <pc:docMkLst>
        <pc:docMk/>
      </pc:docMkLst>
      <pc:sldMasterChg chg="addSldLayout delSldLayout">
        <pc:chgData name="Ahmed (ESO), Nisar" userId="f30917ef-812b-492b-924f-4dbaf69b61a4" providerId="ADAL" clId="{795A183B-E1E8-4669-8EAA-C8E69DC121F1}" dt="2020-06-15T14:35:03.551" v="971" actId="2696"/>
        <pc:sldMasterMkLst>
          <pc:docMk/>
          <pc:sldMasterMk cId="1585204217" sldId="2147483660"/>
        </pc:sldMasterMkLst>
      </pc:sldMasterChg>
      <pc:sldMasterChg chg="addSldLayout delSldLayout">
        <pc:chgData name="Ahmed (ESO), Nisar" userId="f30917ef-812b-492b-924f-4dbaf69b61a4" providerId="ADAL" clId="{795A183B-E1E8-4669-8EAA-C8E69DC121F1}" dt="2020-06-15T13:00:55.232" v="669" actId="2696"/>
        <pc:sldMasterMkLst>
          <pc:docMk/>
          <pc:sldMasterMk cId="477773128" sldId="2147483713"/>
        </pc:sldMasterMkLst>
      </pc:sldMasterChg>
    </pc:docChg>
  </pc:docChgLst>
  <pc:docChgLst>
    <pc:chgData name="Ahmed (ESO), Nisar" userId="f30917ef-812b-492b-924f-4dbaf69b61a4" providerId="ADAL" clId="{73286FCD-4367-451D-989B-A092C235E745}"/>
    <pc:docChg chg="undo redo custSel mod addSld delSld modSld sldOrd">
      <pc:chgData name="Ahmed (ESO), Nisar" userId="f30917ef-812b-492b-924f-4dbaf69b61a4" providerId="ADAL" clId="{73286FCD-4367-451D-989B-A092C235E745}" dt="2020-05-28T10:48:06.614" v="1747" actId="27636"/>
      <pc:docMkLst>
        <pc:docMk/>
      </pc:docMkLst>
      <pc:sldMasterChg chg="delSldLayout">
        <pc:chgData name="Ahmed (ESO), Nisar" userId="f30917ef-812b-492b-924f-4dbaf69b61a4" providerId="ADAL" clId="{73286FCD-4367-451D-989B-A092C235E745}" dt="2020-05-26T16:05:53.205" v="941" actId="2696"/>
        <pc:sldMasterMkLst>
          <pc:docMk/>
          <pc:sldMasterMk cId="1585204217" sldId="2147483660"/>
        </pc:sldMasterMkLst>
      </pc:sldMasterChg>
      <pc:sldMasterChg chg="delSldLayout">
        <pc:chgData name="Ahmed (ESO), Nisar" userId="f30917ef-812b-492b-924f-4dbaf69b61a4" providerId="ADAL" clId="{73286FCD-4367-451D-989B-A092C235E745}" dt="2020-05-19T21:51:41.128" v="262" actId="2696"/>
        <pc:sldMasterMkLst>
          <pc:docMk/>
          <pc:sldMasterMk cId="477773128" sldId="2147483713"/>
        </pc:sldMasterMkLst>
      </pc:sldMasterChg>
    </pc:docChg>
  </pc:docChgLst>
  <pc:docChgLst>
    <pc:chgData name="Ahmed (ESO), Nisar" userId="f30917ef-812b-492b-924f-4dbaf69b61a4" providerId="ADAL" clId="{F550586B-D8AF-4049-ADC9-FDECE7C1556E}"/>
    <pc:docChg chg="undo redo custSel mod addSld delSld modSld">
      <pc:chgData name="Ahmed (ESO), Nisar" userId="f30917ef-812b-492b-924f-4dbaf69b61a4" providerId="ADAL" clId="{F550586B-D8AF-4049-ADC9-FDECE7C1556E}" dt="2020-06-26T07:56:01.218" v="3280"/>
      <pc:docMkLst>
        <pc:docMk/>
      </pc:docMkLst>
      <pc:sldMasterChg chg="delSldLayout">
        <pc:chgData name="Ahmed (ESO), Nisar" userId="f30917ef-812b-492b-924f-4dbaf69b61a4" providerId="ADAL" clId="{F550586B-D8AF-4049-ADC9-FDECE7C1556E}" dt="2020-06-24T07:52:43.875" v="3151" actId="2696"/>
        <pc:sldMasterMkLst>
          <pc:docMk/>
          <pc:sldMasterMk cId="1585204217" sldId="2147483660"/>
        </pc:sldMasterMkLst>
      </pc:sldMasterChg>
      <pc:sldMasterChg chg="delSldLayout">
        <pc:chgData name="Ahmed (ESO), Nisar" userId="f30917ef-812b-492b-924f-4dbaf69b61a4" providerId="ADAL" clId="{F550586B-D8AF-4049-ADC9-FDECE7C1556E}" dt="2020-06-17T10:44:13.400" v="1135" actId="2696"/>
        <pc:sldMasterMkLst>
          <pc:docMk/>
          <pc:sldMasterMk cId="477773128" sldId="2147483713"/>
        </pc:sldMasterMkLst>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7/21/2020</a:t>
            </a:fld>
            <a:endParaRPr lang="en-US"/>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7/21/2020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15869" rtl="0" eaLnBrk="1" fontAlgn="auto" latinLnBrk="0" hangingPunct="1">
              <a:lnSpc>
                <a:spcPct val="100000"/>
              </a:lnSpc>
              <a:spcBef>
                <a:spcPts val="0"/>
              </a:spcBef>
              <a:spcAft>
                <a:spcPts val="0"/>
              </a:spcAft>
              <a:buClrTx/>
              <a:buSzTx/>
              <a:buFontTx/>
              <a:buNone/>
              <a:tabLst/>
              <a:defRPr/>
            </a:pPr>
            <a:fld id="{F24CF434-D092-4B1F-A804-425D4FB44252}" type="slidenum">
              <a:rPr kumimoji="0" lang="en-GB" sz="6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15869" rtl="0" eaLnBrk="1" fontAlgn="auto" latinLnBrk="0" hangingPunct="1">
                <a:lnSpc>
                  <a:spcPct val="100000"/>
                </a:lnSpc>
                <a:spcBef>
                  <a:spcPts val="0"/>
                </a:spcBef>
                <a:spcAft>
                  <a:spcPts val="0"/>
                </a:spcAft>
                <a:buClrTx/>
                <a:buSzTx/>
                <a:buFontTx/>
                <a:buNone/>
                <a:tabLst/>
                <a:defRPr/>
              </a:pPr>
              <a:t>4</a:t>
            </a:fld>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1869238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15869" rtl="0" eaLnBrk="1" fontAlgn="auto" latinLnBrk="0" hangingPunct="1">
              <a:lnSpc>
                <a:spcPct val="100000"/>
              </a:lnSpc>
              <a:spcBef>
                <a:spcPts val="0"/>
              </a:spcBef>
              <a:spcAft>
                <a:spcPts val="0"/>
              </a:spcAft>
              <a:buClrTx/>
              <a:buSzTx/>
              <a:buFontTx/>
              <a:buNone/>
              <a:tabLst/>
              <a:defRPr/>
            </a:pPr>
            <a:fld id="{F24CF434-D092-4B1F-A804-425D4FB44252}" type="slidenum">
              <a:rPr kumimoji="0" lang="en-GB" sz="6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15869" rtl="0" eaLnBrk="1" fontAlgn="auto" latinLnBrk="0" hangingPunct="1">
                <a:lnSpc>
                  <a:spcPct val="100000"/>
                </a:lnSpc>
                <a:spcBef>
                  <a:spcPts val="0"/>
                </a:spcBef>
                <a:spcAft>
                  <a:spcPts val="0"/>
                </a:spcAft>
                <a:buClrTx/>
                <a:buSzTx/>
                <a:buFontTx/>
                <a:buNone/>
                <a:tabLst/>
                <a:defRPr/>
              </a:pPr>
              <a:t>6</a:t>
            </a:fld>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024447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15869" rtl="0" eaLnBrk="1" fontAlgn="auto" latinLnBrk="0" hangingPunct="1">
              <a:lnSpc>
                <a:spcPct val="100000"/>
              </a:lnSpc>
              <a:spcBef>
                <a:spcPts val="0"/>
              </a:spcBef>
              <a:spcAft>
                <a:spcPts val="0"/>
              </a:spcAft>
              <a:buClrTx/>
              <a:buSzTx/>
              <a:buFontTx/>
              <a:buNone/>
              <a:tabLst/>
              <a:defRPr/>
            </a:pPr>
            <a:fld id="{F24CF434-D092-4B1F-A804-425D4FB44252}" type="slidenum">
              <a:rPr kumimoji="0" lang="en-GB" sz="6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15869" rtl="0" eaLnBrk="1" fontAlgn="auto" latinLnBrk="0" hangingPunct="1">
                <a:lnSpc>
                  <a:spcPct val="100000"/>
                </a:lnSpc>
                <a:spcBef>
                  <a:spcPts val="0"/>
                </a:spcBef>
                <a:spcAft>
                  <a:spcPts val="0"/>
                </a:spcAft>
                <a:buClrTx/>
                <a:buSzTx/>
                <a:buFontTx/>
                <a:buNone/>
                <a:tabLst/>
                <a:defRPr/>
              </a:pPr>
              <a:t>7</a:t>
            </a:fld>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45589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5F87B6-E4AE-4C42-AF29-795760CB011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02223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5F87B6-E4AE-4C42-AF29-795760CB011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69660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5F87B6-E4AE-4C42-AF29-795760CB011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14252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5F87B6-E4AE-4C42-AF29-795760CB011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616350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5F87B6-E4AE-4C42-AF29-795760CB011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89460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oleObject" Target="../embeddings/oleObject2.bin"/></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6.emf"/><Relationship Id="rId5" Type="http://schemas.openxmlformats.org/officeDocument/2006/relationships/oleObject" Target="../embeddings/oleObject3.bin"/><Relationship Id="rId4"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vmlDrawing" Target="../drawings/vmlDrawing4.vml"/><Relationship Id="rId6" Type="http://schemas.openxmlformats.org/officeDocument/2006/relationships/image" Target="../media/image6.emf"/><Relationship Id="rId5" Type="http://schemas.openxmlformats.org/officeDocument/2006/relationships/oleObject" Target="../embeddings/oleObject4.bin"/><Relationship Id="rId4"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vmlDrawing" Target="../drawings/vmlDrawing5.vml"/><Relationship Id="rId6" Type="http://schemas.openxmlformats.org/officeDocument/2006/relationships/image" Target="../media/image6.emf"/><Relationship Id="rId5" Type="http://schemas.openxmlformats.org/officeDocument/2006/relationships/oleObject" Target="../embeddings/oleObject5.bin"/><Relationship Id="rId4"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vmlDrawing" Target="../drawings/vmlDrawing6.vml"/><Relationship Id="rId6" Type="http://schemas.openxmlformats.org/officeDocument/2006/relationships/image" Target="../media/image6.emf"/><Relationship Id="rId5" Type="http://schemas.openxmlformats.org/officeDocument/2006/relationships/oleObject" Target="../embeddings/oleObject6.bin"/><Relationship Id="rId4"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vmlDrawing" Target="../drawings/vmlDrawing7.vml"/><Relationship Id="rId6" Type="http://schemas.openxmlformats.org/officeDocument/2006/relationships/image" Target="../media/image6.emf"/><Relationship Id="rId5" Type="http://schemas.openxmlformats.org/officeDocument/2006/relationships/oleObject" Target="../embeddings/oleObject7.bin"/><Relationship Id="rId4"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vmlDrawing" Target="../drawings/vmlDrawing8.vml"/><Relationship Id="rId6" Type="http://schemas.openxmlformats.org/officeDocument/2006/relationships/image" Target="../media/image6.emf"/><Relationship Id="rId5" Type="http://schemas.openxmlformats.org/officeDocument/2006/relationships/oleObject" Target="../embeddings/oleObject8.bin"/><Relationship Id="rId4"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6.xml"/><Relationship Id="rId1" Type="http://schemas.openxmlformats.org/officeDocument/2006/relationships/vmlDrawing" Target="../drawings/vmlDrawing9.vml"/><Relationship Id="rId5" Type="http://schemas.openxmlformats.org/officeDocument/2006/relationships/image" Target="../media/image8.emf"/><Relationship Id="rId4" Type="http://schemas.openxmlformats.org/officeDocument/2006/relationships/oleObject" Target="../embeddings/oleObject9.bin"/></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vmlDrawing" Target="../drawings/vmlDrawing10.vml"/><Relationship Id="rId5" Type="http://schemas.openxmlformats.org/officeDocument/2006/relationships/image" Target="../media/image8.emf"/><Relationship Id="rId4" Type="http://schemas.openxmlformats.org/officeDocument/2006/relationships/oleObject" Target="../embeddings/oleObject10.bin"/></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vmlDrawing" Target="../drawings/vmlDrawing11.vml"/><Relationship Id="rId6" Type="http://schemas.openxmlformats.org/officeDocument/2006/relationships/image" Target="../media/image6.emf"/><Relationship Id="rId5" Type="http://schemas.openxmlformats.org/officeDocument/2006/relationships/oleObject" Target="../embeddings/oleObject11.bin"/><Relationship Id="rId4"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vmlDrawing" Target="../drawings/vmlDrawing12.vml"/><Relationship Id="rId6" Type="http://schemas.openxmlformats.org/officeDocument/2006/relationships/image" Target="../media/image6.emf"/><Relationship Id="rId5" Type="http://schemas.openxmlformats.org/officeDocument/2006/relationships/oleObject" Target="../embeddings/oleObject12.bin"/><Relationship Id="rId4"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2.xml"/><Relationship Id="rId1" Type="http://schemas.openxmlformats.org/officeDocument/2006/relationships/vmlDrawing" Target="../drawings/vmlDrawing13.vml"/><Relationship Id="rId5" Type="http://schemas.openxmlformats.org/officeDocument/2006/relationships/image" Target="../media/image6.emf"/><Relationship Id="rId4" Type="http://schemas.openxmlformats.org/officeDocument/2006/relationships/oleObject" Target="../embeddings/oleObject13.bin"/></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png"/><Relationship Id="rId1" Type="http://schemas.openxmlformats.org/officeDocument/2006/relationships/slideMaster" Target="../slideMasters/slideMaster3.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Layouts/_rels/slideLayout32.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4.xml"/><Relationship Id="rId1" Type="http://schemas.openxmlformats.org/officeDocument/2006/relationships/vmlDrawing" Target="../drawings/vmlDrawing15.vml"/><Relationship Id="rId5" Type="http://schemas.openxmlformats.org/officeDocument/2006/relationships/image" Target="../media/image9.emf"/><Relationship Id="rId4" Type="http://schemas.openxmlformats.org/officeDocument/2006/relationships/oleObject" Target="../embeddings/oleObject15.bin"/></Relationships>
</file>

<file path=ppt/slideLayouts/_rels/slideLayout33.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5.xml"/><Relationship Id="rId1" Type="http://schemas.openxmlformats.org/officeDocument/2006/relationships/vmlDrawing" Target="../drawings/vmlDrawing16.vml"/><Relationship Id="rId5" Type="http://schemas.openxmlformats.org/officeDocument/2006/relationships/image" Target="../media/image9.emf"/><Relationship Id="rId4" Type="http://schemas.openxmlformats.org/officeDocument/2006/relationships/oleObject" Target="../embeddings/oleObject16.bin"/></Relationships>
</file>

<file path=ppt/slideLayouts/_rels/slideLayout34.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6.xml"/><Relationship Id="rId1" Type="http://schemas.openxmlformats.org/officeDocument/2006/relationships/vmlDrawing" Target="../drawings/vmlDrawing17.vml"/><Relationship Id="rId5" Type="http://schemas.openxmlformats.org/officeDocument/2006/relationships/image" Target="../media/image9.emf"/><Relationship Id="rId4" Type="http://schemas.openxmlformats.org/officeDocument/2006/relationships/oleObject" Target="../embeddings/oleObject17.bin"/></Relationships>
</file>

<file path=ppt/slideLayouts/_rels/slideLayout35.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7.xml"/><Relationship Id="rId1" Type="http://schemas.openxmlformats.org/officeDocument/2006/relationships/vmlDrawing" Target="../drawings/vmlDrawing18.vml"/><Relationship Id="rId5" Type="http://schemas.openxmlformats.org/officeDocument/2006/relationships/image" Target="../media/image9.emf"/><Relationship Id="rId4" Type="http://schemas.openxmlformats.org/officeDocument/2006/relationships/oleObject" Target="../embeddings/oleObject18.bin"/></Relationships>
</file>

<file path=ppt/slideLayouts/_rels/slideLayout36.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8.xml"/><Relationship Id="rId1" Type="http://schemas.openxmlformats.org/officeDocument/2006/relationships/vmlDrawing" Target="../drawings/vmlDrawing19.vml"/><Relationship Id="rId5" Type="http://schemas.openxmlformats.org/officeDocument/2006/relationships/image" Target="../media/image9.emf"/><Relationship Id="rId4" Type="http://schemas.openxmlformats.org/officeDocument/2006/relationships/oleObject" Target="../embeddings/oleObject19.bin"/></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GB" dirty="0"/>
              <a:t>Click to edit Master text styles</a:t>
            </a:r>
          </a:p>
        </p:txBody>
      </p:sp>
    </p:spTree>
    <p:extLst>
      <p:ext uri="{BB962C8B-B14F-4D97-AF65-F5344CB8AC3E}">
        <p14:creationId xmlns:p14="http://schemas.microsoft.com/office/powerpoint/2010/main" val="4165929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dirty="0"/>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p>
            <a:endParaRPr lang="en-US"/>
          </a:p>
        </p:txBody>
      </p:sp>
    </p:spTree>
    <p:extLst>
      <p:ext uri="{BB962C8B-B14F-4D97-AF65-F5344CB8AC3E}">
        <p14:creationId xmlns:p14="http://schemas.microsoft.com/office/powerpoint/2010/main" val="694796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rgbClr val="20201E"/>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772469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143000"/>
            <a:ext cx="7821613" cy="4400550"/>
          </a:xfrm>
          <a:prstGeom prst="rect">
            <a:avLst/>
          </a:prstGeom>
        </p:spPr>
        <p:txBody>
          <a:bodyPr/>
          <a:lstStyle/>
          <a:p>
            <a:endParaRPr lang="en-US"/>
          </a:p>
        </p:txBody>
      </p:sp>
    </p:spTree>
    <p:extLst>
      <p:ext uri="{BB962C8B-B14F-4D97-AF65-F5344CB8AC3E}">
        <p14:creationId xmlns:p14="http://schemas.microsoft.com/office/powerpoint/2010/main" val="3992167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143000"/>
            <a:ext cx="7821613" cy="4400550"/>
          </a:xfrm>
          <a:prstGeom prst="rect">
            <a:avLst/>
          </a:prstGeom>
        </p:spPr>
        <p:txBody>
          <a:bodyPr/>
          <a:lstStyle/>
          <a:p>
            <a:endParaRPr lang="en-US"/>
          </a:p>
        </p:txBody>
      </p:sp>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036860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4" name="Picture 3">
            <a:extLst>
              <a:ext uri="{FF2B5EF4-FFF2-40B4-BE49-F238E27FC236}">
                <a16:creationId xmlns:a16="http://schemas.microsoft.com/office/drawing/2014/main" id="{3CEFC9FD-4988-3545-94AD-E0B828F13E63}"/>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3745967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YellowBG_4Col_Copy">
    <p:bg>
      <p:bgPr>
        <a:solidFill>
          <a:srgbClr val="FFCE2C"/>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3141703"/>
            <a:ext cx="10769600" cy="424458"/>
          </a:xfrm>
          <a:prstGeom prst="rect">
            <a:avLst/>
          </a:prstGeom>
          <a:ln>
            <a:noFill/>
          </a:ln>
        </p:spPr>
        <p:txBody>
          <a:bodyPr numCol="5" spcCol="180000"/>
          <a:lstStyle>
            <a:lvl1pPr marL="0" indent="0">
              <a:buNone/>
              <a:defRPr sz="12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613316"/>
            <a:ext cx="10769600" cy="1161287"/>
          </a:xfrm>
          <a:prstGeom prst="rect">
            <a:avLst/>
          </a:prstGeom>
          <a:ln>
            <a:noFill/>
          </a:ln>
        </p:spPr>
        <p:txBody>
          <a:bodyPr numCol="5" spcCol="180000"/>
          <a:lstStyle>
            <a:lvl1pPr marL="0" indent="0">
              <a:buNone/>
              <a:defRPr sz="1200" b="0" i="0">
                <a:solidFill>
                  <a:schemeClr val="bg1"/>
                </a:solidFill>
                <a:latin typeface="Helvetica Neue LT Std 55 Roman"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0" name="Picture 9">
            <a:extLst>
              <a:ext uri="{FF2B5EF4-FFF2-40B4-BE49-F238E27FC236}">
                <a16:creationId xmlns:a16="http://schemas.microsoft.com/office/drawing/2014/main" id="{64A1F1FB-7E9F-194E-B5B6-585CAF3C3674}"/>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2158218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2_colum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5F6C26-F6B7-524C-A2DE-8D5D05800874}"/>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2123440"/>
            <a:ext cx="6738975" cy="3454400"/>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6" name="Picture 5">
            <a:extLst>
              <a:ext uri="{FF2B5EF4-FFF2-40B4-BE49-F238E27FC236}">
                <a16:creationId xmlns:a16="http://schemas.microsoft.com/office/drawing/2014/main" id="{3D551E60-DCC7-4A4D-A003-7BFB85876EA6}"/>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618993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287259"/>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BD3BBF4-AA69-439E-8145-247823CD1246}" type="datetimeFigureOut">
              <a:rPr lang="en-GB" smtClean="0">
                <a:solidFill>
                  <a:prstClr val="black">
                    <a:tint val="75000"/>
                  </a:prstClr>
                </a:solidFill>
              </a:rPr>
              <a:pPr/>
              <a:t>21/07/2020</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48F85AF-63DC-4C08-80FC-F36A8E3C4BA6}"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771131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userDrawn="1">
            <p:custDataLst>
              <p:tags r:id="rId2"/>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spid="_x0000_s2050" name="think-cell Slide" r:id="rId4" imgW="592" imgH="595" progId="TCLayout.ActiveDocument.1">
                  <p:embed/>
                </p:oleObj>
              </mc:Choice>
              <mc:Fallback>
                <p:oleObj name="think-cell Slide" r:id="rId4" imgW="592" imgH="595" progId="TCLayout.ActiveDocument.1">
                  <p:embed/>
                  <p:pic>
                    <p:nvPicPr>
                      <p:cNvPr id="12" name="Object 11" hidden="1"/>
                      <p:cNvPicPr/>
                      <p:nvPr/>
                    </p:nvPicPr>
                    <p:blipFill>
                      <a:blip r:embed="rId5"/>
                      <a:stretch>
                        <a:fillRect/>
                      </a:stretch>
                    </p:blipFill>
                    <p:spPr>
                      <a:xfrm>
                        <a:off x="1813" y="1441"/>
                        <a:ext cx="1809" cy="1440"/>
                      </a:xfrm>
                      <a:prstGeom prst="rect">
                        <a:avLst/>
                      </a:prstGeom>
                    </p:spPr>
                  </p:pic>
                </p:oleObj>
              </mc:Fallback>
            </mc:AlternateContent>
          </a:graphicData>
        </a:graphic>
      </p:graphicFrame>
      <p:sp>
        <p:nvSpPr>
          <p:cNvPr id="2" name="Title 1"/>
          <p:cNvSpPr>
            <a:spLocks noGrp="1"/>
          </p:cNvSpPr>
          <p:nvPr>
            <p:ph type="ctrTitle"/>
          </p:nvPr>
        </p:nvSpPr>
        <p:spPr>
          <a:xfrm>
            <a:off x="577850" y="672000"/>
            <a:ext cx="11038148" cy="2640000"/>
          </a:xfrm>
        </p:spPr>
        <p:txBody>
          <a:bodyPr anchor="t"/>
          <a:lstStyle>
            <a:lvl1pPr algn="l" eaLnBrk="1">
              <a:lnSpc>
                <a:spcPct val="95000"/>
              </a:lnSpc>
              <a:defRPr sz="8533">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
        <p:nvSpPr>
          <p:cNvPr id="3" name="Subtitle 2"/>
          <p:cNvSpPr>
            <a:spLocks noGrp="1"/>
          </p:cNvSpPr>
          <p:nvPr>
            <p:ph type="subTitle" idx="1"/>
          </p:nvPr>
        </p:nvSpPr>
        <p:spPr>
          <a:xfrm>
            <a:off x="575999" y="3377572"/>
            <a:ext cx="11040000" cy="720000"/>
          </a:xfrm>
        </p:spPr>
        <p:txBody>
          <a:bodyPr/>
          <a:lstStyle>
            <a:lvl1pPr marL="0" indent="0" algn="l" eaLnBrk="1">
              <a:lnSpc>
                <a:spcPct val="95000"/>
              </a:lnSpc>
              <a:spcBef>
                <a:spcPts val="0"/>
              </a:spcBef>
              <a:buFont typeface="Arial" panose="020B0604020202020204" pitchFamily="34" charset="0"/>
              <a:buChar char="​"/>
              <a:defRPr sz="2800" b="0" baseline="0">
                <a:solidFill>
                  <a:srgbClr val="8ECDC8"/>
                </a:solidFill>
                <a:latin typeface="Arial" panose="020B0604020202020204" pitchFamily="34" charset="0"/>
                <a:cs typeface="Arial" panose="020B0604020202020204" pitchFamily="34" charset="0"/>
                <a:sym typeface="Arial" panose="020B0604020202020204" pitchFamily="34" charset="0"/>
              </a:defRPr>
            </a:lvl1pPr>
            <a:lvl2pPr marL="0" indent="0" algn="l">
              <a:lnSpc>
                <a:spcPct val="95000"/>
              </a:lnSpc>
              <a:spcBef>
                <a:spcPts val="0"/>
              </a:spcBef>
              <a:buFont typeface="Arial" panose="020B0604020202020204" pitchFamily="34" charset="0"/>
              <a:buChar char="​"/>
              <a:defRPr sz="2000"/>
            </a:lvl2pPr>
            <a:lvl3pPr marL="0" indent="0" algn="l">
              <a:lnSpc>
                <a:spcPct val="95000"/>
              </a:lnSpc>
              <a:spcBef>
                <a:spcPts val="0"/>
              </a:spcBef>
              <a:buFont typeface="Arial" panose="020B0604020202020204" pitchFamily="34" charset="0"/>
              <a:buChar char="​"/>
              <a:defRPr sz="2000"/>
            </a:lvl3pPr>
            <a:lvl4pPr marL="0" indent="0" algn="l">
              <a:lnSpc>
                <a:spcPct val="95000"/>
              </a:lnSpc>
              <a:spcBef>
                <a:spcPts val="0"/>
              </a:spcBef>
              <a:buFont typeface="Arial" panose="020B0604020202020204" pitchFamily="34" charset="0"/>
              <a:buChar char="​"/>
              <a:defRPr sz="2000"/>
            </a:lvl4pPr>
            <a:lvl5pPr marL="0" indent="0" algn="l">
              <a:lnSpc>
                <a:spcPct val="95000"/>
              </a:lnSpc>
              <a:spcBef>
                <a:spcPts val="0"/>
              </a:spcBef>
              <a:buFont typeface="Arial" panose="020B0604020202020204" pitchFamily="34" charset="0"/>
              <a:buChar char="​"/>
              <a:defRPr sz="2000"/>
            </a:lvl5pPr>
            <a:lvl6pPr marL="0" indent="0" algn="l">
              <a:lnSpc>
                <a:spcPct val="95000"/>
              </a:lnSpc>
              <a:spcBef>
                <a:spcPts val="0"/>
              </a:spcBef>
              <a:buFont typeface="Arial" panose="020B0604020202020204" pitchFamily="34" charset="0"/>
              <a:buChar char="​"/>
              <a:defRPr sz="2000"/>
            </a:lvl6pPr>
            <a:lvl7pPr marL="0" indent="0" algn="l">
              <a:lnSpc>
                <a:spcPct val="95000"/>
              </a:lnSpc>
              <a:spcBef>
                <a:spcPts val="0"/>
              </a:spcBef>
              <a:buFont typeface="Arial" panose="020B0604020202020204" pitchFamily="34" charset="0"/>
              <a:buChar char="​"/>
              <a:defRPr sz="2000"/>
            </a:lvl7pPr>
            <a:lvl8pPr marL="0" indent="0" algn="l">
              <a:lnSpc>
                <a:spcPct val="95000"/>
              </a:lnSpc>
              <a:spcBef>
                <a:spcPts val="0"/>
              </a:spcBef>
              <a:buFont typeface="Arial" panose="020B0604020202020204" pitchFamily="34" charset="0"/>
              <a:buChar char="​"/>
              <a:defRPr sz="2000"/>
            </a:lvl8pPr>
            <a:lvl9pPr marL="0" indent="0" algn="l">
              <a:lnSpc>
                <a:spcPct val="95000"/>
              </a:lnSpc>
              <a:spcBef>
                <a:spcPts val="0"/>
              </a:spcBef>
              <a:buFont typeface="Arial" panose="020B0604020202020204" pitchFamily="34" charset="0"/>
              <a:buChar char="​"/>
              <a:defRPr sz="2000"/>
            </a:lvl9pPr>
          </a:lstStyle>
          <a:p>
            <a:r>
              <a:rPr lang="en-GB"/>
              <a:t>Click to edit Master subtitle style</a:t>
            </a:r>
            <a:endParaRPr lang="en-GB" dirty="0"/>
          </a:p>
        </p:txBody>
      </p:sp>
      <p:sp>
        <p:nvSpPr>
          <p:cNvPr id="4" name="Date_DateCustomA"/>
          <p:cNvSpPr>
            <a:spLocks noGrp="1"/>
          </p:cNvSpPr>
          <p:nvPr>
            <p:ph type="dt" sz="half" idx="10"/>
          </p:nvPr>
        </p:nvSpPr>
        <p:spPr>
          <a:xfrm>
            <a:off x="7506076" y="6117126"/>
            <a:ext cx="4105123" cy="261268"/>
          </a:xfrm>
          <a:prstGeom prst="rect">
            <a:avLst/>
          </a:prstGeom>
        </p:spPr>
        <p:txBody>
          <a:bodyPr lIns="0" tIns="0" rIns="0" bIns="0" anchor="t" anchorCtr="0"/>
          <a:lstStyle>
            <a:lvl1pPr algn="r" eaLnBrk="1">
              <a:lnSpc>
                <a:spcPct val="95000"/>
              </a:lnSpc>
              <a:defRPr sz="2000">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endParaRPr lang="en-GB" dirty="0"/>
          </a:p>
        </p:txBody>
      </p:sp>
      <p:sp>
        <p:nvSpPr>
          <p:cNvPr id="6" name="Slide Number Placeholder 5" hidden="1"/>
          <p:cNvSpPr>
            <a:spLocks noGrp="1"/>
          </p:cNvSpPr>
          <p:nvPr>
            <p:ph type="sldNum" sz="quarter" idx="12"/>
          </p:nvPr>
        </p:nvSpPr>
        <p:spPr>
          <a:xfrm>
            <a:off x="0" y="6912000"/>
            <a:ext cx="0" cy="0"/>
          </a:xfrm>
        </p:spPr>
        <p:txBody>
          <a:bodyPr/>
          <a:lstStyle>
            <a:lvl1pPr>
              <a:defRPr>
                <a:noFill/>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8" name="Text Placeholder 17"/>
          <p:cNvSpPr>
            <a:spLocks noGrp="1"/>
          </p:cNvSpPr>
          <p:nvPr>
            <p:ph type="body" sz="quarter" idx="16" hasCustomPrompt="1"/>
          </p:nvPr>
        </p:nvSpPr>
        <p:spPr>
          <a:xfrm>
            <a:off x="7506076" y="5549281"/>
            <a:ext cx="4105123" cy="547508"/>
          </a:xfrm>
        </p:spPr>
        <p:txBody>
          <a:bodyPr anchor="b" anchorCtr="0"/>
          <a:lstStyle>
            <a:lvl1pPr algn="r">
              <a:lnSpc>
                <a:spcPct val="95000"/>
              </a:lnSpc>
              <a:spcBef>
                <a:spcPts val="0"/>
              </a:spcBef>
              <a:defRPr sz="2000" b="1" baseline="0">
                <a:solidFill>
                  <a:schemeClr val="accent1"/>
                </a:solidFill>
                <a:latin typeface="Arial" panose="020B0604020202020204" pitchFamily="34" charset="0"/>
                <a:cs typeface="Arial" panose="020B0604020202020204" pitchFamily="34" charset="0"/>
                <a:sym typeface="Arial" panose="020B0604020202020204" pitchFamily="34" charset="0"/>
              </a:defRPr>
            </a:lvl1pPr>
            <a:lvl2pPr marL="0" indent="0" algn="r">
              <a:spcBef>
                <a:spcPts val="0"/>
              </a:spcBef>
              <a:buFont typeface="Arial" panose="020B0604020202020204" pitchFamily="34" charset="0"/>
              <a:buChar char="​"/>
              <a:defRPr sz="1361" b="1">
                <a:solidFill>
                  <a:schemeClr val="bg1"/>
                </a:solidFill>
              </a:defRPr>
            </a:lvl2pPr>
            <a:lvl3pPr marL="0" indent="0" algn="r">
              <a:spcBef>
                <a:spcPts val="0"/>
              </a:spcBef>
              <a:buFont typeface="Arial" panose="020B0604020202020204" pitchFamily="34" charset="0"/>
              <a:buChar char="​"/>
              <a:defRPr sz="1361" b="1">
                <a:solidFill>
                  <a:schemeClr val="bg1"/>
                </a:solidFill>
              </a:defRPr>
            </a:lvl3pPr>
            <a:lvl4pPr marL="0" indent="0" algn="r">
              <a:spcBef>
                <a:spcPts val="0"/>
              </a:spcBef>
              <a:buFont typeface="Arial" panose="020B0604020202020204" pitchFamily="34" charset="0"/>
              <a:buChar char="​"/>
              <a:defRPr sz="1361" b="1">
                <a:solidFill>
                  <a:schemeClr val="bg1"/>
                </a:solidFill>
              </a:defRPr>
            </a:lvl4pPr>
            <a:lvl5pPr marL="0" indent="0" algn="r">
              <a:spcBef>
                <a:spcPts val="0"/>
              </a:spcBef>
              <a:buFont typeface="Arial" panose="020B0604020202020204" pitchFamily="34" charset="0"/>
              <a:buChar char="​"/>
              <a:defRPr sz="1361" b="1">
                <a:solidFill>
                  <a:schemeClr val="bg1"/>
                </a:solidFill>
              </a:defRPr>
            </a:lvl5pPr>
            <a:lvl6pPr marL="259226" indent="-259226" algn="r">
              <a:spcBef>
                <a:spcPts val="0"/>
              </a:spcBef>
              <a:buFont typeface="Arial" panose="020B0604020202020204" pitchFamily="34" charset="0"/>
              <a:buChar char="​"/>
              <a:defRPr sz="1361" b="1">
                <a:solidFill>
                  <a:schemeClr val="bg1"/>
                </a:solidFill>
              </a:defRPr>
            </a:lvl6pPr>
            <a:lvl7pPr marL="259226" indent="-259226" algn="r">
              <a:spcBef>
                <a:spcPts val="0"/>
              </a:spcBef>
              <a:buFont typeface="Arial" panose="020B0604020202020204" pitchFamily="34" charset="0"/>
              <a:buChar char="​"/>
              <a:defRPr sz="1361" b="1">
                <a:solidFill>
                  <a:schemeClr val="bg1"/>
                </a:solidFill>
              </a:defRPr>
            </a:lvl7pPr>
            <a:lvl8pPr marL="259226" indent="-259226" algn="r">
              <a:spcBef>
                <a:spcPts val="0"/>
              </a:spcBef>
              <a:buFont typeface="Arial" panose="020B0604020202020204" pitchFamily="34" charset="0"/>
              <a:buChar char="​"/>
              <a:defRPr sz="1361" b="1">
                <a:solidFill>
                  <a:schemeClr val="bg1"/>
                </a:solidFill>
              </a:defRPr>
            </a:lvl8pPr>
            <a:lvl9pPr marL="259226" indent="-259226" algn="r">
              <a:spcBef>
                <a:spcPts val="0"/>
              </a:spcBef>
              <a:buFont typeface="Arial" panose="020B0604020202020204" pitchFamily="34" charset="0"/>
              <a:buChar char="​"/>
              <a:defRPr sz="1361" b="1">
                <a:solidFill>
                  <a:schemeClr val="bg1"/>
                </a:solidFill>
              </a:defRPr>
            </a:lvl9pPr>
          </a:lstStyle>
          <a:p>
            <a:pPr lvl="0"/>
            <a:r>
              <a:rPr lang="en-GB" dirty="0"/>
              <a:t>Click to add subject or name</a:t>
            </a:r>
          </a:p>
        </p:txBody>
      </p:sp>
      <p:pic>
        <p:nvPicPr>
          <p:cNvPr id="10" name="Picture 9">
            <a:extLst>
              <a:ext uri="{FF2B5EF4-FFF2-40B4-BE49-F238E27FC236}">
                <a16:creationId xmlns:a16="http://schemas.microsoft.com/office/drawing/2014/main" id="{47F7F038-7832-44C4-B0E6-304EE856BCE2}"/>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a:stretch/>
        </p:blipFill>
        <p:spPr>
          <a:xfrm>
            <a:off x="575999" y="5759193"/>
            <a:ext cx="2262541" cy="619200"/>
          </a:xfrm>
          <a:prstGeom prst="rect">
            <a:avLst/>
          </a:prstGeom>
        </p:spPr>
      </p:pic>
    </p:spTree>
    <p:extLst>
      <p:ext uri="{BB962C8B-B14F-4D97-AF65-F5344CB8AC3E}">
        <p14:creationId xmlns:p14="http://schemas.microsoft.com/office/powerpoint/2010/main" val="757342982"/>
      </p:ext>
    </p:extLst>
  </p:cSld>
  <p:clrMapOvr>
    <a:masterClrMapping/>
  </p:clrMapOvr>
  <p:extLst>
    <p:ext uri="{DCECCB84-F9BA-43D5-87BE-67443E8EF086}">
      <p15:sldGuideLst xmlns:p15="http://schemas.microsoft.com/office/powerpoint/2012/main">
        <p15:guide id="6" pos="271">
          <p15:clr>
            <a:srgbClr val="FBAE40"/>
          </p15:clr>
        </p15:guide>
        <p15:guide id="7" pos="5488">
          <p15:clr>
            <a:srgbClr val="FBAE40"/>
          </p15:clr>
        </p15:guide>
        <p15:guide id="8" orient="horz" pos="317">
          <p15:clr>
            <a:srgbClr val="FBAE40"/>
          </p15:clr>
        </p15:guide>
        <p15:guide id="9" orient="horz" pos="1594">
          <p15:clr>
            <a:srgbClr val="FBAE40"/>
          </p15:clr>
        </p15:guide>
        <p15:guide id="10" orient="horz" pos="1567">
          <p15:clr>
            <a:srgbClr val="FBAE40"/>
          </p15:clr>
        </p15:guide>
        <p15:guide id="11" orient="horz" pos="193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3A6BD60-3B12-41E3-A8F6-42FFDE972E63}"/>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3074"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C3A6BD60-3B12-41E3-A8F6-42FFDE972E63}"/>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C546819-4A05-4387-BAA1-94FF54672D6D}"/>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Grå baggrund"/>
          <p:cNvSpPr/>
          <p:nvPr userDrawn="1"/>
        </p:nvSpPr>
        <p:spPr>
          <a:xfrm>
            <a:off x="1" y="1110392"/>
            <a:ext cx="12192000"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3" name="Content Placeholder 2"/>
          <p:cNvSpPr>
            <a:spLocks noGrp="1"/>
          </p:cNvSpPr>
          <p:nvPr>
            <p:ph idx="1" hasCustomPrompt="1"/>
          </p:nvPr>
        </p:nvSpPr>
        <p:spPr>
          <a:xfrm>
            <a:off x="577851" y="1371008"/>
            <a:ext cx="11038416" cy="4560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0" name="Text Placeholder 14"/>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8" name="Date Placeholder 7">
            <a:extLst>
              <a:ext uri="{FF2B5EF4-FFF2-40B4-BE49-F238E27FC236}">
                <a16:creationId xmlns:a16="http://schemas.microsoft.com/office/drawing/2014/main" id="{6D87ED0A-A3D8-4F4A-A196-7595A36A4E0F}"/>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Footer Placeholder 8">
            <a:extLst>
              <a:ext uri="{FF2B5EF4-FFF2-40B4-BE49-F238E27FC236}">
                <a16:creationId xmlns:a16="http://schemas.microsoft.com/office/drawing/2014/main" id="{0875E95C-C4E6-4CD0-A7E2-46D6189AEBAB}"/>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Slide Number Placeholder 10">
            <a:extLst>
              <a:ext uri="{FF2B5EF4-FFF2-40B4-BE49-F238E27FC236}">
                <a16:creationId xmlns:a16="http://schemas.microsoft.com/office/drawing/2014/main" id="{451F2DE0-1373-44A0-9FD9-F5984DD85E87}"/>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3" name="Title 12">
            <a:extLst>
              <a:ext uri="{FF2B5EF4-FFF2-40B4-BE49-F238E27FC236}">
                <a16:creationId xmlns:a16="http://schemas.microsoft.com/office/drawing/2014/main" id="{8D7B5B42-7771-478B-B707-451694DA946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2839191814"/>
      </p:ext>
    </p:extLst>
  </p:cSld>
  <p:clrMapOvr>
    <a:masterClrMapping/>
  </p:clrMapOvr>
  <p:extLst>
    <p:ext uri="{DCECCB84-F9BA-43D5-87BE-67443E8EF086}">
      <p15:sldGuideLst xmlns:p15="http://schemas.microsoft.com/office/powerpoint/2012/main">
        <p15:guide id="1" orient="horz" pos="647">
          <p15:clr>
            <a:srgbClr val="FBAE40"/>
          </p15:clr>
        </p15:guide>
        <p15:guide id="2" pos="2880">
          <p15:clr>
            <a:srgbClr val="FBAE40"/>
          </p15:clr>
        </p15:guide>
        <p15:guide id="3" orient="horz" pos="522">
          <p15:clr>
            <a:srgbClr val="FBAE40"/>
          </p15:clr>
        </p15:guide>
        <p15:guide id="4" orient="horz" pos="158">
          <p15:clr>
            <a:srgbClr val="FBAE40"/>
          </p15:clr>
        </p15:guide>
        <p15:guide id="5" orient="horz" pos="2803">
          <p15:clr>
            <a:srgbClr val="FBAE40"/>
          </p15:clr>
        </p15:guide>
        <p15:guide id="6" pos="272">
          <p15:clr>
            <a:srgbClr val="FBAE40"/>
          </p15:clr>
        </p15:guide>
        <p15:guide id="7" pos="548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TR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11FBAF8-F67E-8C4F-93C7-5212A8CCAF34}"/>
              </a:ext>
            </a:extLst>
          </p:cNvPr>
          <p:cNvSpPr/>
          <p:nvPr/>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EAF27D59-4236-2040-B62F-72DA9623B435}"/>
              </a:ext>
            </a:extLst>
          </p:cNvPr>
          <p:cNvSpPr txBox="1">
            <a:spLocks/>
          </p:cNvSpPr>
          <p:nvPr/>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dirty="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dirty="0"/>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dirty="0"/>
              <a:t>Click to edit Master text styles</a:t>
            </a:r>
          </a:p>
        </p:txBody>
      </p:sp>
      <p:grpSp>
        <p:nvGrpSpPr>
          <p:cNvPr id="2" name="Group 1">
            <a:extLst>
              <a:ext uri="{FF2B5EF4-FFF2-40B4-BE49-F238E27FC236}">
                <a16:creationId xmlns:a16="http://schemas.microsoft.com/office/drawing/2014/main" id="{131008A5-1E2A-D74A-A5EA-31B620D704E1}"/>
              </a:ext>
            </a:extLst>
          </p:cNvPr>
          <p:cNvGrpSpPr/>
          <p:nvPr userDrawn="1"/>
        </p:nvGrpSpPr>
        <p:grpSpPr>
          <a:xfrm>
            <a:off x="0" y="0"/>
            <a:ext cx="12192000" cy="6858000"/>
            <a:chOff x="0" y="0"/>
            <a:chExt cx="12192000" cy="685800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FDCDE178-F199-F04B-AF12-FB14043FCC5F}"/>
                </a:ext>
              </a:extLst>
            </p:cNvPr>
            <p:cNvPicPr>
              <a:picLocks noChangeAspect="1"/>
            </p:cNvPicPr>
            <p:nvPr userDrawn="1"/>
          </p:nvPicPr>
          <p:blipFill>
            <a:blip r:embed="rId4"/>
            <a:stretch>
              <a:fillRect/>
            </a:stretch>
          </p:blipFill>
          <p:spPr>
            <a:xfrm>
              <a:off x="0" y="5816600"/>
              <a:ext cx="12192000" cy="1041400"/>
            </a:xfrm>
            <a:prstGeom prst="rect">
              <a:avLst/>
            </a:prstGeom>
          </p:spPr>
        </p:pic>
      </p:grpSp>
    </p:spTree>
    <p:extLst>
      <p:ext uri="{BB962C8B-B14F-4D97-AF65-F5344CB8AC3E}">
        <p14:creationId xmlns:p14="http://schemas.microsoft.com/office/powerpoint/2010/main" val="468338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3A6BD60-3B12-41E3-A8F6-42FFDE972E63}"/>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4098"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C3A6BD60-3B12-41E3-A8F6-42FFDE972E63}"/>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C546819-4A05-4387-BAA1-94FF54672D6D}"/>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3" name="Content Placeholder 2"/>
          <p:cNvSpPr>
            <a:spLocks noGrp="1"/>
          </p:cNvSpPr>
          <p:nvPr>
            <p:ph idx="1" hasCustomPrompt="1"/>
          </p:nvPr>
        </p:nvSpPr>
        <p:spPr>
          <a:xfrm>
            <a:off x="577851" y="1371008"/>
            <a:ext cx="11038416" cy="4560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0" name="Text Placeholder 14"/>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8" name="Date Placeholder 7">
            <a:extLst>
              <a:ext uri="{FF2B5EF4-FFF2-40B4-BE49-F238E27FC236}">
                <a16:creationId xmlns:a16="http://schemas.microsoft.com/office/drawing/2014/main" id="{6D87ED0A-A3D8-4F4A-A196-7595A36A4E0F}"/>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Footer Placeholder 8">
            <a:extLst>
              <a:ext uri="{FF2B5EF4-FFF2-40B4-BE49-F238E27FC236}">
                <a16:creationId xmlns:a16="http://schemas.microsoft.com/office/drawing/2014/main" id="{0875E95C-C4E6-4CD0-A7E2-46D6189AEBAB}"/>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Slide Number Placeholder 10">
            <a:extLst>
              <a:ext uri="{FF2B5EF4-FFF2-40B4-BE49-F238E27FC236}">
                <a16:creationId xmlns:a16="http://schemas.microsoft.com/office/drawing/2014/main" id="{451F2DE0-1373-44A0-9FD9-F5984DD85E87}"/>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3" name="Title 12">
            <a:extLst>
              <a:ext uri="{FF2B5EF4-FFF2-40B4-BE49-F238E27FC236}">
                <a16:creationId xmlns:a16="http://schemas.microsoft.com/office/drawing/2014/main" id="{8D7B5B42-7771-478B-B707-451694DA946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1941684802"/>
      </p:ext>
    </p:extLst>
  </p:cSld>
  <p:clrMapOvr>
    <a:masterClrMapping/>
  </p:clrMapOvr>
  <p:extLst>
    <p:ext uri="{DCECCB84-F9BA-43D5-87BE-67443E8EF086}">
      <p15:sldGuideLst xmlns:p15="http://schemas.microsoft.com/office/powerpoint/2012/main">
        <p15:guide id="1" orient="horz" pos="647">
          <p15:clr>
            <a:srgbClr val="FBAE40"/>
          </p15:clr>
        </p15:guide>
        <p15:guide id="2" pos="2880">
          <p15:clr>
            <a:srgbClr val="FBAE40"/>
          </p15:clr>
        </p15:guide>
        <p15:guide id="3" orient="horz" pos="522">
          <p15:clr>
            <a:srgbClr val="FBAE40"/>
          </p15:clr>
        </p15:guide>
        <p15:guide id="4" orient="horz" pos="158">
          <p15:clr>
            <a:srgbClr val="FBAE40"/>
          </p15:clr>
        </p15:guide>
        <p15:guide id="5" orient="horz" pos="2803">
          <p15:clr>
            <a:srgbClr val="FBAE40"/>
          </p15:clr>
        </p15:guide>
        <p15:guide id="6" pos="272">
          <p15:clr>
            <a:srgbClr val="FBAE40"/>
          </p15:clr>
        </p15:guide>
        <p15:guide id="7" pos="5488">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103534F-97C6-4428-9220-5F8A71DCBE21}"/>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5122"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2103534F-97C6-4428-9220-5F8A71DCBE21}"/>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EDD3C24-6568-43F3-B4B3-B244D34B6DFC}"/>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5" name="Content Placeholder 2"/>
          <p:cNvSpPr>
            <a:spLocks noGrp="1"/>
          </p:cNvSpPr>
          <p:nvPr>
            <p:ph idx="29" hasCustomPrompt="1"/>
          </p:nvPr>
        </p:nvSpPr>
        <p:spPr>
          <a:xfrm>
            <a:off x="6429581"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ext Placeholder 14">
            <a:extLst>
              <a:ext uri="{FF2B5EF4-FFF2-40B4-BE49-F238E27FC236}">
                <a16:creationId xmlns:a16="http://schemas.microsoft.com/office/drawing/2014/main" id="{9F714630-8AA7-4D22-97B5-AFB4270C37B7}"/>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80C3D4E1-B541-409C-BF48-DBCCB98DC3DA}"/>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7BDD9F34-6784-45C2-81E2-98EE4E74DD2A}"/>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0BF032FD-2BC7-48E4-8FA2-9CF16107E191}"/>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6" name="Title 15">
            <a:extLst>
              <a:ext uri="{FF2B5EF4-FFF2-40B4-BE49-F238E27FC236}">
                <a16:creationId xmlns:a16="http://schemas.microsoft.com/office/drawing/2014/main" id="{3AF2ECDF-1B89-4873-8C29-702E24E546FE}"/>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114513852"/>
      </p:ext>
    </p:extLst>
  </p:cSld>
  <p:clrMapOvr>
    <a:masterClrMapping/>
  </p:clrMapOvr>
  <p:extLst>
    <p:ext uri="{DCECCB84-F9BA-43D5-87BE-67443E8EF086}">
      <p15:sldGuideLst xmlns:p15="http://schemas.microsoft.com/office/powerpoint/2012/main">
        <p15:guide id="1" orient="horz" pos="153">
          <p15:clr>
            <a:srgbClr val="FBAE40"/>
          </p15:clr>
        </p15:guide>
        <p15:guide id="2" pos="272">
          <p15:clr>
            <a:srgbClr val="FBAE40"/>
          </p15:clr>
        </p15:guide>
        <p15:guide id="3" pos="5488">
          <p15:clr>
            <a:srgbClr val="FBAE40"/>
          </p15:clr>
        </p15:guide>
        <p15:guide id="4" orient="horz" pos="519">
          <p15:clr>
            <a:srgbClr val="FBAE40"/>
          </p15:clr>
        </p15:guide>
        <p15:guide id="5" orient="horz" pos="647">
          <p15:clr>
            <a:srgbClr val="FBAE40"/>
          </p15:clr>
        </p15:guide>
        <p15:guide id="6" orient="horz" pos="2747">
          <p15:clr>
            <a:srgbClr val="FBAE40"/>
          </p15:clr>
        </p15:guide>
        <p15:guide id="7" pos="2721">
          <p15:clr>
            <a:srgbClr val="FBAE40"/>
          </p15:clr>
        </p15:guide>
        <p15:guide id="8" pos="3039">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ntent (Colou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4713022-B176-4C51-8927-634F93DA557E}"/>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6146"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E4713022-B176-4C51-8927-634F93DA557E}"/>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62BA3EA-BA52-48A5-A9E4-4B0B6BE8FBAB}"/>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rgbClr val="644C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bg1"/>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5" name="Content Placeholder 2"/>
          <p:cNvSpPr>
            <a:spLocks noGrp="1"/>
          </p:cNvSpPr>
          <p:nvPr>
            <p:ph idx="29" hasCustomPrompt="1"/>
          </p:nvPr>
        </p:nvSpPr>
        <p:spPr>
          <a:xfrm>
            <a:off x="642957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4233939306"/>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3039">
          <p15:clr>
            <a:srgbClr val="FBAE40"/>
          </p15:clr>
        </p15:guide>
        <p15:guide id="8" pos="548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wo Content (Colou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4713022-B176-4C51-8927-634F93DA557E}"/>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7170"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E4713022-B176-4C51-8927-634F93DA557E}"/>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62BA3EA-BA52-48A5-A9E4-4B0B6BE8FBAB}"/>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bg1"/>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5" name="Content Placeholder 2"/>
          <p:cNvSpPr>
            <a:spLocks noGrp="1"/>
          </p:cNvSpPr>
          <p:nvPr>
            <p:ph idx="29" hasCustomPrompt="1"/>
          </p:nvPr>
        </p:nvSpPr>
        <p:spPr>
          <a:xfrm>
            <a:off x="642957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163675639"/>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3039">
          <p15:clr>
            <a:srgbClr val="FBAE40"/>
          </p15:clr>
        </p15:guide>
        <p15:guide id="8" pos="5488">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 (Picture r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AAB6DF2-F633-4A65-A920-342873356B74}"/>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8194"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BAAB6DF2-F633-4A65-A920-342873356B74}"/>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A305F4C-4618-43E2-B4AC-545BA76D18CE}"/>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rgbClr val="F5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
        <p:nvSpPr>
          <p:cNvPr id="3" name="Picture Placeholder 2">
            <a:extLst>
              <a:ext uri="{FF2B5EF4-FFF2-40B4-BE49-F238E27FC236}">
                <a16:creationId xmlns:a16="http://schemas.microsoft.com/office/drawing/2014/main" id="{D45C5449-5351-4BC4-A062-46B47AB9E0AC}"/>
              </a:ext>
            </a:extLst>
          </p:cNvPr>
          <p:cNvSpPr>
            <a:spLocks noGrp="1"/>
          </p:cNvSpPr>
          <p:nvPr>
            <p:ph type="pic" sz="quarter" idx="33"/>
          </p:nvPr>
        </p:nvSpPr>
        <p:spPr>
          <a:xfrm>
            <a:off x="6153150" y="1104901"/>
            <a:ext cx="6038849" cy="4976284"/>
          </a:xfrm>
        </p:spPr>
        <p:txBody>
          <a:bodyPr anchor="ctr" anchorCtr="0"/>
          <a:lstStyle>
            <a:lvl1pPr algn="ctr">
              <a:defRPr sz="1200">
                <a:latin typeface="+mn-lt"/>
              </a:defRPr>
            </a:lvl1pPr>
          </a:lstStyle>
          <a:p>
            <a:r>
              <a:rPr lang="en-GB"/>
              <a:t>Click icon to add picture</a:t>
            </a:r>
            <a:endParaRPr lang="en-GB" dirty="0"/>
          </a:p>
        </p:txBody>
      </p:sp>
    </p:spTree>
    <p:extLst>
      <p:ext uri="{BB962C8B-B14F-4D97-AF65-F5344CB8AC3E}">
        <p14:creationId xmlns:p14="http://schemas.microsoft.com/office/powerpoint/2010/main" val="4136525956"/>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2907">
          <p15:clr>
            <a:srgbClr val="FBAE40"/>
          </p15:clr>
        </p15:guide>
        <p15:guide id="8" pos="5488">
          <p15:clr>
            <a:srgbClr val="FBAE40"/>
          </p15:clr>
        </p15:guide>
        <p15:guide id="9" orient="horz" pos="287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hree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CAC8B30-2E43-45A0-9668-9127BE8E1172}"/>
              </a:ext>
            </a:extLst>
          </p:cNvPr>
          <p:cNvGraphicFramePr>
            <a:graphicFrameLocks noChangeAspect="1"/>
          </p:cNvGraphicFramePr>
          <p:nvPr userDrawn="1">
            <p:custDataLst>
              <p:tags r:id="rId2"/>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spid="_x0000_s9218" name="think-cell Slide" r:id="rId4" imgW="338" imgH="338" progId="TCLayout.ActiveDocument.1">
                  <p:embed/>
                </p:oleObj>
              </mc:Choice>
              <mc:Fallback>
                <p:oleObj name="think-cell Slide" r:id="rId4" imgW="338" imgH="338" progId="TCLayout.ActiveDocument.1">
                  <p:embed/>
                  <p:pic>
                    <p:nvPicPr>
                      <p:cNvPr id="3" name="Object 2" hidden="1">
                        <a:extLst>
                          <a:ext uri="{FF2B5EF4-FFF2-40B4-BE49-F238E27FC236}">
                            <a16:creationId xmlns:a16="http://schemas.microsoft.com/office/drawing/2014/main" id="{4CAC8B30-2E43-45A0-9668-9127BE8E1172}"/>
                          </a:ext>
                        </a:extLst>
                      </p:cNvPr>
                      <p:cNvPicPr/>
                      <p:nvPr/>
                    </p:nvPicPr>
                    <p:blipFill>
                      <a:blip r:embed="rId5"/>
                      <a:stretch>
                        <a:fillRect/>
                      </a:stretch>
                    </p:blipFill>
                    <p:spPr>
                      <a:xfrm>
                        <a:off x="2118" y="2118"/>
                        <a:ext cx="2116" cy="2116"/>
                      </a:xfrm>
                      <a:prstGeom prst="rect">
                        <a:avLst/>
                      </a:prstGeom>
                    </p:spPr>
                  </p:pic>
                </p:oleObj>
              </mc:Fallback>
            </mc:AlternateContent>
          </a:graphicData>
        </a:graphic>
      </p:graphicFrame>
      <p:sp>
        <p:nvSpPr>
          <p:cNvPr id="10" name="Grå baggrund 1">
            <a:extLst>
              <a:ext uri="{FF2B5EF4-FFF2-40B4-BE49-F238E27FC236}">
                <a16:creationId xmlns:a16="http://schemas.microsoft.com/office/drawing/2014/main" id="{01B2B125-6B35-454E-8035-48AC7433FD8F}"/>
              </a:ext>
            </a:extLst>
          </p:cNvPr>
          <p:cNvSpPr/>
          <p:nvPr userDrawn="1"/>
        </p:nvSpPr>
        <p:spPr>
          <a:xfrm>
            <a:off x="1"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Grå baggrund 2">
            <a:extLst>
              <a:ext uri="{FF2B5EF4-FFF2-40B4-BE49-F238E27FC236}">
                <a16:creationId xmlns:a16="http://schemas.microsoft.com/office/drawing/2014/main" id="{39ED60BB-9E72-4727-8CDB-2A8DF2911BB2}"/>
              </a:ext>
            </a:extLst>
          </p:cNvPr>
          <p:cNvSpPr/>
          <p:nvPr userDrawn="1"/>
        </p:nvSpPr>
        <p:spPr>
          <a:xfrm>
            <a:off x="1"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2" name="Title 1"/>
          <p:cNvSpPr>
            <a:spLocks noGrp="1"/>
          </p:cNvSpPr>
          <p:nvPr>
            <p:ph type="title"/>
          </p:nvPr>
        </p:nvSpPr>
        <p:spPr/>
        <p:txBody>
          <a:bodyPr/>
          <a:lstStyle>
            <a:lvl1pPr eaLnBrk="1">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
        <p:nvSpPr>
          <p:cNvPr id="11" name="Content Placeholder 2">
            <a:extLst>
              <a:ext uri="{FF2B5EF4-FFF2-40B4-BE49-F238E27FC236}">
                <a16:creationId xmlns:a16="http://schemas.microsoft.com/office/drawing/2014/main" id="{F620C479-51CF-4825-94BD-069C67AE9DC8}"/>
              </a:ext>
            </a:extLst>
          </p:cNvPr>
          <p:cNvSpPr>
            <a:spLocks noGrp="1"/>
          </p:cNvSpPr>
          <p:nvPr>
            <p:ph idx="29" hasCustomPrompt="1"/>
          </p:nvPr>
        </p:nvSpPr>
        <p:spPr>
          <a:xfrm>
            <a:off x="6435067" y="1371025"/>
            <a:ext cx="5184000" cy="4442867"/>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000"/>
              </a:spcBef>
              <a:defRPr sz="1733">
                <a:solidFill>
                  <a:schemeClr val="tx2"/>
                </a:solidFill>
                <a:latin typeface="Orsted Sans Office" panose="00000500000000000000" pitchFamily="2" charset="0"/>
              </a:defRPr>
            </a:lvl2pPr>
            <a:lvl3pPr>
              <a:lnSpc>
                <a:spcPct val="95000"/>
              </a:lnSpc>
              <a:spcBef>
                <a:spcPts val="2000"/>
              </a:spcBef>
              <a:defRPr sz="1733">
                <a:solidFill>
                  <a:schemeClr val="tx2"/>
                </a:solidFill>
                <a:latin typeface="Orsted Sans Office" panose="00000500000000000000" pitchFamily="2" charset="0"/>
              </a:defRPr>
            </a:lvl3pPr>
            <a:lvl4pPr>
              <a:lnSpc>
                <a:spcPct val="95000"/>
              </a:lnSpc>
              <a:spcBef>
                <a:spcPts val="2000"/>
              </a:spcBef>
              <a:defRPr sz="1733">
                <a:solidFill>
                  <a:schemeClr val="tx2"/>
                </a:solidFill>
                <a:latin typeface="Orsted Sans Office" panose="00000500000000000000" pitchFamily="2" charset="0"/>
              </a:defRPr>
            </a:lvl4pPr>
            <a:lvl5pPr>
              <a:lnSpc>
                <a:spcPct val="95000"/>
              </a:lnSpc>
              <a:spcBef>
                <a:spcPts val="20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6" name="Content Placeholder 2">
            <a:extLst>
              <a:ext uri="{FF2B5EF4-FFF2-40B4-BE49-F238E27FC236}">
                <a16:creationId xmlns:a16="http://schemas.microsoft.com/office/drawing/2014/main" id="{F8A859BB-4097-4B5C-9389-6FAEBA760E81}"/>
              </a:ext>
            </a:extLst>
          </p:cNvPr>
          <p:cNvSpPr>
            <a:spLocks noGrp="1"/>
          </p:cNvSpPr>
          <p:nvPr>
            <p:ph idx="1" hasCustomPrompt="1"/>
          </p:nvPr>
        </p:nvSpPr>
        <p:spPr>
          <a:xfrm>
            <a:off x="573881" y="1371025"/>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7" name="Content Placeholder 2">
            <a:extLst>
              <a:ext uri="{FF2B5EF4-FFF2-40B4-BE49-F238E27FC236}">
                <a16:creationId xmlns:a16="http://schemas.microsoft.com/office/drawing/2014/main" id="{418D3D8A-091D-4BFB-A5DB-F4E694271B33}"/>
              </a:ext>
            </a:extLst>
          </p:cNvPr>
          <p:cNvSpPr>
            <a:spLocks noGrp="1"/>
          </p:cNvSpPr>
          <p:nvPr>
            <p:ph idx="31" hasCustomPrompt="1"/>
          </p:nvPr>
        </p:nvSpPr>
        <p:spPr>
          <a:xfrm>
            <a:off x="575999" y="3893569"/>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2" name="Text Placeholder 14">
            <a:extLst>
              <a:ext uri="{FF2B5EF4-FFF2-40B4-BE49-F238E27FC236}">
                <a16:creationId xmlns:a16="http://schemas.microsoft.com/office/drawing/2014/main" id="{0567A9AF-7741-4EE2-9D70-D2F0624DC480}"/>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7" name="Date Placeholder 6">
            <a:extLst>
              <a:ext uri="{FF2B5EF4-FFF2-40B4-BE49-F238E27FC236}">
                <a16:creationId xmlns:a16="http://schemas.microsoft.com/office/drawing/2014/main" id="{D39F695E-0D3E-4FDD-B9E8-D543EDF56706}"/>
              </a:ext>
            </a:extLst>
          </p:cNvPr>
          <p:cNvSpPr>
            <a:spLocks noGrp="1"/>
          </p:cNvSpPr>
          <p:nvPr>
            <p:ph type="dt" sz="half"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Footer Placeholder 7">
            <a:extLst>
              <a:ext uri="{FF2B5EF4-FFF2-40B4-BE49-F238E27FC236}">
                <a16:creationId xmlns:a16="http://schemas.microsoft.com/office/drawing/2014/main" id="{412467ED-AEE3-4363-ACE4-3CEA2F8BFF1D}"/>
              </a:ext>
            </a:extLst>
          </p:cNvPr>
          <p:cNvSpPr>
            <a:spLocks noGrp="1"/>
          </p:cNvSpPr>
          <p:nvPr>
            <p:ph type="ftr" sz="quarter" idx="33"/>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Slide Number Placeholder 8">
            <a:extLst>
              <a:ext uri="{FF2B5EF4-FFF2-40B4-BE49-F238E27FC236}">
                <a16:creationId xmlns:a16="http://schemas.microsoft.com/office/drawing/2014/main" id="{8D494535-49FD-4CA1-8126-68102801E2BC}"/>
              </a:ext>
            </a:extLst>
          </p:cNvPr>
          <p:cNvSpPr>
            <a:spLocks noGrp="1"/>
          </p:cNvSpPr>
          <p:nvPr>
            <p:ph type="sldNum" sz="quarter"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Tree>
    <p:extLst>
      <p:ext uri="{BB962C8B-B14F-4D97-AF65-F5344CB8AC3E}">
        <p14:creationId xmlns:p14="http://schemas.microsoft.com/office/powerpoint/2010/main" val="1677716770"/>
      </p:ext>
    </p:extLst>
  </p:cSld>
  <p:clrMapOvr>
    <a:masterClrMapping/>
  </p:clrMapOvr>
  <p:extLst>
    <p:ext uri="{DCECCB84-F9BA-43D5-87BE-67443E8EF086}">
      <p15:sldGuideLst xmlns:p15="http://schemas.microsoft.com/office/powerpoint/2012/main">
        <p15:guide id="1" orient="horz" pos="157">
          <p15:clr>
            <a:srgbClr val="FBAE40"/>
          </p15:clr>
        </p15:guide>
        <p15:guide id="2" pos="272">
          <p15:clr>
            <a:srgbClr val="FBAE40"/>
          </p15:clr>
        </p15:guide>
        <p15:guide id="3" pos="5489">
          <p15:clr>
            <a:srgbClr val="FBAE40"/>
          </p15:clr>
        </p15:guide>
        <p15:guide id="4" orient="horz" pos="522">
          <p15:clr>
            <a:srgbClr val="FBAE40"/>
          </p15:clr>
        </p15:guide>
        <p15:guide id="5" orient="horz" pos="647">
          <p15:clr>
            <a:srgbClr val="FBAE40"/>
          </p15:clr>
        </p15:guide>
        <p15:guide id="6" orient="horz" pos="1555">
          <p15:clr>
            <a:srgbClr val="FBAE40"/>
          </p15:clr>
        </p15:guide>
        <p15:guide id="7" orient="horz" pos="2747">
          <p15:clr>
            <a:srgbClr val="FBAE40"/>
          </p15:clr>
        </p15:guide>
        <p15:guide id="8" orient="horz" pos="1839">
          <p15:clr>
            <a:srgbClr val="FBAE40"/>
          </p15:clr>
        </p15:guide>
        <p15:guide id="9" pos="2721">
          <p15:clr>
            <a:srgbClr val="FBAE40"/>
          </p15:clr>
        </p15:guide>
        <p15:guide id="10" pos="3039">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Three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1CE1261-4BC7-47C2-8877-843B910A6BF6}"/>
              </a:ext>
            </a:extLst>
          </p:cNvPr>
          <p:cNvGraphicFramePr>
            <a:graphicFrameLocks noChangeAspect="1"/>
          </p:cNvGraphicFramePr>
          <p:nvPr userDrawn="1">
            <p:custDataLst>
              <p:tags r:id="rId2"/>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spid="_x0000_s10242" name="think-cell Slide" r:id="rId4" imgW="338" imgH="338" progId="TCLayout.ActiveDocument.1">
                  <p:embed/>
                </p:oleObj>
              </mc:Choice>
              <mc:Fallback>
                <p:oleObj name="think-cell Slide" r:id="rId4" imgW="338" imgH="338" progId="TCLayout.ActiveDocument.1">
                  <p:embed/>
                  <p:pic>
                    <p:nvPicPr>
                      <p:cNvPr id="3" name="Object 2" hidden="1">
                        <a:extLst>
                          <a:ext uri="{FF2B5EF4-FFF2-40B4-BE49-F238E27FC236}">
                            <a16:creationId xmlns:a16="http://schemas.microsoft.com/office/drawing/2014/main" id="{91CE1261-4BC7-47C2-8877-843B910A6BF6}"/>
                          </a:ext>
                        </a:extLst>
                      </p:cNvPr>
                      <p:cNvPicPr/>
                      <p:nvPr/>
                    </p:nvPicPr>
                    <p:blipFill>
                      <a:blip r:embed="rId5"/>
                      <a:stretch>
                        <a:fillRect/>
                      </a:stretch>
                    </p:blipFill>
                    <p:spPr>
                      <a:xfrm>
                        <a:off x="2118" y="2118"/>
                        <a:ext cx="2116" cy="2116"/>
                      </a:xfrm>
                      <a:prstGeom prst="rect">
                        <a:avLst/>
                      </a:prstGeom>
                    </p:spPr>
                  </p:pic>
                </p:oleObj>
              </mc:Fallback>
            </mc:AlternateContent>
          </a:graphicData>
        </a:graphic>
      </p:graphicFrame>
      <p:sp>
        <p:nvSpPr>
          <p:cNvPr id="11" name="Grå baggrund 3">
            <a:extLst>
              <a:ext uri="{FF2B5EF4-FFF2-40B4-BE49-F238E27FC236}">
                <a16:creationId xmlns:a16="http://schemas.microsoft.com/office/drawing/2014/main" id="{8FFB5C05-F3FA-418B-B7EB-104AB9586026}"/>
              </a:ext>
            </a:extLst>
          </p:cNvPr>
          <p:cNvSpPr/>
          <p:nvPr userDrawn="1"/>
        </p:nvSpPr>
        <p:spPr>
          <a:xfrm>
            <a:off x="6157685"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5" name="Grå baggrund 4">
            <a:extLst>
              <a:ext uri="{FF2B5EF4-FFF2-40B4-BE49-F238E27FC236}">
                <a16:creationId xmlns:a16="http://schemas.microsoft.com/office/drawing/2014/main" id="{78993520-EB69-4830-94B5-D53B7E70DCD1}"/>
              </a:ext>
            </a:extLst>
          </p:cNvPr>
          <p:cNvSpPr/>
          <p:nvPr userDrawn="1"/>
        </p:nvSpPr>
        <p:spPr>
          <a:xfrm>
            <a:off x="6157685"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2" name="Title 1"/>
          <p:cNvSpPr>
            <a:spLocks noGrp="1"/>
          </p:cNvSpPr>
          <p:nvPr>
            <p:ph type="title"/>
          </p:nvPr>
        </p:nvSpPr>
        <p:spPr/>
        <p:txBody>
          <a:bodyPr/>
          <a:lstStyle>
            <a:lvl1pPr eaLnBrk="1">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000"/>
              </a:spcBef>
              <a:defRPr sz="1733">
                <a:solidFill>
                  <a:schemeClr val="tx2"/>
                </a:solidFill>
                <a:latin typeface="Orsted Sans Office" panose="00000500000000000000" pitchFamily="2" charset="0"/>
              </a:defRPr>
            </a:lvl2pPr>
            <a:lvl3pPr>
              <a:lnSpc>
                <a:spcPct val="95000"/>
              </a:lnSpc>
              <a:spcBef>
                <a:spcPts val="2000"/>
              </a:spcBef>
              <a:defRPr sz="1733">
                <a:solidFill>
                  <a:schemeClr val="tx2"/>
                </a:solidFill>
                <a:latin typeface="Orsted Sans Office" panose="00000500000000000000" pitchFamily="2" charset="0"/>
              </a:defRPr>
            </a:lvl3pPr>
            <a:lvl4pPr>
              <a:lnSpc>
                <a:spcPct val="95000"/>
              </a:lnSpc>
              <a:spcBef>
                <a:spcPts val="2000"/>
              </a:spcBef>
              <a:defRPr sz="1733">
                <a:solidFill>
                  <a:schemeClr val="tx2"/>
                </a:solidFill>
                <a:latin typeface="Orsted Sans Office" panose="00000500000000000000" pitchFamily="2" charset="0"/>
              </a:defRPr>
            </a:lvl4pPr>
            <a:lvl5pPr>
              <a:lnSpc>
                <a:spcPct val="95000"/>
              </a:lnSpc>
              <a:spcBef>
                <a:spcPts val="20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9" name="Content Placeholder 2">
            <a:extLst>
              <a:ext uri="{FF2B5EF4-FFF2-40B4-BE49-F238E27FC236}">
                <a16:creationId xmlns:a16="http://schemas.microsoft.com/office/drawing/2014/main" id="{A57738C9-DA24-4CF0-8DAD-EA13572AF5D6}"/>
              </a:ext>
            </a:extLst>
          </p:cNvPr>
          <p:cNvSpPr>
            <a:spLocks noGrp="1"/>
          </p:cNvSpPr>
          <p:nvPr>
            <p:ph idx="32" hasCustomPrompt="1"/>
          </p:nvPr>
        </p:nvSpPr>
        <p:spPr>
          <a:xfrm>
            <a:off x="6433895" y="3866703"/>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0" name="Content Placeholder 2">
            <a:extLst>
              <a:ext uri="{FF2B5EF4-FFF2-40B4-BE49-F238E27FC236}">
                <a16:creationId xmlns:a16="http://schemas.microsoft.com/office/drawing/2014/main" id="{34BB4B54-94C1-4B8F-955D-4A138B4885B3}"/>
              </a:ext>
            </a:extLst>
          </p:cNvPr>
          <p:cNvSpPr>
            <a:spLocks noGrp="1"/>
          </p:cNvSpPr>
          <p:nvPr>
            <p:ph idx="33" hasCustomPrompt="1"/>
          </p:nvPr>
        </p:nvSpPr>
        <p:spPr>
          <a:xfrm>
            <a:off x="6433895" y="1371025"/>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3" name="Text Placeholder 14">
            <a:extLst>
              <a:ext uri="{FF2B5EF4-FFF2-40B4-BE49-F238E27FC236}">
                <a16:creationId xmlns:a16="http://schemas.microsoft.com/office/drawing/2014/main" id="{32334051-2DCD-4BF5-8E3B-66EFA5476E02}"/>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7" name="Date Placeholder 6">
            <a:extLst>
              <a:ext uri="{FF2B5EF4-FFF2-40B4-BE49-F238E27FC236}">
                <a16:creationId xmlns:a16="http://schemas.microsoft.com/office/drawing/2014/main" id="{25B9EBBF-7DC2-4775-93C3-5633EE2D8A78}"/>
              </a:ext>
            </a:extLst>
          </p:cNvPr>
          <p:cNvSpPr>
            <a:spLocks noGrp="1"/>
          </p:cNvSpPr>
          <p:nvPr>
            <p:ph type="dt" sz="half"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Footer Placeholder 7">
            <a:extLst>
              <a:ext uri="{FF2B5EF4-FFF2-40B4-BE49-F238E27FC236}">
                <a16:creationId xmlns:a16="http://schemas.microsoft.com/office/drawing/2014/main" id="{EDA77958-D1EC-4B20-B77D-1687DE4961AC}"/>
              </a:ext>
            </a:extLst>
          </p:cNvPr>
          <p:cNvSpPr>
            <a:spLocks noGrp="1"/>
          </p:cNvSpPr>
          <p:nvPr>
            <p:ph type="ftr" sz="quarter" idx="35"/>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6" name="Slide Number Placeholder 15">
            <a:extLst>
              <a:ext uri="{FF2B5EF4-FFF2-40B4-BE49-F238E27FC236}">
                <a16:creationId xmlns:a16="http://schemas.microsoft.com/office/drawing/2014/main" id="{85EB232F-6CFF-4FB5-A0AA-03B7A38444A8}"/>
              </a:ext>
            </a:extLst>
          </p:cNvPr>
          <p:cNvSpPr>
            <a:spLocks noGrp="1"/>
          </p:cNvSpPr>
          <p:nvPr>
            <p:ph type="sldNum" sz="quarter" idx="36"/>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Tree>
    <p:extLst>
      <p:ext uri="{BB962C8B-B14F-4D97-AF65-F5344CB8AC3E}">
        <p14:creationId xmlns:p14="http://schemas.microsoft.com/office/powerpoint/2010/main" val="1385818598"/>
      </p:ext>
    </p:extLst>
  </p:cSld>
  <p:clrMapOvr>
    <a:masterClrMapping/>
  </p:clrMapOvr>
  <p:extLst>
    <p:ext uri="{DCECCB84-F9BA-43D5-87BE-67443E8EF086}">
      <p15:sldGuideLst xmlns:p15="http://schemas.microsoft.com/office/powerpoint/2012/main">
        <p15:guide id="1" orient="horz" pos="153">
          <p15:clr>
            <a:srgbClr val="FBAE40"/>
          </p15:clr>
        </p15:guide>
        <p15:guide id="2" pos="272">
          <p15:clr>
            <a:srgbClr val="FBAE40"/>
          </p15:clr>
        </p15:guide>
        <p15:guide id="3" pos="2721">
          <p15:clr>
            <a:srgbClr val="FBAE40"/>
          </p15:clr>
        </p15:guide>
        <p15:guide id="4" pos="3039">
          <p15:clr>
            <a:srgbClr val="FBAE40"/>
          </p15:clr>
        </p15:guide>
        <p15:guide id="5" pos="5489">
          <p15:clr>
            <a:srgbClr val="FBAE40"/>
          </p15:clr>
        </p15:guide>
        <p15:guide id="6" orient="horz" pos="523">
          <p15:clr>
            <a:srgbClr val="FBAE40"/>
          </p15:clr>
        </p15:guide>
        <p15:guide id="7" orient="horz" pos="647">
          <p15:clr>
            <a:srgbClr val="FBAE40"/>
          </p15:clr>
        </p15:guide>
        <p15:guide id="8" orient="horz" pos="1555">
          <p15:clr>
            <a:srgbClr val="FBAE40"/>
          </p15:clr>
        </p15:guide>
        <p15:guide id="9" orient="horz" pos="1826">
          <p15:clr>
            <a:srgbClr val="FBAE40"/>
          </p15:clr>
        </p15:guide>
        <p15:guide id="10" orient="horz" pos="2754">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2"/>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spid="_x0000_s11266" name="think-cell Slide" r:id="rId5" imgW="592" imgH="595" progId="TCLayout.ActiveDocument.1">
                  <p:embed/>
                </p:oleObj>
              </mc:Choice>
              <mc:Fallback>
                <p:oleObj name="think-cell Slide" r:id="rId5" imgW="592" imgH="595" progId="TCLayout.ActiveDocument.1">
                  <p:embed/>
                  <p:pic>
                    <p:nvPicPr>
                      <p:cNvPr id="6" name="Object 5" hidden="1"/>
                      <p:cNvPicPr/>
                      <p:nvPr/>
                    </p:nvPicPr>
                    <p:blipFill>
                      <a:blip r:embed="rId6"/>
                      <a:stretch>
                        <a:fillRect/>
                      </a:stretch>
                    </p:blipFill>
                    <p:spPr>
                      <a:xfrm>
                        <a:off x="1813" y="1441"/>
                        <a:ext cx="1809" cy="1440"/>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4D75BC44-A83C-48EC-BEA8-6C3656C38304}"/>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8" name="Grå baggrund 2"/>
          <p:cNvSpPr/>
          <p:nvPr userDrawn="1"/>
        </p:nvSpPr>
        <p:spPr>
          <a:xfrm>
            <a:off x="1"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9" name="Grå baggrund 4"/>
          <p:cNvSpPr/>
          <p:nvPr userDrawn="1"/>
        </p:nvSpPr>
        <p:spPr>
          <a:xfrm>
            <a:off x="6157685"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6" name="Content Placeholder 2"/>
          <p:cNvSpPr>
            <a:spLocks noGrp="1"/>
          </p:cNvSpPr>
          <p:nvPr>
            <p:ph idx="1" hasCustomPrompt="1"/>
          </p:nvPr>
        </p:nvSpPr>
        <p:spPr>
          <a:xfrm>
            <a:off x="575999" y="1371025"/>
            <a:ext cx="5183452"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Content Placeholder 2"/>
          <p:cNvSpPr>
            <a:spLocks noGrp="1"/>
          </p:cNvSpPr>
          <p:nvPr>
            <p:ph idx="31" hasCustomPrompt="1"/>
          </p:nvPr>
        </p:nvSpPr>
        <p:spPr>
          <a:xfrm>
            <a:off x="575999" y="3894171"/>
            <a:ext cx="5183452"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1" name="Content Placeholder 2"/>
          <p:cNvSpPr>
            <a:spLocks noGrp="1"/>
          </p:cNvSpPr>
          <p:nvPr>
            <p:ph idx="32" hasCustomPrompt="1"/>
          </p:nvPr>
        </p:nvSpPr>
        <p:spPr>
          <a:xfrm>
            <a:off x="6432550" y="3894171"/>
            <a:ext cx="5181029"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3" name="Content Placeholder 2"/>
          <p:cNvSpPr>
            <a:spLocks noGrp="1"/>
          </p:cNvSpPr>
          <p:nvPr>
            <p:ph idx="33" hasCustomPrompt="1"/>
          </p:nvPr>
        </p:nvSpPr>
        <p:spPr>
          <a:xfrm>
            <a:off x="6432550" y="1371025"/>
            <a:ext cx="5181028"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4" name="Text Placeholder 14">
            <a:extLst>
              <a:ext uri="{FF2B5EF4-FFF2-40B4-BE49-F238E27FC236}">
                <a16:creationId xmlns:a16="http://schemas.microsoft.com/office/drawing/2014/main" id="{DBB1C826-8422-4628-93A8-315ECBAB1362}"/>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7" name="Date Placeholder 6">
            <a:extLst>
              <a:ext uri="{FF2B5EF4-FFF2-40B4-BE49-F238E27FC236}">
                <a16:creationId xmlns:a16="http://schemas.microsoft.com/office/drawing/2014/main" id="{933B0E5D-0517-4B25-9FCC-D7B9FC98149A}"/>
              </a:ext>
            </a:extLst>
          </p:cNvPr>
          <p:cNvSpPr>
            <a:spLocks noGrp="1"/>
          </p:cNvSpPr>
          <p:nvPr>
            <p:ph type="dt" sz="half"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0" name="Footer Placeholder 9">
            <a:extLst>
              <a:ext uri="{FF2B5EF4-FFF2-40B4-BE49-F238E27FC236}">
                <a16:creationId xmlns:a16="http://schemas.microsoft.com/office/drawing/2014/main" id="{349165C3-E25F-41B6-BC7F-347083ABD968}"/>
              </a:ext>
            </a:extLst>
          </p:cNvPr>
          <p:cNvSpPr>
            <a:spLocks noGrp="1"/>
          </p:cNvSpPr>
          <p:nvPr>
            <p:ph type="ftr" sz="quarter" idx="35"/>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Slide Number Placeholder 10">
            <a:extLst>
              <a:ext uri="{FF2B5EF4-FFF2-40B4-BE49-F238E27FC236}">
                <a16:creationId xmlns:a16="http://schemas.microsoft.com/office/drawing/2014/main" id="{BDE8F254-B60D-4782-823F-CC065B311C0A}"/>
              </a:ext>
            </a:extLst>
          </p:cNvPr>
          <p:cNvSpPr>
            <a:spLocks noGrp="1"/>
          </p:cNvSpPr>
          <p:nvPr>
            <p:ph type="sldNum" sz="quarter" idx="36"/>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7" name="Title 16">
            <a:extLst>
              <a:ext uri="{FF2B5EF4-FFF2-40B4-BE49-F238E27FC236}">
                <a16:creationId xmlns:a16="http://schemas.microsoft.com/office/drawing/2014/main" id="{B6D4C96D-A5C6-462E-A726-3A3CDB7C1BF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1831040761"/>
      </p:ext>
    </p:extLst>
  </p:cSld>
  <p:clrMapOvr>
    <a:masterClrMapping/>
  </p:clrMapOvr>
  <p:extLst>
    <p:ext uri="{DCECCB84-F9BA-43D5-87BE-67443E8EF086}">
      <p15:sldGuideLst xmlns:p15="http://schemas.microsoft.com/office/powerpoint/2012/main">
        <p15:guide id="1" orient="horz" pos="157">
          <p15:clr>
            <a:srgbClr val="FBAE40"/>
          </p15:clr>
        </p15:guide>
        <p15:guide id="2" pos="2721">
          <p15:clr>
            <a:srgbClr val="FBAE40"/>
          </p15:clr>
        </p15:guide>
        <p15:guide id="3" pos="272">
          <p15:clr>
            <a:srgbClr val="FBAE40"/>
          </p15:clr>
        </p15:guide>
        <p15:guide id="4" pos="3039">
          <p15:clr>
            <a:srgbClr val="FBAE40"/>
          </p15:clr>
        </p15:guide>
        <p15:guide id="5" pos="5489">
          <p15:clr>
            <a:srgbClr val="FBAE40"/>
          </p15:clr>
        </p15:guide>
        <p15:guide id="6" orient="horz" pos="522">
          <p15:clr>
            <a:srgbClr val="FBAE40"/>
          </p15:clr>
        </p15:guide>
        <p15:guide id="7" orient="horz" pos="647">
          <p15:clr>
            <a:srgbClr val="FBAE40"/>
          </p15:clr>
        </p15:guide>
        <p15:guide id="8" orient="horz" pos="1556">
          <p15:clr>
            <a:srgbClr val="FBAE40"/>
          </p15:clr>
        </p15:guide>
        <p15:guide id="9" orient="horz" pos="1839">
          <p15:clr>
            <a:srgbClr val="FBAE40"/>
          </p15:clr>
        </p15:guide>
        <p15:guide id="10" orient="horz" pos="275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din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AD556C6-991D-4FD9-9393-739D0F8A60D2}"/>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2290"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DAD556C6-991D-4FD9-9393-739D0F8A60D2}"/>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6CD2737-B5B2-4E56-A269-0F225682A465}"/>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Text Placeholder 14">
            <a:extLst>
              <a:ext uri="{FF2B5EF4-FFF2-40B4-BE49-F238E27FC236}">
                <a16:creationId xmlns:a16="http://schemas.microsoft.com/office/drawing/2014/main" id="{49757780-C244-418D-A0DD-15ED296FE33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0EB9224E-8240-41A4-8463-E8525C11C280}"/>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Footer Placeholder 7">
            <a:extLst>
              <a:ext uri="{FF2B5EF4-FFF2-40B4-BE49-F238E27FC236}">
                <a16:creationId xmlns:a16="http://schemas.microsoft.com/office/drawing/2014/main" id="{F68843D8-4A5E-4D36-85EC-8E0B3ADB246A}"/>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Slide Number Placeholder 8">
            <a:extLst>
              <a:ext uri="{FF2B5EF4-FFF2-40B4-BE49-F238E27FC236}">
                <a16:creationId xmlns:a16="http://schemas.microsoft.com/office/drawing/2014/main" id="{CE7AC4BD-9E46-441A-8377-B511306FE68D}"/>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4E76D947-08D5-4897-BC99-FA8B3E3B5C0A}"/>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733269389"/>
      </p:ext>
    </p:extLst>
  </p:cSld>
  <p:clrMapOvr>
    <a:masterClrMapping/>
  </p:clrMapOvr>
  <p:extLst>
    <p:ext uri="{DCECCB84-F9BA-43D5-87BE-67443E8EF086}">
      <p15:sldGuideLst xmlns:p15="http://schemas.microsoft.com/office/powerpoint/2012/main">
        <p15:guide id="1" orient="horz" pos="523">
          <p15:clr>
            <a:srgbClr val="FBAE40"/>
          </p15:clr>
        </p15:guide>
        <p15:guide id="2" pos="272">
          <p15:clr>
            <a:srgbClr val="FBAE40"/>
          </p15:clr>
        </p15:guide>
        <p15:guide id="3" pos="5488">
          <p15:clr>
            <a:srgbClr val="FBAE40"/>
          </p15:clr>
        </p15:guide>
        <p15:guide id="4" orient="horz" pos="157">
          <p15:clr>
            <a:srgbClr val="FBAE40"/>
          </p15:clr>
        </p15:guide>
        <p15:guide id="5" orient="horz" pos="275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3A55FFAC-2B80-4C30-87FF-D26CF823E90B}"/>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3314" name="think-cell Slide" r:id="rId4" imgW="592" imgH="595" progId="TCLayout.ActiveDocument.1">
                  <p:embed/>
                </p:oleObj>
              </mc:Choice>
              <mc:Fallback>
                <p:oleObj name="think-cell Slide" r:id="rId4" imgW="592" imgH="595" progId="TCLayout.ActiveDocument.1">
                  <p:embed/>
                  <p:pic>
                    <p:nvPicPr>
                      <p:cNvPr id="2" name="Object 1" hidden="1">
                        <a:extLst>
                          <a:ext uri="{FF2B5EF4-FFF2-40B4-BE49-F238E27FC236}">
                            <a16:creationId xmlns:a16="http://schemas.microsoft.com/office/drawing/2014/main" id="{3A55FFAC-2B80-4C30-87FF-D26CF823E90B}"/>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5" name="Text Placeholder 14">
            <a:extLst>
              <a:ext uri="{FF2B5EF4-FFF2-40B4-BE49-F238E27FC236}">
                <a16:creationId xmlns:a16="http://schemas.microsoft.com/office/drawing/2014/main" id="{E3FB5418-216C-4728-B3CC-740A652F46F0}"/>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8167CA36-0CF7-457F-AD35-0DBF8E3E5CE6}"/>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4BDA414A-DE28-4361-92F3-1B3D83E25A91}"/>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0414FBA-DB0C-42EF-BD64-F06FD3927723}"/>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Tree>
    <p:extLst>
      <p:ext uri="{BB962C8B-B14F-4D97-AF65-F5344CB8AC3E}">
        <p14:creationId xmlns:p14="http://schemas.microsoft.com/office/powerpoint/2010/main" val="158956936"/>
      </p:ext>
    </p:extLst>
  </p:cSld>
  <p:clrMapOvr>
    <a:masterClrMapping/>
  </p:clrMapOvr>
  <p:extLst>
    <p:ext uri="{DCECCB84-F9BA-43D5-87BE-67443E8EF086}">
      <p15:sldGuideLst xmlns:p15="http://schemas.microsoft.com/office/powerpoint/2012/main">
        <p15:guide id="1" pos="272">
          <p15:clr>
            <a:srgbClr val="FBAE40"/>
          </p15:clr>
        </p15:guide>
        <p15:guide id="2" pos="5488">
          <p15:clr>
            <a:srgbClr val="FBAE40"/>
          </p15:clr>
        </p15:guide>
        <p15:guide id="3" orient="horz" pos="146">
          <p15:clr>
            <a:srgbClr val="FBAE40"/>
          </p15:clr>
        </p15:guide>
        <p15:guide id="4" orient="horz" pos="531">
          <p15:clr>
            <a:srgbClr val="FBAE40"/>
          </p15:clr>
        </p15:guide>
        <p15:guide id="5" orient="horz" pos="645">
          <p15:clr>
            <a:srgbClr val="FBAE40"/>
          </p15:clr>
        </p15:guide>
        <p15:guide id="6" orient="horz" pos="275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dirty="0"/>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6" name="Picture 5">
            <a:extLst>
              <a:ext uri="{FF2B5EF4-FFF2-40B4-BE49-F238E27FC236}">
                <a16:creationId xmlns:a16="http://schemas.microsoft.com/office/drawing/2014/main" id="{6DB78912-ED94-0848-975B-CD0C55ECCFF5}"/>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41539022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62847" y="1414222"/>
            <a:ext cx="11266309" cy="161411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D2633F-9E37-4580-B197-799DECA1053C}" type="slidenum">
              <a:rPr lang="en-US" altLang="en-US"/>
              <a:pPr>
                <a:defRPr/>
              </a:pPr>
              <a:t>‹#›</a:t>
            </a:fld>
            <a:endParaRPr lang="en-US" altLang="en-US"/>
          </a:p>
        </p:txBody>
      </p:sp>
      <p:pic>
        <p:nvPicPr>
          <p:cNvPr id="7" name="Picture 6">
            <a:extLst>
              <a:ext uri="{FF2B5EF4-FFF2-40B4-BE49-F238E27FC236}">
                <a16:creationId xmlns:a16="http://schemas.microsoft.com/office/drawing/2014/main" id="{F83ADA77-B896-2D48-9696-76496C616AFA}"/>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12596991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1_UKB Title Slide">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4352" y="1926802"/>
            <a:ext cx="4281169" cy="390107"/>
          </a:xfrm>
          <a:noFill/>
        </p:spPr>
        <p:txBody>
          <a:bodyPr wrap="square" lIns="0" tIns="0" rIns="0" bIns="0" rtlCol="0">
            <a:spAutoFit/>
          </a:bodyPr>
          <a:lstStyle>
            <a:lvl1pPr marL="0" indent="0">
              <a:buFontTx/>
              <a:buNone/>
              <a:defRPr lang="en-US" sz="3000" baseline="0" dirty="0" smtClean="0">
                <a:solidFill>
                  <a:schemeClr val="accent1"/>
                </a:solidFill>
                <a:latin typeface="+mj-lt"/>
              </a:defRPr>
            </a:lvl1pPr>
          </a:lstStyle>
          <a:p>
            <a:pPr lvl="0">
              <a:lnSpc>
                <a:spcPts val="3000"/>
              </a:lnSpc>
            </a:pPr>
            <a:r>
              <a:rPr lang="en-US" dirty="0"/>
              <a:t>Click to edit Master title</a:t>
            </a:r>
          </a:p>
        </p:txBody>
      </p:sp>
      <p:sp>
        <p:nvSpPr>
          <p:cNvPr id="8" name="Text Placeholder 7"/>
          <p:cNvSpPr>
            <a:spLocks noGrp="1"/>
          </p:cNvSpPr>
          <p:nvPr>
            <p:ph type="body" sz="quarter" idx="11"/>
          </p:nvPr>
        </p:nvSpPr>
        <p:spPr>
          <a:xfrm>
            <a:off x="514351" y="3429001"/>
            <a:ext cx="1622432" cy="335926"/>
          </a:xfrm>
          <a:noFill/>
        </p:spPr>
        <p:txBody>
          <a:bodyPr wrap="none" lIns="0" tIns="0" rIns="0" bIns="0" rtlCol="0">
            <a:spAutoFit/>
          </a:bodyPr>
          <a:lstStyle>
            <a:lvl1pPr marL="0" indent="0">
              <a:buFontTx/>
              <a:buNone/>
              <a:defRPr lang="en-US" sz="1400" dirty="0" smtClean="0">
                <a:solidFill>
                  <a:srgbClr val="009CD8"/>
                </a:solidFill>
                <a:latin typeface="+mj-lt"/>
              </a:defRPr>
            </a:lvl1pPr>
          </a:lstStyle>
          <a:p>
            <a:pPr lvl="0">
              <a:lnSpc>
                <a:spcPts val="3000"/>
              </a:lnSpc>
            </a:pPr>
            <a:r>
              <a:rPr lang="en-US" dirty="0"/>
              <a:t>Edit Master text styles</a:t>
            </a:r>
          </a:p>
        </p:txBody>
      </p:sp>
      <p:pic>
        <p:nvPicPr>
          <p:cNvPr id="9" name="Picture 8">
            <a:extLst>
              <a:ext uri="{FF2B5EF4-FFF2-40B4-BE49-F238E27FC236}">
                <a16:creationId xmlns:a16="http://schemas.microsoft.com/office/drawing/2014/main" id="{C3D34106-2284-4756-A993-86623052546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14352" y="485146"/>
            <a:ext cx="1804737" cy="318837"/>
          </a:xfrm>
          <a:prstGeom prst="rect">
            <a:avLst/>
          </a:prstGeom>
        </p:spPr>
      </p:pic>
      <p:pic>
        <p:nvPicPr>
          <p:cNvPr id="7" name="Picture 6">
            <a:extLst>
              <a:ext uri="{FF2B5EF4-FFF2-40B4-BE49-F238E27FC236}">
                <a16:creationId xmlns:a16="http://schemas.microsoft.com/office/drawing/2014/main" id="{16E11A3B-8EAC-4F49-8B4C-D0C2F9A4CAC6}"/>
              </a:ext>
            </a:extLst>
          </p:cNvPr>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6778288" y="4148849"/>
            <a:ext cx="1411859" cy="923590"/>
          </a:xfrm>
          <a:prstGeom prst="rect">
            <a:avLst/>
          </a:prstGeom>
        </p:spPr>
      </p:pic>
      <p:pic>
        <p:nvPicPr>
          <p:cNvPr id="11" name="Picture 10">
            <a:extLst>
              <a:ext uri="{FF2B5EF4-FFF2-40B4-BE49-F238E27FC236}">
                <a16:creationId xmlns:a16="http://schemas.microsoft.com/office/drawing/2014/main" id="{8B39701E-B7E5-47C6-BAD2-7EF18EA65976}"/>
              </a:ext>
            </a:extLst>
          </p:cNvPr>
          <p:cNvPicPr>
            <a:picLocks noChangeAspect="1"/>
          </p:cNvPicPr>
          <p:nvPr userDrawn="1"/>
        </p:nvPicPr>
        <p:blipFill rotWithShape="1">
          <a:blip r:embed="rId4" cstate="hqprint">
            <a:extLst>
              <a:ext uri="{28A0092B-C50C-407E-A947-70E740481C1C}">
                <a14:useLocalDpi xmlns:a14="http://schemas.microsoft.com/office/drawing/2010/main"/>
              </a:ext>
            </a:extLst>
          </a:blip>
          <a:srcRect/>
          <a:stretch/>
        </p:blipFill>
        <p:spPr>
          <a:xfrm>
            <a:off x="8183881" y="3202308"/>
            <a:ext cx="3197644" cy="1870757"/>
          </a:xfrm>
          <a:prstGeom prst="rect">
            <a:avLst/>
          </a:prstGeom>
        </p:spPr>
      </p:pic>
      <p:sp>
        <p:nvSpPr>
          <p:cNvPr id="16" name="Rectangle 15">
            <a:extLst>
              <a:ext uri="{FF2B5EF4-FFF2-40B4-BE49-F238E27FC236}">
                <a16:creationId xmlns:a16="http://schemas.microsoft.com/office/drawing/2014/main" id="{9835D074-C585-42D7-802C-D3DD9EF64C1B}"/>
              </a:ext>
            </a:extLst>
          </p:cNvPr>
          <p:cNvSpPr/>
          <p:nvPr userDrawn="1"/>
        </p:nvSpPr>
        <p:spPr>
          <a:xfrm>
            <a:off x="8186028" y="3202306"/>
            <a:ext cx="170845" cy="2883068"/>
          </a:xfrm>
          <a:prstGeom prst="rect">
            <a:avLst/>
          </a:prstGeom>
          <a:gradFill flip="none" rotWithShape="1">
            <a:gsLst>
              <a:gs pos="51000">
                <a:srgbClr val="5599AE"/>
              </a:gs>
              <a:gs pos="30000">
                <a:srgbClr val="74CEE1"/>
              </a:gs>
              <a:gs pos="86000">
                <a:srgbClr val="74CEE1">
                  <a:alpha val="60000"/>
                </a:srgb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err="1">
              <a:solidFill>
                <a:schemeClr val="bg1"/>
              </a:solidFill>
              <a:latin typeface="Avenir Light"/>
            </a:endParaRPr>
          </a:p>
        </p:txBody>
      </p:sp>
      <p:sp>
        <p:nvSpPr>
          <p:cNvPr id="17" name="Rectangle 16">
            <a:extLst>
              <a:ext uri="{FF2B5EF4-FFF2-40B4-BE49-F238E27FC236}">
                <a16:creationId xmlns:a16="http://schemas.microsoft.com/office/drawing/2014/main" id="{415F10B3-88FB-4F31-9766-F5BBC70A62F9}"/>
              </a:ext>
            </a:extLst>
          </p:cNvPr>
          <p:cNvSpPr/>
          <p:nvPr userDrawn="1"/>
        </p:nvSpPr>
        <p:spPr>
          <a:xfrm>
            <a:off x="8015932" y="1710816"/>
            <a:ext cx="170845" cy="3361740"/>
          </a:xfrm>
          <a:prstGeom prst="rect">
            <a:avLst/>
          </a:prstGeom>
          <a:gradFill flip="none" rotWithShape="1">
            <a:gsLst>
              <a:gs pos="30000">
                <a:srgbClr val="101D61"/>
              </a:gs>
              <a:gs pos="89000">
                <a:srgbClr val="101D61">
                  <a:alpha val="70000"/>
                </a:srgb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err="1">
              <a:solidFill>
                <a:schemeClr val="bg1"/>
              </a:solidFill>
              <a:latin typeface="Avenir Light"/>
              <a:cs typeface="Avenir Light"/>
            </a:endParaRPr>
          </a:p>
        </p:txBody>
      </p:sp>
      <p:pic>
        <p:nvPicPr>
          <p:cNvPr id="3" name="Picture 2">
            <a:extLst>
              <a:ext uri="{FF2B5EF4-FFF2-40B4-BE49-F238E27FC236}">
                <a16:creationId xmlns:a16="http://schemas.microsoft.com/office/drawing/2014/main" id="{ABECF741-7640-4276-AD85-0B1BA4B2C2D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79850" y="855408"/>
            <a:ext cx="2994253" cy="2349910"/>
          </a:xfrm>
          <a:prstGeom prst="rect">
            <a:avLst/>
          </a:prstGeom>
        </p:spPr>
      </p:pic>
      <p:pic>
        <p:nvPicPr>
          <p:cNvPr id="5" name="Picture 4">
            <a:extLst>
              <a:ext uri="{FF2B5EF4-FFF2-40B4-BE49-F238E27FC236}">
                <a16:creationId xmlns:a16="http://schemas.microsoft.com/office/drawing/2014/main" id="{AA589D0D-88A9-4981-9B60-F4E14B8B809F}"/>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155806" y="5072440"/>
            <a:ext cx="4034340" cy="1701987"/>
          </a:xfrm>
          <a:prstGeom prst="rect">
            <a:avLst/>
          </a:prstGeom>
        </p:spPr>
      </p:pic>
      <p:pic>
        <p:nvPicPr>
          <p:cNvPr id="19" name="Picture 18">
            <a:extLst>
              <a:ext uri="{FF2B5EF4-FFF2-40B4-BE49-F238E27FC236}">
                <a16:creationId xmlns:a16="http://schemas.microsoft.com/office/drawing/2014/main" id="{80D3ECC8-B58F-4B27-AC48-2A0684070D2F}"/>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5864952" y="2453959"/>
            <a:ext cx="2151307" cy="1686577"/>
          </a:xfrm>
          <a:prstGeom prst="rect">
            <a:avLst/>
          </a:prstGeom>
        </p:spPr>
      </p:pic>
      <p:pic>
        <p:nvPicPr>
          <p:cNvPr id="21" name="Picture 20">
            <a:extLst>
              <a:ext uri="{FF2B5EF4-FFF2-40B4-BE49-F238E27FC236}">
                <a16:creationId xmlns:a16="http://schemas.microsoft.com/office/drawing/2014/main" id="{B374645F-FC98-4737-80BD-934752F7400D}"/>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51815" y="5076745"/>
            <a:ext cx="1941776" cy="1520700"/>
          </a:xfrm>
          <a:prstGeom prst="rect">
            <a:avLst/>
          </a:prstGeom>
        </p:spPr>
      </p:pic>
      <p:sp>
        <p:nvSpPr>
          <p:cNvPr id="13" name="Rectangle 12">
            <a:extLst>
              <a:ext uri="{FF2B5EF4-FFF2-40B4-BE49-F238E27FC236}">
                <a16:creationId xmlns:a16="http://schemas.microsoft.com/office/drawing/2014/main" id="{FFB901C6-EF11-4D01-8230-E3EE1E870F28}"/>
              </a:ext>
            </a:extLst>
          </p:cNvPr>
          <p:cNvSpPr/>
          <p:nvPr userDrawn="1"/>
        </p:nvSpPr>
        <p:spPr>
          <a:xfrm>
            <a:off x="0" y="6490849"/>
            <a:ext cx="3161122"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1600" b="1" i="0" u="none" strike="noStrike" kern="1200" cap="none" spc="0" normalizeH="0" baseline="0" noProof="0" dirty="0">
                <a:ln>
                  <a:noFill/>
                </a:ln>
                <a:solidFill>
                  <a:schemeClr val="accent1"/>
                </a:solidFill>
                <a:effectLst/>
                <a:uLnTx/>
                <a:uFillTx/>
                <a:latin typeface="Calibri"/>
                <a:ea typeface="+mn-ea"/>
                <a:cs typeface="+mn-cs"/>
              </a:rPr>
              <a:t>Confidential – For internal use only</a:t>
            </a:r>
          </a:p>
        </p:txBody>
      </p:sp>
    </p:spTree>
    <p:extLst>
      <p:ext uri="{BB962C8B-B14F-4D97-AF65-F5344CB8AC3E}">
        <p14:creationId xmlns:p14="http://schemas.microsoft.com/office/powerpoint/2010/main" val="4248359720"/>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019 Content Layout">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2E3A4653-087E-4CA5-B8C7-DB453EFA52B9}"/>
              </a:ext>
            </a:extLst>
          </p:cNvPr>
          <p:cNvGraphicFramePr>
            <a:graphicFrameLocks noChangeAspect="1"/>
          </p:cNvGraphicFramePr>
          <p:nvPr>
            <p:custDataLst>
              <p:tags r:id="rId2"/>
            </p:custDataLst>
            <p:extLst/>
          </p:nvPr>
        </p:nvGraphicFramePr>
        <p:xfrm>
          <a:off x="2825" y="2119"/>
          <a:ext cx="2823" cy="2117"/>
        </p:xfrm>
        <a:graphic>
          <a:graphicData uri="http://schemas.openxmlformats.org/presentationml/2006/ole">
            <mc:AlternateContent xmlns:mc="http://schemas.openxmlformats.org/markup-compatibility/2006">
              <mc:Choice xmlns:v="urn:schemas-microsoft-com:vml" Requires="v">
                <p:oleObj spid="_x0000_s15362" name="think-cell Slide" r:id="rId4" imgW="421" imgH="420" progId="TCLayout.ActiveDocument.1">
                  <p:embed/>
                </p:oleObj>
              </mc:Choice>
              <mc:Fallback>
                <p:oleObj name="think-cell Slide" r:id="rId4" imgW="421" imgH="420" progId="TCLayout.ActiveDocument.1">
                  <p:embed/>
                  <p:pic>
                    <p:nvPicPr>
                      <p:cNvPr id="2" name="Object 1" hidden="1">
                        <a:extLst>
                          <a:ext uri="{FF2B5EF4-FFF2-40B4-BE49-F238E27FC236}">
                            <a16:creationId xmlns:a16="http://schemas.microsoft.com/office/drawing/2014/main" id="{2E3A4653-087E-4CA5-B8C7-DB453EFA52B9}"/>
                          </a:ext>
                        </a:extLst>
                      </p:cNvPr>
                      <p:cNvPicPr/>
                      <p:nvPr/>
                    </p:nvPicPr>
                    <p:blipFill>
                      <a:blip r:embed="rId5"/>
                      <a:stretch>
                        <a:fillRect/>
                      </a:stretch>
                    </p:blipFill>
                    <p:spPr>
                      <a:xfrm>
                        <a:off x="2825" y="2119"/>
                        <a:ext cx="2823" cy="2117"/>
                      </a:xfrm>
                      <a:prstGeom prst="rect">
                        <a:avLst/>
                      </a:prstGeom>
                    </p:spPr>
                  </p:pic>
                </p:oleObj>
              </mc:Fallback>
            </mc:AlternateContent>
          </a:graphicData>
        </a:graphic>
      </p:graphicFrame>
      <p:sp>
        <p:nvSpPr>
          <p:cNvPr id="8" name="Title 3"/>
          <p:cNvSpPr>
            <a:spLocks noGrp="1"/>
          </p:cNvSpPr>
          <p:nvPr>
            <p:ph type="title" hasCustomPrompt="1"/>
          </p:nvPr>
        </p:nvSpPr>
        <p:spPr>
          <a:xfrm>
            <a:off x="480001" y="324000"/>
            <a:ext cx="2434897" cy="401520"/>
          </a:xfrm>
        </p:spPr>
        <p:txBody>
          <a:bodyPr vert="horz" wrap="none" lIns="0" tIns="0" rIns="0" bIns="0" rtlCol="0" anchor="t" anchorCtr="0">
            <a:spAutoFit/>
          </a:bodyPr>
          <a:lstStyle>
            <a:lvl1pPr>
              <a:lnSpc>
                <a:spcPct val="100000"/>
              </a:lnSpc>
              <a:defRPr lang="en-US" sz="2200" dirty="0">
                <a:latin typeface="+mn-lt"/>
              </a:defRPr>
            </a:lvl1pPr>
          </a:lstStyle>
          <a:p>
            <a:pPr lvl="0">
              <a:lnSpc>
                <a:spcPts val="3413"/>
              </a:lnSpc>
            </a:pPr>
            <a:r>
              <a:rPr lang="en-GB" dirty="0"/>
              <a:t>Click here to add title</a:t>
            </a:r>
            <a:endParaRPr lang="en-US" dirty="0"/>
          </a:p>
        </p:txBody>
      </p:sp>
      <p:sp>
        <p:nvSpPr>
          <p:cNvPr id="9" name="Text Placeholder 13"/>
          <p:cNvSpPr>
            <a:spLocks noGrp="1"/>
          </p:cNvSpPr>
          <p:nvPr>
            <p:ph type="body" sz="quarter" idx="11" hasCustomPrompt="1"/>
          </p:nvPr>
        </p:nvSpPr>
        <p:spPr>
          <a:xfrm>
            <a:off x="470621" y="1247337"/>
            <a:ext cx="11217615" cy="4518953"/>
          </a:xfrm>
        </p:spPr>
        <p:txBody>
          <a:bodyPr/>
          <a:lstStyle>
            <a:lvl1pPr marL="188374" indent="-188374">
              <a:lnSpc>
                <a:spcPct val="95000"/>
              </a:lnSpc>
              <a:spcBef>
                <a:spcPts val="1600"/>
              </a:spcBef>
              <a:spcAft>
                <a:spcPts val="0"/>
              </a:spcAft>
              <a:buSzPct val="120000"/>
              <a:buFont typeface="Arial"/>
              <a:buChar char="•"/>
              <a:defRPr sz="1935">
                <a:latin typeface="+mn-lt"/>
              </a:defRPr>
            </a:lvl1pPr>
            <a:lvl2pPr marL="833924" marR="0" indent="-224354" algn="l" defTabSz="609570" rtl="0" eaLnBrk="1" fontAlgn="auto" latinLnBrk="0" hangingPunct="1">
              <a:lnSpc>
                <a:spcPct val="95000"/>
              </a:lnSpc>
              <a:spcBef>
                <a:spcPts val="400"/>
              </a:spcBef>
              <a:spcAft>
                <a:spcPts val="0"/>
              </a:spcAft>
              <a:buClrTx/>
              <a:buSzTx/>
              <a:buFont typeface="Lucida Grande"/>
              <a:buChar char="-"/>
              <a:tabLst>
                <a:tab pos="1073097" algn="l"/>
              </a:tabLst>
              <a:defRPr sz="1935">
                <a:latin typeface="+mn-lt"/>
              </a:defRPr>
            </a:lvl2pPr>
            <a:lvl3pPr marL="1676317" indent="-457177">
              <a:buFont typeface="Arial"/>
              <a:buChar char="•"/>
              <a:defRPr/>
            </a:lvl3pPr>
            <a:lvl4pPr marL="2285886" indent="-457177">
              <a:buFont typeface="Arial"/>
              <a:buChar char="•"/>
              <a:defRPr/>
            </a:lvl4pPr>
            <a:lvl5pPr marL="2895456" indent="-457177">
              <a:buFont typeface="Arial"/>
              <a:buChar char="•"/>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4032246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mod="1">
    <p:ext uri="{DCECCB84-F9BA-43D5-87BE-67443E8EF086}">
      <p15:sldGuideLst xmlns:p15="http://schemas.microsoft.com/office/powerpoint/2012/main">
        <p15:guide id="1" orient="horz" pos="373">
          <p15:clr>
            <a:srgbClr val="FBAE40"/>
          </p15:clr>
        </p15:guide>
        <p15:guide id="2" pos="216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019 Title only">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473912E0-56F0-4C46-9979-5661211C9ADB}"/>
              </a:ext>
            </a:extLst>
          </p:cNvPr>
          <p:cNvGraphicFramePr>
            <a:graphicFrameLocks noChangeAspect="1"/>
          </p:cNvGraphicFramePr>
          <p:nvPr>
            <p:custDataLst>
              <p:tags r:id="rId2"/>
            </p:custDataLst>
            <p:extLst/>
          </p:nvPr>
        </p:nvGraphicFramePr>
        <p:xfrm>
          <a:off x="2825" y="2119"/>
          <a:ext cx="2823" cy="2117"/>
        </p:xfrm>
        <a:graphic>
          <a:graphicData uri="http://schemas.openxmlformats.org/presentationml/2006/ole">
            <mc:AlternateContent xmlns:mc="http://schemas.openxmlformats.org/markup-compatibility/2006">
              <mc:Choice xmlns:v="urn:schemas-microsoft-com:vml" Requires="v">
                <p:oleObj spid="_x0000_s16386" name="think-cell Slide" r:id="rId4" imgW="421" imgH="420" progId="TCLayout.ActiveDocument.1">
                  <p:embed/>
                </p:oleObj>
              </mc:Choice>
              <mc:Fallback>
                <p:oleObj name="think-cell Slide" r:id="rId4" imgW="421" imgH="420" progId="TCLayout.ActiveDocument.1">
                  <p:embed/>
                  <p:pic>
                    <p:nvPicPr>
                      <p:cNvPr id="2" name="Object 1" hidden="1">
                        <a:extLst>
                          <a:ext uri="{FF2B5EF4-FFF2-40B4-BE49-F238E27FC236}">
                            <a16:creationId xmlns:a16="http://schemas.microsoft.com/office/drawing/2014/main" id="{473912E0-56F0-4C46-9979-5661211C9ADB}"/>
                          </a:ext>
                        </a:extLst>
                      </p:cNvPr>
                      <p:cNvPicPr/>
                      <p:nvPr/>
                    </p:nvPicPr>
                    <p:blipFill>
                      <a:blip r:embed="rId5"/>
                      <a:stretch>
                        <a:fillRect/>
                      </a:stretch>
                    </p:blipFill>
                    <p:spPr>
                      <a:xfrm>
                        <a:off x="2825" y="2119"/>
                        <a:ext cx="2823" cy="2117"/>
                      </a:xfrm>
                      <a:prstGeom prst="rect">
                        <a:avLst/>
                      </a:prstGeom>
                    </p:spPr>
                  </p:pic>
                </p:oleObj>
              </mc:Fallback>
            </mc:AlternateContent>
          </a:graphicData>
        </a:graphic>
      </p:graphicFrame>
      <p:sp>
        <p:nvSpPr>
          <p:cNvPr id="8" name="Title 3"/>
          <p:cNvSpPr>
            <a:spLocks noGrp="1"/>
          </p:cNvSpPr>
          <p:nvPr>
            <p:ph type="title" hasCustomPrompt="1"/>
          </p:nvPr>
        </p:nvSpPr>
        <p:spPr>
          <a:xfrm>
            <a:off x="480001" y="360000"/>
            <a:ext cx="2434897" cy="401520"/>
          </a:xfrm>
        </p:spPr>
        <p:txBody>
          <a:bodyPr vert="horz" wrap="none" lIns="0" tIns="0" rIns="0" bIns="0" rtlCol="0" anchor="t" anchorCtr="0">
            <a:spAutoFit/>
          </a:bodyPr>
          <a:lstStyle>
            <a:lvl1pPr>
              <a:lnSpc>
                <a:spcPct val="100000"/>
              </a:lnSpc>
              <a:defRPr lang="en-US" sz="2200" dirty="0">
                <a:latin typeface="+mn-lt"/>
              </a:defRPr>
            </a:lvl1pPr>
          </a:lstStyle>
          <a:p>
            <a:pPr lvl="0">
              <a:lnSpc>
                <a:spcPts val="3413"/>
              </a:lnSpc>
            </a:pPr>
            <a:r>
              <a:rPr lang="en-GB" dirty="0"/>
              <a:t>Click here to add title</a:t>
            </a:r>
            <a:endParaRPr lang="en-US" dirty="0"/>
          </a:p>
        </p:txBody>
      </p:sp>
    </p:spTree>
    <p:extLst>
      <p:ext uri="{BB962C8B-B14F-4D97-AF65-F5344CB8AC3E}">
        <p14:creationId xmlns:p14="http://schemas.microsoft.com/office/powerpoint/2010/main" val="1631692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019 Content Layout with 2 images">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C6CC201-E19B-49F3-8CEA-EE8580AFF943}"/>
              </a:ext>
            </a:extLst>
          </p:cNvPr>
          <p:cNvGraphicFramePr>
            <a:graphicFrameLocks noChangeAspect="1"/>
          </p:cNvGraphicFramePr>
          <p:nvPr>
            <p:custDataLst>
              <p:tags r:id="rId2"/>
            </p:custDataLst>
            <p:extLst/>
          </p:nvPr>
        </p:nvGraphicFramePr>
        <p:xfrm>
          <a:off x="2825" y="2119"/>
          <a:ext cx="2823" cy="2117"/>
        </p:xfrm>
        <a:graphic>
          <a:graphicData uri="http://schemas.openxmlformats.org/presentationml/2006/ole">
            <mc:AlternateContent xmlns:mc="http://schemas.openxmlformats.org/markup-compatibility/2006">
              <mc:Choice xmlns:v="urn:schemas-microsoft-com:vml" Requires="v">
                <p:oleObj spid="_x0000_s17410" name="think-cell Slide" r:id="rId4" imgW="421" imgH="420" progId="TCLayout.ActiveDocument.1">
                  <p:embed/>
                </p:oleObj>
              </mc:Choice>
              <mc:Fallback>
                <p:oleObj name="think-cell Slide" r:id="rId4" imgW="421" imgH="420" progId="TCLayout.ActiveDocument.1">
                  <p:embed/>
                  <p:pic>
                    <p:nvPicPr>
                      <p:cNvPr id="3" name="Object 2" hidden="1">
                        <a:extLst>
                          <a:ext uri="{FF2B5EF4-FFF2-40B4-BE49-F238E27FC236}">
                            <a16:creationId xmlns:a16="http://schemas.microsoft.com/office/drawing/2014/main" id="{BC6CC201-E19B-49F3-8CEA-EE8580AFF943}"/>
                          </a:ext>
                        </a:extLst>
                      </p:cNvPr>
                      <p:cNvPicPr/>
                      <p:nvPr/>
                    </p:nvPicPr>
                    <p:blipFill>
                      <a:blip r:embed="rId5"/>
                      <a:stretch>
                        <a:fillRect/>
                      </a:stretch>
                    </p:blipFill>
                    <p:spPr>
                      <a:xfrm>
                        <a:off x="2825" y="2119"/>
                        <a:ext cx="2823" cy="2117"/>
                      </a:xfrm>
                      <a:prstGeom prst="rect">
                        <a:avLst/>
                      </a:prstGeom>
                    </p:spPr>
                  </p:pic>
                </p:oleObj>
              </mc:Fallback>
            </mc:AlternateContent>
          </a:graphicData>
        </a:graphic>
      </p:graphicFrame>
      <p:sp>
        <p:nvSpPr>
          <p:cNvPr id="4" name="Title 3"/>
          <p:cNvSpPr>
            <a:spLocks noGrp="1"/>
          </p:cNvSpPr>
          <p:nvPr>
            <p:ph type="title" hasCustomPrompt="1"/>
          </p:nvPr>
        </p:nvSpPr>
        <p:spPr>
          <a:xfrm>
            <a:off x="480001" y="324000"/>
            <a:ext cx="2434897" cy="401520"/>
          </a:xfrm>
        </p:spPr>
        <p:txBody>
          <a:bodyPr vert="horz" wrap="none" lIns="0" tIns="0" rIns="0" bIns="0" rtlCol="0" anchor="t" anchorCtr="0">
            <a:spAutoFit/>
          </a:bodyPr>
          <a:lstStyle>
            <a:lvl1pPr>
              <a:lnSpc>
                <a:spcPct val="100000"/>
              </a:lnSpc>
              <a:defRPr lang="en-US" sz="2200" dirty="0">
                <a:latin typeface="+mn-lt"/>
              </a:defRPr>
            </a:lvl1pPr>
          </a:lstStyle>
          <a:p>
            <a:pPr lvl="0">
              <a:lnSpc>
                <a:spcPts val="3413"/>
              </a:lnSpc>
            </a:pPr>
            <a:r>
              <a:rPr lang="en-GB" dirty="0"/>
              <a:t>Click here to add title</a:t>
            </a:r>
            <a:endParaRPr lang="en-US" dirty="0"/>
          </a:p>
        </p:txBody>
      </p:sp>
      <p:sp>
        <p:nvSpPr>
          <p:cNvPr id="16" name="Picture Placeholder 15"/>
          <p:cNvSpPr>
            <a:spLocks noGrp="1"/>
          </p:cNvSpPr>
          <p:nvPr>
            <p:ph type="pic" sz="quarter" idx="12"/>
          </p:nvPr>
        </p:nvSpPr>
        <p:spPr>
          <a:xfrm>
            <a:off x="8100487" y="1778945"/>
            <a:ext cx="3587748" cy="2187004"/>
          </a:xfrm>
          <a:solidFill>
            <a:schemeClr val="bg1">
              <a:lumMod val="85000"/>
            </a:schemeClr>
          </a:solidFill>
        </p:spPr>
        <p:txBody>
          <a:bodyPr anchor="ctr"/>
          <a:lstStyle>
            <a:lvl1pPr algn="ctr">
              <a:defRPr sz="1467"/>
            </a:lvl1pPr>
          </a:lstStyle>
          <a:p>
            <a:r>
              <a:rPr lang="en-US"/>
              <a:t>Click icon to add picture</a:t>
            </a:r>
            <a:endParaRPr lang="en-US" dirty="0"/>
          </a:p>
        </p:txBody>
      </p:sp>
      <p:sp>
        <p:nvSpPr>
          <p:cNvPr id="17" name="Picture Placeholder 15"/>
          <p:cNvSpPr>
            <a:spLocks noGrp="1"/>
          </p:cNvSpPr>
          <p:nvPr>
            <p:ph type="pic" sz="quarter" idx="13"/>
          </p:nvPr>
        </p:nvSpPr>
        <p:spPr>
          <a:xfrm>
            <a:off x="8100487" y="4267205"/>
            <a:ext cx="3587748" cy="1979185"/>
          </a:xfrm>
          <a:solidFill>
            <a:schemeClr val="bg1">
              <a:lumMod val="85000"/>
            </a:schemeClr>
          </a:solidFill>
        </p:spPr>
        <p:txBody>
          <a:bodyPr anchor="ctr"/>
          <a:lstStyle>
            <a:lvl1pPr algn="ctr">
              <a:defRPr sz="1467"/>
            </a:lvl1pPr>
          </a:lstStyle>
          <a:p>
            <a:r>
              <a:rPr lang="en-US"/>
              <a:t>Click icon to add picture</a:t>
            </a:r>
            <a:endParaRPr lang="en-US" dirty="0"/>
          </a:p>
        </p:txBody>
      </p:sp>
      <p:sp>
        <p:nvSpPr>
          <p:cNvPr id="11" name="Text Placeholder 13"/>
          <p:cNvSpPr>
            <a:spLocks noGrp="1"/>
          </p:cNvSpPr>
          <p:nvPr>
            <p:ph type="body" sz="quarter" idx="11" hasCustomPrompt="1"/>
          </p:nvPr>
        </p:nvSpPr>
        <p:spPr>
          <a:xfrm>
            <a:off x="470626" y="1722393"/>
            <a:ext cx="7208521" cy="4043896"/>
          </a:xfrm>
        </p:spPr>
        <p:txBody>
          <a:bodyPr/>
          <a:lstStyle>
            <a:lvl1pPr marL="188374" indent="-188374">
              <a:lnSpc>
                <a:spcPct val="95000"/>
              </a:lnSpc>
              <a:spcBef>
                <a:spcPts val="1600"/>
              </a:spcBef>
              <a:spcAft>
                <a:spcPts val="0"/>
              </a:spcAft>
              <a:buSzPct val="120000"/>
              <a:buFont typeface="Arial"/>
              <a:buChar char="•"/>
              <a:defRPr sz="1935">
                <a:latin typeface="+mn-lt"/>
              </a:defRPr>
            </a:lvl1pPr>
            <a:lvl2pPr marL="833924" marR="0" indent="-224354" algn="l" defTabSz="609570" rtl="0" eaLnBrk="1" fontAlgn="auto" latinLnBrk="0" hangingPunct="1">
              <a:lnSpc>
                <a:spcPct val="95000"/>
              </a:lnSpc>
              <a:spcBef>
                <a:spcPts val="400"/>
              </a:spcBef>
              <a:spcAft>
                <a:spcPts val="0"/>
              </a:spcAft>
              <a:buClrTx/>
              <a:buSzTx/>
              <a:buFont typeface="Lucida Grande"/>
              <a:buChar char="-"/>
              <a:tabLst>
                <a:tab pos="1073097" algn="l"/>
              </a:tabLst>
              <a:defRPr sz="1935">
                <a:latin typeface="+mn-lt"/>
              </a:defRPr>
            </a:lvl2pPr>
            <a:lvl3pPr marL="1676317" indent="-457177">
              <a:buFont typeface="Arial"/>
              <a:buChar char="•"/>
              <a:defRPr/>
            </a:lvl3pPr>
            <a:lvl4pPr marL="2285886" indent="-457177">
              <a:buFont typeface="Arial"/>
              <a:buChar char="•"/>
              <a:defRPr/>
            </a:lvl4pPr>
            <a:lvl5pPr marL="2895456" indent="-457177">
              <a:buFont typeface="Arial"/>
              <a:buChar char="•"/>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815671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414">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019 Content Layout with 2 images reverse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4139F15C-6FFF-42C5-BECE-86170D0055A7}"/>
              </a:ext>
            </a:extLst>
          </p:cNvPr>
          <p:cNvGraphicFramePr>
            <a:graphicFrameLocks noChangeAspect="1"/>
          </p:cNvGraphicFramePr>
          <p:nvPr>
            <p:custDataLst>
              <p:tags r:id="rId2"/>
            </p:custDataLst>
            <p:extLst/>
          </p:nvPr>
        </p:nvGraphicFramePr>
        <p:xfrm>
          <a:off x="2825" y="2119"/>
          <a:ext cx="2823" cy="2117"/>
        </p:xfrm>
        <a:graphic>
          <a:graphicData uri="http://schemas.openxmlformats.org/presentationml/2006/ole">
            <mc:AlternateContent xmlns:mc="http://schemas.openxmlformats.org/markup-compatibility/2006">
              <mc:Choice xmlns:v="urn:schemas-microsoft-com:vml" Requires="v">
                <p:oleObj spid="_x0000_s18434" name="think-cell Slide" r:id="rId4" imgW="421" imgH="420" progId="TCLayout.ActiveDocument.1">
                  <p:embed/>
                </p:oleObj>
              </mc:Choice>
              <mc:Fallback>
                <p:oleObj name="think-cell Slide" r:id="rId4" imgW="421" imgH="420" progId="TCLayout.ActiveDocument.1">
                  <p:embed/>
                  <p:pic>
                    <p:nvPicPr>
                      <p:cNvPr id="2" name="Object 1" hidden="1">
                        <a:extLst>
                          <a:ext uri="{FF2B5EF4-FFF2-40B4-BE49-F238E27FC236}">
                            <a16:creationId xmlns:a16="http://schemas.microsoft.com/office/drawing/2014/main" id="{4139F15C-6FFF-42C5-BECE-86170D0055A7}"/>
                          </a:ext>
                        </a:extLst>
                      </p:cNvPr>
                      <p:cNvPicPr/>
                      <p:nvPr/>
                    </p:nvPicPr>
                    <p:blipFill>
                      <a:blip r:embed="rId5"/>
                      <a:stretch>
                        <a:fillRect/>
                      </a:stretch>
                    </p:blipFill>
                    <p:spPr>
                      <a:xfrm>
                        <a:off x="2825" y="2119"/>
                        <a:ext cx="2823" cy="2117"/>
                      </a:xfrm>
                      <a:prstGeom prst="rect">
                        <a:avLst/>
                      </a:prstGeom>
                    </p:spPr>
                  </p:pic>
                </p:oleObj>
              </mc:Fallback>
            </mc:AlternateContent>
          </a:graphicData>
        </a:graphic>
      </p:graphicFrame>
      <p:sp>
        <p:nvSpPr>
          <p:cNvPr id="16" name="Picture Placeholder 15"/>
          <p:cNvSpPr>
            <a:spLocks noGrp="1"/>
          </p:cNvSpPr>
          <p:nvPr>
            <p:ph type="pic" sz="quarter" idx="12"/>
          </p:nvPr>
        </p:nvSpPr>
        <p:spPr>
          <a:xfrm>
            <a:off x="8100487" y="4059389"/>
            <a:ext cx="3587748" cy="2187004"/>
          </a:xfrm>
          <a:solidFill>
            <a:schemeClr val="bg1">
              <a:lumMod val="85000"/>
            </a:schemeClr>
          </a:solidFill>
        </p:spPr>
        <p:txBody>
          <a:bodyPr anchor="ctr"/>
          <a:lstStyle>
            <a:lvl1pPr algn="ctr">
              <a:defRPr sz="1467"/>
            </a:lvl1pPr>
          </a:lstStyle>
          <a:p>
            <a:r>
              <a:rPr lang="en-US"/>
              <a:t>Click icon to add picture</a:t>
            </a:r>
            <a:endParaRPr lang="en-US" dirty="0"/>
          </a:p>
        </p:txBody>
      </p:sp>
      <p:sp>
        <p:nvSpPr>
          <p:cNvPr id="11" name="Text Placeholder 13"/>
          <p:cNvSpPr>
            <a:spLocks noGrp="1"/>
          </p:cNvSpPr>
          <p:nvPr>
            <p:ph type="body" sz="quarter" idx="11" hasCustomPrompt="1"/>
          </p:nvPr>
        </p:nvSpPr>
        <p:spPr>
          <a:xfrm>
            <a:off x="470626" y="1722393"/>
            <a:ext cx="7208521" cy="4043896"/>
          </a:xfrm>
        </p:spPr>
        <p:txBody>
          <a:bodyPr/>
          <a:lstStyle>
            <a:lvl1pPr marL="188374" indent="-188374">
              <a:lnSpc>
                <a:spcPct val="95000"/>
              </a:lnSpc>
              <a:spcBef>
                <a:spcPts val="1600"/>
              </a:spcBef>
              <a:spcAft>
                <a:spcPts val="0"/>
              </a:spcAft>
              <a:buSzPct val="120000"/>
              <a:buFont typeface="Arial"/>
              <a:buChar char="•"/>
              <a:defRPr sz="1935">
                <a:latin typeface="+mn-lt"/>
              </a:defRPr>
            </a:lvl1pPr>
            <a:lvl2pPr marL="833924" marR="0" indent="-224354" algn="l" defTabSz="609570" rtl="0" eaLnBrk="1" fontAlgn="auto" latinLnBrk="0" hangingPunct="1">
              <a:lnSpc>
                <a:spcPct val="95000"/>
              </a:lnSpc>
              <a:spcBef>
                <a:spcPts val="400"/>
              </a:spcBef>
              <a:spcAft>
                <a:spcPts val="0"/>
              </a:spcAft>
              <a:buClrTx/>
              <a:buSzTx/>
              <a:buFont typeface="Lucida Grande"/>
              <a:buChar char="-"/>
              <a:tabLst>
                <a:tab pos="1073097" algn="l"/>
              </a:tabLst>
              <a:defRPr sz="1935">
                <a:latin typeface="+mn-lt"/>
              </a:defRPr>
            </a:lvl2pPr>
            <a:lvl3pPr marL="1676317" indent="-457177">
              <a:buFont typeface="Arial"/>
              <a:buChar char="•"/>
              <a:defRPr/>
            </a:lvl3pPr>
            <a:lvl4pPr marL="2285886" indent="-457177">
              <a:buFont typeface="Arial"/>
              <a:buChar char="•"/>
              <a:defRPr/>
            </a:lvl4pPr>
            <a:lvl5pPr marL="2895456" indent="-457177">
              <a:buFont typeface="Arial"/>
              <a:buChar char="•"/>
              <a:defRPr/>
            </a:lvl5pPr>
          </a:lstStyle>
          <a:p>
            <a:pPr lvl="0"/>
            <a:r>
              <a:rPr lang="en-US" dirty="0"/>
              <a:t>Click to edit Master text styles</a:t>
            </a:r>
          </a:p>
          <a:p>
            <a:pPr lvl="1"/>
            <a:r>
              <a:rPr lang="en-US" dirty="0"/>
              <a:t>Second level</a:t>
            </a:r>
          </a:p>
        </p:txBody>
      </p:sp>
      <p:sp>
        <p:nvSpPr>
          <p:cNvPr id="6" name="Picture Placeholder 15">
            <a:extLst>
              <a:ext uri="{FF2B5EF4-FFF2-40B4-BE49-F238E27FC236}">
                <a16:creationId xmlns:a16="http://schemas.microsoft.com/office/drawing/2014/main" id="{69334494-EC88-4109-8F26-B313F3514CE6}"/>
              </a:ext>
            </a:extLst>
          </p:cNvPr>
          <p:cNvSpPr>
            <a:spLocks noGrp="1"/>
          </p:cNvSpPr>
          <p:nvPr>
            <p:ph type="pic" sz="quarter" idx="14"/>
          </p:nvPr>
        </p:nvSpPr>
        <p:spPr>
          <a:xfrm>
            <a:off x="8100487" y="1819843"/>
            <a:ext cx="3587748" cy="1979185"/>
          </a:xfrm>
          <a:solidFill>
            <a:schemeClr val="bg1">
              <a:lumMod val="85000"/>
            </a:schemeClr>
          </a:solidFill>
        </p:spPr>
        <p:txBody>
          <a:bodyPr anchor="ctr"/>
          <a:lstStyle>
            <a:lvl1pPr algn="ctr">
              <a:defRPr sz="1467"/>
            </a:lvl1pPr>
          </a:lstStyle>
          <a:p>
            <a:r>
              <a:rPr lang="en-US"/>
              <a:t>Click icon to add picture</a:t>
            </a:r>
            <a:endParaRPr lang="en-US" dirty="0"/>
          </a:p>
        </p:txBody>
      </p:sp>
      <p:sp>
        <p:nvSpPr>
          <p:cNvPr id="7" name="Title 3">
            <a:extLst>
              <a:ext uri="{FF2B5EF4-FFF2-40B4-BE49-F238E27FC236}">
                <a16:creationId xmlns:a16="http://schemas.microsoft.com/office/drawing/2014/main" id="{615EFDAA-4695-4D1E-B83F-8CEA3D74F734}"/>
              </a:ext>
            </a:extLst>
          </p:cNvPr>
          <p:cNvSpPr>
            <a:spLocks noGrp="1"/>
          </p:cNvSpPr>
          <p:nvPr>
            <p:ph type="title" hasCustomPrompt="1"/>
          </p:nvPr>
        </p:nvSpPr>
        <p:spPr>
          <a:xfrm>
            <a:off x="480001" y="324000"/>
            <a:ext cx="2434897" cy="401520"/>
          </a:xfrm>
        </p:spPr>
        <p:txBody>
          <a:bodyPr vert="horz" wrap="none" lIns="0" tIns="0" rIns="0" bIns="0" rtlCol="0" anchor="t" anchorCtr="0">
            <a:spAutoFit/>
          </a:bodyPr>
          <a:lstStyle>
            <a:lvl1pPr>
              <a:lnSpc>
                <a:spcPct val="100000"/>
              </a:lnSpc>
              <a:defRPr lang="en-US" sz="2200" dirty="0">
                <a:latin typeface="+mn-lt"/>
              </a:defRPr>
            </a:lvl1pPr>
          </a:lstStyle>
          <a:p>
            <a:pPr lvl="0">
              <a:lnSpc>
                <a:spcPts val="3413"/>
              </a:lnSpc>
            </a:pPr>
            <a:r>
              <a:rPr lang="en-GB" dirty="0"/>
              <a:t>Click here to add title</a:t>
            </a:r>
            <a:endParaRPr lang="en-US" dirty="0"/>
          </a:p>
        </p:txBody>
      </p:sp>
    </p:spTree>
    <p:extLst>
      <p:ext uri="{BB962C8B-B14F-4D97-AF65-F5344CB8AC3E}">
        <p14:creationId xmlns:p14="http://schemas.microsoft.com/office/powerpoint/2010/main" val="4011360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019 Content Layout with 1 image">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A1BEF1DF-A5C7-4456-8AC8-6762C29A8660}"/>
              </a:ext>
            </a:extLst>
          </p:cNvPr>
          <p:cNvGraphicFramePr>
            <a:graphicFrameLocks noChangeAspect="1"/>
          </p:cNvGraphicFramePr>
          <p:nvPr>
            <p:custDataLst>
              <p:tags r:id="rId2"/>
            </p:custDataLst>
            <p:extLst/>
          </p:nvPr>
        </p:nvGraphicFramePr>
        <p:xfrm>
          <a:off x="2825" y="2119"/>
          <a:ext cx="2823" cy="2117"/>
        </p:xfrm>
        <a:graphic>
          <a:graphicData uri="http://schemas.openxmlformats.org/presentationml/2006/ole">
            <mc:AlternateContent xmlns:mc="http://schemas.openxmlformats.org/markup-compatibility/2006">
              <mc:Choice xmlns:v="urn:schemas-microsoft-com:vml" Requires="v">
                <p:oleObj spid="_x0000_s19458" name="think-cell Slide" r:id="rId4" imgW="421" imgH="420" progId="TCLayout.ActiveDocument.1">
                  <p:embed/>
                </p:oleObj>
              </mc:Choice>
              <mc:Fallback>
                <p:oleObj name="think-cell Slide" r:id="rId4" imgW="421" imgH="420" progId="TCLayout.ActiveDocument.1">
                  <p:embed/>
                  <p:pic>
                    <p:nvPicPr>
                      <p:cNvPr id="2" name="Object 1" hidden="1">
                        <a:extLst>
                          <a:ext uri="{FF2B5EF4-FFF2-40B4-BE49-F238E27FC236}">
                            <a16:creationId xmlns:a16="http://schemas.microsoft.com/office/drawing/2014/main" id="{A1BEF1DF-A5C7-4456-8AC8-6762C29A8660}"/>
                          </a:ext>
                        </a:extLst>
                      </p:cNvPr>
                      <p:cNvPicPr/>
                      <p:nvPr/>
                    </p:nvPicPr>
                    <p:blipFill>
                      <a:blip r:embed="rId5"/>
                      <a:stretch>
                        <a:fillRect/>
                      </a:stretch>
                    </p:blipFill>
                    <p:spPr>
                      <a:xfrm>
                        <a:off x="2825" y="2119"/>
                        <a:ext cx="2823" cy="2117"/>
                      </a:xfrm>
                      <a:prstGeom prst="rect">
                        <a:avLst/>
                      </a:prstGeom>
                    </p:spPr>
                  </p:pic>
                </p:oleObj>
              </mc:Fallback>
            </mc:AlternateContent>
          </a:graphicData>
        </a:graphic>
      </p:graphicFrame>
      <p:sp>
        <p:nvSpPr>
          <p:cNvPr id="16" name="Picture Placeholder 15"/>
          <p:cNvSpPr>
            <a:spLocks noGrp="1"/>
          </p:cNvSpPr>
          <p:nvPr>
            <p:ph type="pic" sz="quarter" idx="12"/>
          </p:nvPr>
        </p:nvSpPr>
        <p:spPr>
          <a:xfrm>
            <a:off x="8100487" y="1811166"/>
            <a:ext cx="3587748" cy="4435219"/>
          </a:xfrm>
          <a:solidFill>
            <a:schemeClr val="bg1">
              <a:lumMod val="85000"/>
            </a:schemeClr>
          </a:solidFill>
        </p:spPr>
        <p:txBody>
          <a:bodyPr anchor="ctr"/>
          <a:lstStyle>
            <a:lvl1pPr algn="ctr">
              <a:defRPr sz="1467"/>
            </a:lvl1pPr>
          </a:lstStyle>
          <a:p>
            <a:r>
              <a:rPr lang="en-US"/>
              <a:t>Click icon to add picture</a:t>
            </a:r>
            <a:endParaRPr lang="en-US" dirty="0"/>
          </a:p>
        </p:txBody>
      </p:sp>
      <p:sp>
        <p:nvSpPr>
          <p:cNvPr id="11" name="Text Placeholder 13"/>
          <p:cNvSpPr>
            <a:spLocks noGrp="1"/>
          </p:cNvSpPr>
          <p:nvPr>
            <p:ph type="body" sz="quarter" idx="11" hasCustomPrompt="1"/>
          </p:nvPr>
        </p:nvSpPr>
        <p:spPr>
          <a:xfrm>
            <a:off x="470626" y="1722393"/>
            <a:ext cx="7208521" cy="4043896"/>
          </a:xfrm>
        </p:spPr>
        <p:txBody>
          <a:bodyPr/>
          <a:lstStyle>
            <a:lvl1pPr marL="188374" indent="-188374">
              <a:lnSpc>
                <a:spcPct val="95000"/>
              </a:lnSpc>
              <a:spcBef>
                <a:spcPts val="1600"/>
              </a:spcBef>
              <a:spcAft>
                <a:spcPts val="0"/>
              </a:spcAft>
              <a:buSzPct val="120000"/>
              <a:buFont typeface="Arial"/>
              <a:buChar char="•"/>
              <a:defRPr sz="1935">
                <a:latin typeface="+mn-lt"/>
              </a:defRPr>
            </a:lvl1pPr>
            <a:lvl2pPr marL="833924" marR="0" indent="-224354" algn="l" defTabSz="609570" rtl="0" eaLnBrk="1" fontAlgn="auto" latinLnBrk="0" hangingPunct="1">
              <a:lnSpc>
                <a:spcPct val="95000"/>
              </a:lnSpc>
              <a:spcBef>
                <a:spcPts val="400"/>
              </a:spcBef>
              <a:spcAft>
                <a:spcPts val="0"/>
              </a:spcAft>
              <a:buClrTx/>
              <a:buSzTx/>
              <a:buFont typeface="Lucida Grande"/>
              <a:buChar char="-"/>
              <a:tabLst>
                <a:tab pos="1073097" algn="l"/>
              </a:tabLst>
              <a:defRPr sz="1935">
                <a:latin typeface="+mn-lt"/>
              </a:defRPr>
            </a:lvl2pPr>
            <a:lvl3pPr marL="1676317" indent="-457177">
              <a:buFont typeface="Arial"/>
              <a:buChar char="•"/>
              <a:defRPr/>
            </a:lvl3pPr>
            <a:lvl4pPr marL="2285886" indent="-457177">
              <a:buFont typeface="Arial"/>
              <a:buChar char="•"/>
              <a:defRPr/>
            </a:lvl4pPr>
            <a:lvl5pPr marL="2895456" indent="-457177">
              <a:buFont typeface="Arial"/>
              <a:buChar char="•"/>
              <a:defRPr/>
            </a:lvl5pPr>
          </a:lstStyle>
          <a:p>
            <a:pPr lvl="0"/>
            <a:r>
              <a:rPr lang="en-US" dirty="0"/>
              <a:t>Click to edit Master text styles</a:t>
            </a:r>
          </a:p>
          <a:p>
            <a:pPr lvl="1"/>
            <a:r>
              <a:rPr lang="en-US" dirty="0"/>
              <a:t>Second level</a:t>
            </a:r>
          </a:p>
        </p:txBody>
      </p:sp>
      <p:sp>
        <p:nvSpPr>
          <p:cNvPr id="6" name="Title 3">
            <a:extLst>
              <a:ext uri="{FF2B5EF4-FFF2-40B4-BE49-F238E27FC236}">
                <a16:creationId xmlns:a16="http://schemas.microsoft.com/office/drawing/2014/main" id="{68DE486D-0C2D-47EC-A1AA-64B34D5FDCC2}"/>
              </a:ext>
            </a:extLst>
          </p:cNvPr>
          <p:cNvSpPr>
            <a:spLocks noGrp="1"/>
          </p:cNvSpPr>
          <p:nvPr>
            <p:ph type="title" hasCustomPrompt="1"/>
          </p:nvPr>
        </p:nvSpPr>
        <p:spPr>
          <a:xfrm>
            <a:off x="480001" y="324000"/>
            <a:ext cx="2434897" cy="401520"/>
          </a:xfrm>
        </p:spPr>
        <p:txBody>
          <a:bodyPr vert="horz" wrap="none" lIns="0" tIns="0" rIns="0" bIns="0" rtlCol="0" anchor="t" anchorCtr="0">
            <a:spAutoFit/>
          </a:bodyPr>
          <a:lstStyle>
            <a:lvl1pPr>
              <a:lnSpc>
                <a:spcPct val="100000"/>
              </a:lnSpc>
              <a:defRPr lang="en-US" sz="2200" dirty="0">
                <a:latin typeface="+mn-lt"/>
              </a:defRPr>
            </a:lvl1pPr>
          </a:lstStyle>
          <a:p>
            <a:pPr lvl="0">
              <a:lnSpc>
                <a:spcPts val="3413"/>
              </a:lnSpc>
            </a:pPr>
            <a:r>
              <a:rPr lang="en-GB" dirty="0"/>
              <a:t>Click here to add title</a:t>
            </a:r>
            <a:endParaRPr lang="en-US" dirty="0"/>
          </a:p>
        </p:txBody>
      </p:sp>
    </p:spTree>
    <p:extLst>
      <p:ext uri="{BB962C8B-B14F-4D97-AF65-F5344CB8AC3E}">
        <p14:creationId xmlns:p14="http://schemas.microsoft.com/office/powerpoint/2010/main" val="3499735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Spac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C521267E-3022-A74A-971C-6C1E2121DF83}"/>
              </a:ext>
            </a:extLst>
          </p:cNvPr>
          <p:cNvPicPr>
            <a:picLocks noChangeAspect="1"/>
          </p:cNvPicPr>
          <p:nvPr/>
        </p:nvPicPr>
        <p:blipFill>
          <a:blip r:embed="rId2"/>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8E21D48B-0AA6-6545-8696-0290965D519C}"/>
              </a:ext>
            </a:extLst>
          </p:cNvPr>
          <p:cNvSpPr>
            <a:spLocks noGrp="1"/>
          </p:cNvSpPr>
          <p:nvPr>
            <p:ph type="title"/>
          </p:nvPr>
        </p:nvSpPr>
        <p:spPr>
          <a:xfrm>
            <a:off x="517629" y="1623373"/>
            <a:ext cx="3139971" cy="2166730"/>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1623373"/>
            <a:ext cx="3148908" cy="2932112"/>
          </a:xfrm>
          <a:prstGeom prst="rect">
            <a:avLst/>
          </a:prstGeom>
          <a:ln>
            <a:noFill/>
          </a:ln>
        </p:spPr>
        <p:txBody>
          <a:bodyPr/>
          <a:lstStyle>
            <a:lvl1pPr marL="0" indent="0">
              <a:buNone/>
              <a:defRPr sz="14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chemeClr val="tx1">
                    <a:lumMod val="65000"/>
                    <a:lumOff val="35000"/>
                  </a:schemeClr>
                </a:solidFill>
                <a:latin typeface="Helvetica Neue LT Std 45 Light" panose="020B0403020202020204" pitchFamily="34" charset="0"/>
              </a:defRPr>
            </a:lvl2pPr>
            <a:lvl3pPr marL="914377"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3pPr>
            <a:lvl4pPr marL="1371566"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GB" dirty="0"/>
              <a:t>Second level</a:t>
            </a:r>
          </a:p>
          <a:p>
            <a:pPr lvl="1"/>
            <a:r>
              <a:rPr lang="en-GB" dirty="0"/>
              <a:t>Third level</a:t>
            </a:r>
          </a:p>
          <a:p>
            <a:pPr lvl="2"/>
            <a:r>
              <a:rPr lang="en-GB" dirty="0"/>
              <a:t>Fourth level</a:t>
            </a:r>
          </a:p>
          <a:p>
            <a:pPr lvl="3"/>
            <a:r>
              <a:rPr lang="en-GB" dirty="0"/>
              <a:t>Fifth level</a:t>
            </a:r>
            <a:endParaRPr lang="en-US" dirty="0"/>
          </a:p>
        </p:txBody>
      </p:sp>
      <p:pic>
        <p:nvPicPr>
          <p:cNvPr id="5" name="Picture 4">
            <a:extLst>
              <a:ext uri="{FF2B5EF4-FFF2-40B4-BE49-F238E27FC236}">
                <a16:creationId xmlns:a16="http://schemas.microsoft.com/office/drawing/2014/main" id="{D692D929-61E5-2249-9856-646EEDD981CC}"/>
              </a:ext>
            </a:extLst>
          </p:cNvPr>
          <p:cNvPicPr>
            <a:picLocks noChangeAspect="1"/>
          </p:cNvPicPr>
          <p:nvPr userDrawn="1"/>
        </p:nvPicPr>
        <p:blipFill>
          <a:blip r:embed="rId3"/>
          <a:stretch>
            <a:fillRect/>
          </a:stretch>
        </p:blipFill>
        <p:spPr>
          <a:xfrm>
            <a:off x="0" y="5816600"/>
            <a:ext cx="12192000" cy="1041400"/>
          </a:xfrm>
          <a:prstGeom prst="rect">
            <a:avLst/>
          </a:prstGeom>
        </p:spPr>
      </p:pic>
    </p:spTree>
    <p:extLst>
      <p:ext uri="{BB962C8B-B14F-4D97-AF65-F5344CB8AC3E}">
        <p14:creationId xmlns:p14="http://schemas.microsoft.com/office/powerpoint/2010/main" val="330708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8699B13-3C3C-E843-9056-43C49BFD6686}"/>
              </a:ext>
            </a:extLst>
          </p:cNvPr>
          <p:cNvSpPr>
            <a:spLocks noGrp="1"/>
          </p:cNvSpPr>
          <p:nvPr>
            <p:ph type="title"/>
          </p:nvPr>
        </p:nvSpPr>
        <p:spPr>
          <a:xfrm>
            <a:off x="517629" y="487300"/>
            <a:ext cx="4735091" cy="136920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17" name="Picture 16" descr="A picture containing indoor, shelf, sitting, book&#10;&#10;Description automatically generated">
            <a:extLst>
              <a:ext uri="{FF2B5EF4-FFF2-40B4-BE49-F238E27FC236}">
                <a16:creationId xmlns:a16="http://schemas.microsoft.com/office/drawing/2014/main" id="{A6DFB6EE-17A2-A541-BF74-02235A207D07}"/>
              </a:ext>
            </a:extLst>
          </p:cNvPr>
          <p:cNvPicPr>
            <a:picLocks noChangeAspect="1"/>
          </p:cNvPicPr>
          <p:nvPr/>
        </p:nvPicPr>
        <p:blipFill rotWithShape="1">
          <a:blip r:embed="rId2"/>
          <a:srcRect t="50000" b="16364"/>
          <a:stretch/>
        </p:blipFill>
        <p:spPr>
          <a:xfrm>
            <a:off x="0" y="3429000"/>
            <a:ext cx="12192000" cy="2306782"/>
          </a:xfrm>
          <a:prstGeom prst="rect">
            <a:avLst/>
          </a:prstGeom>
        </p:spPr>
      </p:pic>
      <p:pic>
        <p:nvPicPr>
          <p:cNvPr id="5" name="Picture 4">
            <a:extLst>
              <a:ext uri="{FF2B5EF4-FFF2-40B4-BE49-F238E27FC236}">
                <a16:creationId xmlns:a16="http://schemas.microsoft.com/office/drawing/2014/main" id="{D9903181-6847-FE45-9CA1-F3DB5B1861D8}"/>
              </a:ext>
            </a:extLst>
          </p:cNvPr>
          <p:cNvPicPr>
            <a:picLocks noChangeAspect="1"/>
          </p:cNvPicPr>
          <p:nvPr/>
        </p:nvPicPr>
        <p:blipFill>
          <a:blip r:embed="rId3"/>
          <a:stretch>
            <a:fillRect/>
          </a:stretch>
        </p:blipFill>
        <p:spPr>
          <a:xfrm>
            <a:off x="0" y="5816600"/>
            <a:ext cx="12192000" cy="1041400"/>
          </a:xfrm>
          <a:prstGeom prst="rect">
            <a:avLst/>
          </a:prstGeom>
        </p:spPr>
      </p:pic>
    </p:spTree>
    <p:extLst>
      <p:ext uri="{BB962C8B-B14F-4D97-AF65-F5344CB8AC3E}">
        <p14:creationId xmlns:p14="http://schemas.microsoft.com/office/powerpoint/2010/main" val="2670308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mploye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885BEA-7C33-EC4C-9B83-76A1B77EB0FB}"/>
              </a:ext>
            </a:extLst>
          </p:cNvPr>
          <p:cNvSpPr>
            <a:spLocks noGrp="1"/>
          </p:cNvSpPr>
          <p:nvPr>
            <p:ph type="title"/>
          </p:nvPr>
        </p:nvSpPr>
        <p:spPr>
          <a:xfrm>
            <a:off x="517629" y="487300"/>
            <a:ext cx="4629406" cy="1369209"/>
          </a:xfrm>
          <a:prstGeom prst="rect">
            <a:avLst/>
          </a:prstGeom>
        </p:spPr>
        <p:txBody>
          <a:bodyPr lIns="0"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238522"/>
            <a:ext cx="2036041" cy="258700"/>
          </a:xfrm>
          <a:prstGeom prst="rect">
            <a:avLst/>
          </a:prstGeom>
        </p:spPr>
        <p:txBody>
          <a:bodyPr lIns="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411982"/>
            <a:ext cx="2036763" cy="258700"/>
          </a:xfrm>
          <a:prstGeom prst="rect">
            <a:avLst/>
          </a:prstGeom>
        </p:spPr>
        <p:txBody>
          <a:bodyPr lIns="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012178"/>
            <a:ext cx="1643869" cy="1058862"/>
          </a:xfrm>
          <a:prstGeom prst="rect">
            <a:avLst/>
          </a:prstGeom>
          <a:noFill/>
        </p:spPr>
        <p:txBody>
          <a:bodyPr/>
          <a:lstStyle/>
          <a:p>
            <a:endParaRPr lang="en-US"/>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012178"/>
            <a:ext cx="1643869" cy="1058862"/>
          </a:xfrm>
          <a:prstGeom prst="rect">
            <a:avLst/>
          </a:prstGeom>
        </p:spPr>
        <p:txBody>
          <a:bodyPr/>
          <a:lstStyle/>
          <a:p>
            <a:endParaRPr lang="en-US" dirty="0"/>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012178"/>
            <a:ext cx="1643869" cy="1058862"/>
          </a:xfrm>
          <a:prstGeom prst="rect">
            <a:avLst/>
          </a:prstGeom>
        </p:spPr>
        <p:txBody>
          <a:bodyPr/>
          <a:lstStyle/>
          <a:p>
            <a:endParaRPr lang="en-US"/>
          </a:p>
        </p:txBody>
      </p:sp>
      <p:sp>
        <p:nvSpPr>
          <p:cNvPr id="36" name="Picture Placeholder 2">
            <a:extLst>
              <a:ext uri="{FF2B5EF4-FFF2-40B4-BE49-F238E27FC236}">
                <a16:creationId xmlns:a16="http://schemas.microsoft.com/office/drawing/2014/main" id="{44E7A985-A721-C642-8A01-B43F591F76EE}"/>
              </a:ext>
            </a:extLst>
          </p:cNvPr>
          <p:cNvSpPr>
            <a:spLocks noGrp="1"/>
          </p:cNvSpPr>
          <p:nvPr>
            <p:ph type="pic" sz="quarter" idx="36"/>
          </p:nvPr>
        </p:nvSpPr>
        <p:spPr>
          <a:xfrm>
            <a:off x="6085092" y="2012178"/>
            <a:ext cx="1643869" cy="1058862"/>
          </a:xfrm>
          <a:prstGeom prst="rect">
            <a:avLst/>
          </a:prstGeom>
        </p:spPr>
        <p:txBody>
          <a:bodyPr/>
          <a:lstStyle/>
          <a:p>
            <a:endParaRPr lang="en-US" dirty="0"/>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012178"/>
            <a:ext cx="1643869" cy="1058862"/>
          </a:xfrm>
          <a:prstGeom prst="rect">
            <a:avLst/>
          </a:prstGeom>
        </p:spPr>
        <p:txBody>
          <a:bodyPr/>
          <a:lstStyle/>
          <a:p>
            <a:endParaRPr lang="en-US" dirty="0"/>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3942630"/>
            <a:ext cx="1643869" cy="1058862"/>
          </a:xfrm>
          <a:prstGeom prst="rect">
            <a:avLst/>
          </a:prstGeom>
        </p:spPr>
        <p:txBody>
          <a:bodyPr/>
          <a:lstStyle/>
          <a:p>
            <a:endParaRPr lang="en-US"/>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3942630"/>
            <a:ext cx="1643869" cy="1058862"/>
          </a:xfrm>
          <a:prstGeom prst="rect">
            <a:avLst/>
          </a:prstGeom>
        </p:spPr>
        <p:txBody>
          <a:bodyPr/>
          <a:lstStyle/>
          <a:p>
            <a:endParaRPr lang="en-US"/>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3942630"/>
            <a:ext cx="1643869" cy="1058862"/>
          </a:xfrm>
          <a:prstGeom prst="rect">
            <a:avLst/>
          </a:prstGeom>
        </p:spPr>
        <p:txBody>
          <a:bodyPr/>
          <a:lstStyle/>
          <a:p>
            <a:endParaRPr lang="en-US"/>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3942630"/>
            <a:ext cx="1643869" cy="1058862"/>
          </a:xfrm>
          <a:prstGeom prst="rect">
            <a:avLst/>
          </a:prstGeom>
        </p:spPr>
        <p:txBody>
          <a:bodyPr/>
          <a:lstStyle/>
          <a:p>
            <a:endParaRPr lang="en-US" dirty="0"/>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3942630"/>
            <a:ext cx="1643869" cy="1058862"/>
          </a:xfrm>
          <a:prstGeom prst="rect">
            <a:avLst/>
          </a:prstGeom>
        </p:spPr>
        <p:txBody>
          <a:bodyPr/>
          <a:lstStyle/>
          <a:p>
            <a:endParaRPr lang="en-US" dirty="0"/>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611157"/>
            <a:ext cx="1643869" cy="1058862"/>
          </a:xfrm>
          <a:prstGeom prst="rect">
            <a:avLst/>
          </a:prstGeom>
        </p:spPr>
        <p:txBody>
          <a:bodyPr/>
          <a:lstStyle/>
          <a:p>
            <a:endParaRPr lang="en-US" dirty="0"/>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012178"/>
            <a:ext cx="1643869" cy="1058862"/>
          </a:xfrm>
          <a:prstGeom prst="rect">
            <a:avLst/>
          </a:prstGeom>
        </p:spPr>
        <p:txBody>
          <a:bodyPr/>
          <a:lstStyle/>
          <a:p>
            <a:endParaRPr lang="en-US" dirty="0"/>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3942630"/>
            <a:ext cx="1643869" cy="1058862"/>
          </a:xfrm>
          <a:prstGeom prst="rect">
            <a:avLst/>
          </a:prstGeom>
        </p:spPr>
        <p:txBody>
          <a:bodyPr/>
          <a:lstStyle/>
          <a:p>
            <a:endParaRPr lang="en-US" dirty="0"/>
          </a:p>
        </p:txBody>
      </p:sp>
      <p:pic>
        <p:nvPicPr>
          <p:cNvPr id="50" name="Picture 49">
            <a:extLst>
              <a:ext uri="{FF2B5EF4-FFF2-40B4-BE49-F238E27FC236}">
                <a16:creationId xmlns:a16="http://schemas.microsoft.com/office/drawing/2014/main" id="{4FAF91A6-FFE3-3C47-BB4D-3B6CAF6F3511}"/>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408355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8" name="Title 1">
            <a:extLst>
              <a:ext uri="{FF2B5EF4-FFF2-40B4-BE49-F238E27FC236}">
                <a16:creationId xmlns:a16="http://schemas.microsoft.com/office/drawing/2014/main" id="{5273F311-619C-EE41-937C-5749C9503E0D}"/>
              </a:ext>
            </a:extLst>
          </p:cNvPr>
          <p:cNvSpPr>
            <a:spLocks noGrp="1"/>
          </p:cNvSpPr>
          <p:nvPr>
            <p:ph type="title"/>
          </p:nvPr>
        </p:nvSpPr>
        <p:spPr>
          <a:xfrm>
            <a:off x="627025" y="560117"/>
            <a:ext cx="5043199" cy="1289948"/>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200" b="1" i="1">
                <a:solidFill>
                  <a:srgbClr val="E75400"/>
                </a:solidFill>
                <a:latin typeface="Helvetica Neue LT Std 97 Black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20201E"/>
                </a:solidFill>
                <a:latin typeface="Helvetica Neue LT Std 45 Light" panose="020B0403020202020204" pitchFamily="34" charset="0"/>
              </a:defRPr>
            </a:lvl3pPr>
            <a:lvl4pPr marL="1371566" indent="0">
              <a:buFont typeface="Arial" panose="020B0604020202020204" pitchFamily="34" charset="0"/>
              <a:buNone/>
              <a:defRPr sz="1400" b="0" i="0">
                <a:solidFill>
                  <a:srgbClr val="20201E"/>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1" name="Picture 10">
            <a:extLst>
              <a:ext uri="{FF2B5EF4-FFF2-40B4-BE49-F238E27FC236}">
                <a16:creationId xmlns:a16="http://schemas.microsoft.com/office/drawing/2014/main" id="{06368F39-CE94-4F4E-BC80-9950DABBFD3A}"/>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053373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5" name="Picture 4">
            <a:extLst>
              <a:ext uri="{FF2B5EF4-FFF2-40B4-BE49-F238E27FC236}">
                <a16:creationId xmlns:a16="http://schemas.microsoft.com/office/drawing/2014/main" id="{D3E91914-15F0-C444-9769-0EC96228BFA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706779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p:nvPicPr>
        <p:blipFill>
          <a:blip r:embed="rId2"/>
          <a:stretch>
            <a:fillRect/>
          </a:stretch>
        </p:blipFill>
        <p:spPr>
          <a:xfrm>
            <a:off x="0" y="5816600"/>
            <a:ext cx="12192000" cy="1041400"/>
          </a:xfrm>
          <a:prstGeom prst="rect">
            <a:avLst/>
          </a:prstGeom>
        </p:spPr>
      </p:pic>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Tree>
    <p:extLst>
      <p:ext uri="{BB962C8B-B14F-4D97-AF65-F5344CB8AC3E}">
        <p14:creationId xmlns:p14="http://schemas.microsoft.com/office/powerpoint/2010/main" val="3967582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oleObject" Target="../embeddings/oleObject1.bin"/><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tags" Target="../tags/tag2.xml"/><Relationship Id="rId2" Type="http://schemas.openxmlformats.org/officeDocument/2006/relationships/slideLayout" Target="../slideLayouts/slideLayout19.xml"/><Relationship Id="rId16" Type="http://schemas.openxmlformats.org/officeDocument/2006/relationships/tags" Target="../tags/tag1.xml"/><Relationship Id="rId20" Type="http://schemas.openxmlformats.org/officeDocument/2006/relationships/image" Target="../media/image7.pn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vmlDrawing" Target="../drawings/vmlDrawing1.vml"/><Relationship Id="rId10" Type="http://schemas.openxmlformats.org/officeDocument/2006/relationships/slideLayout" Target="../slideLayouts/slideLayout27.xml"/><Relationship Id="rId19" Type="http://schemas.openxmlformats.org/officeDocument/2006/relationships/image" Target="../media/image6.emf"/><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vmlDrawing" Target="../drawings/vmlDrawing14.vml"/><Relationship Id="rId3" Type="http://schemas.openxmlformats.org/officeDocument/2006/relationships/slideLayout" Target="../slideLayouts/slideLayout33.xml"/><Relationship Id="rId7" Type="http://schemas.openxmlformats.org/officeDocument/2006/relationships/theme" Target="../theme/theme3.xml"/><Relationship Id="rId12" Type="http://schemas.openxmlformats.org/officeDocument/2006/relationships/image" Target="../media/image10.emf"/><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image" Target="../media/image9.emf"/><Relationship Id="rId5" Type="http://schemas.openxmlformats.org/officeDocument/2006/relationships/slideLayout" Target="../slideLayouts/slideLayout35.xml"/><Relationship Id="rId10" Type="http://schemas.openxmlformats.org/officeDocument/2006/relationships/oleObject" Target="../embeddings/oleObject14.bin"/><Relationship Id="rId4" Type="http://schemas.openxmlformats.org/officeDocument/2006/relationships/slideLayout" Target="../slideLayouts/slideLayout34.xml"/><Relationship Id="rId9" Type="http://schemas.openxmlformats.org/officeDocument/2006/relationships/tags" Target="../tags/tag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6DC8FE-687D-BC40-94EC-0F4CCBFD4EE6}"/>
              </a:ext>
            </a:extLst>
          </p:cNvPr>
          <p:cNvPicPr>
            <a:picLocks noChangeAspect="1"/>
          </p:cNvPicPr>
          <p:nvPr userDrawn="1"/>
        </p:nvPicPr>
        <p:blipFill>
          <a:blip r:embed="rId19"/>
          <a:stretch>
            <a:fillRect/>
          </a:stretch>
        </p:blipFill>
        <p:spPr>
          <a:xfrm>
            <a:off x="0" y="5816600"/>
            <a:ext cx="12192000" cy="1041400"/>
          </a:xfrm>
          <a:prstGeom prst="rect">
            <a:avLst/>
          </a:prstGeom>
        </p:spPr>
      </p:pic>
    </p:spTree>
    <p:extLst>
      <p:ext uri="{BB962C8B-B14F-4D97-AF65-F5344CB8AC3E}">
        <p14:creationId xmlns:p14="http://schemas.microsoft.com/office/powerpoint/2010/main" val="1585204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64" r:id="rId4"/>
    <p:sldLayoutId id="2147483665" r:id="rId5"/>
    <p:sldLayoutId id="2147483666" r:id="rId6"/>
    <p:sldLayoutId id="2147483667" r:id="rId7"/>
    <p:sldLayoutId id="2147483687" r:id="rId8"/>
    <p:sldLayoutId id="2147483683" r:id="rId9"/>
    <p:sldLayoutId id="2147483682" r:id="rId10"/>
    <p:sldLayoutId id="2147483680" r:id="rId11"/>
    <p:sldLayoutId id="2147483690" r:id="rId12"/>
    <p:sldLayoutId id="2147483691" r:id="rId13"/>
    <p:sldLayoutId id="2147483688" r:id="rId14"/>
    <p:sldLayoutId id="2147483678" r:id="rId15"/>
    <p:sldLayoutId id="2147483679" r:id="rId16"/>
    <p:sldLayoutId id="2147483738" r:id="rId17"/>
  </p:sldLayoutIdLst>
  <p:hf sldNum="0"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0" name="Object 9" hidden="1"/>
          <p:cNvGraphicFramePr>
            <a:graphicFrameLocks noChangeAspect="1"/>
          </p:cNvGraphicFramePr>
          <p:nvPr userDrawn="1">
            <p:custDataLst>
              <p:tags r:id="rId16"/>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spid="_x0000_s1026" name="think-cell Slide" r:id="rId18" imgW="592" imgH="595" progId="TCLayout.ActiveDocument.1">
                  <p:embed/>
                </p:oleObj>
              </mc:Choice>
              <mc:Fallback>
                <p:oleObj name="think-cell Slide" r:id="rId18" imgW="592" imgH="595" progId="TCLayout.ActiveDocument.1">
                  <p:embed/>
                  <p:pic>
                    <p:nvPicPr>
                      <p:cNvPr id="10" name="Object 9" hidden="1"/>
                      <p:cNvPicPr/>
                      <p:nvPr/>
                    </p:nvPicPr>
                    <p:blipFill>
                      <a:blip r:embed="rId19"/>
                      <a:stretch>
                        <a:fillRect/>
                      </a:stretch>
                    </p:blipFill>
                    <p:spPr>
                      <a:xfrm>
                        <a:off x="1813" y="1441"/>
                        <a:ext cx="1809" cy="1440"/>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340AFA80-F3F4-45A4-AEE4-1B35CBCA4CF3}"/>
              </a:ext>
            </a:extLst>
          </p:cNvPr>
          <p:cNvSpPr/>
          <p:nvPr userDrawn="1">
            <p:custDataLst>
              <p:tags r:id="rId17"/>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Title Placeholder 1"/>
          <p:cNvSpPr>
            <a:spLocks noGrp="1"/>
          </p:cNvSpPr>
          <p:nvPr>
            <p:ph type="title"/>
          </p:nvPr>
        </p:nvSpPr>
        <p:spPr>
          <a:xfrm>
            <a:off x="576000" y="336000"/>
            <a:ext cx="11040000" cy="768000"/>
          </a:xfrm>
          <a:prstGeom prst="rect">
            <a:avLst/>
          </a:prstGeom>
        </p:spPr>
        <p:txBody>
          <a:bodyPr vert="horz" lIns="0" tIns="0" rIns="0" bIns="0" rtlCol="0" anchor="t" anchorCtr="0">
            <a:noAutofit/>
          </a:bodyPr>
          <a:lstStyle/>
          <a:p>
            <a:r>
              <a:rPr lang="en-GB"/>
              <a:t>Click to edit Master title style</a:t>
            </a:r>
            <a:endParaRPr lang="en-GB" dirty="0"/>
          </a:p>
        </p:txBody>
      </p:sp>
      <p:sp>
        <p:nvSpPr>
          <p:cNvPr id="3" name="Text Placeholder 2"/>
          <p:cNvSpPr>
            <a:spLocks noGrp="1"/>
          </p:cNvSpPr>
          <p:nvPr>
            <p:ph type="body" idx="1"/>
          </p:nvPr>
        </p:nvSpPr>
        <p:spPr>
          <a:xfrm>
            <a:off x="579965" y="1372799"/>
            <a:ext cx="11038419" cy="4560000"/>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6" name="Slide Number Placeholder 5"/>
          <p:cNvSpPr>
            <a:spLocks noGrp="1"/>
          </p:cNvSpPr>
          <p:nvPr>
            <p:ph type="sldNum" sz="quarter" idx="4"/>
          </p:nvPr>
        </p:nvSpPr>
        <p:spPr>
          <a:xfrm>
            <a:off x="577851" y="6409766"/>
            <a:ext cx="372101" cy="161713"/>
          </a:xfrm>
          <a:prstGeom prst="rect">
            <a:avLst/>
          </a:prstGeom>
        </p:spPr>
        <p:txBody>
          <a:bodyPr vert="horz" lIns="0" tIns="0" rIns="0" bIns="0" rtlCol="0" anchor="b" anchorCtr="0"/>
          <a:lstStyle>
            <a:lvl1pPr algn="l">
              <a:lnSpc>
                <a:spcPct val="95000"/>
              </a:lnSpc>
              <a:defRPr sz="933">
                <a:solidFill>
                  <a:schemeClr val="accent6"/>
                </a:solidFill>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pic>
        <p:nvPicPr>
          <p:cNvPr id="7" name="Picture 6">
            <a:extLst>
              <a:ext uri="{FF2B5EF4-FFF2-40B4-BE49-F238E27FC236}">
                <a16:creationId xmlns:a16="http://schemas.microsoft.com/office/drawing/2014/main" id="{95299906-9323-46A1-8992-1A6CFEDA2FB3}"/>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0603200" y="6283440"/>
            <a:ext cx="1008000" cy="275864"/>
          </a:xfrm>
          <a:prstGeom prst="rect">
            <a:avLst/>
          </a:prstGeom>
        </p:spPr>
      </p:pic>
      <p:sp>
        <p:nvSpPr>
          <p:cNvPr id="9" name="Date Placeholder 3">
            <a:extLst>
              <a:ext uri="{FF2B5EF4-FFF2-40B4-BE49-F238E27FC236}">
                <a16:creationId xmlns:a16="http://schemas.microsoft.com/office/drawing/2014/main" id="{AB618018-A126-4E13-B4A2-591A064ED423}"/>
              </a:ext>
            </a:extLst>
          </p:cNvPr>
          <p:cNvSpPr>
            <a:spLocks noGrp="1"/>
          </p:cNvSpPr>
          <p:nvPr>
            <p:ph type="dt" sz="half" idx="2"/>
          </p:nvPr>
        </p:nvSpPr>
        <p:spPr>
          <a:xfrm>
            <a:off x="9023969" y="6408250"/>
            <a:ext cx="816000" cy="163229"/>
          </a:xfrm>
          <a:prstGeom prst="rect">
            <a:avLst/>
          </a:prstGeom>
        </p:spPr>
        <p:txBody>
          <a:bodyPr vert="horz" lIns="0" tIns="0" rIns="0" bIns="0" rtlCol="0" anchor="b" anchorCtr="0"/>
          <a:lstStyle>
            <a:lvl1pPr algn="r">
              <a:defRPr lang="en-GB" sz="933" smtClean="0">
                <a:solidFill>
                  <a:schemeClr val="accent6"/>
                </a:solidFill>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Footer Placeholder 4">
            <a:extLst>
              <a:ext uri="{FF2B5EF4-FFF2-40B4-BE49-F238E27FC236}">
                <a16:creationId xmlns:a16="http://schemas.microsoft.com/office/drawing/2014/main" id="{E6C61017-E9EE-48D0-B222-079BF55D563B}"/>
              </a:ext>
            </a:extLst>
          </p:cNvPr>
          <p:cNvSpPr>
            <a:spLocks noGrp="1"/>
          </p:cNvSpPr>
          <p:nvPr>
            <p:ph type="ftr" sz="quarter" idx="3"/>
          </p:nvPr>
        </p:nvSpPr>
        <p:spPr>
          <a:xfrm>
            <a:off x="6576000" y="6408250"/>
            <a:ext cx="2400000" cy="163229"/>
          </a:xfrm>
          <a:prstGeom prst="rect">
            <a:avLst/>
          </a:prstGeom>
        </p:spPr>
        <p:txBody>
          <a:bodyPr vert="horz" lIns="0" tIns="0" rIns="0" bIns="0" rtlCol="0" anchor="b" anchorCtr="0"/>
          <a:lstStyle>
            <a:lvl1pPr algn="r">
              <a:defRPr lang="en-GB" sz="933" dirty="0">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Tree>
    <p:extLst>
      <p:ext uri="{BB962C8B-B14F-4D97-AF65-F5344CB8AC3E}">
        <p14:creationId xmlns:p14="http://schemas.microsoft.com/office/powerpoint/2010/main" val="477773128"/>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7" r:id="rId13"/>
  </p:sldLayoutIdLst>
  <p:hf sldNum="0" hdr="0" ftr="0" dt="0"/>
  <p:txStyles>
    <p:titleStyle>
      <a:lvl1pPr algn="l" defTabSz="914382" rtl="0" eaLnBrk="1" latinLnBrk="0" hangingPunct="1">
        <a:lnSpc>
          <a:spcPct val="95000"/>
        </a:lnSpc>
        <a:spcBef>
          <a:spcPct val="0"/>
        </a:spcBef>
        <a:buNone/>
        <a:defRPr sz="1996" b="1" i="0" kern="1200">
          <a:solidFill>
            <a:schemeClr val="accent1"/>
          </a:solidFill>
          <a:latin typeface="Arial" panose="020B0604020202020204" pitchFamily="34" charset="0"/>
          <a:ea typeface="+mj-ea"/>
          <a:cs typeface="Arial" panose="020B0604020202020204" pitchFamily="34" charset="0"/>
          <a:sym typeface="Arial" panose="020B0604020202020204" pitchFamily="34" charset="0"/>
        </a:defRPr>
      </a:lvl1pPr>
    </p:titleStyle>
    <p:bodyStyle>
      <a:lvl1pPr marL="0" indent="0" algn="l" defTabSz="914382" rtl="0" eaLnBrk="1" latinLnBrk="0" hangingPunct="1">
        <a:lnSpc>
          <a:spcPct val="95000"/>
        </a:lnSpc>
        <a:spcBef>
          <a:spcPts val="1067"/>
        </a:spcBef>
        <a:buFontTx/>
        <a:buNone/>
        <a:defRPr sz="1733" b="1"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1pPr>
      <a:lvl2pPr marL="575986"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2pPr>
      <a:lvl3pPr marL="863978"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3pPr>
      <a:lvl4pPr marL="1151971"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4pPr>
      <a:lvl5pPr marL="1439964"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5pPr>
      <a:lvl6pPr marL="881777" indent="-195950" algn="l" defTabSz="914382" rtl="0" eaLnBrk="1" latinLnBrk="0" hangingPunct="1">
        <a:lnSpc>
          <a:spcPct val="96000"/>
        </a:lnSpc>
        <a:spcBef>
          <a:spcPts val="1088"/>
        </a:spcBef>
        <a:buFont typeface="Arial" panose="020B0604020202020204" pitchFamily="34" charset="0"/>
        <a:buChar char="•"/>
        <a:defRPr lang="en-GB" sz="1733" kern="1200" noProof="0" dirty="0">
          <a:solidFill>
            <a:schemeClr val="tx2"/>
          </a:solidFill>
          <a:latin typeface="Arial" panose="020B0604020202020204" pitchFamily="34" charset="0"/>
          <a:ea typeface="+mn-ea"/>
          <a:cs typeface="Arial" panose="020B0604020202020204" pitchFamily="34" charset="0"/>
          <a:sym typeface="Arial" panose="020B0604020202020204" pitchFamily="34" charset="0"/>
        </a:defRPr>
      </a:lvl6pPr>
      <a:lvl7pPr marL="881777" indent="-195950" algn="l" defTabSz="914382" rtl="0" eaLnBrk="1" latinLnBrk="0" hangingPunct="1">
        <a:lnSpc>
          <a:spcPct val="96000"/>
        </a:lnSpc>
        <a:spcBef>
          <a:spcPts val="1088"/>
        </a:spcBef>
        <a:buFont typeface="Arial" panose="020B0604020202020204" pitchFamily="34" charset="0"/>
        <a:buChar char="•"/>
        <a:defRPr lang="en-GB" sz="1733" kern="1200" baseline="0" noProof="0" dirty="0">
          <a:solidFill>
            <a:schemeClr val="tx2"/>
          </a:solidFill>
          <a:latin typeface="Arial" panose="020B0604020202020204" pitchFamily="34" charset="0"/>
          <a:ea typeface="+mn-ea"/>
          <a:cs typeface="Arial" panose="020B0604020202020204" pitchFamily="34" charset="0"/>
          <a:sym typeface="Arial" panose="020B0604020202020204" pitchFamily="34" charset="0"/>
        </a:defRPr>
      </a:lvl7pPr>
      <a:lvl8pPr marL="881777" indent="-195950" algn="l" defTabSz="914382" rtl="0" eaLnBrk="1" latinLnBrk="0" hangingPunct="1">
        <a:lnSpc>
          <a:spcPct val="96000"/>
        </a:lnSpc>
        <a:spcBef>
          <a:spcPts val="1088"/>
        </a:spcBef>
        <a:buFont typeface="Arial" panose="020B0604020202020204" pitchFamily="34" charset="0"/>
        <a:buChar char="•"/>
        <a:defRPr sz="1180" kern="1200">
          <a:solidFill>
            <a:schemeClr val="tx1"/>
          </a:solidFill>
          <a:latin typeface="+mn-lt"/>
          <a:ea typeface="+mn-ea"/>
          <a:cs typeface="+mn-cs"/>
        </a:defRPr>
      </a:lvl8pPr>
      <a:lvl9pPr marL="881777" indent="-195950" algn="l" defTabSz="914382" rtl="0" eaLnBrk="1" latinLnBrk="0" hangingPunct="1">
        <a:lnSpc>
          <a:spcPct val="96000"/>
        </a:lnSpc>
        <a:spcBef>
          <a:spcPts val="1088"/>
        </a:spcBef>
        <a:buFont typeface="Arial" panose="020B0604020202020204" pitchFamily="34" charset="0"/>
        <a:buChar char="•"/>
        <a:defRPr sz="1180" kern="1200" baseline="0">
          <a:solidFill>
            <a:schemeClr val="tx1"/>
          </a:solidFill>
          <a:latin typeface="+mn-lt"/>
          <a:ea typeface="+mn-ea"/>
          <a:cs typeface="+mn-cs"/>
        </a:defRPr>
      </a:lvl9pPr>
    </p:bodyStyle>
    <p:otherStyle>
      <a:defPPr>
        <a:defRPr lang="en-US"/>
      </a:defPPr>
      <a:lvl1pPr marL="0" algn="l" defTabSz="914382" rtl="0" eaLnBrk="1" latinLnBrk="0" hangingPunct="1">
        <a:defRPr sz="1800" kern="1200">
          <a:solidFill>
            <a:schemeClr val="tx1"/>
          </a:solidFill>
          <a:latin typeface="+mn-lt"/>
          <a:ea typeface="+mn-ea"/>
          <a:cs typeface="+mn-cs"/>
        </a:defRPr>
      </a:lvl1pPr>
      <a:lvl2pPr marL="457193" algn="l" defTabSz="914382" rtl="0" eaLnBrk="1" latinLnBrk="0" hangingPunct="1">
        <a:defRPr sz="1800" kern="1200">
          <a:solidFill>
            <a:schemeClr val="tx1"/>
          </a:solidFill>
          <a:latin typeface="+mn-lt"/>
          <a:ea typeface="+mn-ea"/>
          <a:cs typeface="+mn-cs"/>
        </a:defRPr>
      </a:lvl2pPr>
      <a:lvl3pPr marL="914382" algn="l" defTabSz="914382" rtl="0" eaLnBrk="1" latinLnBrk="0" hangingPunct="1">
        <a:defRPr sz="1800" kern="1200">
          <a:solidFill>
            <a:schemeClr val="tx1"/>
          </a:solidFill>
          <a:latin typeface="+mn-lt"/>
          <a:ea typeface="+mn-ea"/>
          <a:cs typeface="+mn-cs"/>
        </a:defRPr>
      </a:lvl3pPr>
      <a:lvl4pPr marL="1371575" algn="l" defTabSz="914382" rtl="0" eaLnBrk="1" latinLnBrk="0" hangingPunct="1">
        <a:defRPr sz="1800" kern="1200">
          <a:solidFill>
            <a:schemeClr val="tx1"/>
          </a:solidFill>
          <a:latin typeface="+mn-lt"/>
          <a:ea typeface="+mn-ea"/>
          <a:cs typeface="+mn-cs"/>
        </a:defRPr>
      </a:lvl4pPr>
      <a:lvl5pPr marL="1828766" algn="l" defTabSz="914382" rtl="0" eaLnBrk="1" latinLnBrk="0" hangingPunct="1">
        <a:defRPr sz="1800" kern="1200">
          <a:solidFill>
            <a:schemeClr val="tx1"/>
          </a:solidFill>
          <a:latin typeface="+mn-lt"/>
          <a:ea typeface="+mn-ea"/>
          <a:cs typeface="+mn-cs"/>
        </a:defRPr>
      </a:lvl5pPr>
      <a:lvl6pPr marL="2285958" algn="l" defTabSz="914382" rtl="0" eaLnBrk="1" latinLnBrk="0" hangingPunct="1">
        <a:defRPr sz="1800" kern="1200">
          <a:solidFill>
            <a:schemeClr val="tx1"/>
          </a:solidFill>
          <a:latin typeface="+mn-lt"/>
          <a:ea typeface="+mn-ea"/>
          <a:cs typeface="+mn-cs"/>
        </a:defRPr>
      </a:lvl6pPr>
      <a:lvl7pPr marL="2743149" algn="l" defTabSz="914382" rtl="0" eaLnBrk="1" latinLnBrk="0" hangingPunct="1">
        <a:defRPr sz="1800" kern="1200">
          <a:solidFill>
            <a:schemeClr val="tx1"/>
          </a:solidFill>
          <a:latin typeface="+mn-lt"/>
          <a:ea typeface="+mn-ea"/>
          <a:cs typeface="+mn-cs"/>
        </a:defRPr>
      </a:lvl7pPr>
      <a:lvl8pPr marL="3200341" algn="l" defTabSz="914382" rtl="0" eaLnBrk="1" latinLnBrk="0" hangingPunct="1">
        <a:defRPr sz="1800" kern="1200">
          <a:solidFill>
            <a:schemeClr val="tx1"/>
          </a:solidFill>
          <a:latin typeface="+mn-lt"/>
          <a:ea typeface="+mn-ea"/>
          <a:cs typeface="+mn-cs"/>
        </a:defRPr>
      </a:lvl8pPr>
      <a:lvl9pPr marL="3657533" algn="l" defTabSz="91438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0E071BA-BFDA-4A82-A3FC-17B2F2D8D86A}"/>
              </a:ext>
            </a:extLst>
          </p:cNvPr>
          <p:cNvGraphicFramePr>
            <a:graphicFrameLocks noChangeAspect="1"/>
          </p:cNvGraphicFramePr>
          <p:nvPr>
            <p:custDataLst>
              <p:tags r:id="rId9"/>
            </p:custDataLst>
            <p:extLst/>
          </p:nvPr>
        </p:nvGraphicFramePr>
        <p:xfrm>
          <a:off x="2825" y="2119"/>
          <a:ext cx="2823" cy="2117"/>
        </p:xfrm>
        <a:graphic>
          <a:graphicData uri="http://schemas.openxmlformats.org/presentationml/2006/ole">
            <mc:AlternateContent xmlns:mc="http://schemas.openxmlformats.org/markup-compatibility/2006">
              <mc:Choice xmlns:v="urn:schemas-microsoft-com:vml" Requires="v">
                <p:oleObj spid="_x0000_s14338" name="think-cell Slide" r:id="rId10" imgW="421" imgH="420" progId="TCLayout.ActiveDocument.1">
                  <p:embed/>
                </p:oleObj>
              </mc:Choice>
              <mc:Fallback>
                <p:oleObj name="think-cell Slide" r:id="rId10" imgW="421" imgH="420" progId="TCLayout.ActiveDocument.1">
                  <p:embed/>
                  <p:pic>
                    <p:nvPicPr>
                      <p:cNvPr id="4" name="Object 3" hidden="1">
                        <a:extLst>
                          <a:ext uri="{FF2B5EF4-FFF2-40B4-BE49-F238E27FC236}">
                            <a16:creationId xmlns:a16="http://schemas.microsoft.com/office/drawing/2014/main" id="{E0E071BA-BFDA-4A82-A3FC-17B2F2D8D86A}"/>
                          </a:ext>
                        </a:extLst>
                      </p:cNvPr>
                      <p:cNvPicPr/>
                      <p:nvPr/>
                    </p:nvPicPr>
                    <p:blipFill>
                      <a:blip r:embed="rId11"/>
                      <a:stretch>
                        <a:fillRect/>
                      </a:stretch>
                    </p:blipFill>
                    <p:spPr>
                      <a:xfrm>
                        <a:off x="2825" y="2119"/>
                        <a:ext cx="2823" cy="2117"/>
                      </a:xfrm>
                      <a:prstGeom prst="rect">
                        <a:avLst/>
                      </a:prstGeom>
                    </p:spPr>
                  </p:pic>
                </p:oleObj>
              </mc:Fallback>
            </mc:AlternateContent>
          </a:graphicData>
        </a:graphic>
      </p:graphicFrame>
      <p:sp>
        <p:nvSpPr>
          <p:cNvPr id="2" name="Title Placeholder 1"/>
          <p:cNvSpPr>
            <a:spLocks noGrp="1"/>
          </p:cNvSpPr>
          <p:nvPr>
            <p:ph type="title"/>
          </p:nvPr>
        </p:nvSpPr>
        <p:spPr>
          <a:xfrm>
            <a:off x="480001" y="324000"/>
            <a:ext cx="3299365" cy="417294"/>
          </a:xfrm>
          <a:prstGeom prst="rect">
            <a:avLst/>
          </a:prstGeom>
        </p:spPr>
        <p:txBody>
          <a:bodyPr vert="horz" wrap="none" lIns="0" tIns="0" rIns="0" bIns="0" rtlCol="0" anchor="t" anchorCtr="0">
            <a:spAutoFit/>
          </a:bodyPr>
          <a:lstStyle/>
          <a:p>
            <a:pPr lvl="0">
              <a:lnSpc>
                <a:spcPts val="3413"/>
              </a:lnSpc>
            </a:pPr>
            <a:r>
              <a:rPr lang="en-GB" dirty="0"/>
              <a:t>Click to edit master title</a:t>
            </a:r>
            <a:endParaRPr lang="en-US" dirty="0"/>
          </a:p>
        </p:txBody>
      </p:sp>
      <p:sp>
        <p:nvSpPr>
          <p:cNvPr id="3" name="Text Placeholder 2"/>
          <p:cNvSpPr>
            <a:spLocks noGrp="1"/>
          </p:cNvSpPr>
          <p:nvPr>
            <p:ph type="body" idx="1"/>
          </p:nvPr>
        </p:nvSpPr>
        <p:spPr>
          <a:xfrm>
            <a:off x="520493" y="1266108"/>
            <a:ext cx="11167745" cy="5105067"/>
          </a:xfrm>
          <a:prstGeom prst="rect">
            <a:avLst/>
          </a:prstGeom>
        </p:spPr>
        <p:txBody>
          <a:bodyPr vert="horz" lIns="0" tIns="45720" rIns="91440" bIns="0" rtlCol="0">
            <a:noAutofit/>
          </a:bodyPr>
          <a:lstStyle/>
          <a:p>
            <a:pPr marL="239989" lvl="0" indent="-239989">
              <a:spcBef>
                <a:spcPts val="0"/>
              </a:spcBef>
              <a:spcAft>
                <a:spcPts val="800"/>
              </a:spcAft>
              <a:buSzPct val="130000"/>
              <a:buFont typeface="Arial"/>
              <a:buChar char="•"/>
            </a:pPr>
            <a:r>
              <a:rPr lang="en-GB" dirty="0"/>
              <a:t>Click to edit master text styles</a:t>
            </a:r>
          </a:p>
        </p:txBody>
      </p:sp>
      <p:cxnSp>
        <p:nvCxnSpPr>
          <p:cNvPr id="7" name="Straight Connector 6">
            <a:extLst>
              <a:ext uri="{FF2B5EF4-FFF2-40B4-BE49-F238E27FC236}">
                <a16:creationId xmlns:a16="http://schemas.microsoft.com/office/drawing/2014/main" id="{D22F7B6C-24A4-4DA5-8B50-2A4B086FA4BB}"/>
              </a:ext>
            </a:extLst>
          </p:cNvPr>
          <p:cNvCxnSpPr>
            <a:cxnSpLocks/>
          </p:cNvCxnSpPr>
          <p:nvPr/>
        </p:nvCxnSpPr>
        <p:spPr>
          <a:xfrm>
            <a:off x="461433" y="6551575"/>
            <a:ext cx="11219392" cy="0"/>
          </a:xfrm>
          <a:prstGeom prst="line">
            <a:avLst/>
          </a:prstGeom>
          <a:ln w="317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9" name="Rectangle 180">
            <a:extLst>
              <a:ext uri="{FF2B5EF4-FFF2-40B4-BE49-F238E27FC236}">
                <a16:creationId xmlns:a16="http://schemas.microsoft.com/office/drawing/2014/main" id="{029D04C5-372E-4AD4-BC4E-E7D276A31672}"/>
              </a:ext>
            </a:extLst>
          </p:cNvPr>
          <p:cNvSpPr>
            <a:spLocks noChangeArrowheads="1"/>
          </p:cNvSpPr>
          <p:nvPr/>
        </p:nvSpPr>
        <p:spPr bwMode="auto">
          <a:xfrm>
            <a:off x="451617" y="6611634"/>
            <a:ext cx="142668" cy="14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nchorCtr="0">
            <a:spAutoFit/>
          </a:bodyPr>
          <a:lstStyle/>
          <a:p>
            <a:pPr defTabSz="1218978" eaLnBrk="0" hangingPunct="0"/>
            <a:fld id="{A0FF448A-A949-480E-877F-103AA75CAD9F}" type="slidenum">
              <a:rPr lang="en-US" sz="933" b="1" smtClean="0">
                <a:solidFill>
                  <a:srgbClr val="133578"/>
                </a:solidFill>
                <a:latin typeface="Avenir LT Std 65 Medium" panose="020B0603020203020204" pitchFamily="34" charset="0"/>
              </a:rPr>
              <a:pPr defTabSz="1218978" eaLnBrk="0" hangingPunct="0"/>
              <a:t>‹#›</a:t>
            </a:fld>
            <a:endParaRPr lang="en-US" sz="1135" dirty="0">
              <a:solidFill>
                <a:schemeClr val="tx1">
                  <a:lumMod val="75000"/>
                  <a:lumOff val="25000"/>
                </a:schemeClr>
              </a:solidFill>
              <a:latin typeface="Avenir LT Std 35 Light" panose="020B0402020203020204" pitchFamily="34" charset="0"/>
            </a:endParaRPr>
          </a:p>
        </p:txBody>
      </p:sp>
      <p:pic>
        <p:nvPicPr>
          <p:cNvPr id="11" name="Picture 10" descr="new centrica_pms2758.eps">
            <a:extLst>
              <a:ext uri="{FF2B5EF4-FFF2-40B4-BE49-F238E27FC236}">
                <a16:creationId xmlns:a16="http://schemas.microsoft.com/office/drawing/2014/main" id="{6AE95F48-6B95-4C5B-8ED7-8298C2E077E2}"/>
              </a:ext>
            </a:extLst>
          </p:cNvPr>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9472001" y="316800"/>
            <a:ext cx="2271887" cy="329984"/>
          </a:xfrm>
          <a:prstGeom prst="rect">
            <a:avLst/>
          </a:prstGeom>
        </p:spPr>
      </p:pic>
    </p:spTree>
    <p:extLst>
      <p:ext uri="{BB962C8B-B14F-4D97-AF65-F5344CB8AC3E}">
        <p14:creationId xmlns:p14="http://schemas.microsoft.com/office/powerpoint/2010/main" val="1278888759"/>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609570" rtl="0" eaLnBrk="1" latinLnBrk="0" hangingPunct="1">
        <a:lnSpc>
          <a:spcPct val="100000"/>
        </a:lnSpc>
        <a:spcBef>
          <a:spcPct val="0"/>
        </a:spcBef>
        <a:buNone/>
        <a:defRPr lang="en-US" sz="2667" b="0" i="0" kern="1200" baseline="0" dirty="0">
          <a:solidFill>
            <a:schemeClr val="accent1"/>
          </a:solidFill>
          <a:latin typeface="Avenir LT Std 35 Light" panose="020B0402020203020204" pitchFamily="34" charset="0"/>
          <a:ea typeface="+mj-ea"/>
          <a:cs typeface="Avenir LT Std 35 Light" panose="020B0402020203020204" pitchFamily="34" charset="0"/>
        </a:defRPr>
      </a:lvl1pPr>
    </p:titleStyle>
    <p:bodyStyle>
      <a:lvl1pPr marL="380982" indent="-380982" algn="l" defTabSz="609570" rtl="0" eaLnBrk="1" latinLnBrk="0" hangingPunct="1">
        <a:lnSpc>
          <a:spcPct val="95000"/>
        </a:lnSpc>
        <a:spcBef>
          <a:spcPct val="20000"/>
        </a:spcBef>
        <a:buSzPct val="110000"/>
        <a:buFont typeface="Avenir LT Std 35 Light" panose="020B0402020203020204" pitchFamily="34" charset="0"/>
        <a:buChar char="•"/>
        <a:defRPr lang="en-GB" sz="1935" kern="1200" dirty="0" smtClean="0">
          <a:solidFill>
            <a:schemeClr val="tx1"/>
          </a:solidFill>
          <a:latin typeface="+mn-lt"/>
          <a:ea typeface="+mn-ea"/>
          <a:cs typeface="Avenir LT Std 35 Light" panose="020B0402020203020204" pitchFamily="34" charset="0"/>
        </a:defRPr>
      </a:lvl1pPr>
      <a:lvl2pPr marL="609570" indent="0" algn="l" defTabSz="609570" rtl="0" eaLnBrk="1" latinLnBrk="0" hangingPunct="1">
        <a:spcBef>
          <a:spcPct val="20000"/>
        </a:spcBef>
        <a:buFontTx/>
        <a:buNone/>
        <a:defRPr sz="3733" kern="1200">
          <a:solidFill>
            <a:schemeClr val="tx1"/>
          </a:solidFill>
          <a:latin typeface="Avenir Light"/>
          <a:ea typeface="+mn-ea"/>
          <a:cs typeface="Avenir Light"/>
        </a:defRPr>
      </a:lvl2pPr>
      <a:lvl3pPr marL="1219139" indent="0" algn="l" defTabSz="609570" rtl="0" eaLnBrk="1" latinLnBrk="0" hangingPunct="1">
        <a:spcBef>
          <a:spcPct val="20000"/>
        </a:spcBef>
        <a:buFontTx/>
        <a:buNone/>
        <a:defRPr sz="3200" kern="1200">
          <a:solidFill>
            <a:schemeClr val="tx1"/>
          </a:solidFill>
          <a:latin typeface="Avenir Light"/>
          <a:ea typeface="+mn-ea"/>
          <a:cs typeface="Avenir Light"/>
        </a:defRPr>
      </a:lvl3pPr>
      <a:lvl4pPr marL="1828709" indent="0" algn="l" defTabSz="609570" rtl="0" eaLnBrk="1" latinLnBrk="0" hangingPunct="1">
        <a:spcBef>
          <a:spcPct val="20000"/>
        </a:spcBef>
        <a:buFontTx/>
        <a:buNone/>
        <a:defRPr sz="2667" kern="1200">
          <a:solidFill>
            <a:schemeClr val="tx1"/>
          </a:solidFill>
          <a:latin typeface="Avenir Light"/>
          <a:ea typeface="+mn-ea"/>
          <a:cs typeface="Avenir Light"/>
        </a:defRPr>
      </a:lvl4pPr>
      <a:lvl5pPr marL="2438278" indent="0" algn="l" defTabSz="609570" rtl="0" eaLnBrk="1" latinLnBrk="0" hangingPunct="1">
        <a:spcBef>
          <a:spcPct val="20000"/>
        </a:spcBef>
        <a:buFontTx/>
        <a:buNone/>
        <a:defRPr sz="2667" kern="1200">
          <a:solidFill>
            <a:schemeClr val="tx1"/>
          </a:solidFill>
          <a:latin typeface="Avenir Light"/>
          <a:ea typeface="+mn-ea"/>
          <a:cs typeface="Avenir Light"/>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1"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39"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7"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05">
          <p15:clr>
            <a:srgbClr val="F26B43"/>
          </p15:clr>
        </p15:guide>
        <p15:guide id="2" pos="2160">
          <p15:clr>
            <a:srgbClr val="F26B43"/>
          </p15:clr>
        </p15:guide>
        <p15:guide id="3" orient="horz" pos="41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uknationalgrid.webex.com/uknationalgrid/j.php?MTID=m836d3d3925604dce45780ca33f14748b" TargetMode="Externa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3" Type="http://schemas.openxmlformats.org/officeDocument/2006/relationships/tags" Target="../tags/tag30.xml"/><Relationship Id="rId7" Type="http://schemas.openxmlformats.org/officeDocument/2006/relationships/image" Target="../media/image19.emf"/><Relationship Id="rId2" Type="http://schemas.openxmlformats.org/officeDocument/2006/relationships/tags" Target="../tags/tag29.xml"/><Relationship Id="rId1" Type="http://schemas.openxmlformats.org/officeDocument/2006/relationships/vmlDrawing" Target="../drawings/vmlDrawing20.vml"/><Relationship Id="rId6" Type="http://schemas.openxmlformats.org/officeDocument/2006/relationships/oleObject" Target="../embeddings/oleObject20.bin"/><Relationship Id="rId5" Type="http://schemas.openxmlformats.org/officeDocument/2006/relationships/notesSlide" Target="../notesSlides/notesSlide4.xml"/><Relationship Id="rId4"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tags" Target="../tags/tag32.xml"/><Relationship Id="rId7" Type="http://schemas.openxmlformats.org/officeDocument/2006/relationships/image" Target="../media/image19.emf"/><Relationship Id="rId2" Type="http://schemas.openxmlformats.org/officeDocument/2006/relationships/tags" Target="../tags/tag31.xml"/><Relationship Id="rId1" Type="http://schemas.openxmlformats.org/officeDocument/2006/relationships/vmlDrawing" Target="../drawings/vmlDrawing21.vml"/><Relationship Id="rId6" Type="http://schemas.openxmlformats.org/officeDocument/2006/relationships/oleObject" Target="../embeddings/oleObject20.bin"/><Relationship Id="rId5" Type="http://schemas.openxmlformats.org/officeDocument/2006/relationships/notesSlide" Target="../notesSlides/notesSlide5.xml"/><Relationship Id="rId4"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tags" Target="../tags/tag34.xml"/><Relationship Id="rId7" Type="http://schemas.openxmlformats.org/officeDocument/2006/relationships/image" Target="../media/image19.emf"/><Relationship Id="rId2" Type="http://schemas.openxmlformats.org/officeDocument/2006/relationships/tags" Target="../tags/tag33.xml"/><Relationship Id="rId1" Type="http://schemas.openxmlformats.org/officeDocument/2006/relationships/vmlDrawing" Target="../drawings/vmlDrawing22.vml"/><Relationship Id="rId6" Type="http://schemas.openxmlformats.org/officeDocument/2006/relationships/oleObject" Target="../embeddings/oleObject20.bin"/><Relationship Id="rId5" Type="http://schemas.openxmlformats.org/officeDocument/2006/relationships/notesSlide" Target="../notesSlides/notesSlide6.xml"/><Relationship Id="rId4"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tags" Target="../tags/tag36.xml"/><Relationship Id="rId7" Type="http://schemas.openxmlformats.org/officeDocument/2006/relationships/image" Target="../media/image19.emf"/><Relationship Id="rId2" Type="http://schemas.openxmlformats.org/officeDocument/2006/relationships/tags" Target="../tags/tag35.xml"/><Relationship Id="rId1" Type="http://schemas.openxmlformats.org/officeDocument/2006/relationships/vmlDrawing" Target="../drawings/vmlDrawing23.vml"/><Relationship Id="rId6" Type="http://schemas.openxmlformats.org/officeDocument/2006/relationships/oleObject" Target="../embeddings/oleObject20.bin"/><Relationship Id="rId5" Type="http://schemas.openxmlformats.org/officeDocument/2006/relationships/notesSlide" Target="../notesSlides/notesSlide7.xml"/><Relationship Id="rId4"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3" Type="http://schemas.openxmlformats.org/officeDocument/2006/relationships/tags" Target="../tags/tag38.xml"/><Relationship Id="rId7" Type="http://schemas.openxmlformats.org/officeDocument/2006/relationships/image" Target="../media/image19.emf"/><Relationship Id="rId2" Type="http://schemas.openxmlformats.org/officeDocument/2006/relationships/tags" Target="../tags/tag37.xml"/><Relationship Id="rId1" Type="http://schemas.openxmlformats.org/officeDocument/2006/relationships/vmlDrawing" Target="../drawings/vmlDrawing24.vml"/><Relationship Id="rId6" Type="http://schemas.openxmlformats.org/officeDocument/2006/relationships/oleObject" Target="../embeddings/oleObject20.bin"/><Relationship Id="rId5" Type="http://schemas.openxmlformats.org/officeDocument/2006/relationships/notesSlide" Target="../notesSlides/notesSlide8.xml"/><Relationship Id="rId4"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xml"/><Relationship Id="rId1" Type="http://schemas.openxmlformats.org/officeDocument/2006/relationships/slideLayout" Target="../slideLayouts/slideLayout17.xml"/><Relationship Id="rId4" Type="http://schemas.openxmlformats.org/officeDocument/2006/relationships/slide" Target="slide5.xml"/></Relationships>
</file>

<file path=ppt/slides/_rels/slide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81E0187-3A16-5649-81E2-8E763CA1BC24}"/>
              </a:ext>
            </a:extLst>
          </p:cNvPr>
          <p:cNvSpPr>
            <a:spLocks noGrp="1"/>
          </p:cNvSpPr>
          <p:nvPr>
            <p:ph type="body" sz="quarter" idx="10"/>
          </p:nvPr>
        </p:nvSpPr>
        <p:spPr>
          <a:xfrm>
            <a:off x="7396480" y="1849120"/>
            <a:ext cx="4531810" cy="3942080"/>
          </a:xfrm>
        </p:spPr>
        <p:txBody>
          <a:bodyPr/>
          <a:lstStyle/>
          <a:p>
            <a:r>
              <a:rPr lang="en-GB" sz="2400" b="1" dirty="0">
                <a:solidFill>
                  <a:schemeClr val="accent2"/>
                </a:solidFill>
                <a:latin typeface="Helvetica Neue Condensed" panose="02000503000000020004"/>
              </a:rPr>
              <a:t>WebEx details</a:t>
            </a:r>
            <a:endParaRPr lang="en-GB" sz="2400" b="1" dirty="0">
              <a:solidFill>
                <a:schemeClr val="accent2"/>
              </a:solidFill>
              <a:latin typeface="Helvetica Neue Condensed" panose="02000503000000020004"/>
              <a:cs typeface="Arial"/>
            </a:endParaRPr>
          </a:p>
          <a:p>
            <a:r>
              <a:rPr lang="en-GB" sz="1800" dirty="0">
                <a:solidFill>
                  <a:schemeClr val="tx1"/>
                </a:solidFill>
                <a:latin typeface="Helvetica Neue Condensed" panose="02000503000000020004"/>
              </a:rPr>
              <a:t>Meeting link (copy into web browser): </a:t>
            </a:r>
            <a:endParaRPr lang="en-GB" sz="1800" b="1" dirty="0">
              <a:solidFill>
                <a:schemeClr val="tx1"/>
              </a:solidFill>
              <a:latin typeface="Helvetica Neue Condensed" panose="02000503000000020004"/>
            </a:endParaRPr>
          </a:p>
          <a:p>
            <a:r>
              <a:rPr lang="en-GB" sz="1800" u="sng" dirty="0">
                <a:hlinkClick r:id="rId2"/>
              </a:rPr>
              <a:t>https://uknationalgrid.webex.com/uknationalgrid/j.php?MTID=m836d3d3925604dce45780ca33f14748b</a:t>
            </a:r>
            <a:endParaRPr lang="en-GB" sz="1800" dirty="0"/>
          </a:p>
          <a:p>
            <a:r>
              <a:rPr lang="en-GB" sz="1800" b="1" dirty="0">
                <a:solidFill>
                  <a:schemeClr val="accent2"/>
                </a:solidFill>
                <a:latin typeface="Helvetica Neue Condensed" panose="02000503000000020004"/>
                <a:cs typeface="Arial" panose="020B0604020202020204"/>
              </a:rPr>
              <a:t>Audio</a:t>
            </a:r>
            <a:r>
              <a:rPr lang="en-GB" sz="1800" b="1" dirty="0">
                <a:solidFill>
                  <a:schemeClr val="accent2"/>
                </a:solidFill>
                <a:latin typeface="Helvetica Neue Condensed" panose="02000503000000020004"/>
              </a:rPr>
              <a:t> connection: </a:t>
            </a:r>
            <a:endParaRPr lang="en-GB" sz="1800" b="1" dirty="0">
              <a:solidFill>
                <a:schemeClr val="accent2"/>
              </a:solidFill>
              <a:latin typeface="Helvetica Neue Condensed" panose="02000503000000020004"/>
              <a:cs typeface="Arial"/>
            </a:endParaRPr>
          </a:p>
          <a:p>
            <a:r>
              <a:rPr lang="en-GB" sz="1800" b="1" dirty="0">
                <a:solidFill>
                  <a:schemeClr val="tx1"/>
                </a:solidFill>
                <a:latin typeface="Helvetica Neue Condensed" panose="02000503000000020004"/>
              </a:rPr>
              <a:t>Telephone: </a:t>
            </a:r>
            <a:r>
              <a:rPr lang="en-GB" sz="1800" dirty="0">
                <a:solidFill>
                  <a:schemeClr val="tx1"/>
                </a:solidFill>
                <a:latin typeface="Helvetica Neue Condensed" panose="02000503000000020004"/>
              </a:rPr>
              <a:t>020 7108 6317 </a:t>
            </a:r>
            <a:endParaRPr lang="en-GB" sz="1800" dirty="0">
              <a:solidFill>
                <a:schemeClr val="tx1"/>
              </a:solidFill>
              <a:latin typeface="Helvetica Neue Condensed" panose="02000503000000020004"/>
              <a:cs typeface="Arial"/>
            </a:endParaRPr>
          </a:p>
          <a:p>
            <a:r>
              <a:rPr lang="en-GB" sz="1800" b="1" dirty="0">
                <a:solidFill>
                  <a:schemeClr val="tx1"/>
                </a:solidFill>
                <a:latin typeface="Helvetica Neue Condensed" panose="02000503000000020004"/>
              </a:rPr>
              <a:t>Access code: </a:t>
            </a:r>
            <a:r>
              <a:rPr lang="en-GB" sz="1800" dirty="0">
                <a:solidFill>
                  <a:schemeClr val="tx1"/>
                </a:solidFill>
                <a:latin typeface="Helvetica Neue Condensed" panose="02000503000000020004"/>
              </a:rPr>
              <a:t>130 096 0237 </a:t>
            </a:r>
          </a:p>
          <a:p>
            <a:r>
              <a:rPr lang="en-GB" sz="1800" b="1" dirty="0">
                <a:solidFill>
                  <a:schemeClr val="tx1"/>
                </a:solidFill>
                <a:latin typeface="Helvetica Neue Condensed" panose="02000503000000020004"/>
              </a:rPr>
              <a:t>Password: </a:t>
            </a:r>
            <a:r>
              <a:rPr lang="en-GB" sz="1800" dirty="0">
                <a:solidFill>
                  <a:schemeClr val="tx1"/>
                </a:solidFill>
              </a:rPr>
              <a:t>aSjeBpM48H7</a:t>
            </a:r>
            <a:endParaRPr lang="en-US" sz="1800" dirty="0">
              <a:solidFill>
                <a:schemeClr val="tx1"/>
              </a:solidFill>
            </a:endParaRPr>
          </a:p>
        </p:txBody>
      </p:sp>
      <p:sp>
        <p:nvSpPr>
          <p:cNvPr id="4" name="Title 11">
            <a:extLst>
              <a:ext uri="{FF2B5EF4-FFF2-40B4-BE49-F238E27FC236}">
                <a16:creationId xmlns:a16="http://schemas.microsoft.com/office/drawing/2014/main" id="{239D8572-4B80-43C0-A793-A677B76538B7}"/>
              </a:ext>
            </a:extLst>
          </p:cNvPr>
          <p:cNvSpPr txBox="1">
            <a:spLocks/>
          </p:cNvSpPr>
          <p:nvPr/>
        </p:nvSpPr>
        <p:spPr>
          <a:xfrm>
            <a:off x="323550" y="330855"/>
            <a:ext cx="8495999" cy="527136"/>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3600" b="1" dirty="0"/>
              <a:t>CMP350</a:t>
            </a:r>
          </a:p>
        </p:txBody>
      </p:sp>
      <p:sp>
        <p:nvSpPr>
          <p:cNvPr id="5" name="Text Placeholder 4">
            <a:extLst>
              <a:ext uri="{FF2B5EF4-FFF2-40B4-BE49-F238E27FC236}">
                <a16:creationId xmlns:a16="http://schemas.microsoft.com/office/drawing/2014/main" id="{4FBA6ABF-CE97-446E-AFED-BDC24A2E4D0F}"/>
              </a:ext>
            </a:extLst>
          </p:cNvPr>
          <p:cNvSpPr>
            <a:spLocks noGrp="1"/>
          </p:cNvSpPr>
          <p:nvPr>
            <p:ph type="title"/>
          </p:nvPr>
        </p:nvSpPr>
        <p:spPr>
          <a:xfrm>
            <a:off x="323550" y="891298"/>
            <a:ext cx="4766610" cy="683089"/>
          </a:xfrm>
        </p:spPr>
        <p:txBody>
          <a:bodyPr/>
          <a:lstStyle/>
          <a:p>
            <a:r>
              <a:rPr lang="en-GB" sz="2800" b="1" dirty="0">
                <a:solidFill>
                  <a:srgbClr val="0070C0"/>
                </a:solidFill>
              </a:rPr>
              <a:t>Tuesday 21 July 2020</a:t>
            </a:r>
          </a:p>
          <a:p>
            <a:r>
              <a:rPr lang="en-GB" sz="2000" b="1" dirty="0">
                <a:solidFill>
                  <a:schemeClr val="tx1"/>
                </a:solidFill>
              </a:rPr>
              <a:t>Online Meeting via WebEx</a:t>
            </a:r>
          </a:p>
        </p:txBody>
      </p:sp>
      <p:pic>
        <p:nvPicPr>
          <p:cNvPr id="2" name="Picture 1">
            <a:extLst>
              <a:ext uri="{FF2B5EF4-FFF2-40B4-BE49-F238E27FC236}">
                <a16:creationId xmlns:a16="http://schemas.microsoft.com/office/drawing/2014/main" id="{CCCB2A7C-EA4B-440B-AB01-191496FFA1D1}"/>
              </a:ext>
            </a:extLst>
          </p:cNvPr>
          <p:cNvPicPr>
            <a:picLocks noChangeAspect="1"/>
          </p:cNvPicPr>
          <p:nvPr/>
        </p:nvPicPr>
        <p:blipFill>
          <a:blip r:embed="rId3"/>
          <a:stretch>
            <a:fillRect/>
          </a:stretch>
        </p:blipFill>
        <p:spPr>
          <a:xfrm>
            <a:off x="7396480" y="320254"/>
            <a:ext cx="3052754" cy="1493091"/>
          </a:xfrm>
          <a:prstGeom prst="rect">
            <a:avLst/>
          </a:prstGeom>
        </p:spPr>
      </p:pic>
    </p:spTree>
    <p:extLst>
      <p:ext uri="{BB962C8B-B14F-4D97-AF65-F5344CB8AC3E}">
        <p14:creationId xmlns:p14="http://schemas.microsoft.com/office/powerpoint/2010/main" val="4166818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p:txBody>
          <a:bodyPr/>
          <a:lstStyle/>
          <a:p>
            <a:r>
              <a:rPr lang="en-GB" sz="2400" b="1" dirty="0"/>
              <a:t>George Moran</a:t>
            </a: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p:txBody>
          <a:bodyPr/>
          <a:lstStyle/>
          <a:p>
            <a:r>
              <a:rPr lang="en-GB" b="1" dirty="0"/>
              <a:t>Proposer Slides</a:t>
            </a:r>
          </a:p>
        </p:txBody>
      </p:sp>
    </p:spTree>
    <p:extLst>
      <p:ext uri="{BB962C8B-B14F-4D97-AF65-F5344CB8AC3E}">
        <p14:creationId xmlns:p14="http://schemas.microsoft.com/office/powerpoint/2010/main" val="375256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3B37EA-3080-405D-BF41-5E5C6D8163AB}"/>
              </a:ext>
            </a:extLst>
          </p:cNvPr>
          <p:cNvSpPr>
            <a:spLocks noGrp="1"/>
          </p:cNvSpPr>
          <p:nvPr>
            <p:ph type="body" sz="quarter" idx="10"/>
          </p:nvPr>
        </p:nvSpPr>
        <p:spPr>
          <a:xfrm>
            <a:off x="1785937" y="1374352"/>
            <a:ext cx="5005388" cy="1034129"/>
          </a:xfrm>
        </p:spPr>
        <p:txBody>
          <a:bodyPr/>
          <a:lstStyle/>
          <a:p>
            <a:r>
              <a:rPr lang="en-GB" sz="3200" dirty="0"/>
              <a:t>CMP350: Changes to the</a:t>
            </a:r>
          </a:p>
          <a:p>
            <a:r>
              <a:rPr lang="en-GB" sz="3200" dirty="0"/>
              <a:t>BSUoS </a:t>
            </a:r>
            <a:r>
              <a:rPr lang="en-GB" sz="3200" dirty="0" err="1"/>
              <a:t>Covid</a:t>
            </a:r>
            <a:r>
              <a:rPr lang="en-GB" sz="3200" dirty="0"/>
              <a:t> Support Scheme</a:t>
            </a:r>
          </a:p>
        </p:txBody>
      </p:sp>
      <p:sp>
        <p:nvSpPr>
          <p:cNvPr id="3" name="Rectangle 2">
            <a:extLst>
              <a:ext uri="{FF2B5EF4-FFF2-40B4-BE49-F238E27FC236}">
                <a16:creationId xmlns:a16="http://schemas.microsoft.com/office/drawing/2014/main" id="{5002F141-7EDF-4D69-BFD9-DF61898C2D74}"/>
              </a:ext>
            </a:extLst>
          </p:cNvPr>
          <p:cNvSpPr/>
          <p:nvPr/>
        </p:nvSpPr>
        <p:spPr>
          <a:xfrm>
            <a:off x="1587500" y="6464300"/>
            <a:ext cx="2997200" cy="3683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GB" sz="1400" dirty="0" err="1">
              <a:solidFill>
                <a:prstClr val="white"/>
              </a:solidFill>
              <a:latin typeface="Avenir Light"/>
              <a:cs typeface="Avenir Light"/>
            </a:endParaRPr>
          </a:p>
        </p:txBody>
      </p:sp>
    </p:spTree>
    <p:extLst>
      <p:ext uri="{BB962C8B-B14F-4D97-AF65-F5344CB8AC3E}">
        <p14:creationId xmlns:p14="http://schemas.microsoft.com/office/powerpoint/2010/main" val="295080451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109474E-C719-41EE-B450-199E473178C9}"/>
              </a:ext>
            </a:extLst>
          </p:cNvPr>
          <p:cNvGraphicFramePr>
            <a:graphicFrameLocks noChangeAspect="1"/>
          </p:cNvGraphicFramePr>
          <p:nvPr>
            <p:custDataLst>
              <p:tags r:id="rId2"/>
            </p:custDataLs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spid="_x0000_s20482" name="think-cell Slide" r:id="rId6" imgW="470" imgH="469" progId="TCLayout.ActiveDocument.1">
                  <p:embed/>
                </p:oleObj>
              </mc:Choice>
              <mc:Fallback>
                <p:oleObj name="think-cell Slide" r:id="rId6" imgW="470" imgH="469" progId="TCLayout.ActiveDocument.1">
                  <p:embed/>
                  <p:pic>
                    <p:nvPicPr>
                      <p:cNvPr id="4" name="Object 3" hidden="1">
                        <a:extLst>
                          <a:ext uri="{FF2B5EF4-FFF2-40B4-BE49-F238E27FC236}">
                            <a16:creationId xmlns:a16="http://schemas.microsoft.com/office/drawing/2014/main" id="{A109474E-C719-41EE-B450-199E473178C9}"/>
                          </a:ext>
                        </a:extLst>
                      </p:cNvPr>
                      <p:cNvPicPr/>
                      <p:nvPr/>
                    </p:nvPicPr>
                    <p:blipFill>
                      <a:blip r:embed="rId7"/>
                      <a:stretch>
                        <a:fillRect/>
                      </a:stretch>
                    </p:blipFill>
                    <p:spPr>
                      <a:xfrm>
                        <a:off x="1525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6CAE48F8-B0B5-4400-8D6B-9A0B29E21FF7}"/>
              </a:ext>
            </a:extLst>
          </p:cNvPr>
          <p:cNvSpPr/>
          <p:nvPr>
            <p:custDataLst>
              <p:tags r:id="rId3"/>
            </p:custDataLst>
          </p:nvPr>
        </p:nvSpPr>
        <p:spPr>
          <a:xfrm>
            <a:off x="1524000" y="0"/>
            <a:ext cx="158750" cy="15875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vert="horz" wrap="none" lIns="0" tIns="0" rIns="0" bIns="0" numCol="1" spcCol="0" rtlCol="0" anchor="ctr" anchorCtr="0">
            <a:noAutofit/>
          </a:bodyPr>
          <a:lstStyle/>
          <a:p>
            <a:pPr algn="ctr" defTabSz="914400">
              <a:lnSpc>
                <a:spcPts val="2671"/>
              </a:lnSpc>
              <a:spcBef>
                <a:spcPct val="0"/>
              </a:spcBef>
              <a:spcAft>
                <a:spcPct val="0"/>
              </a:spcAft>
              <a:defRPr/>
            </a:pPr>
            <a:endParaRPr lang="en-GB" sz="1951" b="1" dirty="0" err="1">
              <a:solidFill>
                <a:prstClr val="white"/>
              </a:solidFill>
              <a:latin typeface="Calibri" panose="020F0502020204030204" pitchFamily="34" charset="0"/>
              <a:cs typeface="Avenir Light"/>
              <a:sym typeface="Calibri" panose="020F0502020204030204" pitchFamily="34" charset="0"/>
            </a:endParaRPr>
          </a:p>
        </p:txBody>
      </p:sp>
      <p:sp>
        <p:nvSpPr>
          <p:cNvPr id="6" name="Title 5">
            <a:extLst>
              <a:ext uri="{FF2B5EF4-FFF2-40B4-BE49-F238E27FC236}">
                <a16:creationId xmlns:a16="http://schemas.microsoft.com/office/drawing/2014/main" id="{3EB3BD91-368E-4AED-B8C0-4FF05C64D7CE}"/>
              </a:ext>
            </a:extLst>
          </p:cNvPr>
          <p:cNvSpPr>
            <a:spLocks noGrp="1"/>
          </p:cNvSpPr>
          <p:nvPr>
            <p:ph type="title"/>
          </p:nvPr>
        </p:nvSpPr>
        <p:spPr>
          <a:xfrm>
            <a:off x="1884000" y="360000"/>
            <a:ext cx="6338338" cy="677108"/>
          </a:xfrm>
        </p:spPr>
        <p:txBody>
          <a:bodyPr/>
          <a:lstStyle/>
          <a:p>
            <a:pPr defTabSz="457187"/>
            <a:r>
              <a:rPr lang="en-GB" dirty="0"/>
              <a:t>CMP 350: Changes to the BSUoS </a:t>
            </a:r>
            <a:r>
              <a:rPr lang="en-GB" dirty="0" err="1"/>
              <a:t>Covid</a:t>
            </a:r>
            <a:r>
              <a:rPr lang="en-GB" dirty="0"/>
              <a:t> Support Scheme</a:t>
            </a:r>
            <a:br>
              <a:rPr lang="en-GB" dirty="0"/>
            </a:br>
            <a:r>
              <a:rPr lang="en-GB" dirty="0"/>
              <a:t> </a:t>
            </a:r>
          </a:p>
        </p:txBody>
      </p:sp>
      <p:sp>
        <p:nvSpPr>
          <p:cNvPr id="15" name="TextBox 5">
            <a:extLst>
              <a:ext uri="{FF2B5EF4-FFF2-40B4-BE49-F238E27FC236}">
                <a16:creationId xmlns:a16="http://schemas.microsoft.com/office/drawing/2014/main" id="{8AA874F8-B63D-4025-8B8E-2A8E88794A89}"/>
              </a:ext>
            </a:extLst>
          </p:cNvPr>
          <p:cNvSpPr txBox="1">
            <a:spLocks noChangeArrowheads="1"/>
          </p:cNvSpPr>
          <p:nvPr/>
        </p:nvSpPr>
        <p:spPr bwMode="auto">
          <a:xfrm>
            <a:off x="1894500" y="1080246"/>
            <a:ext cx="8288700" cy="2323713"/>
          </a:xfrm>
          <a:prstGeom prst="rect">
            <a:avLst/>
          </a:prstGeom>
          <a:noFill/>
          <a:ln w="9525">
            <a:noFill/>
            <a:miter lim="800000"/>
            <a:headEnd/>
            <a:tailEnd/>
          </a:ln>
        </p:spPr>
        <p:txBody>
          <a:bodyPr wrap="square">
            <a:spAutoFit/>
          </a:bodyPr>
          <a:lstStyle/>
          <a:p>
            <a:pPr defTabSz="914400">
              <a:spcAft>
                <a:spcPts val="600"/>
              </a:spcAft>
              <a:defRPr/>
            </a:pPr>
            <a:r>
              <a:rPr lang="en-GB" sz="2000" b="1" kern="0" dirty="0">
                <a:solidFill>
                  <a:srgbClr val="000000"/>
                </a:solidFill>
                <a:latin typeface="Calibri" panose="020F0502020204030204" pitchFamily="34" charset="0"/>
                <a:cs typeface="Calibri" panose="020F0502020204030204" pitchFamily="34" charset="0"/>
              </a:rPr>
              <a:t>Purpose of Modification: </a:t>
            </a:r>
          </a:p>
          <a:p>
            <a:pPr defTabSz="914400">
              <a:spcAft>
                <a:spcPts val="600"/>
              </a:spcAft>
              <a:defRPr/>
            </a:pPr>
            <a:endParaRPr lang="en-GB" sz="2000" b="1" kern="0" dirty="0">
              <a:solidFill>
                <a:srgbClr val="000000"/>
              </a:solidFill>
              <a:latin typeface="Calibri" panose="020F0502020204030204" pitchFamily="34" charset="0"/>
              <a:cs typeface="Calibri" panose="020F0502020204030204" pitchFamily="34" charset="0"/>
            </a:endParaRPr>
          </a:p>
          <a:p>
            <a:pPr defTabSz="914400">
              <a:spcAft>
                <a:spcPts val="600"/>
              </a:spcAft>
              <a:defRPr/>
            </a:pPr>
            <a:r>
              <a:rPr lang="en-GB" sz="2000" kern="0" dirty="0">
                <a:solidFill>
                  <a:srgbClr val="000000"/>
                </a:solidFill>
                <a:latin typeface="Calibri" panose="020F0502020204030204" pitchFamily="34" charset="0"/>
                <a:cs typeface="Calibri" panose="020F0502020204030204" pitchFamily="34" charset="0"/>
              </a:rPr>
              <a:t>To change the </a:t>
            </a:r>
            <a:r>
              <a:rPr lang="en-GB" sz="2000" kern="0" dirty="0" err="1">
                <a:solidFill>
                  <a:srgbClr val="000000"/>
                </a:solidFill>
                <a:latin typeface="Calibri" panose="020F0502020204030204" pitchFamily="34" charset="0"/>
                <a:cs typeface="Calibri" panose="020F0502020204030204" pitchFamily="34" charset="0"/>
              </a:rPr>
              <a:t>Covid</a:t>
            </a:r>
            <a:r>
              <a:rPr lang="en-GB" sz="2000" kern="0" dirty="0">
                <a:solidFill>
                  <a:srgbClr val="000000"/>
                </a:solidFill>
                <a:latin typeface="Calibri" panose="020F0502020204030204" pitchFamily="34" charset="0"/>
                <a:cs typeface="Calibri" panose="020F0502020204030204" pitchFamily="34" charset="0"/>
              </a:rPr>
              <a:t> Support Scheme by:</a:t>
            </a:r>
          </a:p>
          <a:p>
            <a:pPr marL="285750" indent="-285750" defTabSz="914400">
              <a:spcAft>
                <a:spcPts val="600"/>
              </a:spcAft>
              <a:buFont typeface="Arial" panose="020B0604020202020204" pitchFamily="34" charset="0"/>
              <a:buChar char="•"/>
              <a:defRPr/>
            </a:pPr>
            <a:r>
              <a:rPr lang="en-GB" sz="2000" kern="0" dirty="0">
                <a:solidFill>
                  <a:srgbClr val="000000"/>
                </a:solidFill>
                <a:latin typeface="Calibri" panose="020F0502020204030204" pitchFamily="34" charset="0"/>
                <a:cs typeface="Calibri" panose="020F0502020204030204" pitchFamily="34" charset="0"/>
              </a:rPr>
              <a:t>Reducing the current £15/MWh cap;</a:t>
            </a:r>
          </a:p>
          <a:p>
            <a:pPr marL="285750" indent="-285750" defTabSz="914400">
              <a:spcAft>
                <a:spcPts val="600"/>
              </a:spcAft>
              <a:buFont typeface="Arial" panose="020B0604020202020204" pitchFamily="34" charset="0"/>
              <a:buChar char="•"/>
              <a:defRPr/>
            </a:pPr>
            <a:r>
              <a:rPr lang="en-GB" sz="2000" kern="0" dirty="0">
                <a:solidFill>
                  <a:srgbClr val="000000"/>
                </a:solidFill>
                <a:latin typeface="Calibri" panose="020F0502020204030204" pitchFamily="34" charset="0"/>
                <a:cs typeface="Calibri" panose="020F0502020204030204" pitchFamily="34" charset="0"/>
              </a:rPr>
              <a:t>Extending its application to 30th September 2020;</a:t>
            </a:r>
          </a:p>
          <a:p>
            <a:pPr marL="285750" indent="-285750" defTabSz="914400">
              <a:spcAft>
                <a:spcPts val="600"/>
              </a:spcAft>
              <a:buFont typeface="Arial" panose="020B0604020202020204" pitchFamily="34" charset="0"/>
              <a:buChar char="•"/>
              <a:defRPr/>
            </a:pPr>
            <a:r>
              <a:rPr lang="en-GB" sz="2000" kern="0" dirty="0">
                <a:solidFill>
                  <a:srgbClr val="000000"/>
                </a:solidFill>
                <a:latin typeface="Calibri" panose="020F0502020204030204" pitchFamily="34" charset="0"/>
                <a:cs typeface="Calibri" panose="020F0502020204030204" pitchFamily="34" charset="0"/>
              </a:rPr>
              <a:t>Introducing a limit of £100m for the amount of deferred </a:t>
            </a:r>
            <a:r>
              <a:rPr lang="en-GB" sz="2000" kern="0" dirty="0" err="1">
                <a:solidFill>
                  <a:srgbClr val="000000"/>
                </a:solidFill>
                <a:latin typeface="Calibri" panose="020F0502020204030204" pitchFamily="34" charset="0"/>
                <a:cs typeface="Calibri" panose="020F0502020204030204" pitchFamily="34" charset="0"/>
              </a:rPr>
              <a:t>Covid</a:t>
            </a:r>
            <a:r>
              <a:rPr lang="en-GB" sz="2000" kern="0" dirty="0">
                <a:solidFill>
                  <a:srgbClr val="000000"/>
                </a:solidFill>
                <a:latin typeface="Calibri" panose="020F0502020204030204" pitchFamily="34" charset="0"/>
                <a:cs typeface="Calibri" panose="020F0502020204030204" pitchFamily="34" charset="0"/>
              </a:rPr>
              <a:t> Costs. </a:t>
            </a:r>
          </a:p>
        </p:txBody>
      </p:sp>
    </p:spTree>
    <p:extLst>
      <p:ext uri="{BB962C8B-B14F-4D97-AF65-F5344CB8AC3E}">
        <p14:creationId xmlns:p14="http://schemas.microsoft.com/office/powerpoint/2010/main" val="3992053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109474E-C719-41EE-B450-199E473178C9}"/>
              </a:ext>
            </a:extLst>
          </p:cNvPr>
          <p:cNvGraphicFramePr>
            <a:graphicFrameLocks noChangeAspect="1"/>
          </p:cNvGraphicFramePr>
          <p:nvPr>
            <p:custDataLst>
              <p:tags r:id="rId2"/>
            </p:custDataLs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spid="_x0000_s21506" name="think-cell Slide" r:id="rId6" imgW="470" imgH="469" progId="TCLayout.ActiveDocument.1">
                  <p:embed/>
                </p:oleObj>
              </mc:Choice>
              <mc:Fallback>
                <p:oleObj name="think-cell Slide" r:id="rId6" imgW="470" imgH="469" progId="TCLayout.ActiveDocument.1">
                  <p:embed/>
                  <p:pic>
                    <p:nvPicPr>
                      <p:cNvPr id="4" name="Object 3" hidden="1">
                        <a:extLst>
                          <a:ext uri="{FF2B5EF4-FFF2-40B4-BE49-F238E27FC236}">
                            <a16:creationId xmlns:a16="http://schemas.microsoft.com/office/drawing/2014/main" id="{A109474E-C719-41EE-B450-199E473178C9}"/>
                          </a:ext>
                        </a:extLst>
                      </p:cNvPr>
                      <p:cNvPicPr/>
                      <p:nvPr/>
                    </p:nvPicPr>
                    <p:blipFill>
                      <a:blip r:embed="rId7"/>
                      <a:stretch>
                        <a:fillRect/>
                      </a:stretch>
                    </p:blipFill>
                    <p:spPr>
                      <a:xfrm>
                        <a:off x="1525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6CAE48F8-B0B5-4400-8D6B-9A0B29E21FF7}"/>
              </a:ext>
            </a:extLst>
          </p:cNvPr>
          <p:cNvSpPr/>
          <p:nvPr>
            <p:custDataLst>
              <p:tags r:id="rId3"/>
            </p:custDataLst>
          </p:nvPr>
        </p:nvSpPr>
        <p:spPr>
          <a:xfrm>
            <a:off x="1524000" y="0"/>
            <a:ext cx="158750" cy="15875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vert="horz" wrap="none" lIns="0" tIns="0" rIns="0" bIns="0" numCol="1" spcCol="0" rtlCol="0" anchor="ctr" anchorCtr="0">
            <a:noAutofit/>
          </a:bodyPr>
          <a:lstStyle/>
          <a:p>
            <a:pPr algn="ctr" defTabSz="914400">
              <a:lnSpc>
                <a:spcPts val="2671"/>
              </a:lnSpc>
              <a:spcBef>
                <a:spcPct val="0"/>
              </a:spcBef>
              <a:spcAft>
                <a:spcPct val="0"/>
              </a:spcAft>
              <a:defRPr/>
            </a:pPr>
            <a:endParaRPr lang="en-GB" sz="1951" b="1" dirty="0" err="1">
              <a:solidFill>
                <a:prstClr val="white"/>
              </a:solidFill>
              <a:latin typeface="Calibri" panose="020F0502020204030204" pitchFamily="34" charset="0"/>
              <a:cs typeface="Avenir Light"/>
              <a:sym typeface="Calibri" panose="020F0502020204030204" pitchFamily="34" charset="0"/>
            </a:endParaRPr>
          </a:p>
        </p:txBody>
      </p:sp>
      <p:sp>
        <p:nvSpPr>
          <p:cNvPr id="6" name="Title 5">
            <a:extLst>
              <a:ext uri="{FF2B5EF4-FFF2-40B4-BE49-F238E27FC236}">
                <a16:creationId xmlns:a16="http://schemas.microsoft.com/office/drawing/2014/main" id="{3EB3BD91-368E-4AED-B8C0-4FF05C64D7CE}"/>
              </a:ext>
            </a:extLst>
          </p:cNvPr>
          <p:cNvSpPr>
            <a:spLocks noGrp="1"/>
          </p:cNvSpPr>
          <p:nvPr>
            <p:ph type="title"/>
          </p:nvPr>
        </p:nvSpPr>
        <p:spPr>
          <a:xfrm>
            <a:off x="1884001" y="360000"/>
            <a:ext cx="5269841" cy="677108"/>
          </a:xfrm>
        </p:spPr>
        <p:txBody>
          <a:bodyPr/>
          <a:lstStyle/>
          <a:p>
            <a:pPr defTabSz="457187"/>
            <a:r>
              <a:rPr lang="en-GB" dirty="0"/>
              <a:t>CMP 350: Reducing the current £15/MWh cap</a:t>
            </a:r>
            <a:br>
              <a:rPr lang="en-GB" dirty="0"/>
            </a:br>
            <a:r>
              <a:rPr lang="en-GB" dirty="0"/>
              <a:t> </a:t>
            </a:r>
          </a:p>
        </p:txBody>
      </p:sp>
      <p:sp>
        <p:nvSpPr>
          <p:cNvPr id="15" name="TextBox 5">
            <a:extLst>
              <a:ext uri="{FF2B5EF4-FFF2-40B4-BE49-F238E27FC236}">
                <a16:creationId xmlns:a16="http://schemas.microsoft.com/office/drawing/2014/main" id="{8AA874F8-B63D-4025-8B8E-2A8E88794A89}"/>
              </a:ext>
            </a:extLst>
          </p:cNvPr>
          <p:cNvSpPr txBox="1">
            <a:spLocks noChangeArrowheads="1"/>
          </p:cNvSpPr>
          <p:nvPr/>
        </p:nvSpPr>
        <p:spPr bwMode="auto">
          <a:xfrm>
            <a:off x="1894500" y="918321"/>
            <a:ext cx="8288700" cy="1277273"/>
          </a:xfrm>
          <a:prstGeom prst="rect">
            <a:avLst/>
          </a:prstGeom>
          <a:noFill/>
          <a:ln w="9525">
            <a:noFill/>
            <a:miter lim="800000"/>
            <a:headEnd/>
            <a:tailEnd/>
          </a:ln>
        </p:spPr>
        <p:txBody>
          <a:bodyPr wrap="square">
            <a:spAutoFit/>
          </a:bodyPr>
          <a:lstStyle/>
          <a:p>
            <a:pPr marL="342900" indent="-342900" defTabSz="914400">
              <a:spcAft>
                <a:spcPts val="600"/>
              </a:spcAft>
              <a:buFont typeface="Arial" panose="020B0604020202020204" pitchFamily="34" charset="0"/>
              <a:buChar char="•"/>
              <a:defRPr/>
            </a:pPr>
            <a:r>
              <a:rPr lang="en-GB" kern="0" dirty="0">
                <a:solidFill>
                  <a:srgbClr val="000000"/>
                </a:solidFill>
                <a:latin typeface="Calibri" panose="020F0502020204030204" pitchFamily="34" charset="0"/>
                <a:cs typeface="Calibri" panose="020F0502020204030204" pitchFamily="34" charset="0"/>
              </a:rPr>
              <a:t>Current baseline cap of £15/MWh (CMP345) provides protection against increased instances of </a:t>
            </a:r>
            <a:r>
              <a:rPr lang="en-GB" b="1" kern="0" dirty="0">
                <a:solidFill>
                  <a:srgbClr val="000000"/>
                </a:solidFill>
                <a:latin typeface="Calibri" panose="020F0502020204030204" pitchFamily="34" charset="0"/>
                <a:cs typeface="Calibri" panose="020F0502020204030204" pitchFamily="34" charset="0"/>
              </a:rPr>
              <a:t>exceptional</a:t>
            </a:r>
            <a:r>
              <a:rPr lang="en-GB" kern="0" dirty="0">
                <a:solidFill>
                  <a:srgbClr val="000000"/>
                </a:solidFill>
                <a:latin typeface="Calibri" panose="020F0502020204030204" pitchFamily="34" charset="0"/>
                <a:cs typeface="Calibri" panose="020F0502020204030204" pitchFamily="34" charset="0"/>
              </a:rPr>
              <a:t> </a:t>
            </a:r>
            <a:r>
              <a:rPr lang="en-GB" b="1" kern="0" dirty="0">
                <a:solidFill>
                  <a:srgbClr val="000000"/>
                </a:solidFill>
                <a:latin typeface="Calibri" panose="020F0502020204030204" pitchFamily="34" charset="0"/>
                <a:cs typeface="Calibri" panose="020F0502020204030204" pitchFamily="34" charset="0"/>
              </a:rPr>
              <a:t>price levels</a:t>
            </a:r>
          </a:p>
          <a:p>
            <a:pPr marL="342900" indent="-342900" defTabSz="914400">
              <a:spcAft>
                <a:spcPts val="600"/>
              </a:spcAft>
              <a:buFont typeface="Arial" panose="020B0604020202020204" pitchFamily="34" charset="0"/>
              <a:buChar char="•"/>
              <a:defRPr/>
            </a:pPr>
            <a:r>
              <a:rPr lang="en-GB" kern="0" dirty="0">
                <a:solidFill>
                  <a:srgbClr val="000000"/>
                </a:solidFill>
                <a:latin typeface="Calibri" panose="020F0502020204030204" pitchFamily="34" charset="0"/>
                <a:cs typeface="Calibri" panose="020F0502020204030204" pitchFamily="34" charset="0"/>
              </a:rPr>
              <a:t>But fails to consider the impact Covid-19 has had on the </a:t>
            </a:r>
            <a:r>
              <a:rPr lang="en-GB" b="1" kern="0" dirty="0">
                <a:solidFill>
                  <a:srgbClr val="000000"/>
                </a:solidFill>
                <a:latin typeface="Calibri" panose="020F0502020204030204" pitchFamily="34" charset="0"/>
                <a:cs typeface="Calibri" panose="020F0502020204030204" pitchFamily="34" charset="0"/>
              </a:rPr>
              <a:t>exceptional</a:t>
            </a:r>
            <a:r>
              <a:rPr lang="en-GB" kern="0" dirty="0">
                <a:solidFill>
                  <a:srgbClr val="000000"/>
                </a:solidFill>
                <a:latin typeface="Calibri" panose="020F0502020204030204" pitchFamily="34" charset="0"/>
                <a:cs typeface="Calibri" panose="020F0502020204030204" pitchFamily="34" charset="0"/>
              </a:rPr>
              <a:t> </a:t>
            </a:r>
            <a:r>
              <a:rPr lang="en-GB" b="1" kern="0" dirty="0">
                <a:solidFill>
                  <a:srgbClr val="000000"/>
                </a:solidFill>
                <a:latin typeface="Calibri" panose="020F0502020204030204" pitchFamily="34" charset="0"/>
                <a:cs typeface="Calibri" panose="020F0502020204030204" pitchFamily="34" charset="0"/>
              </a:rPr>
              <a:t>frequency</a:t>
            </a:r>
            <a:r>
              <a:rPr lang="en-GB" kern="0" dirty="0">
                <a:solidFill>
                  <a:srgbClr val="000000"/>
                </a:solidFill>
                <a:latin typeface="Calibri" panose="020F0502020204030204" pitchFamily="34" charset="0"/>
                <a:cs typeface="Calibri" panose="020F0502020204030204" pitchFamily="34" charset="0"/>
              </a:rPr>
              <a:t> of higher BSUoS rates across a broad range of BSUoS price levels. </a:t>
            </a:r>
          </a:p>
        </p:txBody>
      </p:sp>
      <p:pic>
        <p:nvPicPr>
          <p:cNvPr id="2" name="Picture 1">
            <a:extLst>
              <a:ext uri="{FF2B5EF4-FFF2-40B4-BE49-F238E27FC236}">
                <a16:creationId xmlns:a16="http://schemas.microsoft.com/office/drawing/2014/main" id="{9C08C370-DCBB-401F-BB0E-F6C5051BD3FF}"/>
              </a:ext>
            </a:extLst>
          </p:cNvPr>
          <p:cNvPicPr>
            <a:picLocks noChangeAspect="1"/>
          </p:cNvPicPr>
          <p:nvPr/>
        </p:nvPicPr>
        <p:blipFill rotWithShape="1">
          <a:blip r:embed="rId8"/>
          <a:srcRect r="16222"/>
          <a:stretch/>
        </p:blipFill>
        <p:spPr>
          <a:xfrm>
            <a:off x="2314576" y="2276475"/>
            <a:ext cx="7829733" cy="4069162"/>
          </a:xfrm>
          <a:prstGeom prst="rect">
            <a:avLst/>
          </a:prstGeom>
        </p:spPr>
      </p:pic>
    </p:spTree>
    <p:extLst>
      <p:ext uri="{BB962C8B-B14F-4D97-AF65-F5344CB8AC3E}">
        <p14:creationId xmlns:p14="http://schemas.microsoft.com/office/powerpoint/2010/main" val="161796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109474E-C719-41EE-B450-199E473178C9}"/>
              </a:ext>
            </a:extLst>
          </p:cNvPr>
          <p:cNvGraphicFramePr>
            <a:graphicFrameLocks noChangeAspect="1"/>
          </p:cNvGraphicFramePr>
          <p:nvPr>
            <p:custDataLst>
              <p:tags r:id="rId2"/>
            </p:custDataLs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spid="_x0000_s22530" name="think-cell Slide" r:id="rId6" imgW="470" imgH="469" progId="TCLayout.ActiveDocument.1">
                  <p:embed/>
                </p:oleObj>
              </mc:Choice>
              <mc:Fallback>
                <p:oleObj name="think-cell Slide" r:id="rId6" imgW="470" imgH="469" progId="TCLayout.ActiveDocument.1">
                  <p:embed/>
                  <p:pic>
                    <p:nvPicPr>
                      <p:cNvPr id="4" name="Object 3" hidden="1">
                        <a:extLst>
                          <a:ext uri="{FF2B5EF4-FFF2-40B4-BE49-F238E27FC236}">
                            <a16:creationId xmlns:a16="http://schemas.microsoft.com/office/drawing/2014/main" id="{A109474E-C719-41EE-B450-199E473178C9}"/>
                          </a:ext>
                        </a:extLst>
                      </p:cNvPr>
                      <p:cNvPicPr/>
                      <p:nvPr/>
                    </p:nvPicPr>
                    <p:blipFill>
                      <a:blip r:embed="rId7"/>
                      <a:stretch>
                        <a:fillRect/>
                      </a:stretch>
                    </p:blipFill>
                    <p:spPr>
                      <a:xfrm>
                        <a:off x="1525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6CAE48F8-B0B5-4400-8D6B-9A0B29E21FF7}"/>
              </a:ext>
            </a:extLst>
          </p:cNvPr>
          <p:cNvSpPr/>
          <p:nvPr>
            <p:custDataLst>
              <p:tags r:id="rId3"/>
            </p:custDataLst>
          </p:nvPr>
        </p:nvSpPr>
        <p:spPr>
          <a:xfrm>
            <a:off x="1524000" y="0"/>
            <a:ext cx="158750" cy="15875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vert="horz" wrap="none" lIns="0" tIns="0" rIns="0" bIns="0" numCol="1" spcCol="0" rtlCol="0" anchor="ctr" anchorCtr="0">
            <a:noAutofit/>
          </a:bodyPr>
          <a:lstStyle/>
          <a:p>
            <a:pPr algn="ctr" defTabSz="914400">
              <a:lnSpc>
                <a:spcPts val="2671"/>
              </a:lnSpc>
              <a:spcBef>
                <a:spcPct val="0"/>
              </a:spcBef>
              <a:spcAft>
                <a:spcPct val="0"/>
              </a:spcAft>
              <a:defRPr/>
            </a:pPr>
            <a:endParaRPr lang="en-GB" sz="1951" b="1" dirty="0" err="1">
              <a:solidFill>
                <a:prstClr val="white"/>
              </a:solidFill>
              <a:latin typeface="Calibri" panose="020F0502020204030204" pitchFamily="34" charset="0"/>
              <a:cs typeface="Avenir Light"/>
              <a:sym typeface="Calibri" panose="020F0502020204030204" pitchFamily="34" charset="0"/>
            </a:endParaRPr>
          </a:p>
        </p:txBody>
      </p:sp>
      <p:sp>
        <p:nvSpPr>
          <p:cNvPr id="6" name="Title 5">
            <a:extLst>
              <a:ext uri="{FF2B5EF4-FFF2-40B4-BE49-F238E27FC236}">
                <a16:creationId xmlns:a16="http://schemas.microsoft.com/office/drawing/2014/main" id="{3EB3BD91-368E-4AED-B8C0-4FF05C64D7CE}"/>
              </a:ext>
            </a:extLst>
          </p:cNvPr>
          <p:cNvSpPr>
            <a:spLocks noGrp="1"/>
          </p:cNvSpPr>
          <p:nvPr>
            <p:ph type="title"/>
          </p:nvPr>
        </p:nvSpPr>
        <p:spPr>
          <a:xfrm>
            <a:off x="1884000" y="360000"/>
            <a:ext cx="4677114" cy="677108"/>
          </a:xfrm>
        </p:spPr>
        <p:txBody>
          <a:bodyPr/>
          <a:lstStyle/>
          <a:p>
            <a:pPr defTabSz="457187"/>
            <a:r>
              <a:rPr lang="en-GB" dirty="0"/>
              <a:t>CMP 350: Reducing the cap to £5/MWh</a:t>
            </a:r>
            <a:br>
              <a:rPr lang="en-GB" dirty="0"/>
            </a:br>
            <a:r>
              <a:rPr lang="en-GB" dirty="0"/>
              <a:t> </a:t>
            </a:r>
          </a:p>
        </p:txBody>
      </p:sp>
      <p:sp>
        <p:nvSpPr>
          <p:cNvPr id="15" name="TextBox 5">
            <a:extLst>
              <a:ext uri="{FF2B5EF4-FFF2-40B4-BE49-F238E27FC236}">
                <a16:creationId xmlns:a16="http://schemas.microsoft.com/office/drawing/2014/main" id="{8AA874F8-B63D-4025-8B8E-2A8E88794A89}"/>
              </a:ext>
            </a:extLst>
          </p:cNvPr>
          <p:cNvSpPr txBox="1">
            <a:spLocks noChangeArrowheads="1"/>
          </p:cNvSpPr>
          <p:nvPr/>
        </p:nvSpPr>
        <p:spPr bwMode="auto">
          <a:xfrm>
            <a:off x="1894500" y="851646"/>
            <a:ext cx="8288700" cy="5524589"/>
          </a:xfrm>
          <a:prstGeom prst="rect">
            <a:avLst/>
          </a:prstGeom>
          <a:noFill/>
          <a:ln w="9525">
            <a:noFill/>
            <a:miter lim="800000"/>
            <a:headEnd/>
            <a:tailEnd/>
          </a:ln>
        </p:spPr>
        <p:txBody>
          <a:bodyPr wrap="square">
            <a:spAutoFit/>
          </a:bodyPr>
          <a:lstStyle/>
          <a:p>
            <a:pPr marL="342900" indent="-342900" defTabSz="914400">
              <a:spcAft>
                <a:spcPts val="600"/>
              </a:spcAft>
              <a:buFont typeface="Arial" panose="020B0604020202020204" pitchFamily="34" charset="0"/>
              <a:buChar char="•"/>
              <a:defRPr/>
            </a:pPr>
            <a:r>
              <a:rPr lang="en-GB" kern="0" dirty="0">
                <a:solidFill>
                  <a:srgbClr val="000000"/>
                </a:solidFill>
                <a:latin typeface="Calibri" panose="020F0502020204030204" pitchFamily="34" charset="0"/>
                <a:cs typeface="Calibri" panose="020F0502020204030204" pitchFamily="34" charset="0"/>
              </a:rPr>
              <a:t>Propose to lower the cap to £5/MWh (to apply from 1 August)</a:t>
            </a:r>
          </a:p>
          <a:p>
            <a:pPr marL="342900" indent="-342900" defTabSz="914400">
              <a:spcAft>
                <a:spcPts val="600"/>
              </a:spcAft>
              <a:buFont typeface="Arial" panose="020B0604020202020204" pitchFamily="34" charset="0"/>
              <a:buChar char="•"/>
              <a:defRPr/>
            </a:pPr>
            <a:r>
              <a:rPr lang="en-GB" kern="0" dirty="0">
                <a:solidFill>
                  <a:srgbClr val="000000"/>
                </a:solidFill>
                <a:latin typeface="Calibri" panose="020F0502020204030204" pitchFamily="34" charset="0"/>
                <a:cs typeface="Calibri" panose="020F0502020204030204" pitchFamily="34" charset="0"/>
              </a:rPr>
              <a:t>Seeking to objectively reflect the increase in overall BSUoS rates for summer 2020 which a prudent market participant could not have foreseen and taken account of in commercial planning</a:t>
            </a:r>
          </a:p>
          <a:p>
            <a:pPr marL="342900" indent="-342900" defTabSz="914400">
              <a:spcAft>
                <a:spcPts val="600"/>
              </a:spcAft>
              <a:buFont typeface="Arial" panose="020B0604020202020204" pitchFamily="34" charset="0"/>
              <a:buChar char="•"/>
              <a:defRPr/>
            </a:pPr>
            <a:endParaRPr lang="en-GB" kern="0" dirty="0">
              <a:solidFill>
                <a:srgbClr val="000000"/>
              </a:solidFill>
              <a:latin typeface="Calibri" panose="020F0502020204030204" pitchFamily="34" charset="0"/>
              <a:cs typeface="Calibri" panose="020F0502020204030204" pitchFamily="34" charset="0"/>
            </a:endParaRPr>
          </a:p>
          <a:p>
            <a:pPr marL="342900" indent="-342900" defTabSz="914400">
              <a:spcAft>
                <a:spcPts val="600"/>
              </a:spcAft>
              <a:buFont typeface="Arial" panose="020B0604020202020204" pitchFamily="34" charset="0"/>
              <a:buChar char="•"/>
              <a:defRPr/>
            </a:pPr>
            <a:endParaRPr lang="en-GB" kern="0" dirty="0">
              <a:solidFill>
                <a:srgbClr val="000000"/>
              </a:solidFill>
              <a:latin typeface="Calibri" panose="020F0502020204030204" pitchFamily="34" charset="0"/>
              <a:cs typeface="Calibri" panose="020F0502020204030204" pitchFamily="34" charset="0"/>
            </a:endParaRPr>
          </a:p>
          <a:p>
            <a:pPr marL="342900" indent="-342900" defTabSz="914400">
              <a:spcAft>
                <a:spcPts val="600"/>
              </a:spcAft>
              <a:buFont typeface="Arial" panose="020B0604020202020204" pitchFamily="34" charset="0"/>
              <a:buChar char="•"/>
              <a:defRPr/>
            </a:pPr>
            <a:endParaRPr lang="en-GB" kern="0" dirty="0">
              <a:solidFill>
                <a:srgbClr val="000000"/>
              </a:solidFill>
              <a:latin typeface="Calibri" panose="020F0502020204030204" pitchFamily="34" charset="0"/>
              <a:cs typeface="Calibri" panose="020F0502020204030204" pitchFamily="34" charset="0"/>
            </a:endParaRPr>
          </a:p>
          <a:p>
            <a:pPr marL="342900" indent="-342900" defTabSz="914400">
              <a:spcAft>
                <a:spcPts val="600"/>
              </a:spcAft>
              <a:buFont typeface="Arial" panose="020B0604020202020204" pitchFamily="34" charset="0"/>
              <a:buChar char="•"/>
              <a:defRPr/>
            </a:pPr>
            <a:endParaRPr lang="en-GB" kern="0" dirty="0">
              <a:solidFill>
                <a:srgbClr val="000000"/>
              </a:solidFill>
              <a:latin typeface="Calibri" panose="020F0502020204030204" pitchFamily="34" charset="0"/>
              <a:cs typeface="Calibri" panose="020F0502020204030204" pitchFamily="34" charset="0"/>
            </a:endParaRPr>
          </a:p>
          <a:p>
            <a:pPr marL="342900" indent="-342900" defTabSz="914400">
              <a:spcAft>
                <a:spcPts val="600"/>
              </a:spcAft>
              <a:buFont typeface="Arial" panose="020B0604020202020204" pitchFamily="34" charset="0"/>
              <a:buChar char="•"/>
              <a:defRPr/>
            </a:pPr>
            <a:endParaRPr lang="en-GB" kern="0" dirty="0">
              <a:solidFill>
                <a:srgbClr val="000000"/>
              </a:solidFill>
              <a:latin typeface="Calibri" panose="020F0502020204030204" pitchFamily="34" charset="0"/>
              <a:cs typeface="Calibri" panose="020F0502020204030204" pitchFamily="34" charset="0"/>
            </a:endParaRPr>
          </a:p>
          <a:p>
            <a:pPr marL="342900" indent="-342900" defTabSz="914400">
              <a:spcAft>
                <a:spcPts val="600"/>
              </a:spcAft>
              <a:buFont typeface="Arial" panose="020B0604020202020204" pitchFamily="34" charset="0"/>
              <a:buChar char="•"/>
              <a:defRPr/>
            </a:pPr>
            <a:endParaRPr lang="en-GB" kern="0" dirty="0">
              <a:solidFill>
                <a:srgbClr val="000000"/>
              </a:solidFill>
              <a:latin typeface="Calibri" panose="020F0502020204030204" pitchFamily="34" charset="0"/>
              <a:cs typeface="Calibri" panose="020F0502020204030204" pitchFamily="34" charset="0"/>
            </a:endParaRPr>
          </a:p>
          <a:p>
            <a:pPr marL="342900" indent="-342900" defTabSz="914400">
              <a:spcAft>
                <a:spcPts val="600"/>
              </a:spcAft>
              <a:buFont typeface="Arial" panose="020B0604020202020204" pitchFamily="34" charset="0"/>
              <a:buChar char="•"/>
              <a:defRPr/>
            </a:pPr>
            <a:endParaRPr lang="en-GB" kern="0" dirty="0">
              <a:solidFill>
                <a:srgbClr val="000000"/>
              </a:solidFill>
              <a:latin typeface="Calibri" panose="020F0502020204030204" pitchFamily="34" charset="0"/>
              <a:cs typeface="Calibri" panose="020F0502020204030204" pitchFamily="34" charset="0"/>
            </a:endParaRPr>
          </a:p>
          <a:p>
            <a:pPr marL="342900" indent="-342900" defTabSz="914400">
              <a:spcAft>
                <a:spcPts val="600"/>
              </a:spcAft>
              <a:buFont typeface="Arial" panose="020B0604020202020204" pitchFamily="34" charset="0"/>
              <a:buChar char="•"/>
              <a:defRPr/>
            </a:pPr>
            <a:endParaRPr lang="en-GB" kern="0" dirty="0">
              <a:solidFill>
                <a:srgbClr val="000000"/>
              </a:solidFill>
              <a:latin typeface="Calibri" panose="020F0502020204030204" pitchFamily="34" charset="0"/>
              <a:cs typeface="Calibri" panose="020F0502020204030204" pitchFamily="34" charset="0"/>
            </a:endParaRPr>
          </a:p>
          <a:p>
            <a:pPr marL="342900" indent="-342900" defTabSz="914400">
              <a:spcAft>
                <a:spcPts val="600"/>
              </a:spcAft>
              <a:buFont typeface="Arial" panose="020B0604020202020204" pitchFamily="34" charset="0"/>
              <a:buChar char="•"/>
              <a:defRPr/>
            </a:pPr>
            <a:endParaRPr lang="en-GB" kern="0" dirty="0">
              <a:solidFill>
                <a:srgbClr val="000000"/>
              </a:solidFill>
              <a:latin typeface="Calibri" panose="020F0502020204030204" pitchFamily="34" charset="0"/>
              <a:cs typeface="Calibri" panose="020F0502020204030204" pitchFamily="34" charset="0"/>
            </a:endParaRPr>
          </a:p>
          <a:p>
            <a:pPr marL="342900" indent="-342900" defTabSz="914400">
              <a:spcAft>
                <a:spcPts val="600"/>
              </a:spcAft>
              <a:buFont typeface="Arial" panose="020B0604020202020204" pitchFamily="34" charset="0"/>
              <a:buChar char="•"/>
              <a:defRPr/>
            </a:pPr>
            <a:r>
              <a:rPr lang="en-GB" kern="0" dirty="0">
                <a:solidFill>
                  <a:srgbClr val="000000"/>
                </a:solidFill>
                <a:latin typeface="Calibri" panose="020F0502020204030204" pitchFamily="34" charset="0"/>
                <a:cs typeface="Calibri" panose="020F0502020204030204" pitchFamily="34" charset="0"/>
              </a:rPr>
              <a:t>£4.00/MWh represents estimate of a prudent market participant</a:t>
            </a:r>
          </a:p>
          <a:p>
            <a:pPr marL="342900" indent="-342900" defTabSz="914400">
              <a:spcAft>
                <a:spcPts val="600"/>
              </a:spcAft>
              <a:buFont typeface="Arial" panose="020B0604020202020204" pitchFamily="34" charset="0"/>
              <a:buChar char="•"/>
              <a:defRPr/>
            </a:pPr>
            <a:r>
              <a:rPr lang="en-GB" kern="0" dirty="0">
                <a:solidFill>
                  <a:srgbClr val="000000"/>
                </a:solidFill>
                <a:latin typeface="Calibri" panose="020F0502020204030204" pitchFamily="34" charset="0"/>
                <a:cs typeface="Calibri" panose="020F0502020204030204" pitchFamily="34" charset="0"/>
              </a:rPr>
              <a:t>Goal seek cap which would have produced £4.00/MWh for YTD summer</a:t>
            </a:r>
          </a:p>
          <a:p>
            <a:pPr marL="800100" lvl="1" indent="-342900" defTabSz="914400">
              <a:spcAft>
                <a:spcPts val="600"/>
              </a:spcAft>
              <a:buFont typeface="Arial" panose="020B0604020202020204" pitchFamily="34" charset="0"/>
              <a:buChar char="•"/>
              <a:defRPr/>
            </a:pPr>
            <a:r>
              <a:rPr lang="en-GB" kern="0" dirty="0">
                <a:solidFill>
                  <a:srgbClr val="000000"/>
                </a:solidFill>
                <a:latin typeface="Calibri" panose="020F0502020204030204" pitchFamily="34" charset="0"/>
                <a:cs typeface="Calibri" panose="020F0502020204030204" pitchFamily="34" charset="0"/>
              </a:rPr>
              <a:t>Produces £4.97/MWh – rounded to £5.00/MWh</a:t>
            </a:r>
          </a:p>
        </p:txBody>
      </p:sp>
      <p:grpSp>
        <p:nvGrpSpPr>
          <p:cNvPr id="26" name="Group 25">
            <a:extLst>
              <a:ext uri="{FF2B5EF4-FFF2-40B4-BE49-F238E27FC236}">
                <a16:creationId xmlns:a16="http://schemas.microsoft.com/office/drawing/2014/main" id="{68B83D3A-9154-45C7-A766-B19CE439D922}"/>
              </a:ext>
            </a:extLst>
          </p:cNvPr>
          <p:cNvGrpSpPr/>
          <p:nvPr/>
        </p:nvGrpSpPr>
        <p:grpSpPr>
          <a:xfrm>
            <a:off x="2262187" y="2146015"/>
            <a:ext cx="7086598" cy="3171826"/>
            <a:chOff x="933451" y="2086360"/>
            <a:chExt cx="8116779" cy="3686700"/>
          </a:xfrm>
        </p:grpSpPr>
        <p:pic>
          <p:nvPicPr>
            <p:cNvPr id="5" name="Picture 4">
              <a:extLst>
                <a:ext uri="{FF2B5EF4-FFF2-40B4-BE49-F238E27FC236}">
                  <a16:creationId xmlns:a16="http://schemas.microsoft.com/office/drawing/2014/main" id="{B3D59C53-82D8-4DCD-9816-E9C1C0F951E4}"/>
                </a:ext>
              </a:extLst>
            </p:cNvPr>
            <p:cNvPicPr>
              <a:picLocks noChangeAspect="1"/>
            </p:cNvPicPr>
            <p:nvPr/>
          </p:nvPicPr>
          <p:blipFill>
            <a:blip r:embed="rId8"/>
            <a:stretch>
              <a:fillRect/>
            </a:stretch>
          </p:blipFill>
          <p:spPr>
            <a:xfrm>
              <a:off x="933451" y="2086360"/>
              <a:ext cx="7310386" cy="3686700"/>
            </a:xfrm>
            <a:prstGeom prst="rect">
              <a:avLst/>
            </a:prstGeom>
          </p:spPr>
        </p:pic>
        <p:sp>
          <p:nvSpPr>
            <p:cNvPr id="7" name="TextBox 6">
              <a:extLst>
                <a:ext uri="{FF2B5EF4-FFF2-40B4-BE49-F238E27FC236}">
                  <a16:creationId xmlns:a16="http://schemas.microsoft.com/office/drawing/2014/main" id="{B3BD2A77-F7A9-43C9-8249-B7ED9233A3E6}"/>
                </a:ext>
              </a:extLst>
            </p:cNvPr>
            <p:cNvSpPr txBox="1"/>
            <p:nvPr/>
          </p:nvSpPr>
          <p:spPr>
            <a:xfrm>
              <a:off x="7507176" y="3000153"/>
              <a:ext cx="1543054" cy="1303706"/>
            </a:xfrm>
            <a:prstGeom prst="rect">
              <a:avLst/>
            </a:prstGeom>
            <a:noFill/>
          </p:spPr>
          <p:txBody>
            <a:bodyPr wrap="square" bIns="0" rtlCol="0">
              <a:noAutofit/>
            </a:bodyPr>
            <a:lstStyle/>
            <a:p>
              <a:pPr defTabSz="914400"/>
              <a:r>
                <a:rPr lang="en-GB" sz="1400" dirty="0">
                  <a:solidFill>
                    <a:srgbClr val="000000"/>
                  </a:solidFill>
                  <a:latin typeface="Avenir Light"/>
                  <a:cs typeface="Avenir Light"/>
                </a:rPr>
                <a:t>* based on diff between ESO central and ‘high error band’ view</a:t>
              </a:r>
            </a:p>
          </p:txBody>
        </p:sp>
        <p:sp>
          <p:nvSpPr>
            <p:cNvPr id="14" name="TextBox 13">
              <a:extLst>
                <a:ext uri="{FF2B5EF4-FFF2-40B4-BE49-F238E27FC236}">
                  <a16:creationId xmlns:a16="http://schemas.microsoft.com/office/drawing/2014/main" id="{00143E43-F173-46C2-B4E3-662736DF1D41}"/>
                </a:ext>
              </a:extLst>
            </p:cNvPr>
            <p:cNvSpPr txBox="1"/>
            <p:nvPr/>
          </p:nvSpPr>
          <p:spPr>
            <a:xfrm>
              <a:off x="5360121" y="3277113"/>
              <a:ext cx="582635" cy="206506"/>
            </a:xfrm>
            <a:prstGeom prst="rect">
              <a:avLst/>
            </a:prstGeom>
            <a:noFill/>
          </p:spPr>
          <p:txBody>
            <a:bodyPr wrap="square" rIns="0" bIns="0" rtlCol="0">
              <a:noAutofit/>
            </a:bodyPr>
            <a:lstStyle/>
            <a:p>
              <a:pPr defTabSz="914400"/>
              <a:r>
                <a:rPr lang="en-GB" sz="1300" dirty="0">
                  <a:solidFill>
                    <a:srgbClr val="000000"/>
                  </a:solidFill>
                  <a:latin typeface="Avenir Light"/>
                  <a:cs typeface="Avenir Light"/>
                </a:rPr>
                <a:t>15%*</a:t>
              </a:r>
            </a:p>
          </p:txBody>
        </p:sp>
        <p:cxnSp>
          <p:nvCxnSpPr>
            <p:cNvPr id="16" name="Straight Arrow Connector 15">
              <a:extLst>
                <a:ext uri="{FF2B5EF4-FFF2-40B4-BE49-F238E27FC236}">
                  <a16:creationId xmlns:a16="http://schemas.microsoft.com/office/drawing/2014/main" id="{DBB0F95B-1524-461E-ACBC-9CC1DEC4551A}"/>
                </a:ext>
              </a:extLst>
            </p:cNvPr>
            <p:cNvCxnSpPr>
              <a:cxnSpLocks/>
            </p:cNvCxnSpPr>
            <p:nvPr/>
          </p:nvCxnSpPr>
          <p:spPr>
            <a:xfrm flipV="1">
              <a:off x="5867410" y="3315212"/>
              <a:ext cx="0" cy="180028"/>
            </a:xfrm>
            <a:prstGeom prst="straightConnector1">
              <a:avLst/>
            </a:prstGeom>
            <a:ln w="31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A00BF20B-96AD-4389-8830-6B981E6847D5}"/>
                </a:ext>
              </a:extLst>
            </p:cNvPr>
            <p:cNvCxnSpPr>
              <a:cxnSpLocks/>
            </p:cNvCxnSpPr>
            <p:nvPr/>
          </p:nvCxnSpPr>
          <p:spPr>
            <a:xfrm flipV="1">
              <a:off x="5451411" y="3506754"/>
              <a:ext cx="515156" cy="29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D5163012-1405-44CE-BC52-65AADF6F3D1F}"/>
                </a:ext>
              </a:extLst>
            </p:cNvPr>
            <p:cNvCxnSpPr>
              <a:cxnSpLocks/>
            </p:cNvCxnSpPr>
            <p:nvPr/>
          </p:nvCxnSpPr>
          <p:spPr>
            <a:xfrm flipV="1">
              <a:off x="5441478" y="3324225"/>
              <a:ext cx="515156" cy="29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32528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109474E-C719-41EE-B450-199E473178C9}"/>
              </a:ext>
            </a:extLst>
          </p:cNvPr>
          <p:cNvGraphicFramePr>
            <a:graphicFrameLocks noChangeAspect="1"/>
          </p:cNvGraphicFramePr>
          <p:nvPr>
            <p:custDataLst>
              <p:tags r:id="rId2"/>
            </p:custDataLs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spid="_x0000_s23554" name="think-cell Slide" r:id="rId6" imgW="470" imgH="469" progId="TCLayout.ActiveDocument.1">
                  <p:embed/>
                </p:oleObj>
              </mc:Choice>
              <mc:Fallback>
                <p:oleObj name="think-cell Slide" r:id="rId6" imgW="470" imgH="469" progId="TCLayout.ActiveDocument.1">
                  <p:embed/>
                  <p:pic>
                    <p:nvPicPr>
                      <p:cNvPr id="4" name="Object 3" hidden="1">
                        <a:extLst>
                          <a:ext uri="{FF2B5EF4-FFF2-40B4-BE49-F238E27FC236}">
                            <a16:creationId xmlns:a16="http://schemas.microsoft.com/office/drawing/2014/main" id="{A109474E-C719-41EE-B450-199E473178C9}"/>
                          </a:ext>
                        </a:extLst>
                      </p:cNvPr>
                      <p:cNvPicPr/>
                      <p:nvPr/>
                    </p:nvPicPr>
                    <p:blipFill>
                      <a:blip r:embed="rId7"/>
                      <a:stretch>
                        <a:fillRect/>
                      </a:stretch>
                    </p:blipFill>
                    <p:spPr>
                      <a:xfrm>
                        <a:off x="1525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6CAE48F8-B0B5-4400-8D6B-9A0B29E21FF7}"/>
              </a:ext>
            </a:extLst>
          </p:cNvPr>
          <p:cNvSpPr/>
          <p:nvPr>
            <p:custDataLst>
              <p:tags r:id="rId3"/>
            </p:custDataLst>
          </p:nvPr>
        </p:nvSpPr>
        <p:spPr>
          <a:xfrm>
            <a:off x="1524000" y="0"/>
            <a:ext cx="158750" cy="15875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vert="horz" wrap="none" lIns="0" tIns="0" rIns="0" bIns="0" numCol="1" spcCol="0" rtlCol="0" anchor="ctr" anchorCtr="0">
            <a:noAutofit/>
          </a:bodyPr>
          <a:lstStyle/>
          <a:p>
            <a:pPr algn="ctr" defTabSz="914400">
              <a:lnSpc>
                <a:spcPts val="2671"/>
              </a:lnSpc>
              <a:spcBef>
                <a:spcPct val="0"/>
              </a:spcBef>
              <a:spcAft>
                <a:spcPct val="0"/>
              </a:spcAft>
              <a:defRPr/>
            </a:pPr>
            <a:endParaRPr lang="en-GB" sz="1951" b="1" dirty="0" err="1">
              <a:solidFill>
                <a:prstClr val="white"/>
              </a:solidFill>
              <a:latin typeface="Calibri" panose="020F0502020204030204" pitchFamily="34" charset="0"/>
              <a:cs typeface="Avenir Light"/>
              <a:sym typeface="Calibri" panose="020F0502020204030204" pitchFamily="34" charset="0"/>
            </a:endParaRPr>
          </a:p>
        </p:txBody>
      </p:sp>
      <p:sp>
        <p:nvSpPr>
          <p:cNvPr id="6" name="Title 5">
            <a:extLst>
              <a:ext uri="{FF2B5EF4-FFF2-40B4-BE49-F238E27FC236}">
                <a16:creationId xmlns:a16="http://schemas.microsoft.com/office/drawing/2014/main" id="{3EB3BD91-368E-4AED-B8C0-4FF05C64D7CE}"/>
              </a:ext>
            </a:extLst>
          </p:cNvPr>
          <p:cNvSpPr>
            <a:spLocks noGrp="1"/>
          </p:cNvSpPr>
          <p:nvPr>
            <p:ph type="title"/>
          </p:nvPr>
        </p:nvSpPr>
        <p:spPr>
          <a:xfrm>
            <a:off x="1884000" y="360000"/>
            <a:ext cx="6817828" cy="677108"/>
          </a:xfrm>
        </p:spPr>
        <p:txBody>
          <a:bodyPr/>
          <a:lstStyle/>
          <a:p>
            <a:pPr defTabSz="457187"/>
            <a:r>
              <a:rPr lang="en-GB" dirty="0"/>
              <a:t>CMP 350: Extending its application to 30th September 2020</a:t>
            </a:r>
            <a:br>
              <a:rPr lang="en-GB" dirty="0"/>
            </a:br>
            <a:r>
              <a:rPr lang="en-GB" dirty="0"/>
              <a:t> </a:t>
            </a:r>
          </a:p>
        </p:txBody>
      </p:sp>
      <p:sp>
        <p:nvSpPr>
          <p:cNvPr id="15" name="TextBox 5">
            <a:extLst>
              <a:ext uri="{FF2B5EF4-FFF2-40B4-BE49-F238E27FC236}">
                <a16:creationId xmlns:a16="http://schemas.microsoft.com/office/drawing/2014/main" id="{8AA874F8-B63D-4025-8B8E-2A8E88794A89}"/>
              </a:ext>
            </a:extLst>
          </p:cNvPr>
          <p:cNvSpPr txBox="1">
            <a:spLocks noChangeArrowheads="1"/>
          </p:cNvSpPr>
          <p:nvPr/>
        </p:nvSpPr>
        <p:spPr bwMode="auto">
          <a:xfrm>
            <a:off x="1894500" y="918320"/>
            <a:ext cx="8288700" cy="1631216"/>
          </a:xfrm>
          <a:prstGeom prst="rect">
            <a:avLst/>
          </a:prstGeom>
          <a:noFill/>
          <a:ln w="9525">
            <a:noFill/>
            <a:miter lim="800000"/>
            <a:headEnd/>
            <a:tailEnd/>
          </a:ln>
        </p:spPr>
        <p:txBody>
          <a:bodyPr wrap="square">
            <a:spAutoFit/>
          </a:bodyPr>
          <a:lstStyle/>
          <a:p>
            <a:pPr marL="342900" indent="-342900" defTabSz="914400">
              <a:spcAft>
                <a:spcPts val="600"/>
              </a:spcAft>
              <a:buFont typeface="Arial" panose="020B0604020202020204" pitchFamily="34" charset="0"/>
              <a:buChar char="•"/>
              <a:defRPr/>
            </a:pPr>
            <a:r>
              <a:rPr lang="en-GB" kern="0" dirty="0" err="1">
                <a:solidFill>
                  <a:srgbClr val="000000"/>
                </a:solidFill>
                <a:latin typeface="Calibri" panose="020F0502020204030204" pitchFamily="34" charset="0"/>
                <a:cs typeface="Calibri" panose="020F0502020204030204" pitchFamily="34" charset="0"/>
              </a:rPr>
              <a:t>Covid</a:t>
            </a:r>
            <a:r>
              <a:rPr lang="en-GB" kern="0" dirty="0">
                <a:solidFill>
                  <a:srgbClr val="000000"/>
                </a:solidFill>
                <a:latin typeface="Calibri" panose="020F0502020204030204" pitchFamily="34" charset="0"/>
                <a:cs typeface="Calibri" panose="020F0502020204030204" pitchFamily="34" charset="0"/>
              </a:rPr>
              <a:t> Support Scheme currently scheduled to end on 31</a:t>
            </a:r>
            <a:r>
              <a:rPr lang="en-GB" kern="0" baseline="30000" dirty="0">
                <a:solidFill>
                  <a:srgbClr val="000000"/>
                </a:solidFill>
                <a:latin typeface="Calibri" panose="020F0502020204030204" pitchFamily="34" charset="0"/>
                <a:cs typeface="Calibri" panose="020F0502020204030204" pitchFamily="34" charset="0"/>
              </a:rPr>
              <a:t>st</a:t>
            </a:r>
            <a:r>
              <a:rPr lang="en-GB" kern="0" dirty="0">
                <a:solidFill>
                  <a:srgbClr val="000000"/>
                </a:solidFill>
                <a:latin typeface="Calibri" panose="020F0502020204030204" pitchFamily="34" charset="0"/>
                <a:cs typeface="Calibri" panose="020F0502020204030204" pitchFamily="34" charset="0"/>
              </a:rPr>
              <a:t> August 2020</a:t>
            </a:r>
          </a:p>
          <a:p>
            <a:pPr marL="342900" indent="-342900" defTabSz="914400">
              <a:spcAft>
                <a:spcPts val="600"/>
              </a:spcAft>
              <a:buFont typeface="Arial" panose="020B0604020202020204" pitchFamily="34" charset="0"/>
              <a:buChar char="•"/>
              <a:defRPr/>
            </a:pPr>
            <a:r>
              <a:rPr lang="en-GB" kern="0" dirty="0">
                <a:solidFill>
                  <a:srgbClr val="000000"/>
                </a:solidFill>
                <a:latin typeface="Calibri" panose="020F0502020204030204" pitchFamily="34" charset="0"/>
                <a:cs typeface="Calibri" panose="020F0502020204030204" pitchFamily="34" charset="0"/>
              </a:rPr>
              <a:t>Doesn’t allow for the potential for Covid-19 to continue to drive low levels of demand and exceptional BSUoS costs into September 2020, when underlying demand levels typically remain low </a:t>
            </a:r>
          </a:p>
          <a:p>
            <a:pPr marL="342900" indent="-342900" defTabSz="914400">
              <a:spcAft>
                <a:spcPts val="600"/>
              </a:spcAft>
              <a:buFont typeface="Arial" panose="020B0604020202020204" pitchFamily="34" charset="0"/>
              <a:buChar char="•"/>
              <a:defRPr/>
            </a:pPr>
            <a:r>
              <a:rPr lang="en-GB" kern="0" dirty="0">
                <a:solidFill>
                  <a:srgbClr val="000000"/>
                </a:solidFill>
                <a:latin typeface="Calibri" panose="020F0502020204030204" pitchFamily="34" charset="0"/>
                <a:cs typeface="Calibri" panose="020F0502020204030204" pitchFamily="34" charset="0"/>
              </a:rPr>
              <a:t>This has has been recognised by the ESO in its updated June 2020 BSUoS scenarios</a:t>
            </a:r>
          </a:p>
        </p:txBody>
      </p:sp>
      <p:pic>
        <p:nvPicPr>
          <p:cNvPr id="5" name="Picture 4">
            <a:extLst>
              <a:ext uri="{FF2B5EF4-FFF2-40B4-BE49-F238E27FC236}">
                <a16:creationId xmlns:a16="http://schemas.microsoft.com/office/drawing/2014/main" id="{4A1595A7-CB8D-4AB7-80D5-1B7E645EFBCD}"/>
              </a:ext>
            </a:extLst>
          </p:cNvPr>
          <p:cNvPicPr>
            <a:picLocks noChangeAspect="1"/>
          </p:cNvPicPr>
          <p:nvPr/>
        </p:nvPicPr>
        <p:blipFill>
          <a:blip r:embed="rId8"/>
          <a:stretch>
            <a:fillRect/>
          </a:stretch>
        </p:blipFill>
        <p:spPr>
          <a:xfrm>
            <a:off x="2627025" y="2656150"/>
            <a:ext cx="6937951" cy="3682227"/>
          </a:xfrm>
          <a:prstGeom prst="rect">
            <a:avLst/>
          </a:prstGeom>
        </p:spPr>
      </p:pic>
    </p:spTree>
    <p:extLst>
      <p:ext uri="{BB962C8B-B14F-4D97-AF65-F5344CB8AC3E}">
        <p14:creationId xmlns:p14="http://schemas.microsoft.com/office/powerpoint/2010/main" val="4040569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109474E-C719-41EE-B450-199E473178C9}"/>
              </a:ext>
            </a:extLst>
          </p:cNvPr>
          <p:cNvGraphicFramePr>
            <a:graphicFrameLocks noChangeAspect="1"/>
          </p:cNvGraphicFramePr>
          <p:nvPr>
            <p:custDataLst>
              <p:tags r:id="rId2"/>
            </p:custDataLs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spid="_x0000_s24578" name="think-cell Slide" r:id="rId6" imgW="470" imgH="469" progId="TCLayout.ActiveDocument.1">
                  <p:embed/>
                </p:oleObj>
              </mc:Choice>
              <mc:Fallback>
                <p:oleObj name="think-cell Slide" r:id="rId6" imgW="470" imgH="469" progId="TCLayout.ActiveDocument.1">
                  <p:embed/>
                  <p:pic>
                    <p:nvPicPr>
                      <p:cNvPr id="4" name="Object 3" hidden="1">
                        <a:extLst>
                          <a:ext uri="{FF2B5EF4-FFF2-40B4-BE49-F238E27FC236}">
                            <a16:creationId xmlns:a16="http://schemas.microsoft.com/office/drawing/2014/main" id="{A109474E-C719-41EE-B450-199E473178C9}"/>
                          </a:ext>
                        </a:extLst>
                      </p:cNvPr>
                      <p:cNvPicPr/>
                      <p:nvPr/>
                    </p:nvPicPr>
                    <p:blipFill>
                      <a:blip r:embed="rId7"/>
                      <a:stretch>
                        <a:fillRect/>
                      </a:stretch>
                    </p:blipFill>
                    <p:spPr>
                      <a:xfrm>
                        <a:off x="1525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6CAE48F8-B0B5-4400-8D6B-9A0B29E21FF7}"/>
              </a:ext>
            </a:extLst>
          </p:cNvPr>
          <p:cNvSpPr/>
          <p:nvPr>
            <p:custDataLst>
              <p:tags r:id="rId3"/>
            </p:custDataLst>
          </p:nvPr>
        </p:nvSpPr>
        <p:spPr>
          <a:xfrm>
            <a:off x="1524000" y="0"/>
            <a:ext cx="158750" cy="15875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vert="horz" wrap="none" lIns="0" tIns="0" rIns="0" bIns="0" numCol="1" spcCol="0" rtlCol="0" anchor="ctr" anchorCtr="0">
            <a:noAutofit/>
          </a:bodyPr>
          <a:lstStyle/>
          <a:p>
            <a:pPr algn="ctr" defTabSz="914400">
              <a:lnSpc>
                <a:spcPts val="2671"/>
              </a:lnSpc>
              <a:spcBef>
                <a:spcPct val="0"/>
              </a:spcBef>
              <a:spcAft>
                <a:spcPct val="0"/>
              </a:spcAft>
              <a:defRPr/>
            </a:pPr>
            <a:endParaRPr lang="en-GB" sz="1951" b="1" dirty="0" err="1">
              <a:solidFill>
                <a:prstClr val="white"/>
              </a:solidFill>
              <a:latin typeface="Calibri" panose="020F0502020204030204" pitchFamily="34" charset="0"/>
              <a:cs typeface="Avenir Light"/>
              <a:sym typeface="Calibri" panose="020F0502020204030204" pitchFamily="34" charset="0"/>
            </a:endParaRPr>
          </a:p>
        </p:txBody>
      </p:sp>
      <p:sp>
        <p:nvSpPr>
          <p:cNvPr id="6" name="Title 5">
            <a:extLst>
              <a:ext uri="{FF2B5EF4-FFF2-40B4-BE49-F238E27FC236}">
                <a16:creationId xmlns:a16="http://schemas.microsoft.com/office/drawing/2014/main" id="{3EB3BD91-368E-4AED-B8C0-4FF05C64D7CE}"/>
              </a:ext>
            </a:extLst>
          </p:cNvPr>
          <p:cNvSpPr>
            <a:spLocks noGrp="1"/>
          </p:cNvSpPr>
          <p:nvPr>
            <p:ph type="title"/>
          </p:nvPr>
        </p:nvSpPr>
        <p:spPr>
          <a:xfrm>
            <a:off x="1884000" y="360000"/>
            <a:ext cx="4415504" cy="338554"/>
          </a:xfrm>
        </p:spPr>
        <p:txBody>
          <a:bodyPr/>
          <a:lstStyle/>
          <a:p>
            <a:pPr defTabSz="457187"/>
            <a:r>
              <a:rPr lang="en-GB" dirty="0"/>
              <a:t>CMP 350: Introducing a limit of £100m</a:t>
            </a:r>
          </a:p>
        </p:txBody>
      </p:sp>
      <p:sp>
        <p:nvSpPr>
          <p:cNvPr id="15" name="TextBox 5">
            <a:extLst>
              <a:ext uri="{FF2B5EF4-FFF2-40B4-BE49-F238E27FC236}">
                <a16:creationId xmlns:a16="http://schemas.microsoft.com/office/drawing/2014/main" id="{8AA874F8-B63D-4025-8B8E-2A8E88794A89}"/>
              </a:ext>
            </a:extLst>
          </p:cNvPr>
          <p:cNvSpPr txBox="1">
            <a:spLocks noChangeArrowheads="1"/>
          </p:cNvSpPr>
          <p:nvPr/>
        </p:nvSpPr>
        <p:spPr bwMode="auto">
          <a:xfrm>
            <a:off x="1894500" y="1051671"/>
            <a:ext cx="8288700" cy="2616101"/>
          </a:xfrm>
          <a:prstGeom prst="rect">
            <a:avLst/>
          </a:prstGeom>
          <a:noFill/>
          <a:ln w="9525">
            <a:noFill/>
            <a:miter lim="800000"/>
            <a:headEnd/>
            <a:tailEnd/>
          </a:ln>
        </p:spPr>
        <p:txBody>
          <a:bodyPr wrap="square">
            <a:spAutoFit/>
          </a:bodyPr>
          <a:lstStyle/>
          <a:p>
            <a:pPr marL="342900" indent="-342900" defTabSz="914400">
              <a:spcAft>
                <a:spcPts val="600"/>
              </a:spcAft>
              <a:buFont typeface="Arial" panose="020B0604020202020204" pitchFamily="34" charset="0"/>
              <a:buChar char="•"/>
              <a:defRPr/>
            </a:pPr>
            <a:r>
              <a:rPr lang="en-GB" kern="0" dirty="0">
                <a:solidFill>
                  <a:srgbClr val="000000"/>
                </a:solidFill>
                <a:latin typeface="Calibri" panose="020F0502020204030204" pitchFamily="34" charset="0"/>
                <a:cs typeface="Calibri" panose="020F0502020204030204" pitchFamily="34" charset="0"/>
              </a:rPr>
              <a:t>The current </a:t>
            </a:r>
            <a:r>
              <a:rPr lang="en-GB" kern="0" dirty="0" err="1">
                <a:solidFill>
                  <a:srgbClr val="000000"/>
                </a:solidFill>
                <a:latin typeface="Calibri" panose="020F0502020204030204" pitchFamily="34" charset="0"/>
                <a:cs typeface="Calibri" panose="020F0502020204030204" pitchFamily="34" charset="0"/>
              </a:rPr>
              <a:t>Covid</a:t>
            </a:r>
            <a:r>
              <a:rPr lang="en-GB" kern="0" dirty="0">
                <a:solidFill>
                  <a:srgbClr val="000000"/>
                </a:solidFill>
                <a:latin typeface="Calibri" panose="020F0502020204030204" pitchFamily="34" charset="0"/>
                <a:cs typeface="Calibri" panose="020F0502020204030204" pitchFamily="34" charset="0"/>
              </a:rPr>
              <a:t> Support Scheme does not have a limit. </a:t>
            </a:r>
          </a:p>
          <a:p>
            <a:pPr marL="342900" indent="-342900" defTabSz="914400">
              <a:spcAft>
                <a:spcPts val="600"/>
              </a:spcAft>
              <a:buFont typeface="Arial" panose="020B0604020202020204" pitchFamily="34" charset="0"/>
              <a:buChar char="•"/>
              <a:defRPr/>
            </a:pPr>
            <a:endParaRPr lang="en-GB" kern="0" dirty="0">
              <a:solidFill>
                <a:srgbClr val="000000"/>
              </a:solidFill>
              <a:latin typeface="Calibri" panose="020F0502020204030204" pitchFamily="34" charset="0"/>
              <a:cs typeface="Calibri" panose="020F0502020204030204" pitchFamily="34" charset="0"/>
            </a:endParaRPr>
          </a:p>
          <a:p>
            <a:pPr marL="342900" indent="-342900" defTabSz="914400">
              <a:spcAft>
                <a:spcPts val="600"/>
              </a:spcAft>
              <a:buFont typeface="Arial" panose="020B0604020202020204" pitchFamily="34" charset="0"/>
              <a:buChar char="•"/>
              <a:defRPr/>
            </a:pPr>
            <a:r>
              <a:rPr lang="en-GB" kern="0" dirty="0">
                <a:solidFill>
                  <a:srgbClr val="000000"/>
                </a:solidFill>
                <a:latin typeface="Calibri" panose="020F0502020204030204" pitchFamily="34" charset="0"/>
                <a:cs typeface="Calibri" panose="020F0502020204030204" pitchFamily="34" charset="0"/>
              </a:rPr>
              <a:t>In approving CMP345 Ofgem noted that there was a limit to the amount of liquidity that could be provided by NGESO, under current arrangements, and stated that it would be efficient and appropriate, should the level of BSUoS costs being deferred approach £100m, to consider further how to mitigate the NGESO’s exposure. </a:t>
            </a:r>
          </a:p>
          <a:p>
            <a:pPr marL="342900" indent="-342900" defTabSz="914400">
              <a:spcAft>
                <a:spcPts val="600"/>
              </a:spcAft>
              <a:buFont typeface="Arial" panose="020B0604020202020204" pitchFamily="34" charset="0"/>
              <a:buChar char="•"/>
              <a:defRPr/>
            </a:pPr>
            <a:endParaRPr lang="en-GB" kern="0" dirty="0">
              <a:solidFill>
                <a:srgbClr val="000000"/>
              </a:solidFill>
              <a:latin typeface="Calibri" panose="020F0502020204030204" pitchFamily="34" charset="0"/>
              <a:cs typeface="Calibri" panose="020F0502020204030204" pitchFamily="34" charset="0"/>
            </a:endParaRPr>
          </a:p>
          <a:p>
            <a:pPr marL="342900" indent="-342900" defTabSz="914400">
              <a:spcAft>
                <a:spcPts val="600"/>
              </a:spcAft>
              <a:buFont typeface="Arial" panose="020B0604020202020204" pitchFamily="34" charset="0"/>
              <a:buChar char="•"/>
              <a:defRPr/>
            </a:pPr>
            <a:r>
              <a:rPr lang="en-GB" kern="0" dirty="0">
                <a:solidFill>
                  <a:srgbClr val="000000"/>
                </a:solidFill>
                <a:latin typeface="Calibri" panose="020F0502020204030204" pitchFamily="34" charset="0"/>
                <a:cs typeface="Calibri" panose="020F0502020204030204" pitchFamily="34" charset="0"/>
              </a:rPr>
              <a:t>Therefore efficient and appropriate to build this mitigation into the CUSC.</a:t>
            </a:r>
          </a:p>
        </p:txBody>
      </p:sp>
    </p:spTree>
    <p:extLst>
      <p:ext uri="{BB962C8B-B14F-4D97-AF65-F5344CB8AC3E}">
        <p14:creationId xmlns:p14="http://schemas.microsoft.com/office/powerpoint/2010/main" val="352866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A3D482-1954-7249-8E0B-75852F45ECAB}"/>
              </a:ext>
            </a:extLst>
          </p:cNvPr>
          <p:cNvSpPr>
            <a:spLocks noGrp="1"/>
          </p:cNvSpPr>
          <p:nvPr>
            <p:ph type="body" sz="quarter" idx="10"/>
          </p:nvPr>
        </p:nvSpPr>
        <p:spPr>
          <a:xfrm>
            <a:off x="394676" y="562048"/>
            <a:ext cx="4187483" cy="1014376"/>
          </a:xfrm>
        </p:spPr>
        <p:txBody>
          <a:bodyPr/>
          <a:lstStyle/>
          <a:p>
            <a:r>
              <a:rPr lang="en-US" sz="6600" dirty="0">
                <a:effectLst>
                  <a:outerShdw blurRad="50800" dist="50800" dir="5400000" algn="ctr" rotWithShape="0">
                    <a:schemeClr val="tx1"/>
                  </a:outerShdw>
                </a:effectLst>
                <a:latin typeface="+mn-lt"/>
              </a:rPr>
              <a:t>WELCOME</a:t>
            </a:r>
          </a:p>
        </p:txBody>
      </p:sp>
    </p:spTree>
    <p:extLst>
      <p:ext uri="{BB962C8B-B14F-4D97-AF65-F5344CB8AC3E}">
        <p14:creationId xmlns:p14="http://schemas.microsoft.com/office/powerpoint/2010/main" val="2704666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p:txBody>
          <a:bodyPr/>
          <a:lstStyle/>
          <a:p>
            <a:r>
              <a:rPr lang="en-GB" sz="2400" b="1" dirty="0"/>
              <a:t>Paul Mullen</a:t>
            </a: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p:txBody>
          <a:bodyPr/>
          <a:lstStyle/>
          <a:p>
            <a:r>
              <a:rPr lang="en-GB" b="1" dirty="0"/>
              <a:t>Modification Process</a:t>
            </a:r>
          </a:p>
        </p:txBody>
      </p:sp>
    </p:spTree>
    <p:extLst>
      <p:ext uri="{BB962C8B-B14F-4D97-AF65-F5344CB8AC3E}">
        <p14:creationId xmlns:p14="http://schemas.microsoft.com/office/powerpoint/2010/main" val="872734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Circular Arrow 36"/>
          <p:cNvSpPr/>
          <p:nvPr/>
        </p:nvSpPr>
        <p:spPr>
          <a:xfrm rot="15490350">
            <a:off x="4655140" y="2056821"/>
            <a:ext cx="4537571" cy="6480000"/>
          </a:xfrm>
          <a:prstGeom prst="circularArrow">
            <a:avLst>
              <a:gd name="adj1" fmla="val 12500"/>
              <a:gd name="adj2" fmla="val 1069427"/>
              <a:gd name="adj3" fmla="val 20457681"/>
              <a:gd name="adj4" fmla="val 18197947"/>
              <a:gd name="adj5" fmla="val 12500"/>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2000" dirty="0">
              <a:solidFill>
                <a:prstClr val="black"/>
              </a:solidFill>
              <a:latin typeface="Arial" panose="020B0604020202020204"/>
            </a:endParaRPr>
          </a:p>
        </p:txBody>
      </p:sp>
      <p:sp>
        <p:nvSpPr>
          <p:cNvPr id="65" name="Block Arc 64"/>
          <p:cNvSpPr/>
          <p:nvPr/>
        </p:nvSpPr>
        <p:spPr>
          <a:xfrm rot="13373192">
            <a:off x="4233201" y="960141"/>
            <a:ext cx="5509139" cy="5423547"/>
          </a:xfrm>
          <a:prstGeom prst="blockArc">
            <a:avLst>
              <a:gd name="adj1" fmla="val 14028456"/>
              <a:gd name="adj2" fmla="val 21242253"/>
              <a:gd name="adj3" fmla="val 14941"/>
            </a:avLst>
          </a:prstGeom>
          <a:solidFill>
            <a:srgbClr val="EE3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black"/>
              </a:solidFill>
              <a:latin typeface="Arial" panose="020B0604020202020204" pitchFamily="34" charset="0"/>
              <a:cs typeface="Arial" panose="020B0604020202020204" pitchFamily="34" charset="0"/>
            </a:endParaRPr>
          </a:p>
        </p:txBody>
      </p:sp>
      <p:sp>
        <p:nvSpPr>
          <p:cNvPr id="31" name="Circular Arrow 30"/>
          <p:cNvSpPr/>
          <p:nvPr/>
        </p:nvSpPr>
        <p:spPr>
          <a:xfrm rot="20104573">
            <a:off x="3952968" y="336939"/>
            <a:ext cx="6480000" cy="6480000"/>
          </a:xfrm>
          <a:prstGeom prst="circularArrow">
            <a:avLst>
              <a:gd name="adj1" fmla="val 12500"/>
              <a:gd name="adj2" fmla="val 1069427"/>
              <a:gd name="adj3" fmla="val 20457681"/>
              <a:gd name="adj4" fmla="val 14566112"/>
              <a:gd name="adj5" fmla="val 12500"/>
            </a:avLst>
          </a:prstGeom>
          <a:solidFill>
            <a:srgbClr val="009D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2000" dirty="0">
              <a:solidFill>
                <a:prstClr val="black"/>
              </a:solidFill>
              <a:latin typeface="Arial" panose="020B0604020202020204"/>
            </a:endParaRPr>
          </a:p>
        </p:txBody>
      </p:sp>
      <p:sp>
        <p:nvSpPr>
          <p:cNvPr id="30" name="Circular Arrow 29"/>
          <p:cNvSpPr/>
          <p:nvPr/>
        </p:nvSpPr>
        <p:spPr>
          <a:xfrm rot="5788657">
            <a:off x="3951683" y="348579"/>
            <a:ext cx="6480000" cy="6480000"/>
          </a:xfrm>
          <a:prstGeom prst="circularArrow">
            <a:avLst>
              <a:gd name="adj1" fmla="val 12500"/>
              <a:gd name="adj2" fmla="val 1069427"/>
              <a:gd name="adj3" fmla="val 20457681"/>
              <a:gd name="adj4" fmla="val 14566112"/>
              <a:gd name="adj5" fmla="val 12500"/>
            </a:avLst>
          </a:prstGeom>
          <a:solidFill>
            <a:srgbClr val="78A2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black"/>
              </a:solidFill>
              <a:latin typeface="Arial" panose="020B0604020202020204" pitchFamily="34" charset="0"/>
              <a:cs typeface="Arial" panose="020B0604020202020204" pitchFamily="34" charset="0"/>
            </a:endParaRPr>
          </a:p>
        </p:txBody>
      </p:sp>
      <p:sp>
        <p:nvSpPr>
          <p:cNvPr id="35" name="Rounded Rectangle 34"/>
          <p:cNvSpPr/>
          <p:nvPr/>
        </p:nvSpPr>
        <p:spPr>
          <a:xfrm>
            <a:off x="431370" y="-3851"/>
            <a:ext cx="11351513" cy="480524"/>
          </a:xfrm>
          <a:prstGeom prst="roundRect">
            <a:avLst/>
          </a:prstGeom>
          <a:solidFill>
            <a:srgbClr val="7030A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54478">
              <a:defRPr/>
            </a:pPr>
            <a:r>
              <a:rPr lang="en-GB" sz="1867" dirty="0">
                <a:solidFill>
                  <a:prstClr val="white"/>
                </a:solidFill>
                <a:latin typeface="Arial" panose="020B0604020202020204" pitchFamily="34" charset="0"/>
                <a:cs typeface="Arial" panose="020B0604020202020204" pitchFamily="34" charset="0"/>
              </a:rPr>
              <a:t>High Level Mod Lifecycle</a:t>
            </a:r>
          </a:p>
        </p:txBody>
      </p:sp>
      <p:sp>
        <p:nvSpPr>
          <p:cNvPr id="34" name="Rounded Rectangle 33"/>
          <p:cNvSpPr/>
          <p:nvPr/>
        </p:nvSpPr>
        <p:spPr>
          <a:xfrm>
            <a:off x="6495806" y="2780928"/>
            <a:ext cx="1468361" cy="720080"/>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Implementation</a:t>
            </a:r>
          </a:p>
        </p:txBody>
      </p:sp>
      <p:sp>
        <p:nvSpPr>
          <p:cNvPr id="39" name="Rounded Rectangle 38"/>
          <p:cNvSpPr/>
          <p:nvPr/>
        </p:nvSpPr>
        <p:spPr>
          <a:xfrm>
            <a:off x="6495808" y="3790808"/>
            <a:ext cx="1468361" cy="720080"/>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Rejection</a:t>
            </a:r>
          </a:p>
        </p:txBody>
      </p:sp>
      <p:sp>
        <p:nvSpPr>
          <p:cNvPr id="2" name="TextBox 1"/>
          <p:cNvSpPr txBox="1"/>
          <p:nvPr/>
        </p:nvSpPr>
        <p:spPr>
          <a:xfrm>
            <a:off x="6869944" y="3475750"/>
            <a:ext cx="720080" cy="338554"/>
          </a:xfrm>
          <a:prstGeom prst="rect">
            <a:avLst/>
          </a:prstGeom>
          <a:noFill/>
        </p:spPr>
        <p:txBody>
          <a:bodyPr wrap="square" rtlCol="0">
            <a:spAutoFit/>
          </a:bodyPr>
          <a:lstStyle/>
          <a:p>
            <a:pPr algn="ctr" defTabSz="554478">
              <a:defRPr/>
            </a:pPr>
            <a:r>
              <a:rPr lang="en-GB" sz="1600" dirty="0">
                <a:solidFill>
                  <a:prstClr val="black"/>
                </a:solidFill>
                <a:latin typeface="Arial" panose="020B0604020202020204" pitchFamily="34" charset="0"/>
                <a:cs typeface="Arial" panose="020B0604020202020204" pitchFamily="34" charset="0"/>
              </a:rPr>
              <a:t>OR</a:t>
            </a:r>
          </a:p>
        </p:txBody>
      </p:sp>
      <p:sp>
        <p:nvSpPr>
          <p:cNvPr id="24" name="Rounded Rectangle 23"/>
          <p:cNvSpPr/>
          <p:nvPr/>
        </p:nvSpPr>
        <p:spPr>
          <a:xfrm>
            <a:off x="8253776" y="5085184"/>
            <a:ext cx="1511133" cy="720080"/>
          </a:xfrm>
          <a:prstGeom prst="roundRect">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Draft Final Report for Industry</a:t>
            </a:r>
          </a:p>
        </p:txBody>
      </p:sp>
      <p:sp>
        <p:nvSpPr>
          <p:cNvPr id="29" name="Rounded Rectangle 28"/>
          <p:cNvSpPr/>
          <p:nvPr/>
        </p:nvSpPr>
        <p:spPr>
          <a:xfrm>
            <a:off x="9077364" y="3893952"/>
            <a:ext cx="1479632" cy="831192"/>
          </a:xfrm>
          <a:prstGeom prst="roundRect">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Code Administration Consultation</a:t>
            </a:r>
          </a:p>
        </p:txBody>
      </p:sp>
      <p:sp>
        <p:nvSpPr>
          <p:cNvPr id="42" name="Rounded Rectangle 41"/>
          <p:cNvSpPr/>
          <p:nvPr/>
        </p:nvSpPr>
        <p:spPr>
          <a:xfrm>
            <a:off x="6856390" y="5949280"/>
            <a:ext cx="1468361" cy="720080"/>
          </a:xfrm>
          <a:prstGeom prst="roundRect">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Panel Vote</a:t>
            </a:r>
          </a:p>
        </p:txBody>
      </p:sp>
      <p:sp>
        <p:nvSpPr>
          <p:cNvPr id="40" name="Rounded Rectangle 39"/>
          <p:cNvSpPr/>
          <p:nvPr/>
        </p:nvSpPr>
        <p:spPr>
          <a:xfrm>
            <a:off x="5187093" y="1003492"/>
            <a:ext cx="1192656" cy="829504"/>
          </a:xfrm>
          <a:prstGeom prst="roundRect">
            <a:avLst/>
          </a:prstGeom>
          <a:solidFill>
            <a:srgbClr val="009DDC">
              <a:alpha val="9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Meet with a Workgroup</a:t>
            </a:r>
          </a:p>
        </p:txBody>
      </p:sp>
      <p:sp>
        <p:nvSpPr>
          <p:cNvPr id="58" name="Rounded Rectangle 57"/>
          <p:cNvSpPr/>
          <p:nvPr/>
        </p:nvSpPr>
        <p:spPr>
          <a:xfrm>
            <a:off x="6520003" y="768240"/>
            <a:ext cx="1337367" cy="720080"/>
          </a:xfrm>
          <a:prstGeom prst="roundRect">
            <a:avLst/>
          </a:prstGeom>
          <a:solidFill>
            <a:srgbClr val="009DDC">
              <a:alpha val="9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Workgroup Consultation published </a:t>
            </a:r>
          </a:p>
        </p:txBody>
      </p:sp>
      <p:sp>
        <p:nvSpPr>
          <p:cNvPr id="60" name="Rounded Rectangle 59"/>
          <p:cNvSpPr/>
          <p:nvPr/>
        </p:nvSpPr>
        <p:spPr>
          <a:xfrm>
            <a:off x="7963927" y="1011654"/>
            <a:ext cx="1265359" cy="821345"/>
          </a:xfrm>
          <a:prstGeom prst="roundRect">
            <a:avLst/>
          </a:prstGeom>
          <a:solidFill>
            <a:srgbClr val="009DDC">
              <a:alpha val="9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Assess Consultation Responses (and vote)</a:t>
            </a:r>
          </a:p>
        </p:txBody>
      </p:sp>
      <p:sp>
        <p:nvSpPr>
          <p:cNvPr id="62" name="Rounded Rectangle 61"/>
          <p:cNvSpPr/>
          <p:nvPr/>
        </p:nvSpPr>
        <p:spPr>
          <a:xfrm>
            <a:off x="8570777" y="1924994"/>
            <a:ext cx="1337367" cy="711921"/>
          </a:xfrm>
          <a:prstGeom prst="roundRect">
            <a:avLst/>
          </a:prstGeom>
          <a:solidFill>
            <a:srgbClr val="009DDC">
              <a:alpha val="9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Submit report to Panel</a:t>
            </a:r>
          </a:p>
        </p:txBody>
      </p:sp>
      <p:sp>
        <p:nvSpPr>
          <p:cNvPr id="23" name="Rounded Rectangle 22"/>
          <p:cNvSpPr/>
          <p:nvPr/>
        </p:nvSpPr>
        <p:spPr>
          <a:xfrm>
            <a:off x="4583832" y="4690067"/>
            <a:ext cx="1479632" cy="1187205"/>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Ofgem/Panel Decision</a:t>
            </a:r>
          </a:p>
        </p:txBody>
      </p:sp>
      <p:sp>
        <p:nvSpPr>
          <p:cNvPr id="22" name="Rounded Rectangle 21"/>
          <p:cNvSpPr/>
          <p:nvPr/>
        </p:nvSpPr>
        <p:spPr>
          <a:xfrm>
            <a:off x="4137837" y="2924944"/>
            <a:ext cx="1421529" cy="1041016"/>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prstClr val="white"/>
                </a:solidFill>
                <a:latin typeface="Arial" panose="020B0604020202020204" pitchFamily="34" charset="0"/>
                <a:cs typeface="Arial" panose="020B0604020202020204" pitchFamily="34" charset="0"/>
              </a:rPr>
              <a:t>15 day Appeal Window (if Self Governance) or Further Analysis</a:t>
            </a:r>
          </a:p>
        </p:txBody>
      </p:sp>
      <p:sp>
        <p:nvSpPr>
          <p:cNvPr id="55" name="Rounded Rectangle 54"/>
          <p:cNvSpPr/>
          <p:nvPr/>
        </p:nvSpPr>
        <p:spPr>
          <a:xfrm>
            <a:off x="4540078" y="1916914"/>
            <a:ext cx="1335617" cy="837711"/>
          </a:xfrm>
          <a:prstGeom prst="roundRect">
            <a:avLst/>
          </a:prstGeom>
          <a:solidFill>
            <a:srgbClr val="009DDC">
              <a:alpha val="9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Proposal Presented to the Panel</a:t>
            </a:r>
          </a:p>
        </p:txBody>
      </p:sp>
      <p:sp>
        <p:nvSpPr>
          <p:cNvPr id="46" name="TextBox 45"/>
          <p:cNvSpPr txBox="1"/>
          <p:nvPr/>
        </p:nvSpPr>
        <p:spPr>
          <a:xfrm>
            <a:off x="1781071" y="1043445"/>
            <a:ext cx="2091755" cy="369332"/>
          </a:xfrm>
          <a:prstGeom prst="rect">
            <a:avLst/>
          </a:prstGeom>
          <a:noFill/>
        </p:spPr>
        <p:txBody>
          <a:bodyPr wrap="square" rtlCol="0">
            <a:spAutoFit/>
          </a:bodyPr>
          <a:lstStyle/>
          <a:p>
            <a:pPr algn="ctr" defTabSz="554478">
              <a:defRPr/>
            </a:pPr>
            <a:r>
              <a:rPr lang="en-GB" dirty="0">
                <a:solidFill>
                  <a:srgbClr val="7030A0"/>
                </a:solidFill>
                <a:latin typeface="Arial" panose="020B0604020202020204" pitchFamily="34" charset="0"/>
                <a:cs typeface="Arial" panose="020B0604020202020204" pitchFamily="34" charset="0"/>
              </a:rPr>
              <a:t>Who is involved?</a:t>
            </a:r>
          </a:p>
        </p:txBody>
      </p:sp>
      <p:sp>
        <p:nvSpPr>
          <p:cNvPr id="10" name="Rounded Rectangle 9">
            <a:hlinkClick r:id="rId3" action="ppaction://hlinksldjump"/>
          </p:cNvPr>
          <p:cNvSpPr/>
          <p:nvPr/>
        </p:nvSpPr>
        <p:spPr>
          <a:xfrm>
            <a:off x="6496590" y="2775004"/>
            <a:ext cx="1468121"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3" name="Rounded Rectangle 72">
            <a:hlinkClick r:id="rId3" action="ppaction://hlinksldjump"/>
          </p:cNvPr>
          <p:cNvSpPr/>
          <p:nvPr/>
        </p:nvSpPr>
        <p:spPr>
          <a:xfrm>
            <a:off x="6520005" y="3779679"/>
            <a:ext cx="1468121"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6" name="Rounded Rectangle 75">
            <a:hlinkClick r:id="" action="ppaction://noaction"/>
          </p:cNvPr>
          <p:cNvSpPr/>
          <p:nvPr/>
        </p:nvSpPr>
        <p:spPr>
          <a:xfrm>
            <a:off x="13380640" y="2942366"/>
            <a:ext cx="1169608" cy="39720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7" name="Rounded Rectangle 76">
            <a:hlinkClick r:id="" action="ppaction://noaction"/>
          </p:cNvPr>
          <p:cNvSpPr/>
          <p:nvPr/>
        </p:nvSpPr>
        <p:spPr>
          <a:xfrm>
            <a:off x="5187093" y="1036683"/>
            <a:ext cx="1169608"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8" name="Rounded Rectangle 77">
            <a:hlinkClick r:id="" action="ppaction://noaction"/>
          </p:cNvPr>
          <p:cNvSpPr/>
          <p:nvPr/>
        </p:nvSpPr>
        <p:spPr>
          <a:xfrm>
            <a:off x="6520003" y="787068"/>
            <a:ext cx="1321671"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9" name="Rounded Rectangle 78">
            <a:hlinkClick r:id="" action="ppaction://noaction"/>
          </p:cNvPr>
          <p:cNvSpPr/>
          <p:nvPr/>
        </p:nvSpPr>
        <p:spPr>
          <a:xfrm>
            <a:off x="7982789" y="1036775"/>
            <a:ext cx="1227636" cy="79622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80" name="Rounded Rectangle 79">
            <a:hlinkClick r:id="" action="ppaction://noaction"/>
          </p:cNvPr>
          <p:cNvSpPr/>
          <p:nvPr/>
        </p:nvSpPr>
        <p:spPr>
          <a:xfrm>
            <a:off x="13310773" y="2089171"/>
            <a:ext cx="1309341" cy="64807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81" name="Rounded Rectangle 80">
            <a:hlinkClick r:id="rId4" action="ppaction://hlinksldjump"/>
          </p:cNvPr>
          <p:cNvSpPr/>
          <p:nvPr/>
        </p:nvSpPr>
        <p:spPr>
          <a:xfrm>
            <a:off x="9077364" y="3893953"/>
            <a:ext cx="1479632" cy="82489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82" name="Rounded Rectangle 81">
            <a:hlinkClick r:id="rId4" action="ppaction://hlinksldjump"/>
          </p:cNvPr>
          <p:cNvSpPr/>
          <p:nvPr/>
        </p:nvSpPr>
        <p:spPr>
          <a:xfrm>
            <a:off x="8253775" y="5101636"/>
            <a:ext cx="1479632"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83" name="Rounded Rectangle 82">
            <a:hlinkClick r:id="rId4" action="ppaction://hlinksldjump"/>
          </p:cNvPr>
          <p:cNvSpPr/>
          <p:nvPr/>
        </p:nvSpPr>
        <p:spPr>
          <a:xfrm>
            <a:off x="10346225" y="6010269"/>
            <a:ext cx="1436660" cy="70411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64" name="Rounded Rectangle 63"/>
          <p:cNvSpPr/>
          <p:nvPr/>
        </p:nvSpPr>
        <p:spPr>
          <a:xfrm>
            <a:off x="1636754" y="1446574"/>
            <a:ext cx="2304964" cy="2616057"/>
          </a:xfrm>
          <a:prstGeom prst="roundRect">
            <a:avLst>
              <a:gd name="adj" fmla="val 6170"/>
            </a:avLst>
          </a:prstGeom>
          <a:solidFill>
            <a:srgbClr val="009DDC"/>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66" name="Rounded Rectangle 65"/>
          <p:cNvSpPr/>
          <p:nvPr/>
        </p:nvSpPr>
        <p:spPr>
          <a:xfrm>
            <a:off x="1852068" y="1446574"/>
            <a:ext cx="2082984" cy="523220"/>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009DDC"/>
                </a:solidFill>
                <a:latin typeface="Arial" panose="020B0604020202020204" pitchFamily="34" charset="0"/>
                <a:cs typeface="Arial" panose="020B0604020202020204" pitchFamily="34" charset="0"/>
              </a:rPr>
              <a:t>National Grid ESO Representative</a:t>
            </a:r>
          </a:p>
        </p:txBody>
      </p:sp>
      <p:sp>
        <p:nvSpPr>
          <p:cNvPr id="67" name="Rounded Rectangle 66"/>
          <p:cNvSpPr/>
          <p:nvPr/>
        </p:nvSpPr>
        <p:spPr>
          <a:xfrm>
            <a:off x="1852776" y="1969794"/>
            <a:ext cx="2082984" cy="523220"/>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009DDC"/>
                </a:solidFill>
                <a:latin typeface="Arial" panose="020B0604020202020204" pitchFamily="34" charset="0"/>
                <a:cs typeface="Arial" panose="020B0604020202020204" pitchFamily="34" charset="0"/>
              </a:rPr>
              <a:t>Party/User</a:t>
            </a:r>
          </a:p>
        </p:txBody>
      </p:sp>
      <p:sp>
        <p:nvSpPr>
          <p:cNvPr id="68" name="Rounded Rectangle 67"/>
          <p:cNvSpPr/>
          <p:nvPr/>
        </p:nvSpPr>
        <p:spPr>
          <a:xfrm>
            <a:off x="1852068" y="2493014"/>
            <a:ext cx="2082984" cy="523220"/>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009DDC"/>
                </a:solidFill>
                <a:latin typeface="Arial" panose="020B0604020202020204" pitchFamily="34" charset="0"/>
                <a:cs typeface="Arial" panose="020B0604020202020204" pitchFamily="34" charset="0"/>
              </a:rPr>
              <a:t>Workgroup Chair</a:t>
            </a:r>
          </a:p>
        </p:txBody>
      </p:sp>
      <p:sp>
        <p:nvSpPr>
          <p:cNvPr id="69" name="Rounded Rectangle 68"/>
          <p:cNvSpPr/>
          <p:nvPr/>
        </p:nvSpPr>
        <p:spPr>
          <a:xfrm>
            <a:off x="1852068" y="3016234"/>
            <a:ext cx="2082984" cy="523220"/>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009DDC"/>
                </a:solidFill>
                <a:latin typeface="Arial" panose="020B0604020202020204" pitchFamily="34" charset="0"/>
                <a:cs typeface="Arial" panose="020B0604020202020204" pitchFamily="34" charset="0"/>
              </a:rPr>
              <a:t>Workgroup Member</a:t>
            </a:r>
          </a:p>
        </p:txBody>
      </p:sp>
      <p:sp>
        <p:nvSpPr>
          <p:cNvPr id="71" name="Rounded Rectangle 70"/>
          <p:cNvSpPr/>
          <p:nvPr/>
        </p:nvSpPr>
        <p:spPr>
          <a:xfrm>
            <a:off x="1856945" y="4089754"/>
            <a:ext cx="2078107" cy="523220"/>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009DDC"/>
                </a:solidFill>
                <a:latin typeface="Arial" panose="020B0604020202020204" pitchFamily="34" charset="0"/>
                <a:cs typeface="Arial" panose="020B0604020202020204" pitchFamily="34" charset="0"/>
              </a:rPr>
              <a:t>Panels</a:t>
            </a:r>
          </a:p>
        </p:txBody>
      </p:sp>
      <p:sp>
        <p:nvSpPr>
          <p:cNvPr id="84" name="Rounded Rectangle 83"/>
          <p:cNvSpPr/>
          <p:nvPr/>
        </p:nvSpPr>
        <p:spPr>
          <a:xfrm>
            <a:off x="1852776" y="3539411"/>
            <a:ext cx="2082984" cy="523220"/>
          </a:xfrm>
          <a:prstGeom prst="roundRect">
            <a:avLst>
              <a:gd name="adj" fmla="val 26200"/>
            </a:avLst>
          </a:prstGeom>
          <a:solidFill>
            <a:schemeClr val="bg1"/>
          </a:solidFill>
          <a:ln>
            <a:solidFill>
              <a:srgbClr val="78A2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78A22F"/>
                </a:solidFill>
                <a:latin typeface="Arial" panose="020B0604020202020204" pitchFamily="34" charset="0"/>
                <a:cs typeface="Arial" panose="020B0604020202020204" pitchFamily="34" charset="0"/>
              </a:rPr>
              <a:t>Code Administrator </a:t>
            </a:r>
          </a:p>
        </p:txBody>
      </p:sp>
      <p:sp>
        <p:nvSpPr>
          <p:cNvPr id="93" name="Rounded Rectangle 92"/>
          <p:cNvSpPr/>
          <p:nvPr/>
        </p:nvSpPr>
        <p:spPr>
          <a:xfrm rot="16200000">
            <a:off x="1751973" y="4185246"/>
            <a:ext cx="523220" cy="332236"/>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94" name="Rounded Rectangle 93"/>
          <p:cNvSpPr/>
          <p:nvPr/>
        </p:nvSpPr>
        <p:spPr>
          <a:xfrm>
            <a:off x="1855757" y="4633974"/>
            <a:ext cx="2077028" cy="523220"/>
          </a:xfrm>
          <a:prstGeom prst="roundRect">
            <a:avLst>
              <a:gd name="adj" fmla="val 26200"/>
            </a:avLst>
          </a:prstGeom>
          <a:solidFill>
            <a:schemeClr val="bg1"/>
          </a:solidFill>
          <a:ln>
            <a:solidFill>
              <a:srgbClr val="EE31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EE3124"/>
                </a:solidFill>
                <a:latin typeface="Arial" panose="020B0604020202020204" pitchFamily="34" charset="0"/>
                <a:cs typeface="Arial" panose="020B0604020202020204" pitchFamily="34" charset="0"/>
              </a:rPr>
              <a:t>Ofgem/Panel decision</a:t>
            </a:r>
          </a:p>
        </p:txBody>
      </p:sp>
      <p:sp>
        <p:nvSpPr>
          <p:cNvPr id="95" name="Rounded Rectangle 94"/>
          <p:cNvSpPr/>
          <p:nvPr/>
        </p:nvSpPr>
        <p:spPr>
          <a:xfrm rot="16200000">
            <a:off x="1752713" y="4729466"/>
            <a:ext cx="523220" cy="332236"/>
          </a:xfrm>
          <a:prstGeom prst="roundRect">
            <a:avLst>
              <a:gd name="adj" fmla="val 36575"/>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85" name="Rounded Rectangle 84"/>
          <p:cNvSpPr/>
          <p:nvPr/>
        </p:nvSpPr>
        <p:spPr>
          <a:xfrm rot="16200000">
            <a:off x="1752038" y="3634903"/>
            <a:ext cx="523220" cy="332236"/>
          </a:xfrm>
          <a:prstGeom prst="roundRect">
            <a:avLst>
              <a:gd name="adj" fmla="val 36575"/>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87" name="Rounded Rectangle 86"/>
          <p:cNvSpPr/>
          <p:nvPr/>
        </p:nvSpPr>
        <p:spPr>
          <a:xfrm rot="16200000">
            <a:off x="1752038" y="3111683"/>
            <a:ext cx="523220" cy="332236"/>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89" name="Rounded Rectangle 88"/>
          <p:cNvSpPr/>
          <p:nvPr/>
        </p:nvSpPr>
        <p:spPr>
          <a:xfrm rot="16200000">
            <a:off x="1752038" y="2588506"/>
            <a:ext cx="523220" cy="332236"/>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91" name="Rounded Rectangle 90"/>
          <p:cNvSpPr/>
          <p:nvPr/>
        </p:nvSpPr>
        <p:spPr>
          <a:xfrm rot="16200000">
            <a:off x="1749345" y="2065286"/>
            <a:ext cx="523220" cy="332236"/>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92" name="Rounded Rectangle 91"/>
          <p:cNvSpPr/>
          <p:nvPr/>
        </p:nvSpPr>
        <p:spPr>
          <a:xfrm rot="16200000">
            <a:off x="1747641" y="1542066"/>
            <a:ext cx="523220" cy="332236"/>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2" name="Rounded Rectangle 71"/>
          <p:cNvSpPr/>
          <p:nvPr/>
        </p:nvSpPr>
        <p:spPr>
          <a:xfrm rot="16200000">
            <a:off x="426613" y="2636467"/>
            <a:ext cx="2616056" cy="236271"/>
          </a:xfrm>
          <a:prstGeom prst="roundRect">
            <a:avLst>
              <a:gd name="adj" fmla="val 3122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Workgroup</a:t>
            </a:r>
          </a:p>
        </p:txBody>
      </p:sp>
      <p:sp>
        <p:nvSpPr>
          <p:cNvPr id="4" name="Rounded Rectangle 3">
            <a:hlinkClick r:id="" action="ppaction://noaction"/>
          </p:cNvPr>
          <p:cNvSpPr/>
          <p:nvPr/>
        </p:nvSpPr>
        <p:spPr>
          <a:xfrm>
            <a:off x="1600942" y="1451692"/>
            <a:ext cx="242191" cy="259433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98" name="Rounded Rectangle 97">
            <a:hlinkClick r:id="" action="ppaction://noaction"/>
          </p:cNvPr>
          <p:cNvSpPr/>
          <p:nvPr/>
        </p:nvSpPr>
        <p:spPr>
          <a:xfrm>
            <a:off x="3016935" y="471354"/>
            <a:ext cx="1798191" cy="54226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104" name="Rounded Rectangle 103">
            <a:hlinkClick r:id="" action="ppaction://noaction"/>
          </p:cNvPr>
          <p:cNvSpPr/>
          <p:nvPr/>
        </p:nvSpPr>
        <p:spPr>
          <a:xfrm>
            <a:off x="2137571" y="3009239"/>
            <a:ext cx="1798191" cy="54226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105" name="Rounded Rectangle 104">
            <a:hlinkClick r:id="" action="ppaction://noaction"/>
          </p:cNvPr>
          <p:cNvSpPr/>
          <p:nvPr/>
        </p:nvSpPr>
        <p:spPr>
          <a:xfrm>
            <a:off x="2134594" y="3529314"/>
            <a:ext cx="1798191" cy="54226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106" name="Rounded Rectangle 105">
            <a:hlinkClick r:id="" action="ppaction://noaction"/>
          </p:cNvPr>
          <p:cNvSpPr/>
          <p:nvPr/>
        </p:nvSpPr>
        <p:spPr>
          <a:xfrm>
            <a:off x="1856945" y="1422323"/>
            <a:ext cx="291187" cy="209106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107" name="Rounded Rectangle 106">
            <a:hlinkClick r:id="rId4" action="ppaction://hlinksldjump"/>
          </p:cNvPr>
          <p:cNvSpPr/>
          <p:nvPr/>
        </p:nvSpPr>
        <p:spPr>
          <a:xfrm>
            <a:off x="1852777" y="3529312"/>
            <a:ext cx="283243" cy="5167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108" name="Rounded Rectangle 107">
            <a:hlinkClick r:id="rId3" action="ppaction://hlinksldjump"/>
          </p:cNvPr>
          <p:cNvSpPr/>
          <p:nvPr/>
        </p:nvSpPr>
        <p:spPr>
          <a:xfrm>
            <a:off x="1865881" y="4640480"/>
            <a:ext cx="283243" cy="5167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141" name="Oval 140"/>
          <p:cNvSpPr/>
          <p:nvPr/>
        </p:nvSpPr>
        <p:spPr>
          <a:xfrm>
            <a:off x="5296133" y="483744"/>
            <a:ext cx="579564" cy="5796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2</a:t>
            </a:r>
          </a:p>
        </p:txBody>
      </p:sp>
      <p:sp>
        <p:nvSpPr>
          <p:cNvPr id="142" name="Oval 141"/>
          <p:cNvSpPr/>
          <p:nvPr/>
        </p:nvSpPr>
        <p:spPr>
          <a:xfrm>
            <a:off x="6877179" y="260648"/>
            <a:ext cx="579564" cy="5796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3</a:t>
            </a:r>
          </a:p>
        </p:txBody>
      </p:sp>
      <p:sp>
        <p:nvSpPr>
          <p:cNvPr id="143" name="Oval 142"/>
          <p:cNvSpPr/>
          <p:nvPr/>
        </p:nvSpPr>
        <p:spPr>
          <a:xfrm>
            <a:off x="8539991" y="483744"/>
            <a:ext cx="579564" cy="5796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4</a:t>
            </a:r>
          </a:p>
        </p:txBody>
      </p:sp>
      <p:sp>
        <p:nvSpPr>
          <p:cNvPr id="144" name="Oval 143"/>
          <p:cNvSpPr/>
          <p:nvPr/>
        </p:nvSpPr>
        <p:spPr>
          <a:xfrm>
            <a:off x="9408370" y="1481248"/>
            <a:ext cx="579564" cy="5796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5</a:t>
            </a:r>
          </a:p>
        </p:txBody>
      </p:sp>
      <p:sp>
        <p:nvSpPr>
          <p:cNvPr id="145" name="Oval 144"/>
          <p:cNvSpPr/>
          <p:nvPr/>
        </p:nvSpPr>
        <p:spPr>
          <a:xfrm>
            <a:off x="4364310" y="1481248"/>
            <a:ext cx="579564" cy="5796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1</a:t>
            </a:r>
          </a:p>
        </p:txBody>
      </p:sp>
      <p:sp>
        <p:nvSpPr>
          <p:cNvPr id="146" name="Oval 145"/>
          <p:cNvSpPr/>
          <p:nvPr/>
        </p:nvSpPr>
        <p:spPr>
          <a:xfrm>
            <a:off x="10056442" y="3645024"/>
            <a:ext cx="579564" cy="579600"/>
          </a:xfrm>
          <a:prstGeom prst="ellipse">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6</a:t>
            </a:r>
          </a:p>
        </p:txBody>
      </p:sp>
      <p:sp>
        <p:nvSpPr>
          <p:cNvPr id="147" name="Oval 146"/>
          <p:cNvSpPr/>
          <p:nvPr/>
        </p:nvSpPr>
        <p:spPr>
          <a:xfrm>
            <a:off x="9401370" y="5373216"/>
            <a:ext cx="579564" cy="579600"/>
          </a:xfrm>
          <a:prstGeom prst="ellipse">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7</a:t>
            </a:r>
          </a:p>
        </p:txBody>
      </p:sp>
      <p:sp>
        <p:nvSpPr>
          <p:cNvPr id="148" name="Oval 147"/>
          <p:cNvSpPr/>
          <p:nvPr/>
        </p:nvSpPr>
        <p:spPr>
          <a:xfrm>
            <a:off x="7964710" y="6237312"/>
            <a:ext cx="579564" cy="579600"/>
          </a:xfrm>
          <a:prstGeom prst="ellipse">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8</a:t>
            </a:r>
          </a:p>
        </p:txBody>
      </p:sp>
      <p:sp>
        <p:nvSpPr>
          <p:cNvPr id="149" name="Oval 148"/>
          <p:cNvSpPr/>
          <p:nvPr/>
        </p:nvSpPr>
        <p:spPr>
          <a:xfrm>
            <a:off x="4364310" y="5513696"/>
            <a:ext cx="579564" cy="579600"/>
          </a:xfrm>
          <a:prstGeom prst="ellipse">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9</a:t>
            </a:r>
          </a:p>
        </p:txBody>
      </p:sp>
    </p:spTree>
    <p:extLst>
      <p:ext uri="{BB962C8B-B14F-4D97-AF65-F5344CB8AC3E}">
        <p14:creationId xmlns:p14="http://schemas.microsoft.com/office/powerpoint/2010/main" val="850679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Box 57"/>
          <p:cNvSpPr txBox="1"/>
          <p:nvPr/>
        </p:nvSpPr>
        <p:spPr>
          <a:xfrm>
            <a:off x="1781071" y="1043445"/>
            <a:ext cx="2091755" cy="369332"/>
          </a:xfrm>
          <a:prstGeom prst="rect">
            <a:avLst/>
          </a:prstGeom>
          <a:noFill/>
        </p:spPr>
        <p:txBody>
          <a:bodyPr wrap="square" rtlCol="0">
            <a:spAutoFit/>
          </a:bodyPr>
          <a:lstStyle/>
          <a:p>
            <a:pPr algn="ctr" defTabSz="554478">
              <a:defRPr/>
            </a:pPr>
            <a:r>
              <a:rPr lang="en-GB" dirty="0">
                <a:solidFill>
                  <a:srgbClr val="9D8D85"/>
                </a:solidFill>
                <a:latin typeface="Arial" panose="020B0604020202020204" pitchFamily="34" charset="0"/>
                <a:cs typeface="Arial" panose="020B0604020202020204" pitchFamily="34" charset="0"/>
              </a:rPr>
              <a:t>Who is involved?</a:t>
            </a:r>
          </a:p>
        </p:txBody>
      </p:sp>
      <p:sp>
        <p:nvSpPr>
          <p:cNvPr id="35" name="Rounded Rectangle 34"/>
          <p:cNvSpPr/>
          <p:nvPr/>
        </p:nvSpPr>
        <p:spPr>
          <a:xfrm>
            <a:off x="284450" y="140703"/>
            <a:ext cx="11388756" cy="480524"/>
          </a:xfrm>
          <a:prstGeom prst="roundRect">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54478">
              <a:defRPr/>
            </a:pPr>
            <a:r>
              <a:rPr lang="en-GB" sz="1867" dirty="0">
                <a:solidFill>
                  <a:prstClr val="white"/>
                </a:solidFill>
                <a:latin typeface="Arial" panose="020B0604020202020204" pitchFamily="34" charset="0"/>
                <a:cs typeface="Arial" panose="020B0604020202020204" pitchFamily="34" charset="0"/>
              </a:rPr>
              <a:t>Workgroup</a:t>
            </a:r>
          </a:p>
        </p:txBody>
      </p:sp>
      <p:sp>
        <p:nvSpPr>
          <p:cNvPr id="3" name="Oval 2"/>
          <p:cNvSpPr/>
          <p:nvPr/>
        </p:nvSpPr>
        <p:spPr>
          <a:xfrm>
            <a:off x="4322643" y="768242"/>
            <a:ext cx="5688632" cy="5674124"/>
          </a:xfrm>
          <a:prstGeom prst="ellipse">
            <a:avLst/>
          </a:prstGeom>
          <a:noFill/>
          <a:ln w="50800">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40" name="TextBox 39"/>
          <p:cNvSpPr txBox="1"/>
          <p:nvPr/>
        </p:nvSpPr>
        <p:spPr>
          <a:xfrm>
            <a:off x="5166626" y="2698497"/>
            <a:ext cx="4036391" cy="3308598"/>
          </a:xfrm>
          <a:prstGeom prst="rect">
            <a:avLst/>
          </a:prstGeom>
          <a:noFill/>
        </p:spPr>
        <p:txBody>
          <a:bodyPr wrap="square" rtlCol="0">
            <a:spAutoFit/>
          </a:bodyPr>
          <a:lstStyle/>
          <a:p>
            <a:pPr marL="342891" indent="-342891" algn="just" defTabSz="554478">
              <a:buFont typeface="+mj-lt"/>
              <a:buAutoNum type="arabicPeriod"/>
              <a:defRPr/>
            </a:pPr>
            <a:r>
              <a:rPr lang="en-US" sz="1100" dirty="0">
                <a:solidFill>
                  <a:prstClr val="black"/>
                </a:solidFill>
                <a:latin typeface="Arial" panose="020B0604020202020204" pitchFamily="34" charset="0"/>
                <a:cs typeface="Arial" panose="020B0604020202020204" pitchFamily="34" charset="0"/>
              </a:rPr>
              <a:t>The first stage is for the Proposer to define the defect to be addressed and to present a proposal to the Panel. The Panel will determine the route the proposal takes.</a:t>
            </a:r>
          </a:p>
          <a:p>
            <a:pPr marL="342891" indent="-342891" algn="just" defTabSz="554478">
              <a:buFont typeface="+mj-lt"/>
              <a:buAutoNum type="arabicPeriod"/>
              <a:defRPr/>
            </a:pPr>
            <a:r>
              <a:rPr lang="en-US" sz="1100" dirty="0">
                <a:solidFill>
                  <a:prstClr val="black"/>
                </a:solidFill>
                <a:latin typeface="Arial" panose="020B0604020202020204" pitchFamily="34" charset="0"/>
                <a:cs typeface="Arial" panose="020B0604020202020204" pitchFamily="34" charset="0"/>
              </a:rPr>
              <a:t>A Workgroup is established* to discuss and </a:t>
            </a:r>
            <a:r>
              <a:rPr lang="en-US" sz="1100" dirty="0" err="1">
                <a:solidFill>
                  <a:prstClr val="black"/>
                </a:solidFill>
                <a:latin typeface="Arial" panose="020B0604020202020204" pitchFamily="34" charset="0"/>
                <a:cs typeface="Arial" panose="020B0604020202020204" pitchFamily="34" charset="0"/>
              </a:rPr>
              <a:t>analyse</a:t>
            </a:r>
            <a:r>
              <a:rPr lang="en-US" sz="1100" dirty="0">
                <a:solidFill>
                  <a:prstClr val="black"/>
                </a:solidFill>
                <a:latin typeface="Arial" panose="020B0604020202020204" pitchFamily="34" charset="0"/>
                <a:cs typeface="Arial" panose="020B0604020202020204" pitchFamily="34" charset="0"/>
              </a:rPr>
              <a:t> the proposal against the Applicable CUSC/Grid Code Objectives and the terms of reference established by the Panel. </a:t>
            </a:r>
          </a:p>
          <a:p>
            <a:pPr marL="342891" indent="-342891" algn="just" defTabSz="554478">
              <a:buFont typeface="+mj-lt"/>
              <a:buAutoNum type="arabicPeriod"/>
              <a:defRPr/>
            </a:pPr>
            <a:r>
              <a:rPr lang="en-US" sz="1100" dirty="0">
                <a:solidFill>
                  <a:prstClr val="black"/>
                </a:solidFill>
                <a:latin typeface="Arial" panose="020B0604020202020204" pitchFamily="34" charset="0"/>
                <a:cs typeface="Arial" panose="020B0604020202020204" pitchFamily="34" charset="0"/>
              </a:rPr>
              <a:t>The Workgroup consultation (typically 15 working days) is published on National Grid ESO’s website for industry response. Respondents can also suggest Alternative proposals for consideration by the Workgroup</a:t>
            </a:r>
            <a:r>
              <a:rPr lang="en-US" sz="1100" dirty="0">
                <a:solidFill>
                  <a:srgbClr val="FF0000"/>
                </a:solidFill>
                <a:latin typeface="Arial" panose="020B0604020202020204" pitchFamily="34" charset="0"/>
                <a:cs typeface="Arial" panose="020B0604020202020204" pitchFamily="34" charset="0"/>
              </a:rPr>
              <a:t>. </a:t>
            </a:r>
          </a:p>
          <a:p>
            <a:pPr marL="342891" indent="-342891" algn="just" defTabSz="554478">
              <a:buFont typeface="+mj-lt"/>
              <a:buAutoNum type="arabicPeriod"/>
              <a:defRPr/>
            </a:pPr>
            <a:r>
              <a:rPr lang="en-US" sz="1100" dirty="0">
                <a:solidFill>
                  <a:prstClr val="black"/>
                </a:solidFill>
                <a:latin typeface="Arial" panose="020B0604020202020204" pitchFamily="34" charset="0"/>
                <a:cs typeface="Arial" panose="020B0604020202020204" pitchFamily="34" charset="0"/>
              </a:rPr>
              <a:t>Once consultation has closed, Workgroup assess the responses. The Workgroup will then vote** on whether the baseline or proposals best achieve the Applicable Objectives.</a:t>
            </a:r>
          </a:p>
          <a:p>
            <a:pPr marL="342891" indent="-342891" algn="just" defTabSz="554478">
              <a:buFont typeface="+mj-lt"/>
              <a:buAutoNum type="arabicPeriod"/>
              <a:defRPr/>
            </a:pPr>
            <a:r>
              <a:rPr lang="en-US" sz="1100" dirty="0">
                <a:solidFill>
                  <a:prstClr val="black"/>
                </a:solidFill>
                <a:latin typeface="Arial" panose="020B0604020202020204" pitchFamily="34" charset="0"/>
                <a:cs typeface="Arial" panose="020B0604020202020204" pitchFamily="34" charset="0"/>
              </a:rPr>
              <a:t>Workgroup Report is submitted to the Panel, who are asked to confirm that all of the terms of reference have been met and approve to be issued for Code Administrator Consultation.</a:t>
            </a:r>
            <a:endParaRPr lang="en-GB" sz="1100" dirty="0">
              <a:solidFill>
                <a:prstClr val="black"/>
              </a:solidFill>
              <a:latin typeface="Arial" panose="020B0604020202020204" pitchFamily="34" charset="0"/>
              <a:cs typeface="Arial" panose="020B0604020202020204" pitchFamily="34" charset="0"/>
            </a:endParaRPr>
          </a:p>
        </p:txBody>
      </p:sp>
      <p:sp>
        <p:nvSpPr>
          <p:cNvPr id="5" name="TextBox 4"/>
          <p:cNvSpPr txBox="1"/>
          <p:nvPr/>
        </p:nvSpPr>
        <p:spPr>
          <a:xfrm>
            <a:off x="5978829" y="1980130"/>
            <a:ext cx="2411988" cy="218393"/>
          </a:xfrm>
          <a:prstGeom prst="rect">
            <a:avLst/>
          </a:prstGeom>
          <a:noFill/>
        </p:spPr>
        <p:txBody>
          <a:bodyPr wrap="square" rtlCol="0">
            <a:spAutoFit/>
          </a:bodyPr>
          <a:lstStyle/>
          <a:p>
            <a:pPr algn="ctr" defTabSz="554478">
              <a:defRPr/>
            </a:pPr>
            <a:r>
              <a:rPr lang="en-GB" sz="819" dirty="0">
                <a:solidFill>
                  <a:srgbClr val="009DDC"/>
                </a:solidFill>
                <a:latin typeface="Arial" panose="020B0604020202020204" pitchFamily="34" charset="0"/>
                <a:cs typeface="Arial" panose="020B0604020202020204" pitchFamily="34" charset="0"/>
              </a:rPr>
              <a:t>SUMMARY</a:t>
            </a:r>
          </a:p>
        </p:txBody>
      </p:sp>
      <p:sp>
        <p:nvSpPr>
          <p:cNvPr id="31" name="Circular Arrow 30"/>
          <p:cNvSpPr/>
          <p:nvPr/>
        </p:nvSpPr>
        <p:spPr>
          <a:xfrm rot="20104573">
            <a:off x="3948685" y="351544"/>
            <a:ext cx="6480000" cy="6480000"/>
          </a:xfrm>
          <a:prstGeom prst="circularArrow">
            <a:avLst>
              <a:gd name="adj1" fmla="val 12500"/>
              <a:gd name="adj2" fmla="val 1069427"/>
              <a:gd name="adj3" fmla="val 20457681"/>
              <a:gd name="adj4" fmla="val 14566112"/>
              <a:gd name="adj5" fmla="val 12500"/>
            </a:avLst>
          </a:prstGeom>
          <a:solidFill>
            <a:srgbClr val="009D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black"/>
              </a:solidFill>
              <a:latin typeface="Arial" panose="020B0604020202020204" pitchFamily="34" charset="0"/>
              <a:cs typeface="Arial" panose="020B0604020202020204" pitchFamily="34" charset="0"/>
            </a:endParaRPr>
          </a:p>
        </p:txBody>
      </p:sp>
      <p:sp>
        <p:nvSpPr>
          <p:cNvPr id="22" name="Rounded Rectangle 21"/>
          <p:cNvSpPr/>
          <p:nvPr/>
        </p:nvSpPr>
        <p:spPr>
          <a:xfrm>
            <a:off x="5187093" y="1003492"/>
            <a:ext cx="1192656" cy="829504"/>
          </a:xfrm>
          <a:prstGeom prst="roundRect">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Meet with a Workgroup</a:t>
            </a:r>
          </a:p>
        </p:txBody>
      </p:sp>
      <p:sp>
        <p:nvSpPr>
          <p:cNvPr id="29" name="Oval 28"/>
          <p:cNvSpPr/>
          <p:nvPr/>
        </p:nvSpPr>
        <p:spPr>
          <a:xfrm>
            <a:off x="5296133" y="483744"/>
            <a:ext cx="579564" cy="5796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2</a:t>
            </a:r>
          </a:p>
        </p:txBody>
      </p:sp>
      <p:sp>
        <p:nvSpPr>
          <p:cNvPr id="34" name="Rounded Rectangle 33"/>
          <p:cNvSpPr/>
          <p:nvPr/>
        </p:nvSpPr>
        <p:spPr>
          <a:xfrm>
            <a:off x="6520003" y="768240"/>
            <a:ext cx="1337367" cy="720080"/>
          </a:xfrm>
          <a:prstGeom prst="roundRect">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Workgroup Consultation published </a:t>
            </a:r>
          </a:p>
        </p:txBody>
      </p:sp>
      <p:sp>
        <p:nvSpPr>
          <p:cNvPr id="36" name="Oval 35"/>
          <p:cNvSpPr/>
          <p:nvPr/>
        </p:nvSpPr>
        <p:spPr>
          <a:xfrm>
            <a:off x="6877179" y="260648"/>
            <a:ext cx="579564" cy="5796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3</a:t>
            </a:r>
          </a:p>
        </p:txBody>
      </p:sp>
      <p:sp>
        <p:nvSpPr>
          <p:cNvPr id="37" name="Rounded Rectangle 36"/>
          <p:cNvSpPr/>
          <p:nvPr/>
        </p:nvSpPr>
        <p:spPr>
          <a:xfrm>
            <a:off x="7963927" y="1011654"/>
            <a:ext cx="1265359" cy="821345"/>
          </a:xfrm>
          <a:prstGeom prst="roundRect">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Assess Consultation Responses (and vote)</a:t>
            </a:r>
          </a:p>
        </p:txBody>
      </p:sp>
      <p:sp>
        <p:nvSpPr>
          <p:cNvPr id="41" name="Oval 40"/>
          <p:cNvSpPr/>
          <p:nvPr/>
        </p:nvSpPr>
        <p:spPr>
          <a:xfrm>
            <a:off x="8539991" y="483744"/>
            <a:ext cx="579564" cy="5796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4</a:t>
            </a:r>
          </a:p>
        </p:txBody>
      </p:sp>
      <p:sp>
        <p:nvSpPr>
          <p:cNvPr id="42" name="Rounded Rectangle 41"/>
          <p:cNvSpPr/>
          <p:nvPr/>
        </p:nvSpPr>
        <p:spPr>
          <a:xfrm>
            <a:off x="8570777" y="1924994"/>
            <a:ext cx="1337367" cy="711921"/>
          </a:xfrm>
          <a:prstGeom prst="roundRect">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Submit report to Panel</a:t>
            </a:r>
          </a:p>
        </p:txBody>
      </p:sp>
      <p:sp>
        <p:nvSpPr>
          <p:cNvPr id="43" name="Oval 42"/>
          <p:cNvSpPr/>
          <p:nvPr/>
        </p:nvSpPr>
        <p:spPr>
          <a:xfrm>
            <a:off x="9408370" y="1481248"/>
            <a:ext cx="579564" cy="5796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5</a:t>
            </a:r>
          </a:p>
        </p:txBody>
      </p:sp>
      <p:sp>
        <p:nvSpPr>
          <p:cNvPr id="73" name="Rounded Rectangle 72"/>
          <p:cNvSpPr/>
          <p:nvPr/>
        </p:nvSpPr>
        <p:spPr>
          <a:xfrm>
            <a:off x="4540078" y="1916914"/>
            <a:ext cx="1335617" cy="837711"/>
          </a:xfrm>
          <a:prstGeom prst="roundRect">
            <a:avLst/>
          </a:prstGeom>
          <a:solidFill>
            <a:srgbClr val="009DDC">
              <a:alpha val="9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Proposal Presented to the Panel</a:t>
            </a:r>
          </a:p>
        </p:txBody>
      </p:sp>
      <p:sp>
        <p:nvSpPr>
          <p:cNvPr id="74" name="Oval 73"/>
          <p:cNvSpPr/>
          <p:nvPr/>
        </p:nvSpPr>
        <p:spPr>
          <a:xfrm>
            <a:off x="4364310" y="1481248"/>
            <a:ext cx="579564" cy="5796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1</a:t>
            </a:r>
          </a:p>
        </p:txBody>
      </p:sp>
      <p:sp>
        <p:nvSpPr>
          <p:cNvPr id="52" name="Rounded Rectangle 51"/>
          <p:cNvSpPr/>
          <p:nvPr/>
        </p:nvSpPr>
        <p:spPr>
          <a:xfrm>
            <a:off x="1636754" y="1446574"/>
            <a:ext cx="2304964" cy="2616057"/>
          </a:xfrm>
          <a:prstGeom prst="roundRect">
            <a:avLst>
              <a:gd name="adj" fmla="val 6170"/>
            </a:avLst>
          </a:prstGeom>
          <a:solidFill>
            <a:srgbClr val="009DDC"/>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53" name="Rounded Rectangle 52"/>
          <p:cNvSpPr/>
          <p:nvPr/>
        </p:nvSpPr>
        <p:spPr>
          <a:xfrm>
            <a:off x="1852068" y="1446574"/>
            <a:ext cx="2082984" cy="523220"/>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009DDC"/>
                </a:solidFill>
                <a:latin typeface="Arial" panose="020B0604020202020204" pitchFamily="34" charset="0"/>
                <a:cs typeface="Arial" panose="020B0604020202020204" pitchFamily="34" charset="0"/>
              </a:rPr>
              <a:t>National Grid ESO Representative</a:t>
            </a:r>
          </a:p>
        </p:txBody>
      </p:sp>
      <p:sp>
        <p:nvSpPr>
          <p:cNvPr id="54" name="Rounded Rectangle 53"/>
          <p:cNvSpPr/>
          <p:nvPr/>
        </p:nvSpPr>
        <p:spPr>
          <a:xfrm>
            <a:off x="1852776" y="1969794"/>
            <a:ext cx="2082984" cy="523220"/>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009DDC"/>
                </a:solidFill>
                <a:latin typeface="Arial" panose="020B0604020202020204" pitchFamily="34" charset="0"/>
                <a:cs typeface="Arial" panose="020B0604020202020204" pitchFamily="34" charset="0"/>
              </a:rPr>
              <a:t>Party/User</a:t>
            </a:r>
          </a:p>
        </p:txBody>
      </p:sp>
      <p:sp>
        <p:nvSpPr>
          <p:cNvPr id="55" name="Rounded Rectangle 54"/>
          <p:cNvSpPr/>
          <p:nvPr/>
        </p:nvSpPr>
        <p:spPr>
          <a:xfrm>
            <a:off x="1852068" y="2493014"/>
            <a:ext cx="2082984" cy="523220"/>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009DDC"/>
                </a:solidFill>
                <a:latin typeface="Arial" panose="020B0604020202020204" pitchFamily="34" charset="0"/>
                <a:cs typeface="Arial" panose="020B0604020202020204" pitchFamily="34" charset="0"/>
              </a:rPr>
              <a:t>Workgroup Chair</a:t>
            </a:r>
          </a:p>
        </p:txBody>
      </p:sp>
      <p:sp>
        <p:nvSpPr>
          <p:cNvPr id="56" name="Rounded Rectangle 55"/>
          <p:cNvSpPr/>
          <p:nvPr/>
        </p:nvSpPr>
        <p:spPr>
          <a:xfrm>
            <a:off x="1852068" y="3016234"/>
            <a:ext cx="2082984" cy="523220"/>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009DDC"/>
                </a:solidFill>
                <a:latin typeface="Arial" panose="020B0604020202020204" pitchFamily="34" charset="0"/>
                <a:cs typeface="Arial" panose="020B0604020202020204" pitchFamily="34" charset="0"/>
              </a:rPr>
              <a:t>Workgroup Member</a:t>
            </a:r>
          </a:p>
        </p:txBody>
      </p:sp>
      <p:sp>
        <p:nvSpPr>
          <p:cNvPr id="57" name="Rounded Rectangle 56"/>
          <p:cNvSpPr/>
          <p:nvPr/>
        </p:nvSpPr>
        <p:spPr>
          <a:xfrm>
            <a:off x="1856945" y="4089754"/>
            <a:ext cx="2078107" cy="523220"/>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009DDC"/>
                </a:solidFill>
                <a:latin typeface="Arial" panose="020B0604020202020204" pitchFamily="34" charset="0"/>
                <a:cs typeface="Arial" panose="020B0604020202020204" pitchFamily="34" charset="0"/>
              </a:rPr>
              <a:t>Panel</a:t>
            </a:r>
          </a:p>
        </p:txBody>
      </p:sp>
      <p:sp>
        <p:nvSpPr>
          <p:cNvPr id="59" name="Rounded Rectangle 58"/>
          <p:cNvSpPr/>
          <p:nvPr/>
        </p:nvSpPr>
        <p:spPr>
          <a:xfrm>
            <a:off x="1852776" y="3539411"/>
            <a:ext cx="2082984" cy="523220"/>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9D8D85"/>
                </a:solidFill>
                <a:latin typeface="Arial" panose="020B0604020202020204" pitchFamily="34" charset="0"/>
                <a:cs typeface="Arial" panose="020B0604020202020204" pitchFamily="34" charset="0"/>
              </a:rPr>
              <a:t>Code Administrator </a:t>
            </a:r>
          </a:p>
        </p:txBody>
      </p:sp>
      <p:sp>
        <p:nvSpPr>
          <p:cNvPr id="60" name="Rounded Rectangle 59"/>
          <p:cNvSpPr/>
          <p:nvPr/>
        </p:nvSpPr>
        <p:spPr>
          <a:xfrm rot="16200000">
            <a:off x="1751973" y="4185246"/>
            <a:ext cx="523220" cy="332236"/>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61" name="Rounded Rectangle 60"/>
          <p:cNvSpPr/>
          <p:nvPr/>
        </p:nvSpPr>
        <p:spPr>
          <a:xfrm>
            <a:off x="1855757" y="4633974"/>
            <a:ext cx="2077028" cy="523220"/>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9D8D85"/>
                </a:solidFill>
                <a:latin typeface="Arial" panose="020B0604020202020204" pitchFamily="34" charset="0"/>
                <a:cs typeface="Arial" panose="020B0604020202020204" pitchFamily="34" charset="0"/>
              </a:rPr>
              <a:t>Ofgem</a:t>
            </a:r>
          </a:p>
        </p:txBody>
      </p:sp>
      <p:sp>
        <p:nvSpPr>
          <p:cNvPr id="64" name="Rounded Rectangle 63"/>
          <p:cNvSpPr/>
          <p:nvPr/>
        </p:nvSpPr>
        <p:spPr>
          <a:xfrm rot="16200000">
            <a:off x="1752713" y="4729466"/>
            <a:ext cx="523220" cy="332236"/>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67" name="Rounded Rectangle 66"/>
          <p:cNvSpPr/>
          <p:nvPr/>
        </p:nvSpPr>
        <p:spPr>
          <a:xfrm rot="16200000">
            <a:off x="1752038" y="3634903"/>
            <a:ext cx="523220" cy="332236"/>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68" name="Rounded Rectangle 67"/>
          <p:cNvSpPr/>
          <p:nvPr/>
        </p:nvSpPr>
        <p:spPr>
          <a:xfrm rot="16200000">
            <a:off x="1752038" y="3111683"/>
            <a:ext cx="523220" cy="332236"/>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0" name="Rounded Rectangle 69"/>
          <p:cNvSpPr/>
          <p:nvPr/>
        </p:nvSpPr>
        <p:spPr>
          <a:xfrm rot="16200000">
            <a:off x="1752038" y="2588506"/>
            <a:ext cx="523220" cy="332236"/>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5" name="Rounded Rectangle 74"/>
          <p:cNvSpPr/>
          <p:nvPr/>
        </p:nvSpPr>
        <p:spPr>
          <a:xfrm rot="16200000">
            <a:off x="1749345" y="2065286"/>
            <a:ext cx="523220" cy="332236"/>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6" name="Rounded Rectangle 75"/>
          <p:cNvSpPr/>
          <p:nvPr/>
        </p:nvSpPr>
        <p:spPr>
          <a:xfrm rot="16200000">
            <a:off x="1747641" y="1542066"/>
            <a:ext cx="523220" cy="332236"/>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7" name="Rounded Rectangle 76"/>
          <p:cNvSpPr/>
          <p:nvPr/>
        </p:nvSpPr>
        <p:spPr>
          <a:xfrm rot="16200000">
            <a:off x="426613" y="2636467"/>
            <a:ext cx="2616056" cy="236271"/>
          </a:xfrm>
          <a:prstGeom prst="roundRect">
            <a:avLst>
              <a:gd name="adj" fmla="val 3122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Workgroup</a:t>
            </a:r>
          </a:p>
        </p:txBody>
      </p:sp>
      <p:sp>
        <p:nvSpPr>
          <p:cNvPr id="79" name="Rounded Rectangle 78">
            <a:hlinkClick r:id="" action="ppaction://noaction"/>
          </p:cNvPr>
          <p:cNvSpPr/>
          <p:nvPr/>
        </p:nvSpPr>
        <p:spPr>
          <a:xfrm>
            <a:off x="1600942" y="1451692"/>
            <a:ext cx="242191" cy="259433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80" name="Rounded Rectangle 79">
            <a:hlinkClick r:id="" action="ppaction://noaction"/>
          </p:cNvPr>
          <p:cNvSpPr/>
          <p:nvPr/>
        </p:nvSpPr>
        <p:spPr>
          <a:xfrm>
            <a:off x="2702707" y="552579"/>
            <a:ext cx="1798191" cy="54226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82" name="Rounded Rectangle 81">
            <a:hlinkClick r:id="" action="ppaction://noaction"/>
          </p:cNvPr>
          <p:cNvSpPr/>
          <p:nvPr/>
        </p:nvSpPr>
        <p:spPr>
          <a:xfrm>
            <a:off x="2137571" y="3009239"/>
            <a:ext cx="1798191" cy="54226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83" name="Rounded Rectangle 82">
            <a:hlinkClick r:id="" action="ppaction://noaction"/>
          </p:cNvPr>
          <p:cNvSpPr/>
          <p:nvPr/>
        </p:nvSpPr>
        <p:spPr>
          <a:xfrm>
            <a:off x="2129345" y="3539454"/>
            <a:ext cx="1798191" cy="54226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84" name="Rounded Rectangle 83">
            <a:hlinkClick r:id="" action="ppaction://noaction"/>
          </p:cNvPr>
          <p:cNvSpPr/>
          <p:nvPr/>
        </p:nvSpPr>
        <p:spPr>
          <a:xfrm>
            <a:off x="1856945" y="1422323"/>
            <a:ext cx="291187" cy="209106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85" name="Rounded Rectangle 84">
            <a:hlinkClick r:id="rId2" action="ppaction://hlinksldjump"/>
          </p:cNvPr>
          <p:cNvSpPr/>
          <p:nvPr/>
        </p:nvSpPr>
        <p:spPr>
          <a:xfrm>
            <a:off x="1847529" y="3539452"/>
            <a:ext cx="283243" cy="5167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87" name="Rounded Rectangle 86">
            <a:hlinkClick r:id="rId2" action="ppaction://hlinksldjump"/>
          </p:cNvPr>
          <p:cNvSpPr/>
          <p:nvPr/>
        </p:nvSpPr>
        <p:spPr>
          <a:xfrm>
            <a:off x="1886621" y="4633972"/>
            <a:ext cx="283243" cy="5167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2" name="TextBox 1"/>
          <p:cNvSpPr txBox="1"/>
          <p:nvPr/>
        </p:nvSpPr>
        <p:spPr>
          <a:xfrm>
            <a:off x="239349" y="5253203"/>
            <a:ext cx="4658967" cy="152817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defRPr/>
            </a:pPr>
            <a:r>
              <a:rPr lang="en-GB" sz="1333" dirty="0">
                <a:solidFill>
                  <a:srgbClr val="454545"/>
                </a:solidFill>
              </a:rPr>
              <a:t>*Steps 2-5 only apply if Panel determine that a Workgroup is needed</a:t>
            </a:r>
          </a:p>
          <a:p>
            <a:pPr>
              <a:defRPr/>
            </a:pPr>
            <a:endParaRPr lang="en-GB" sz="1333" dirty="0">
              <a:solidFill>
                <a:srgbClr val="454545"/>
              </a:solidFill>
              <a:latin typeface="Arial" panose="020B0604020202020204"/>
            </a:endParaRPr>
          </a:p>
          <a:p>
            <a:pPr defTabSz="554478">
              <a:defRPr/>
            </a:pPr>
            <a:r>
              <a:rPr lang="en-GB" sz="1333" dirty="0">
                <a:solidFill>
                  <a:srgbClr val="454545"/>
                </a:solidFill>
                <a:latin typeface="Arial" panose="020B0604020202020204"/>
              </a:rPr>
              <a:t>**For any alternative proposals the WG will vote on a) whether it is better than the baseline and b) whether it is better than the Original before voting on option they think is best</a:t>
            </a:r>
          </a:p>
        </p:txBody>
      </p:sp>
    </p:spTree>
    <p:extLst>
      <p:ext uri="{BB962C8B-B14F-4D97-AF65-F5344CB8AC3E}">
        <p14:creationId xmlns:p14="http://schemas.microsoft.com/office/powerpoint/2010/main" val="516254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Oval 96"/>
          <p:cNvSpPr/>
          <p:nvPr/>
        </p:nvSpPr>
        <p:spPr>
          <a:xfrm>
            <a:off x="4322643" y="768242"/>
            <a:ext cx="5688632" cy="5674124"/>
          </a:xfrm>
          <a:prstGeom prst="ellipse">
            <a:avLst/>
          </a:prstGeom>
          <a:noFill/>
          <a:ln w="50800">
            <a:solidFill>
              <a:srgbClr val="78A2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30" name="Circular Arrow 29"/>
          <p:cNvSpPr/>
          <p:nvPr/>
        </p:nvSpPr>
        <p:spPr>
          <a:xfrm rot="5788657">
            <a:off x="3951683" y="348579"/>
            <a:ext cx="6480000" cy="6480000"/>
          </a:xfrm>
          <a:prstGeom prst="circularArrow">
            <a:avLst>
              <a:gd name="adj1" fmla="val 12500"/>
              <a:gd name="adj2" fmla="val 1069427"/>
              <a:gd name="adj3" fmla="val 20457681"/>
              <a:gd name="adj4" fmla="val 14566112"/>
              <a:gd name="adj5" fmla="val 12500"/>
            </a:avLst>
          </a:prstGeom>
          <a:solidFill>
            <a:srgbClr val="78A2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black"/>
              </a:solidFill>
              <a:latin typeface="Arial" panose="020B0604020202020204" pitchFamily="34" charset="0"/>
              <a:cs typeface="Arial" panose="020B0604020202020204" pitchFamily="34" charset="0"/>
            </a:endParaRPr>
          </a:p>
        </p:txBody>
      </p:sp>
      <p:sp>
        <p:nvSpPr>
          <p:cNvPr id="35" name="Rounded Rectangle 34"/>
          <p:cNvSpPr/>
          <p:nvPr/>
        </p:nvSpPr>
        <p:spPr>
          <a:xfrm>
            <a:off x="394299" y="257917"/>
            <a:ext cx="11366331" cy="480524"/>
          </a:xfrm>
          <a:prstGeom prst="roundRect">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54478">
              <a:defRPr/>
            </a:pPr>
            <a:r>
              <a:rPr lang="en-GB" sz="1867" dirty="0">
                <a:solidFill>
                  <a:prstClr val="white"/>
                </a:solidFill>
                <a:latin typeface="Arial" panose="020B0604020202020204" pitchFamily="34" charset="0"/>
                <a:cs typeface="Arial" panose="020B0604020202020204" pitchFamily="34" charset="0"/>
              </a:rPr>
              <a:t>Code Administrator</a:t>
            </a:r>
          </a:p>
        </p:txBody>
      </p:sp>
      <p:sp>
        <p:nvSpPr>
          <p:cNvPr id="22" name="Rounded Rectangle 21"/>
          <p:cNvSpPr/>
          <p:nvPr/>
        </p:nvSpPr>
        <p:spPr>
          <a:xfrm>
            <a:off x="8253776" y="5085184"/>
            <a:ext cx="1511133" cy="720080"/>
          </a:xfrm>
          <a:prstGeom prst="roundRect">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Draft Final Report for Industry</a:t>
            </a:r>
          </a:p>
        </p:txBody>
      </p:sp>
      <p:sp>
        <p:nvSpPr>
          <p:cNvPr id="23" name="Rounded Rectangle 22"/>
          <p:cNvSpPr/>
          <p:nvPr/>
        </p:nvSpPr>
        <p:spPr>
          <a:xfrm>
            <a:off x="9077364" y="3893952"/>
            <a:ext cx="1479632" cy="831192"/>
          </a:xfrm>
          <a:prstGeom prst="roundRect">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Code Administrator Consultation</a:t>
            </a:r>
          </a:p>
        </p:txBody>
      </p:sp>
      <p:sp>
        <p:nvSpPr>
          <p:cNvPr id="24" name="Oval 23"/>
          <p:cNvSpPr/>
          <p:nvPr/>
        </p:nvSpPr>
        <p:spPr>
          <a:xfrm>
            <a:off x="10056442" y="3645024"/>
            <a:ext cx="579564" cy="579600"/>
          </a:xfrm>
          <a:prstGeom prst="ellipse">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6</a:t>
            </a:r>
          </a:p>
        </p:txBody>
      </p:sp>
      <p:sp>
        <p:nvSpPr>
          <p:cNvPr id="29" name="Oval 28"/>
          <p:cNvSpPr/>
          <p:nvPr/>
        </p:nvSpPr>
        <p:spPr>
          <a:xfrm>
            <a:off x="9401370" y="5373216"/>
            <a:ext cx="579564" cy="579600"/>
          </a:xfrm>
          <a:prstGeom prst="ellipse">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7</a:t>
            </a:r>
          </a:p>
        </p:txBody>
      </p:sp>
      <p:sp>
        <p:nvSpPr>
          <p:cNvPr id="34" name="Rounded Rectangle 33"/>
          <p:cNvSpPr/>
          <p:nvPr/>
        </p:nvSpPr>
        <p:spPr>
          <a:xfrm>
            <a:off x="6856390" y="5949280"/>
            <a:ext cx="1468361" cy="720080"/>
          </a:xfrm>
          <a:prstGeom prst="roundRect">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Panel Vote</a:t>
            </a:r>
          </a:p>
        </p:txBody>
      </p:sp>
      <p:sp>
        <p:nvSpPr>
          <p:cNvPr id="36" name="Oval 35"/>
          <p:cNvSpPr/>
          <p:nvPr/>
        </p:nvSpPr>
        <p:spPr>
          <a:xfrm>
            <a:off x="7964710" y="6237312"/>
            <a:ext cx="579564" cy="579600"/>
          </a:xfrm>
          <a:prstGeom prst="ellipse">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8</a:t>
            </a:r>
          </a:p>
        </p:txBody>
      </p:sp>
      <p:sp>
        <p:nvSpPr>
          <p:cNvPr id="40" name="TextBox 39"/>
          <p:cNvSpPr txBox="1"/>
          <p:nvPr/>
        </p:nvSpPr>
        <p:spPr>
          <a:xfrm>
            <a:off x="5148910" y="2251086"/>
            <a:ext cx="3849445" cy="2677656"/>
          </a:xfrm>
          <a:prstGeom prst="rect">
            <a:avLst/>
          </a:prstGeom>
          <a:noFill/>
        </p:spPr>
        <p:txBody>
          <a:bodyPr wrap="square" rtlCol="0">
            <a:spAutoFit/>
          </a:bodyPr>
          <a:lstStyle/>
          <a:p>
            <a:pPr marL="342891" indent="-342891" defTabSz="554478">
              <a:buFont typeface="+mj-lt"/>
              <a:buAutoNum type="arabicPeriod" startAt="6"/>
              <a:defRPr/>
            </a:pPr>
            <a:r>
              <a:rPr lang="en-US" sz="1400" dirty="0">
                <a:solidFill>
                  <a:prstClr val="black"/>
                </a:solidFill>
                <a:latin typeface="Arial" panose="020B0604020202020204" pitchFamily="34" charset="0"/>
                <a:cs typeface="Arial" panose="020B0604020202020204" pitchFamily="34" charset="0"/>
              </a:rPr>
              <a:t>At this stage the Code Administrator gathers views and data from the wider industry on the final proposal and alternatives. Typically 15 working days. </a:t>
            </a:r>
          </a:p>
          <a:p>
            <a:pPr marL="342891" indent="-342891" defTabSz="554478">
              <a:buFont typeface="+mj-lt"/>
              <a:buAutoNum type="arabicPeriod" startAt="6"/>
              <a:defRPr/>
            </a:pPr>
            <a:r>
              <a:rPr lang="en-US" sz="1400" dirty="0">
                <a:solidFill>
                  <a:prstClr val="black"/>
                </a:solidFill>
                <a:latin typeface="Arial" panose="020B0604020202020204" pitchFamily="34" charset="0"/>
                <a:cs typeface="Arial" panose="020B0604020202020204" pitchFamily="34" charset="0"/>
              </a:rPr>
              <a:t>The Code Administrator Consultation responses are added to the Workgroup report, which is then published.</a:t>
            </a:r>
          </a:p>
          <a:p>
            <a:pPr marL="342891" indent="-342891" defTabSz="554478">
              <a:buFont typeface="+mj-lt"/>
              <a:buAutoNum type="arabicPeriod" startAt="6"/>
              <a:defRPr/>
            </a:pPr>
            <a:r>
              <a:rPr lang="en-US" sz="1400" dirty="0">
                <a:solidFill>
                  <a:prstClr val="black"/>
                </a:solidFill>
                <a:latin typeface="Arial" panose="020B0604020202020204" pitchFamily="34" charset="0"/>
                <a:cs typeface="Arial" panose="020B0604020202020204" pitchFamily="34" charset="0"/>
              </a:rPr>
              <a:t>The  Panel will vote on whether the proposal and any alternatives better facilitate the objectives compared to baseline. The proposal will then be recommended for submission to Ofgem.</a:t>
            </a:r>
            <a:endParaRPr lang="en-GB" sz="1400" dirty="0">
              <a:solidFill>
                <a:prstClr val="black"/>
              </a:solidFill>
              <a:latin typeface="Arial" panose="020B0604020202020204" pitchFamily="34" charset="0"/>
              <a:cs typeface="Arial" panose="020B0604020202020204" pitchFamily="34" charset="0"/>
            </a:endParaRPr>
          </a:p>
        </p:txBody>
      </p:sp>
      <p:sp>
        <p:nvSpPr>
          <p:cNvPr id="5" name="TextBox 4"/>
          <p:cNvSpPr txBox="1"/>
          <p:nvPr/>
        </p:nvSpPr>
        <p:spPr>
          <a:xfrm>
            <a:off x="6023994" y="900010"/>
            <a:ext cx="2411988" cy="218393"/>
          </a:xfrm>
          <a:prstGeom prst="rect">
            <a:avLst/>
          </a:prstGeom>
          <a:noFill/>
        </p:spPr>
        <p:txBody>
          <a:bodyPr wrap="square" rtlCol="0">
            <a:spAutoFit/>
          </a:bodyPr>
          <a:lstStyle/>
          <a:p>
            <a:pPr algn="ctr" defTabSz="554478">
              <a:defRPr/>
            </a:pPr>
            <a:r>
              <a:rPr lang="en-GB" sz="819" dirty="0">
                <a:solidFill>
                  <a:srgbClr val="78A22F"/>
                </a:solidFill>
                <a:latin typeface="Arial" panose="020B0604020202020204" pitchFamily="34" charset="0"/>
                <a:cs typeface="Arial" panose="020B0604020202020204" pitchFamily="34" charset="0"/>
              </a:rPr>
              <a:t>SUMMARY</a:t>
            </a:r>
          </a:p>
        </p:txBody>
      </p:sp>
      <p:sp>
        <p:nvSpPr>
          <p:cNvPr id="57" name="Rounded Rectangle 56"/>
          <p:cNvSpPr/>
          <p:nvPr/>
        </p:nvSpPr>
        <p:spPr>
          <a:xfrm>
            <a:off x="1636754" y="1446574"/>
            <a:ext cx="2304964" cy="2616057"/>
          </a:xfrm>
          <a:prstGeom prst="roundRect">
            <a:avLst>
              <a:gd name="adj" fmla="val 6170"/>
            </a:avLst>
          </a:prstGeom>
          <a:solidFill>
            <a:srgbClr val="9D8D85"/>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58" name="Rounded Rectangle 57"/>
          <p:cNvSpPr/>
          <p:nvPr/>
        </p:nvSpPr>
        <p:spPr>
          <a:xfrm>
            <a:off x="1852068" y="1446574"/>
            <a:ext cx="2082984" cy="523220"/>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9D8D85"/>
                </a:solidFill>
                <a:latin typeface="Arial" panose="020B0604020202020204" pitchFamily="34" charset="0"/>
                <a:cs typeface="Arial" panose="020B0604020202020204" pitchFamily="34" charset="0"/>
              </a:rPr>
              <a:t>National Grid ESO Representative</a:t>
            </a:r>
          </a:p>
        </p:txBody>
      </p:sp>
      <p:sp>
        <p:nvSpPr>
          <p:cNvPr id="59" name="Rounded Rectangle 58"/>
          <p:cNvSpPr/>
          <p:nvPr/>
        </p:nvSpPr>
        <p:spPr>
          <a:xfrm>
            <a:off x="1852776" y="1969794"/>
            <a:ext cx="2082984" cy="523220"/>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9D8D85"/>
                </a:solidFill>
                <a:latin typeface="Arial" panose="020B0604020202020204" pitchFamily="34" charset="0"/>
                <a:cs typeface="Arial" panose="020B0604020202020204" pitchFamily="34" charset="0"/>
              </a:rPr>
              <a:t>Party/User</a:t>
            </a:r>
          </a:p>
        </p:txBody>
      </p:sp>
      <p:sp>
        <p:nvSpPr>
          <p:cNvPr id="60" name="Rounded Rectangle 59"/>
          <p:cNvSpPr/>
          <p:nvPr/>
        </p:nvSpPr>
        <p:spPr>
          <a:xfrm>
            <a:off x="1852068" y="2493014"/>
            <a:ext cx="2082984" cy="523220"/>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9D8D85"/>
                </a:solidFill>
                <a:latin typeface="Arial" panose="020B0604020202020204" pitchFamily="34" charset="0"/>
                <a:cs typeface="Arial" panose="020B0604020202020204" pitchFamily="34" charset="0"/>
              </a:rPr>
              <a:t>Workgroup Chair</a:t>
            </a:r>
          </a:p>
        </p:txBody>
      </p:sp>
      <p:sp>
        <p:nvSpPr>
          <p:cNvPr id="61" name="Rounded Rectangle 60"/>
          <p:cNvSpPr/>
          <p:nvPr/>
        </p:nvSpPr>
        <p:spPr>
          <a:xfrm>
            <a:off x="1852068" y="3016234"/>
            <a:ext cx="2082984" cy="523220"/>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9D8D85"/>
                </a:solidFill>
                <a:latin typeface="Arial" panose="020B0604020202020204" pitchFamily="34" charset="0"/>
                <a:cs typeface="Arial" panose="020B0604020202020204" pitchFamily="34" charset="0"/>
              </a:rPr>
              <a:t>Workgroup Member</a:t>
            </a:r>
          </a:p>
        </p:txBody>
      </p:sp>
      <p:sp>
        <p:nvSpPr>
          <p:cNvPr id="64" name="Rounded Rectangle 63"/>
          <p:cNvSpPr/>
          <p:nvPr/>
        </p:nvSpPr>
        <p:spPr>
          <a:xfrm>
            <a:off x="1856945" y="4089754"/>
            <a:ext cx="2078107" cy="523220"/>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9D8D85"/>
                </a:solidFill>
                <a:latin typeface="Arial" panose="020B0604020202020204" pitchFamily="34" charset="0"/>
                <a:cs typeface="Arial" panose="020B0604020202020204" pitchFamily="34" charset="0"/>
              </a:rPr>
              <a:t>Panel</a:t>
            </a:r>
          </a:p>
        </p:txBody>
      </p:sp>
      <p:sp>
        <p:nvSpPr>
          <p:cNvPr id="66" name="Rounded Rectangle 65"/>
          <p:cNvSpPr/>
          <p:nvPr/>
        </p:nvSpPr>
        <p:spPr>
          <a:xfrm>
            <a:off x="1852776" y="3539411"/>
            <a:ext cx="2082984" cy="523220"/>
          </a:xfrm>
          <a:prstGeom prst="roundRect">
            <a:avLst>
              <a:gd name="adj" fmla="val 26200"/>
            </a:avLst>
          </a:prstGeom>
          <a:solidFill>
            <a:schemeClr val="bg1"/>
          </a:solidFill>
          <a:ln>
            <a:solidFill>
              <a:srgbClr val="78A2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78A22F"/>
                </a:solidFill>
                <a:latin typeface="Arial" panose="020B0604020202020204" pitchFamily="34" charset="0"/>
                <a:cs typeface="Arial" panose="020B0604020202020204" pitchFamily="34" charset="0"/>
              </a:rPr>
              <a:t>Code Administrator </a:t>
            </a:r>
          </a:p>
        </p:txBody>
      </p:sp>
      <p:sp>
        <p:nvSpPr>
          <p:cNvPr id="67" name="Rounded Rectangle 66"/>
          <p:cNvSpPr/>
          <p:nvPr/>
        </p:nvSpPr>
        <p:spPr>
          <a:xfrm rot="16200000">
            <a:off x="1751973" y="4185246"/>
            <a:ext cx="523220" cy="332236"/>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68" name="Rounded Rectangle 67"/>
          <p:cNvSpPr/>
          <p:nvPr/>
        </p:nvSpPr>
        <p:spPr>
          <a:xfrm>
            <a:off x="1855757" y="4633974"/>
            <a:ext cx="2077028" cy="523220"/>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9D8D85"/>
                </a:solidFill>
                <a:latin typeface="Arial" panose="020B0604020202020204" pitchFamily="34" charset="0"/>
                <a:cs typeface="Arial" panose="020B0604020202020204" pitchFamily="34" charset="0"/>
              </a:rPr>
              <a:t>Ofgem</a:t>
            </a:r>
          </a:p>
        </p:txBody>
      </p:sp>
      <p:sp>
        <p:nvSpPr>
          <p:cNvPr id="69" name="Rounded Rectangle 68"/>
          <p:cNvSpPr/>
          <p:nvPr/>
        </p:nvSpPr>
        <p:spPr>
          <a:xfrm rot="16200000">
            <a:off x="1752713" y="4729466"/>
            <a:ext cx="523220" cy="332236"/>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0" name="Rounded Rectangle 69"/>
          <p:cNvSpPr/>
          <p:nvPr/>
        </p:nvSpPr>
        <p:spPr>
          <a:xfrm rot="16200000">
            <a:off x="1752038" y="3634903"/>
            <a:ext cx="523220" cy="332236"/>
          </a:xfrm>
          <a:prstGeom prst="roundRect">
            <a:avLst>
              <a:gd name="adj" fmla="val 36575"/>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1" name="Rounded Rectangle 70"/>
          <p:cNvSpPr/>
          <p:nvPr/>
        </p:nvSpPr>
        <p:spPr>
          <a:xfrm rot="16200000">
            <a:off x="1752038" y="3111683"/>
            <a:ext cx="523220" cy="332236"/>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3" name="Rounded Rectangle 72"/>
          <p:cNvSpPr/>
          <p:nvPr/>
        </p:nvSpPr>
        <p:spPr>
          <a:xfrm rot="16200000">
            <a:off x="1752038" y="2588506"/>
            <a:ext cx="523220" cy="332236"/>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5" name="Rounded Rectangle 74"/>
          <p:cNvSpPr/>
          <p:nvPr/>
        </p:nvSpPr>
        <p:spPr>
          <a:xfrm rot="16200000">
            <a:off x="1749345" y="2065286"/>
            <a:ext cx="523220" cy="332236"/>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6" name="Rounded Rectangle 75"/>
          <p:cNvSpPr/>
          <p:nvPr/>
        </p:nvSpPr>
        <p:spPr>
          <a:xfrm rot="16200000">
            <a:off x="1747641" y="1542066"/>
            <a:ext cx="523220" cy="332236"/>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7" name="Rounded Rectangle 76"/>
          <p:cNvSpPr/>
          <p:nvPr/>
        </p:nvSpPr>
        <p:spPr>
          <a:xfrm rot="16200000">
            <a:off x="421364" y="2636467"/>
            <a:ext cx="2616056" cy="236271"/>
          </a:xfrm>
          <a:prstGeom prst="roundRect">
            <a:avLst>
              <a:gd name="adj" fmla="val 3122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Workgroup</a:t>
            </a:r>
          </a:p>
        </p:txBody>
      </p:sp>
      <p:sp>
        <p:nvSpPr>
          <p:cNvPr id="78" name="Rounded Rectangle 77">
            <a:hlinkClick r:id="" action="ppaction://noaction"/>
          </p:cNvPr>
          <p:cNvSpPr/>
          <p:nvPr/>
        </p:nvSpPr>
        <p:spPr>
          <a:xfrm>
            <a:off x="1605339" y="1451692"/>
            <a:ext cx="242191" cy="259433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79" name="Rounded Rectangle 78">
            <a:hlinkClick r:id="" action="ppaction://noaction"/>
          </p:cNvPr>
          <p:cNvSpPr/>
          <p:nvPr/>
        </p:nvSpPr>
        <p:spPr>
          <a:xfrm>
            <a:off x="3168109" y="549613"/>
            <a:ext cx="1798191" cy="54226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81" name="Rounded Rectangle 80">
            <a:hlinkClick r:id="" action="ppaction://noaction"/>
          </p:cNvPr>
          <p:cNvSpPr/>
          <p:nvPr/>
        </p:nvSpPr>
        <p:spPr>
          <a:xfrm>
            <a:off x="2138437" y="2998385"/>
            <a:ext cx="1798191" cy="54226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88" name="Rounded Rectangle 87">
            <a:hlinkClick r:id="" action="ppaction://noaction"/>
          </p:cNvPr>
          <p:cNvSpPr/>
          <p:nvPr/>
        </p:nvSpPr>
        <p:spPr>
          <a:xfrm>
            <a:off x="2134594" y="3529314"/>
            <a:ext cx="1798191" cy="54226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89" name="Rounded Rectangle 88">
            <a:hlinkClick r:id="" action="ppaction://noaction"/>
          </p:cNvPr>
          <p:cNvSpPr/>
          <p:nvPr/>
        </p:nvSpPr>
        <p:spPr>
          <a:xfrm>
            <a:off x="1855755" y="1438245"/>
            <a:ext cx="291187" cy="209106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90" name="Rounded Rectangle 89">
            <a:hlinkClick r:id="rId3" action="ppaction://hlinksldjump"/>
          </p:cNvPr>
          <p:cNvSpPr/>
          <p:nvPr/>
        </p:nvSpPr>
        <p:spPr>
          <a:xfrm>
            <a:off x="1852777" y="3529312"/>
            <a:ext cx="283243" cy="5167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91" name="Rounded Rectangle 90">
            <a:hlinkClick r:id="rId3" action="ppaction://hlinksldjump"/>
          </p:cNvPr>
          <p:cNvSpPr/>
          <p:nvPr/>
        </p:nvSpPr>
        <p:spPr>
          <a:xfrm>
            <a:off x="1879425" y="4612972"/>
            <a:ext cx="283243" cy="5167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46" name="TextBox 45"/>
          <p:cNvSpPr txBox="1"/>
          <p:nvPr/>
        </p:nvSpPr>
        <p:spPr>
          <a:xfrm>
            <a:off x="1781071" y="1043445"/>
            <a:ext cx="2091755" cy="369332"/>
          </a:xfrm>
          <a:prstGeom prst="rect">
            <a:avLst/>
          </a:prstGeom>
          <a:noFill/>
        </p:spPr>
        <p:txBody>
          <a:bodyPr wrap="square" rtlCol="0">
            <a:spAutoFit/>
          </a:bodyPr>
          <a:lstStyle/>
          <a:p>
            <a:pPr algn="ctr" defTabSz="554478">
              <a:defRPr/>
            </a:pPr>
            <a:r>
              <a:rPr lang="en-GB" dirty="0">
                <a:solidFill>
                  <a:srgbClr val="9D8D85"/>
                </a:solidFill>
                <a:latin typeface="Arial" panose="020B0604020202020204" pitchFamily="34" charset="0"/>
                <a:cs typeface="Arial" panose="020B0604020202020204" pitchFamily="34" charset="0"/>
              </a:rPr>
              <a:t>Who is involved?</a:t>
            </a:r>
          </a:p>
        </p:txBody>
      </p:sp>
    </p:spTree>
    <p:extLst>
      <p:ext uri="{BB962C8B-B14F-4D97-AF65-F5344CB8AC3E}">
        <p14:creationId xmlns:p14="http://schemas.microsoft.com/office/powerpoint/2010/main" val="719928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Oval 80"/>
          <p:cNvSpPr/>
          <p:nvPr/>
        </p:nvSpPr>
        <p:spPr>
          <a:xfrm>
            <a:off x="4322643" y="768242"/>
            <a:ext cx="5688632" cy="5674124"/>
          </a:xfrm>
          <a:prstGeom prst="ellipse">
            <a:avLst/>
          </a:prstGeom>
          <a:noFill/>
          <a:ln w="50800">
            <a:solidFill>
              <a:srgbClr val="EE31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35" name="Rounded Rectangle 34"/>
          <p:cNvSpPr/>
          <p:nvPr/>
        </p:nvSpPr>
        <p:spPr>
          <a:xfrm>
            <a:off x="499473" y="111713"/>
            <a:ext cx="11165145" cy="480524"/>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54478">
              <a:defRPr/>
            </a:pPr>
            <a:r>
              <a:rPr lang="en-GB" sz="1867" dirty="0">
                <a:solidFill>
                  <a:prstClr val="white"/>
                </a:solidFill>
                <a:latin typeface="Arial" panose="020B0604020202020204" pitchFamily="34" charset="0"/>
                <a:cs typeface="Arial" panose="020B0604020202020204" pitchFamily="34" charset="0"/>
              </a:rPr>
              <a:t>Ofgem</a:t>
            </a:r>
          </a:p>
        </p:txBody>
      </p:sp>
      <p:sp>
        <p:nvSpPr>
          <p:cNvPr id="34" name="Rounded Rectangle 33"/>
          <p:cNvSpPr/>
          <p:nvPr/>
        </p:nvSpPr>
        <p:spPr>
          <a:xfrm>
            <a:off x="6495806" y="2780928"/>
            <a:ext cx="1468361" cy="720080"/>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Implementation</a:t>
            </a:r>
          </a:p>
        </p:txBody>
      </p:sp>
      <p:sp>
        <p:nvSpPr>
          <p:cNvPr id="40" name="TextBox 39"/>
          <p:cNvSpPr txBox="1"/>
          <p:nvPr/>
        </p:nvSpPr>
        <p:spPr>
          <a:xfrm>
            <a:off x="5071473" y="1396176"/>
            <a:ext cx="4480911" cy="1384995"/>
          </a:xfrm>
          <a:prstGeom prst="rect">
            <a:avLst/>
          </a:prstGeom>
          <a:noFill/>
        </p:spPr>
        <p:txBody>
          <a:bodyPr wrap="square" rtlCol="0">
            <a:spAutoFit/>
          </a:bodyPr>
          <a:lstStyle/>
          <a:p>
            <a:pPr marL="342891" indent="-342891" algn="ctr" defTabSz="554478">
              <a:buFont typeface="+mj-lt"/>
              <a:buAutoNum type="arabicPeriod" startAt="9"/>
              <a:defRPr/>
            </a:pPr>
            <a:r>
              <a:rPr lang="en-US" sz="1400" dirty="0">
                <a:solidFill>
                  <a:prstClr val="black"/>
                </a:solidFill>
                <a:latin typeface="Arial" panose="020B0604020202020204" pitchFamily="34" charset="0"/>
                <a:cs typeface="Arial" panose="020B0604020202020204" pitchFamily="34" charset="0"/>
              </a:rPr>
              <a:t>At this stage Ofgem determines whether the proposed change to the CUSC or Grid Code is implemented, rejected or sent back to the Workgroup for further analysis. If the modification is Self-Governance the Panel will decide on whether to implement the modification. </a:t>
            </a:r>
            <a:endParaRPr lang="en-GB" sz="1400" dirty="0">
              <a:solidFill>
                <a:prstClr val="black"/>
              </a:solidFill>
              <a:latin typeface="Arial" panose="020B0604020202020204" pitchFamily="34" charset="0"/>
              <a:cs typeface="Arial" panose="020B0604020202020204" pitchFamily="34" charset="0"/>
            </a:endParaRPr>
          </a:p>
        </p:txBody>
      </p:sp>
      <p:sp>
        <p:nvSpPr>
          <p:cNvPr id="5" name="TextBox 4"/>
          <p:cNvSpPr txBox="1"/>
          <p:nvPr/>
        </p:nvSpPr>
        <p:spPr>
          <a:xfrm>
            <a:off x="6023993" y="889393"/>
            <a:ext cx="2411988" cy="218393"/>
          </a:xfrm>
          <a:prstGeom prst="rect">
            <a:avLst/>
          </a:prstGeom>
          <a:noFill/>
        </p:spPr>
        <p:txBody>
          <a:bodyPr wrap="square" rtlCol="0">
            <a:spAutoFit/>
          </a:bodyPr>
          <a:lstStyle/>
          <a:p>
            <a:pPr algn="ctr" defTabSz="554478">
              <a:defRPr/>
            </a:pPr>
            <a:r>
              <a:rPr lang="en-GB" sz="819" dirty="0">
                <a:solidFill>
                  <a:srgbClr val="EE3124"/>
                </a:solidFill>
                <a:latin typeface="Arial" panose="020B0604020202020204" pitchFamily="34" charset="0"/>
                <a:cs typeface="Arial" panose="020B0604020202020204" pitchFamily="34" charset="0"/>
              </a:rPr>
              <a:t>SUMMARY</a:t>
            </a:r>
          </a:p>
        </p:txBody>
      </p:sp>
      <p:sp>
        <p:nvSpPr>
          <p:cNvPr id="37" name="Circular Arrow 36"/>
          <p:cNvSpPr/>
          <p:nvPr/>
        </p:nvSpPr>
        <p:spPr>
          <a:xfrm rot="15490350">
            <a:off x="4655140" y="2056821"/>
            <a:ext cx="4537571" cy="6480000"/>
          </a:xfrm>
          <a:prstGeom prst="circularArrow">
            <a:avLst>
              <a:gd name="adj1" fmla="val 12500"/>
              <a:gd name="adj2" fmla="val 1069427"/>
              <a:gd name="adj3" fmla="val 20457681"/>
              <a:gd name="adj4" fmla="val 18197947"/>
              <a:gd name="adj5" fmla="val 12500"/>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black"/>
              </a:solidFill>
              <a:latin typeface="Arial" panose="020B0604020202020204"/>
            </a:endParaRPr>
          </a:p>
        </p:txBody>
      </p:sp>
      <p:sp>
        <p:nvSpPr>
          <p:cNvPr id="39" name="Rounded Rectangle 38"/>
          <p:cNvSpPr/>
          <p:nvPr/>
        </p:nvSpPr>
        <p:spPr>
          <a:xfrm>
            <a:off x="6495808" y="3790808"/>
            <a:ext cx="1468361" cy="720080"/>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Rejection</a:t>
            </a:r>
          </a:p>
        </p:txBody>
      </p:sp>
      <p:sp>
        <p:nvSpPr>
          <p:cNvPr id="24" name="Block Arc 23"/>
          <p:cNvSpPr/>
          <p:nvPr/>
        </p:nvSpPr>
        <p:spPr>
          <a:xfrm rot="13373192">
            <a:off x="4233201" y="960141"/>
            <a:ext cx="5509139" cy="5423547"/>
          </a:xfrm>
          <a:prstGeom prst="blockArc">
            <a:avLst>
              <a:gd name="adj1" fmla="val 14028456"/>
              <a:gd name="adj2" fmla="val 21242253"/>
              <a:gd name="adj3" fmla="val 14941"/>
            </a:avLst>
          </a:prstGeom>
          <a:solidFill>
            <a:srgbClr val="EE3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2000" dirty="0">
              <a:solidFill>
                <a:prstClr val="black"/>
              </a:solidFill>
              <a:latin typeface="Arial" panose="020B0604020202020204" pitchFamily="34" charset="0"/>
              <a:cs typeface="Arial" panose="020B0604020202020204" pitchFamily="34" charset="0"/>
            </a:endParaRPr>
          </a:p>
        </p:txBody>
      </p:sp>
      <p:sp>
        <p:nvSpPr>
          <p:cNvPr id="23" name="Rounded Rectangle 22"/>
          <p:cNvSpPr/>
          <p:nvPr/>
        </p:nvSpPr>
        <p:spPr>
          <a:xfrm>
            <a:off x="4583832" y="5046080"/>
            <a:ext cx="1479632" cy="831192"/>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Ofgem/Panel Decision</a:t>
            </a:r>
          </a:p>
        </p:txBody>
      </p:sp>
      <p:sp>
        <p:nvSpPr>
          <p:cNvPr id="22" name="Rounded Rectangle 21"/>
          <p:cNvSpPr/>
          <p:nvPr/>
        </p:nvSpPr>
        <p:spPr>
          <a:xfrm>
            <a:off x="4137837" y="2924944"/>
            <a:ext cx="1167651" cy="720080"/>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Further Analysis</a:t>
            </a:r>
          </a:p>
        </p:txBody>
      </p:sp>
      <p:sp>
        <p:nvSpPr>
          <p:cNvPr id="36" name="Oval 35"/>
          <p:cNvSpPr/>
          <p:nvPr/>
        </p:nvSpPr>
        <p:spPr>
          <a:xfrm>
            <a:off x="4364310" y="5513696"/>
            <a:ext cx="579564" cy="579600"/>
          </a:xfrm>
          <a:prstGeom prst="ellipse">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54478">
              <a:defRPr/>
            </a:pPr>
            <a:r>
              <a:rPr lang="en-GB" dirty="0">
                <a:solidFill>
                  <a:prstClr val="white"/>
                </a:solidFill>
                <a:latin typeface="Arial" panose="020B0604020202020204" pitchFamily="34" charset="0"/>
                <a:cs typeface="Arial" panose="020B0604020202020204" pitchFamily="34" charset="0"/>
              </a:rPr>
              <a:t>9</a:t>
            </a:r>
          </a:p>
        </p:txBody>
      </p:sp>
      <p:sp>
        <p:nvSpPr>
          <p:cNvPr id="48" name="TextBox 47"/>
          <p:cNvSpPr txBox="1"/>
          <p:nvPr/>
        </p:nvSpPr>
        <p:spPr>
          <a:xfrm>
            <a:off x="6869944" y="3475750"/>
            <a:ext cx="720080" cy="338554"/>
          </a:xfrm>
          <a:prstGeom prst="rect">
            <a:avLst/>
          </a:prstGeom>
          <a:noFill/>
        </p:spPr>
        <p:txBody>
          <a:bodyPr wrap="square" rtlCol="0">
            <a:spAutoFit/>
          </a:bodyPr>
          <a:lstStyle/>
          <a:p>
            <a:pPr algn="ctr" defTabSz="554478">
              <a:defRPr/>
            </a:pPr>
            <a:r>
              <a:rPr lang="en-GB" sz="1600" dirty="0">
                <a:solidFill>
                  <a:prstClr val="black"/>
                </a:solidFill>
                <a:latin typeface="Arial" panose="020B0604020202020204" pitchFamily="34" charset="0"/>
                <a:cs typeface="Arial" panose="020B0604020202020204" pitchFamily="34" charset="0"/>
              </a:rPr>
              <a:t>OR</a:t>
            </a:r>
          </a:p>
        </p:txBody>
      </p:sp>
      <p:sp>
        <p:nvSpPr>
          <p:cNvPr id="77" name="Rounded Rectangle 76"/>
          <p:cNvSpPr/>
          <p:nvPr/>
        </p:nvSpPr>
        <p:spPr>
          <a:xfrm>
            <a:off x="1636754" y="1446574"/>
            <a:ext cx="2304964" cy="2616057"/>
          </a:xfrm>
          <a:prstGeom prst="roundRect">
            <a:avLst>
              <a:gd name="adj" fmla="val 6170"/>
            </a:avLst>
          </a:prstGeom>
          <a:solidFill>
            <a:srgbClr val="9D8D85"/>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78" name="Rounded Rectangle 77"/>
          <p:cNvSpPr/>
          <p:nvPr/>
        </p:nvSpPr>
        <p:spPr>
          <a:xfrm>
            <a:off x="1852068" y="1446574"/>
            <a:ext cx="2082984" cy="523220"/>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9D8D85"/>
                </a:solidFill>
                <a:latin typeface="Arial" panose="020B0604020202020204" pitchFamily="34" charset="0"/>
                <a:cs typeface="Arial" panose="020B0604020202020204" pitchFamily="34" charset="0"/>
              </a:rPr>
              <a:t>National Grid ESO Representative</a:t>
            </a:r>
          </a:p>
        </p:txBody>
      </p:sp>
      <p:sp>
        <p:nvSpPr>
          <p:cNvPr id="79" name="Rounded Rectangle 78"/>
          <p:cNvSpPr/>
          <p:nvPr/>
        </p:nvSpPr>
        <p:spPr>
          <a:xfrm>
            <a:off x="1852776" y="1969794"/>
            <a:ext cx="2082984" cy="523220"/>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9D8D85"/>
                </a:solidFill>
                <a:latin typeface="Arial" panose="020B0604020202020204" pitchFamily="34" charset="0"/>
                <a:cs typeface="Arial" panose="020B0604020202020204" pitchFamily="34" charset="0"/>
              </a:rPr>
              <a:t>Party/User</a:t>
            </a:r>
          </a:p>
        </p:txBody>
      </p:sp>
      <p:sp>
        <p:nvSpPr>
          <p:cNvPr id="82" name="Rounded Rectangle 81"/>
          <p:cNvSpPr/>
          <p:nvPr/>
        </p:nvSpPr>
        <p:spPr>
          <a:xfrm>
            <a:off x="1852068" y="2493014"/>
            <a:ext cx="2082984" cy="523220"/>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9D8D85"/>
                </a:solidFill>
                <a:latin typeface="Arial" panose="020B0604020202020204" pitchFamily="34" charset="0"/>
                <a:cs typeface="Arial" panose="020B0604020202020204" pitchFamily="34" charset="0"/>
              </a:rPr>
              <a:t>Workgroup Chair</a:t>
            </a:r>
          </a:p>
        </p:txBody>
      </p:sp>
      <p:sp>
        <p:nvSpPr>
          <p:cNvPr id="83" name="Rounded Rectangle 82"/>
          <p:cNvSpPr/>
          <p:nvPr/>
        </p:nvSpPr>
        <p:spPr>
          <a:xfrm>
            <a:off x="1852068" y="3016234"/>
            <a:ext cx="2082984" cy="523220"/>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9D8D85"/>
                </a:solidFill>
                <a:latin typeface="Arial" panose="020B0604020202020204" pitchFamily="34" charset="0"/>
                <a:cs typeface="Arial" panose="020B0604020202020204" pitchFamily="34" charset="0"/>
              </a:rPr>
              <a:t>Workgroup Member</a:t>
            </a:r>
          </a:p>
        </p:txBody>
      </p:sp>
      <p:sp>
        <p:nvSpPr>
          <p:cNvPr id="84" name="Rounded Rectangle 83"/>
          <p:cNvSpPr/>
          <p:nvPr/>
        </p:nvSpPr>
        <p:spPr>
          <a:xfrm>
            <a:off x="1856945" y="4089754"/>
            <a:ext cx="2078107" cy="523220"/>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9D8D85"/>
                </a:solidFill>
                <a:latin typeface="Arial" panose="020B0604020202020204" pitchFamily="34" charset="0"/>
                <a:cs typeface="Arial" panose="020B0604020202020204" pitchFamily="34" charset="0"/>
              </a:rPr>
              <a:t>Panel</a:t>
            </a:r>
          </a:p>
        </p:txBody>
      </p:sp>
      <p:sp>
        <p:nvSpPr>
          <p:cNvPr id="85" name="Rounded Rectangle 84"/>
          <p:cNvSpPr/>
          <p:nvPr/>
        </p:nvSpPr>
        <p:spPr>
          <a:xfrm>
            <a:off x="1852776" y="3539411"/>
            <a:ext cx="2082984" cy="523220"/>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9D8D85"/>
                </a:solidFill>
                <a:latin typeface="Arial" panose="020B0604020202020204" pitchFamily="34" charset="0"/>
                <a:cs typeface="Arial" panose="020B0604020202020204" pitchFamily="34" charset="0"/>
              </a:rPr>
              <a:t>Code Administrator </a:t>
            </a:r>
          </a:p>
        </p:txBody>
      </p:sp>
      <p:sp>
        <p:nvSpPr>
          <p:cNvPr id="86" name="Rounded Rectangle 85"/>
          <p:cNvSpPr/>
          <p:nvPr/>
        </p:nvSpPr>
        <p:spPr>
          <a:xfrm rot="16200000">
            <a:off x="1751973" y="4185246"/>
            <a:ext cx="523220" cy="332236"/>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87" name="Rounded Rectangle 86"/>
          <p:cNvSpPr/>
          <p:nvPr/>
        </p:nvSpPr>
        <p:spPr>
          <a:xfrm>
            <a:off x="1855757" y="4633974"/>
            <a:ext cx="2077028" cy="523220"/>
          </a:xfrm>
          <a:prstGeom prst="roundRect">
            <a:avLst>
              <a:gd name="adj" fmla="val 26200"/>
            </a:avLst>
          </a:prstGeom>
          <a:solidFill>
            <a:schemeClr val="bg1"/>
          </a:solidFill>
          <a:ln>
            <a:solidFill>
              <a:srgbClr val="EE31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591" defTabSz="554478">
              <a:defRPr/>
            </a:pPr>
            <a:r>
              <a:rPr lang="en-GB" sz="1200" dirty="0">
                <a:solidFill>
                  <a:srgbClr val="EE3124"/>
                </a:solidFill>
                <a:latin typeface="Arial" panose="020B0604020202020204" pitchFamily="34" charset="0"/>
                <a:cs typeface="Arial" panose="020B0604020202020204" pitchFamily="34" charset="0"/>
              </a:rPr>
              <a:t>Ofgem/Panel decision</a:t>
            </a:r>
          </a:p>
        </p:txBody>
      </p:sp>
      <p:sp>
        <p:nvSpPr>
          <p:cNvPr id="88" name="Rounded Rectangle 87"/>
          <p:cNvSpPr/>
          <p:nvPr/>
        </p:nvSpPr>
        <p:spPr>
          <a:xfrm rot="16200000">
            <a:off x="1752713" y="4729466"/>
            <a:ext cx="523220" cy="332236"/>
          </a:xfrm>
          <a:prstGeom prst="roundRect">
            <a:avLst>
              <a:gd name="adj" fmla="val 36575"/>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89" name="Rounded Rectangle 88"/>
          <p:cNvSpPr/>
          <p:nvPr/>
        </p:nvSpPr>
        <p:spPr>
          <a:xfrm rot="16200000">
            <a:off x="1752038" y="3634903"/>
            <a:ext cx="523220" cy="332236"/>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101" name="Rounded Rectangle 100"/>
          <p:cNvSpPr/>
          <p:nvPr/>
        </p:nvSpPr>
        <p:spPr>
          <a:xfrm rot="16200000">
            <a:off x="1752038" y="3111683"/>
            <a:ext cx="523220" cy="332236"/>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108" name="Rounded Rectangle 107"/>
          <p:cNvSpPr/>
          <p:nvPr/>
        </p:nvSpPr>
        <p:spPr>
          <a:xfrm rot="16200000">
            <a:off x="1752038" y="2588506"/>
            <a:ext cx="523220" cy="332236"/>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109" name="Rounded Rectangle 108"/>
          <p:cNvSpPr/>
          <p:nvPr/>
        </p:nvSpPr>
        <p:spPr>
          <a:xfrm rot="16200000">
            <a:off x="1749345" y="2065286"/>
            <a:ext cx="523220" cy="332236"/>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110" name="Rounded Rectangle 109"/>
          <p:cNvSpPr/>
          <p:nvPr/>
        </p:nvSpPr>
        <p:spPr>
          <a:xfrm rot="16200000">
            <a:off x="1747641" y="1542066"/>
            <a:ext cx="523220" cy="332236"/>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sz="1600" dirty="0">
              <a:solidFill>
                <a:prstClr val="white"/>
              </a:solidFill>
              <a:latin typeface="Arial" panose="020B0604020202020204" pitchFamily="34" charset="0"/>
              <a:cs typeface="Arial" panose="020B0604020202020204" pitchFamily="34" charset="0"/>
            </a:endParaRPr>
          </a:p>
        </p:txBody>
      </p:sp>
      <p:sp>
        <p:nvSpPr>
          <p:cNvPr id="111" name="Rounded Rectangle 110"/>
          <p:cNvSpPr/>
          <p:nvPr/>
        </p:nvSpPr>
        <p:spPr>
          <a:xfrm rot="16200000">
            <a:off x="421364" y="2636467"/>
            <a:ext cx="2616056" cy="236271"/>
          </a:xfrm>
          <a:prstGeom prst="roundRect">
            <a:avLst>
              <a:gd name="adj" fmla="val 3122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r>
              <a:rPr lang="en-GB" sz="1200" dirty="0">
                <a:solidFill>
                  <a:prstClr val="white"/>
                </a:solidFill>
                <a:latin typeface="Arial" panose="020B0604020202020204" pitchFamily="34" charset="0"/>
                <a:cs typeface="Arial" panose="020B0604020202020204" pitchFamily="34" charset="0"/>
              </a:rPr>
              <a:t>Workgroup</a:t>
            </a:r>
          </a:p>
        </p:txBody>
      </p:sp>
      <p:sp>
        <p:nvSpPr>
          <p:cNvPr id="112" name="Rounded Rectangle 111">
            <a:hlinkClick r:id="" action="ppaction://noaction"/>
          </p:cNvPr>
          <p:cNvSpPr/>
          <p:nvPr/>
        </p:nvSpPr>
        <p:spPr>
          <a:xfrm>
            <a:off x="1605339" y="1451692"/>
            <a:ext cx="242191" cy="259433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113" name="Rounded Rectangle 112">
            <a:hlinkClick r:id="" action="ppaction://noaction"/>
          </p:cNvPr>
          <p:cNvSpPr/>
          <p:nvPr/>
        </p:nvSpPr>
        <p:spPr>
          <a:xfrm>
            <a:off x="2601694" y="657765"/>
            <a:ext cx="1798191" cy="54226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114" name="Rounded Rectangle 113">
            <a:hlinkClick r:id="" action="ppaction://noaction"/>
          </p:cNvPr>
          <p:cNvSpPr/>
          <p:nvPr/>
        </p:nvSpPr>
        <p:spPr>
          <a:xfrm>
            <a:off x="2138437" y="2998385"/>
            <a:ext cx="1798191" cy="54226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115" name="Rounded Rectangle 114">
            <a:hlinkClick r:id="" action="ppaction://noaction"/>
          </p:cNvPr>
          <p:cNvSpPr/>
          <p:nvPr/>
        </p:nvSpPr>
        <p:spPr>
          <a:xfrm>
            <a:off x="2131997" y="3547486"/>
            <a:ext cx="1798191" cy="54226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116" name="Rounded Rectangle 115">
            <a:hlinkClick r:id="" action="ppaction://noaction"/>
          </p:cNvPr>
          <p:cNvSpPr/>
          <p:nvPr/>
        </p:nvSpPr>
        <p:spPr>
          <a:xfrm>
            <a:off x="1855755" y="1438245"/>
            <a:ext cx="291187" cy="209106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117" name="Rounded Rectangle 116">
            <a:hlinkClick r:id="rId3" action="ppaction://hlinksldjump"/>
          </p:cNvPr>
          <p:cNvSpPr/>
          <p:nvPr/>
        </p:nvSpPr>
        <p:spPr>
          <a:xfrm>
            <a:off x="1850181" y="3547484"/>
            <a:ext cx="283243" cy="5167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118" name="Rounded Rectangle 117">
            <a:hlinkClick r:id="rId3" action="ppaction://hlinksldjump"/>
          </p:cNvPr>
          <p:cNvSpPr/>
          <p:nvPr/>
        </p:nvSpPr>
        <p:spPr>
          <a:xfrm>
            <a:off x="1872699" y="4637227"/>
            <a:ext cx="283243" cy="5167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78">
              <a:defRPr/>
            </a:pPr>
            <a:endParaRPr lang="en-GB" dirty="0">
              <a:solidFill>
                <a:prstClr val="white"/>
              </a:solidFill>
              <a:latin typeface="Arial" panose="020B0604020202020204"/>
            </a:endParaRPr>
          </a:p>
        </p:txBody>
      </p:sp>
      <p:sp>
        <p:nvSpPr>
          <p:cNvPr id="49" name="TextBox 48"/>
          <p:cNvSpPr txBox="1"/>
          <p:nvPr/>
        </p:nvSpPr>
        <p:spPr>
          <a:xfrm>
            <a:off x="1781071" y="1043445"/>
            <a:ext cx="2091755" cy="369332"/>
          </a:xfrm>
          <a:prstGeom prst="rect">
            <a:avLst/>
          </a:prstGeom>
          <a:noFill/>
        </p:spPr>
        <p:txBody>
          <a:bodyPr wrap="square" rtlCol="0">
            <a:spAutoFit/>
          </a:bodyPr>
          <a:lstStyle/>
          <a:p>
            <a:pPr algn="ctr" defTabSz="554478">
              <a:defRPr/>
            </a:pPr>
            <a:r>
              <a:rPr lang="en-GB" dirty="0">
                <a:solidFill>
                  <a:srgbClr val="9D8D85"/>
                </a:solidFill>
                <a:latin typeface="Arial" panose="020B0604020202020204" pitchFamily="34" charset="0"/>
                <a:cs typeface="Arial" panose="020B0604020202020204" pitchFamily="34" charset="0"/>
              </a:rPr>
              <a:t>Who is involved?</a:t>
            </a:r>
          </a:p>
        </p:txBody>
      </p:sp>
    </p:spTree>
    <p:extLst>
      <p:ext uri="{BB962C8B-B14F-4D97-AF65-F5344CB8AC3E}">
        <p14:creationId xmlns:p14="http://schemas.microsoft.com/office/powerpoint/2010/main" val="3357042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p:txBody>
          <a:bodyPr/>
          <a:lstStyle/>
          <a:p>
            <a:r>
              <a:rPr lang="en-GB" sz="2400" b="1" dirty="0"/>
              <a:t>Paul Mullen</a:t>
            </a: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p:txBody>
          <a:bodyPr/>
          <a:lstStyle/>
          <a:p>
            <a:r>
              <a:rPr lang="en-GB" b="1" dirty="0"/>
              <a:t>Timeline</a:t>
            </a:r>
          </a:p>
        </p:txBody>
      </p:sp>
    </p:spTree>
    <p:extLst>
      <p:ext uri="{BB962C8B-B14F-4D97-AF65-F5344CB8AC3E}">
        <p14:creationId xmlns:p14="http://schemas.microsoft.com/office/powerpoint/2010/main" val="3229593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7303" y="204243"/>
            <a:ext cx="11350920" cy="657605"/>
          </a:xfrm>
        </p:spPr>
        <p:txBody>
          <a:bodyPr/>
          <a:lstStyle/>
          <a:p>
            <a:r>
              <a:rPr lang="en-GB" sz="2400" b="1" dirty="0"/>
              <a:t>Timeline for CMP350 – Proposed Urgent Timeline </a:t>
            </a:r>
            <a:r>
              <a:rPr lang="en-GB" sz="2400" b="1" i="1" dirty="0"/>
              <a:t>(Recommended by Code Admin)</a:t>
            </a:r>
            <a:endParaRPr lang="en-GB" altLang="en-US" sz="2400" b="1" dirty="0"/>
          </a:p>
        </p:txBody>
      </p:sp>
      <p:sp>
        <p:nvSpPr>
          <p:cNvPr id="3" name="Rectangle 2"/>
          <p:cNvSpPr/>
          <p:nvPr/>
        </p:nvSpPr>
        <p:spPr>
          <a:xfrm>
            <a:off x="217303" y="977735"/>
            <a:ext cx="11521280" cy="379656"/>
          </a:xfrm>
          <a:prstGeom prst="rect">
            <a:avLst/>
          </a:prstGeom>
        </p:spPr>
        <p:txBody>
          <a:bodyPr wrap="square" anchor="t">
            <a:spAutoFit/>
          </a:bodyPr>
          <a:lstStyle/>
          <a:p>
            <a:pPr indent="-249265" algn="just"/>
            <a:endParaRPr lang="en-GB" sz="1600" dirty="0">
              <a:latin typeface="Arial" panose="020B0604020202020204" pitchFamily="34" charset="0"/>
              <a:ea typeface="+mn-lt"/>
              <a:cs typeface="Arial" panose="020B0604020202020204" pitchFamily="34" charset="0"/>
            </a:endParaRPr>
          </a:p>
          <a:p>
            <a:pPr defTabSz="554478">
              <a:defRPr/>
            </a:pPr>
            <a:endParaRPr lang="en-GB" altLang="en-US" sz="267" dirty="0">
              <a:solidFill>
                <a:srgbClr val="454545"/>
              </a:solidFill>
              <a:latin typeface="Arial" panose="020B0604020202020204"/>
            </a:endParaRPr>
          </a:p>
        </p:txBody>
      </p:sp>
      <p:graphicFrame>
        <p:nvGraphicFramePr>
          <p:cNvPr id="5" name="Table 4">
            <a:extLst>
              <a:ext uri="{FF2B5EF4-FFF2-40B4-BE49-F238E27FC236}">
                <a16:creationId xmlns:a16="http://schemas.microsoft.com/office/drawing/2014/main" id="{4CB550AD-0E0B-467B-A24E-263CEEC8C372}"/>
              </a:ext>
            </a:extLst>
          </p:cNvPr>
          <p:cNvGraphicFramePr>
            <a:graphicFrameLocks noGrp="1"/>
          </p:cNvGraphicFramePr>
          <p:nvPr>
            <p:extLst/>
          </p:nvPr>
        </p:nvGraphicFramePr>
        <p:xfrm>
          <a:off x="312681" y="987574"/>
          <a:ext cx="11521279" cy="4716643"/>
        </p:xfrm>
        <a:graphic>
          <a:graphicData uri="http://schemas.openxmlformats.org/drawingml/2006/table">
            <a:tbl>
              <a:tblPr firstRow="1" bandRow="1">
                <a:tableStyleId>{5C22544A-7EE6-4342-B048-85BDC9FD1C3A}</a:tableStyleId>
              </a:tblPr>
              <a:tblGrid>
                <a:gridCol w="3376178">
                  <a:extLst>
                    <a:ext uri="{9D8B030D-6E8A-4147-A177-3AD203B41FA5}">
                      <a16:colId xmlns:a16="http://schemas.microsoft.com/office/drawing/2014/main" val="2043401118"/>
                    </a:ext>
                  </a:extLst>
                </a:gridCol>
                <a:gridCol w="2516000">
                  <a:extLst>
                    <a:ext uri="{9D8B030D-6E8A-4147-A177-3AD203B41FA5}">
                      <a16:colId xmlns:a16="http://schemas.microsoft.com/office/drawing/2014/main" val="149780315"/>
                    </a:ext>
                  </a:extLst>
                </a:gridCol>
                <a:gridCol w="3581247">
                  <a:extLst>
                    <a:ext uri="{9D8B030D-6E8A-4147-A177-3AD203B41FA5}">
                      <a16:colId xmlns:a16="http://schemas.microsoft.com/office/drawing/2014/main" val="4112587689"/>
                    </a:ext>
                  </a:extLst>
                </a:gridCol>
                <a:gridCol w="2047854">
                  <a:extLst>
                    <a:ext uri="{9D8B030D-6E8A-4147-A177-3AD203B41FA5}">
                      <a16:colId xmlns:a16="http://schemas.microsoft.com/office/drawing/2014/main" val="722626711"/>
                    </a:ext>
                  </a:extLst>
                </a:gridCol>
              </a:tblGrid>
              <a:tr h="305913">
                <a:tc>
                  <a:txBody>
                    <a:bodyPr/>
                    <a:lstStyle/>
                    <a:p>
                      <a:r>
                        <a:rPr lang="en-GB" sz="1400" dirty="0">
                          <a:latin typeface="Arial" panose="020B0604020202020204" pitchFamily="34" charset="0"/>
                          <a:cs typeface="Arial" panose="020B0604020202020204" pitchFamily="34" charset="0"/>
                        </a:rPr>
                        <a:t>Milestone</a:t>
                      </a:r>
                    </a:p>
                  </a:txBody>
                  <a:tcPr/>
                </a:tc>
                <a:tc>
                  <a:txBody>
                    <a:bodyPr/>
                    <a:lstStyle/>
                    <a:p>
                      <a:r>
                        <a:rPr lang="en-GB" sz="1400" dirty="0">
                          <a:latin typeface="Arial" panose="020B0604020202020204" pitchFamily="34" charset="0"/>
                          <a:cs typeface="Arial" panose="020B0604020202020204" pitchFamily="34" charset="0"/>
                        </a:rPr>
                        <a:t>Date</a:t>
                      </a:r>
                    </a:p>
                  </a:txBody>
                  <a:tcPr/>
                </a:tc>
                <a:tc>
                  <a:txBody>
                    <a:bodyPr/>
                    <a:lstStyle/>
                    <a:p>
                      <a:r>
                        <a:rPr lang="en-GB" sz="1400" dirty="0">
                          <a:latin typeface="Arial" panose="020B0604020202020204" pitchFamily="34" charset="0"/>
                          <a:cs typeface="Arial" panose="020B0604020202020204" pitchFamily="34" charset="0"/>
                        </a:rPr>
                        <a:t>Milestone</a:t>
                      </a:r>
                    </a:p>
                  </a:txBody>
                  <a:tcPr/>
                </a:tc>
                <a:tc>
                  <a:txBody>
                    <a:bodyPr/>
                    <a:lstStyle/>
                    <a:p>
                      <a:r>
                        <a:rPr lang="en-GB" sz="1400" dirty="0">
                          <a:latin typeface="Arial" panose="020B0604020202020204" pitchFamily="34" charset="0"/>
                          <a:cs typeface="Arial" panose="020B0604020202020204" pitchFamily="34" charset="0"/>
                        </a:rPr>
                        <a:t>Date</a:t>
                      </a:r>
                    </a:p>
                  </a:txBody>
                  <a:tcPr/>
                </a:tc>
                <a:extLst>
                  <a:ext uri="{0D108BD9-81ED-4DB2-BD59-A6C34878D82A}">
                    <a16:rowId xmlns:a16="http://schemas.microsoft.com/office/drawing/2014/main" val="383155423"/>
                  </a:ext>
                </a:extLst>
              </a:tr>
              <a:tr h="503856">
                <a:tc>
                  <a:txBody>
                    <a:bodyPr/>
                    <a:lstStyle/>
                    <a:p>
                      <a:r>
                        <a:rPr lang="en-GB" sz="1400" dirty="0">
                          <a:latin typeface="Arial" panose="020B0604020202020204" pitchFamily="34" charset="0"/>
                          <a:cs typeface="Arial" panose="020B0604020202020204" pitchFamily="34" charset="0"/>
                        </a:rPr>
                        <a:t>Modification presented to Special Panel</a:t>
                      </a:r>
                    </a:p>
                  </a:txBody>
                  <a:tcPr/>
                </a:tc>
                <a:tc>
                  <a:txBody>
                    <a:bodyPr/>
                    <a:lstStyle/>
                    <a:p>
                      <a:r>
                        <a:rPr lang="en-GB" sz="1400" dirty="0">
                          <a:latin typeface="Arial" panose="020B0604020202020204" pitchFamily="34" charset="0"/>
                          <a:cs typeface="Arial" panose="020B0604020202020204" pitchFamily="34" charset="0"/>
                        </a:rPr>
                        <a:t>17 July 2020 (9am)</a:t>
                      </a:r>
                    </a:p>
                  </a:txBody>
                  <a:tcPr/>
                </a:tc>
                <a:tc>
                  <a:txBody>
                    <a:bodyPr/>
                    <a:lstStyle/>
                    <a:p>
                      <a:r>
                        <a:rPr lang="en-GB" sz="1400" dirty="0">
                          <a:latin typeface="Arial" panose="020B0604020202020204" pitchFamily="34" charset="0"/>
                          <a:cs typeface="Arial" panose="020B0604020202020204" pitchFamily="34" charset="0"/>
                        </a:rPr>
                        <a:t>Code Administrator Consultation (2 working days)</a:t>
                      </a:r>
                    </a:p>
                  </a:txBody>
                  <a:tcPr/>
                </a:tc>
                <a:tc>
                  <a:txBody>
                    <a:bodyPr/>
                    <a:lstStyle/>
                    <a:p>
                      <a:r>
                        <a:rPr lang="en-GB" sz="1400" i="0" dirty="0">
                          <a:latin typeface="Arial" panose="020B0604020202020204" pitchFamily="34" charset="0"/>
                          <a:cs typeface="Arial" panose="020B0604020202020204" pitchFamily="34" charset="0"/>
                        </a:rPr>
                        <a:t>31 July 2020 (5pm) to 4 August 2020 (5pm)</a:t>
                      </a:r>
                    </a:p>
                  </a:txBody>
                  <a:tcPr/>
                </a:tc>
                <a:extLst>
                  <a:ext uri="{0D108BD9-81ED-4DB2-BD59-A6C34878D82A}">
                    <a16:rowId xmlns:a16="http://schemas.microsoft.com/office/drawing/2014/main" val="4083485395"/>
                  </a:ext>
                </a:extLst>
              </a:tr>
              <a:tr h="606676">
                <a:tc>
                  <a:txBody>
                    <a:bodyPr/>
                    <a:lstStyle/>
                    <a:p>
                      <a:r>
                        <a:rPr lang="en-GB" sz="1400" dirty="0">
                          <a:latin typeface="Arial" panose="020B0604020202020204" pitchFamily="34" charset="0"/>
                          <a:cs typeface="Arial" panose="020B0604020202020204" pitchFamily="34" charset="0"/>
                        </a:rPr>
                        <a:t>Workgroup Nominations (2 Working Days)</a:t>
                      </a:r>
                    </a:p>
                  </a:txBody>
                  <a:tcPr/>
                </a:tc>
                <a:tc>
                  <a:txBody>
                    <a:bodyPr/>
                    <a:lstStyle/>
                    <a:p>
                      <a:r>
                        <a:rPr lang="en-GB" sz="1400" dirty="0">
                          <a:latin typeface="Arial" panose="020B0604020202020204" pitchFamily="34" charset="0"/>
                          <a:cs typeface="Arial" panose="020B0604020202020204" pitchFamily="34" charset="0"/>
                        </a:rPr>
                        <a:t>17 July 2020 (10am) to 20 July 2020 (5pm)</a:t>
                      </a:r>
                    </a:p>
                  </a:txBody>
                  <a:tcPr/>
                </a:tc>
                <a:tc>
                  <a:txBody>
                    <a:bodyPr/>
                    <a:lstStyle/>
                    <a:p>
                      <a:r>
                        <a:rPr lang="en-GB" sz="1400" dirty="0">
                          <a:latin typeface="Arial" panose="020B0604020202020204" pitchFamily="34" charset="0"/>
                          <a:cs typeface="Arial" panose="020B0604020202020204" pitchFamily="34" charset="0"/>
                        </a:rPr>
                        <a:t>Draft Final Modification Report (DFMR) issued to Panel</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i="0" dirty="0">
                          <a:latin typeface="Arial" panose="020B0604020202020204" pitchFamily="34" charset="0"/>
                          <a:cs typeface="Arial" panose="020B0604020202020204" pitchFamily="34" charset="0"/>
                        </a:rPr>
                        <a:t>5 August 2020 (5pm)</a:t>
                      </a:r>
                    </a:p>
                    <a:p>
                      <a:endParaRPr lang="en-GB"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13368864"/>
                  </a:ext>
                </a:extLst>
              </a:tr>
              <a:tr h="503856">
                <a:tc>
                  <a:txBody>
                    <a:bodyPr/>
                    <a:lstStyle/>
                    <a:p>
                      <a:r>
                        <a:rPr lang="en-GB" sz="1400" dirty="0">
                          <a:latin typeface="Arial" panose="020B0604020202020204" pitchFamily="34" charset="0"/>
                          <a:cs typeface="Arial" panose="020B0604020202020204" pitchFamily="34" charset="0"/>
                        </a:rPr>
                        <a:t>Workgroup 1 (assuming Ofgem have granted Urgency)</a:t>
                      </a:r>
                    </a:p>
                  </a:txBody>
                  <a:tcPr/>
                </a:tc>
                <a:tc>
                  <a:txBody>
                    <a:bodyPr/>
                    <a:lstStyle/>
                    <a:p>
                      <a:r>
                        <a:rPr lang="en-GB" sz="1400" dirty="0">
                          <a:latin typeface="Arial" panose="020B0604020202020204" pitchFamily="34" charset="0"/>
                          <a:cs typeface="Arial" panose="020B0604020202020204" pitchFamily="34" charset="0"/>
                        </a:rPr>
                        <a:t>21 July 2020</a:t>
                      </a:r>
                    </a:p>
                  </a:txBody>
                  <a:tcPr/>
                </a:tc>
                <a:tc>
                  <a:txBody>
                    <a:bodyPr/>
                    <a:lstStyle/>
                    <a:p>
                      <a:r>
                        <a:rPr lang="en-GB" sz="1400" dirty="0">
                          <a:latin typeface="Arial" panose="020B0604020202020204" pitchFamily="34" charset="0"/>
                          <a:cs typeface="Arial" panose="020B0604020202020204" pitchFamily="34" charset="0"/>
                        </a:rPr>
                        <a:t>Panel</a:t>
                      </a:r>
                      <a:r>
                        <a:rPr lang="en-GB" sz="1400" baseline="0" dirty="0">
                          <a:latin typeface="Arial" panose="020B0604020202020204" pitchFamily="34" charset="0"/>
                          <a:cs typeface="Arial" panose="020B0604020202020204" pitchFamily="34" charset="0"/>
                        </a:rPr>
                        <a:t> undertake DFMR recommendation vote (1 working day)</a:t>
                      </a:r>
                      <a:endParaRPr lang="en-US" sz="1400" dirty="0">
                        <a:latin typeface="Arial" panose="020B0604020202020204" pitchFamily="34" charset="0"/>
                        <a:cs typeface="Arial" panose="020B0604020202020204" pitchFamily="34" charset="0"/>
                      </a:endParaRP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6 August 2020 (1pm)</a:t>
                      </a:r>
                    </a:p>
                  </a:txBody>
                  <a:tcPr/>
                </a:tc>
                <a:extLst>
                  <a:ext uri="{0D108BD9-81ED-4DB2-BD59-A6C34878D82A}">
                    <a16:rowId xmlns:a16="http://schemas.microsoft.com/office/drawing/2014/main" val="2726378177"/>
                  </a:ext>
                </a:extLst>
              </a:tr>
              <a:tr h="567160">
                <a:tc>
                  <a:txBody>
                    <a:bodyPr/>
                    <a:lstStyle/>
                    <a:p>
                      <a:r>
                        <a:rPr lang="en-GB" sz="1400" dirty="0">
                          <a:latin typeface="Arial" panose="020B0604020202020204" pitchFamily="34" charset="0"/>
                          <a:cs typeface="Arial" panose="020B0604020202020204" pitchFamily="34" charset="0"/>
                        </a:rPr>
                        <a:t>Workgroup Consultation (2 working days)</a:t>
                      </a:r>
                    </a:p>
                  </a:txBody>
                  <a:tcPr/>
                </a:tc>
                <a:tc>
                  <a:txBody>
                    <a:bodyPr/>
                    <a:lstStyle/>
                    <a:p>
                      <a:r>
                        <a:rPr lang="en-GB" sz="1400" dirty="0">
                          <a:latin typeface="Arial" panose="020B0604020202020204" pitchFamily="34" charset="0"/>
                          <a:cs typeface="Arial" panose="020B0604020202020204" pitchFamily="34" charset="0"/>
                        </a:rPr>
                        <a:t>24 July 2020 to 5pm 27 July 2020</a:t>
                      </a:r>
                    </a:p>
                  </a:txBody>
                  <a:tcPr/>
                </a:tc>
                <a:tc>
                  <a:txBody>
                    <a:bodyPr/>
                    <a:lstStyle/>
                    <a:p>
                      <a:r>
                        <a:rPr lang="en-US" sz="1400" dirty="0">
                          <a:latin typeface="Arial" panose="020B0604020202020204" pitchFamily="34" charset="0"/>
                          <a:cs typeface="Arial" panose="020B0604020202020204" pitchFamily="34" charset="0"/>
                        </a:rPr>
                        <a:t>Final Modification Report issued to Panel to check votes recorded correctly</a:t>
                      </a:r>
                      <a:endParaRPr lang="en-GB" sz="1400" dirty="0">
                        <a:latin typeface="Arial" panose="020B0604020202020204" pitchFamily="34" charset="0"/>
                        <a:cs typeface="Arial" panose="020B0604020202020204" pitchFamily="34" charset="0"/>
                      </a:endParaRP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6 August 2020 (3pm)</a:t>
                      </a:r>
                    </a:p>
                  </a:txBody>
                  <a:tcPr/>
                </a:tc>
                <a:extLst>
                  <a:ext uri="{0D108BD9-81ED-4DB2-BD59-A6C34878D82A}">
                    <a16:rowId xmlns:a16="http://schemas.microsoft.com/office/drawing/2014/main" val="2461474842"/>
                  </a:ext>
                </a:extLst>
              </a:tr>
              <a:tr h="701800">
                <a:tc>
                  <a:txBody>
                    <a:bodyPr/>
                    <a:lstStyle/>
                    <a:p>
                      <a:r>
                        <a:rPr lang="en-GB" sz="1400" dirty="0">
                          <a:latin typeface="Arial" panose="020B0604020202020204" pitchFamily="34" charset="0"/>
                          <a:cs typeface="Arial" panose="020B0604020202020204" pitchFamily="34" charset="0"/>
                        </a:rPr>
                        <a:t>Workgroup 2 </a:t>
                      </a:r>
                      <a:r>
                        <a:rPr lang="en-GB" sz="1400" strike="noStrike" baseline="0" dirty="0">
                          <a:latin typeface="Arial" panose="020B0604020202020204" pitchFamily="34" charset="0"/>
                          <a:cs typeface="Arial" panose="020B0604020202020204" pitchFamily="34" charset="0"/>
                        </a:rPr>
                        <a:t>- Assess Workgroup Consultation Responses and </a:t>
                      </a:r>
                      <a:r>
                        <a:rPr lang="en-GB" sz="1400" dirty="0">
                          <a:latin typeface="Arial" panose="020B0604020202020204" pitchFamily="34" charset="0"/>
                          <a:cs typeface="Arial" panose="020B0604020202020204" pitchFamily="34" charset="0"/>
                        </a:rPr>
                        <a:t>Workgroup Vote</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latin typeface="Arial" panose="020B0604020202020204" pitchFamily="34" charset="0"/>
                          <a:cs typeface="Arial" panose="020B0604020202020204" pitchFamily="34" charset="0"/>
                        </a:rPr>
                        <a:t>29 July 2020 (11-5pm)</a:t>
                      </a:r>
                    </a:p>
                  </a:txBody>
                  <a:tcPr/>
                </a:tc>
                <a:tc>
                  <a:txBody>
                    <a:bodyPr/>
                    <a:lstStyle/>
                    <a:p>
                      <a:r>
                        <a:rPr lang="en-US" sz="1400" dirty="0">
                          <a:latin typeface="Arial" panose="020B0604020202020204" pitchFamily="34" charset="0"/>
                          <a:cs typeface="Arial" panose="020B0604020202020204" pitchFamily="34" charset="0"/>
                        </a:rPr>
                        <a:t>Final Modification Report issued to Ofgem</a:t>
                      </a:r>
                      <a:endParaRPr lang="en-GB" sz="1400" dirty="0">
                        <a:latin typeface="Arial" panose="020B0604020202020204" pitchFamily="34" charset="0"/>
                        <a:cs typeface="Arial" panose="020B0604020202020204" pitchFamily="34" charset="0"/>
                      </a:endParaRPr>
                    </a:p>
                  </a:txBody>
                  <a:tcPr/>
                </a:tc>
                <a:tc>
                  <a:txBody>
                    <a:bodyPr/>
                    <a:lstStyle/>
                    <a:p>
                      <a:r>
                        <a:rPr lang="en-GB" sz="1400" dirty="0">
                          <a:latin typeface="Arial" panose="020B0604020202020204" pitchFamily="34" charset="0"/>
                          <a:cs typeface="Arial" panose="020B0604020202020204" pitchFamily="34" charset="0"/>
                        </a:rPr>
                        <a:t>6 August 2020 (5pm)</a:t>
                      </a:r>
                    </a:p>
                  </a:txBody>
                  <a:tcPr/>
                </a:tc>
                <a:extLst>
                  <a:ext uri="{0D108BD9-81ED-4DB2-BD59-A6C34878D82A}">
                    <a16:rowId xmlns:a16="http://schemas.microsoft.com/office/drawing/2014/main" val="1338958629"/>
                  </a:ext>
                </a:extLst>
              </a:tr>
              <a:tr h="567160">
                <a:tc>
                  <a:txBody>
                    <a:bodyPr/>
                    <a:lstStyle/>
                    <a:p>
                      <a:r>
                        <a:rPr lang="en-US" sz="1400" dirty="0">
                          <a:latin typeface="Arial" panose="020B0604020202020204" pitchFamily="34" charset="0"/>
                          <a:cs typeface="Arial" panose="020B0604020202020204" pitchFamily="34" charset="0"/>
                        </a:rPr>
                        <a:t>Workgroup report issued to Panel (1 working day)</a:t>
                      </a:r>
                      <a:endParaRPr lang="en-GB" sz="1400" dirty="0">
                        <a:latin typeface="Arial" panose="020B0604020202020204" pitchFamily="34" charset="0"/>
                        <a:cs typeface="Arial" panose="020B0604020202020204" pitchFamily="34" charset="0"/>
                      </a:endParaRPr>
                    </a:p>
                  </a:txBody>
                  <a:tcPr/>
                </a:tc>
                <a:tc>
                  <a:txBody>
                    <a:bodyPr/>
                    <a:lstStyle/>
                    <a:p>
                      <a:r>
                        <a:rPr lang="en-GB" sz="1400" dirty="0">
                          <a:latin typeface="Arial" panose="020B0604020202020204" pitchFamily="34" charset="0"/>
                          <a:cs typeface="Arial" panose="020B0604020202020204" pitchFamily="34" charset="0"/>
                        </a:rPr>
                        <a:t>30 July 2020</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latin typeface="Arial" panose="020B0604020202020204" pitchFamily="34" charset="0"/>
                          <a:cs typeface="Arial" panose="020B0604020202020204" pitchFamily="34" charset="0"/>
                        </a:rPr>
                        <a:t>Ofgem decision (5 working days)</a:t>
                      </a:r>
                    </a:p>
                  </a:txBody>
                  <a:tcPr/>
                </a:tc>
                <a:tc>
                  <a:txBody>
                    <a:bodyPr/>
                    <a:lstStyle/>
                    <a:p>
                      <a:r>
                        <a:rPr lang="en-GB" sz="1400" dirty="0">
                          <a:latin typeface="Arial" panose="020B0604020202020204" pitchFamily="34" charset="0"/>
                          <a:cs typeface="Arial" panose="020B0604020202020204" pitchFamily="34" charset="0"/>
                        </a:rPr>
                        <a:t>13 August 2020 </a:t>
                      </a:r>
                    </a:p>
                  </a:txBody>
                  <a:tcPr/>
                </a:tc>
                <a:extLst>
                  <a:ext uri="{0D108BD9-81ED-4DB2-BD59-A6C34878D82A}">
                    <a16:rowId xmlns:a16="http://schemas.microsoft.com/office/drawing/2014/main" val="3799481148"/>
                  </a:ext>
                </a:extLst>
              </a:tr>
              <a:tr h="901894">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latin typeface="Arial" panose="020B0604020202020204" pitchFamily="34" charset="0"/>
                          <a:cs typeface="Arial" panose="020B0604020202020204" pitchFamily="34" charset="0"/>
                        </a:rPr>
                        <a:t>Panel</a:t>
                      </a:r>
                      <a:r>
                        <a:rPr lang="en-GB" sz="1400" baseline="0" dirty="0">
                          <a:latin typeface="Arial" panose="020B0604020202020204" pitchFamily="34" charset="0"/>
                          <a:cs typeface="Arial" panose="020B0604020202020204" pitchFamily="34" charset="0"/>
                        </a:rPr>
                        <a:t> sign off that Workgroup Report has met its Terms of Reference</a:t>
                      </a:r>
                      <a:endParaRPr lang="en-GB" sz="1400" dirty="0">
                        <a:latin typeface="Arial" panose="020B0604020202020204" pitchFamily="34" charset="0"/>
                        <a:cs typeface="Arial" panose="020B0604020202020204" pitchFamily="34" charset="0"/>
                      </a:endParaRP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latin typeface="Arial" panose="020B0604020202020204" pitchFamily="34" charset="0"/>
                          <a:cs typeface="Arial" panose="020B0604020202020204" pitchFamily="34" charset="0"/>
                        </a:rPr>
                        <a:t>31 July 2020 (10am)</a:t>
                      </a:r>
                    </a:p>
                  </a:txBody>
                  <a:tcPr/>
                </a:tc>
                <a:tc>
                  <a:txBody>
                    <a:bodyPr/>
                    <a:lstStyle/>
                    <a:p>
                      <a:r>
                        <a:rPr lang="en-GB" sz="1400" dirty="0">
                          <a:latin typeface="Arial" panose="020B0604020202020204" pitchFamily="34" charset="0"/>
                          <a:cs typeface="Arial" panose="020B0604020202020204" pitchFamily="34" charset="0"/>
                        </a:rPr>
                        <a:t>Implementation Date (1 working day)</a:t>
                      </a:r>
                    </a:p>
                  </a:txBody>
                  <a:tcPr/>
                </a:tc>
                <a:tc>
                  <a:txBody>
                    <a:bodyPr/>
                    <a:lstStyle/>
                    <a:p>
                      <a:r>
                        <a:rPr lang="en-GB" sz="1400" dirty="0">
                          <a:latin typeface="Arial" panose="020B0604020202020204" pitchFamily="34" charset="0"/>
                          <a:cs typeface="Arial" panose="020B0604020202020204" pitchFamily="34" charset="0"/>
                        </a:rPr>
                        <a:t>14 August 2020 </a:t>
                      </a:r>
                    </a:p>
                  </a:txBody>
                  <a:tcPr/>
                </a:tc>
                <a:extLst>
                  <a:ext uri="{0D108BD9-81ED-4DB2-BD59-A6C34878D82A}">
                    <a16:rowId xmlns:a16="http://schemas.microsoft.com/office/drawing/2014/main" val="4293277181"/>
                  </a:ext>
                </a:extLst>
              </a:tr>
            </a:tbl>
          </a:graphicData>
        </a:graphic>
      </p:graphicFrame>
    </p:spTree>
    <p:extLst>
      <p:ext uri="{BB962C8B-B14F-4D97-AF65-F5344CB8AC3E}">
        <p14:creationId xmlns:p14="http://schemas.microsoft.com/office/powerpoint/2010/main" val="410112542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OEd7XcCgTKWp151G8zpHQ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OEd7XcCgTKWp151G8zpHQ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2MUorbDdSAu9Ug.6zw4zL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lnQNXCMlRA6fye2uUel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6kfJHKLHS0ith1u8hhZmEw"/>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7GkBBpfMSDGnyl0KoZfCy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rr5aRX79SlyVdpIahNrrhA"/>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rr5aRX79SlyVdpIahNrrhA"/>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rr5aRX79SlyVdpIahNrrhA"/>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rr5aRX79SlyVdpIahNrrhA"/>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rr5aRX79SlyVdpIahNrrh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mkcUtaKmTeSmKeWci.bbP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mkcUtaKmTeSmKeWci.bbP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j2jMQE8SuKcUMrnPOMaeQ"/>
</p:tagLst>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F0B90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gn="l">
          <a:defRPr sz="3600" b="0" i="0" dirty="0" smtClean="0">
            <a:solidFill>
              <a:schemeClr val="bg1"/>
            </a:solidFill>
            <a:latin typeface="Helvetica Neue Light" panose="02000403000000020004" pitchFamily="2" charset="0"/>
            <a:ea typeface="Helvetica Neue Light" panose="02000403000000020004" pitchFamily="2"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rsted">
  <a:themeElements>
    <a:clrScheme name="Orsted">
      <a:dk1>
        <a:srgbClr val="000000"/>
      </a:dk1>
      <a:lt1>
        <a:srgbClr val="FFFFFF"/>
      </a:lt1>
      <a:dk2>
        <a:srgbClr val="3B4956"/>
      </a:dk2>
      <a:lt2>
        <a:srgbClr val="F5F6F7"/>
      </a:lt2>
      <a:accent1>
        <a:srgbClr val="4099DA"/>
      </a:accent1>
      <a:accent2>
        <a:srgbClr val="8ECDC8"/>
      </a:accent2>
      <a:accent3>
        <a:srgbClr val="644C76"/>
      </a:accent3>
      <a:accent4>
        <a:srgbClr val="D8D1CA"/>
      </a:accent4>
      <a:accent5>
        <a:srgbClr val="B7ADA5"/>
      </a:accent5>
      <a:accent6>
        <a:srgbClr val="99A4AE"/>
      </a:accent6>
      <a:hlink>
        <a:srgbClr val="4099DA"/>
      </a:hlink>
      <a:folHlink>
        <a:srgbClr val="4099DA"/>
      </a:folHlink>
    </a:clrScheme>
    <a:fontScheme name="Orsted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rtlCol="0" anchor="ctr"/>
      <a:lstStyle>
        <a:defPPr algn="ctr">
          <a:lnSpc>
            <a:spcPct val="96000"/>
          </a:lnSpc>
          <a:defRPr sz="1300" noProof="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nSpc>
            <a:spcPct val="96000"/>
          </a:lnSpc>
          <a:spcBef>
            <a:spcPts val="1800"/>
          </a:spcBef>
          <a:defRPr sz="1300" dirty="0" smtClean="0">
            <a:solidFill>
              <a:schemeClr val="tx2"/>
            </a:solidFill>
          </a:defRPr>
        </a:defPPr>
      </a:lstStyle>
    </a:txDef>
  </a:objectDefaults>
  <a:extraClrSchemeLst/>
  <a:extLst>
    <a:ext uri="{05A4C25C-085E-4340-85A3-A5531E510DB2}">
      <thm15:themeFamily xmlns:thm15="http://schemas.microsoft.com/office/thememl/2012/main" name="16-9 Landscape Arial.potx" id="{0561035E-5CB3-4856-ABCE-8EBAD0463BD9}" vid="{7F2A9425-F1B4-4DF1-846A-F024CA7A0C1B}"/>
    </a:ext>
  </a:extLst>
</a:theme>
</file>

<file path=ppt/theme/theme3.xml><?xml version="1.0" encoding="utf-8"?>
<a:theme xmlns:a="http://schemas.openxmlformats.org/drawingml/2006/main" name="Centrica Prelims 2018 Template">
  <a:themeElements>
    <a:clrScheme name="Centrica">
      <a:dk1>
        <a:srgbClr val="000000"/>
      </a:dk1>
      <a:lt1>
        <a:sysClr val="window" lastClr="FFFFFF"/>
      </a:lt1>
      <a:dk2>
        <a:srgbClr val="000000"/>
      </a:dk2>
      <a:lt2>
        <a:srgbClr val="FFFFFF"/>
      </a:lt2>
      <a:accent1>
        <a:srgbClr val="133578"/>
      </a:accent1>
      <a:accent2>
        <a:srgbClr val="283583"/>
      </a:accent2>
      <a:accent3>
        <a:srgbClr val="0098D8"/>
      </a:accent3>
      <a:accent4>
        <a:srgbClr val="84C0EA"/>
      </a:accent4>
      <a:accent5>
        <a:srgbClr val="777777"/>
      </a:accent5>
      <a:accent6>
        <a:srgbClr val="E6E6E6"/>
      </a:accent6>
      <a:hlink>
        <a:srgbClr val="283583"/>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tlCol="0" anchor="ctr"/>
      <a:lstStyle>
        <a:defPPr algn="ctr">
          <a:defRPr sz="1400" dirty="0" err="1" smtClean="0">
            <a:solidFill>
              <a:schemeClr val="bg1"/>
            </a:solidFill>
            <a:latin typeface="Avenir Light"/>
            <a:cs typeface="Avenir Light"/>
          </a:defRPr>
        </a:defPPr>
      </a:lstStyle>
      <a:style>
        <a:lnRef idx="1">
          <a:schemeClr val="accent1"/>
        </a:lnRef>
        <a:fillRef idx="3">
          <a:schemeClr val="accent1"/>
        </a:fillRef>
        <a:effectRef idx="2">
          <a:schemeClr val="accent1"/>
        </a:effectRef>
        <a:fontRef idx="minor">
          <a:schemeClr val="lt1"/>
        </a:fontRef>
      </a:style>
    </a:spDef>
    <a:lnDef>
      <a:spPr>
        <a:ln w="3175" cmpd="sng">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bIns="0" rtlCol="0">
        <a:noAutofit/>
      </a:bodyPr>
      <a:lstStyle>
        <a:defPPr>
          <a:defRPr sz="1400" dirty="0" err="1" smtClean="0">
            <a:latin typeface="Avenir Light"/>
            <a:cs typeface="Avenir Light"/>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2" ma:contentTypeDescription="Create a new document." ma:contentTypeScope="" ma:versionID="4b53638bea34a38d749e5d1ad7dcb647">
  <xsd:schema xmlns:xsd="http://www.w3.org/2001/XMLSchema" xmlns:xs="http://www.w3.org/2001/XMLSchema" xmlns:p="http://schemas.microsoft.com/office/2006/metadata/properties" xmlns:ns2="f71abe4e-f5ff-49cd-8eff-5f4949acc510" xmlns:ns3="97b6fe81-1556-4112-94ca-31043ca39b71" targetNamespace="http://schemas.microsoft.com/office/2006/metadata/properties" ma:root="true" ma:fieldsID="5fde6207ad4f461e79c1ad85c02ad47f" ns2:_="" ns3:_="">
    <xsd:import namespace="f71abe4e-f5ff-49cd-8eff-5f4949acc510"/>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Rivalland (ESO), Jessica</DisplayName>
        <AccountId>49</AccountId>
        <AccountType/>
      </UserInfo>
    </SharedWithUsers>
  </documentManagement>
</p:properties>
</file>

<file path=customXml/itemProps1.xml><?xml version="1.0" encoding="utf-8"?>
<ds:datastoreItem xmlns:ds="http://schemas.openxmlformats.org/officeDocument/2006/customXml" ds:itemID="{4526808D-2B4C-4333-ABB4-74F13E7BF81E}">
  <ds:schemaRefs>
    <ds:schemaRef ds:uri="http://schemas.microsoft.com/sharepoint/v3/contenttype/forms"/>
  </ds:schemaRefs>
</ds:datastoreItem>
</file>

<file path=customXml/itemProps2.xml><?xml version="1.0" encoding="utf-8"?>
<ds:datastoreItem xmlns:ds="http://schemas.openxmlformats.org/officeDocument/2006/customXml" ds:itemID="{7892AB2D-6968-43B8-803A-5FE3C7FDA1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1abe4e-f5ff-49cd-8eff-5f4949acc510"/>
    <ds:schemaRef ds:uri="97b6fe81-1556-4112-94ca-31043ca39b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CB36002-CCFD-4C5D-814A-FF8D96969B7A}">
  <ds:schemaRefs>
    <ds:schemaRef ds:uri="http://schemas.microsoft.com/office/2006/metadata/properties"/>
    <ds:schemaRef ds:uri="http://schemas.microsoft.com/office/2006/documentManagement/types"/>
    <ds:schemaRef ds:uri="f71abe4e-f5ff-49cd-8eff-5f4949acc510"/>
    <ds:schemaRef ds:uri="http://purl.org/dc/dcmitype/"/>
    <ds:schemaRef ds:uri="http://schemas.microsoft.com/office/infopath/2007/PartnerControls"/>
    <ds:schemaRef ds:uri="http://schemas.openxmlformats.org/package/2006/metadata/core-properties"/>
    <ds:schemaRef ds:uri="http://purl.org/dc/elements/1.1/"/>
    <ds:schemaRef ds:uri="97b6fe81-1556-4112-94ca-31043ca39b71"/>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1097</TotalTime>
  <Words>1180</Words>
  <Application>Microsoft Office PowerPoint</Application>
  <PresentationFormat>Widescreen</PresentationFormat>
  <Paragraphs>196</Paragraphs>
  <Slides>16</Slides>
  <Notes>8</Notes>
  <HiddenSlides>0</HiddenSlides>
  <MMClips>0</MMClips>
  <ScaleCrop>false</ScaleCrop>
  <HeadingPairs>
    <vt:vector size="8" baseType="variant">
      <vt:variant>
        <vt:lpstr>Fonts Used</vt:lpstr>
      </vt:variant>
      <vt:variant>
        <vt:i4>17</vt:i4>
      </vt:variant>
      <vt:variant>
        <vt:lpstr>Theme</vt:lpstr>
      </vt:variant>
      <vt:variant>
        <vt:i4>3</vt:i4>
      </vt:variant>
      <vt:variant>
        <vt:lpstr>Embedded OLE Servers</vt:lpstr>
      </vt:variant>
      <vt:variant>
        <vt:i4>1</vt:i4>
      </vt:variant>
      <vt:variant>
        <vt:lpstr>Slide Titles</vt:lpstr>
      </vt:variant>
      <vt:variant>
        <vt:i4>16</vt:i4>
      </vt:variant>
    </vt:vector>
  </HeadingPairs>
  <TitlesOfParts>
    <vt:vector size="37" baseType="lpstr">
      <vt:lpstr>Arial</vt:lpstr>
      <vt:lpstr>Avenir Light</vt:lpstr>
      <vt:lpstr>Avenir LT Std 35 Light</vt:lpstr>
      <vt:lpstr>Avenir LT Std 65 Medium</vt:lpstr>
      <vt:lpstr>Calibri</vt:lpstr>
      <vt:lpstr>Calibri Light</vt:lpstr>
      <vt:lpstr>Helvetica Neue Condensed</vt:lpstr>
      <vt:lpstr>Helvetica Neue Light</vt:lpstr>
      <vt:lpstr>Helvetica Neue LT Std 35 Thin</vt:lpstr>
      <vt:lpstr>Helvetica Neue LT Std 45 Light</vt:lpstr>
      <vt:lpstr>Helvetica Neue LT Std 55 Roman</vt:lpstr>
      <vt:lpstr>Helvetica Neue LT Std 65 Medium</vt:lpstr>
      <vt:lpstr>Helvetica Neue LT Std 77 Bold C</vt:lpstr>
      <vt:lpstr>Helvetica Neue LT Std 87 Heavy </vt:lpstr>
      <vt:lpstr>Helvetica Neue LT Std 97 Black </vt:lpstr>
      <vt:lpstr>Lucida Grande</vt:lpstr>
      <vt:lpstr>Orsted Sans Office</vt:lpstr>
      <vt:lpstr>Office Theme</vt:lpstr>
      <vt:lpstr>Orsted</vt:lpstr>
      <vt:lpstr>Centrica Prelims 2018 Template</vt:lpstr>
      <vt:lpstr>think-cell Slide</vt:lpstr>
      <vt:lpstr>Tuesday 21 July 2020 Online Meeting via WebEx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Timeline for CMP350 – Proposed Urgent Timeline (Recommended by Code Admin)</vt:lpstr>
      <vt:lpstr>PowerPoint Presentation</vt:lpstr>
      <vt:lpstr>PowerPoint Presentation</vt:lpstr>
      <vt:lpstr>CMP 350: Changes to the BSUoS Covid Support Scheme  </vt:lpstr>
      <vt:lpstr>CMP 350: Reducing the current £15/MWh cap  </vt:lpstr>
      <vt:lpstr>CMP 350: Reducing the cap to £5/MWh  </vt:lpstr>
      <vt:lpstr>CMP 350: Extending its application to 30th September 2020  </vt:lpstr>
      <vt:lpstr>CMP 350: Introducing a limit of £100m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Thursday 28 May 2020 Online Meeting via WebEx</dc:title>
  <dc:creator>Ahmed (ESO), Nisar</dc:creator>
  <cp:lastModifiedBy>Mullen (ESO), Paul J</cp:lastModifiedBy>
  <cp:revision>30</cp:revision>
  <dcterms:created xsi:type="dcterms:W3CDTF">2020-06-17T10:03:35Z</dcterms:created>
  <dcterms:modified xsi:type="dcterms:W3CDTF">2020-07-21T09:21:21Z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0x010100095E1BDC5029614ABF43223A464FD248</vt:lpwstr>
  </property>
</Properties>
</file>