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9.xml" ContentType="application/vnd.openxmlformats-officedocument.theme+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1.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65" r:id="rId5"/>
    <p:sldMasterId id="2147483775" r:id="rId6"/>
    <p:sldMasterId id="2147483802" r:id="rId7"/>
    <p:sldMasterId id="2147483806" r:id="rId8"/>
    <p:sldMasterId id="2147483811" r:id="rId9"/>
    <p:sldMasterId id="2147483816" r:id="rId10"/>
    <p:sldMasterId id="2147483820" r:id="rId11"/>
    <p:sldMasterId id="2147483827" r:id="rId12"/>
    <p:sldMasterId id="2147483835" r:id="rId13"/>
    <p:sldMasterId id="2147483837" r:id="rId14"/>
    <p:sldMasterId id="2147483842" r:id="rId15"/>
    <p:sldMasterId id="2147483872" r:id="rId16"/>
    <p:sldMasterId id="2147483875" r:id="rId17"/>
  </p:sldMasterIdLst>
  <p:notesMasterIdLst>
    <p:notesMasterId r:id="rId74"/>
  </p:notesMasterIdLst>
  <p:handoutMasterIdLst>
    <p:handoutMasterId r:id="rId75"/>
  </p:handoutMasterIdLst>
  <p:sldIdLst>
    <p:sldId id="1135" r:id="rId18"/>
    <p:sldId id="591" r:id="rId19"/>
    <p:sldId id="607" r:id="rId20"/>
    <p:sldId id="1013" r:id="rId21"/>
    <p:sldId id="1012" r:id="rId22"/>
    <p:sldId id="1014" r:id="rId23"/>
    <p:sldId id="730" r:id="rId24"/>
    <p:sldId id="1126" r:id="rId25"/>
    <p:sldId id="988" r:id="rId26"/>
    <p:sldId id="1114" r:id="rId27"/>
    <p:sldId id="278" r:id="rId28"/>
    <p:sldId id="1128" r:id="rId29"/>
    <p:sldId id="964" r:id="rId30"/>
    <p:sldId id="1123" r:id="rId31"/>
    <p:sldId id="1192" r:id="rId32"/>
    <p:sldId id="285" r:id="rId33"/>
    <p:sldId id="1194" r:id="rId34"/>
    <p:sldId id="1197" r:id="rId35"/>
    <p:sldId id="851" r:id="rId36"/>
    <p:sldId id="780" r:id="rId37"/>
    <p:sldId id="1213" r:id="rId38"/>
    <p:sldId id="1212" r:id="rId39"/>
    <p:sldId id="1214" r:id="rId40"/>
    <p:sldId id="1121" r:id="rId41"/>
    <p:sldId id="1111" r:id="rId42"/>
    <p:sldId id="1195" r:id="rId43"/>
    <p:sldId id="1196" r:id="rId44"/>
    <p:sldId id="863" r:id="rId45"/>
    <p:sldId id="779" r:id="rId46"/>
    <p:sldId id="1218" r:id="rId47"/>
    <p:sldId id="1112" r:id="rId48"/>
    <p:sldId id="1198" r:id="rId49"/>
    <p:sldId id="1199" r:id="rId50"/>
    <p:sldId id="1215" r:id="rId51"/>
    <p:sldId id="1200" r:id="rId52"/>
    <p:sldId id="1217" r:id="rId53"/>
    <p:sldId id="1201" r:id="rId54"/>
    <p:sldId id="1202" r:id="rId55"/>
    <p:sldId id="1203" r:id="rId56"/>
    <p:sldId id="1204" r:id="rId57"/>
    <p:sldId id="1205" r:id="rId58"/>
    <p:sldId id="1216" r:id="rId59"/>
    <p:sldId id="1209" r:id="rId60"/>
    <p:sldId id="1210" r:id="rId61"/>
    <p:sldId id="1211" r:id="rId62"/>
    <p:sldId id="1015" r:id="rId63"/>
    <p:sldId id="1016" r:id="rId64"/>
    <p:sldId id="1017" r:id="rId65"/>
    <p:sldId id="1018" r:id="rId66"/>
    <p:sldId id="746" r:id="rId67"/>
    <p:sldId id="1020" r:id="rId68"/>
    <p:sldId id="1021" r:id="rId69"/>
    <p:sldId id="1028" r:id="rId70"/>
    <p:sldId id="921" r:id="rId71"/>
    <p:sldId id="795" r:id="rId72"/>
    <p:sldId id="796" r:id="rId73"/>
  </p:sldIdLst>
  <p:sldSz cx="9144000" cy="5143500" type="screen16x9"/>
  <p:notesSz cx="9928225" cy="6797675"/>
  <p:defaultTextStyle>
    <a:defPPr>
      <a:defRPr lang="en-US"/>
    </a:defPPr>
    <a:lvl1pPr marL="0" algn="l" defTabSz="415869" rtl="0" eaLnBrk="1" latinLnBrk="0" hangingPunct="1">
      <a:defRPr sz="819" kern="1200">
        <a:solidFill>
          <a:schemeClr val="tx1"/>
        </a:solidFill>
        <a:latin typeface="+mn-lt"/>
        <a:ea typeface="+mn-ea"/>
        <a:cs typeface="+mn-cs"/>
      </a:defRPr>
    </a:lvl1pPr>
    <a:lvl2pPr marL="207935" algn="l" defTabSz="415869" rtl="0" eaLnBrk="1" latinLnBrk="0" hangingPunct="1">
      <a:defRPr sz="819" kern="1200">
        <a:solidFill>
          <a:schemeClr val="tx1"/>
        </a:solidFill>
        <a:latin typeface="+mn-lt"/>
        <a:ea typeface="+mn-ea"/>
        <a:cs typeface="+mn-cs"/>
      </a:defRPr>
    </a:lvl2pPr>
    <a:lvl3pPr marL="415869" algn="l" defTabSz="415869" rtl="0" eaLnBrk="1" latinLnBrk="0" hangingPunct="1">
      <a:defRPr sz="819" kern="1200">
        <a:solidFill>
          <a:schemeClr val="tx1"/>
        </a:solidFill>
        <a:latin typeface="+mn-lt"/>
        <a:ea typeface="+mn-ea"/>
        <a:cs typeface="+mn-cs"/>
      </a:defRPr>
    </a:lvl3pPr>
    <a:lvl4pPr marL="623804" algn="l" defTabSz="415869" rtl="0" eaLnBrk="1" latinLnBrk="0" hangingPunct="1">
      <a:defRPr sz="819" kern="1200">
        <a:solidFill>
          <a:schemeClr val="tx1"/>
        </a:solidFill>
        <a:latin typeface="+mn-lt"/>
        <a:ea typeface="+mn-ea"/>
        <a:cs typeface="+mn-cs"/>
      </a:defRPr>
    </a:lvl4pPr>
    <a:lvl5pPr marL="831738" algn="l" defTabSz="415869" rtl="0" eaLnBrk="1" latinLnBrk="0" hangingPunct="1">
      <a:defRPr sz="819" kern="1200">
        <a:solidFill>
          <a:schemeClr val="tx1"/>
        </a:solidFill>
        <a:latin typeface="+mn-lt"/>
        <a:ea typeface="+mn-ea"/>
        <a:cs typeface="+mn-cs"/>
      </a:defRPr>
    </a:lvl5pPr>
    <a:lvl6pPr marL="1039673" algn="l" defTabSz="415869" rtl="0" eaLnBrk="1" latinLnBrk="0" hangingPunct="1">
      <a:defRPr sz="819" kern="1200">
        <a:solidFill>
          <a:schemeClr val="tx1"/>
        </a:solidFill>
        <a:latin typeface="+mn-lt"/>
        <a:ea typeface="+mn-ea"/>
        <a:cs typeface="+mn-cs"/>
      </a:defRPr>
    </a:lvl6pPr>
    <a:lvl7pPr marL="1247607" algn="l" defTabSz="415869" rtl="0" eaLnBrk="1" latinLnBrk="0" hangingPunct="1">
      <a:defRPr sz="819" kern="1200">
        <a:solidFill>
          <a:schemeClr val="tx1"/>
        </a:solidFill>
        <a:latin typeface="+mn-lt"/>
        <a:ea typeface="+mn-ea"/>
        <a:cs typeface="+mn-cs"/>
      </a:defRPr>
    </a:lvl7pPr>
    <a:lvl8pPr marL="1455542" algn="l" defTabSz="415869" rtl="0" eaLnBrk="1" latinLnBrk="0" hangingPunct="1">
      <a:defRPr sz="819" kern="1200">
        <a:solidFill>
          <a:schemeClr val="tx1"/>
        </a:solidFill>
        <a:latin typeface="+mn-lt"/>
        <a:ea typeface="+mn-ea"/>
        <a:cs typeface="+mn-cs"/>
      </a:defRPr>
    </a:lvl8pPr>
    <a:lvl9pPr marL="1663476" algn="l" defTabSz="415869" rtl="0" eaLnBrk="1" latinLnBrk="0" hangingPunct="1">
      <a:defRPr sz="81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64D"/>
    <a:srgbClr val="EC6525"/>
    <a:srgbClr val="E6E6E6"/>
    <a:srgbClr val="3778B9"/>
    <a:srgbClr val="C4CC4B"/>
    <a:srgbClr val="5F3684"/>
    <a:srgbClr val="F2C04C"/>
    <a:srgbClr val="FFFFFF"/>
    <a:srgbClr val="4D450C"/>
    <a:srgbClr val="4545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592D21-7DC0-4ADE-92B8-B223DF813DFC}" v="1525" dt="2020-06-17T11:55:15.756"/>
    <p1510:client id="{2F31CE5F-1BDA-4D15-A359-9E53A0A6B078}" v="26" dt="2020-06-18T10:36:30.97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83245" autoAdjust="0"/>
  </p:normalViewPr>
  <p:slideViewPr>
    <p:cSldViewPr>
      <p:cViewPr varScale="1">
        <p:scale>
          <a:sx n="75" d="100"/>
          <a:sy n="75" d="100"/>
        </p:scale>
        <p:origin x="1212" y="36"/>
      </p:cViewPr>
      <p:guideLst/>
    </p:cSldViewPr>
  </p:slideViewPr>
  <p:outlineViewPr>
    <p:cViewPr>
      <p:scale>
        <a:sx n="75" d="100"/>
        <a:sy n="75"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110" d="100"/>
          <a:sy n="110" d="100"/>
        </p:scale>
        <p:origin x="14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slide" Target="slides/slide46.xml"/><Relationship Id="rId68" Type="http://schemas.openxmlformats.org/officeDocument/2006/relationships/slide" Target="slides/slide51.xml"/><Relationship Id="rId76"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slide" Target="slides/slide5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2.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44.xml"/><Relationship Id="rId82"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16592D21-7DC0-4ADE-92B8-B223DF813DFC}"/>
    <pc:docChg chg="undo redo custSel addSld delSld modSld sldOrd delMainMaster">
      <pc:chgData name="Mullen (ESO), Paul J" userId="bf3d1d73-b4d7-4bb4-8793-c91dcec30622" providerId="ADAL" clId="{16592D21-7DC0-4ADE-92B8-B223DF813DFC}" dt="2020-06-18T14:36:36.233" v="6135" actId="20577"/>
      <pc:docMkLst>
        <pc:docMk/>
      </pc:docMkLst>
      <pc:sldChg chg="del">
        <pc:chgData name="Mullen (ESO), Paul J" userId="bf3d1d73-b4d7-4bb4-8793-c91dcec30622" providerId="ADAL" clId="{16592D21-7DC0-4ADE-92B8-B223DF813DFC}" dt="2020-06-17T12:01:26.833" v="1584" actId="2696"/>
        <pc:sldMkLst>
          <pc:docMk/>
          <pc:sldMk cId="1512818744" sldId="257"/>
        </pc:sldMkLst>
      </pc:sldChg>
      <pc:sldChg chg="del">
        <pc:chgData name="Mullen (ESO), Paul J" userId="bf3d1d73-b4d7-4bb4-8793-c91dcec30622" providerId="ADAL" clId="{16592D21-7DC0-4ADE-92B8-B223DF813DFC}" dt="2020-06-17T11:35:49.162" v="555" actId="2696"/>
        <pc:sldMkLst>
          <pc:docMk/>
          <pc:sldMk cId="4166818921" sldId="259"/>
        </pc:sldMkLst>
      </pc:sldChg>
      <pc:sldChg chg="del">
        <pc:chgData name="Mullen (ESO), Paul J" userId="bf3d1d73-b4d7-4bb4-8793-c91dcec30622" providerId="ADAL" clId="{16592D21-7DC0-4ADE-92B8-B223DF813DFC}" dt="2020-06-17T11:35:52.835" v="558" actId="2696"/>
        <pc:sldMkLst>
          <pc:docMk/>
          <pc:sldMk cId="1238846108" sldId="260"/>
        </pc:sldMkLst>
      </pc:sldChg>
      <pc:sldChg chg="del">
        <pc:chgData name="Mullen (ESO), Paul J" userId="bf3d1d73-b4d7-4bb4-8793-c91dcec30622" providerId="ADAL" clId="{16592D21-7DC0-4ADE-92B8-B223DF813DFC}" dt="2020-06-17T11:35:50.561" v="556" actId="2696"/>
        <pc:sldMkLst>
          <pc:docMk/>
          <pc:sldMk cId="1336699424" sldId="261"/>
        </pc:sldMkLst>
      </pc:sldChg>
      <pc:sldChg chg="del">
        <pc:chgData name="Mullen (ESO), Paul J" userId="bf3d1d73-b4d7-4bb4-8793-c91dcec30622" providerId="ADAL" clId="{16592D21-7DC0-4ADE-92B8-B223DF813DFC}" dt="2020-06-17T11:35:51.564" v="557" actId="2696"/>
        <pc:sldMkLst>
          <pc:docMk/>
          <pc:sldMk cId="4128040201" sldId="262"/>
        </pc:sldMkLst>
      </pc:sldChg>
      <pc:sldChg chg="add del">
        <pc:chgData name="Mullen (ESO), Paul J" userId="bf3d1d73-b4d7-4bb4-8793-c91dcec30622" providerId="ADAL" clId="{16592D21-7DC0-4ADE-92B8-B223DF813DFC}" dt="2020-06-18T10:23:19.096" v="4756" actId="2696"/>
        <pc:sldMkLst>
          <pc:docMk/>
          <pc:sldMk cId="1892721775" sldId="267"/>
        </pc:sldMkLst>
      </pc:sldChg>
      <pc:sldChg chg="del">
        <pc:chgData name="Mullen (ESO), Paul J" userId="bf3d1d73-b4d7-4bb4-8793-c91dcec30622" providerId="ADAL" clId="{16592D21-7DC0-4ADE-92B8-B223DF813DFC}" dt="2020-06-17T11:39:57.993" v="838" actId="2696"/>
        <pc:sldMkLst>
          <pc:docMk/>
          <pc:sldMk cId="3873807896" sldId="268"/>
        </pc:sldMkLst>
      </pc:sldChg>
      <pc:sldChg chg="del">
        <pc:chgData name="Mullen (ESO), Paul J" userId="bf3d1d73-b4d7-4bb4-8793-c91dcec30622" providerId="ADAL" clId="{16592D21-7DC0-4ADE-92B8-B223DF813DFC}" dt="2020-06-17T12:01:25.945" v="1583" actId="2696"/>
        <pc:sldMkLst>
          <pc:docMk/>
          <pc:sldMk cId="1469587325" sldId="272"/>
        </pc:sldMkLst>
      </pc:sldChg>
      <pc:sldChg chg="del">
        <pc:chgData name="Mullen (ESO), Paul J" userId="bf3d1d73-b4d7-4bb4-8793-c91dcec30622" providerId="ADAL" clId="{16592D21-7DC0-4ADE-92B8-B223DF813DFC}" dt="2020-06-17T12:01:27.404" v="1585" actId="2696"/>
        <pc:sldMkLst>
          <pc:docMk/>
          <pc:sldMk cId="1142062755" sldId="273"/>
        </pc:sldMkLst>
      </pc:sldChg>
      <pc:sldChg chg="del">
        <pc:chgData name="Mullen (ESO), Paul J" userId="bf3d1d73-b4d7-4bb4-8793-c91dcec30622" providerId="ADAL" clId="{16592D21-7DC0-4ADE-92B8-B223DF813DFC}" dt="2020-06-17T12:01:27.821" v="1586" actId="2696"/>
        <pc:sldMkLst>
          <pc:docMk/>
          <pc:sldMk cId="1855620630" sldId="274"/>
        </pc:sldMkLst>
      </pc:sldChg>
      <pc:sldChg chg="del">
        <pc:chgData name="Mullen (ESO), Paul J" userId="bf3d1d73-b4d7-4bb4-8793-c91dcec30622" providerId="ADAL" clId="{16592D21-7DC0-4ADE-92B8-B223DF813DFC}" dt="2020-06-17T12:01:28.222" v="1587" actId="2696"/>
        <pc:sldMkLst>
          <pc:docMk/>
          <pc:sldMk cId="3839538621" sldId="275"/>
        </pc:sldMkLst>
      </pc:sldChg>
      <pc:sldChg chg="add del">
        <pc:chgData name="Mullen (ESO), Paul J" userId="bf3d1d73-b4d7-4bb4-8793-c91dcec30622" providerId="ADAL" clId="{16592D21-7DC0-4ADE-92B8-B223DF813DFC}" dt="2020-06-18T10:23:11.314" v="4754" actId="2696"/>
        <pc:sldMkLst>
          <pc:docMk/>
          <pc:sldMk cId="1238846108" sldId="277"/>
        </pc:sldMkLst>
      </pc:sldChg>
      <pc:sldChg chg="modSp add">
        <pc:chgData name="Mullen (ESO), Paul J" userId="bf3d1d73-b4d7-4bb4-8793-c91dcec30622" providerId="ADAL" clId="{16592D21-7DC0-4ADE-92B8-B223DF813DFC}" dt="2020-06-18T10:23:31.187" v="4759" actId="14100"/>
        <pc:sldMkLst>
          <pc:docMk/>
          <pc:sldMk cId="2298716144" sldId="278"/>
        </pc:sldMkLst>
        <pc:spChg chg="mod">
          <ac:chgData name="Mullen (ESO), Paul J" userId="bf3d1d73-b4d7-4bb4-8793-c91dcec30622" providerId="ADAL" clId="{16592D21-7DC0-4ADE-92B8-B223DF813DFC}" dt="2020-06-18T10:23:25.212" v="4757" actId="14100"/>
          <ac:spMkLst>
            <pc:docMk/>
            <pc:sldMk cId="2298716144" sldId="278"/>
            <ac:spMk id="11" creationId="{00000000-0000-0000-0000-000000000000}"/>
          </ac:spMkLst>
        </pc:spChg>
        <pc:spChg chg="mod">
          <ac:chgData name="Mullen (ESO), Paul J" userId="bf3d1d73-b4d7-4bb4-8793-c91dcec30622" providerId="ADAL" clId="{16592D21-7DC0-4ADE-92B8-B223DF813DFC}" dt="2020-06-18T10:23:28.613" v="4758" actId="14100"/>
          <ac:spMkLst>
            <pc:docMk/>
            <pc:sldMk cId="2298716144" sldId="278"/>
            <ac:spMk id="14" creationId="{00000000-0000-0000-0000-000000000000}"/>
          </ac:spMkLst>
        </pc:spChg>
        <pc:spChg chg="mod">
          <ac:chgData name="Mullen (ESO), Paul J" userId="bf3d1d73-b4d7-4bb4-8793-c91dcec30622" providerId="ADAL" clId="{16592D21-7DC0-4ADE-92B8-B223DF813DFC}" dt="2020-06-18T10:23:31.187" v="4759" actId="14100"/>
          <ac:spMkLst>
            <pc:docMk/>
            <pc:sldMk cId="2298716144" sldId="278"/>
            <ac:spMk id="18" creationId="{00000000-0000-0000-0000-000000000000}"/>
          </ac:spMkLst>
        </pc:spChg>
      </pc:sldChg>
      <pc:sldChg chg="add del">
        <pc:chgData name="Mullen (ESO), Paul J" userId="bf3d1d73-b4d7-4bb4-8793-c91dcec30622" providerId="ADAL" clId="{16592D21-7DC0-4ADE-92B8-B223DF813DFC}" dt="2020-06-18T10:23:14.452" v="4755" actId="2696"/>
        <pc:sldMkLst>
          <pc:docMk/>
          <pc:sldMk cId="3248340766" sldId="279"/>
        </pc:sldMkLst>
      </pc:sldChg>
      <pc:sldChg chg="add del">
        <pc:chgData name="Mullen (ESO), Paul J" userId="bf3d1d73-b4d7-4bb4-8793-c91dcec30622" providerId="ADAL" clId="{16592D21-7DC0-4ADE-92B8-B223DF813DFC}" dt="2020-06-18T10:23:03.274" v="4753" actId="2696"/>
        <pc:sldMkLst>
          <pc:docMk/>
          <pc:sldMk cId="2519979111" sldId="280"/>
        </pc:sldMkLst>
      </pc:sldChg>
      <pc:sldChg chg="add del ord">
        <pc:chgData name="Mullen (ESO), Paul J" userId="bf3d1d73-b4d7-4bb4-8793-c91dcec30622" providerId="ADAL" clId="{16592D21-7DC0-4ADE-92B8-B223DF813DFC}" dt="2020-06-18T10:22:59.424" v="4752" actId="2696"/>
        <pc:sldMkLst>
          <pc:docMk/>
          <pc:sldMk cId="852719994" sldId="283"/>
        </pc:sldMkLst>
      </pc:sldChg>
      <pc:sldChg chg="modSp add">
        <pc:chgData name="Mullen (ESO), Paul J" userId="bf3d1d73-b4d7-4bb4-8793-c91dcec30622" providerId="ADAL" clId="{16592D21-7DC0-4ADE-92B8-B223DF813DFC}" dt="2020-06-18T10:21:27.375" v="4747" actId="14100"/>
        <pc:sldMkLst>
          <pc:docMk/>
          <pc:sldMk cId="2284482283" sldId="285"/>
        </pc:sldMkLst>
        <pc:spChg chg="mod">
          <ac:chgData name="Mullen (ESO), Paul J" userId="bf3d1d73-b4d7-4bb4-8793-c91dcec30622" providerId="ADAL" clId="{16592D21-7DC0-4ADE-92B8-B223DF813DFC}" dt="2020-06-18T10:21:27.375" v="4747" actId="14100"/>
          <ac:spMkLst>
            <pc:docMk/>
            <pc:sldMk cId="2284482283" sldId="285"/>
            <ac:spMk id="10" creationId="{00000000-0000-0000-0000-000000000000}"/>
          </ac:spMkLst>
        </pc:spChg>
        <pc:spChg chg="mod">
          <ac:chgData name="Mullen (ESO), Paul J" userId="bf3d1d73-b4d7-4bb4-8793-c91dcec30622" providerId="ADAL" clId="{16592D21-7DC0-4ADE-92B8-B223DF813DFC}" dt="2020-06-18T10:20:55.938" v="4740" actId="14100"/>
          <ac:spMkLst>
            <pc:docMk/>
            <pc:sldMk cId="2284482283" sldId="285"/>
            <ac:spMk id="11" creationId="{00000000-0000-0000-0000-000000000000}"/>
          </ac:spMkLst>
        </pc:spChg>
        <pc:spChg chg="mod">
          <ac:chgData name="Mullen (ESO), Paul J" userId="bf3d1d73-b4d7-4bb4-8793-c91dcec30622" providerId="ADAL" clId="{16592D21-7DC0-4ADE-92B8-B223DF813DFC}" dt="2020-06-18T10:21:01.822" v="4742" actId="14100"/>
          <ac:spMkLst>
            <pc:docMk/>
            <pc:sldMk cId="2284482283" sldId="285"/>
            <ac:spMk id="14" creationId="{00000000-0000-0000-0000-000000000000}"/>
          </ac:spMkLst>
        </pc:spChg>
        <pc:spChg chg="mod">
          <ac:chgData name="Mullen (ESO), Paul J" userId="bf3d1d73-b4d7-4bb4-8793-c91dcec30622" providerId="ADAL" clId="{16592D21-7DC0-4ADE-92B8-B223DF813DFC}" dt="2020-06-18T10:21:05.282" v="4743" actId="14100"/>
          <ac:spMkLst>
            <pc:docMk/>
            <pc:sldMk cId="2284482283" sldId="285"/>
            <ac:spMk id="18" creationId="{00000000-0000-0000-0000-000000000000}"/>
          </ac:spMkLst>
        </pc:spChg>
      </pc:sldChg>
      <pc:sldChg chg="modSp add del">
        <pc:chgData name="Mullen (ESO), Paul J" userId="bf3d1d73-b4d7-4bb4-8793-c91dcec30622" providerId="ADAL" clId="{16592D21-7DC0-4ADE-92B8-B223DF813DFC}" dt="2020-06-18T10:22:53.344" v="4751" actId="2696"/>
        <pc:sldMkLst>
          <pc:docMk/>
          <pc:sldMk cId="3689363563" sldId="286"/>
        </pc:sldMkLst>
        <pc:spChg chg="mod">
          <ac:chgData name="Mullen (ESO), Paul J" userId="bf3d1d73-b4d7-4bb4-8793-c91dcec30622" providerId="ADAL" clId="{16592D21-7DC0-4ADE-92B8-B223DF813DFC}" dt="2020-06-18T10:21:36.848" v="4748" actId="14100"/>
          <ac:spMkLst>
            <pc:docMk/>
            <pc:sldMk cId="3689363563" sldId="286"/>
            <ac:spMk id="6" creationId="{00000000-0000-0000-0000-000000000000}"/>
          </ac:spMkLst>
        </pc:spChg>
        <pc:graphicFrameChg chg="modGraphic">
          <ac:chgData name="Mullen (ESO), Paul J" userId="bf3d1d73-b4d7-4bb4-8793-c91dcec30622" providerId="ADAL" clId="{16592D21-7DC0-4ADE-92B8-B223DF813DFC}" dt="2020-06-18T10:21:51.688" v="4749" actId="255"/>
          <ac:graphicFrameMkLst>
            <pc:docMk/>
            <pc:sldMk cId="3689363563" sldId="286"/>
            <ac:graphicFrameMk id="8" creationId="{00000000-0000-0000-0000-000000000000}"/>
          </ac:graphicFrameMkLst>
        </pc:graphicFrameChg>
      </pc:sldChg>
      <pc:sldChg chg="del">
        <pc:chgData name="Mullen (ESO), Paul J" userId="bf3d1d73-b4d7-4bb4-8793-c91dcec30622" providerId="ADAL" clId="{16592D21-7DC0-4ADE-92B8-B223DF813DFC}" dt="2020-06-17T11:31:24.398" v="316" actId="2696"/>
        <pc:sldMkLst>
          <pc:docMk/>
          <pc:sldMk cId="1085272015" sldId="530"/>
        </pc:sldMkLst>
      </pc:sldChg>
      <pc:sldChg chg="modSp">
        <pc:chgData name="Mullen (ESO), Paul J" userId="bf3d1d73-b4d7-4bb4-8793-c91dcec30622" providerId="ADAL" clId="{16592D21-7DC0-4ADE-92B8-B223DF813DFC}" dt="2020-06-17T11:24:56.209" v="33" actId="20577"/>
        <pc:sldMkLst>
          <pc:docMk/>
          <pc:sldMk cId="2927675862" sldId="607"/>
        </pc:sldMkLst>
        <pc:graphicFrameChg chg="mod">
          <ac:chgData name="Mullen (ESO), Paul J" userId="bf3d1d73-b4d7-4bb4-8793-c91dcec30622" providerId="ADAL" clId="{16592D21-7DC0-4ADE-92B8-B223DF813DFC}" dt="2020-06-17T11:24:56.209" v="33" actId="20577"/>
          <ac:graphicFrameMkLst>
            <pc:docMk/>
            <pc:sldMk cId="2927675862" sldId="607"/>
            <ac:graphicFrameMk id="3" creationId="{00000000-0000-0000-0000-000000000000}"/>
          </ac:graphicFrameMkLst>
        </pc:graphicFrameChg>
      </pc:sldChg>
      <pc:sldChg chg="del">
        <pc:chgData name="Mullen (ESO), Paul J" userId="bf3d1d73-b4d7-4bb4-8793-c91dcec30622" providerId="ADAL" clId="{16592D21-7DC0-4ADE-92B8-B223DF813DFC}" dt="2020-06-17T11:35:43.307" v="553" actId="2696"/>
        <pc:sldMkLst>
          <pc:docMk/>
          <pc:sldMk cId="1488952238" sldId="693"/>
        </pc:sldMkLst>
      </pc:sldChg>
      <pc:sldChg chg="del">
        <pc:chgData name="Mullen (ESO), Paul J" userId="bf3d1d73-b4d7-4bb4-8793-c91dcec30622" providerId="ADAL" clId="{16592D21-7DC0-4ADE-92B8-B223DF813DFC}" dt="2020-06-17T11:31:21.639" v="314" actId="2696"/>
        <pc:sldMkLst>
          <pc:docMk/>
          <pc:sldMk cId="1338226233" sldId="723"/>
        </pc:sldMkLst>
      </pc:sldChg>
      <pc:sldChg chg="del">
        <pc:chgData name="Mullen (ESO), Paul J" userId="bf3d1d73-b4d7-4bb4-8793-c91dcec30622" providerId="ADAL" clId="{16592D21-7DC0-4ADE-92B8-B223DF813DFC}" dt="2020-06-17T11:31:22.933" v="315" actId="2696"/>
        <pc:sldMkLst>
          <pc:docMk/>
          <pc:sldMk cId="2894775640" sldId="724"/>
        </pc:sldMkLst>
      </pc:sldChg>
      <pc:sldChg chg="modSp">
        <pc:chgData name="Mullen (ESO), Paul J" userId="bf3d1d73-b4d7-4bb4-8793-c91dcec30622" providerId="ADAL" clId="{16592D21-7DC0-4ADE-92B8-B223DF813DFC}" dt="2020-06-17T11:25:51.151" v="84" actId="6549"/>
        <pc:sldMkLst>
          <pc:docMk/>
          <pc:sldMk cId="1151153950" sldId="730"/>
        </pc:sldMkLst>
        <pc:spChg chg="mod">
          <ac:chgData name="Mullen (ESO), Paul J" userId="bf3d1d73-b4d7-4bb4-8793-c91dcec30622" providerId="ADAL" clId="{16592D21-7DC0-4ADE-92B8-B223DF813DFC}" dt="2020-06-17T11:25:51.151" v="84" actId="6549"/>
          <ac:spMkLst>
            <pc:docMk/>
            <pc:sldMk cId="1151153950" sldId="730"/>
            <ac:spMk id="7" creationId="{3CA4D46D-A669-46DA-A93E-1C9EEDD1E0CA}"/>
          </ac:spMkLst>
        </pc:spChg>
      </pc:sldChg>
      <pc:sldChg chg="modSp">
        <pc:chgData name="Mullen (ESO), Paul J" userId="bf3d1d73-b4d7-4bb4-8793-c91dcec30622" providerId="ADAL" clId="{16592D21-7DC0-4ADE-92B8-B223DF813DFC}" dt="2020-06-17T19:35:24.252" v="1955" actId="13926"/>
        <pc:sldMkLst>
          <pc:docMk/>
          <pc:sldMk cId="3437504145" sldId="780"/>
        </pc:sldMkLst>
        <pc:spChg chg="mod">
          <ac:chgData name="Mullen (ESO), Paul J" userId="bf3d1d73-b4d7-4bb4-8793-c91dcec30622" providerId="ADAL" clId="{16592D21-7DC0-4ADE-92B8-B223DF813DFC}" dt="2020-06-17T11:41:21.403" v="893" actId="20577"/>
          <ac:spMkLst>
            <pc:docMk/>
            <pc:sldMk cId="3437504145" sldId="780"/>
            <ac:spMk id="6" creationId="{00000000-0000-0000-0000-000000000000}"/>
          </ac:spMkLst>
        </pc:spChg>
        <pc:graphicFrameChg chg="mod modGraphic">
          <ac:chgData name="Mullen (ESO), Paul J" userId="bf3d1d73-b4d7-4bb4-8793-c91dcec30622" providerId="ADAL" clId="{16592D21-7DC0-4ADE-92B8-B223DF813DFC}" dt="2020-06-17T19:35:24.252" v="1955" actId="13926"/>
          <ac:graphicFrameMkLst>
            <pc:docMk/>
            <pc:sldMk cId="3437504145" sldId="780"/>
            <ac:graphicFrameMk id="3" creationId="{00000000-0000-0000-0000-000000000000}"/>
          </ac:graphicFrameMkLst>
        </pc:graphicFrameChg>
      </pc:sldChg>
      <pc:sldChg chg="addSp delSp modSp">
        <pc:chgData name="Mullen (ESO), Paul J" userId="bf3d1d73-b4d7-4bb4-8793-c91dcec30622" providerId="ADAL" clId="{16592D21-7DC0-4ADE-92B8-B223DF813DFC}" dt="2020-06-17T13:31:26.010" v="1950" actId="6549"/>
        <pc:sldMkLst>
          <pc:docMk/>
          <pc:sldMk cId="2047630306" sldId="795"/>
        </pc:sldMkLst>
        <pc:spChg chg="del mod">
          <ac:chgData name="Mullen (ESO), Paul J" userId="bf3d1d73-b4d7-4bb4-8793-c91dcec30622" providerId="ADAL" clId="{16592D21-7DC0-4ADE-92B8-B223DF813DFC}" dt="2020-06-17T13:29:30.930" v="1866" actId="12084"/>
          <ac:spMkLst>
            <pc:docMk/>
            <pc:sldMk cId="2047630306" sldId="795"/>
            <ac:spMk id="2" creationId="{00000000-0000-0000-0000-000000000000}"/>
          </ac:spMkLst>
        </pc:spChg>
        <pc:spChg chg="mod">
          <ac:chgData name="Mullen (ESO), Paul J" userId="bf3d1d73-b4d7-4bb4-8793-c91dcec30622" providerId="ADAL" clId="{16592D21-7DC0-4ADE-92B8-B223DF813DFC}" dt="2020-06-17T13:31:26.010" v="1950" actId="6549"/>
          <ac:spMkLst>
            <pc:docMk/>
            <pc:sldMk cId="2047630306" sldId="795"/>
            <ac:spMk id="90114" creationId="{00000000-0000-0000-0000-000000000000}"/>
          </ac:spMkLst>
        </pc:spChg>
        <pc:graphicFrameChg chg="add mod">
          <ac:chgData name="Mullen (ESO), Paul J" userId="bf3d1d73-b4d7-4bb4-8793-c91dcec30622" providerId="ADAL" clId="{16592D21-7DC0-4ADE-92B8-B223DF813DFC}" dt="2020-06-17T13:31:11.628" v="1949" actId="14100"/>
          <ac:graphicFrameMkLst>
            <pc:docMk/>
            <pc:sldMk cId="2047630306" sldId="795"/>
            <ac:graphicFrameMk id="3" creationId="{7BF0A012-7E59-426B-A9BA-C8D7BAA5902C}"/>
          </ac:graphicFrameMkLst>
        </pc:graphicFrameChg>
      </pc:sldChg>
      <pc:sldChg chg="addSp delSp modSp del">
        <pc:chgData name="Mullen (ESO), Paul J" userId="bf3d1d73-b4d7-4bb4-8793-c91dcec30622" providerId="ADAL" clId="{16592D21-7DC0-4ADE-92B8-B223DF813DFC}" dt="2020-06-18T08:31:19.168" v="2863" actId="2696"/>
        <pc:sldMkLst>
          <pc:docMk/>
          <pc:sldMk cId="3798738392" sldId="835"/>
        </pc:sldMkLst>
        <pc:spChg chg="mod">
          <ac:chgData name="Mullen (ESO), Paul J" userId="bf3d1d73-b4d7-4bb4-8793-c91dcec30622" providerId="ADAL" clId="{16592D21-7DC0-4ADE-92B8-B223DF813DFC}" dt="2020-06-17T11:41:10.887" v="881" actId="20577"/>
          <ac:spMkLst>
            <pc:docMk/>
            <pc:sldMk cId="3798738392" sldId="835"/>
            <ac:spMk id="6" creationId="{00000000-0000-0000-0000-000000000000}"/>
          </ac:spMkLst>
        </pc:spChg>
        <pc:picChg chg="add">
          <ac:chgData name="Mullen (ESO), Paul J" userId="bf3d1d73-b4d7-4bb4-8793-c91dcec30622" providerId="ADAL" clId="{16592D21-7DC0-4ADE-92B8-B223DF813DFC}" dt="2020-06-18T08:00:24.277" v="1964"/>
          <ac:picMkLst>
            <pc:docMk/>
            <pc:sldMk cId="3798738392" sldId="835"/>
            <ac:picMk id="2" creationId="{4C9DA749-88C1-490B-9EB7-C1D02543DA4E}"/>
          </ac:picMkLst>
        </pc:picChg>
        <pc:picChg chg="del">
          <ac:chgData name="Mullen (ESO), Paul J" userId="bf3d1d73-b4d7-4bb4-8793-c91dcec30622" providerId="ADAL" clId="{16592D21-7DC0-4ADE-92B8-B223DF813DFC}" dt="2020-06-17T11:41:05.620" v="873" actId="478"/>
          <ac:picMkLst>
            <pc:docMk/>
            <pc:sldMk cId="3798738392" sldId="835"/>
            <ac:picMk id="2" creationId="{6885C417-ACFD-4870-B2C8-5C408C5CE37C}"/>
          </ac:picMkLst>
        </pc:picChg>
      </pc:sldChg>
      <pc:sldChg chg="modSp del">
        <pc:chgData name="Mullen (ESO), Paul J" userId="bf3d1d73-b4d7-4bb4-8793-c91dcec30622" providerId="ADAL" clId="{16592D21-7DC0-4ADE-92B8-B223DF813DFC}" dt="2020-06-17T11:36:49.313" v="648" actId="2696"/>
        <pc:sldMkLst>
          <pc:docMk/>
          <pc:sldMk cId="2651196228" sldId="861"/>
        </pc:sldMkLst>
        <pc:spChg chg="mod">
          <ac:chgData name="Mullen (ESO), Paul J" userId="bf3d1d73-b4d7-4bb4-8793-c91dcec30622" providerId="ADAL" clId="{16592D21-7DC0-4ADE-92B8-B223DF813DFC}" dt="2020-06-17T11:36:18.885" v="644" actId="20577"/>
          <ac:spMkLst>
            <pc:docMk/>
            <pc:sldMk cId="2651196228" sldId="861"/>
            <ac:spMk id="5" creationId="{00000000-0000-0000-0000-000000000000}"/>
          </ac:spMkLst>
        </pc:spChg>
      </pc:sldChg>
      <pc:sldChg chg="del">
        <pc:chgData name="Mullen (ESO), Paul J" userId="bf3d1d73-b4d7-4bb4-8793-c91dcec30622" providerId="ADAL" clId="{16592D21-7DC0-4ADE-92B8-B223DF813DFC}" dt="2020-06-18T10:54:40.901" v="5637" actId="2696"/>
        <pc:sldMkLst>
          <pc:docMk/>
          <pc:sldMk cId="1840804206" sldId="863"/>
        </pc:sldMkLst>
      </pc:sldChg>
      <pc:sldChg chg="add">
        <pc:chgData name="Mullen (ESO), Paul J" userId="bf3d1d73-b4d7-4bb4-8793-c91dcec30622" providerId="ADAL" clId="{16592D21-7DC0-4ADE-92B8-B223DF813DFC}" dt="2020-06-18T10:54:45.529" v="5638"/>
        <pc:sldMkLst>
          <pc:docMk/>
          <pc:sldMk cId="2309552625" sldId="863"/>
        </pc:sldMkLst>
      </pc:sldChg>
      <pc:sldChg chg="addSp delSp modSp del">
        <pc:chgData name="Mullen (ESO), Paul J" userId="bf3d1d73-b4d7-4bb4-8793-c91dcec30622" providerId="ADAL" clId="{16592D21-7DC0-4ADE-92B8-B223DF813DFC}" dt="2020-06-18T08:31:21.807" v="2864" actId="2696"/>
        <pc:sldMkLst>
          <pc:docMk/>
          <pc:sldMk cId="4148144378" sldId="895"/>
        </pc:sldMkLst>
        <pc:spChg chg="mod">
          <ac:chgData name="Mullen (ESO), Paul J" userId="bf3d1d73-b4d7-4bb4-8793-c91dcec30622" providerId="ADAL" clId="{16592D21-7DC0-4ADE-92B8-B223DF813DFC}" dt="2020-06-17T11:40:58.524" v="871" actId="20577"/>
          <ac:spMkLst>
            <pc:docMk/>
            <pc:sldMk cId="4148144378" sldId="895"/>
            <ac:spMk id="6" creationId="{00000000-0000-0000-0000-000000000000}"/>
          </ac:spMkLst>
        </pc:spChg>
        <pc:picChg chg="add mod">
          <ac:chgData name="Mullen (ESO), Paul J" userId="bf3d1d73-b4d7-4bb4-8793-c91dcec30622" providerId="ADAL" clId="{16592D21-7DC0-4ADE-92B8-B223DF813DFC}" dt="2020-06-18T08:03:38.498" v="1966" actId="1076"/>
          <ac:picMkLst>
            <pc:docMk/>
            <pc:sldMk cId="4148144378" sldId="895"/>
            <ac:picMk id="2" creationId="{38BCF769-4AF5-4B1C-9C2A-8FC4D829CA3C}"/>
          </ac:picMkLst>
        </pc:picChg>
        <pc:picChg chg="del">
          <ac:chgData name="Mullen (ESO), Paul J" userId="bf3d1d73-b4d7-4bb4-8793-c91dcec30622" providerId="ADAL" clId="{16592D21-7DC0-4ADE-92B8-B223DF813DFC}" dt="2020-06-17T11:41:00.456" v="872" actId="478"/>
          <ac:picMkLst>
            <pc:docMk/>
            <pc:sldMk cId="4148144378" sldId="895"/>
            <ac:picMk id="3" creationId="{1877824A-6F98-4153-A56A-76548F25E6F1}"/>
          </ac:picMkLst>
        </pc:picChg>
      </pc:sldChg>
      <pc:sldChg chg="addSp delSp modSp del">
        <pc:chgData name="Mullen (ESO), Paul J" userId="bf3d1d73-b4d7-4bb4-8793-c91dcec30622" providerId="ADAL" clId="{16592D21-7DC0-4ADE-92B8-B223DF813DFC}" dt="2020-06-18T08:31:25.583" v="2865" actId="2696"/>
        <pc:sldMkLst>
          <pc:docMk/>
          <pc:sldMk cId="1156580062" sldId="896"/>
        </pc:sldMkLst>
        <pc:spChg chg="mod">
          <ac:chgData name="Mullen (ESO), Paul J" userId="bf3d1d73-b4d7-4bb4-8793-c91dcec30622" providerId="ADAL" clId="{16592D21-7DC0-4ADE-92B8-B223DF813DFC}" dt="2020-06-17T11:40:49.761" v="856" actId="6549"/>
          <ac:spMkLst>
            <pc:docMk/>
            <pc:sldMk cId="1156580062" sldId="896"/>
            <ac:spMk id="6" creationId="{00000000-0000-0000-0000-000000000000}"/>
          </ac:spMkLst>
        </pc:spChg>
        <pc:picChg chg="add del mod">
          <ac:chgData name="Mullen (ESO), Paul J" userId="bf3d1d73-b4d7-4bb4-8793-c91dcec30622" providerId="ADAL" clId="{16592D21-7DC0-4ADE-92B8-B223DF813DFC}" dt="2020-06-18T08:05:26.481" v="1970" actId="478"/>
          <ac:picMkLst>
            <pc:docMk/>
            <pc:sldMk cId="1156580062" sldId="896"/>
            <ac:picMk id="2" creationId="{A79EA9CD-BD83-445D-A43B-441A6D27D0AE}"/>
          </ac:picMkLst>
        </pc:picChg>
        <pc:picChg chg="del">
          <ac:chgData name="Mullen (ESO), Paul J" userId="bf3d1d73-b4d7-4bb4-8793-c91dcec30622" providerId="ADAL" clId="{16592D21-7DC0-4ADE-92B8-B223DF813DFC}" dt="2020-06-17T11:40:42.311" v="843" actId="478"/>
          <ac:picMkLst>
            <pc:docMk/>
            <pc:sldMk cId="1156580062" sldId="896"/>
            <ac:picMk id="3" creationId="{CBAFAEC2-1566-4D31-BBB9-448AC9266244}"/>
          </ac:picMkLst>
        </pc:picChg>
        <pc:picChg chg="add mod">
          <ac:chgData name="Mullen (ESO), Paul J" userId="bf3d1d73-b4d7-4bb4-8793-c91dcec30622" providerId="ADAL" clId="{16592D21-7DC0-4ADE-92B8-B223DF813DFC}" dt="2020-06-18T08:06:22.811" v="1976" actId="14100"/>
          <ac:picMkLst>
            <pc:docMk/>
            <pc:sldMk cId="1156580062" sldId="896"/>
            <ac:picMk id="3" creationId="{D7CF4256-8522-4684-AC7D-ED7F7903CBFF}"/>
          </ac:picMkLst>
        </pc:picChg>
      </pc:sldChg>
      <pc:sldChg chg="del">
        <pc:chgData name="Mullen (ESO), Paul J" userId="bf3d1d73-b4d7-4bb4-8793-c91dcec30622" providerId="ADAL" clId="{16592D21-7DC0-4ADE-92B8-B223DF813DFC}" dt="2020-06-17T12:32:13.964" v="1698" actId="2696"/>
        <pc:sldMkLst>
          <pc:docMk/>
          <pc:sldMk cId="988405040" sldId="911"/>
        </pc:sldMkLst>
      </pc:sldChg>
      <pc:sldChg chg="add del">
        <pc:chgData name="Mullen (ESO), Paul J" userId="bf3d1d73-b4d7-4bb4-8793-c91dcec30622" providerId="ADAL" clId="{16592D21-7DC0-4ADE-92B8-B223DF813DFC}" dt="2020-06-17T13:27:39.668" v="1805" actId="2696"/>
        <pc:sldMkLst>
          <pc:docMk/>
          <pc:sldMk cId="3466722455" sldId="917"/>
        </pc:sldMkLst>
      </pc:sldChg>
      <pc:sldChg chg="addSp delSp modSp">
        <pc:chgData name="Mullen (ESO), Paul J" userId="bf3d1d73-b4d7-4bb4-8793-c91dcec30622" providerId="ADAL" clId="{16592D21-7DC0-4ADE-92B8-B223DF813DFC}" dt="2020-06-17T11:35:28.290" v="551" actId="1076"/>
        <pc:sldMkLst>
          <pc:docMk/>
          <pc:sldMk cId="3249484929" sldId="988"/>
        </pc:sldMkLst>
        <pc:spChg chg="mod">
          <ac:chgData name="Mullen (ESO), Paul J" userId="bf3d1d73-b4d7-4bb4-8793-c91dcec30622" providerId="ADAL" clId="{16592D21-7DC0-4ADE-92B8-B223DF813DFC}" dt="2020-06-17T11:35:24.030" v="550" actId="20577"/>
          <ac:spMkLst>
            <pc:docMk/>
            <pc:sldMk cId="3249484929" sldId="988"/>
            <ac:spMk id="7" creationId="{3CA4D46D-A669-46DA-A93E-1C9EEDD1E0CA}"/>
          </ac:spMkLst>
        </pc:spChg>
        <pc:graphicFrameChg chg="add del">
          <ac:chgData name="Mullen (ESO), Paul J" userId="bf3d1d73-b4d7-4bb4-8793-c91dcec30622" providerId="ADAL" clId="{16592D21-7DC0-4ADE-92B8-B223DF813DFC}" dt="2020-06-17T11:34:50.360" v="483"/>
          <ac:graphicFrameMkLst>
            <pc:docMk/>
            <pc:sldMk cId="3249484929" sldId="988"/>
            <ac:graphicFrameMk id="2" creationId="{C896929F-F561-4F02-94D0-02E205D41D14}"/>
          </ac:graphicFrameMkLst>
        </pc:graphicFrameChg>
        <pc:graphicFrameChg chg="add del">
          <ac:chgData name="Mullen (ESO), Paul J" userId="bf3d1d73-b4d7-4bb4-8793-c91dcec30622" providerId="ADAL" clId="{16592D21-7DC0-4ADE-92B8-B223DF813DFC}" dt="2020-06-17T11:34:59.039" v="485"/>
          <ac:graphicFrameMkLst>
            <pc:docMk/>
            <pc:sldMk cId="3249484929" sldId="988"/>
            <ac:graphicFrameMk id="3" creationId="{051529D5-9725-40EB-B327-81FA3A8E258B}"/>
          </ac:graphicFrameMkLst>
        </pc:graphicFrameChg>
        <pc:picChg chg="mod">
          <ac:chgData name="Mullen (ESO), Paul J" userId="bf3d1d73-b4d7-4bb4-8793-c91dcec30622" providerId="ADAL" clId="{16592D21-7DC0-4ADE-92B8-B223DF813DFC}" dt="2020-06-17T11:35:28.290" v="551" actId="1076"/>
          <ac:picMkLst>
            <pc:docMk/>
            <pc:sldMk cId="3249484929" sldId="988"/>
            <ac:picMk id="9" creationId="{F15A67D2-6533-4EF9-87E7-408A5AB91AEE}"/>
          </ac:picMkLst>
        </pc:picChg>
      </pc:sldChg>
      <pc:sldChg chg="modSp">
        <pc:chgData name="Mullen (ESO), Paul J" userId="bf3d1d73-b4d7-4bb4-8793-c91dcec30622" providerId="ADAL" clId="{16592D21-7DC0-4ADE-92B8-B223DF813DFC}" dt="2020-06-18T07:53:03.770" v="1963" actId="6549"/>
        <pc:sldMkLst>
          <pc:docMk/>
          <pc:sldMk cId="2224930075" sldId="1013"/>
        </pc:sldMkLst>
        <pc:spChg chg="mod">
          <ac:chgData name="Mullen (ESO), Paul J" userId="bf3d1d73-b4d7-4bb4-8793-c91dcec30622" providerId="ADAL" clId="{16592D21-7DC0-4ADE-92B8-B223DF813DFC}" dt="2020-06-18T07:53:03.770" v="1963" actId="6549"/>
          <ac:spMkLst>
            <pc:docMk/>
            <pc:sldMk cId="2224930075" sldId="1013"/>
            <ac:spMk id="7" creationId="{3CA4D46D-A669-46DA-A93E-1C9EEDD1E0CA}"/>
          </ac:spMkLst>
        </pc:spChg>
      </pc:sldChg>
      <pc:sldChg chg="modSp">
        <pc:chgData name="Mullen (ESO), Paul J" userId="bf3d1d73-b4d7-4bb4-8793-c91dcec30622" providerId="ADAL" clId="{16592D21-7DC0-4ADE-92B8-B223DF813DFC}" dt="2020-06-17T13:28:14.576" v="1808" actId="6549"/>
        <pc:sldMkLst>
          <pc:docMk/>
          <pc:sldMk cId="471141593" sldId="1028"/>
        </pc:sldMkLst>
        <pc:spChg chg="mod">
          <ac:chgData name="Mullen (ESO), Paul J" userId="bf3d1d73-b4d7-4bb4-8793-c91dcec30622" providerId="ADAL" clId="{16592D21-7DC0-4ADE-92B8-B223DF813DFC}" dt="2020-06-17T13:28:14.576" v="1808" actId="6549"/>
          <ac:spMkLst>
            <pc:docMk/>
            <pc:sldMk cId="471141593" sldId="1028"/>
            <ac:spMk id="24" creationId="{E22C5195-0803-488B-AF80-CF59FA737389}"/>
          </ac:spMkLst>
        </pc:spChg>
      </pc:sldChg>
      <pc:sldChg chg="del">
        <pc:chgData name="Mullen (ESO), Paul J" userId="bf3d1d73-b4d7-4bb4-8793-c91dcec30622" providerId="ADAL" clId="{16592D21-7DC0-4ADE-92B8-B223DF813DFC}" dt="2020-06-17T12:32:14.640" v="1699" actId="2696"/>
        <pc:sldMkLst>
          <pc:docMk/>
          <pc:sldMk cId="2904469658" sldId="1048"/>
        </pc:sldMkLst>
      </pc:sldChg>
      <pc:sldChg chg="del">
        <pc:chgData name="Mullen (ESO), Paul J" userId="bf3d1d73-b4d7-4bb4-8793-c91dcec30622" providerId="ADAL" clId="{16592D21-7DC0-4ADE-92B8-B223DF813DFC}" dt="2020-06-17T12:32:17.784" v="1702" actId="2696"/>
        <pc:sldMkLst>
          <pc:docMk/>
          <pc:sldMk cId="3196265061" sldId="1050"/>
        </pc:sldMkLst>
      </pc:sldChg>
      <pc:sldChg chg="modSp del">
        <pc:chgData name="Mullen (ESO), Paul J" userId="bf3d1d73-b4d7-4bb4-8793-c91dcec30622" providerId="ADAL" clId="{16592D21-7DC0-4ADE-92B8-B223DF813DFC}" dt="2020-06-17T13:27:41.659" v="1806" actId="2696"/>
        <pc:sldMkLst>
          <pc:docMk/>
          <pc:sldMk cId="485280449" sldId="1051"/>
        </pc:sldMkLst>
        <pc:spChg chg="mod">
          <ac:chgData name="Mullen (ESO), Paul J" userId="bf3d1d73-b4d7-4bb4-8793-c91dcec30622" providerId="ADAL" clId="{16592D21-7DC0-4ADE-92B8-B223DF813DFC}" dt="2020-06-17T12:31:15.987" v="1689" actId="20577"/>
          <ac:spMkLst>
            <pc:docMk/>
            <pc:sldMk cId="485280449" sldId="1051"/>
            <ac:spMk id="2" creationId="{00000000-0000-0000-0000-000000000000}"/>
          </ac:spMkLst>
        </pc:spChg>
        <pc:spChg chg="mod">
          <ac:chgData name="Mullen (ESO), Paul J" userId="bf3d1d73-b4d7-4bb4-8793-c91dcec30622" providerId="ADAL" clId="{16592D21-7DC0-4ADE-92B8-B223DF813DFC}" dt="2020-06-17T12:31:09.516" v="1683" actId="20577"/>
          <ac:spMkLst>
            <pc:docMk/>
            <pc:sldMk cId="485280449" sldId="1051"/>
            <ac:spMk id="4" creationId="{00000000-0000-0000-0000-000000000000}"/>
          </ac:spMkLst>
        </pc:spChg>
      </pc:sldChg>
      <pc:sldChg chg="del">
        <pc:chgData name="Mullen (ESO), Paul J" userId="bf3d1d73-b4d7-4bb4-8793-c91dcec30622" providerId="ADAL" clId="{16592D21-7DC0-4ADE-92B8-B223DF813DFC}" dt="2020-06-17T12:32:15.646" v="1700" actId="2696"/>
        <pc:sldMkLst>
          <pc:docMk/>
          <pc:sldMk cId="462845340" sldId="1054"/>
        </pc:sldMkLst>
      </pc:sldChg>
      <pc:sldChg chg="del">
        <pc:chgData name="Mullen (ESO), Paul J" userId="bf3d1d73-b4d7-4bb4-8793-c91dcec30622" providerId="ADAL" clId="{16592D21-7DC0-4ADE-92B8-B223DF813DFC}" dt="2020-06-17T12:32:16.614" v="1701" actId="2696"/>
        <pc:sldMkLst>
          <pc:docMk/>
          <pc:sldMk cId="550330833" sldId="1057"/>
        </pc:sldMkLst>
      </pc:sldChg>
      <pc:sldChg chg="del">
        <pc:chgData name="Mullen (ESO), Paul J" userId="bf3d1d73-b4d7-4bb4-8793-c91dcec30622" providerId="ADAL" clId="{16592D21-7DC0-4ADE-92B8-B223DF813DFC}" dt="2020-06-17T13:28:06.270" v="1807" actId="2696"/>
        <pc:sldMkLst>
          <pc:docMk/>
          <pc:sldMk cId="4127689248" sldId="1094"/>
        </pc:sldMkLst>
      </pc:sldChg>
      <pc:sldChg chg="add">
        <pc:chgData name="Mullen (ESO), Paul J" userId="bf3d1d73-b4d7-4bb4-8793-c91dcec30622" providerId="ADAL" clId="{16592D21-7DC0-4ADE-92B8-B223DF813DFC}" dt="2020-06-18T09:22:51.402" v="3580"/>
        <pc:sldMkLst>
          <pc:docMk/>
          <pc:sldMk cId="1194391236" sldId="1111"/>
        </pc:sldMkLst>
      </pc:sldChg>
      <pc:sldChg chg="modSp del">
        <pc:chgData name="Mullen (ESO), Paul J" userId="bf3d1d73-b4d7-4bb4-8793-c91dcec30622" providerId="ADAL" clId="{16592D21-7DC0-4ADE-92B8-B223DF813DFC}" dt="2020-06-18T09:22:38.493" v="3577" actId="2696"/>
        <pc:sldMkLst>
          <pc:docMk/>
          <pc:sldMk cId="1916329351" sldId="1111"/>
        </pc:sldMkLst>
        <pc:spChg chg="mod">
          <ac:chgData name="Mullen (ESO), Paul J" userId="bf3d1d73-b4d7-4bb4-8793-c91dcec30622" providerId="ADAL" clId="{16592D21-7DC0-4ADE-92B8-B223DF813DFC}" dt="2020-06-17T11:55:47.154" v="1526" actId="20577"/>
          <ac:spMkLst>
            <pc:docMk/>
            <pc:sldMk cId="1916329351" sldId="1111"/>
            <ac:spMk id="2" creationId="{0CDA9072-F464-487A-8933-2350A3A6AE34}"/>
          </ac:spMkLst>
        </pc:spChg>
        <pc:graphicFrameChg chg="mod">
          <ac:chgData name="Mullen (ESO), Paul J" userId="bf3d1d73-b4d7-4bb4-8793-c91dcec30622" providerId="ADAL" clId="{16592D21-7DC0-4ADE-92B8-B223DF813DFC}" dt="2020-06-17T11:55:15.756" v="1523" actId="123"/>
          <ac:graphicFrameMkLst>
            <pc:docMk/>
            <pc:sldMk cId="1916329351" sldId="1111"/>
            <ac:graphicFrameMk id="4" creationId="{6E873965-828C-40CF-AB4D-511763F6A415}"/>
          </ac:graphicFrameMkLst>
        </pc:graphicFrameChg>
      </pc:sldChg>
      <pc:sldChg chg="add del">
        <pc:chgData name="Mullen (ESO), Paul J" userId="bf3d1d73-b4d7-4bb4-8793-c91dcec30622" providerId="ADAL" clId="{16592D21-7DC0-4ADE-92B8-B223DF813DFC}" dt="2020-06-18T09:22:47.361" v="3579" actId="2696"/>
        <pc:sldMkLst>
          <pc:docMk/>
          <pc:sldMk cId="2479098837" sldId="1111"/>
        </pc:sldMkLst>
      </pc:sldChg>
      <pc:sldChg chg="modSp">
        <pc:chgData name="Mullen (ESO), Paul J" userId="bf3d1d73-b4d7-4bb4-8793-c91dcec30622" providerId="ADAL" clId="{16592D21-7DC0-4ADE-92B8-B223DF813DFC}" dt="2020-06-17T11:56:12.705" v="1557" actId="20577"/>
        <pc:sldMkLst>
          <pc:docMk/>
          <pc:sldMk cId="380249063" sldId="1112"/>
        </pc:sldMkLst>
        <pc:spChg chg="mod">
          <ac:chgData name="Mullen (ESO), Paul J" userId="bf3d1d73-b4d7-4bb4-8793-c91dcec30622" providerId="ADAL" clId="{16592D21-7DC0-4ADE-92B8-B223DF813DFC}" dt="2020-06-17T11:56:12.705" v="1557" actId="20577"/>
          <ac:spMkLst>
            <pc:docMk/>
            <pc:sldMk cId="380249063" sldId="1112"/>
            <ac:spMk id="2" creationId="{0CDA9072-F464-487A-8933-2350A3A6AE34}"/>
          </ac:spMkLst>
        </pc:spChg>
        <pc:graphicFrameChg chg="mod">
          <ac:chgData name="Mullen (ESO), Paul J" userId="bf3d1d73-b4d7-4bb4-8793-c91dcec30622" providerId="ADAL" clId="{16592D21-7DC0-4ADE-92B8-B223DF813DFC}" dt="2020-06-17T11:56:04.491" v="1549" actId="20577"/>
          <ac:graphicFrameMkLst>
            <pc:docMk/>
            <pc:sldMk cId="380249063" sldId="1112"/>
            <ac:graphicFrameMk id="4" creationId="{6E873965-828C-40CF-AB4D-511763F6A415}"/>
          </ac:graphicFrameMkLst>
        </pc:graphicFrameChg>
      </pc:sldChg>
      <pc:sldChg chg="modSp del">
        <pc:chgData name="Mullen (ESO), Paul J" userId="bf3d1d73-b4d7-4bb4-8793-c91dcec30622" providerId="ADAL" clId="{16592D21-7DC0-4ADE-92B8-B223DF813DFC}" dt="2020-06-17T13:27:22.003" v="1798" actId="2696"/>
        <pc:sldMkLst>
          <pc:docMk/>
          <pc:sldMk cId="3399991155" sldId="1113"/>
        </pc:sldMkLst>
        <pc:spChg chg="mod">
          <ac:chgData name="Mullen (ESO), Paul J" userId="bf3d1d73-b4d7-4bb4-8793-c91dcec30622" providerId="ADAL" clId="{16592D21-7DC0-4ADE-92B8-B223DF813DFC}" dt="2020-06-17T11:56:29.534" v="1564" actId="20577"/>
          <ac:spMkLst>
            <pc:docMk/>
            <pc:sldMk cId="3399991155" sldId="1113"/>
            <ac:spMk id="6" creationId="{8BDD3C92-58AD-48CF-B4A1-AE79D4320E1D}"/>
          </ac:spMkLst>
        </pc:spChg>
      </pc:sldChg>
      <pc:sldChg chg="modSp">
        <pc:chgData name="Mullen (ESO), Paul J" userId="bf3d1d73-b4d7-4bb4-8793-c91dcec30622" providerId="ADAL" clId="{16592D21-7DC0-4ADE-92B8-B223DF813DFC}" dt="2020-06-18T10:42:44.739" v="5219" actId="14734"/>
        <pc:sldMkLst>
          <pc:docMk/>
          <pc:sldMk cId="2083071717" sldId="1114"/>
        </pc:sldMkLst>
        <pc:spChg chg="mod">
          <ac:chgData name="Mullen (ESO), Paul J" userId="bf3d1d73-b4d7-4bb4-8793-c91dcec30622" providerId="ADAL" clId="{16592D21-7DC0-4ADE-92B8-B223DF813DFC}" dt="2020-06-17T11:26:08.024" v="88" actId="20577"/>
          <ac:spMkLst>
            <pc:docMk/>
            <pc:sldMk cId="2083071717" sldId="1114"/>
            <ac:spMk id="4" creationId="{00000000-0000-0000-0000-000000000000}"/>
          </ac:spMkLst>
        </pc:spChg>
        <pc:graphicFrameChg chg="mod modGraphic">
          <ac:chgData name="Mullen (ESO), Paul J" userId="bf3d1d73-b4d7-4bb4-8793-c91dcec30622" providerId="ADAL" clId="{16592D21-7DC0-4ADE-92B8-B223DF813DFC}" dt="2020-06-18T10:42:44.739" v="5219" actId="14734"/>
          <ac:graphicFrameMkLst>
            <pc:docMk/>
            <pc:sldMk cId="2083071717" sldId="1114"/>
            <ac:graphicFrameMk id="2" creationId="{00000000-0000-0000-0000-000000000000}"/>
          </ac:graphicFrameMkLst>
        </pc:graphicFrameChg>
      </pc:sldChg>
      <pc:sldChg chg="modSp del">
        <pc:chgData name="Mullen (ESO), Paul J" userId="bf3d1d73-b4d7-4bb4-8793-c91dcec30622" providerId="ADAL" clId="{16592D21-7DC0-4ADE-92B8-B223DF813DFC}" dt="2020-06-17T13:27:23.640" v="1799" actId="2696"/>
        <pc:sldMkLst>
          <pc:docMk/>
          <pc:sldMk cId="3538479398" sldId="1116"/>
        </pc:sldMkLst>
        <pc:spChg chg="mod">
          <ac:chgData name="Mullen (ESO), Paul J" userId="bf3d1d73-b4d7-4bb4-8793-c91dcec30622" providerId="ADAL" clId="{16592D21-7DC0-4ADE-92B8-B223DF813DFC}" dt="2020-06-17T11:56:41.819" v="1579" actId="6549"/>
          <ac:spMkLst>
            <pc:docMk/>
            <pc:sldMk cId="3538479398" sldId="1116"/>
            <ac:spMk id="4" creationId="{00000000-0000-0000-0000-000000000000}"/>
          </ac:spMkLst>
        </pc:spChg>
      </pc:sldChg>
      <pc:sldChg chg="modSp del">
        <pc:chgData name="Mullen (ESO), Paul J" userId="bf3d1d73-b4d7-4bb4-8793-c91dcec30622" providerId="ADAL" clId="{16592D21-7DC0-4ADE-92B8-B223DF813DFC}" dt="2020-06-17T13:27:25.631" v="1801" actId="2696"/>
        <pc:sldMkLst>
          <pc:docMk/>
          <pc:sldMk cId="105713904" sldId="1117"/>
        </pc:sldMkLst>
        <pc:spChg chg="mod">
          <ac:chgData name="Mullen (ESO), Paul J" userId="bf3d1d73-b4d7-4bb4-8793-c91dcec30622" providerId="ADAL" clId="{16592D21-7DC0-4ADE-92B8-B223DF813DFC}" dt="2020-06-17T12:30:46.573" v="1671" actId="20577"/>
          <ac:spMkLst>
            <pc:docMk/>
            <pc:sldMk cId="105713904" sldId="1117"/>
            <ac:spMk id="4" creationId="{00000000-0000-0000-0000-000000000000}"/>
          </ac:spMkLst>
        </pc:spChg>
      </pc:sldChg>
      <pc:sldChg chg="del">
        <pc:chgData name="Mullen (ESO), Paul J" userId="bf3d1d73-b4d7-4bb4-8793-c91dcec30622" providerId="ADAL" clId="{16592D21-7DC0-4ADE-92B8-B223DF813DFC}" dt="2020-06-17T12:32:05.934" v="1691" actId="2696"/>
        <pc:sldMkLst>
          <pc:docMk/>
          <pc:sldMk cId="1523948893" sldId="1118"/>
        </pc:sldMkLst>
      </pc:sldChg>
      <pc:sldChg chg="del">
        <pc:chgData name="Mullen (ESO), Paul J" userId="bf3d1d73-b4d7-4bb4-8793-c91dcec30622" providerId="ADAL" clId="{16592D21-7DC0-4ADE-92B8-B223DF813DFC}" dt="2020-06-17T12:32:06.804" v="1692" actId="2696"/>
        <pc:sldMkLst>
          <pc:docMk/>
          <pc:sldMk cId="4056866058" sldId="1119"/>
        </pc:sldMkLst>
      </pc:sldChg>
      <pc:sldChg chg="del">
        <pc:chgData name="Mullen (ESO), Paul J" userId="bf3d1d73-b4d7-4bb4-8793-c91dcec30622" providerId="ADAL" clId="{16592D21-7DC0-4ADE-92B8-B223DF813DFC}" dt="2020-06-17T12:32:09.789" v="1694" actId="2696"/>
        <pc:sldMkLst>
          <pc:docMk/>
          <pc:sldMk cId="996758447" sldId="1120"/>
        </pc:sldMkLst>
      </pc:sldChg>
      <pc:sldChg chg="add">
        <pc:chgData name="Mullen (ESO), Paul J" userId="bf3d1d73-b4d7-4bb4-8793-c91dcec30622" providerId="ADAL" clId="{16592D21-7DC0-4ADE-92B8-B223DF813DFC}" dt="2020-06-17T11:40:30.400" v="841"/>
        <pc:sldMkLst>
          <pc:docMk/>
          <pc:sldMk cId="1245769771" sldId="1121"/>
        </pc:sldMkLst>
      </pc:sldChg>
      <pc:sldChg chg="del">
        <pc:chgData name="Mullen (ESO), Paul J" userId="bf3d1d73-b4d7-4bb4-8793-c91dcec30622" providerId="ADAL" clId="{16592D21-7DC0-4ADE-92B8-B223DF813DFC}" dt="2020-06-17T12:32:12.264" v="1697" actId="2696"/>
        <pc:sldMkLst>
          <pc:docMk/>
          <pc:sldMk cId="2903683827" sldId="1122"/>
        </pc:sldMkLst>
      </pc:sldChg>
      <pc:sldChg chg="modSp">
        <pc:chgData name="Mullen (ESO), Paul J" userId="bf3d1d73-b4d7-4bb4-8793-c91dcec30622" providerId="ADAL" clId="{16592D21-7DC0-4ADE-92B8-B223DF813DFC}" dt="2020-06-17T11:37:44.355" v="653" actId="20577"/>
        <pc:sldMkLst>
          <pc:docMk/>
          <pc:sldMk cId="339196168" sldId="1123"/>
        </pc:sldMkLst>
        <pc:spChg chg="mod">
          <ac:chgData name="Mullen (ESO), Paul J" userId="bf3d1d73-b4d7-4bb4-8793-c91dcec30622" providerId="ADAL" clId="{16592D21-7DC0-4ADE-92B8-B223DF813DFC}" dt="2020-06-17T11:37:44.355" v="653" actId="20577"/>
          <ac:spMkLst>
            <pc:docMk/>
            <pc:sldMk cId="339196168" sldId="1123"/>
            <ac:spMk id="7" creationId="{3CA4D46D-A669-46DA-A93E-1C9EEDD1E0CA}"/>
          </ac:spMkLst>
        </pc:spChg>
      </pc:sldChg>
      <pc:sldChg chg="del">
        <pc:chgData name="Mullen (ESO), Paul J" userId="bf3d1d73-b4d7-4bb4-8793-c91dcec30622" providerId="ADAL" clId="{16592D21-7DC0-4ADE-92B8-B223DF813DFC}" dt="2020-06-17T11:40:21.455" v="839" actId="2696"/>
        <pc:sldMkLst>
          <pc:docMk/>
          <pc:sldMk cId="1903299530" sldId="1124"/>
        </pc:sldMkLst>
      </pc:sldChg>
      <pc:sldChg chg="del">
        <pc:chgData name="Mullen (ESO), Paul J" userId="bf3d1d73-b4d7-4bb4-8793-c91dcec30622" providerId="ADAL" clId="{16592D21-7DC0-4ADE-92B8-B223DF813DFC}" dt="2020-06-17T12:09:38.125" v="1657" actId="2696"/>
        <pc:sldMkLst>
          <pc:docMk/>
          <pc:sldMk cId="439743115" sldId="1127"/>
        </pc:sldMkLst>
      </pc:sldChg>
      <pc:sldChg chg="modSp">
        <pc:chgData name="Mullen (ESO), Paul J" userId="bf3d1d73-b4d7-4bb4-8793-c91dcec30622" providerId="ADAL" clId="{16592D21-7DC0-4ADE-92B8-B223DF813DFC}" dt="2020-06-17T11:33:47.177" v="481" actId="20577"/>
        <pc:sldMkLst>
          <pc:docMk/>
          <pc:sldMk cId="2091832193" sldId="1128"/>
        </pc:sldMkLst>
        <pc:spChg chg="mod">
          <ac:chgData name="Mullen (ESO), Paul J" userId="bf3d1d73-b4d7-4bb4-8793-c91dcec30622" providerId="ADAL" clId="{16592D21-7DC0-4ADE-92B8-B223DF813DFC}" dt="2020-06-17T11:31:34.021" v="326" actId="20577"/>
          <ac:spMkLst>
            <pc:docMk/>
            <pc:sldMk cId="2091832193" sldId="1128"/>
            <ac:spMk id="5" creationId="{00000000-0000-0000-0000-000000000000}"/>
          </ac:spMkLst>
        </pc:spChg>
        <pc:graphicFrameChg chg="modGraphic">
          <ac:chgData name="Mullen (ESO), Paul J" userId="bf3d1d73-b4d7-4bb4-8793-c91dcec30622" providerId="ADAL" clId="{16592D21-7DC0-4ADE-92B8-B223DF813DFC}" dt="2020-06-17T11:33:47.177" v="481" actId="20577"/>
          <ac:graphicFrameMkLst>
            <pc:docMk/>
            <pc:sldMk cId="2091832193" sldId="1128"/>
            <ac:graphicFrameMk id="2" creationId="{00000000-0000-0000-0000-000000000000}"/>
          </ac:graphicFrameMkLst>
        </pc:graphicFrameChg>
      </pc:sldChg>
      <pc:sldChg chg="del">
        <pc:chgData name="Mullen (ESO), Paul J" userId="bf3d1d73-b4d7-4bb4-8793-c91dcec30622" providerId="ADAL" clId="{16592D21-7DC0-4ADE-92B8-B223DF813DFC}" dt="2020-06-17T12:01:28.607" v="1588" actId="2696"/>
        <pc:sldMkLst>
          <pc:docMk/>
          <pc:sldMk cId="2868127804" sldId="1129"/>
        </pc:sldMkLst>
      </pc:sldChg>
      <pc:sldChg chg="modSp del">
        <pc:chgData name="Mullen (ESO), Paul J" userId="bf3d1d73-b4d7-4bb4-8793-c91dcec30622" providerId="ADAL" clId="{16592D21-7DC0-4ADE-92B8-B223DF813DFC}" dt="2020-06-17T13:27:24.775" v="1800" actId="2696"/>
        <pc:sldMkLst>
          <pc:docMk/>
          <pc:sldMk cId="3706819098" sldId="1130"/>
        </pc:sldMkLst>
        <pc:spChg chg="mod">
          <ac:chgData name="Mullen (ESO), Paul J" userId="bf3d1d73-b4d7-4bb4-8793-c91dcec30622" providerId="ADAL" clId="{16592D21-7DC0-4ADE-92B8-B223DF813DFC}" dt="2020-06-17T12:30:38.498" v="1665" actId="20577"/>
          <ac:spMkLst>
            <pc:docMk/>
            <pc:sldMk cId="3706819098" sldId="1130"/>
            <ac:spMk id="4" creationId="{00000000-0000-0000-0000-000000000000}"/>
          </ac:spMkLst>
        </pc:spChg>
      </pc:sldChg>
      <pc:sldChg chg="del">
        <pc:chgData name="Mullen (ESO), Paul J" userId="bf3d1d73-b4d7-4bb4-8793-c91dcec30622" providerId="ADAL" clId="{16592D21-7DC0-4ADE-92B8-B223DF813DFC}" dt="2020-06-17T12:32:11.574" v="1696" actId="2696"/>
        <pc:sldMkLst>
          <pc:docMk/>
          <pc:sldMk cId="3582003754" sldId="1131"/>
        </pc:sldMkLst>
      </pc:sldChg>
      <pc:sldChg chg="del">
        <pc:chgData name="Mullen (ESO), Paul J" userId="bf3d1d73-b4d7-4bb4-8793-c91dcec30622" providerId="ADAL" clId="{16592D21-7DC0-4ADE-92B8-B223DF813DFC}" dt="2020-06-17T12:32:08.805" v="1693" actId="2696"/>
        <pc:sldMkLst>
          <pc:docMk/>
          <pc:sldMk cId="3024519157" sldId="1132"/>
        </pc:sldMkLst>
      </pc:sldChg>
      <pc:sldChg chg="modSp del">
        <pc:chgData name="Mullen (ESO), Paul J" userId="bf3d1d73-b4d7-4bb4-8793-c91dcec30622" providerId="ADAL" clId="{16592D21-7DC0-4ADE-92B8-B223DF813DFC}" dt="2020-06-17T13:27:26.801" v="1802" actId="2696"/>
        <pc:sldMkLst>
          <pc:docMk/>
          <pc:sldMk cId="3288952300" sldId="1133"/>
        </pc:sldMkLst>
        <pc:spChg chg="mod">
          <ac:chgData name="Mullen (ESO), Paul J" userId="bf3d1d73-b4d7-4bb4-8793-c91dcec30622" providerId="ADAL" clId="{16592D21-7DC0-4ADE-92B8-B223DF813DFC}" dt="2020-06-17T12:30:54.855" v="1677" actId="20577"/>
          <ac:spMkLst>
            <pc:docMk/>
            <pc:sldMk cId="3288952300" sldId="1133"/>
            <ac:spMk id="4" creationId="{00000000-0000-0000-0000-000000000000}"/>
          </ac:spMkLst>
        </pc:spChg>
        <pc:graphicFrameChg chg="modGraphic">
          <ac:chgData name="Mullen (ESO), Paul J" userId="bf3d1d73-b4d7-4bb4-8793-c91dcec30622" providerId="ADAL" clId="{16592D21-7DC0-4ADE-92B8-B223DF813DFC}" dt="2020-06-17T13:24:40.143" v="1703" actId="6549"/>
          <ac:graphicFrameMkLst>
            <pc:docMk/>
            <pc:sldMk cId="3288952300" sldId="1133"/>
            <ac:graphicFrameMk id="2" creationId="{EF8C479E-AD0F-49CE-9E29-9A55D994BF75}"/>
          </ac:graphicFrameMkLst>
        </pc:graphicFrameChg>
      </pc:sldChg>
      <pc:sldChg chg="del">
        <pc:chgData name="Mullen (ESO), Paul J" userId="bf3d1d73-b4d7-4bb4-8793-c91dcec30622" providerId="ADAL" clId="{16592D21-7DC0-4ADE-92B8-B223DF813DFC}" dt="2020-06-17T12:32:10.719" v="1695" actId="2696"/>
        <pc:sldMkLst>
          <pc:docMk/>
          <pc:sldMk cId="3820663609" sldId="1134"/>
        </pc:sldMkLst>
      </pc:sldChg>
      <pc:sldChg chg="modSp">
        <pc:chgData name="Mullen (ESO), Paul J" userId="bf3d1d73-b4d7-4bb4-8793-c91dcec30622" providerId="ADAL" clId="{16592D21-7DC0-4ADE-92B8-B223DF813DFC}" dt="2020-06-17T13:32:50.807" v="1953" actId="13926"/>
        <pc:sldMkLst>
          <pc:docMk/>
          <pc:sldMk cId="3061195780" sldId="1135"/>
        </pc:sldMkLst>
        <pc:spChg chg="mod">
          <ac:chgData name="Mullen (ESO), Paul J" userId="bf3d1d73-b4d7-4bb4-8793-c91dcec30622" providerId="ADAL" clId="{16592D21-7DC0-4ADE-92B8-B223DF813DFC}" dt="2020-06-17T13:32:50.807" v="1953" actId="13926"/>
          <ac:spMkLst>
            <pc:docMk/>
            <pc:sldMk cId="3061195780" sldId="1135"/>
            <ac:spMk id="5" creationId="{2AE0AD11-7CD9-4048-8629-F792EEC82AB3}"/>
          </ac:spMkLst>
        </pc:spChg>
      </pc:sldChg>
      <pc:sldChg chg="del">
        <pc:chgData name="Mullen (ESO), Paul J" userId="bf3d1d73-b4d7-4bb4-8793-c91dcec30622" providerId="ADAL" clId="{16592D21-7DC0-4ADE-92B8-B223DF813DFC}" dt="2020-06-17T11:40:22.045" v="840" actId="2696"/>
        <pc:sldMkLst>
          <pc:docMk/>
          <pc:sldMk cId="176443558" sldId="1189"/>
        </pc:sldMkLst>
      </pc:sldChg>
      <pc:sldChg chg="del">
        <pc:chgData name="Mullen (ESO), Paul J" userId="bf3d1d73-b4d7-4bb4-8793-c91dcec30622" providerId="ADAL" clId="{16592D21-7DC0-4ADE-92B8-B223DF813DFC}" dt="2020-06-17T11:35:44.950" v="554" actId="2696"/>
        <pc:sldMkLst>
          <pc:docMk/>
          <pc:sldMk cId="4061758958" sldId="1190"/>
        </pc:sldMkLst>
      </pc:sldChg>
      <pc:sldChg chg="del">
        <pc:chgData name="Mullen (ESO), Paul J" userId="bf3d1d73-b4d7-4bb4-8793-c91dcec30622" providerId="ADAL" clId="{16592D21-7DC0-4ADE-92B8-B223DF813DFC}" dt="2020-06-17T11:40:32.551" v="842" actId="2696"/>
        <pc:sldMkLst>
          <pc:docMk/>
          <pc:sldMk cId="2887932198" sldId="1191"/>
        </pc:sldMkLst>
      </pc:sldChg>
      <pc:sldChg chg="modSp add">
        <pc:chgData name="Mullen (ESO), Paul J" userId="bf3d1d73-b4d7-4bb4-8793-c91dcec30622" providerId="ADAL" clId="{16592D21-7DC0-4ADE-92B8-B223DF813DFC}" dt="2020-06-18T10:47:20.500" v="5636" actId="14100"/>
        <pc:sldMkLst>
          <pc:docMk/>
          <pc:sldMk cId="1750550334" sldId="1192"/>
        </pc:sldMkLst>
        <pc:spChg chg="mod">
          <ac:chgData name="Mullen (ESO), Paul J" userId="bf3d1d73-b4d7-4bb4-8793-c91dcec30622" providerId="ADAL" clId="{16592D21-7DC0-4ADE-92B8-B223DF813DFC}" dt="2020-06-17T12:12:27.151" v="1659" actId="20577"/>
          <ac:spMkLst>
            <pc:docMk/>
            <pc:sldMk cId="1750550334" sldId="1192"/>
            <ac:spMk id="4" creationId="{00000000-0000-0000-0000-000000000000}"/>
          </ac:spMkLst>
        </pc:spChg>
        <pc:graphicFrameChg chg="mod modGraphic">
          <ac:chgData name="Mullen (ESO), Paul J" userId="bf3d1d73-b4d7-4bb4-8793-c91dcec30622" providerId="ADAL" clId="{16592D21-7DC0-4ADE-92B8-B223DF813DFC}" dt="2020-06-18T10:47:20.500" v="5636" actId="14100"/>
          <ac:graphicFrameMkLst>
            <pc:docMk/>
            <pc:sldMk cId="1750550334" sldId="1192"/>
            <ac:graphicFrameMk id="2" creationId="{00000000-0000-0000-0000-000000000000}"/>
          </ac:graphicFrameMkLst>
        </pc:graphicFrameChg>
      </pc:sldChg>
      <pc:sldChg chg="add del">
        <pc:chgData name="Mullen (ESO), Paul J" userId="bf3d1d73-b4d7-4bb4-8793-c91dcec30622" providerId="ADAL" clId="{16592D21-7DC0-4ADE-92B8-B223DF813DFC}" dt="2020-06-17T11:36:45.383" v="647" actId="2696"/>
        <pc:sldMkLst>
          <pc:docMk/>
          <pc:sldMk cId="3239267897" sldId="1193"/>
        </pc:sldMkLst>
      </pc:sldChg>
      <pc:sldChg chg="add">
        <pc:chgData name="Mullen (ESO), Paul J" userId="bf3d1d73-b4d7-4bb4-8793-c91dcec30622" providerId="ADAL" clId="{16592D21-7DC0-4ADE-92B8-B223DF813DFC}" dt="2020-06-17T11:36:34.329" v="646"/>
        <pc:sldMkLst>
          <pc:docMk/>
          <pc:sldMk cId="2198063461" sldId="1194"/>
        </pc:sldMkLst>
      </pc:sldChg>
      <pc:sldChg chg="modSp add">
        <pc:chgData name="Mullen (ESO), Paul J" userId="bf3d1d73-b4d7-4bb4-8793-c91dcec30622" providerId="ADAL" clId="{16592D21-7DC0-4ADE-92B8-B223DF813DFC}" dt="2020-06-17T16:22:53.004" v="1954" actId="14100"/>
        <pc:sldMkLst>
          <pc:docMk/>
          <pc:sldMk cId="229361494" sldId="1195"/>
        </pc:sldMkLst>
        <pc:graphicFrameChg chg="modGraphic">
          <ac:chgData name="Mullen (ESO), Paul J" userId="bf3d1d73-b4d7-4bb4-8793-c91dcec30622" providerId="ADAL" clId="{16592D21-7DC0-4ADE-92B8-B223DF813DFC}" dt="2020-06-17T16:22:53.004" v="1954" actId="14100"/>
          <ac:graphicFrameMkLst>
            <pc:docMk/>
            <pc:sldMk cId="229361494" sldId="1195"/>
            <ac:graphicFrameMk id="7" creationId="{7BE44EE5-25E9-49FA-BAC5-ED9CA495B1DD}"/>
          </ac:graphicFrameMkLst>
        </pc:graphicFrameChg>
      </pc:sldChg>
      <pc:sldChg chg="add">
        <pc:chgData name="Mullen (ESO), Paul J" userId="bf3d1d73-b4d7-4bb4-8793-c91dcec30622" providerId="ADAL" clId="{16592D21-7DC0-4ADE-92B8-B223DF813DFC}" dt="2020-06-17T11:51:02.689" v="1152"/>
        <pc:sldMkLst>
          <pc:docMk/>
          <pc:sldMk cId="3435951011" sldId="1196"/>
        </pc:sldMkLst>
      </pc:sldChg>
      <pc:sldChg chg="add">
        <pc:chgData name="Mullen (ESO), Paul J" userId="bf3d1d73-b4d7-4bb4-8793-c91dcec30622" providerId="ADAL" clId="{16592D21-7DC0-4ADE-92B8-B223DF813DFC}" dt="2020-06-17T12:09:36.516" v="1656"/>
        <pc:sldMkLst>
          <pc:docMk/>
          <pc:sldMk cId="4037358843" sldId="1197"/>
        </pc:sldMkLst>
      </pc:sldChg>
      <pc:sldChg chg="modSp add">
        <pc:chgData name="Mullen (ESO), Paul J" userId="bf3d1d73-b4d7-4bb4-8793-c91dcec30622" providerId="ADAL" clId="{16592D21-7DC0-4ADE-92B8-B223DF813DFC}" dt="2020-06-18T09:24:06.023" v="3583" actId="6549"/>
        <pc:sldMkLst>
          <pc:docMk/>
          <pc:sldMk cId="672966568" sldId="1198"/>
        </pc:sldMkLst>
        <pc:spChg chg="mod">
          <ac:chgData name="Mullen (ESO), Paul J" userId="bf3d1d73-b4d7-4bb4-8793-c91dcec30622" providerId="ADAL" clId="{16592D21-7DC0-4ADE-92B8-B223DF813DFC}" dt="2020-06-18T09:24:06.023" v="3583" actId="6549"/>
          <ac:spMkLst>
            <pc:docMk/>
            <pc:sldMk cId="672966568" sldId="1198"/>
            <ac:spMk id="6" creationId="{8BDD3C92-58AD-48CF-B4A1-AE79D4320E1D}"/>
          </ac:spMkLst>
        </pc:spChg>
      </pc:sldChg>
      <pc:sldChg chg="modSp add">
        <pc:chgData name="Mullen (ESO), Paul J" userId="bf3d1d73-b4d7-4bb4-8793-c91dcec30622" providerId="ADAL" clId="{16592D21-7DC0-4ADE-92B8-B223DF813DFC}" dt="2020-06-18T09:43:26.631" v="4108" actId="6549"/>
        <pc:sldMkLst>
          <pc:docMk/>
          <pc:sldMk cId="2201884980" sldId="1199"/>
        </pc:sldMkLst>
        <pc:spChg chg="mod">
          <ac:chgData name="Mullen (ESO), Paul J" userId="bf3d1d73-b4d7-4bb4-8793-c91dcec30622" providerId="ADAL" clId="{16592D21-7DC0-4ADE-92B8-B223DF813DFC}" dt="2020-06-18T09:43:26.631" v="4108" actId="6549"/>
          <ac:spMkLst>
            <pc:docMk/>
            <pc:sldMk cId="2201884980" sldId="1199"/>
            <ac:spMk id="5" creationId="{6206B7DB-0776-4BDF-8822-9B6FE0137102}"/>
          </ac:spMkLst>
        </pc:spChg>
      </pc:sldChg>
      <pc:sldChg chg="addSp delSp modSp add">
        <pc:chgData name="Mullen (ESO), Paul J" userId="bf3d1d73-b4d7-4bb4-8793-c91dcec30622" providerId="ADAL" clId="{16592D21-7DC0-4ADE-92B8-B223DF813DFC}" dt="2020-06-18T11:42:00.569" v="5673" actId="6549"/>
        <pc:sldMkLst>
          <pc:docMk/>
          <pc:sldMk cId="346156334" sldId="1200"/>
        </pc:sldMkLst>
        <pc:spChg chg="add mod">
          <ac:chgData name="Mullen (ESO), Paul J" userId="bf3d1d73-b4d7-4bb4-8793-c91dcec30622" providerId="ADAL" clId="{16592D21-7DC0-4ADE-92B8-B223DF813DFC}" dt="2020-06-18T11:42:00.569" v="5673" actId="6549"/>
          <ac:spMkLst>
            <pc:docMk/>
            <pc:sldMk cId="346156334" sldId="1200"/>
            <ac:spMk id="5" creationId="{775CAC09-9C81-4417-8B1D-5EE202D54BAF}"/>
          </ac:spMkLst>
        </pc:spChg>
        <pc:spChg chg="add del mod">
          <ac:chgData name="Mullen (ESO), Paul J" userId="bf3d1d73-b4d7-4bb4-8793-c91dcec30622" providerId="ADAL" clId="{16592D21-7DC0-4ADE-92B8-B223DF813DFC}" dt="2020-06-18T11:40:40.960" v="5639" actId="478"/>
          <ac:spMkLst>
            <pc:docMk/>
            <pc:sldMk cId="346156334" sldId="1200"/>
            <ac:spMk id="6" creationId="{C8C45C75-5761-4C47-ADD7-0DDBAF76855D}"/>
          </ac:spMkLst>
        </pc:spChg>
        <pc:graphicFrameChg chg="del modGraphic">
          <ac:chgData name="Mullen (ESO), Paul J" userId="bf3d1d73-b4d7-4bb4-8793-c91dcec30622" providerId="ADAL" clId="{16592D21-7DC0-4ADE-92B8-B223DF813DFC}" dt="2020-06-18T09:33:21.503" v="3639" actId="478"/>
          <ac:graphicFrameMkLst>
            <pc:docMk/>
            <pc:sldMk cId="346156334" sldId="1200"/>
            <ac:graphicFrameMk id="5" creationId="{66295585-F43F-44A1-9A57-6C0EE8FB6B2D}"/>
          </ac:graphicFrameMkLst>
        </pc:graphicFrameChg>
      </pc:sldChg>
      <pc:sldChg chg="addSp delSp modSp add">
        <pc:chgData name="Mullen (ESO), Paul J" userId="bf3d1d73-b4d7-4bb4-8793-c91dcec30622" providerId="ADAL" clId="{16592D21-7DC0-4ADE-92B8-B223DF813DFC}" dt="2020-06-18T09:31:22.734" v="3638" actId="20577"/>
        <pc:sldMkLst>
          <pc:docMk/>
          <pc:sldMk cId="3912353715" sldId="1201"/>
        </pc:sldMkLst>
        <pc:spChg chg="mod">
          <ac:chgData name="Mullen (ESO), Paul J" userId="bf3d1d73-b4d7-4bb4-8793-c91dcec30622" providerId="ADAL" clId="{16592D21-7DC0-4ADE-92B8-B223DF813DFC}" dt="2020-06-18T09:28:19.101" v="3620" actId="20577"/>
          <ac:spMkLst>
            <pc:docMk/>
            <pc:sldMk cId="3912353715" sldId="1201"/>
            <ac:spMk id="2" creationId="{00000000-0000-0000-0000-000000000000}"/>
          </ac:spMkLst>
        </pc:spChg>
        <pc:spChg chg="mod">
          <ac:chgData name="Mullen (ESO), Paul J" userId="bf3d1d73-b4d7-4bb4-8793-c91dcec30622" providerId="ADAL" clId="{16592D21-7DC0-4ADE-92B8-B223DF813DFC}" dt="2020-06-18T09:31:22.734" v="3638" actId="20577"/>
          <ac:spMkLst>
            <pc:docMk/>
            <pc:sldMk cId="3912353715" sldId="1201"/>
            <ac:spMk id="4" creationId="{00000000-0000-0000-0000-000000000000}"/>
          </ac:spMkLst>
        </pc:spChg>
        <pc:graphicFrameChg chg="add del mod">
          <ac:chgData name="Mullen (ESO), Paul J" userId="bf3d1d73-b4d7-4bb4-8793-c91dcec30622" providerId="ADAL" clId="{16592D21-7DC0-4ADE-92B8-B223DF813DFC}" dt="2020-06-18T09:28:13.150" v="3616" actId="478"/>
          <ac:graphicFrameMkLst>
            <pc:docMk/>
            <pc:sldMk cId="3912353715" sldId="1201"/>
            <ac:graphicFrameMk id="5" creationId="{3F1BE65A-37A8-4C27-8675-D9A88268000B}"/>
          </ac:graphicFrameMkLst>
        </pc:graphicFrameChg>
      </pc:sldChg>
      <pc:sldChg chg="modSp add">
        <pc:chgData name="Mullen (ESO), Paul J" userId="bf3d1d73-b4d7-4bb4-8793-c91dcec30622" providerId="ADAL" clId="{16592D21-7DC0-4ADE-92B8-B223DF813DFC}" dt="2020-06-18T09:53:33.999" v="4338" actId="123"/>
        <pc:sldMkLst>
          <pc:docMk/>
          <pc:sldMk cId="435351688" sldId="1202"/>
        </pc:sldMkLst>
        <pc:graphicFrameChg chg="mod modGraphic">
          <ac:chgData name="Mullen (ESO), Paul J" userId="bf3d1d73-b4d7-4bb4-8793-c91dcec30622" providerId="ADAL" clId="{16592D21-7DC0-4ADE-92B8-B223DF813DFC}" dt="2020-06-18T09:53:33.999" v="4338" actId="123"/>
          <ac:graphicFrameMkLst>
            <pc:docMk/>
            <pc:sldMk cId="435351688" sldId="1202"/>
            <ac:graphicFrameMk id="2" creationId="{EF8C479E-AD0F-49CE-9E29-9A55D994BF75}"/>
          </ac:graphicFrameMkLst>
        </pc:graphicFrameChg>
      </pc:sldChg>
      <pc:sldChg chg="modSp add">
        <pc:chgData name="Mullen (ESO), Paul J" userId="bf3d1d73-b4d7-4bb4-8793-c91dcec30622" providerId="ADAL" clId="{16592D21-7DC0-4ADE-92B8-B223DF813DFC}" dt="2020-06-18T14:36:19.231" v="6125" actId="20577"/>
        <pc:sldMkLst>
          <pc:docMk/>
          <pc:sldMk cId="3614207850" sldId="1203"/>
        </pc:sldMkLst>
        <pc:graphicFrameChg chg="modGraphic">
          <ac:chgData name="Mullen (ESO), Paul J" userId="bf3d1d73-b4d7-4bb4-8793-c91dcec30622" providerId="ADAL" clId="{16592D21-7DC0-4ADE-92B8-B223DF813DFC}" dt="2020-06-18T14:36:19.231" v="6125" actId="20577"/>
          <ac:graphicFrameMkLst>
            <pc:docMk/>
            <pc:sldMk cId="3614207850" sldId="1203"/>
            <ac:graphicFrameMk id="5" creationId="{00000000-0000-0000-0000-000000000000}"/>
          </ac:graphicFrameMkLst>
        </pc:graphicFrameChg>
      </pc:sldChg>
      <pc:sldChg chg="add">
        <pc:chgData name="Mullen (ESO), Paul J" userId="bf3d1d73-b4d7-4bb4-8793-c91dcec30622" providerId="ADAL" clId="{16592D21-7DC0-4ADE-92B8-B223DF813DFC}" dt="2020-06-17T12:32:01.547" v="1690"/>
        <pc:sldMkLst>
          <pc:docMk/>
          <pc:sldMk cId="3280883579" sldId="1204"/>
        </pc:sldMkLst>
      </pc:sldChg>
      <pc:sldChg chg="modSp add">
        <pc:chgData name="Mullen (ESO), Paul J" userId="bf3d1d73-b4d7-4bb4-8793-c91dcec30622" providerId="ADAL" clId="{16592D21-7DC0-4ADE-92B8-B223DF813DFC}" dt="2020-06-18T09:24:41.980" v="3587" actId="20577"/>
        <pc:sldMkLst>
          <pc:docMk/>
          <pc:sldMk cId="4032815868" sldId="1205"/>
        </pc:sldMkLst>
        <pc:spChg chg="mod">
          <ac:chgData name="Mullen (ESO), Paul J" userId="bf3d1d73-b4d7-4bb4-8793-c91dcec30622" providerId="ADAL" clId="{16592D21-7DC0-4ADE-92B8-B223DF813DFC}" dt="2020-06-18T09:24:41.980" v="3587" actId="20577"/>
          <ac:spMkLst>
            <pc:docMk/>
            <pc:sldMk cId="4032815868" sldId="1205"/>
            <ac:spMk id="6" creationId="{8BDD3C92-58AD-48CF-B4A1-AE79D4320E1D}"/>
          </ac:spMkLst>
        </pc:spChg>
      </pc:sldChg>
      <pc:sldChg chg="modSp add del">
        <pc:chgData name="Mullen (ESO), Paul J" userId="bf3d1d73-b4d7-4bb4-8793-c91dcec30622" providerId="ADAL" clId="{16592D21-7DC0-4ADE-92B8-B223DF813DFC}" dt="2020-06-18T09:59:43.860" v="4439" actId="2696"/>
        <pc:sldMkLst>
          <pc:docMk/>
          <pc:sldMk cId="3889647974" sldId="1206"/>
        </pc:sldMkLst>
        <pc:spChg chg="mod">
          <ac:chgData name="Mullen (ESO), Paul J" userId="bf3d1d73-b4d7-4bb4-8793-c91dcec30622" providerId="ADAL" clId="{16592D21-7DC0-4ADE-92B8-B223DF813DFC}" dt="2020-06-17T13:26:07.054" v="1745" actId="20577"/>
          <ac:spMkLst>
            <pc:docMk/>
            <pc:sldMk cId="3889647974" sldId="1206"/>
            <ac:spMk id="4" creationId="{00000000-0000-0000-0000-000000000000}"/>
          </ac:spMkLst>
        </pc:spChg>
        <pc:spChg chg="mod">
          <ac:chgData name="Mullen (ESO), Paul J" userId="bf3d1d73-b4d7-4bb4-8793-c91dcec30622" providerId="ADAL" clId="{16592D21-7DC0-4ADE-92B8-B223DF813DFC}" dt="2020-06-18T09:54:17.431" v="4339" actId="6549"/>
          <ac:spMkLst>
            <pc:docMk/>
            <pc:sldMk cId="3889647974" sldId="1206"/>
            <ac:spMk id="5" creationId="{6206B7DB-0776-4BDF-8822-9B6FE0137102}"/>
          </ac:spMkLst>
        </pc:spChg>
      </pc:sldChg>
      <pc:sldChg chg="addSp delSp modSp add del">
        <pc:chgData name="Mullen (ESO), Paul J" userId="bf3d1d73-b4d7-4bb4-8793-c91dcec30622" providerId="ADAL" clId="{16592D21-7DC0-4ADE-92B8-B223DF813DFC}" dt="2020-06-18T11:58:28.908" v="6073" actId="2696"/>
        <pc:sldMkLst>
          <pc:docMk/>
          <pc:sldMk cId="4057930745" sldId="1207"/>
        </pc:sldMkLst>
        <pc:spChg chg="mod">
          <ac:chgData name="Mullen (ESO), Paul J" userId="bf3d1d73-b4d7-4bb4-8793-c91dcec30622" providerId="ADAL" clId="{16592D21-7DC0-4ADE-92B8-B223DF813DFC}" dt="2020-06-17T13:26:16.829" v="1761" actId="6549"/>
          <ac:spMkLst>
            <pc:docMk/>
            <pc:sldMk cId="4057930745" sldId="1207"/>
            <ac:spMk id="4" creationId="{00000000-0000-0000-0000-000000000000}"/>
          </ac:spMkLst>
        </pc:spChg>
        <pc:spChg chg="add del mod">
          <ac:chgData name="Mullen (ESO), Paul J" userId="bf3d1d73-b4d7-4bb4-8793-c91dcec30622" providerId="ADAL" clId="{16592D21-7DC0-4ADE-92B8-B223DF813DFC}" dt="2020-06-18T11:56:31.894" v="5958"/>
          <ac:spMkLst>
            <pc:docMk/>
            <pc:sldMk cId="4057930745" sldId="1207"/>
            <ac:spMk id="5" creationId="{C1DFE1C0-9B10-4443-AF26-29E2E3561F0E}"/>
          </ac:spMkLst>
        </pc:spChg>
        <pc:spChg chg="add del">
          <ac:chgData name="Mullen (ESO), Paul J" userId="bf3d1d73-b4d7-4bb4-8793-c91dcec30622" providerId="ADAL" clId="{16592D21-7DC0-4ADE-92B8-B223DF813DFC}" dt="2020-06-18T11:53:26.693" v="5848" actId="478"/>
          <ac:spMkLst>
            <pc:docMk/>
            <pc:sldMk cId="4057930745" sldId="1207"/>
            <ac:spMk id="6" creationId="{B128DC9F-9D40-4AA7-91FC-0A365FE42365}"/>
          </ac:spMkLst>
        </pc:spChg>
        <pc:graphicFrameChg chg="del">
          <ac:chgData name="Mullen (ESO), Paul J" userId="bf3d1d73-b4d7-4bb4-8793-c91dcec30622" providerId="ADAL" clId="{16592D21-7DC0-4ADE-92B8-B223DF813DFC}" dt="2020-06-18T10:05:28.334" v="4617" actId="478"/>
          <ac:graphicFrameMkLst>
            <pc:docMk/>
            <pc:sldMk cId="4057930745" sldId="1207"/>
            <ac:graphicFrameMk id="5" creationId="{66295585-F43F-44A1-9A57-6C0EE8FB6B2D}"/>
          </ac:graphicFrameMkLst>
        </pc:graphicFrameChg>
      </pc:sldChg>
      <pc:sldChg chg="addSp modSp add del">
        <pc:chgData name="Mullen (ESO), Paul J" userId="bf3d1d73-b4d7-4bb4-8793-c91dcec30622" providerId="ADAL" clId="{16592D21-7DC0-4ADE-92B8-B223DF813DFC}" dt="2020-06-18T10:10:37.231" v="4714" actId="2696"/>
        <pc:sldMkLst>
          <pc:docMk/>
          <pc:sldMk cId="2087730115" sldId="1208"/>
        </pc:sldMkLst>
        <pc:spChg chg="mod">
          <ac:chgData name="Mullen (ESO), Paul J" userId="bf3d1d73-b4d7-4bb4-8793-c91dcec30622" providerId="ADAL" clId="{16592D21-7DC0-4ADE-92B8-B223DF813DFC}" dt="2020-06-17T13:26:25.414" v="1773" actId="6549"/>
          <ac:spMkLst>
            <pc:docMk/>
            <pc:sldMk cId="2087730115" sldId="1208"/>
            <ac:spMk id="4" creationId="{00000000-0000-0000-0000-000000000000}"/>
          </ac:spMkLst>
        </pc:spChg>
        <pc:graphicFrameChg chg="add">
          <ac:chgData name="Mullen (ESO), Paul J" userId="bf3d1d73-b4d7-4bb4-8793-c91dcec30622" providerId="ADAL" clId="{16592D21-7DC0-4ADE-92B8-B223DF813DFC}" dt="2020-06-18T10:00:47.557" v="4447"/>
          <ac:graphicFrameMkLst>
            <pc:docMk/>
            <pc:sldMk cId="2087730115" sldId="1208"/>
            <ac:graphicFrameMk id="5" creationId="{CAC61839-26B7-42A4-A904-F07C4478FC94}"/>
          </ac:graphicFrameMkLst>
        </pc:graphicFrameChg>
      </pc:sldChg>
      <pc:sldChg chg="modSp add">
        <pc:chgData name="Mullen (ESO), Paul J" userId="bf3d1d73-b4d7-4bb4-8793-c91dcec30622" providerId="ADAL" clId="{16592D21-7DC0-4ADE-92B8-B223DF813DFC}" dt="2020-06-18T10:11:41.762" v="4736" actId="20577"/>
        <pc:sldMkLst>
          <pc:docMk/>
          <pc:sldMk cId="2904538562" sldId="1209"/>
        </pc:sldMkLst>
        <pc:spChg chg="mod">
          <ac:chgData name="Mullen (ESO), Paul J" userId="bf3d1d73-b4d7-4bb4-8793-c91dcec30622" providerId="ADAL" clId="{16592D21-7DC0-4ADE-92B8-B223DF813DFC}" dt="2020-06-17T13:26:30.195" v="1781" actId="6549"/>
          <ac:spMkLst>
            <pc:docMk/>
            <pc:sldMk cId="2904538562" sldId="1209"/>
            <ac:spMk id="4" creationId="{00000000-0000-0000-0000-000000000000}"/>
          </ac:spMkLst>
        </pc:spChg>
        <pc:graphicFrameChg chg="mod modGraphic">
          <ac:chgData name="Mullen (ESO), Paul J" userId="bf3d1d73-b4d7-4bb4-8793-c91dcec30622" providerId="ADAL" clId="{16592D21-7DC0-4ADE-92B8-B223DF813DFC}" dt="2020-06-18T10:11:41.762" v="4736" actId="20577"/>
          <ac:graphicFrameMkLst>
            <pc:docMk/>
            <pc:sldMk cId="2904538562" sldId="1209"/>
            <ac:graphicFrameMk id="2" creationId="{EF8C479E-AD0F-49CE-9E29-9A55D994BF75}"/>
          </ac:graphicFrameMkLst>
        </pc:graphicFrameChg>
      </pc:sldChg>
      <pc:sldChg chg="modSp add">
        <pc:chgData name="Mullen (ESO), Paul J" userId="bf3d1d73-b4d7-4bb4-8793-c91dcec30622" providerId="ADAL" clId="{16592D21-7DC0-4ADE-92B8-B223DF813DFC}" dt="2020-06-18T14:36:36.233" v="6135" actId="20577"/>
        <pc:sldMkLst>
          <pc:docMk/>
          <pc:sldMk cId="3806520124" sldId="1210"/>
        </pc:sldMkLst>
        <pc:graphicFrameChg chg="modGraphic">
          <ac:chgData name="Mullen (ESO), Paul J" userId="bf3d1d73-b4d7-4bb4-8793-c91dcec30622" providerId="ADAL" clId="{16592D21-7DC0-4ADE-92B8-B223DF813DFC}" dt="2020-06-18T14:36:36.233" v="6135" actId="20577"/>
          <ac:graphicFrameMkLst>
            <pc:docMk/>
            <pc:sldMk cId="3806520124" sldId="1210"/>
            <ac:graphicFrameMk id="5" creationId="{00000000-0000-0000-0000-000000000000}"/>
          </ac:graphicFrameMkLst>
        </pc:graphicFrameChg>
      </pc:sldChg>
      <pc:sldChg chg="modSp add">
        <pc:chgData name="Mullen (ESO), Paul J" userId="bf3d1d73-b4d7-4bb4-8793-c91dcec30622" providerId="ADAL" clId="{16592D21-7DC0-4ADE-92B8-B223DF813DFC}" dt="2020-06-17T13:27:06.998" v="1797" actId="6549"/>
        <pc:sldMkLst>
          <pc:docMk/>
          <pc:sldMk cId="1477846403" sldId="1211"/>
        </pc:sldMkLst>
        <pc:spChg chg="mod">
          <ac:chgData name="Mullen (ESO), Paul J" userId="bf3d1d73-b4d7-4bb4-8793-c91dcec30622" providerId="ADAL" clId="{16592D21-7DC0-4ADE-92B8-B223DF813DFC}" dt="2020-06-17T13:27:06.998" v="1797" actId="6549"/>
          <ac:spMkLst>
            <pc:docMk/>
            <pc:sldMk cId="1477846403" sldId="1211"/>
            <ac:spMk id="2" creationId="{00000000-0000-0000-0000-000000000000}"/>
          </ac:spMkLst>
        </pc:spChg>
        <pc:spChg chg="mod">
          <ac:chgData name="Mullen (ESO), Paul J" userId="bf3d1d73-b4d7-4bb4-8793-c91dcec30622" providerId="ADAL" clId="{16592D21-7DC0-4ADE-92B8-B223DF813DFC}" dt="2020-06-17T13:27:01.402" v="1789" actId="6549"/>
          <ac:spMkLst>
            <pc:docMk/>
            <pc:sldMk cId="1477846403" sldId="1211"/>
            <ac:spMk id="4" creationId="{00000000-0000-0000-0000-000000000000}"/>
          </ac:spMkLst>
        </pc:spChg>
      </pc:sldChg>
      <pc:sldChg chg="addSp delSp modSp add modNotesTx">
        <pc:chgData name="Mullen (ESO), Paul J" userId="bf3d1d73-b4d7-4bb4-8793-c91dcec30622" providerId="ADAL" clId="{16592D21-7DC0-4ADE-92B8-B223DF813DFC}" dt="2020-06-18T09:15:48.004" v="3576" actId="20577"/>
        <pc:sldMkLst>
          <pc:docMk/>
          <pc:sldMk cId="870510891" sldId="1212"/>
        </pc:sldMkLst>
        <pc:spChg chg="add del mod">
          <ac:chgData name="Mullen (ESO), Paul J" userId="bf3d1d73-b4d7-4bb4-8793-c91dcec30622" providerId="ADAL" clId="{16592D21-7DC0-4ADE-92B8-B223DF813DFC}" dt="2020-06-18T08:08:24.514" v="2036" actId="478"/>
          <ac:spMkLst>
            <pc:docMk/>
            <pc:sldMk cId="870510891" sldId="1212"/>
            <ac:spMk id="2" creationId="{2C4D8934-5389-41FC-B67A-3C54AF41D685}"/>
          </ac:spMkLst>
        </pc:spChg>
        <pc:spChg chg="add del mod">
          <ac:chgData name="Mullen (ESO), Paul J" userId="bf3d1d73-b4d7-4bb4-8793-c91dcec30622" providerId="ADAL" clId="{16592D21-7DC0-4ADE-92B8-B223DF813DFC}" dt="2020-06-18T08:13:20.584" v="2164" actId="12084"/>
          <ac:spMkLst>
            <pc:docMk/>
            <pc:sldMk cId="870510891" sldId="1212"/>
            <ac:spMk id="5" creationId="{6A938EEE-A121-4A9A-8B54-881015D4C64C}"/>
          </ac:spMkLst>
        </pc:spChg>
        <pc:spChg chg="mod">
          <ac:chgData name="Mullen (ESO), Paul J" userId="bf3d1d73-b4d7-4bb4-8793-c91dcec30622" providerId="ADAL" clId="{16592D21-7DC0-4ADE-92B8-B223DF813DFC}" dt="2020-06-18T08:12:49.097" v="2161" actId="20577"/>
          <ac:spMkLst>
            <pc:docMk/>
            <pc:sldMk cId="870510891" sldId="1212"/>
            <ac:spMk id="6" creationId="{00000000-0000-0000-0000-000000000000}"/>
          </ac:spMkLst>
        </pc:spChg>
        <pc:spChg chg="add mod">
          <ac:chgData name="Mullen (ESO), Paul J" userId="bf3d1d73-b4d7-4bb4-8793-c91dcec30622" providerId="ADAL" clId="{16592D21-7DC0-4ADE-92B8-B223DF813DFC}" dt="2020-06-18T09:15:48.004" v="3576" actId="20577"/>
          <ac:spMkLst>
            <pc:docMk/>
            <pc:sldMk cId="870510891" sldId="1212"/>
            <ac:spMk id="9" creationId="{9A404B41-3D70-4FD9-9555-8758856BB2D1}"/>
          </ac:spMkLst>
        </pc:spChg>
        <pc:spChg chg="add del">
          <ac:chgData name="Mullen (ESO), Paul J" userId="bf3d1d73-b4d7-4bb4-8793-c91dcec30622" providerId="ADAL" clId="{16592D21-7DC0-4ADE-92B8-B223DF813DFC}" dt="2020-06-18T08:56:51.365" v="3401" actId="478"/>
          <ac:spMkLst>
            <pc:docMk/>
            <pc:sldMk cId="870510891" sldId="1212"/>
            <ac:spMk id="10" creationId="{4818C877-CA03-41D7-8A4B-79EC4F6B1521}"/>
          </ac:spMkLst>
        </pc:spChg>
        <pc:graphicFrameChg chg="add del mod modGraphic">
          <ac:chgData name="Mullen (ESO), Paul J" userId="bf3d1d73-b4d7-4bb4-8793-c91dcec30622" providerId="ADAL" clId="{16592D21-7DC0-4ADE-92B8-B223DF813DFC}" dt="2020-06-18T08:12:51.967" v="2162" actId="478"/>
          <ac:graphicFrameMkLst>
            <pc:docMk/>
            <pc:sldMk cId="870510891" sldId="1212"/>
            <ac:graphicFrameMk id="4" creationId="{70F85668-197B-4E8A-A649-9C05687482FB}"/>
          </ac:graphicFrameMkLst>
        </pc:graphicFrameChg>
        <pc:graphicFrameChg chg="add mod">
          <ac:chgData name="Mullen (ESO), Paul J" userId="bf3d1d73-b4d7-4bb4-8793-c91dcec30622" providerId="ADAL" clId="{16592D21-7DC0-4ADE-92B8-B223DF813DFC}" dt="2020-06-18T09:05:51.111" v="3524" actId="20577"/>
          <ac:graphicFrameMkLst>
            <pc:docMk/>
            <pc:sldMk cId="870510891" sldId="1212"/>
            <ac:graphicFrameMk id="7" creationId="{7DFD89C7-9E45-49FB-BF80-4F609B538100}"/>
          </ac:graphicFrameMkLst>
        </pc:graphicFrameChg>
        <pc:picChg chg="del">
          <ac:chgData name="Mullen (ESO), Paul J" userId="bf3d1d73-b4d7-4bb4-8793-c91dcec30622" providerId="ADAL" clId="{16592D21-7DC0-4ADE-92B8-B223DF813DFC}" dt="2020-06-18T08:07:22.567" v="1991" actId="478"/>
          <ac:picMkLst>
            <pc:docMk/>
            <pc:sldMk cId="870510891" sldId="1212"/>
            <ac:picMk id="3" creationId="{D7CF4256-8522-4684-AC7D-ED7F7903CBFF}"/>
          </ac:picMkLst>
        </pc:picChg>
        <pc:picChg chg="del">
          <ac:chgData name="Mullen (ESO), Paul J" userId="bf3d1d73-b4d7-4bb4-8793-c91dcec30622" providerId="ADAL" clId="{16592D21-7DC0-4ADE-92B8-B223DF813DFC}" dt="2020-06-18T08:07:24.481" v="1992" actId="478"/>
          <ac:picMkLst>
            <pc:docMk/>
            <pc:sldMk cId="870510891" sldId="1212"/>
            <ac:picMk id="8" creationId="{27DCB4EE-C373-4F3E-A3B4-465AD2C83A19}"/>
          </ac:picMkLst>
        </pc:picChg>
      </pc:sldChg>
      <pc:sldChg chg="add del">
        <pc:chgData name="Mullen (ESO), Paul J" userId="bf3d1d73-b4d7-4bb4-8793-c91dcec30622" providerId="ADAL" clId="{16592D21-7DC0-4ADE-92B8-B223DF813DFC}" dt="2020-06-18T08:07:07.134" v="1978"/>
        <pc:sldMkLst>
          <pc:docMk/>
          <pc:sldMk cId="4087671066" sldId="1212"/>
        </pc:sldMkLst>
      </pc:sldChg>
      <pc:sldChg chg="addSp delSp modSp add modNotesTx">
        <pc:chgData name="Mullen (ESO), Paul J" userId="bf3d1d73-b4d7-4bb4-8793-c91dcec30622" providerId="ADAL" clId="{16592D21-7DC0-4ADE-92B8-B223DF813DFC}" dt="2020-06-18T09:15:34.697" v="3555" actId="20577"/>
        <pc:sldMkLst>
          <pc:docMk/>
          <pc:sldMk cId="957476648" sldId="1213"/>
        </pc:sldMkLst>
        <pc:spChg chg="add mod">
          <ac:chgData name="Mullen (ESO), Paul J" userId="bf3d1d73-b4d7-4bb4-8793-c91dcec30622" providerId="ADAL" clId="{16592D21-7DC0-4ADE-92B8-B223DF813DFC}" dt="2020-06-18T09:15:34.697" v="3555" actId="20577"/>
          <ac:spMkLst>
            <pc:docMk/>
            <pc:sldMk cId="957476648" sldId="1213"/>
            <ac:spMk id="5" creationId="{29A6103F-2C05-4BF8-B61C-FCA0EBA8A387}"/>
          </ac:spMkLst>
        </pc:spChg>
        <pc:spChg chg="mod">
          <ac:chgData name="Mullen (ESO), Paul J" userId="bf3d1d73-b4d7-4bb4-8793-c91dcec30622" providerId="ADAL" clId="{16592D21-7DC0-4ADE-92B8-B223DF813DFC}" dt="2020-06-18T08:27:58.548" v="2676" actId="20577"/>
          <ac:spMkLst>
            <pc:docMk/>
            <pc:sldMk cId="957476648" sldId="1213"/>
            <ac:spMk id="6" creationId="{00000000-0000-0000-0000-000000000000}"/>
          </ac:spMkLst>
        </pc:spChg>
        <pc:spChg chg="del">
          <ac:chgData name="Mullen (ESO), Paul J" userId="bf3d1d73-b4d7-4bb4-8793-c91dcec30622" providerId="ADAL" clId="{16592D21-7DC0-4ADE-92B8-B223DF813DFC}" dt="2020-06-18T08:29:38.566" v="2751" actId="478"/>
          <ac:spMkLst>
            <pc:docMk/>
            <pc:sldMk cId="957476648" sldId="1213"/>
            <ac:spMk id="9" creationId="{9A404B41-3D70-4FD9-9555-8758856BB2D1}"/>
          </ac:spMkLst>
        </pc:spChg>
        <pc:graphicFrameChg chg="mod">
          <ac:chgData name="Mullen (ESO), Paul J" userId="bf3d1d73-b4d7-4bb4-8793-c91dcec30622" providerId="ADAL" clId="{16592D21-7DC0-4ADE-92B8-B223DF813DFC}" dt="2020-06-18T09:09:14.027" v="3532" actId="20577"/>
          <ac:graphicFrameMkLst>
            <pc:docMk/>
            <pc:sldMk cId="957476648" sldId="1213"/>
            <ac:graphicFrameMk id="7" creationId="{7DFD89C7-9E45-49FB-BF80-4F609B538100}"/>
          </ac:graphicFrameMkLst>
        </pc:graphicFrameChg>
      </pc:sldChg>
      <pc:sldChg chg="delSp modSp add modNotesTx">
        <pc:chgData name="Mullen (ESO), Paul J" userId="bf3d1d73-b4d7-4bb4-8793-c91dcec30622" providerId="ADAL" clId="{16592D21-7DC0-4ADE-92B8-B223DF813DFC}" dt="2020-06-18T08:57:05.115" v="3405" actId="113"/>
        <pc:sldMkLst>
          <pc:docMk/>
          <pc:sldMk cId="1105744148" sldId="1214"/>
        </pc:sldMkLst>
        <pc:spChg chg="mod">
          <ac:chgData name="Mullen (ESO), Paul J" userId="bf3d1d73-b4d7-4bb4-8793-c91dcec30622" providerId="ADAL" clId="{16592D21-7DC0-4ADE-92B8-B223DF813DFC}" dt="2020-06-18T08:47:00.110" v="3131" actId="20577"/>
          <ac:spMkLst>
            <pc:docMk/>
            <pc:sldMk cId="1105744148" sldId="1214"/>
            <ac:spMk id="6" creationId="{00000000-0000-0000-0000-000000000000}"/>
          </ac:spMkLst>
        </pc:spChg>
        <pc:spChg chg="mod">
          <ac:chgData name="Mullen (ESO), Paul J" userId="bf3d1d73-b4d7-4bb4-8793-c91dcec30622" providerId="ADAL" clId="{16592D21-7DC0-4ADE-92B8-B223DF813DFC}" dt="2020-06-18T08:54:38.150" v="3394" actId="14100"/>
          <ac:spMkLst>
            <pc:docMk/>
            <pc:sldMk cId="1105744148" sldId="1214"/>
            <ac:spMk id="9" creationId="{9A404B41-3D70-4FD9-9555-8758856BB2D1}"/>
          </ac:spMkLst>
        </pc:spChg>
        <pc:spChg chg="del">
          <ac:chgData name="Mullen (ESO), Paul J" userId="bf3d1d73-b4d7-4bb4-8793-c91dcec30622" providerId="ADAL" clId="{16592D21-7DC0-4ADE-92B8-B223DF813DFC}" dt="2020-06-18T08:48:56.299" v="3180" actId="478"/>
          <ac:spMkLst>
            <pc:docMk/>
            <pc:sldMk cId="1105744148" sldId="1214"/>
            <ac:spMk id="10" creationId="{4818C877-CA03-41D7-8A4B-79EC4F6B1521}"/>
          </ac:spMkLst>
        </pc:spChg>
        <pc:graphicFrameChg chg="mod">
          <ac:chgData name="Mullen (ESO), Paul J" userId="bf3d1d73-b4d7-4bb4-8793-c91dcec30622" providerId="ADAL" clId="{16592D21-7DC0-4ADE-92B8-B223DF813DFC}" dt="2020-06-18T08:57:05.115" v="3405" actId="113"/>
          <ac:graphicFrameMkLst>
            <pc:docMk/>
            <pc:sldMk cId="1105744148" sldId="1214"/>
            <ac:graphicFrameMk id="7" creationId="{7DFD89C7-9E45-49FB-BF80-4F609B538100}"/>
          </ac:graphicFrameMkLst>
        </pc:graphicFrameChg>
      </pc:sldChg>
      <pc:sldChg chg="modSp add">
        <pc:chgData name="Mullen (ESO), Paul J" userId="bf3d1d73-b4d7-4bb4-8793-c91dcec30622" providerId="ADAL" clId="{16592D21-7DC0-4ADE-92B8-B223DF813DFC}" dt="2020-06-18T09:43:12.956" v="4106" actId="20577"/>
        <pc:sldMkLst>
          <pc:docMk/>
          <pc:sldMk cId="4234935105" sldId="1215"/>
        </pc:sldMkLst>
        <pc:spChg chg="mod">
          <ac:chgData name="Mullen (ESO), Paul J" userId="bf3d1d73-b4d7-4bb4-8793-c91dcec30622" providerId="ADAL" clId="{16592D21-7DC0-4ADE-92B8-B223DF813DFC}" dt="2020-06-18T09:41:29.857" v="4069" actId="20577"/>
          <ac:spMkLst>
            <pc:docMk/>
            <pc:sldMk cId="4234935105" sldId="1215"/>
            <ac:spMk id="4" creationId="{00000000-0000-0000-0000-000000000000}"/>
          </ac:spMkLst>
        </pc:spChg>
        <pc:spChg chg="mod">
          <ac:chgData name="Mullen (ESO), Paul J" userId="bf3d1d73-b4d7-4bb4-8793-c91dcec30622" providerId="ADAL" clId="{16592D21-7DC0-4ADE-92B8-B223DF813DFC}" dt="2020-06-18T09:43:12.956" v="4106" actId="20577"/>
          <ac:spMkLst>
            <pc:docMk/>
            <pc:sldMk cId="4234935105" sldId="1215"/>
            <ac:spMk id="5" creationId="{6206B7DB-0776-4BDF-8822-9B6FE0137102}"/>
          </ac:spMkLst>
        </pc:spChg>
      </pc:sldChg>
      <pc:sldChg chg="modSp add">
        <pc:chgData name="Mullen (ESO), Paul J" userId="bf3d1d73-b4d7-4bb4-8793-c91dcec30622" providerId="ADAL" clId="{16592D21-7DC0-4ADE-92B8-B223DF813DFC}" dt="2020-06-18T11:58:25.014" v="6072" actId="123"/>
        <pc:sldMkLst>
          <pc:docMk/>
          <pc:sldMk cId="3196034232" sldId="1216"/>
        </pc:sldMkLst>
        <pc:spChg chg="mod">
          <ac:chgData name="Mullen (ESO), Paul J" userId="bf3d1d73-b4d7-4bb4-8793-c91dcec30622" providerId="ADAL" clId="{16592D21-7DC0-4ADE-92B8-B223DF813DFC}" dt="2020-06-18T09:58:12.806" v="4356" actId="6549"/>
          <ac:spMkLst>
            <pc:docMk/>
            <pc:sldMk cId="3196034232" sldId="1216"/>
            <ac:spMk id="4" creationId="{00000000-0000-0000-0000-000000000000}"/>
          </ac:spMkLst>
        </pc:spChg>
        <pc:spChg chg="mod">
          <ac:chgData name="Mullen (ESO), Paul J" userId="bf3d1d73-b4d7-4bb4-8793-c91dcec30622" providerId="ADAL" clId="{16592D21-7DC0-4ADE-92B8-B223DF813DFC}" dt="2020-06-18T11:58:25.014" v="6072" actId="123"/>
          <ac:spMkLst>
            <pc:docMk/>
            <pc:sldMk cId="3196034232" sldId="1216"/>
            <ac:spMk id="5" creationId="{6206B7DB-0776-4BDF-8822-9B6FE0137102}"/>
          </ac:spMkLst>
        </pc:spChg>
      </pc:sldChg>
      <pc:sldChg chg="addSp delSp modSp add">
        <pc:chgData name="Mullen (ESO), Paul J" userId="bf3d1d73-b4d7-4bb4-8793-c91dcec30622" providerId="ADAL" clId="{16592D21-7DC0-4ADE-92B8-B223DF813DFC}" dt="2020-06-18T11:52:54.867" v="5847" actId="20577"/>
        <pc:sldMkLst>
          <pc:docMk/>
          <pc:sldMk cId="391456960" sldId="1217"/>
        </pc:sldMkLst>
        <pc:spChg chg="del mod">
          <ac:chgData name="Mullen (ESO), Paul J" userId="bf3d1d73-b4d7-4bb4-8793-c91dcec30622" providerId="ADAL" clId="{16592D21-7DC0-4ADE-92B8-B223DF813DFC}" dt="2020-06-18T11:42:19.013" v="5677"/>
          <ac:spMkLst>
            <pc:docMk/>
            <pc:sldMk cId="391456960" sldId="1217"/>
            <ac:spMk id="5" creationId="{775CAC09-9C81-4417-8B1D-5EE202D54BAF}"/>
          </ac:spMkLst>
        </pc:spChg>
        <pc:graphicFrameChg chg="add mod modGraphic">
          <ac:chgData name="Mullen (ESO), Paul J" userId="bf3d1d73-b4d7-4bb4-8793-c91dcec30622" providerId="ADAL" clId="{16592D21-7DC0-4ADE-92B8-B223DF813DFC}" dt="2020-06-18T11:52:54.867" v="5847" actId="20577"/>
          <ac:graphicFrameMkLst>
            <pc:docMk/>
            <pc:sldMk cId="391456960" sldId="1217"/>
            <ac:graphicFrameMk id="6" creationId="{02C80818-E3B5-4FC6-9279-3EE0174AC1E0}"/>
          </ac:graphicFrameMkLst>
        </pc:graphicFrameChg>
      </pc:sldChg>
      <pc:sldChg chg="addSp modSp add">
        <pc:chgData name="Mullen (ESO), Paul J" userId="bf3d1d73-b4d7-4bb4-8793-c91dcec30622" providerId="ADAL" clId="{16592D21-7DC0-4ADE-92B8-B223DF813DFC}" dt="2020-06-18T12:05:35.112" v="6115" actId="20577"/>
        <pc:sldMkLst>
          <pc:docMk/>
          <pc:sldMk cId="2942162703" sldId="1218"/>
        </pc:sldMkLst>
        <pc:spChg chg="mod">
          <ac:chgData name="Mullen (ESO), Paul J" userId="bf3d1d73-b4d7-4bb4-8793-c91dcec30622" providerId="ADAL" clId="{16592D21-7DC0-4ADE-92B8-B223DF813DFC}" dt="2020-06-18T12:05:35.112" v="6115" actId="20577"/>
          <ac:spMkLst>
            <pc:docMk/>
            <pc:sldMk cId="2942162703" sldId="1218"/>
            <ac:spMk id="2" creationId="{FE60DB0A-0320-4A3E-A3CB-0D6914B33039}"/>
          </ac:spMkLst>
        </pc:spChg>
        <pc:graphicFrameChg chg="add mod modGraphic">
          <ac:chgData name="Mullen (ESO), Paul J" userId="bf3d1d73-b4d7-4bb4-8793-c91dcec30622" providerId="ADAL" clId="{16592D21-7DC0-4ADE-92B8-B223DF813DFC}" dt="2020-06-18T12:05:23.415" v="6077" actId="14100"/>
          <ac:graphicFrameMkLst>
            <pc:docMk/>
            <pc:sldMk cId="2942162703" sldId="1218"/>
            <ac:graphicFrameMk id="3" creationId="{1EA1AEC6-BEA9-4E54-B3B2-53E238562F6C}"/>
          </ac:graphicFrameMkLst>
        </pc:graphicFrameChg>
      </pc:sldChg>
      <pc:sldMasterChg chg="del delSldLayout">
        <pc:chgData name="Mullen (ESO), Paul J" userId="bf3d1d73-b4d7-4bb4-8793-c91dcec30622" providerId="ADAL" clId="{16592D21-7DC0-4ADE-92B8-B223DF813DFC}" dt="2020-06-17T11:35:52.866" v="585" actId="2696"/>
        <pc:sldMasterMkLst>
          <pc:docMk/>
          <pc:sldMasterMk cId="532802589" sldId="2147483875"/>
        </pc:sldMasterMkLst>
        <pc:sldLayoutChg chg="del">
          <pc:chgData name="Mullen (ESO), Paul J" userId="bf3d1d73-b4d7-4bb4-8793-c91dcec30622" providerId="ADAL" clId="{16592D21-7DC0-4ADE-92B8-B223DF813DFC}" dt="2020-06-17T11:35:52.835" v="559" actId="2696"/>
          <pc:sldLayoutMkLst>
            <pc:docMk/>
            <pc:sldMasterMk cId="532802589" sldId="2147483875"/>
            <pc:sldLayoutMk cId="2276793999" sldId="2147483876"/>
          </pc:sldLayoutMkLst>
        </pc:sldLayoutChg>
        <pc:sldLayoutChg chg="del">
          <pc:chgData name="Mullen (ESO), Paul J" userId="bf3d1d73-b4d7-4bb4-8793-c91dcec30622" providerId="ADAL" clId="{16592D21-7DC0-4ADE-92B8-B223DF813DFC}" dt="2020-06-17T11:35:52.835" v="560" actId="2696"/>
          <pc:sldLayoutMkLst>
            <pc:docMk/>
            <pc:sldMasterMk cId="532802589" sldId="2147483875"/>
            <pc:sldLayoutMk cId="753949122" sldId="2147483877"/>
          </pc:sldLayoutMkLst>
        </pc:sldLayoutChg>
        <pc:sldLayoutChg chg="del">
          <pc:chgData name="Mullen (ESO), Paul J" userId="bf3d1d73-b4d7-4bb4-8793-c91dcec30622" providerId="ADAL" clId="{16592D21-7DC0-4ADE-92B8-B223DF813DFC}" dt="2020-06-17T11:35:52.835" v="561" actId="2696"/>
          <pc:sldLayoutMkLst>
            <pc:docMk/>
            <pc:sldMasterMk cId="532802589" sldId="2147483875"/>
            <pc:sldLayoutMk cId="1707376424" sldId="2147483878"/>
          </pc:sldLayoutMkLst>
        </pc:sldLayoutChg>
        <pc:sldLayoutChg chg="del">
          <pc:chgData name="Mullen (ESO), Paul J" userId="bf3d1d73-b4d7-4bb4-8793-c91dcec30622" providerId="ADAL" clId="{16592D21-7DC0-4ADE-92B8-B223DF813DFC}" dt="2020-06-17T11:35:52.835" v="562" actId="2696"/>
          <pc:sldLayoutMkLst>
            <pc:docMk/>
            <pc:sldMasterMk cId="532802589" sldId="2147483875"/>
            <pc:sldLayoutMk cId="628461780" sldId="2147483879"/>
          </pc:sldLayoutMkLst>
        </pc:sldLayoutChg>
        <pc:sldLayoutChg chg="del">
          <pc:chgData name="Mullen (ESO), Paul J" userId="bf3d1d73-b4d7-4bb4-8793-c91dcec30622" providerId="ADAL" clId="{16592D21-7DC0-4ADE-92B8-B223DF813DFC}" dt="2020-06-17T11:35:52.835" v="563" actId="2696"/>
          <pc:sldLayoutMkLst>
            <pc:docMk/>
            <pc:sldMasterMk cId="532802589" sldId="2147483875"/>
            <pc:sldLayoutMk cId="511468023" sldId="2147483880"/>
          </pc:sldLayoutMkLst>
        </pc:sldLayoutChg>
        <pc:sldLayoutChg chg="del">
          <pc:chgData name="Mullen (ESO), Paul J" userId="bf3d1d73-b4d7-4bb4-8793-c91dcec30622" providerId="ADAL" clId="{16592D21-7DC0-4ADE-92B8-B223DF813DFC}" dt="2020-06-17T11:35:52.850" v="564" actId="2696"/>
          <pc:sldLayoutMkLst>
            <pc:docMk/>
            <pc:sldMasterMk cId="532802589" sldId="2147483875"/>
            <pc:sldLayoutMk cId="1047539539" sldId="2147483881"/>
          </pc:sldLayoutMkLst>
        </pc:sldLayoutChg>
        <pc:sldLayoutChg chg="del">
          <pc:chgData name="Mullen (ESO), Paul J" userId="bf3d1d73-b4d7-4bb4-8793-c91dcec30622" providerId="ADAL" clId="{16592D21-7DC0-4ADE-92B8-B223DF813DFC}" dt="2020-06-17T11:35:52.850" v="565" actId="2696"/>
          <pc:sldLayoutMkLst>
            <pc:docMk/>
            <pc:sldMasterMk cId="532802589" sldId="2147483875"/>
            <pc:sldLayoutMk cId="224779997" sldId="2147483882"/>
          </pc:sldLayoutMkLst>
        </pc:sldLayoutChg>
        <pc:sldLayoutChg chg="del">
          <pc:chgData name="Mullen (ESO), Paul J" userId="bf3d1d73-b4d7-4bb4-8793-c91dcec30622" providerId="ADAL" clId="{16592D21-7DC0-4ADE-92B8-B223DF813DFC}" dt="2020-06-17T11:35:52.850" v="566" actId="2696"/>
          <pc:sldLayoutMkLst>
            <pc:docMk/>
            <pc:sldMasterMk cId="532802589" sldId="2147483875"/>
            <pc:sldLayoutMk cId="2244136682" sldId="2147483883"/>
          </pc:sldLayoutMkLst>
        </pc:sldLayoutChg>
        <pc:sldLayoutChg chg="del">
          <pc:chgData name="Mullen (ESO), Paul J" userId="bf3d1d73-b4d7-4bb4-8793-c91dcec30622" providerId="ADAL" clId="{16592D21-7DC0-4ADE-92B8-B223DF813DFC}" dt="2020-06-17T11:35:52.850" v="567" actId="2696"/>
          <pc:sldLayoutMkLst>
            <pc:docMk/>
            <pc:sldMasterMk cId="532802589" sldId="2147483875"/>
            <pc:sldLayoutMk cId="3240708316" sldId="2147483884"/>
          </pc:sldLayoutMkLst>
        </pc:sldLayoutChg>
        <pc:sldLayoutChg chg="del">
          <pc:chgData name="Mullen (ESO), Paul J" userId="bf3d1d73-b4d7-4bb4-8793-c91dcec30622" providerId="ADAL" clId="{16592D21-7DC0-4ADE-92B8-B223DF813DFC}" dt="2020-06-17T11:35:52.850" v="568" actId="2696"/>
          <pc:sldLayoutMkLst>
            <pc:docMk/>
            <pc:sldMasterMk cId="532802589" sldId="2147483875"/>
            <pc:sldLayoutMk cId="1986173221" sldId="2147483885"/>
          </pc:sldLayoutMkLst>
        </pc:sldLayoutChg>
        <pc:sldLayoutChg chg="del">
          <pc:chgData name="Mullen (ESO), Paul J" userId="bf3d1d73-b4d7-4bb4-8793-c91dcec30622" providerId="ADAL" clId="{16592D21-7DC0-4ADE-92B8-B223DF813DFC}" dt="2020-06-17T11:35:52.850" v="569" actId="2696"/>
          <pc:sldLayoutMkLst>
            <pc:docMk/>
            <pc:sldMasterMk cId="532802589" sldId="2147483875"/>
            <pc:sldLayoutMk cId="723529376" sldId="2147483886"/>
          </pc:sldLayoutMkLst>
        </pc:sldLayoutChg>
        <pc:sldLayoutChg chg="del">
          <pc:chgData name="Mullen (ESO), Paul J" userId="bf3d1d73-b4d7-4bb4-8793-c91dcec30622" providerId="ADAL" clId="{16592D21-7DC0-4ADE-92B8-B223DF813DFC}" dt="2020-06-17T11:35:52.850" v="570" actId="2696"/>
          <pc:sldLayoutMkLst>
            <pc:docMk/>
            <pc:sldMasterMk cId="532802589" sldId="2147483875"/>
            <pc:sldLayoutMk cId="2391546922" sldId="2147483887"/>
          </pc:sldLayoutMkLst>
        </pc:sldLayoutChg>
        <pc:sldLayoutChg chg="del">
          <pc:chgData name="Mullen (ESO), Paul J" userId="bf3d1d73-b4d7-4bb4-8793-c91dcec30622" providerId="ADAL" clId="{16592D21-7DC0-4ADE-92B8-B223DF813DFC}" dt="2020-06-17T11:35:52.850" v="571" actId="2696"/>
          <pc:sldLayoutMkLst>
            <pc:docMk/>
            <pc:sldMasterMk cId="532802589" sldId="2147483875"/>
            <pc:sldLayoutMk cId="3074794828" sldId="2147483888"/>
          </pc:sldLayoutMkLst>
        </pc:sldLayoutChg>
        <pc:sldLayoutChg chg="del">
          <pc:chgData name="Mullen (ESO), Paul J" userId="bf3d1d73-b4d7-4bb4-8793-c91dcec30622" providerId="ADAL" clId="{16592D21-7DC0-4ADE-92B8-B223DF813DFC}" dt="2020-06-17T11:35:52.850" v="572" actId="2696"/>
          <pc:sldLayoutMkLst>
            <pc:docMk/>
            <pc:sldMasterMk cId="532802589" sldId="2147483875"/>
            <pc:sldLayoutMk cId="621281804" sldId="2147483889"/>
          </pc:sldLayoutMkLst>
        </pc:sldLayoutChg>
        <pc:sldLayoutChg chg="del">
          <pc:chgData name="Mullen (ESO), Paul J" userId="bf3d1d73-b4d7-4bb4-8793-c91dcec30622" providerId="ADAL" clId="{16592D21-7DC0-4ADE-92B8-B223DF813DFC}" dt="2020-06-17T11:35:52.850" v="573" actId="2696"/>
          <pc:sldLayoutMkLst>
            <pc:docMk/>
            <pc:sldMasterMk cId="532802589" sldId="2147483875"/>
            <pc:sldLayoutMk cId="3622723239" sldId="2147483890"/>
          </pc:sldLayoutMkLst>
        </pc:sldLayoutChg>
        <pc:sldLayoutChg chg="del">
          <pc:chgData name="Mullen (ESO), Paul J" userId="bf3d1d73-b4d7-4bb4-8793-c91dcec30622" providerId="ADAL" clId="{16592D21-7DC0-4ADE-92B8-B223DF813DFC}" dt="2020-06-17T11:35:52.850" v="574" actId="2696"/>
          <pc:sldLayoutMkLst>
            <pc:docMk/>
            <pc:sldMasterMk cId="532802589" sldId="2147483875"/>
            <pc:sldLayoutMk cId="1903089745" sldId="2147483891"/>
          </pc:sldLayoutMkLst>
        </pc:sldLayoutChg>
        <pc:sldLayoutChg chg="del">
          <pc:chgData name="Mullen (ESO), Paul J" userId="bf3d1d73-b4d7-4bb4-8793-c91dcec30622" providerId="ADAL" clId="{16592D21-7DC0-4ADE-92B8-B223DF813DFC}" dt="2020-06-17T11:35:52.850" v="575" actId="2696"/>
          <pc:sldLayoutMkLst>
            <pc:docMk/>
            <pc:sldMasterMk cId="532802589" sldId="2147483875"/>
            <pc:sldLayoutMk cId="1480907288" sldId="2147483892"/>
          </pc:sldLayoutMkLst>
        </pc:sldLayoutChg>
        <pc:sldLayoutChg chg="del">
          <pc:chgData name="Mullen (ESO), Paul J" userId="bf3d1d73-b4d7-4bb4-8793-c91dcec30622" providerId="ADAL" clId="{16592D21-7DC0-4ADE-92B8-B223DF813DFC}" dt="2020-06-17T11:35:52.850" v="576" actId="2696"/>
          <pc:sldLayoutMkLst>
            <pc:docMk/>
            <pc:sldMasterMk cId="532802589" sldId="2147483875"/>
            <pc:sldLayoutMk cId="963961921" sldId="2147483893"/>
          </pc:sldLayoutMkLst>
        </pc:sldLayoutChg>
        <pc:sldLayoutChg chg="del">
          <pc:chgData name="Mullen (ESO), Paul J" userId="bf3d1d73-b4d7-4bb4-8793-c91dcec30622" providerId="ADAL" clId="{16592D21-7DC0-4ADE-92B8-B223DF813DFC}" dt="2020-06-17T11:35:52.850" v="577" actId="2696"/>
          <pc:sldLayoutMkLst>
            <pc:docMk/>
            <pc:sldMasterMk cId="532802589" sldId="2147483875"/>
            <pc:sldLayoutMk cId="3636684621" sldId="2147483894"/>
          </pc:sldLayoutMkLst>
        </pc:sldLayoutChg>
        <pc:sldLayoutChg chg="del">
          <pc:chgData name="Mullen (ESO), Paul J" userId="bf3d1d73-b4d7-4bb4-8793-c91dcec30622" providerId="ADAL" clId="{16592D21-7DC0-4ADE-92B8-B223DF813DFC}" dt="2020-06-17T11:35:52.850" v="578" actId="2696"/>
          <pc:sldLayoutMkLst>
            <pc:docMk/>
            <pc:sldMasterMk cId="532802589" sldId="2147483875"/>
            <pc:sldLayoutMk cId="3808808754" sldId="2147483895"/>
          </pc:sldLayoutMkLst>
        </pc:sldLayoutChg>
        <pc:sldLayoutChg chg="del">
          <pc:chgData name="Mullen (ESO), Paul J" userId="bf3d1d73-b4d7-4bb4-8793-c91dcec30622" providerId="ADAL" clId="{16592D21-7DC0-4ADE-92B8-B223DF813DFC}" dt="2020-06-17T11:35:52.850" v="579" actId="2696"/>
          <pc:sldLayoutMkLst>
            <pc:docMk/>
            <pc:sldMasterMk cId="532802589" sldId="2147483875"/>
            <pc:sldLayoutMk cId="3573228169" sldId="2147483896"/>
          </pc:sldLayoutMkLst>
        </pc:sldLayoutChg>
        <pc:sldLayoutChg chg="del">
          <pc:chgData name="Mullen (ESO), Paul J" userId="bf3d1d73-b4d7-4bb4-8793-c91dcec30622" providerId="ADAL" clId="{16592D21-7DC0-4ADE-92B8-B223DF813DFC}" dt="2020-06-17T11:35:52.850" v="580" actId="2696"/>
          <pc:sldLayoutMkLst>
            <pc:docMk/>
            <pc:sldMasterMk cId="532802589" sldId="2147483875"/>
            <pc:sldLayoutMk cId="1284271210" sldId="2147483897"/>
          </pc:sldLayoutMkLst>
        </pc:sldLayoutChg>
        <pc:sldLayoutChg chg="del">
          <pc:chgData name="Mullen (ESO), Paul J" userId="bf3d1d73-b4d7-4bb4-8793-c91dcec30622" providerId="ADAL" clId="{16592D21-7DC0-4ADE-92B8-B223DF813DFC}" dt="2020-06-17T11:35:52.866" v="581" actId="2696"/>
          <pc:sldLayoutMkLst>
            <pc:docMk/>
            <pc:sldMasterMk cId="532802589" sldId="2147483875"/>
            <pc:sldLayoutMk cId="3329137464" sldId="2147483898"/>
          </pc:sldLayoutMkLst>
        </pc:sldLayoutChg>
        <pc:sldLayoutChg chg="del">
          <pc:chgData name="Mullen (ESO), Paul J" userId="bf3d1d73-b4d7-4bb4-8793-c91dcec30622" providerId="ADAL" clId="{16592D21-7DC0-4ADE-92B8-B223DF813DFC}" dt="2020-06-17T11:35:52.866" v="582" actId="2696"/>
          <pc:sldLayoutMkLst>
            <pc:docMk/>
            <pc:sldMasterMk cId="532802589" sldId="2147483875"/>
            <pc:sldLayoutMk cId="2120984396" sldId="2147483899"/>
          </pc:sldLayoutMkLst>
        </pc:sldLayoutChg>
        <pc:sldLayoutChg chg="del">
          <pc:chgData name="Mullen (ESO), Paul J" userId="bf3d1d73-b4d7-4bb4-8793-c91dcec30622" providerId="ADAL" clId="{16592D21-7DC0-4ADE-92B8-B223DF813DFC}" dt="2020-06-17T11:35:52.866" v="583" actId="2696"/>
          <pc:sldLayoutMkLst>
            <pc:docMk/>
            <pc:sldMasterMk cId="532802589" sldId="2147483875"/>
            <pc:sldLayoutMk cId="1320857594" sldId="2147483900"/>
          </pc:sldLayoutMkLst>
        </pc:sldLayoutChg>
        <pc:sldLayoutChg chg="del">
          <pc:chgData name="Mullen (ESO), Paul J" userId="bf3d1d73-b4d7-4bb4-8793-c91dcec30622" providerId="ADAL" clId="{16592D21-7DC0-4ADE-92B8-B223DF813DFC}" dt="2020-06-17T11:35:52.866" v="584" actId="2696"/>
          <pc:sldLayoutMkLst>
            <pc:docMk/>
            <pc:sldMasterMk cId="532802589" sldId="2147483875"/>
            <pc:sldLayoutMk cId="3295014963" sldId="2147483901"/>
          </pc:sldLayoutMkLst>
        </pc:sldLayoutChg>
      </pc:sldMasterChg>
    </pc:docChg>
  </pc:docChgLst>
  <pc:docChgLst>
    <pc:chgData name="Walker (ESO), Lurrentia" userId="9f95b1af-488e-4201-b545-8583ac4eaa7a" providerId="ADAL" clId="{2F31CE5F-1BDA-4D15-A359-9E53A0A6B078}"/>
    <pc:docChg chg="modSld">
      <pc:chgData name="Walker (ESO), Lurrentia" userId="9f95b1af-488e-4201-b545-8583ac4eaa7a" providerId="ADAL" clId="{2F31CE5F-1BDA-4D15-A359-9E53A0A6B078}" dt="2020-06-18T10:36:30.975" v="25"/>
      <pc:docMkLst>
        <pc:docMk/>
      </pc:docMkLst>
      <pc:sldChg chg="addSp delSp modSp">
        <pc:chgData name="Walker (ESO), Lurrentia" userId="9f95b1af-488e-4201-b545-8583ac4eaa7a" providerId="ADAL" clId="{2F31CE5F-1BDA-4D15-A359-9E53A0A6B078}" dt="2020-06-18T10:36:30.975" v="25"/>
        <pc:sldMkLst>
          <pc:docMk/>
          <pc:sldMk cId="3061195780" sldId="1135"/>
        </pc:sldMkLst>
        <pc:spChg chg="mod">
          <ac:chgData name="Walker (ESO), Lurrentia" userId="9f95b1af-488e-4201-b545-8583ac4eaa7a" providerId="ADAL" clId="{2F31CE5F-1BDA-4D15-A359-9E53A0A6B078}" dt="2020-06-18T10:36:30.975" v="25"/>
          <ac:spMkLst>
            <pc:docMk/>
            <pc:sldMk cId="3061195780" sldId="1135"/>
            <ac:spMk id="5" creationId="{2AE0AD11-7CD9-4048-8629-F792EEC82AB3}"/>
          </ac:spMkLst>
        </pc:spChg>
        <pc:graphicFrameChg chg="add del">
          <ac:chgData name="Walker (ESO), Lurrentia" userId="9f95b1af-488e-4201-b545-8583ac4eaa7a" providerId="ADAL" clId="{2F31CE5F-1BDA-4D15-A359-9E53A0A6B078}" dt="2020-06-18T10:36:17.961" v="24"/>
          <ac:graphicFrameMkLst>
            <pc:docMk/>
            <pc:sldMk cId="3061195780" sldId="1135"/>
            <ac:graphicFrameMk id="3" creationId="{E1A2CF76-CAB6-4323-A041-78925EF074A5}"/>
          </ac:graphicFrameMkLst>
        </pc:graphicFrameChg>
      </pc:sldChg>
    </pc:docChg>
  </pc:docChgLst>
  <pc:docChgLst>
    <pc:chgData name="Henry (ESO), Joseph" userId="S::joseph.henry@uk.nationalgrid.com::c7218fb4-03e4-4a06-ac52-d79b5f6fc75c" providerId="AD" clId="Web-{63A6E75D-3454-5F28-8195-29F6FFC4E29C}"/>
    <pc:docChg chg="modSld">
      <pc:chgData name="Henry (ESO), Joseph" userId="S::joseph.henry@uk.nationalgrid.com::c7218fb4-03e4-4a06-ac52-d79b5f6fc75c" providerId="AD" clId="Web-{63A6E75D-3454-5F28-8195-29F6FFC4E29C}" dt="2020-05-20T11:08:20.970" v="3" actId="20577"/>
      <pc:docMkLst>
        <pc:docMk/>
      </pc:docMkLst>
    </pc:docChg>
  </pc:docChgLst>
  <pc:docChgLst>
    <pc:chgData name="Walker (ESO), Lurrentia" userId="9f95b1af-488e-4201-b545-8583ac4eaa7a" providerId="ADAL" clId="{C5B87E4D-7AC3-4038-A486-1E2942C38056}"/>
    <pc:docChg chg="modSld">
      <pc:chgData name="Walker (ESO), Lurrentia" userId="9f95b1af-488e-4201-b545-8583ac4eaa7a" providerId="ADAL" clId="{C5B87E4D-7AC3-4038-A486-1E2942C38056}" dt="2020-05-27T13:43:41.054" v="1" actId="1076"/>
      <pc:docMkLst>
        <pc:docMk/>
      </pc:docMkLst>
    </pc:docChg>
  </pc:docChgLst>
  <pc:docChgLst>
    <pc:chgData name="Mullen (ESO), Paul J" userId="bf3d1d73-b4d7-4bb4-8793-c91dcec30622" providerId="ADAL" clId="{BD349211-339F-420A-BAA2-3600E04D072B}"/>
    <pc:docChg chg="undo custSel addSld delSld modSld">
      <pc:chgData name="Mullen (ESO), Paul J" userId="bf3d1d73-b4d7-4bb4-8793-c91dcec30622" providerId="ADAL" clId="{BD349211-339F-420A-BAA2-3600E04D072B}" dt="2020-05-28T22:13:02.405" v="1162" actId="20577"/>
      <pc:docMkLst>
        <pc:docMk/>
      </pc:docMkLst>
      <pc:sldChg chg="modSp">
        <pc:chgData name="Mullen (ESO), Paul J" userId="bf3d1d73-b4d7-4bb4-8793-c91dcec30622" providerId="ADAL" clId="{BD349211-339F-420A-BAA2-3600E04D072B}" dt="2020-05-27T12:38:06.123" v="887" actId="20577"/>
        <pc:sldMkLst>
          <pc:docMk/>
          <pc:sldMk cId="2927675862" sldId="607"/>
        </pc:sldMkLst>
        <pc:graphicFrameChg chg="mod">
          <ac:chgData name="Mullen (ESO), Paul J" userId="bf3d1d73-b4d7-4bb4-8793-c91dcec30622" providerId="ADAL" clId="{BD349211-339F-420A-BAA2-3600E04D072B}" dt="2020-05-27T12:38:06.123" v="887" actId="20577"/>
          <ac:graphicFrameMkLst>
            <pc:docMk/>
            <pc:sldMk cId="2927675862" sldId="607"/>
            <ac:graphicFrameMk id="3" creationId="{00000000-0000-0000-0000-000000000000}"/>
          </ac:graphicFrameMkLst>
        </pc:graphicFrameChg>
      </pc:sldChg>
      <pc:sldChg chg="modSp">
        <pc:chgData name="Mullen (ESO), Paul J" userId="bf3d1d73-b4d7-4bb4-8793-c91dcec30622" providerId="ADAL" clId="{BD349211-339F-420A-BAA2-3600E04D072B}" dt="2020-05-26T22:06:14.047" v="548" actId="20577"/>
        <pc:sldMkLst>
          <pc:docMk/>
          <pc:sldMk cId="1151153950" sldId="730"/>
        </pc:sldMkLst>
        <pc:spChg chg="mod">
          <ac:chgData name="Mullen (ESO), Paul J" userId="bf3d1d73-b4d7-4bb4-8793-c91dcec30622" providerId="ADAL" clId="{BD349211-339F-420A-BAA2-3600E04D072B}" dt="2020-05-26T22:06:14.047" v="548" actId="20577"/>
          <ac:spMkLst>
            <pc:docMk/>
            <pc:sldMk cId="1151153950" sldId="730"/>
            <ac:spMk id="7" creationId="{3CA4D46D-A669-46DA-A93E-1C9EEDD1E0CA}"/>
          </ac:spMkLst>
        </pc:spChg>
      </pc:sldChg>
      <pc:sldChg chg="modSp">
        <pc:chgData name="Mullen (ESO), Paul J" userId="bf3d1d73-b4d7-4bb4-8793-c91dcec30622" providerId="ADAL" clId="{BD349211-339F-420A-BAA2-3600E04D072B}" dt="2020-05-28T22:13:02.405" v="1162" actId="20577"/>
        <pc:sldMkLst>
          <pc:docMk/>
          <pc:sldMk cId="3437504145" sldId="780"/>
        </pc:sldMkLst>
        <pc:spChg chg="mod">
          <ac:chgData name="Mullen (ESO), Paul J" userId="bf3d1d73-b4d7-4bb4-8793-c91dcec30622" providerId="ADAL" clId="{BD349211-339F-420A-BAA2-3600E04D072B}" dt="2020-05-22T20:09:21.102" v="313" actId="20577"/>
          <ac:spMkLst>
            <pc:docMk/>
            <pc:sldMk cId="3437504145" sldId="780"/>
            <ac:spMk id="6" creationId="{00000000-0000-0000-0000-000000000000}"/>
          </ac:spMkLst>
        </pc:spChg>
        <pc:graphicFrameChg chg="mod modGraphic">
          <ac:chgData name="Mullen (ESO), Paul J" userId="bf3d1d73-b4d7-4bb4-8793-c91dcec30622" providerId="ADAL" clId="{BD349211-339F-420A-BAA2-3600E04D072B}" dt="2020-05-28T22:13:02.405" v="1162" actId="20577"/>
          <ac:graphicFrameMkLst>
            <pc:docMk/>
            <pc:sldMk cId="3437504145" sldId="780"/>
            <ac:graphicFrameMk id="3" creationId="{00000000-0000-0000-0000-000000000000}"/>
          </ac:graphicFrameMkLst>
        </pc:graphicFrameChg>
      </pc:sldChg>
      <pc:sldChg chg="modSp">
        <pc:chgData name="Mullen (ESO), Paul J" userId="bf3d1d73-b4d7-4bb4-8793-c91dcec30622" providerId="ADAL" clId="{BD349211-339F-420A-BAA2-3600E04D072B}" dt="2020-05-26T22:26:51.885" v="844" actId="20577"/>
        <pc:sldMkLst>
          <pc:docMk/>
          <pc:sldMk cId="2047630306" sldId="795"/>
        </pc:sldMkLst>
        <pc:spChg chg="mod">
          <ac:chgData name="Mullen (ESO), Paul J" userId="bf3d1d73-b4d7-4bb4-8793-c91dcec30622" providerId="ADAL" clId="{BD349211-339F-420A-BAA2-3600E04D072B}" dt="2020-05-26T22:26:51.885" v="844" actId="20577"/>
          <ac:spMkLst>
            <pc:docMk/>
            <pc:sldMk cId="2047630306" sldId="795"/>
            <ac:spMk id="2" creationId="{00000000-0000-0000-0000-000000000000}"/>
          </ac:spMkLst>
        </pc:spChg>
        <pc:spChg chg="mod">
          <ac:chgData name="Mullen (ESO), Paul J" userId="bf3d1d73-b4d7-4bb4-8793-c91dcec30622" providerId="ADAL" clId="{BD349211-339F-420A-BAA2-3600E04D072B}" dt="2020-05-26T22:25:33.271" v="721" actId="20577"/>
          <ac:spMkLst>
            <pc:docMk/>
            <pc:sldMk cId="2047630306" sldId="795"/>
            <ac:spMk id="90114" creationId="{00000000-0000-0000-0000-000000000000}"/>
          </ac:spMkLst>
        </pc:spChg>
      </pc:sldChg>
      <pc:sldChg chg="modSp">
        <pc:chgData name="Mullen (ESO), Paul J" userId="bf3d1d73-b4d7-4bb4-8793-c91dcec30622" providerId="ADAL" clId="{BD349211-339F-420A-BAA2-3600E04D072B}" dt="2020-05-27T13:14:19.704" v="1153" actId="20577"/>
        <pc:sldMkLst>
          <pc:docMk/>
          <pc:sldMk cId="380249063" sldId="1112"/>
        </pc:sldMkLst>
        <pc:spChg chg="mod">
          <ac:chgData name="Mullen (ESO), Paul J" userId="bf3d1d73-b4d7-4bb4-8793-c91dcec30622" providerId="ADAL" clId="{BD349211-339F-420A-BAA2-3600E04D072B}" dt="2020-05-27T13:14:19.704" v="1153" actId="20577"/>
          <ac:spMkLst>
            <pc:docMk/>
            <pc:sldMk cId="380249063" sldId="1112"/>
            <ac:spMk id="2" creationId="{0CDA9072-F464-487A-8933-2350A3A6AE34}"/>
          </ac:spMkLst>
        </pc:spChg>
        <pc:graphicFrameChg chg="mod">
          <ac:chgData name="Mullen (ESO), Paul J" userId="bf3d1d73-b4d7-4bb4-8793-c91dcec30622" providerId="ADAL" clId="{BD349211-339F-420A-BAA2-3600E04D072B}" dt="2020-05-23T17:35:44.504" v="503" actId="20577"/>
          <ac:graphicFrameMkLst>
            <pc:docMk/>
            <pc:sldMk cId="380249063" sldId="1112"/>
            <ac:graphicFrameMk id="4" creationId="{6E873965-828C-40CF-AB4D-511763F6A415}"/>
          </ac:graphicFrameMkLst>
        </pc:graphicFrameChg>
      </pc:sldChg>
      <pc:sldChg chg="add">
        <pc:chgData name="Mullen (ESO), Paul J" userId="bf3d1d73-b4d7-4bb4-8793-c91dcec30622" providerId="ADAL" clId="{BD349211-339F-420A-BAA2-3600E04D072B}" dt="2020-05-20T00:50:27.764" v="0"/>
        <pc:sldMkLst>
          <pc:docMk/>
          <pc:sldMk cId="3061195780" sldId="113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A990E-324A-41B6-90D8-A26899916D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72BA891-F8A0-4973-9E0C-6101D2F869EA}">
      <dgm:prSet/>
      <dgm:spPr/>
      <dgm:t>
        <a:bodyPr/>
        <a:lstStyle/>
        <a:p>
          <a:r>
            <a:rPr lang="en-GB" b="1" dirty="0"/>
            <a:t>Apologies </a:t>
          </a:r>
          <a:endParaRPr lang="en-US" dirty="0"/>
        </a:p>
      </dgm:t>
    </dgm:pt>
    <dgm:pt modelId="{59989E1A-7387-442B-A034-0F66B4CE8CC7}" type="parTrans" cxnId="{348E97CF-6C2D-43E8-B38E-E1FEBE8F0B42}">
      <dgm:prSet/>
      <dgm:spPr/>
      <dgm:t>
        <a:bodyPr/>
        <a:lstStyle/>
        <a:p>
          <a:endParaRPr lang="en-US"/>
        </a:p>
      </dgm:t>
    </dgm:pt>
    <dgm:pt modelId="{E01A9FA7-A079-4141-99FC-1164E8EC9D5B}" type="sibTrans" cxnId="{348E97CF-6C2D-43E8-B38E-E1FEBE8F0B42}">
      <dgm:prSet/>
      <dgm:spPr/>
      <dgm:t>
        <a:bodyPr/>
        <a:lstStyle/>
        <a:p>
          <a:endParaRPr lang="en-US"/>
        </a:p>
      </dgm:t>
    </dgm:pt>
    <dgm:pt modelId="{B75A1776-10CB-4A97-9858-6D9B2EFFAE99}">
      <dgm:prSet/>
      <dgm:spPr/>
      <dgm:t>
        <a:bodyPr/>
        <a:lstStyle/>
        <a:p>
          <a:r>
            <a:rPr lang="en-GB" b="1" dirty="0"/>
            <a:t>Alternate </a:t>
          </a:r>
          <a:endParaRPr lang="en-US" dirty="0"/>
        </a:p>
      </dgm:t>
    </dgm:pt>
    <dgm:pt modelId="{4FC219B1-977D-43E2-8EC5-9E265F9C07A9}" type="parTrans" cxnId="{9E7C71C7-BCF8-4B88-A797-80DC29C5F7CD}">
      <dgm:prSet/>
      <dgm:spPr/>
      <dgm:t>
        <a:bodyPr/>
        <a:lstStyle/>
        <a:p>
          <a:endParaRPr lang="en-US"/>
        </a:p>
      </dgm:t>
    </dgm:pt>
    <dgm:pt modelId="{C2EA86D5-99F8-41C9-837E-7D09A6CE482B}" type="sibTrans" cxnId="{9E7C71C7-BCF8-4B88-A797-80DC29C5F7CD}">
      <dgm:prSet/>
      <dgm:spPr/>
      <dgm:t>
        <a:bodyPr/>
        <a:lstStyle/>
        <a:p>
          <a:endParaRPr lang="en-US"/>
        </a:p>
      </dgm:t>
    </dgm:pt>
    <dgm:pt modelId="{18F81A90-0F5C-4059-9FCD-DDF20EC2F326}">
      <dgm:prSet/>
      <dgm:spPr/>
      <dgm:t>
        <a:bodyPr/>
        <a:lstStyle/>
        <a:p>
          <a:r>
            <a:rPr lang="en-GB" b="1" dirty="0"/>
            <a:t>Observers</a:t>
          </a:r>
          <a:endParaRPr lang="en-US" dirty="0"/>
        </a:p>
      </dgm:t>
    </dgm:pt>
    <dgm:pt modelId="{83C8A633-62C7-421F-8B34-FCE65B2D7211}" type="parTrans" cxnId="{F6CE2216-1C84-4151-989E-18388F16B1B0}">
      <dgm:prSet/>
      <dgm:spPr/>
      <dgm:t>
        <a:bodyPr/>
        <a:lstStyle/>
        <a:p>
          <a:endParaRPr lang="en-US"/>
        </a:p>
      </dgm:t>
    </dgm:pt>
    <dgm:pt modelId="{1D76EC0B-B7F6-4B4F-A7D8-04FEC03BE2BC}" type="sibTrans" cxnId="{F6CE2216-1C84-4151-989E-18388F16B1B0}">
      <dgm:prSet/>
      <dgm:spPr/>
      <dgm:t>
        <a:bodyPr/>
        <a:lstStyle/>
        <a:p>
          <a:endParaRPr lang="en-US"/>
        </a:p>
      </dgm:t>
    </dgm:pt>
    <dgm:pt modelId="{ABD1F545-8031-4885-9D16-0BC3DD8E071B}">
      <dgm:prSet/>
      <dgm:spPr/>
      <dgm:t>
        <a:bodyPr/>
        <a:lstStyle/>
        <a:p>
          <a:r>
            <a:rPr lang="en-US" dirty="0"/>
            <a:t>None</a:t>
          </a:r>
        </a:p>
      </dgm:t>
    </dgm:pt>
    <dgm:pt modelId="{0D874218-AEC9-43AF-AB0D-053378CA06EE}" type="parTrans" cxnId="{13AF4C5A-1AF0-4230-A95E-292F591F9404}">
      <dgm:prSet/>
      <dgm:spPr/>
      <dgm:t>
        <a:bodyPr/>
        <a:lstStyle/>
        <a:p>
          <a:endParaRPr lang="en-GB"/>
        </a:p>
      </dgm:t>
    </dgm:pt>
    <dgm:pt modelId="{D861E519-F308-4090-B021-1794818BDC91}" type="sibTrans" cxnId="{13AF4C5A-1AF0-4230-A95E-292F591F9404}">
      <dgm:prSet/>
      <dgm:spPr/>
      <dgm:t>
        <a:bodyPr/>
        <a:lstStyle/>
        <a:p>
          <a:endParaRPr lang="en-GB"/>
        </a:p>
      </dgm:t>
    </dgm:pt>
    <dgm:pt modelId="{FBB5EFD1-F663-462D-981D-F23288E2C626}">
      <dgm:prSet/>
      <dgm:spPr/>
      <dgm:t>
        <a:bodyPr/>
        <a:lstStyle/>
        <a:p>
          <a:r>
            <a:rPr lang="en-US" dirty="0"/>
            <a:t>None</a:t>
          </a:r>
        </a:p>
      </dgm:t>
    </dgm:pt>
    <dgm:pt modelId="{6FEF82F0-44FF-4855-A706-0632EA33D555}" type="parTrans" cxnId="{768EFB9C-E09E-4663-AB54-E60A0B024313}">
      <dgm:prSet/>
      <dgm:spPr/>
      <dgm:t>
        <a:bodyPr/>
        <a:lstStyle/>
        <a:p>
          <a:endParaRPr lang="en-GB"/>
        </a:p>
      </dgm:t>
    </dgm:pt>
    <dgm:pt modelId="{B9274A3C-9EB6-42D5-BF66-476877D2A178}" type="sibTrans" cxnId="{768EFB9C-E09E-4663-AB54-E60A0B024313}">
      <dgm:prSet/>
      <dgm:spPr/>
      <dgm:t>
        <a:bodyPr/>
        <a:lstStyle/>
        <a:p>
          <a:endParaRPr lang="en-GB"/>
        </a:p>
      </dgm:t>
    </dgm:pt>
    <dgm:pt modelId="{BF7C821D-0A31-45A2-A276-FBF959DA4DE1}">
      <dgm:prSet/>
      <dgm:spPr/>
      <dgm:t>
        <a:bodyPr/>
        <a:lstStyle/>
        <a:p>
          <a:r>
            <a:rPr lang="en-US" dirty="0"/>
            <a:t>None</a:t>
          </a:r>
        </a:p>
      </dgm:t>
    </dgm:pt>
    <dgm:pt modelId="{5EE950B6-BBE2-4161-AD02-D4C252159637}" type="parTrans" cxnId="{FA7FA2AF-4907-4F1E-9137-293D782B7856}">
      <dgm:prSet/>
      <dgm:spPr/>
      <dgm:t>
        <a:bodyPr/>
        <a:lstStyle/>
        <a:p>
          <a:endParaRPr lang="en-GB"/>
        </a:p>
      </dgm:t>
    </dgm:pt>
    <dgm:pt modelId="{3CFFFD38-0E43-4215-B5F3-483710F48C77}" type="sibTrans" cxnId="{FA7FA2AF-4907-4F1E-9137-293D782B7856}">
      <dgm:prSet/>
      <dgm:spPr/>
      <dgm:t>
        <a:bodyPr/>
        <a:lstStyle/>
        <a:p>
          <a:endParaRPr lang="en-GB"/>
        </a:p>
      </dgm:t>
    </dgm:pt>
    <dgm:pt modelId="{EDED48D6-60F4-4BBE-8139-CDC36171910B}" type="pres">
      <dgm:prSet presAssocID="{77FA990E-324A-41B6-90D8-A26899916D86}" presName="linear" presStyleCnt="0">
        <dgm:presLayoutVars>
          <dgm:animLvl val="lvl"/>
          <dgm:resizeHandles val="exact"/>
        </dgm:presLayoutVars>
      </dgm:prSet>
      <dgm:spPr/>
    </dgm:pt>
    <dgm:pt modelId="{BFDC8A61-F6FA-4769-A940-A674548674F4}" type="pres">
      <dgm:prSet presAssocID="{272BA891-F8A0-4973-9E0C-6101D2F869EA}" presName="parentText" presStyleLbl="node1" presStyleIdx="0" presStyleCnt="3">
        <dgm:presLayoutVars>
          <dgm:chMax val="0"/>
          <dgm:bulletEnabled val="1"/>
        </dgm:presLayoutVars>
      </dgm:prSet>
      <dgm:spPr/>
    </dgm:pt>
    <dgm:pt modelId="{1DB8BE82-851B-4BE1-9580-246CCB859D70}" type="pres">
      <dgm:prSet presAssocID="{272BA891-F8A0-4973-9E0C-6101D2F869EA}" presName="childText" presStyleLbl="revTx" presStyleIdx="0" presStyleCnt="3">
        <dgm:presLayoutVars>
          <dgm:bulletEnabled val="1"/>
        </dgm:presLayoutVars>
      </dgm:prSet>
      <dgm:spPr/>
    </dgm:pt>
    <dgm:pt modelId="{5179100C-C700-4B47-88B0-44FBA6E9F685}" type="pres">
      <dgm:prSet presAssocID="{B75A1776-10CB-4A97-9858-6D9B2EFFAE99}" presName="parentText" presStyleLbl="node1" presStyleIdx="1" presStyleCnt="3">
        <dgm:presLayoutVars>
          <dgm:chMax val="0"/>
          <dgm:bulletEnabled val="1"/>
        </dgm:presLayoutVars>
      </dgm:prSet>
      <dgm:spPr/>
    </dgm:pt>
    <dgm:pt modelId="{54594416-8C73-42E1-9A38-913CD9F2EC99}" type="pres">
      <dgm:prSet presAssocID="{B75A1776-10CB-4A97-9858-6D9B2EFFAE99}" presName="childText" presStyleLbl="revTx" presStyleIdx="1" presStyleCnt="3">
        <dgm:presLayoutVars>
          <dgm:bulletEnabled val="1"/>
        </dgm:presLayoutVars>
      </dgm:prSet>
      <dgm:spPr/>
    </dgm:pt>
    <dgm:pt modelId="{DED91F1A-D299-4D23-B649-D2849275CBDD}" type="pres">
      <dgm:prSet presAssocID="{18F81A90-0F5C-4059-9FCD-DDF20EC2F326}" presName="parentText" presStyleLbl="node1" presStyleIdx="2" presStyleCnt="3">
        <dgm:presLayoutVars>
          <dgm:chMax val="0"/>
          <dgm:bulletEnabled val="1"/>
        </dgm:presLayoutVars>
      </dgm:prSet>
      <dgm:spPr/>
    </dgm:pt>
    <dgm:pt modelId="{981DCFB4-11EC-441B-AEC3-76FF20FDFD96}" type="pres">
      <dgm:prSet presAssocID="{18F81A90-0F5C-4059-9FCD-DDF20EC2F326}" presName="childText" presStyleLbl="revTx" presStyleIdx="2" presStyleCnt="3">
        <dgm:presLayoutVars>
          <dgm:bulletEnabled val="1"/>
        </dgm:presLayoutVars>
      </dgm:prSet>
      <dgm:spPr/>
    </dgm:pt>
  </dgm:ptLst>
  <dgm:cxnLst>
    <dgm:cxn modelId="{F6CE2216-1C84-4151-989E-18388F16B1B0}" srcId="{77FA990E-324A-41B6-90D8-A26899916D86}" destId="{18F81A90-0F5C-4059-9FCD-DDF20EC2F326}" srcOrd="2" destOrd="0" parTransId="{83C8A633-62C7-421F-8B34-FCE65B2D7211}" sibTransId="{1D76EC0B-B7F6-4B4F-A7D8-04FEC03BE2BC}"/>
    <dgm:cxn modelId="{43E2DC37-A0D6-4604-BCDB-2AAB985EECD0}" type="presOf" srcId="{FBB5EFD1-F663-462D-981D-F23288E2C626}" destId="{54594416-8C73-42E1-9A38-913CD9F2EC99}" srcOrd="0" destOrd="0" presId="urn:microsoft.com/office/officeart/2005/8/layout/vList2"/>
    <dgm:cxn modelId="{C419854C-029A-4FA3-B30E-A95C6B528B33}" type="presOf" srcId="{BF7C821D-0A31-45A2-A276-FBF959DA4DE1}" destId="{981DCFB4-11EC-441B-AEC3-76FF20FDFD96}" srcOrd="0" destOrd="0" presId="urn:microsoft.com/office/officeart/2005/8/layout/vList2"/>
    <dgm:cxn modelId="{AD6C586E-3D96-467B-8194-BC77EE14CA55}" type="presOf" srcId="{77FA990E-324A-41B6-90D8-A26899916D86}" destId="{EDED48D6-60F4-4BBE-8139-CDC36171910B}" srcOrd="0" destOrd="0" presId="urn:microsoft.com/office/officeart/2005/8/layout/vList2"/>
    <dgm:cxn modelId="{FD02EE59-1D4A-4153-B7F4-73452738D4C1}" type="presOf" srcId="{18F81A90-0F5C-4059-9FCD-DDF20EC2F326}" destId="{DED91F1A-D299-4D23-B649-D2849275CBDD}" srcOrd="0" destOrd="0" presId="urn:microsoft.com/office/officeart/2005/8/layout/vList2"/>
    <dgm:cxn modelId="{13AF4C5A-1AF0-4230-A95E-292F591F9404}" srcId="{272BA891-F8A0-4973-9E0C-6101D2F869EA}" destId="{ABD1F545-8031-4885-9D16-0BC3DD8E071B}" srcOrd="0" destOrd="0" parTransId="{0D874218-AEC9-43AF-AB0D-053378CA06EE}" sibTransId="{D861E519-F308-4090-B021-1794818BDC91}"/>
    <dgm:cxn modelId="{A718417F-47E3-4F62-9218-DEC927D1E6A9}" type="presOf" srcId="{ABD1F545-8031-4885-9D16-0BC3DD8E071B}" destId="{1DB8BE82-851B-4BE1-9580-246CCB859D70}" srcOrd="0" destOrd="0" presId="urn:microsoft.com/office/officeart/2005/8/layout/vList2"/>
    <dgm:cxn modelId="{768EFB9C-E09E-4663-AB54-E60A0B024313}" srcId="{B75A1776-10CB-4A97-9858-6D9B2EFFAE99}" destId="{FBB5EFD1-F663-462D-981D-F23288E2C626}" srcOrd="0" destOrd="0" parTransId="{6FEF82F0-44FF-4855-A706-0632EA33D555}" sibTransId="{B9274A3C-9EB6-42D5-BF66-476877D2A178}"/>
    <dgm:cxn modelId="{984CB89F-3555-4FEE-A55B-C26AAB319755}" type="presOf" srcId="{B75A1776-10CB-4A97-9858-6D9B2EFFAE99}" destId="{5179100C-C700-4B47-88B0-44FBA6E9F685}" srcOrd="0" destOrd="0" presId="urn:microsoft.com/office/officeart/2005/8/layout/vList2"/>
    <dgm:cxn modelId="{FA7FA2AF-4907-4F1E-9137-293D782B7856}" srcId="{18F81A90-0F5C-4059-9FCD-DDF20EC2F326}" destId="{BF7C821D-0A31-45A2-A276-FBF959DA4DE1}" srcOrd="0" destOrd="0" parTransId="{5EE950B6-BBE2-4161-AD02-D4C252159637}" sibTransId="{3CFFFD38-0E43-4215-B5F3-483710F48C77}"/>
    <dgm:cxn modelId="{4A753CBC-7E6D-460D-9DB4-9ED414943F49}" type="presOf" srcId="{272BA891-F8A0-4973-9E0C-6101D2F869EA}" destId="{BFDC8A61-F6FA-4769-A940-A674548674F4}" srcOrd="0" destOrd="0" presId="urn:microsoft.com/office/officeart/2005/8/layout/vList2"/>
    <dgm:cxn modelId="{9E7C71C7-BCF8-4B88-A797-80DC29C5F7CD}" srcId="{77FA990E-324A-41B6-90D8-A26899916D86}" destId="{B75A1776-10CB-4A97-9858-6D9B2EFFAE99}" srcOrd="1" destOrd="0" parTransId="{4FC219B1-977D-43E2-8EC5-9E265F9C07A9}" sibTransId="{C2EA86D5-99F8-41C9-837E-7D09A6CE482B}"/>
    <dgm:cxn modelId="{348E97CF-6C2D-43E8-B38E-E1FEBE8F0B42}" srcId="{77FA990E-324A-41B6-90D8-A26899916D86}" destId="{272BA891-F8A0-4973-9E0C-6101D2F869EA}" srcOrd="0" destOrd="0" parTransId="{59989E1A-7387-442B-A034-0F66B4CE8CC7}" sibTransId="{E01A9FA7-A079-4141-99FC-1164E8EC9D5B}"/>
    <dgm:cxn modelId="{84187A7D-4B8A-4081-A677-845CC06E14B3}" type="presParOf" srcId="{EDED48D6-60F4-4BBE-8139-CDC36171910B}" destId="{BFDC8A61-F6FA-4769-A940-A674548674F4}" srcOrd="0" destOrd="0" presId="urn:microsoft.com/office/officeart/2005/8/layout/vList2"/>
    <dgm:cxn modelId="{E0D660A6-5C01-4F8B-99C2-395A609D6A7B}" type="presParOf" srcId="{EDED48D6-60F4-4BBE-8139-CDC36171910B}" destId="{1DB8BE82-851B-4BE1-9580-246CCB859D70}" srcOrd="1" destOrd="0" presId="urn:microsoft.com/office/officeart/2005/8/layout/vList2"/>
    <dgm:cxn modelId="{08BC222C-4705-4172-82EA-4F6680D49F07}" type="presParOf" srcId="{EDED48D6-60F4-4BBE-8139-CDC36171910B}" destId="{5179100C-C700-4B47-88B0-44FBA6E9F685}" srcOrd="2" destOrd="0" presId="urn:microsoft.com/office/officeart/2005/8/layout/vList2"/>
    <dgm:cxn modelId="{F6E8A53D-52AB-494E-8B4B-79538BBAF9D4}" type="presParOf" srcId="{EDED48D6-60F4-4BBE-8139-CDC36171910B}" destId="{54594416-8C73-42E1-9A38-913CD9F2EC99}" srcOrd="3" destOrd="0" presId="urn:microsoft.com/office/officeart/2005/8/layout/vList2"/>
    <dgm:cxn modelId="{F564E536-20EC-449A-97F7-44D30D789282}" type="presParOf" srcId="{EDED48D6-60F4-4BBE-8139-CDC36171910B}" destId="{DED91F1A-D299-4D23-B649-D2849275CBDD}" srcOrd="4" destOrd="0" presId="urn:microsoft.com/office/officeart/2005/8/layout/vList2"/>
    <dgm:cxn modelId="{6D80EC33-716F-47E5-99A5-574B950BA340}" type="presParOf" srcId="{EDED48D6-60F4-4BBE-8139-CDC36171910B}" destId="{981DCFB4-11EC-441B-AEC3-76FF20FDFD9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7586B445-47CE-48B8-8C4E-A23ADF2B1B02}">
      <dgm:prSet phldrT="[Text]"/>
      <dgm:spPr/>
      <dgm:t>
        <a:bodyPr/>
        <a:lstStyle/>
        <a:p>
          <a:r>
            <a:rPr lang="en-GB" b="1" dirty="0"/>
            <a:t>June</a:t>
          </a:r>
        </a:p>
      </dgm:t>
    </dgm:pt>
    <dgm:pt modelId="{2937663C-A707-4390-A8E8-798EE9559EC2}" type="parTrans" cxnId="{146842D9-1452-42C6-A859-85DF9EBD3DCB}">
      <dgm:prSet/>
      <dgm:spPr/>
      <dgm:t>
        <a:bodyPr/>
        <a:lstStyle/>
        <a:p>
          <a:endParaRPr lang="en-GB"/>
        </a:p>
      </dgm:t>
    </dgm:pt>
    <dgm:pt modelId="{943F49B9-6D9B-40D0-A6DF-3A3A43ED0BEE}" type="sibTrans" cxnId="{146842D9-1452-42C6-A859-85DF9EBD3DCB}">
      <dgm:prSet/>
      <dgm:spPr/>
      <dgm:t>
        <a:bodyPr/>
        <a:lstStyle/>
        <a:p>
          <a:endParaRPr lang="en-GB"/>
        </a:p>
      </dgm:t>
    </dgm:pt>
    <dgm:pt modelId="{16BAE115-0E41-4B0B-9B3F-64B6352AB033}">
      <dgm:prSet phldrT="[Text]"/>
      <dgm:spPr/>
      <dgm:t>
        <a:bodyPr/>
        <a:lstStyle/>
        <a:p>
          <a:r>
            <a:rPr lang="en-GB" b="1" dirty="0"/>
            <a:t>July</a:t>
          </a:r>
        </a:p>
      </dgm:t>
    </dgm:pt>
    <dgm:pt modelId="{24F3CF9C-C230-4002-95A3-ECC35217FD08}" type="parTrans" cxnId="{DAE25C6D-6849-4857-8A71-99A48C3C9B2D}">
      <dgm:prSet/>
      <dgm:spPr/>
      <dgm:t>
        <a:bodyPr/>
        <a:lstStyle/>
        <a:p>
          <a:endParaRPr lang="en-GB"/>
        </a:p>
      </dgm:t>
    </dgm:pt>
    <dgm:pt modelId="{DC5504EE-B8EE-4A09-A738-D5D2420FE9CD}" type="sibTrans" cxnId="{DAE25C6D-6849-4857-8A71-99A48C3C9B2D}">
      <dgm:prSet/>
      <dgm:spPr/>
      <dgm:t>
        <a:bodyPr/>
        <a:lstStyle/>
        <a:p>
          <a:endParaRPr lang="en-GB"/>
        </a:p>
      </dgm:t>
    </dgm:pt>
    <dgm:pt modelId="{6E0CC8B3-C268-4585-94EA-B40F1803F93C}">
      <dgm:prSet phldrT="[Text]"/>
      <dgm:spPr/>
      <dgm:t>
        <a:bodyPr/>
        <a:lstStyle/>
        <a:p>
          <a:r>
            <a:rPr lang="en-GB" b="1" dirty="0"/>
            <a:t>August</a:t>
          </a:r>
        </a:p>
      </dgm:t>
    </dgm:pt>
    <dgm:pt modelId="{36DE3DA2-8FE0-4307-AFF9-2A80A6157583}" type="parTrans" cxnId="{3880D6B3-C0C3-490E-85DA-0D0B587C63B9}">
      <dgm:prSet/>
      <dgm:spPr/>
      <dgm:t>
        <a:bodyPr/>
        <a:lstStyle/>
        <a:p>
          <a:endParaRPr lang="en-GB"/>
        </a:p>
      </dgm:t>
    </dgm:pt>
    <dgm:pt modelId="{E716458D-192F-4960-B299-5BD58B5CC41F}" type="sibTrans" cxnId="{3880D6B3-C0C3-490E-85DA-0D0B587C63B9}">
      <dgm:prSet/>
      <dgm:spPr/>
      <dgm:t>
        <a:bodyPr/>
        <a:lstStyle/>
        <a:p>
          <a:endParaRPr lang="en-GB"/>
        </a:p>
      </dgm:t>
    </dgm:pt>
    <dgm:pt modelId="{DC22BE7E-9119-46D9-AE37-867007586AC1}">
      <dgm:prSet phldrT="[Text]"/>
      <dgm:spPr/>
      <dgm:t>
        <a:bodyPr/>
        <a:lstStyle/>
        <a:p>
          <a:r>
            <a:rPr lang="en-GB" b="1" dirty="0"/>
            <a:t>September</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83DD01C3-F0FA-4883-94A0-1D2CEFAA8447}">
      <dgm:prSet phldrT="[Text]"/>
      <dgm:spPr/>
      <dgm:t>
        <a:bodyPr/>
        <a:lstStyle/>
        <a:p>
          <a:r>
            <a:rPr lang="en-GB" dirty="0"/>
            <a:t>CMP345 – 4, 5 and 8 Jun</a:t>
          </a:r>
        </a:p>
      </dgm:t>
    </dgm:pt>
    <dgm:pt modelId="{95AE8C57-E9B4-48C6-9DBC-3CE47DC67A9F}" type="parTrans" cxnId="{5487F8C3-21B1-4A77-B8C4-19A42093A601}">
      <dgm:prSet/>
      <dgm:spPr/>
      <dgm:t>
        <a:bodyPr/>
        <a:lstStyle/>
        <a:p>
          <a:endParaRPr lang="en-GB"/>
        </a:p>
      </dgm:t>
    </dgm:pt>
    <dgm:pt modelId="{837D06DB-81D9-485C-B71C-2D083A06F4D9}" type="sibTrans" cxnId="{5487F8C3-21B1-4A77-B8C4-19A42093A601}">
      <dgm:prSet/>
      <dgm:spPr/>
      <dgm:t>
        <a:bodyPr/>
        <a:lstStyle/>
        <a:p>
          <a:endParaRPr lang="en-GB"/>
        </a:p>
      </dgm:t>
    </dgm:pt>
    <dgm:pt modelId="{DBAA5634-67FD-435F-84A2-B96D28C62B7D}">
      <dgm:prSet phldrT="[Text]"/>
      <dgm:spPr/>
      <dgm:t>
        <a:bodyPr/>
        <a:lstStyle/>
        <a:p>
          <a:r>
            <a:rPr lang="en-GB" dirty="0"/>
            <a:t>CMP317/327/339 – 3, 9 and 16 Jun</a:t>
          </a:r>
        </a:p>
      </dgm:t>
    </dgm:pt>
    <dgm:pt modelId="{8EEA97E6-20FD-44F5-BA76-C03A7DE9DABB}" type="parTrans" cxnId="{389620AF-6DFF-445A-8E44-3B8092EDF3F5}">
      <dgm:prSet/>
      <dgm:spPr/>
      <dgm:t>
        <a:bodyPr/>
        <a:lstStyle/>
        <a:p>
          <a:endParaRPr lang="en-GB"/>
        </a:p>
      </dgm:t>
    </dgm:pt>
    <dgm:pt modelId="{28C67D89-5A0D-40F8-A0DF-5D076068F471}" type="sibTrans" cxnId="{389620AF-6DFF-445A-8E44-3B8092EDF3F5}">
      <dgm:prSet/>
      <dgm:spPr/>
      <dgm:t>
        <a:bodyPr/>
        <a:lstStyle/>
        <a:p>
          <a:endParaRPr lang="en-GB"/>
        </a:p>
      </dgm:t>
    </dgm:pt>
    <dgm:pt modelId="{94034D25-CE9C-419D-8FCE-988D492FF04B}">
      <dgm:prSet phldrT="[Text]"/>
      <dgm:spPr/>
      <dgm:t>
        <a:bodyPr/>
        <a:lstStyle/>
        <a:p>
          <a:r>
            <a:rPr lang="en-GB" dirty="0"/>
            <a:t>CMP343/340 – 1 Jul</a:t>
          </a:r>
        </a:p>
      </dgm:t>
    </dgm:pt>
    <dgm:pt modelId="{1DD7C80F-3084-4E5E-8760-9361F1D919C3}" type="parTrans" cxnId="{B2D967C7-7F2D-4C24-9BA2-3A5C9C3F4DCB}">
      <dgm:prSet/>
      <dgm:spPr/>
      <dgm:t>
        <a:bodyPr/>
        <a:lstStyle/>
        <a:p>
          <a:endParaRPr lang="en-GB"/>
        </a:p>
      </dgm:t>
    </dgm:pt>
    <dgm:pt modelId="{B57C0673-31EA-4788-A3BD-D6374C5AD9CE}" type="sibTrans" cxnId="{B2D967C7-7F2D-4C24-9BA2-3A5C9C3F4DCB}">
      <dgm:prSet/>
      <dgm:spPr/>
      <dgm:t>
        <a:bodyPr/>
        <a:lstStyle/>
        <a:p>
          <a:endParaRPr lang="en-GB"/>
        </a:p>
      </dgm:t>
    </dgm:pt>
    <dgm:pt modelId="{A987AA1C-2A02-4547-805C-84025E217B43}">
      <dgm:prSet phldrT="[Text]"/>
      <dgm:spPr/>
      <dgm:t>
        <a:bodyPr/>
        <a:lstStyle/>
        <a:p>
          <a:r>
            <a:rPr lang="en-GB" dirty="0"/>
            <a:t>CMP343/340 – 11 and 12 Aug</a:t>
          </a:r>
        </a:p>
      </dgm:t>
    </dgm:pt>
    <dgm:pt modelId="{4FB17835-745E-483F-937E-4EEF4CFC9EDA}" type="parTrans" cxnId="{3B10C380-0739-47D4-90DF-54B3386B49A5}">
      <dgm:prSet/>
      <dgm:spPr/>
      <dgm:t>
        <a:bodyPr/>
        <a:lstStyle/>
        <a:p>
          <a:endParaRPr lang="en-GB"/>
        </a:p>
      </dgm:t>
    </dgm:pt>
    <dgm:pt modelId="{FF4B0E1E-0433-4188-8931-CCBD3BB1B23A}" type="sibTrans" cxnId="{3B10C380-0739-47D4-90DF-54B3386B49A5}">
      <dgm:prSet/>
      <dgm:spPr/>
      <dgm:t>
        <a:bodyPr/>
        <a:lstStyle/>
        <a:p>
          <a:endParaRPr lang="en-GB"/>
        </a:p>
      </dgm:t>
    </dgm:pt>
    <dgm:pt modelId="{5E8CFC23-3BBE-41B7-82C9-5B4A6CACB518}">
      <dgm:prSet phldrT="[Text]"/>
      <dgm:spPr/>
      <dgm:t>
        <a:bodyPr/>
        <a:lstStyle/>
        <a:p>
          <a:endParaRPr lang="en-GB" dirty="0"/>
        </a:p>
      </dgm:t>
    </dgm:pt>
    <dgm:pt modelId="{F3D2ABD1-B810-42C1-B3DE-BC5B7155869F}" type="parTrans" cxnId="{C6A6386F-476D-4633-9F96-F1609E3D5EB7}">
      <dgm:prSet/>
      <dgm:spPr/>
      <dgm:t>
        <a:bodyPr/>
        <a:lstStyle/>
        <a:p>
          <a:endParaRPr lang="en-GB"/>
        </a:p>
      </dgm:t>
    </dgm:pt>
    <dgm:pt modelId="{35404E1C-4839-4BCC-A4A4-2FB0C0C4EC62}" type="sibTrans" cxnId="{C6A6386F-476D-4633-9F96-F1609E3D5EB7}">
      <dgm:prSet/>
      <dgm:spPr/>
      <dgm:t>
        <a:bodyPr/>
        <a:lstStyle/>
        <a:p>
          <a:endParaRPr lang="en-GB"/>
        </a:p>
      </dgm:t>
    </dgm:pt>
    <dgm:pt modelId="{785428D7-C0D1-4EDB-9E09-DC4BDF463186}">
      <dgm:prSet phldrT="[Text]"/>
      <dgm:spPr/>
      <dgm:t>
        <a:bodyPr/>
        <a:lstStyle/>
        <a:p>
          <a:r>
            <a:rPr lang="en-GB" dirty="0"/>
            <a:t>CMP335/336 – 6 and 20 Jul</a:t>
          </a:r>
        </a:p>
      </dgm:t>
    </dgm:pt>
    <dgm:pt modelId="{6D8DFF29-D083-4D3F-87A2-DC53A2CC748E}" type="parTrans" cxnId="{D32E65C9-6A03-4108-8FDF-875047CF40D3}">
      <dgm:prSet/>
      <dgm:spPr/>
      <dgm:t>
        <a:bodyPr/>
        <a:lstStyle/>
        <a:p>
          <a:endParaRPr lang="en-GB"/>
        </a:p>
      </dgm:t>
    </dgm:pt>
    <dgm:pt modelId="{26B92EC8-5C75-4FEB-87EC-EC0F824A8D0F}" type="sibTrans" cxnId="{D32E65C9-6A03-4108-8FDF-875047CF40D3}">
      <dgm:prSet/>
      <dgm:spPr/>
      <dgm:t>
        <a:bodyPr/>
        <a:lstStyle/>
        <a:p>
          <a:endParaRPr lang="en-GB"/>
        </a:p>
      </dgm:t>
    </dgm:pt>
    <dgm:pt modelId="{4E30929F-BD63-4E9B-ACFB-4C2B12F1CEC9}">
      <dgm:prSet phldrT="[Text]"/>
      <dgm:spPr/>
      <dgm:t>
        <a:bodyPr/>
        <a:lstStyle/>
        <a:p>
          <a:r>
            <a:rPr lang="en-GB" dirty="0"/>
            <a:t>CMP311</a:t>
          </a:r>
        </a:p>
      </dgm:t>
    </dgm:pt>
    <dgm:pt modelId="{D7942C7E-9F1D-4553-85EE-6F4701596BF9}" type="parTrans" cxnId="{90D079FE-A7C8-4C0F-8E80-FFAB74B4FE53}">
      <dgm:prSet/>
      <dgm:spPr/>
      <dgm:t>
        <a:bodyPr/>
        <a:lstStyle/>
        <a:p>
          <a:endParaRPr lang="en-GB"/>
        </a:p>
      </dgm:t>
    </dgm:pt>
    <dgm:pt modelId="{4519CFBB-BA51-4E1E-80DA-2663ADA81770}" type="sibTrans" cxnId="{90D079FE-A7C8-4C0F-8E80-FFAB74B4FE53}">
      <dgm:prSet/>
      <dgm:spPr/>
      <dgm:t>
        <a:bodyPr/>
        <a:lstStyle/>
        <a:p>
          <a:endParaRPr lang="en-GB"/>
        </a:p>
      </dgm:t>
    </dgm:pt>
    <dgm:pt modelId="{E6FF8D9E-7D9D-4E66-8A21-64916B8BB785}">
      <dgm:prSet phldrT="[Text]"/>
      <dgm:spPr/>
      <dgm:t>
        <a:bodyPr/>
        <a:lstStyle/>
        <a:p>
          <a:r>
            <a:rPr lang="en-GB" dirty="0"/>
            <a:t>CMP316</a:t>
          </a:r>
        </a:p>
      </dgm:t>
    </dgm:pt>
    <dgm:pt modelId="{8E62C307-2101-4C18-BF4E-7320AA466F1E}" type="parTrans" cxnId="{F66F2B2A-4932-45B8-9EAC-8CCF7E0B10BF}">
      <dgm:prSet/>
      <dgm:spPr/>
      <dgm:t>
        <a:bodyPr/>
        <a:lstStyle/>
        <a:p>
          <a:endParaRPr lang="en-GB"/>
        </a:p>
      </dgm:t>
    </dgm:pt>
    <dgm:pt modelId="{C052AFC3-E825-4B8B-8DE8-BF29EF2B5CBC}" type="sibTrans" cxnId="{F66F2B2A-4932-45B8-9EAC-8CCF7E0B10BF}">
      <dgm:prSet/>
      <dgm:spPr/>
      <dgm:t>
        <a:bodyPr/>
        <a:lstStyle/>
        <a:p>
          <a:endParaRPr lang="en-GB"/>
        </a:p>
      </dgm:t>
    </dgm:pt>
    <dgm:pt modelId="{8DB4DEC0-6BE4-4208-8F25-869888D15FD4}">
      <dgm:prSet phldrT="[Text]"/>
      <dgm:spPr/>
      <dgm:t>
        <a:bodyPr/>
        <a:lstStyle/>
        <a:p>
          <a:r>
            <a:rPr lang="en-GB" dirty="0"/>
            <a:t>CMP304</a:t>
          </a:r>
        </a:p>
      </dgm:t>
    </dgm:pt>
    <dgm:pt modelId="{B96AE4B8-AB6A-4D4F-89E1-FBD778521B5B}" type="parTrans" cxnId="{7BCAC64F-B4F0-4A6A-81C9-DC2D8715EF7D}">
      <dgm:prSet/>
      <dgm:spPr/>
      <dgm:t>
        <a:bodyPr/>
        <a:lstStyle/>
        <a:p>
          <a:endParaRPr lang="en-GB"/>
        </a:p>
      </dgm:t>
    </dgm:pt>
    <dgm:pt modelId="{6FDA323E-FA1B-41A2-BDBE-63782361E4BC}" type="sibTrans" cxnId="{7BCAC64F-B4F0-4A6A-81C9-DC2D8715EF7D}">
      <dgm:prSet/>
      <dgm:spPr/>
      <dgm:t>
        <a:bodyPr/>
        <a:lstStyle/>
        <a:p>
          <a:endParaRPr lang="en-GB"/>
        </a:p>
      </dgm:t>
    </dgm:pt>
    <dgm:pt modelId="{DAA9A795-FDEB-4424-85DC-E3766D039676}">
      <dgm:prSet phldrT="[Text]"/>
      <dgm:spPr/>
      <dgm:t>
        <a:bodyPr/>
        <a:lstStyle/>
        <a:p>
          <a:r>
            <a:rPr lang="en-GB" dirty="0"/>
            <a:t>CMP326</a:t>
          </a:r>
        </a:p>
      </dgm:t>
    </dgm:pt>
    <dgm:pt modelId="{06299FEB-7B79-4693-8A94-F4BFE4C78976}" type="parTrans" cxnId="{D0A41304-2835-4E29-959B-708DC0A6BDE5}">
      <dgm:prSet/>
      <dgm:spPr/>
      <dgm:t>
        <a:bodyPr/>
        <a:lstStyle/>
        <a:p>
          <a:endParaRPr lang="en-GB"/>
        </a:p>
      </dgm:t>
    </dgm:pt>
    <dgm:pt modelId="{332083A0-B1C0-4065-9F69-BD742BEF96F3}" type="sibTrans" cxnId="{D0A41304-2835-4E29-959B-708DC0A6BDE5}">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AE3FAA6D-B606-4404-A158-A191149FA1BF}" type="pres">
      <dgm:prSet presAssocID="{7586B445-47CE-48B8-8C4E-A23ADF2B1B02}" presName="compositeA" presStyleCnt="0"/>
      <dgm:spPr/>
    </dgm:pt>
    <dgm:pt modelId="{51A5C4F8-8675-4811-83F7-60EA3EA0BF46}" type="pres">
      <dgm:prSet presAssocID="{7586B445-47CE-48B8-8C4E-A23ADF2B1B02}" presName="textA" presStyleLbl="revTx" presStyleIdx="0" presStyleCnt="4">
        <dgm:presLayoutVars>
          <dgm:bulletEnabled val="1"/>
        </dgm:presLayoutVars>
      </dgm:prSet>
      <dgm:spPr/>
    </dgm:pt>
    <dgm:pt modelId="{AD92345C-4F0B-4BAB-B138-F6C90BCAB85C}" type="pres">
      <dgm:prSet presAssocID="{7586B445-47CE-48B8-8C4E-A23ADF2B1B02}" presName="circleA" presStyleLbl="node1" presStyleIdx="0" presStyleCnt="4"/>
      <dgm:spPr/>
    </dgm:pt>
    <dgm:pt modelId="{62972331-762F-4C34-9C78-974FEA44DF0D}" type="pres">
      <dgm:prSet presAssocID="{7586B445-47CE-48B8-8C4E-A23ADF2B1B02}" presName="spaceA" presStyleCnt="0"/>
      <dgm:spPr/>
    </dgm:pt>
    <dgm:pt modelId="{BA51E414-5F01-4C16-848A-181C947B6DB6}" type="pres">
      <dgm:prSet presAssocID="{943F49B9-6D9B-40D0-A6DF-3A3A43ED0BEE}" presName="space" presStyleCnt="0"/>
      <dgm:spPr/>
    </dgm:pt>
    <dgm:pt modelId="{A48AB58D-2758-4396-A22A-BF6CC8D59A19}" type="pres">
      <dgm:prSet presAssocID="{16BAE115-0E41-4B0B-9B3F-64B6352AB033}" presName="compositeB" presStyleCnt="0"/>
      <dgm:spPr/>
    </dgm:pt>
    <dgm:pt modelId="{E104A490-5001-4355-B31E-32793FA7B879}" type="pres">
      <dgm:prSet presAssocID="{16BAE115-0E41-4B0B-9B3F-64B6352AB033}" presName="textB" presStyleLbl="revTx" presStyleIdx="1" presStyleCnt="4">
        <dgm:presLayoutVars>
          <dgm:bulletEnabled val="1"/>
        </dgm:presLayoutVars>
      </dgm:prSet>
      <dgm:spPr/>
    </dgm:pt>
    <dgm:pt modelId="{7E93E160-74FE-4E96-9F2B-7DCC18B0FE52}" type="pres">
      <dgm:prSet presAssocID="{16BAE115-0E41-4B0B-9B3F-64B6352AB033}" presName="circleB" presStyleLbl="node1" presStyleIdx="1" presStyleCnt="4"/>
      <dgm:spPr/>
    </dgm:pt>
    <dgm:pt modelId="{17C05553-0C8D-41B9-9E6F-5B628910FDCF}" type="pres">
      <dgm:prSet presAssocID="{16BAE115-0E41-4B0B-9B3F-64B6352AB033}" presName="spaceB" presStyleCnt="0"/>
      <dgm:spPr/>
    </dgm:pt>
    <dgm:pt modelId="{A9D0AF3F-AD46-4F1D-A7BD-66027DE59CF1}" type="pres">
      <dgm:prSet presAssocID="{DC5504EE-B8EE-4A09-A738-D5D2420FE9CD}" presName="space" presStyleCnt="0"/>
      <dgm:spPr/>
    </dgm:pt>
    <dgm:pt modelId="{D3EADF99-F615-4E2E-A94B-6BE8037DAF09}" type="pres">
      <dgm:prSet presAssocID="{6E0CC8B3-C268-4585-94EA-B40F1803F93C}" presName="compositeA" presStyleCnt="0"/>
      <dgm:spPr/>
    </dgm:pt>
    <dgm:pt modelId="{A2EE3015-3C96-45E5-AE1A-1B660825A4A6}" type="pres">
      <dgm:prSet presAssocID="{6E0CC8B3-C268-4585-94EA-B40F1803F93C}" presName="textA" presStyleLbl="revTx" presStyleIdx="2" presStyleCnt="4">
        <dgm:presLayoutVars>
          <dgm:bulletEnabled val="1"/>
        </dgm:presLayoutVars>
      </dgm:prSet>
      <dgm:spPr/>
    </dgm:pt>
    <dgm:pt modelId="{2853BE4B-9A25-47F1-8D39-54F4A6DEFDA8}" type="pres">
      <dgm:prSet presAssocID="{6E0CC8B3-C268-4585-94EA-B40F1803F93C}" presName="circleA" presStyleLbl="node1" presStyleIdx="2" presStyleCnt="4"/>
      <dgm:spPr/>
    </dgm:pt>
    <dgm:pt modelId="{A1507DF7-E58B-44B8-B74B-C1337DB9F4D6}" type="pres">
      <dgm:prSet presAssocID="{6E0CC8B3-C268-4585-94EA-B40F1803F93C}" presName="spaceA" presStyleCnt="0"/>
      <dgm:spPr/>
    </dgm:pt>
    <dgm:pt modelId="{C10CEB28-4F12-4EDC-BD1E-376A4E3C0186}" type="pres">
      <dgm:prSet presAssocID="{E716458D-192F-4960-B299-5BD58B5CC41F}" presName="space" presStyleCnt="0"/>
      <dgm:spPr/>
    </dgm:pt>
    <dgm:pt modelId="{8F111FEE-4688-456C-B670-E16717EAF912}" type="pres">
      <dgm:prSet presAssocID="{DC22BE7E-9119-46D9-AE37-867007586AC1}" presName="compositeB" presStyleCnt="0"/>
      <dgm:spPr/>
    </dgm:pt>
    <dgm:pt modelId="{5FC0AE69-4AAE-45BB-B5B6-F0DFBBA2E5F5}" type="pres">
      <dgm:prSet presAssocID="{DC22BE7E-9119-46D9-AE37-867007586AC1}" presName="textB" presStyleLbl="revTx" presStyleIdx="3" presStyleCnt="4">
        <dgm:presLayoutVars>
          <dgm:bulletEnabled val="1"/>
        </dgm:presLayoutVars>
      </dgm:prSet>
      <dgm:spPr/>
    </dgm:pt>
    <dgm:pt modelId="{4A9864E9-2DD2-46D2-AD24-4A25A7410E3A}" type="pres">
      <dgm:prSet presAssocID="{DC22BE7E-9119-46D9-AE37-867007586AC1}" presName="circleB" presStyleLbl="node1" presStyleIdx="3" presStyleCnt="4"/>
      <dgm:spPr/>
    </dgm:pt>
    <dgm:pt modelId="{F2069B60-0E0A-4320-BAAC-FB842DD0E004}" type="pres">
      <dgm:prSet presAssocID="{DC22BE7E-9119-46D9-AE37-867007586AC1}" presName="spaceB" presStyleCnt="0"/>
      <dgm:spPr/>
    </dgm:pt>
  </dgm:ptLst>
  <dgm:cxnLst>
    <dgm:cxn modelId="{D0A41304-2835-4E29-959B-708DC0A6BDE5}" srcId="{6E0CC8B3-C268-4585-94EA-B40F1803F93C}" destId="{DAA9A795-FDEB-4424-85DC-E3766D039676}" srcOrd="2" destOrd="0" parTransId="{06299FEB-7B79-4693-8A94-F4BFE4C78976}" sibTransId="{332083A0-B1C0-4065-9F69-BD742BEF96F3}"/>
    <dgm:cxn modelId="{59F5BD11-BC59-4205-95B5-5D478FE689E9}" type="presOf" srcId="{5E8CFC23-3BBE-41B7-82C9-5B4A6CACB518}" destId="{5FC0AE69-4AAE-45BB-B5B6-F0DFBBA2E5F5}" srcOrd="0" destOrd="3" presId="urn:microsoft.com/office/officeart/2005/8/layout/hProcess11"/>
    <dgm:cxn modelId="{FD51831D-2412-40BF-88E4-987F329E796E}" type="presOf" srcId="{94034D25-CE9C-419D-8FCE-988D492FF04B}" destId="{E104A490-5001-4355-B31E-32793FA7B879}" srcOrd="0" destOrd="1" presId="urn:microsoft.com/office/officeart/2005/8/layout/hProcess11"/>
    <dgm:cxn modelId="{5BE72C24-6285-47F3-9A22-09ABF5873AA1}" type="presOf" srcId="{6E0CC8B3-C268-4585-94EA-B40F1803F93C}" destId="{A2EE3015-3C96-45E5-AE1A-1B660825A4A6}" srcOrd="0" destOrd="0" presId="urn:microsoft.com/office/officeart/2005/8/layout/hProcess11"/>
    <dgm:cxn modelId="{F66F2B2A-4932-45B8-9EAC-8CCF7E0B10BF}" srcId="{DC22BE7E-9119-46D9-AE37-867007586AC1}" destId="{E6FF8D9E-7D9D-4E66-8A21-64916B8BB785}" srcOrd="0" destOrd="0" parTransId="{8E62C307-2101-4C18-BF4E-7320AA466F1E}" sibTransId="{C052AFC3-E825-4B8B-8DE8-BF29EF2B5CBC}"/>
    <dgm:cxn modelId="{4F50F45C-EBDC-465F-B133-9AD2EC5A3B77}" type="presOf" srcId="{83DD01C3-F0FA-4883-94A0-1D2CEFAA8447}" destId="{51A5C4F8-8675-4811-83F7-60EA3EA0BF46}" srcOrd="0" destOrd="1" presId="urn:microsoft.com/office/officeart/2005/8/layout/hProcess11"/>
    <dgm:cxn modelId="{FEBD9D66-AFE9-4B49-89F5-D911C7DD2D65}" type="presOf" srcId="{16BAE115-0E41-4B0B-9B3F-64B6352AB033}" destId="{E104A490-5001-4355-B31E-32793FA7B879}" srcOrd="0" destOrd="0" presId="urn:microsoft.com/office/officeart/2005/8/layout/hProcess11"/>
    <dgm:cxn modelId="{94555048-E46F-40F2-B678-2A9187BCA61D}" type="presOf" srcId="{785428D7-C0D1-4EDB-9E09-DC4BDF463186}" destId="{E104A490-5001-4355-B31E-32793FA7B879}" srcOrd="0" destOrd="2" presId="urn:microsoft.com/office/officeart/2005/8/layout/hProcess11"/>
    <dgm:cxn modelId="{DAE25C6D-6849-4857-8A71-99A48C3C9B2D}" srcId="{B32BE603-0F34-465F-9929-BD40BCCABAB0}" destId="{16BAE115-0E41-4B0B-9B3F-64B6352AB033}" srcOrd="1" destOrd="0" parTransId="{24F3CF9C-C230-4002-95A3-ECC35217FD08}" sibTransId="{DC5504EE-B8EE-4A09-A738-D5D2420FE9CD}"/>
    <dgm:cxn modelId="{C6A6386F-476D-4633-9F96-F1609E3D5EB7}" srcId="{DC22BE7E-9119-46D9-AE37-867007586AC1}" destId="{5E8CFC23-3BBE-41B7-82C9-5B4A6CACB518}" srcOrd="2" destOrd="0" parTransId="{F3D2ABD1-B810-42C1-B3DE-BC5B7155869F}" sibTransId="{35404E1C-4839-4BCC-A4A4-2FB0C0C4EC62}"/>
    <dgm:cxn modelId="{7BCAC64F-B4F0-4A6A-81C9-DC2D8715EF7D}" srcId="{DC22BE7E-9119-46D9-AE37-867007586AC1}" destId="{8DB4DEC0-6BE4-4208-8F25-869888D15FD4}" srcOrd="1" destOrd="0" parTransId="{B96AE4B8-AB6A-4D4F-89E1-FBD778521B5B}" sibTransId="{6FDA323E-FA1B-41A2-BDBE-63782361E4BC}"/>
    <dgm:cxn modelId="{C2C14A5A-D00F-4A39-89B3-242C93E05919}" type="presOf" srcId="{7586B445-47CE-48B8-8C4E-A23ADF2B1B02}" destId="{51A5C4F8-8675-4811-83F7-60EA3EA0BF46}" srcOrd="0" destOrd="0" presId="urn:microsoft.com/office/officeart/2005/8/layout/hProcess11"/>
    <dgm:cxn modelId="{3B10C380-0739-47D4-90DF-54B3386B49A5}" srcId="{6E0CC8B3-C268-4585-94EA-B40F1803F93C}" destId="{A987AA1C-2A02-4547-805C-84025E217B43}" srcOrd="0" destOrd="0" parTransId="{4FB17835-745E-483F-937E-4EEF4CFC9EDA}" sibTransId="{FF4B0E1E-0433-4188-8931-CCBD3BB1B23A}"/>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3" destOrd="0" parTransId="{6372815E-70CC-4436-BC79-91DD34FE13C1}" sibTransId="{06D3B42F-10C3-42C5-B5ED-D6445FF61F2B}"/>
    <dgm:cxn modelId="{993EB28F-86FC-4182-B6A7-4188D2387802}" type="presOf" srcId="{8DB4DEC0-6BE4-4208-8F25-869888D15FD4}" destId="{5FC0AE69-4AAE-45BB-B5B6-F0DFBBA2E5F5}" srcOrd="0" destOrd="2" presId="urn:microsoft.com/office/officeart/2005/8/layout/hProcess11"/>
    <dgm:cxn modelId="{F64ED68F-5114-4999-B29E-F3F54C8CE7B8}" type="presOf" srcId="{DAA9A795-FDEB-4424-85DC-E3766D039676}" destId="{A2EE3015-3C96-45E5-AE1A-1B660825A4A6}" srcOrd="0" destOrd="3" presId="urn:microsoft.com/office/officeart/2005/8/layout/hProcess11"/>
    <dgm:cxn modelId="{F48E7395-B53C-4B6E-8C34-66208422E066}" type="presOf" srcId="{DC22BE7E-9119-46D9-AE37-867007586AC1}" destId="{5FC0AE69-4AAE-45BB-B5B6-F0DFBBA2E5F5}" srcOrd="0" destOrd="0" presId="urn:microsoft.com/office/officeart/2005/8/layout/hProcess11"/>
    <dgm:cxn modelId="{17799D97-5A07-46C8-A4A3-2F79BE6E6090}" type="presOf" srcId="{4E30929F-BD63-4E9B-ACFB-4C2B12F1CEC9}" destId="{A2EE3015-3C96-45E5-AE1A-1B660825A4A6}" srcOrd="0" destOrd="2" presId="urn:microsoft.com/office/officeart/2005/8/layout/hProcess11"/>
    <dgm:cxn modelId="{3935DD9D-2141-4622-BDC9-8B536AD131EE}" type="presOf" srcId="{A987AA1C-2A02-4547-805C-84025E217B43}" destId="{A2EE3015-3C96-45E5-AE1A-1B660825A4A6}" srcOrd="0" destOrd="1" presId="urn:microsoft.com/office/officeart/2005/8/layout/hProcess11"/>
    <dgm:cxn modelId="{389620AF-6DFF-445A-8E44-3B8092EDF3F5}" srcId="{7586B445-47CE-48B8-8C4E-A23ADF2B1B02}" destId="{DBAA5634-67FD-435F-84A2-B96D28C62B7D}" srcOrd="1" destOrd="0" parTransId="{8EEA97E6-20FD-44F5-BA76-C03A7DE9DABB}" sibTransId="{28C67D89-5A0D-40F8-A0DF-5D076068F471}"/>
    <dgm:cxn modelId="{3880D6B3-C0C3-490E-85DA-0D0B587C63B9}" srcId="{B32BE603-0F34-465F-9929-BD40BCCABAB0}" destId="{6E0CC8B3-C268-4585-94EA-B40F1803F93C}" srcOrd="2" destOrd="0" parTransId="{36DE3DA2-8FE0-4307-AFF9-2A80A6157583}" sibTransId="{E716458D-192F-4960-B299-5BD58B5CC41F}"/>
    <dgm:cxn modelId="{E96960B5-435A-4908-90B4-00B448D9AC0C}" type="presOf" srcId="{DBAA5634-67FD-435F-84A2-B96D28C62B7D}" destId="{51A5C4F8-8675-4811-83F7-60EA3EA0BF46}" srcOrd="0" destOrd="2" presId="urn:microsoft.com/office/officeart/2005/8/layout/hProcess11"/>
    <dgm:cxn modelId="{C9D64AB6-6149-4D60-882C-6019629F5D60}" type="presOf" srcId="{E6FF8D9E-7D9D-4E66-8A21-64916B8BB785}" destId="{5FC0AE69-4AAE-45BB-B5B6-F0DFBBA2E5F5}" srcOrd="0" destOrd="1" presId="urn:microsoft.com/office/officeart/2005/8/layout/hProcess11"/>
    <dgm:cxn modelId="{5487F8C3-21B1-4A77-B8C4-19A42093A601}" srcId="{7586B445-47CE-48B8-8C4E-A23ADF2B1B02}" destId="{83DD01C3-F0FA-4883-94A0-1D2CEFAA8447}" srcOrd="0" destOrd="0" parTransId="{95AE8C57-E9B4-48C6-9DBC-3CE47DC67A9F}" sibTransId="{837D06DB-81D9-485C-B71C-2D083A06F4D9}"/>
    <dgm:cxn modelId="{B2D967C7-7F2D-4C24-9BA2-3A5C9C3F4DCB}" srcId="{16BAE115-0E41-4B0B-9B3F-64B6352AB033}" destId="{94034D25-CE9C-419D-8FCE-988D492FF04B}" srcOrd="0" destOrd="0" parTransId="{1DD7C80F-3084-4E5E-8760-9361F1D919C3}" sibTransId="{B57C0673-31EA-4788-A3BD-D6374C5AD9CE}"/>
    <dgm:cxn modelId="{D32E65C9-6A03-4108-8FDF-875047CF40D3}" srcId="{16BAE115-0E41-4B0B-9B3F-64B6352AB033}" destId="{785428D7-C0D1-4EDB-9E09-DC4BDF463186}" srcOrd="1" destOrd="0" parTransId="{6D8DFF29-D083-4D3F-87A2-DC53A2CC748E}" sibTransId="{26B92EC8-5C75-4FEB-87EC-EC0F824A8D0F}"/>
    <dgm:cxn modelId="{146842D9-1452-42C6-A859-85DF9EBD3DCB}" srcId="{B32BE603-0F34-465F-9929-BD40BCCABAB0}" destId="{7586B445-47CE-48B8-8C4E-A23ADF2B1B02}" srcOrd="0" destOrd="0" parTransId="{2937663C-A707-4390-A8E8-798EE9559EC2}" sibTransId="{943F49B9-6D9B-40D0-A6DF-3A3A43ED0BEE}"/>
    <dgm:cxn modelId="{90D079FE-A7C8-4C0F-8E80-FFAB74B4FE53}" srcId="{6E0CC8B3-C268-4585-94EA-B40F1803F93C}" destId="{4E30929F-BD63-4E9B-ACFB-4C2B12F1CEC9}" srcOrd="1" destOrd="0" parTransId="{D7942C7E-9F1D-4553-85EE-6F4701596BF9}" sibTransId="{4519CFBB-BA51-4E1E-80DA-2663ADA81770}"/>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02CB2CC3-0A60-4182-AB7C-F4D4B32829B7}" type="presParOf" srcId="{7C29544A-5B95-4706-92CC-754F2DA6E449}" destId="{AE3FAA6D-B606-4404-A158-A191149FA1BF}" srcOrd="0" destOrd="0" presId="urn:microsoft.com/office/officeart/2005/8/layout/hProcess11"/>
    <dgm:cxn modelId="{6108E75C-E9A9-4F46-8A02-74D3EF965EE8}" type="presParOf" srcId="{AE3FAA6D-B606-4404-A158-A191149FA1BF}" destId="{51A5C4F8-8675-4811-83F7-60EA3EA0BF46}" srcOrd="0" destOrd="0" presId="urn:microsoft.com/office/officeart/2005/8/layout/hProcess11"/>
    <dgm:cxn modelId="{8819B438-39C2-4458-A100-A51431C34F37}" type="presParOf" srcId="{AE3FAA6D-B606-4404-A158-A191149FA1BF}" destId="{AD92345C-4F0B-4BAB-B138-F6C90BCAB85C}" srcOrd="1" destOrd="0" presId="urn:microsoft.com/office/officeart/2005/8/layout/hProcess11"/>
    <dgm:cxn modelId="{89BA9F9C-215F-4A03-8B8D-1E468CC605D3}" type="presParOf" srcId="{AE3FAA6D-B606-4404-A158-A191149FA1BF}" destId="{62972331-762F-4C34-9C78-974FEA44DF0D}" srcOrd="2" destOrd="0" presId="urn:microsoft.com/office/officeart/2005/8/layout/hProcess11"/>
    <dgm:cxn modelId="{78A90DE9-F57F-4644-BA32-4987A265CF7B}" type="presParOf" srcId="{7C29544A-5B95-4706-92CC-754F2DA6E449}" destId="{BA51E414-5F01-4C16-848A-181C947B6DB6}" srcOrd="1" destOrd="0" presId="urn:microsoft.com/office/officeart/2005/8/layout/hProcess11"/>
    <dgm:cxn modelId="{83920BAD-B338-4775-B95B-56BEB9C1778E}" type="presParOf" srcId="{7C29544A-5B95-4706-92CC-754F2DA6E449}" destId="{A48AB58D-2758-4396-A22A-BF6CC8D59A19}" srcOrd="2" destOrd="0" presId="urn:microsoft.com/office/officeart/2005/8/layout/hProcess11"/>
    <dgm:cxn modelId="{00A89601-D41A-4F3A-A2E9-DBC2182DD0E4}" type="presParOf" srcId="{A48AB58D-2758-4396-A22A-BF6CC8D59A19}" destId="{E104A490-5001-4355-B31E-32793FA7B879}" srcOrd="0" destOrd="0" presId="urn:microsoft.com/office/officeart/2005/8/layout/hProcess11"/>
    <dgm:cxn modelId="{A37E2B2E-4ED5-4525-8DCB-5F1C371C4743}" type="presParOf" srcId="{A48AB58D-2758-4396-A22A-BF6CC8D59A19}" destId="{7E93E160-74FE-4E96-9F2B-7DCC18B0FE52}" srcOrd="1" destOrd="0" presId="urn:microsoft.com/office/officeart/2005/8/layout/hProcess11"/>
    <dgm:cxn modelId="{9EE8F9BA-61C6-4CCF-95B9-A50FB4F63E66}" type="presParOf" srcId="{A48AB58D-2758-4396-A22A-BF6CC8D59A19}" destId="{17C05553-0C8D-41B9-9E6F-5B628910FDCF}" srcOrd="2" destOrd="0" presId="urn:microsoft.com/office/officeart/2005/8/layout/hProcess11"/>
    <dgm:cxn modelId="{F74132B0-3475-43B3-AAB4-91843F3D53CC}" type="presParOf" srcId="{7C29544A-5B95-4706-92CC-754F2DA6E449}" destId="{A9D0AF3F-AD46-4F1D-A7BD-66027DE59CF1}" srcOrd="3" destOrd="0" presId="urn:microsoft.com/office/officeart/2005/8/layout/hProcess11"/>
    <dgm:cxn modelId="{341DBB69-10B7-4D82-96B8-9597C1F91372}" type="presParOf" srcId="{7C29544A-5B95-4706-92CC-754F2DA6E449}" destId="{D3EADF99-F615-4E2E-A94B-6BE8037DAF09}" srcOrd="4" destOrd="0" presId="urn:microsoft.com/office/officeart/2005/8/layout/hProcess11"/>
    <dgm:cxn modelId="{F7CE4FA9-A5C4-42CC-9CD1-8968E329212C}" type="presParOf" srcId="{D3EADF99-F615-4E2E-A94B-6BE8037DAF09}" destId="{A2EE3015-3C96-45E5-AE1A-1B660825A4A6}" srcOrd="0" destOrd="0" presId="urn:microsoft.com/office/officeart/2005/8/layout/hProcess11"/>
    <dgm:cxn modelId="{2755EFE7-555C-4B9B-B9C3-47F9707F2D67}" type="presParOf" srcId="{D3EADF99-F615-4E2E-A94B-6BE8037DAF09}" destId="{2853BE4B-9A25-47F1-8D39-54F4A6DEFDA8}" srcOrd="1" destOrd="0" presId="urn:microsoft.com/office/officeart/2005/8/layout/hProcess11"/>
    <dgm:cxn modelId="{FD880E81-D4E8-4FE5-8947-D3EB0CD8551F}" type="presParOf" srcId="{D3EADF99-F615-4E2E-A94B-6BE8037DAF09}" destId="{A1507DF7-E58B-44B8-B74B-C1337DB9F4D6}" srcOrd="2" destOrd="0" presId="urn:microsoft.com/office/officeart/2005/8/layout/hProcess11"/>
    <dgm:cxn modelId="{C5011558-5FA1-4FE4-8FBE-1A4D2C431EC1}" type="presParOf" srcId="{7C29544A-5B95-4706-92CC-754F2DA6E449}" destId="{C10CEB28-4F12-4EDC-BD1E-376A4E3C0186}" srcOrd="5" destOrd="0" presId="urn:microsoft.com/office/officeart/2005/8/layout/hProcess11"/>
    <dgm:cxn modelId="{8892452B-6E23-468F-93DF-8EDFB6B3A5CD}" type="presParOf" srcId="{7C29544A-5B95-4706-92CC-754F2DA6E449}" destId="{8F111FEE-4688-456C-B670-E16717EAF912}" srcOrd="6" destOrd="0" presId="urn:microsoft.com/office/officeart/2005/8/layout/hProcess11"/>
    <dgm:cxn modelId="{2C7978A1-D16C-41E3-A2C6-9D1B87A52093}" type="presParOf" srcId="{8F111FEE-4688-456C-B670-E16717EAF912}" destId="{5FC0AE69-4AAE-45BB-B5B6-F0DFBBA2E5F5}" srcOrd="0" destOrd="0" presId="urn:microsoft.com/office/officeart/2005/8/layout/hProcess11"/>
    <dgm:cxn modelId="{A4A646BF-C771-48B2-ABE9-9A1BE554BDA9}" type="presParOf" srcId="{8F111FEE-4688-456C-B670-E16717EAF912}" destId="{4A9864E9-2DD2-46D2-AD24-4A25A7410E3A}" srcOrd="1" destOrd="0" presId="urn:microsoft.com/office/officeart/2005/8/layout/hProcess11"/>
    <dgm:cxn modelId="{ECF4DB57-C55E-41D9-9347-1FD6AB6D5123}" type="presParOf" srcId="{8F111FEE-4688-456C-B670-E16717EAF912}" destId="{F2069B60-0E0A-4320-BAAC-FB842DD0E004}"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7586B445-47CE-48B8-8C4E-A23ADF2B1B02}">
      <dgm:prSet phldrT="[Text]"/>
      <dgm:spPr/>
      <dgm:t>
        <a:bodyPr/>
        <a:lstStyle/>
        <a:p>
          <a:r>
            <a:rPr lang="en-GB" b="1" dirty="0"/>
            <a:t>June</a:t>
          </a:r>
        </a:p>
      </dgm:t>
    </dgm:pt>
    <dgm:pt modelId="{2937663C-A707-4390-A8E8-798EE9559EC2}" type="parTrans" cxnId="{146842D9-1452-42C6-A859-85DF9EBD3DCB}">
      <dgm:prSet/>
      <dgm:spPr/>
      <dgm:t>
        <a:bodyPr/>
        <a:lstStyle/>
        <a:p>
          <a:endParaRPr lang="en-GB"/>
        </a:p>
      </dgm:t>
    </dgm:pt>
    <dgm:pt modelId="{943F49B9-6D9B-40D0-A6DF-3A3A43ED0BEE}" type="sibTrans" cxnId="{146842D9-1452-42C6-A859-85DF9EBD3DCB}">
      <dgm:prSet/>
      <dgm:spPr/>
      <dgm:t>
        <a:bodyPr/>
        <a:lstStyle/>
        <a:p>
          <a:endParaRPr lang="en-GB"/>
        </a:p>
      </dgm:t>
    </dgm:pt>
    <dgm:pt modelId="{16BAE115-0E41-4B0B-9B3F-64B6352AB033}">
      <dgm:prSet phldrT="[Text]"/>
      <dgm:spPr/>
      <dgm:t>
        <a:bodyPr/>
        <a:lstStyle/>
        <a:p>
          <a:r>
            <a:rPr lang="en-GB" b="1" dirty="0"/>
            <a:t>July</a:t>
          </a:r>
        </a:p>
      </dgm:t>
    </dgm:pt>
    <dgm:pt modelId="{24F3CF9C-C230-4002-95A3-ECC35217FD08}" type="parTrans" cxnId="{DAE25C6D-6849-4857-8A71-99A48C3C9B2D}">
      <dgm:prSet/>
      <dgm:spPr/>
      <dgm:t>
        <a:bodyPr/>
        <a:lstStyle/>
        <a:p>
          <a:endParaRPr lang="en-GB"/>
        </a:p>
      </dgm:t>
    </dgm:pt>
    <dgm:pt modelId="{DC5504EE-B8EE-4A09-A738-D5D2420FE9CD}" type="sibTrans" cxnId="{DAE25C6D-6849-4857-8A71-99A48C3C9B2D}">
      <dgm:prSet/>
      <dgm:spPr/>
      <dgm:t>
        <a:bodyPr/>
        <a:lstStyle/>
        <a:p>
          <a:endParaRPr lang="en-GB"/>
        </a:p>
      </dgm:t>
    </dgm:pt>
    <dgm:pt modelId="{6E0CC8B3-C268-4585-94EA-B40F1803F93C}">
      <dgm:prSet phldrT="[Text]"/>
      <dgm:spPr/>
      <dgm:t>
        <a:bodyPr/>
        <a:lstStyle/>
        <a:p>
          <a:r>
            <a:rPr lang="en-GB" b="1" dirty="0"/>
            <a:t>August</a:t>
          </a:r>
        </a:p>
      </dgm:t>
    </dgm:pt>
    <dgm:pt modelId="{36DE3DA2-8FE0-4307-AFF9-2A80A6157583}" type="parTrans" cxnId="{3880D6B3-C0C3-490E-85DA-0D0B587C63B9}">
      <dgm:prSet/>
      <dgm:spPr/>
      <dgm:t>
        <a:bodyPr/>
        <a:lstStyle/>
        <a:p>
          <a:endParaRPr lang="en-GB"/>
        </a:p>
      </dgm:t>
    </dgm:pt>
    <dgm:pt modelId="{E716458D-192F-4960-B299-5BD58B5CC41F}" type="sibTrans" cxnId="{3880D6B3-C0C3-490E-85DA-0D0B587C63B9}">
      <dgm:prSet/>
      <dgm:spPr/>
      <dgm:t>
        <a:bodyPr/>
        <a:lstStyle/>
        <a:p>
          <a:endParaRPr lang="en-GB"/>
        </a:p>
      </dgm:t>
    </dgm:pt>
    <dgm:pt modelId="{DC22BE7E-9119-46D9-AE37-867007586AC1}">
      <dgm:prSet phldrT="[Text]"/>
      <dgm:spPr/>
      <dgm:t>
        <a:bodyPr/>
        <a:lstStyle/>
        <a:p>
          <a:r>
            <a:rPr lang="en-GB" b="1" dirty="0"/>
            <a:t>September</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83DD01C3-F0FA-4883-94A0-1D2CEFAA8447}">
      <dgm:prSet phldrT="[Text]"/>
      <dgm:spPr/>
      <dgm:t>
        <a:bodyPr/>
        <a:lstStyle/>
        <a:p>
          <a:r>
            <a:rPr lang="en-GB" dirty="0"/>
            <a:t>GC0131 – 3 Jun</a:t>
          </a:r>
        </a:p>
      </dgm:t>
    </dgm:pt>
    <dgm:pt modelId="{95AE8C57-E9B4-48C6-9DBC-3CE47DC67A9F}" type="parTrans" cxnId="{5487F8C3-21B1-4A77-B8C4-19A42093A601}">
      <dgm:prSet/>
      <dgm:spPr/>
      <dgm:t>
        <a:bodyPr/>
        <a:lstStyle/>
        <a:p>
          <a:endParaRPr lang="en-GB"/>
        </a:p>
      </dgm:t>
    </dgm:pt>
    <dgm:pt modelId="{837D06DB-81D9-485C-B71C-2D083A06F4D9}" type="sibTrans" cxnId="{5487F8C3-21B1-4A77-B8C4-19A42093A601}">
      <dgm:prSet/>
      <dgm:spPr/>
      <dgm:t>
        <a:bodyPr/>
        <a:lstStyle/>
        <a:p>
          <a:endParaRPr lang="en-GB"/>
        </a:p>
      </dgm:t>
    </dgm:pt>
    <dgm:pt modelId="{DBAA5634-67FD-435F-84A2-B96D28C62B7D}">
      <dgm:prSet phldrT="[Text]"/>
      <dgm:spPr/>
      <dgm:t>
        <a:bodyPr/>
        <a:lstStyle/>
        <a:p>
          <a:r>
            <a:rPr lang="en-GB" dirty="0"/>
            <a:t>GC0145 – 23 Jun</a:t>
          </a:r>
        </a:p>
      </dgm:t>
    </dgm:pt>
    <dgm:pt modelId="{8EEA97E6-20FD-44F5-BA76-C03A7DE9DABB}" type="parTrans" cxnId="{389620AF-6DFF-445A-8E44-3B8092EDF3F5}">
      <dgm:prSet/>
      <dgm:spPr/>
      <dgm:t>
        <a:bodyPr/>
        <a:lstStyle/>
        <a:p>
          <a:endParaRPr lang="en-GB"/>
        </a:p>
      </dgm:t>
    </dgm:pt>
    <dgm:pt modelId="{28C67D89-5A0D-40F8-A0DF-5D076068F471}" type="sibTrans" cxnId="{389620AF-6DFF-445A-8E44-3B8092EDF3F5}">
      <dgm:prSet/>
      <dgm:spPr/>
      <dgm:t>
        <a:bodyPr/>
        <a:lstStyle/>
        <a:p>
          <a:endParaRPr lang="en-GB"/>
        </a:p>
      </dgm:t>
    </dgm:pt>
    <dgm:pt modelId="{94034D25-CE9C-419D-8FCE-988D492FF04B}">
      <dgm:prSet phldrT="[Text]"/>
      <dgm:spPr/>
      <dgm:t>
        <a:bodyPr/>
        <a:lstStyle/>
        <a:p>
          <a:r>
            <a:rPr lang="en-GB" dirty="0"/>
            <a:t>GC0145 – 7 Jul and w/c 20 Jul</a:t>
          </a:r>
        </a:p>
      </dgm:t>
    </dgm:pt>
    <dgm:pt modelId="{1DD7C80F-3084-4E5E-8760-9361F1D919C3}" type="parTrans" cxnId="{B2D967C7-7F2D-4C24-9BA2-3A5C9C3F4DCB}">
      <dgm:prSet/>
      <dgm:spPr/>
      <dgm:t>
        <a:bodyPr/>
        <a:lstStyle/>
        <a:p>
          <a:endParaRPr lang="en-GB"/>
        </a:p>
      </dgm:t>
    </dgm:pt>
    <dgm:pt modelId="{B57C0673-31EA-4788-A3BD-D6374C5AD9CE}" type="sibTrans" cxnId="{B2D967C7-7F2D-4C24-9BA2-3A5C9C3F4DCB}">
      <dgm:prSet/>
      <dgm:spPr/>
      <dgm:t>
        <a:bodyPr/>
        <a:lstStyle/>
        <a:p>
          <a:endParaRPr lang="en-GB"/>
        </a:p>
      </dgm:t>
    </dgm:pt>
    <dgm:pt modelId="{A987AA1C-2A02-4547-805C-84025E217B43}">
      <dgm:prSet phldrT="[Text]"/>
      <dgm:spPr/>
      <dgm:t>
        <a:bodyPr/>
        <a:lstStyle/>
        <a:p>
          <a:r>
            <a:rPr lang="en-GB" dirty="0"/>
            <a:t>GC0145 – w/c 10 Aug </a:t>
          </a:r>
        </a:p>
      </dgm:t>
    </dgm:pt>
    <dgm:pt modelId="{4FB17835-745E-483F-937E-4EEF4CFC9EDA}" type="parTrans" cxnId="{3B10C380-0739-47D4-90DF-54B3386B49A5}">
      <dgm:prSet/>
      <dgm:spPr/>
      <dgm:t>
        <a:bodyPr/>
        <a:lstStyle/>
        <a:p>
          <a:endParaRPr lang="en-GB"/>
        </a:p>
      </dgm:t>
    </dgm:pt>
    <dgm:pt modelId="{FF4B0E1E-0433-4188-8931-CCBD3BB1B23A}" type="sibTrans" cxnId="{3B10C380-0739-47D4-90DF-54B3386B49A5}">
      <dgm:prSet/>
      <dgm:spPr/>
      <dgm:t>
        <a:bodyPr/>
        <a:lstStyle/>
        <a:p>
          <a:endParaRPr lang="en-GB"/>
        </a:p>
      </dgm:t>
    </dgm:pt>
    <dgm:pt modelId="{547178CE-C377-4142-94A7-91D5E47DCDC5}">
      <dgm:prSet phldrT="[Text]"/>
      <dgm:spPr/>
      <dgm:t>
        <a:bodyPr/>
        <a:lstStyle/>
        <a:p>
          <a:r>
            <a:rPr lang="en-GB" dirty="0"/>
            <a:t>GC0147*</a:t>
          </a:r>
        </a:p>
      </dgm:t>
    </dgm:pt>
    <dgm:pt modelId="{0805E078-14AE-4867-A14C-EDA0156ED148}" type="parTrans" cxnId="{469627B2-68D0-458D-B80C-EBBD09581559}">
      <dgm:prSet/>
      <dgm:spPr/>
      <dgm:t>
        <a:bodyPr/>
        <a:lstStyle/>
        <a:p>
          <a:endParaRPr lang="en-GB"/>
        </a:p>
      </dgm:t>
    </dgm:pt>
    <dgm:pt modelId="{5B0F827B-4B5D-4FD6-A024-51089A1A5D5D}" type="sibTrans" cxnId="{469627B2-68D0-458D-B80C-EBBD09581559}">
      <dgm:prSet/>
      <dgm:spPr/>
      <dgm:t>
        <a:bodyPr/>
        <a:lstStyle/>
        <a:p>
          <a:endParaRPr lang="en-GB"/>
        </a:p>
      </dgm:t>
    </dgm:pt>
    <dgm:pt modelId="{F4E2B7BF-F1E0-4FEE-9665-8381DA1C6684}">
      <dgm:prSet phldrT="[Text]"/>
      <dgm:spPr/>
      <dgm:t>
        <a:bodyPr/>
        <a:lstStyle/>
        <a:p>
          <a:r>
            <a:rPr lang="en-GB" dirty="0"/>
            <a:t>GC0139</a:t>
          </a:r>
        </a:p>
      </dgm:t>
    </dgm:pt>
    <dgm:pt modelId="{45DDEA82-619A-4E5D-9D60-54E8579A23F5}" type="parTrans" cxnId="{BFBC92DC-EE3C-428B-A215-1CFDD4A4E126}">
      <dgm:prSet/>
      <dgm:spPr/>
      <dgm:t>
        <a:bodyPr/>
        <a:lstStyle/>
        <a:p>
          <a:endParaRPr lang="en-GB"/>
        </a:p>
      </dgm:t>
    </dgm:pt>
    <dgm:pt modelId="{8175676A-D552-4BA5-AEFA-88F199DE78B6}" type="sibTrans" cxnId="{BFBC92DC-EE3C-428B-A215-1CFDD4A4E126}">
      <dgm:prSet/>
      <dgm:spPr/>
      <dgm:t>
        <a:bodyPr/>
        <a:lstStyle/>
        <a:p>
          <a:endParaRPr lang="en-GB"/>
        </a:p>
      </dgm:t>
    </dgm:pt>
    <dgm:pt modelId="{C724A9FA-CD94-4343-A0F5-3E7A064C3410}">
      <dgm:prSet phldrT="[Text]"/>
      <dgm:spPr/>
      <dgm:t>
        <a:bodyPr/>
        <a:lstStyle/>
        <a:p>
          <a:r>
            <a:rPr lang="en-GB" dirty="0"/>
            <a:t>GC0145 x 2 – w/c 31 Aug and w/c 28 Sep</a:t>
          </a:r>
        </a:p>
      </dgm:t>
    </dgm:pt>
    <dgm:pt modelId="{E7F73E39-7F2D-4900-A446-52DAC136B927}" type="parTrans" cxnId="{FCE5DC12-B404-4196-B384-149F24DE10E2}">
      <dgm:prSet/>
      <dgm:spPr/>
      <dgm:t>
        <a:bodyPr/>
        <a:lstStyle/>
        <a:p>
          <a:endParaRPr lang="en-GB"/>
        </a:p>
      </dgm:t>
    </dgm:pt>
    <dgm:pt modelId="{0B62D48F-57E5-4292-B1CA-AEAD7816B286}" type="sibTrans" cxnId="{FCE5DC12-B404-4196-B384-149F24DE10E2}">
      <dgm:prSet/>
      <dgm:spPr/>
      <dgm:t>
        <a:bodyPr/>
        <a:lstStyle/>
        <a:p>
          <a:endParaRPr lang="en-GB"/>
        </a:p>
      </dgm:t>
    </dgm:pt>
    <dgm:pt modelId="{7FC3A96F-4E73-4FD6-ACD1-EE823F1C3476}">
      <dgm:prSet phldrT="[Text]"/>
      <dgm:spPr/>
      <dgm:t>
        <a:bodyPr/>
        <a:lstStyle/>
        <a:p>
          <a:r>
            <a:rPr lang="en-GB" dirty="0"/>
            <a:t>GC0147* x 2</a:t>
          </a:r>
        </a:p>
      </dgm:t>
    </dgm:pt>
    <dgm:pt modelId="{2B2BF455-614F-41D0-A805-A5AEB57D245F}" type="parTrans" cxnId="{592C9078-EFA1-4204-B552-B66C77534C76}">
      <dgm:prSet/>
      <dgm:spPr/>
      <dgm:t>
        <a:bodyPr/>
        <a:lstStyle/>
        <a:p>
          <a:endParaRPr lang="en-GB"/>
        </a:p>
      </dgm:t>
    </dgm:pt>
    <dgm:pt modelId="{D9A870EA-3FB0-4DDF-90A1-FDC582459A8A}" type="sibTrans" cxnId="{592C9078-EFA1-4204-B552-B66C77534C76}">
      <dgm:prSet/>
      <dgm:spPr/>
      <dgm:t>
        <a:bodyPr/>
        <a:lstStyle/>
        <a:p>
          <a:endParaRPr lang="en-GB"/>
        </a:p>
      </dgm:t>
    </dgm:pt>
    <dgm:pt modelId="{21DDAA22-35D3-4DEF-9494-C17CB0F7A024}">
      <dgm:prSet phldrT="[Text]"/>
      <dgm:spPr/>
      <dgm:t>
        <a:bodyPr/>
        <a:lstStyle/>
        <a:p>
          <a:r>
            <a:rPr lang="en-GB" dirty="0"/>
            <a:t>GC0138</a:t>
          </a:r>
        </a:p>
      </dgm:t>
    </dgm:pt>
    <dgm:pt modelId="{767925EF-EB04-4D92-AC41-D93F27CF5B40}" type="parTrans" cxnId="{8E326E32-80B3-414A-9FBB-A9B348B8864F}">
      <dgm:prSet/>
      <dgm:spPr/>
      <dgm:t>
        <a:bodyPr/>
        <a:lstStyle/>
        <a:p>
          <a:endParaRPr lang="en-GB"/>
        </a:p>
      </dgm:t>
    </dgm:pt>
    <dgm:pt modelId="{85F6E29A-FBCB-4259-B2E9-70C0088E3AFD}" type="sibTrans" cxnId="{8E326E32-80B3-414A-9FBB-A9B348B8864F}">
      <dgm:prSet/>
      <dgm:spPr/>
      <dgm:t>
        <a:bodyPr/>
        <a:lstStyle/>
        <a:p>
          <a:endParaRPr lang="en-GB"/>
        </a:p>
      </dgm:t>
    </dgm:pt>
    <dgm:pt modelId="{7A735C43-A10A-4A8F-BF3A-6B5F13A30200}">
      <dgm:prSet phldrT="[Text]"/>
      <dgm:spPr/>
      <dgm:t>
        <a:bodyPr/>
        <a:lstStyle/>
        <a:p>
          <a:r>
            <a:rPr lang="en-GB" dirty="0"/>
            <a:t>GC0141</a:t>
          </a:r>
        </a:p>
      </dgm:t>
    </dgm:pt>
    <dgm:pt modelId="{DFF55082-DE1C-4FDC-BA47-24CD7B987D8B}" type="parTrans" cxnId="{C29C1A89-E437-4BB4-8C7F-7390D4355DB3}">
      <dgm:prSet/>
      <dgm:spPr/>
      <dgm:t>
        <a:bodyPr/>
        <a:lstStyle/>
        <a:p>
          <a:endParaRPr lang="en-GB"/>
        </a:p>
      </dgm:t>
    </dgm:pt>
    <dgm:pt modelId="{AB4EF04D-54DF-4A60-B000-7B5037C556F0}" type="sibTrans" cxnId="{C29C1A89-E437-4BB4-8C7F-7390D4355DB3}">
      <dgm:prSet/>
      <dgm:spPr/>
      <dgm:t>
        <a:bodyPr/>
        <a:lstStyle/>
        <a:p>
          <a:endParaRPr lang="en-GB"/>
        </a:p>
      </dgm:t>
    </dgm:pt>
    <dgm:pt modelId="{5E8CFC23-3BBE-41B7-82C9-5B4A6CACB518}">
      <dgm:prSet phldrT="[Text]"/>
      <dgm:spPr/>
      <dgm:t>
        <a:bodyPr/>
        <a:lstStyle/>
        <a:p>
          <a:endParaRPr lang="en-GB" dirty="0"/>
        </a:p>
      </dgm:t>
    </dgm:pt>
    <dgm:pt modelId="{F3D2ABD1-B810-42C1-B3DE-BC5B7155869F}" type="parTrans" cxnId="{C6A6386F-476D-4633-9F96-F1609E3D5EB7}">
      <dgm:prSet/>
      <dgm:spPr/>
      <dgm:t>
        <a:bodyPr/>
        <a:lstStyle/>
        <a:p>
          <a:endParaRPr lang="en-GB"/>
        </a:p>
      </dgm:t>
    </dgm:pt>
    <dgm:pt modelId="{35404E1C-4839-4BCC-A4A4-2FB0C0C4EC62}" type="sibTrans" cxnId="{C6A6386F-476D-4633-9F96-F1609E3D5EB7}">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AE3FAA6D-B606-4404-A158-A191149FA1BF}" type="pres">
      <dgm:prSet presAssocID="{7586B445-47CE-48B8-8C4E-A23ADF2B1B02}" presName="compositeA" presStyleCnt="0"/>
      <dgm:spPr/>
    </dgm:pt>
    <dgm:pt modelId="{51A5C4F8-8675-4811-83F7-60EA3EA0BF46}" type="pres">
      <dgm:prSet presAssocID="{7586B445-47CE-48B8-8C4E-A23ADF2B1B02}" presName="textA" presStyleLbl="revTx" presStyleIdx="0" presStyleCnt="4">
        <dgm:presLayoutVars>
          <dgm:bulletEnabled val="1"/>
        </dgm:presLayoutVars>
      </dgm:prSet>
      <dgm:spPr/>
    </dgm:pt>
    <dgm:pt modelId="{AD92345C-4F0B-4BAB-B138-F6C90BCAB85C}" type="pres">
      <dgm:prSet presAssocID="{7586B445-47CE-48B8-8C4E-A23ADF2B1B02}" presName="circleA" presStyleLbl="node1" presStyleIdx="0" presStyleCnt="4"/>
      <dgm:spPr/>
    </dgm:pt>
    <dgm:pt modelId="{62972331-762F-4C34-9C78-974FEA44DF0D}" type="pres">
      <dgm:prSet presAssocID="{7586B445-47CE-48B8-8C4E-A23ADF2B1B02}" presName="spaceA" presStyleCnt="0"/>
      <dgm:spPr/>
    </dgm:pt>
    <dgm:pt modelId="{BA51E414-5F01-4C16-848A-181C947B6DB6}" type="pres">
      <dgm:prSet presAssocID="{943F49B9-6D9B-40D0-A6DF-3A3A43ED0BEE}" presName="space" presStyleCnt="0"/>
      <dgm:spPr/>
    </dgm:pt>
    <dgm:pt modelId="{A48AB58D-2758-4396-A22A-BF6CC8D59A19}" type="pres">
      <dgm:prSet presAssocID="{16BAE115-0E41-4B0B-9B3F-64B6352AB033}" presName="compositeB" presStyleCnt="0"/>
      <dgm:spPr/>
    </dgm:pt>
    <dgm:pt modelId="{E104A490-5001-4355-B31E-32793FA7B879}" type="pres">
      <dgm:prSet presAssocID="{16BAE115-0E41-4B0B-9B3F-64B6352AB033}" presName="textB" presStyleLbl="revTx" presStyleIdx="1" presStyleCnt="4">
        <dgm:presLayoutVars>
          <dgm:bulletEnabled val="1"/>
        </dgm:presLayoutVars>
      </dgm:prSet>
      <dgm:spPr/>
    </dgm:pt>
    <dgm:pt modelId="{7E93E160-74FE-4E96-9F2B-7DCC18B0FE52}" type="pres">
      <dgm:prSet presAssocID="{16BAE115-0E41-4B0B-9B3F-64B6352AB033}" presName="circleB" presStyleLbl="node1" presStyleIdx="1" presStyleCnt="4"/>
      <dgm:spPr/>
    </dgm:pt>
    <dgm:pt modelId="{17C05553-0C8D-41B9-9E6F-5B628910FDCF}" type="pres">
      <dgm:prSet presAssocID="{16BAE115-0E41-4B0B-9B3F-64B6352AB033}" presName="spaceB" presStyleCnt="0"/>
      <dgm:spPr/>
    </dgm:pt>
    <dgm:pt modelId="{A9D0AF3F-AD46-4F1D-A7BD-66027DE59CF1}" type="pres">
      <dgm:prSet presAssocID="{DC5504EE-B8EE-4A09-A738-D5D2420FE9CD}" presName="space" presStyleCnt="0"/>
      <dgm:spPr/>
    </dgm:pt>
    <dgm:pt modelId="{D3EADF99-F615-4E2E-A94B-6BE8037DAF09}" type="pres">
      <dgm:prSet presAssocID="{6E0CC8B3-C268-4585-94EA-B40F1803F93C}" presName="compositeA" presStyleCnt="0"/>
      <dgm:spPr/>
    </dgm:pt>
    <dgm:pt modelId="{A2EE3015-3C96-45E5-AE1A-1B660825A4A6}" type="pres">
      <dgm:prSet presAssocID="{6E0CC8B3-C268-4585-94EA-B40F1803F93C}" presName="textA" presStyleLbl="revTx" presStyleIdx="2" presStyleCnt="4">
        <dgm:presLayoutVars>
          <dgm:bulletEnabled val="1"/>
        </dgm:presLayoutVars>
      </dgm:prSet>
      <dgm:spPr/>
    </dgm:pt>
    <dgm:pt modelId="{2853BE4B-9A25-47F1-8D39-54F4A6DEFDA8}" type="pres">
      <dgm:prSet presAssocID="{6E0CC8B3-C268-4585-94EA-B40F1803F93C}" presName="circleA" presStyleLbl="node1" presStyleIdx="2" presStyleCnt="4"/>
      <dgm:spPr/>
    </dgm:pt>
    <dgm:pt modelId="{A1507DF7-E58B-44B8-B74B-C1337DB9F4D6}" type="pres">
      <dgm:prSet presAssocID="{6E0CC8B3-C268-4585-94EA-B40F1803F93C}" presName="spaceA" presStyleCnt="0"/>
      <dgm:spPr/>
    </dgm:pt>
    <dgm:pt modelId="{C10CEB28-4F12-4EDC-BD1E-376A4E3C0186}" type="pres">
      <dgm:prSet presAssocID="{E716458D-192F-4960-B299-5BD58B5CC41F}" presName="space" presStyleCnt="0"/>
      <dgm:spPr/>
    </dgm:pt>
    <dgm:pt modelId="{8F111FEE-4688-456C-B670-E16717EAF912}" type="pres">
      <dgm:prSet presAssocID="{DC22BE7E-9119-46D9-AE37-867007586AC1}" presName="compositeB" presStyleCnt="0"/>
      <dgm:spPr/>
    </dgm:pt>
    <dgm:pt modelId="{5FC0AE69-4AAE-45BB-B5B6-F0DFBBA2E5F5}" type="pres">
      <dgm:prSet presAssocID="{DC22BE7E-9119-46D9-AE37-867007586AC1}" presName="textB" presStyleLbl="revTx" presStyleIdx="3" presStyleCnt="4">
        <dgm:presLayoutVars>
          <dgm:bulletEnabled val="1"/>
        </dgm:presLayoutVars>
      </dgm:prSet>
      <dgm:spPr/>
    </dgm:pt>
    <dgm:pt modelId="{4A9864E9-2DD2-46D2-AD24-4A25A7410E3A}" type="pres">
      <dgm:prSet presAssocID="{DC22BE7E-9119-46D9-AE37-867007586AC1}" presName="circleB" presStyleLbl="node1" presStyleIdx="3" presStyleCnt="4"/>
      <dgm:spPr/>
    </dgm:pt>
    <dgm:pt modelId="{F2069B60-0E0A-4320-BAAC-FB842DD0E004}" type="pres">
      <dgm:prSet presAssocID="{DC22BE7E-9119-46D9-AE37-867007586AC1}" presName="spaceB" presStyleCnt="0"/>
      <dgm:spPr/>
    </dgm:pt>
  </dgm:ptLst>
  <dgm:cxnLst>
    <dgm:cxn modelId="{CCCB2F04-66BF-43D1-97FE-7E00E68DFFE2}" type="presOf" srcId="{547178CE-C377-4142-94A7-91D5E47DCDC5}" destId="{A2EE3015-3C96-45E5-AE1A-1B660825A4A6}" srcOrd="0" destOrd="2" presId="urn:microsoft.com/office/officeart/2005/8/layout/hProcess11"/>
    <dgm:cxn modelId="{59F5BD11-BC59-4205-95B5-5D478FE689E9}" type="presOf" srcId="{5E8CFC23-3BBE-41B7-82C9-5B4A6CACB518}" destId="{5FC0AE69-4AAE-45BB-B5B6-F0DFBBA2E5F5}" srcOrd="0" destOrd="5" presId="urn:microsoft.com/office/officeart/2005/8/layout/hProcess11"/>
    <dgm:cxn modelId="{FCE5DC12-B404-4196-B384-149F24DE10E2}" srcId="{DC22BE7E-9119-46D9-AE37-867007586AC1}" destId="{C724A9FA-CD94-4343-A0F5-3E7A064C3410}" srcOrd="0" destOrd="0" parTransId="{E7F73E39-7F2D-4900-A446-52DAC136B927}" sibTransId="{0B62D48F-57E5-4292-B1CA-AEAD7816B286}"/>
    <dgm:cxn modelId="{955AC613-90BF-4472-99E9-CF8304D63B0D}" type="presOf" srcId="{7FC3A96F-4E73-4FD6-ACD1-EE823F1C3476}" destId="{5FC0AE69-4AAE-45BB-B5B6-F0DFBBA2E5F5}" srcOrd="0" destOrd="2" presId="urn:microsoft.com/office/officeart/2005/8/layout/hProcess11"/>
    <dgm:cxn modelId="{FD51831D-2412-40BF-88E4-987F329E796E}" type="presOf" srcId="{94034D25-CE9C-419D-8FCE-988D492FF04B}" destId="{E104A490-5001-4355-B31E-32793FA7B879}" srcOrd="0" destOrd="1" presId="urn:microsoft.com/office/officeart/2005/8/layout/hProcess11"/>
    <dgm:cxn modelId="{5BE72C24-6285-47F3-9A22-09ABF5873AA1}" type="presOf" srcId="{6E0CC8B3-C268-4585-94EA-B40F1803F93C}" destId="{A2EE3015-3C96-45E5-AE1A-1B660825A4A6}" srcOrd="0" destOrd="0" presId="urn:microsoft.com/office/officeart/2005/8/layout/hProcess11"/>
    <dgm:cxn modelId="{8E326E32-80B3-414A-9FBB-A9B348B8864F}" srcId="{DC22BE7E-9119-46D9-AE37-867007586AC1}" destId="{21DDAA22-35D3-4DEF-9494-C17CB0F7A024}" srcOrd="2" destOrd="0" parTransId="{767925EF-EB04-4D92-AC41-D93F27CF5B40}" sibTransId="{85F6E29A-FBCB-4259-B2E9-70C0088E3AFD}"/>
    <dgm:cxn modelId="{86A7CB40-0CCC-4D25-942F-F286D30C9195}" type="presOf" srcId="{7A735C43-A10A-4A8F-BF3A-6B5F13A30200}" destId="{5FC0AE69-4AAE-45BB-B5B6-F0DFBBA2E5F5}" srcOrd="0" destOrd="4" presId="urn:microsoft.com/office/officeart/2005/8/layout/hProcess11"/>
    <dgm:cxn modelId="{4F50F45C-EBDC-465F-B133-9AD2EC5A3B77}" type="presOf" srcId="{83DD01C3-F0FA-4883-94A0-1D2CEFAA8447}" destId="{51A5C4F8-8675-4811-83F7-60EA3EA0BF46}" srcOrd="0" destOrd="1" presId="urn:microsoft.com/office/officeart/2005/8/layout/hProcess11"/>
    <dgm:cxn modelId="{0844045D-0E51-4440-9120-34A8D60E56C1}" type="presOf" srcId="{F4E2B7BF-F1E0-4FEE-9665-8381DA1C6684}" destId="{A2EE3015-3C96-45E5-AE1A-1B660825A4A6}" srcOrd="0" destOrd="3" presId="urn:microsoft.com/office/officeart/2005/8/layout/hProcess11"/>
    <dgm:cxn modelId="{FEBD9D66-AFE9-4B49-89F5-D911C7DD2D65}" type="presOf" srcId="{16BAE115-0E41-4B0B-9B3F-64B6352AB033}" destId="{E104A490-5001-4355-B31E-32793FA7B879}" srcOrd="0" destOrd="0" presId="urn:microsoft.com/office/officeart/2005/8/layout/hProcess11"/>
    <dgm:cxn modelId="{DAE25C6D-6849-4857-8A71-99A48C3C9B2D}" srcId="{B32BE603-0F34-465F-9929-BD40BCCABAB0}" destId="{16BAE115-0E41-4B0B-9B3F-64B6352AB033}" srcOrd="1" destOrd="0" parTransId="{24F3CF9C-C230-4002-95A3-ECC35217FD08}" sibTransId="{DC5504EE-B8EE-4A09-A738-D5D2420FE9CD}"/>
    <dgm:cxn modelId="{C6A6386F-476D-4633-9F96-F1609E3D5EB7}" srcId="{DC22BE7E-9119-46D9-AE37-867007586AC1}" destId="{5E8CFC23-3BBE-41B7-82C9-5B4A6CACB518}" srcOrd="4" destOrd="0" parTransId="{F3D2ABD1-B810-42C1-B3DE-BC5B7155869F}" sibTransId="{35404E1C-4839-4BCC-A4A4-2FB0C0C4EC62}"/>
    <dgm:cxn modelId="{592C9078-EFA1-4204-B552-B66C77534C76}" srcId="{DC22BE7E-9119-46D9-AE37-867007586AC1}" destId="{7FC3A96F-4E73-4FD6-ACD1-EE823F1C3476}" srcOrd="1" destOrd="0" parTransId="{2B2BF455-614F-41D0-A805-A5AEB57D245F}" sibTransId="{D9A870EA-3FB0-4DDF-90A1-FDC582459A8A}"/>
    <dgm:cxn modelId="{C2C14A5A-D00F-4A39-89B3-242C93E05919}" type="presOf" srcId="{7586B445-47CE-48B8-8C4E-A23ADF2B1B02}" destId="{51A5C4F8-8675-4811-83F7-60EA3EA0BF46}" srcOrd="0" destOrd="0" presId="urn:microsoft.com/office/officeart/2005/8/layout/hProcess11"/>
    <dgm:cxn modelId="{3B10C380-0739-47D4-90DF-54B3386B49A5}" srcId="{6E0CC8B3-C268-4585-94EA-B40F1803F93C}" destId="{A987AA1C-2A02-4547-805C-84025E217B43}" srcOrd="0" destOrd="0" parTransId="{4FB17835-745E-483F-937E-4EEF4CFC9EDA}" sibTransId="{FF4B0E1E-0433-4188-8931-CCBD3BB1B23A}"/>
    <dgm:cxn modelId="{C29C1A89-E437-4BB4-8C7F-7390D4355DB3}" srcId="{DC22BE7E-9119-46D9-AE37-867007586AC1}" destId="{7A735C43-A10A-4A8F-BF3A-6B5F13A30200}" srcOrd="3" destOrd="0" parTransId="{DFF55082-DE1C-4FDC-BA47-24CD7B987D8B}" sibTransId="{AB4EF04D-54DF-4A60-B000-7B5037C556F0}"/>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3" destOrd="0" parTransId="{6372815E-70CC-4436-BC79-91DD34FE13C1}" sibTransId="{06D3B42F-10C3-42C5-B5ED-D6445FF61F2B}"/>
    <dgm:cxn modelId="{8AA53294-5181-41B5-8453-A8687AA6F609}" type="presOf" srcId="{C724A9FA-CD94-4343-A0F5-3E7A064C3410}" destId="{5FC0AE69-4AAE-45BB-B5B6-F0DFBBA2E5F5}" srcOrd="0" destOrd="1" presId="urn:microsoft.com/office/officeart/2005/8/layout/hProcess11"/>
    <dgm:cxn modelId="{F48E7395-B53C-4B6E-8C34-66208422E066}" type="presOf" srcId="{DC22BE7E-9119-46D9-AE37-867007586AC1}" destId="{5FC0AE69-4AAE-45BB-B5B6-F0DFBBA2E5F5}" srcOrd="0" destOrd="0" presId="urn:microsoft.com/office/officeart/2005/8/layout/hProcess11"/>
    <dgm:cxn modelId="{3935DD9D-2141-4622-BDC9-8B536AD131EE}" type="presOf" srcId="{A987AA1C-2A02-4547-805C-84025E217B43}" destId="{A2EE3015-3C96-45E5-AE1A-1B660825A4A6}" srcOrd="0" destOrd="1" presId="urn:microsoft.com/office/officeart/2005/8/layout/hProcess11"/>
    <dgm:cxn modelId="{389620AF-6DFF-445A-8E44-3B8092EDF3F5}" srcId="{7586B445-47CE-48B8-8C4E-A23ADF2B1B02}" destId="{DBAA5634-67FD-435F-84A2-B96D28C62B7D}" srcOrd="1" destOrd="0" parTransId="{8EEA97E6-20FD-44F5-BA76-C03A7DE9DABB}" sibTransId="{28C67D89-5A0D-40F8-A0DF-5D076068F471}"/>
    <dgm:cxn modelId="{469627B2-68D0-458D-B80C-EBBD09581559}" srcId="{6E0CC8B3-C268-4585-94EA-B40F1803F93C}" destId="{547178CE-C377-4142-94A7-91D5E47DCDC5}" srcOrd="1" destOrd="0" parTransId="{0805E078-14AE-4867-A14C-EDA0156ED148}" sibTransId="{5B0F827B-4B5D-4FD6-A024-51089A1A5D5D}"/>
    <dgm:cxn modelId="{3880D6B3-C0C3-490E-85DA-0D0B587C63B9}" srcId="{B32BE603-0F34-465F-9929-BD40BCCABAB0}" destId="{6E0CC8B3-C268-4585-94EA-B40F1803F93C}" srcOrd="2" destOrd="0" parTransId="{36DE3DA2-8FE0-4307-AFF9-2A80A6157583}" sibTransId="{E716458D-192F-4960-B299-5BD58B5CC41F}"/>
    <dgm:cxn modelId="{E96960B5-435A-4908-90B4-00B448D9AC0C}" type="presOf" srcId="{DBAA5634-67FD-435F-84A2-B96D28C62B7D}" destId="{51A5C4F8-8675-4811-83F7-60EA3EA0BF46}" srcOrd="0" destOrd="2" presId="urn:microsoft.com/office/officeart/2005/8/layout/hProcess11"/>
    <dgm:cxn modelId="{5487F8C3-21B1-4A77-B8C4-19A42093A601}" srcId="{7586B445-47CE-48B8-8C4E-A23ADF2B1B02}" destId="{83DD01C3-F0FA-4883-94A0-1D2CEFAA8447}" srcOrd="0" destOrd="0" parTransId="{95AE8C57-E9B4-48C6-9DBC-3CE47DC67A9F}" sibTransId="{837D06DB-81D9-485C-B71C-2D083A06F4D9}"/>
    <dgm:cxn modelId="{B2D967C7-7F2D-4C24-9BA2-3A5C9C3F4DCB}" srcId="{16BAE115-0E41-4B0B-9B3F-64B6352AB033}" destId="{94034D25-CE9C-419D-8FCE-988D492FF04B}" srcOrd="0" destOrd="0" parTransId="{1DD7C80F-3084-4E5E-8760-9361F1D919C3}" sibTransId="{B57C0673-31EA-4788-A3BD-D6374C5AD9CE}"/>
    <dgm:cxn modelId="{146842D9-1452-42C6-A859-85DF9EBD3DCB}" srcId="{B32BE603-0F34-465F-9929-BD40BCCABAB0}" destId="{7586B445-47CE-48B8-8C4E-A23ADF2B1B02}" srcOrd="0" destOrd="0" parTransId="{2937663C-A707-4390-A8E8-798EE9559EC2}" sibTransId="{943F49B9-6D9B-40D0-A6DF-3A3A43ED0BEE}"/>
    <dgm:cxn modelId="{BFBC92DC-EE3C-428B-A215-1CFDD4A4E126}" srcId="{6E0CC8B3-C268-4585-94EA-B40F1803F93C}" destId="{F4E2B7BF-F1E0-4FEE-9665-8381DA1C6684}" srcOrd="2" destOrd="0" parTransId="{45DDEA82-619A-4E5D-9D60-54E8579A23F5}" sibTransId="{8175676A-D552-4BA5-AEFA-88F199DE78B6}"/>
    <dgm:cxn modelId="{421626FF-A7A4-49DA-B0AD-20E7053B3D49}" type="presOf" srcId="{21DDAA22-35D3-4DEF-9494-C17CB0F7A024}" destId="{5FC0AE69-4AAE-45BB-B5B6-F0DFBBA2E5F5}" srcOrd="0" destOrd="3"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02CB2CC3-0A60-4182-AB7C-F4D4B32829B7}" type="presParOf" srcId="{7C29544A-5B95-4706-92CC-754F2DA6E449}" destId="{AE3FAA6D-B606-4404-A158-A191149FA1BF}" srcOrd="0" destOrd="0" presId="urn:microsoft.com/office/officeart/2005/8/layout/hProcess11"/>
    <dgm:cxn modelId="{6108E75C-E9A9-4F46-8A02-74D3EF965EE8}" type="presParOf" srcId="{AE3FAA6D-B606-4404-A158-A191149FA1BF}" destId="{51A5C4F8-8675-4811-83F7-60EA3EA0BF46}" srcOrd="0" destOrd="0" presId="urn:microsoft.com/office/officeart/2005/8/layout/hProcess11"/>
    <dgm:cxn modelId="{8819B438-39C2-4458-A100-A51431C34F37}" type="presParOf" srcId="{AE3FAA6D-B606-4404-A158-A191149FA1BF}" destId="{AD92345C-4F0B-4BAB-B138-F6C90BCAB85C}" srcOrd="1" destOrd="0" presId="urn:microsoft.com/office/officeart/2005/8/layout/hProcess11"/>
    <dgm:cxn modelId="{89BA9F9C-215F-4A03-8B8D-1E468CC605D3}" type="presParOf" srcId="{AE3FAA6D-B606-4404-A158-A191149FA1BF}" destId="{62972331-762F-4C34-9C78-974FEA44DF0D}" srcOrd="2" destOrd="0" presId="urn:microsoft.com/office/officeart/2005/8/layout/hProcess11"/>
    <dgm:cxn modelId="{78A90DE9-F57F-4644-BA32-4987A265CF7B}" type="presParOf" srcId="{7C29544A-5B95-4706-92CC-754F2DA6E449}" destId="{BA51E414-5F01-4C16-848A-181C947B6DB6}" srcOrd="1" destOrd="0" presId="urn:microsoft.com/office/officeart/2005/8/layout/hProcess11"/>
    <dgm:cxn modelId="{83920BAD-B338-4775-B95B-56BEB9C1778E}" type="presParOf" srcId="{7C29544A-5B95-4706-92CC-754F2DA6E449}" destId="{A48AB58D-2758-4396-A22A-BF6CC8D59A19}" srcOrd="2" destOrd="0" presId="urn:microsoft.com/office/officeart/2005/8/layout/hProcess11"/>
    <dgm:cxn modelId="{00A89601-D41A-4F3A-A2E9-DBC2182DD0E4}" type="presParOf" srcId="{A48AB58D-2758-4396-A22A-BF6CC8D59A19}" destId="{E104A490-5001-4355-B31E-32793FA7B879}" srcOrd="0" destOrd="0" presId="urn:microsoft.com/office/officeart/2005/8/layout/hProcess11"/>
    <dgm:cxn modelId="{A37E2B2E-4ED5-4525-8DCB-5F1C371C4743}" type="presParOf" srcId="{A48AB58D-2758-4396-A22A-BF6CC8D59A19}" destId="{7E93E160-74FE-4E96-9F2B-7DCC18B0FE52}" srcOrd="1" destOrd="0" presId="urn:microsoft.com/office/officeart/2005/8/layout/hProcess11"/>
    <dgm:cxn modelId="{9EE8F9BA-61C6-4CCF-95B9-A50FB4F63E66}" type="presParOf" srcId="{A48AB58D-2758-4396-A22A-BF6CC8D59A19}" destId="{17C05553-0C8D-41B9-9E6F-5B628910FDCF}" srcOrd="2" destOrd="0" presId="urn:microsoft.com/office/officeart/2005/8/layout/hProcess11"/>
    <dgm:cxn modelId="{F74132B0-3475-43B3-AAB4-91843F3D53CC}" type="presParOf" srcId="{7C29544A-5B95-4706-92CC-754F2DA6E449}" destId="{A9D0AF3F-AD46-4F1D-A7BD-66027DE59CF1}" srcOrd="3" destOrd="0" presId="urn:microsoft.com/office/officeart/2005/8/layout/hProcess11"/>
    <dgm:cxn modelId="{341DBB69-10B7-4D82-96B8-9597C1F91372}" type="presParOf" srcId="{7C29544A-5B95-4706-92CC-754F2DA6E449}" destId="{D3EADF99-F615-4E2E-A94B-6BE8037DAF09}" srcOrd="4" destOrd="0" presId="urn:microsoft.com/office/officeart/2005/8/layout/hProcess11"/>
    <dgm:cxn modelId="{F7CE4FA9-A5C4-42CC-9CD1-8968E329212C}" type="presParOf" srcId="{D3EADF99-F615-4E2E-A94B-6BE8037DAF09}" destId="{A2EE3015-3C96-45E5-AE1A-1B660825A4A6}" srcOrd="0" destOrd="0" presId="urn:microsoft.com/office/officeart/2005/8/layout/hProcess11"/>
    <dgm:cxn modelId="{2755EFE7-555C-4B9B-B9C3-47F9707F2D67}" type="presParOf" srcId="{D3EADF99-F615-4E2E-A94B-6BE8037DAF09}" destId="{2853BE4B-9A25-47F1-8D39-54F4A6DEFDA8}" srcOrd="1" destOrd="0" presId="urn:microsoft.com/office/officeart/2005/8/layout/hProcess11"/>
    <dgm:cxn modelId="{FD880E81-D4E8-4FE5-8947-D3EB0CD8551F}" type="presParOf" srcId="{D3EADF99-F615-4E2E-A94B-6BE8037DAF09}" destId="{A1507DF7-E58B-44B8-B74B-C1337DB9F4D6}" srcOrd="2" destOrd="0" presId="urn:microsoft.com/office/officeart/2005/8/layout/hProcess11"/>
    <dgm:cxn modelId="{C5011558-5FA1-4FE4-8FBE-1A4D2C431EC1}" type="presParOf" srcId="{7C29544A-5B95-4706-92CC-754F2DA6E449}" destId="{C10CEB28-4F12-4EDC-BD1E-376A4E3C0186}" srcOrd="5" destOrd="0" presId="urn:microsoft.com/office/officeart/2005/8/layout/hProcess11"/>
    <dgm:cxn modelId="{8892452B-6E23-468F-93DF-8EDFB6B3A5CD}" type="presParOf" srcId="{7C29544A-5B95-4706-92CC-754F2DA6E449}" destId="{8F111FEE-4688-456C-B670-E16717EAF912}" srcOrd="6" destOrd="0" presId="urn:microsoft.com/office/officeart/2005/8/layout/hProcess11"/>
    <dgm:cxn modelId="{2C7978A1-D16C-41E3-A2C6-9D1B87A52093}" type="presParOf" srcId="{8F111FEE-4688-456C-B670-E16717EAF912}" destId="{5FC0AE69-4AAE-45BB-B5B6-F0DFBBA2E5F5}" srcOrd="0" destOrd="0" presId="urn:microsoft.com/office/officeart/2005/8/layout/hProcess11"/>
    <dgm:cxn modelId="{A4A646BF-C771-48B2-ABE9-9A1BE554BDA9}" type="presParOf" srcId="{8F111FEE-4688-456C-B670-E16717EAF912}" destId="{4A9864E9-2DD2-46D2-AD24-4A25A7410E3A}" srcOrd="1" destOrd="0" presId="urn:microsoft.com/office/officeart/2005/8/layout/hProcess11"/>
    <dgm:cxn modelId="{ECF4DB57-C55E-41D9-9347-1FD6AB6D5123}" type="presParOf" srcId="{8F111FEE-4688-456C-B670-E16717EAF912}" destId="{F2069B60-0E0A-4320-BAAC-FB842DD0E004}"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7586B445-47CE-48B8-8C4E-A23ADF2B1B02}">
      <dgm:prSet phldrT="[Text]"/>
      <dgm:spPr/>
      <dgm:t>
        <a:bodyPr/>
        <a:lstStyle/>
        <a:p>
          <a:r>
            <a:rPr lang="en-GB" b="1" dirty="0"/>
            <a:t>June</a:t>
          </a:r>
        </a:p>
      </dgm:t>
    </dgm:pt>
    <dgm:pt modelId="{2937663C-A707-4390-A8E8-798EE9559EC2}" type="parTrans" cxnId="{146842D9-1452-42C6-A859-85DF9EBD3DCB}">
      <dgm:prSet/>
      <dgm:spPr/>
      <dgm:t>
        <a:bodyPr/>
        <a:lstStyle/>
        <a:p>
          <a:endParaRPr lang="en-GB"/>
        </a:p>
      </dgm:t>
    </dgm:pt>
    <dgm:pt modelId="{943F49B9-6D9B-40D0-A6DF-3A3A43ED0BEE}" type="sibTrans" cxnId="{146842D9-1452-42C6-A859-85DF9EBD3DCB}">
      <dgm:prSet/>
      <dgm:spPr/>
      <dgm:t>
        <a:bodyPr/>
        <a:lstStyle/>
        <a:p>
          <a:endParaRPr lang="en-GB"/>
        </a:p>
      </dgm:t>
    </dgm:pt>
    <dgm:pt modelId="{16BAE115-0E41-4B0B-9B3F-64B6352AB033}">
      <dgm:prSet phldrT="[Text]"/>
      <dgm:spPr/>
      <dgm:t>
        <a:bodyPr/>
        <a:lstStyle/>
        <a:p>
          <a:r>
            <a:rPr lang="en-GB" b="1" dirty="0"/>
            <a:t>July</a:t>
          </a:r>
        </a:p>
      </dgm:t>
    </dgm:pt>
    <dgm:pt modelId="{24F3CF9C-C230-4002-95A3-ECC35217FD08}" type="parTrans" cxnId="{DAE25C6D-6849-4857-8A71-99A48C3C9B2D}">
      <dgm:prSet/>
      <dgm:spPr/>
      <dgm:t>
        <a:bodyPr/>
        <a:lstStyle/>
        <a:p>
          <a:endParaRPr lang="en-GB"/>
        </a:p>
      </dgm:t>
    </dgm:pt>
    <dgm:pt modelId="{DC5504EE-B8EE-4A09-A738-D5D2420FE9CD}" type="sibTrans" cxnId="{DAE25C6D-6849-4857-8A71-99A48C3C9B2D}">
      <dgm:prSet/>
      <dgm:spPr/>
      <dgm:t>
        <a:bodyPr/>
        <a:lstStyle/>
        <a:p>
          <a:endParaRPr lang="en-GB"/>
        </a:p>
      </dgm:t>
    </dgm:pt>
    <dgm:pt modelId="{6E0CC8B3-C268-4585-94EA-B40F1803F93C}">
      <dgm:prSet phldrT="[Text]"/>
      <dgm:spPr/>
      <dgm:t>
        <a:bodyPr/>
        <a:lstStyle/>
        <a:p>
          <a:r>
            <a:rPr lang="en-GB" b="1" dirty="0"/>
            <a:t>August</a:t>
          </a:r>
        </a:p>
      </dgm:t>
    </dgm:pt>
    <dgm:pt modelId="{36DE3DA2-8FE0-4307-AFF9-2A80A6157583}" type="parTrans" cxnId="{3880D6B3-C0C3-490E-85DA-0D0B587C63B9}">
      <dgm:prSet/>
      <dgm:spPr/>
      <dgm:t>
        <a:bodyPr/>
        <a:lstStyle/>
        <a:p>
          <a:endParaRPr lang="en-GB"/>
        </a:p>
      </dgm:t>
    </dgm:pt>
    <dgm:pt modelId="{E716458D-192F-4960-B299-5BD58B5CC41F}" type="sibTrans" cxnId="{3880D6B3-C0C3-490E-85DA-0D0B587C63B9}">
      <dgm:prSet/>
      <dgm:spPr/>
      <dgm:t>
        <a:bodyPr/>
        <a:lstStyle/>
        <a:p>
          <a:endParaRPr lang="en-GB"/>
        </a:p>
      </dgm:t>
    </dgm:pt>
    <dgm:pt modelId="{DC22BE7E-9119-46D9-AE37-867007586AC1}">
      <dgm:prSet phldrT="[Text]"/>
      <dgm:spPr/>
      <dgm:t>
        <a:bodyPr/>
        <a:lstStyle/>
        <a:p>
          <a:r>
            <a:rPr lang="en-GB" b="1" dirty="0"/>
            <a:t>September</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83DD01C3-F0FA-4883-94A0-1D2CEFAA8447}">
      <dgm:prSet phldrT="[Text]"/>
      <dgm:spPr/>
      <dgm:t>
        <a:bodyPr/>
        <a:lstStyle/>
        <a:p>
          <a:r>
            <a:rPr lang="en-GB" dirty="0"/>
            <a:t>None</a:t>
          </a:r>
        </a:p>
      </dgm:t>
    </dgm:pt>
    <dgm:pt modelId="{95AE8C57-E9B4-48C6-9DBC-3CE47DC67A9F}" type="parTrans" cxnId="{5487F8C3-21B1-4A77-B8C4-19A42093A601}">
      <dgm:prSet/>
      <dgm:spPr/>
      <dgm:t>
        <a:bodyPr/>
        <a:lstStyle/>
        <a:p>
          <a:endParaRPr lang="en-GB"/>
        </a:p>
      </dgm:t>
    </dgm:pt>
    <dgm:pt modelId="{837D06DB-81D9-485C-B71C-2D083A06F4D9}" type="sibTrans" cxnId="{5487F8C3-21B1-4A77-B8C4-19A42093A601}">
      <dgm:prSet/>
      <dgm:spPr/>
      <dgm:t>
        <a:bodyPr/>
        <a:lstStyle/>
        <a:p>
          <a:endParaRPr lang="en-GB"/>
        </a:p>
      </dgm:t>
    </dgm:pt>
    <dgm:pt modelId="{94034D25-CE9C-419D-8FCE-988D492FF04B}">
      <dgm:prSet phldrT="[Text]"/>
      <dgm:spPr/>
      <dgm:t>
        <a:bodyPr/>
        <a:lstStyle/>
        <a:p>
          <a:r>
            <a:rPr lang="en-GB" dirty="0"/>
            <a:t>GSR027 – 8 Jul and w/c 27 Jul</a:t>
          </a:r>
        </a:p>
      </dgm:t>
    </dgm:pt>
    <dgm:pt modelId="{1DD7C80F-3084-4E5E-8760-9361F1D919C3}" type="parTrans" cxnId="{B2D967C7-7F2D-4C24-9BA2-3A5C9C3F4DCB}">
      <dgm:prSet/>
      <dgm:spPr/>
      <dgm:t>
        <a:bodyPr/>
        <a:lstStyle/>
        <a:p>
          <a:endParaRPr lang="en-GB"/>
        </a:p>
      </dgm:t>
    </dgm:pt>
    <dgm:pt modelId="{B57C0673-31EA-4788-A3BD-D6374C5AD9CE}" type="sibTrans" cxnId="{B2D967C7-7F2D-4C24-9BA2-3A5C9C3F4DCB}">
      <dgm:prSet/>
      <dgm:spPr/>
      <dgm:t>
        <a:bodyPr/>
        <a:lstStyle/>
        <a:p>
          <a:endParaRPr lang="en-GB"/>
        </a:p>
      </dgm:t>
    </dgm:pt>
    <dgm:pt modelId="{A987AA1C-2A02-4547-805C-84025E217B43}">
      <dgm:prSet phldrT="[Text]"/>
      <dgm:spPr/>
      <dgm:t>
        <a:bodyPr/>
        <a:lstStyle/>
        <a:p>
          <a:r>
            <a:rPr lang="en-GB" dirty="0"/>
            <a:t>GSR027 – w/c 17 Aug</a:t>
          </a:r>
        </a:p>
      </dgm:t>
    </dgm:pt>
    <dgm:pt modelId="{4FB17835-745E-483F-937E-4EEF4CFC9EDA}" type="parTrans" cxnId="{3B10C380-0739-47D4-90DF-54B3386B49A5}">
      <dgm:prSet/>
      <dgm:spPr/>
      <dgm:t>
        <a:bodyPr/>
        <a:lstStyle/>
        <a:p>
          <a:endParaRPr lang="en-GB"/>
        </a:p>
      </dgm:t>
    </dgm:pt>
    <dgm:pt modelId="{FF4B0E1E-0433-4188-8931-CCBD3BB1B23A}" type="sibTrans" cxnId="{3B10C380-0739-47D4-90DF-54B3386B49A5}">
      <dgm:prSet/>
      <dgm:spPr/>
      <dgm:t>
        <a:bodyPr/>
        <a:lstStyle/>
        <a:p>
          <a:endParaRPr lang="en-GB"/>
        </a:p>
      </dgm:t>
    </dgm:pt>
    <dgm:pt modelId="{C724A9FA-CD94-4343-A0F5-3E7A064C3410}">
      <dgm:prSet phldrT="[Text]"/>
      <dgm:spPr/>
      <dgm:t>
        <a:bodyPr/>
        <a:lstStyle/>
        <a:p>
          <a:r>
            <a:rPr lang="en-GB" dirty="0"/>
            <a:t>GSR027 – 8 Sep</a:t>
          </a:r>
        </a:p>
      </dgm:t>
    </dgm:pt>
    <dgm:pt modelId="{E7F73E39-7F2D-4900-A446-52DAC136B927}" type="parTrans" cxnId="{FCE5DC12-B404-4196-B384-149F24DE10E2}">
      <dgm:prSet/>
      <dgm:spPr/>
      <dgm:t>
        <a:bodyPr/>
        <a:lstStyle/>
        <a:p>
          <a:endParaRPr lang="en-GB"/>
        </a:p>
      </dgm:t>
    </dgm:pt>
    <dgm:pt modelId="{0B62D48F-57E5-4292-B1CA-AEAD7816B286}" type="sibTrans" cxnId="{FCE5DC12-B404-4196-B384-149F24DE10E2}">
      <dgm:prSet/>
      <dgm:spPr/>
      <dgm:t>
        <a:bodyPr/>
        <a:lstStyle/>
        <a:p>
          <a:endParaRPr lang="en-GB"/>
        </a:p>
      </dgm:t>
    </dgm:pt>
    <dgm:pt modelId="{5E8CFC23-3BBE-41B7-82C9-5B4A6CACB518}">
      <dgm:prSet phldrT="[Text]"/>
      <dgm:spPr/>
      <dgm:t>
        <a:bodyPr/>
        <a:lstStyle/>
        <a:p>
          <a:endParaRPr lang="en-GB" dirty="0"/>
        </a:p>
      </dgm:t>
    </dgm:pt>
    <dgm:pt modelId="{F3D2ABD1-B810-42C1-B3DE-BC5B7155869F}" type="parTrans" cxnId="{C6A6386F-476D-4633-9F96-F1609E3D5EB7}">
      <dgm:prSet/>
      <dgm:spPr/>
      <dgm:t>
        <a:bodyPr/>
        <a:lstStyle/>
        <a:p>
          <a:endParaRPr lang="en-GB"/>
        </a:p>
      </dgm:t>
    </dgm:pt>
    <dgm:pt modelId="{35404E1C-4839-4BCC-A4A4-2FB0C0C4EC62}" type="sibTrans" cxnId="{C6A6386F-476D-4633-9F96-F1609E3D5EB7}">
      <dgm:prSet/>
      <dgm:spPr/>
      <dgm:t>
        <a:bodyPr/>
        <a:lstStyle/>
        <a:p>
          <a:endParaRPr lang="en-GB"/>
        </a:p>
      </dgm:t>
    </dgm:pt>
    <dgm:pt modelId="{F887C2AE-F8B9-43F0-ADA6-5EFCF00F3C76}">
      <dgm:prSet phldrT="[Text]"/>
      <dgm:spPr/>
      <dgm:t>
        <a:bodyPr/>
        <a:lstStyle/>
        <a:p>
          <a:r>
            <a:rPr lang="en-GB" dirty="0"/>
            <a:t>CM074</a:t>
          </a:r>
        </a:p>
      </dgm:t>
    </dgm:pt>
    <dgm:pt modelId="{9929CADA-DDF2-4138-B5D3-969698B9B1DB}" type="parTrans" cxnId="{9FDF74C7-6BBA-4E75-A77B-F17F964E0C4D}">
      <dgm:prSet/>
      <dgm:spPr/>
      <dgm:t>
        <a:bodyPr/>
        <a:lstStyle/>
        <a:p>
          <a:endParaRPr lang="en-GB"/>
        </a:p>
      </dgm:t>
    </dgm:pt>
    <dgm:pt modelId="{74345A05-D957-417B-989C-FB96FF6010FA}" type="sibTrans" cxnId="{9FDF74C7-6BBA-4E75-A77B-F17F964E0C4D}">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AE3FAA6D-B606-4404-A158-A191149FA1BF}" type="pres">
      <dgm:prSet presAssocID="{7586B445-47CE-48B8-8C4E-A23ADF2B1B02}" presName="compositeA" presStyleCnt="0"/>
      <dgm:spPr/>
    </dgm:pt>
    <dgm:pt modelId="{51A5C4F8-8675-4811-83F7-60EA3EA0BF46}" type="pres">
      <dgm:prSet presAssocID="{7586B445-47CE-48B8-8C4E-A23ADF2B1B02}" presName="textA" presStyleLbl="revTx" presStyleIdx="0" presStyleCnt="4">
        <dgm:presLayoutVars>
          <dgm:bulletEnabled val="1"/>
        </dgm:presLayoutVars>
      </dgm:prSet>
      <dgm:spPr/>
    </dgm:pt>
    <dgm:pt modelId="{AD92345C-4F0B-4BAB-B138-F6C90BCAB85C}" type="pres">
      <dgm:prSet presAssocID="{7586B445-47CE-48B8-8C4E-A23ADF2B1B02}" presName="circleA" presStyleLbl="node1" presStyleIdx="0" presStyleCnt="4"/>
      <dgm:spPr/>
    </dgm:pt>
    <dgm:pt modelId="{62972331-762F-4C34-9C78-974FEA44DF0D}" type="pres">
      <dgm:prSet presAssocID="{7586B445-47CE-48B8-8C4E-A23ADF2B1B02}" presName="spaceA" presStyleCnt="0"/>
      <dgm:spPr/>
    </dgm:pt>
    <dgm:pt modelId="{BA51E414-5F01-4C16-848A-181C947B6DB6}" type="pres">
      <dgm:prSet presAssocID="{943F49B9-6D9B-40D0-A6DF-3A3A43ED0BEE}" presName="space" presStyleCnt="0"/>
      <dgm:spPr/>
    </dgm:pt>
    <dgm:pt modelId="{A48AB58D-2758-4396-A22A-BF6CC8D59A19}" type="pres">
      <dgm:prSet presAssocID="{16BAE115-0E41-4B0B-9B3F-64B6352AB033}" presName="compositeB" presStyleCnt="0"/>
      <dgm:spPr/>
    </dgm:pt>
    <dgm:pt modelId="{E104A490-5001-4355-B31E-32793FA7B879}" type="pres">
      <dgm:prSet presAssocID="{16BAE115-0E41-4B0B-9B3F-64B6352AB033}" presName="textB" presStyleLbl="revTx" presStyleIdx="1" presStyleCnt="4">
        <dgm:presLayoutVars>
          <dgm:bulletEnabled val="1"/>
        </dgm:presLayoutVars>
      </dgm:prSet>
      <dgm:spPr/>
    </dgm:pt>
    <dgm:pt modelId="{7E93E160-74FE-4E96-9F2B-7DCC18B0FE52}" type="pres">
      <dgm:prSet presAssocID="{16BAE115-0E41-4B0B-9B3F-64B6352AB033}" presName="circleB" presStyleLbl="node1" presStyleIdx="1" presStyleCnt="4"/>
      <dgm:spPr/>
    </dgm:pt>
    <dgm:pt modelId="{17C05553-0C8D-41B9-9E6F-5B628910FDCF}" type="pres">
      <dgm:prSet presAssocID="{16BAE115-0E41-4B0B-9B3F-64B6352AB033}" presName="spaceB" presStyleCnt="0"/>
      <dgm:spPr/>
    </dgm:pt>
    <dgm:pt modelId="{A9D0AF3F-AD46-4F1D-A7BD-66027DE59CF1}" type="pres">
      <dgm:prSet presAssocID="{DC5504EE-B8EE-4A09-A738-D5D2420FE9CD}" presName="space" presStyleCnt="0"/>
      <dgm:spPr/>
    </dgm:pt>
    <dgm:pt modelId="{D3EADF99-F615-4E2E-A94B-6BE8037DAF09}" type="pres">
      <dgm:prSet presAssocID="{6E0CC8B3-C268-4585-94EA-B40F1803F93C}" presName="compositeA" presStyleCnt="0"/>
      <dgm:spPr/>
    </dgm:pt>
    <dgm:pt modelId="{A2EE3015-3C96-45E5-AE1A-1B660825A4A6}" type="pres">
      <dgm:prSet presAssocID="{6E0CC8B3-C268-4585-94EA-B40F1803F93C}" presName="textA" presStyleLbl="revTx" presStyleIdx="2" presStyleCnt="4">
        <dgm:presLayoutVars>
          <dgm:bulletEnabled val="1"/>
        </dgm:presLayoutVars>
      </dgm:prSet>
      <dgm:spPr/>
    </dgm:pt>
    <dgm:pt modelId="{2853BE4B-9A25-47F1-8D39-54F4A6DEFDA8}" type="pres">
      <dgm:prSet presAssocID="{6E0CC8B3-C268-4585-94EA-B40F1803F93C}" presName="circleA" presStyleLbl="node1" presStyleIdx="2" presStyleCnt="4"/>
      <dgm:spPr/>
    </dgm:pt>
    <dgm:pt modelId="{A1507DF7-E58B-44B8-B74B-C1337DB9F4D6}" type="pres">
      <dgm:prSet presAssocID="{6E0CC8B3-C268-4585-94EA-B40F1803F93C}" presName="spaceA" presStyleCnt="0"/>
      <dgm:spPr/>
    </dgm:pt>
    <dgm:pt modelId="{C10CEB28-4F12-4EDC-BD1E-376A4E3C0186}" type="pres">
      <dgm:prSet presAssocID="{E716458D-192F-4960-B299-5BD58B5CC41F}" presName="space" presStyleCnt="0"/>
      <dgm:spPr/>
    </dgm:pt>
    <dgm:pt modelId="{8F111FEE-4688-456C-B670-E16717EAF912}" type="pres">
      <dgm:prSet presAssocID="{DC22BE7E-9119-46D9-AE37-867007586AC1}" presName="compositeB" presStyleCnt="0"/>
      <dgm:spPr/>
    </dgm:pt>
    <dgm:pt modelId="{5FC0AE69-4AAE-45BB-B5B6-F0DFBBA2E5F5}" type="pres">
      <dgm:prSet presAssocID="{DC22BE7E-9119-46D9-AE37-867007586AC1}" presName="textB" presStyleLbl="revTx" presStyleIdx="3" presStyleCnt="4">
        <dgm:presLayoutVars>
          <dgm:bulletEnabled val="1"/>
        </dgm:presLayoutVars>
      </dgm:prSet>
      <dgm:spPr/>
    </dgm:pt>
    <dgm:pt modelId="{4A9864E9-2DD2-46D2-AD24-4A25A7410E3A}" type="pres">
      <dgm:prSet presAssocID="{DC22BE7E-9119-46D9-AE37-867007586AC1}" presName="circleB" presStyleLbl="node1" presStyleIdx="3" presStyleCnt="4"/>
      <dgm:spPr/>
    </dgm:pt>
    <dgm:pt modelId="{F2069B60-0E0A-4320-BAAC-FB842DD0E004}" type="pres">
      <dgm:prSet presAssocID="{DC22BE7E-9119-46D9-AE37-867007586AC1}" presName="spaceB" presStyleCnt="0"/>
      <dgm:spPr/>
    </dgm:pt>
  </dgm:ptLst>
  <dgm:cxnLst>
    <dgm:cxn modelId="{59F5BD11-BC59-4205-95B5-5D478FE689E9}" type="presOf" srcId="{5E8CFC23-3BBE-41B7-82C9-5B4A6CACB518}" destId="{5FC0AE69-4AAE-45BB-B5B6-F0DFBBA2E5F5}" srcOrd="0" destOrd="2" presId="urn:microsoft.com/office/officeart/2005/8/layout/hProcess11"/>
    <dgm:cxn modelId="{FCE5DC12-B404-4196-B384-149F24DE10E2}" srcId="{DC22BE7E-9119-46D9-AE37-867007586AC1}" destId="{C724A9FA-CD94-4343-A0F5-3E7A064C3410}" srcOrd="0" destOrd="0" parTransId="{E7F73E39-7F2D-4900-A446-52DAC136B927}" sibTransId="{0B62D48F-57E5-4292-B1CA-AEAD7816B286}"/>
    <dgm:cxn modelId="{E0645B1D-BEDF-4C94-B174-67D687067036}" type="presOf" srcId="{F887C2AE-F8B9-43F0-ADA6-5EFCF00F3C76}" destId="{A2EE3015-3C96-45E5-AE1A-1B660825A4A6}" srcOrd="0" destOrd="2" presId="urn:microsoft.com/office/officeart/2005/8/layout/hProcess11"/>
    <dgm:cxn modelId="{FD51831D-2412-40BF-88E4-987F329E796E}" type="presOf" srcId="{94034D25-CE9C-419D-8FCE-988D492FF04B}" destId="{E104A490-5001-4355-B31E-32793FA7B879}" srcOrd="0" destOrd="1" presId="urn:microsoft.com/office/officeart/2005/8/layout/hProcess11"/>
    <dgm:cxn modelId="{5BE72C24-6285-47F3-9A22-09ABF5873AA1}" type="presOf" srcId="{6E0CC8B3-C268-4585-94EA-B40F1803F93C}" destId="{A2EE3015-3C96-45E5-AE1A-1B660825A4A6}" srcOrd="0" destOrd="0" presId="urn:microsoft.com/office/officeart/2005/8/layout/hProcess11"/>
    <dgm:cxn modelId="{4F50F45C-EBDC-465F-B133-9AD2EC5A3B77}" type="presOf" srcId="{83DD01C3-F0FA-4883-94A0-1D2CEFAA8447}" destId="{51A5C4F8-8675-4811-83F7-60EA3EA0BF46}" srcOrd="0" destOrd="1" presId="urn:microsoft.com/office/officeart/2005/8/layout/hProcess11"/>
    <dgm:cxn modelId="{FEBD9D66-AFE9-4B49-89F5-D911C7DD2D65}" type="presOf" srcId="{16BAE115-0E41-4B0B-9B3F-64B6352AB033}" destId="{E104A490-5001-4355-B31E-32793FA7B879}" srcOrd="0" destOrd="0" presId="urn:microsoft.com/office/officeart/2005/8/layout/hProcess11"/>
    <dgm:cxn modelId="{DAE25C6D-6849-4857-8A71-99A48C3C9B2D}" srcId="{B32BE603-0F34-465F-9929-BD40BCCABAB0}" destId="{16BAE115-0E41-4B0B-9B3F-64B6352AB033}" srcOrd="1" destOrd="0" parTransId="{24F3CF9C-C230-4002-95A3-ECC35217FD08}" sibTransId="{DC5504EE-B8EE-4A09-A738-D5D2420FE9CD}"/>
    <dgm:cxn modelId="{C6A6386F-476D-4633-9F96-F1609E3D5EB7}" srcId="{DC22BE7E-9119-46D9-AE37-867007586AC1}" destId="{5E8CFC23-3BBE-41B7-82C9-5B4A6CACB518}" srcOrd="1" destOrd="0" parTransId="{F3D2ABD1-B810-42C1-B3DE-BC5B7155869F}" sibTransId="{35404E1C-4839-4BCC-A4A4-2FB0C0C4EC62}"/>
    <dgm:cxn modelId="{C2C14A5A-D00F-4A39-89B3-242C93E05919}" type="presOf" srcId="{7586B445-47CE-48B8-8C4E-A23ADF2B1B02}" destId="{51A5C4F8-8675-4811-83F7-60EA3EA0BF46}" srcOrd="0" destOrd="0" presId="urn:microsoft.com/office/officeart/2005/8/layout/hProcess11"/>
    <dgm:cxn modelId="{3B10C380-0739-47D4-90DF-54B3386B49A5}" srcId="{6E0CC8B3-C268-4585-94EA-B40F1803F93C}" destId="{A987AA1C-2A02-4547-805C-84025E217B43}" srcOrd="0" destOrd="0" parTransId="{4FB17835-745E-483F-937E-4EEF4CFC9EDA}" sibTransId="{FF4B0E1E-0433-4188-8931-CCBD3BB1B23A}"/>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3" destOrd="0" parTransId="{6372815E-70CC-4436-BC79-91DD34FE13C1}" sibTransId="{06D3B42F-10C3-42C5-B5ED-D6445FF61F2B}"/>
    <dgm:cxn modelId="{8AA53294-5181-41B5-8453-A8687AA6F609}" type="presOf" srcId="{C724A9FA-CD94-4343-A0F5-3E7A064C3410}" destId="{5FC0AE69-4AAE-45BB-B5B6-F0DFBBA2E5F5}" srcOrd="0" destOrd="1" presId="urn:microsoft.com/office/officeart/2005/8/layout/hProcess11"/>
    <dgm:cxn modelId="{F48E7395-B53C-4B6E-8C34-66208422E066}" type="presOf" srcId="{DC22BE7E-9119-46D9-AE37-867007586AC1}" destId="{5FC0AE69-4AAE-45BB-B5B6-F0DFBBA2E5F5}" srcOrd="0" destOrd="0" presId="urn:microsoft.com/office/officeart/2005/8/layout/hProcess11"/>
    <dgm:cxn modelId="{3935DD9D-2141-4622-BDC9-8B536AD131EE}" type="presOf" srcId="{A987AA1C-2A02-4547-805C-84025E217B43}" destId="{A2EE3015-3C96-45E5-AE1A-1B660825A4A6}" srcOrd="0" destOrd="1" presId="urn:microsoft.com/office/officeart/2005/8/layout/hProcess11"/>
    <dgm:cxn modelId="{3880D6B3-C0C3-490E-85DA-0D0B587C63B9}" srcId="{B32BE603-0F34-465F-9929-BD40BCCABAB0}" destId="{6E0CC8B3-C268-4585-94EA-B40F1803F93C}" srcOrd="2" destOrd="0" parTransId="{36DE3DA2-8FE0-4307-AFF9-2A80A6157583}" sibTransId="{E716458D-192F-4960-B299-5BD58B5CC41F}"/>
    <dgm:cxn modelId="{5487F8C3-21B1-4A77-B8C4-19A42093A601}" srcId="{7586B445-47CE-48B8-8C4E-A23ADF2B1B02}" destId="{83DD01C3-F0FA-4883-94A0-1D2CEFAA8447}" srcOrd="0" destOrd="0" parTransId="{95AE8C57-E9B4-48C6-9DBC-3CE47DC67A9F}" sibTransId="{837D06DB-81D9-485C-B71C-2D083A06F4D9}"/>
    <dgm:cxn modelId="{B2D967C7-7F2D-4C24-9BA2-3A5C9C3F4DCB}" srcId="{16BAE115-0E41-4B0B-9B3F-64B6352AB033}" destId="{94034D25-CE9C-419D-8FCE-988D492FF04B}" srcOrd="0" destOrd="0" parTransId="{1DD7C80F-3084-4E5E-8760-9361F1D919C3}" sibTransId="{B57C0673-31EA-4788-A3BD-D6374C5AD9CE}"/>
    <dgm:cxn modelId="{9FDF74C7-6BBA-4E75-A77B-F17F964E0C4D}" srcId="{6E0CC8B3-C268-4585-94EA-B40F1803F93C}" destId="{F887C2AE-F8B9-43F0-ADA6-5EFCF00F3C76}" srcOrd="1" destOrd="0" parTransId="{9929CADA-DDF2-4138-B5D3-969698B9B1DB}" sibTransId="{74345A05-D957-417B-989C-FB96FF6010FA}"/>
    <dgm:cxn modelId="{146842D9-1452-42C6-A859-85DF9EBD3DCB}" srcId="{B32BE603-0F34-465F-9929-BD40BCCABAB0}" destId="{7586B445-47CE-48B8-8C4E-A23ADF2B1B02}" srcOrd="0" destOrd="0" parTransId="{2937663C-A707-4390-A8E8-798EE9559EC2}" sibTransId="{943F49B9-6D9B-40D0-A6DF-3A3A43ED0BEE}"/>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02CB2CC3-0A60-4182-AB7C-F4D4B32829B7}" type="presParOf" srcId="{7C29544A-5B95-4706-92CC-754F2DA6E449}" destId="{AE3FAA6D-B606-4404-A158-A191149FA1BF}" srcOrd="0" destOrd="0" presId="urn:microsoft.com/office/officeart/2005/8/layout/hProcess11"/>
    <dgm:cxn modelId="{6108E75C-E9A9-4F46-8A02-74D3EF965EE8}" type="presParOf" srcId="{AE3FAA6D-B606-4404-A158-A191149FA1BF}" destId="{51A5C4F8-8675-4811-83F7-60EA3EA0BF46}" srcOrd="0" destOrd="0" presId="urn:microsoft.com/office/officeart/2005/8/layout/hProcess11"/>
    <dgm:cxn modelId="{8819B438-39C2-4458-A100-A51431C34F37}" type="presParOf" srcId="{AE3FAA6D-B606-4404-A158-A191149FA1BF}" destId="{AD92345C-4F0B-4BAB-B138-F6C90BCAB85C}" srcOrd="1" destOrd="0" presId="urn:microsoft.com/office/officeart/2005/8/layout/hProcess11"/>
    <dgm:cxn modelId="{89BA9F9C-215F-4A03-8B8D-1E468CC605D3}" type="presParOf" srcId="{AE3FAA6D-B606-4404-A158-A191149FA1BF}" destId="{62972331-762F-4C34-9C78-974FEA44DF0D}" srcOrd="2" destOrd="0" presId="urn:microsoft.com/office/officeart/2005/8/layout/hProcess11"/>
    <dgm:cxn modelId="{78A90DE9-F57F-4644-BA32-4987A265CF7B}" type="presParOf" srcId="{7C29544A-5B95-4706-92CC-754F2DA6E449}" destId="{BA51E414-5F01-4C16-848A-181C947B6DB6}" srcOrd="1" destOrd="0" presId="urn:microsoft.com/office/officeart/2005/8/layout/hProcess11"/>
    <dgm:cxn modelId="{83920BAD-B338-4775-B95B-56BEB9C1778E}" type="presParOf" srcId="{7C29544A-5B95-4706-92CC-754F2DA6E449}" destId="{A48AB58D-2758-4396-A22A-BF6CC8D59A19}" srcOrd="2" destOrd="0" presId="urn:microsoft.com/office/officeart/2005/8/layout/hProcess11"/>
    <dgm:cxn modelId="{00A89601-D41A-4F3A-A2E9-DBC2182DD0E4}" type="presParOf" srcId="{A48AB58D-2758-4396-A22A-BF6CC8D59A19}" destId="{E104A490-5001-4355-B31E-32793FA7B879}" srcOrd="0" destOrd="0" presId="urn:microsoft.com/office/officeart/2005/8/layout/hProcess11"/>
    <dgm:cxn modelId="{A37E2B2E-4ED5-4525-8DCB-5F1C371C4743}" type="presParOf" srcId="{A48AB58D-2758-4396-A22A-BF6CC8D59A19}" destId="{7E93E160-74FE-4E96-9F2B-7DCC18B0FE52}" srcOrd="1" destOrd="0" presId="urn:microsoft.com/office/officeart/2005/8/layout/hProcess11"/>
    <dgm:cxn modelId="{9EE8F9BA-61C6-4CCF-95B9-A50FB4F63E66}" type="presParOf" srcId="{A48AB58D-2758-4396-A22A-BF6CC8D59A19}" destId="{17C05553-0C8D-41B9-9E6F-5B628910FDCF}" srcOrd="2" destOrd="0" presId="urn:microsoft.com/office/officeart/2005/8/layout/hProcess11"/>
    <dgm:cxn modelId="{F74132B0-3475-43B3-AAB4-91843F3D53CC}" type="presParOf" srcId="{7C29544A-5B95-4706-92CC-754F2DA6E449}" destId="{A9D0AF3F-AD46-4F1D-A7BD-66027DE59CF1}" srcOrd="3" destOrd="0" presId="urn:microsoft.com/office/officeart/2005/8/layout/hProcess11"/>
    <dgm:cxn modelId="{341DBB69-10B7-4D82-96B8-9597C1F91372}" type="presParOf" srcId="{7C29544A-5B95-4706-92CC-754F2DA6E449}" destId="{D3EADF99-F615-4E2E-A94B-6BE8037DAF09}" srcOrd="4" destOrd="0" presId="urn:microsoft.com/office/officeart/2005/8/layout/hProcess11"/>
    <dgm:cxn modelId="{F7CE4FA9-A5C4-42CC-9CD1-8968E329212C}" type="presParOf" srcId="{D3EADF99-F615-4E2E-A94B-6BE8037DAF09}" destId="{A2EE3015-3C96-45E5-AE1A-1B660825A4A6}" srcOrd="0" destOrd="0" presId="urn:microsoft.com/office/officeart/2005/8/layout/hProcess11"/>
    <dgm:cxn modelId="{2755EFE7-555C-4B9B-B9C3-47F9707F2D67}" type="presParOf" srcId="{D3EADF99-F615-4E2E-A94B-6BE8037DAF09}" destId="{2853BE4B-9A25-47F1-8D39-54F4A6DEFDA8}" srcOrd="1" destOrd="0" presId="urn:microsoft.com/office/officeart/2005/8/layout/hProcess11"/>
    <dgm:cxn modelId="{FD880E81-D4E8-4FE5-8947-D3EB0CD8551F}" type="presParOf" srcId="{D3EADF99-F615-4E2E-A94B-6BE8037DAF09}" destId="{A1507DF7-E58B-44B8-B74B-C1337DB9F4D6}" srcOrd="2" destOrd="0" presId="urn:microsoft.com/office/officeart/2005/8/layout/hProcess11"/>
    <dgm:cxn modelId="{C5011558-5FA1-4FE4-8FBE-1A4D2C431EC1}" type="presParOf" srcId="{7C29544A-5B95-4706-92CC-754F2DA6E449}" destId="{C10CEB28-4F12-4EDC-BD1E-376A4E3C0186}" srcOrd="5" destOrd="0" presId="urn:microsoft.com/office/officeart/2005/8/layout/hProcess11"/>
    <dgm:cxn modelId="{8892452B-6E23-468F-93DF-8EDFB6B3A5CD}" type="presParOf" srcId="{7C29544A-5B95-4706-92CC-754F2DA6E449}" destId="{8F111FEE-4688-456C-B670-E16717EAF912}" srcOrd="6" destOrd="0" presId="urn:microsoft.com/office/officeart/2005/8/layout/hProcess11"/>
    <dgm:cxn modelId="{2C7978A1-D16C-41E3-A2C6-9D1B87A52093}" type="presParOf" srcId="{8F111FEE-4688-456C-B670-E16717EAF912}" destId="{5FC0AE69-4AAE-45BB-B5B6-F0DFBBA2E5F5}" srcOrd="0" destOrd="0" presId="urn:microsoft.com/office/officeart/2005/8/layout/hProcess11"/>
    <dgm:cxn modelId="{A4A646BF-C771-48B2-ABE9-9A1BE554BDA9}" type="presParOf" srcId="{8F111FEE-4688-456C-B670-E16717EAF912}" destId="{4A9864E9-2DD2-46D2-AD24-4A25A7410E3A}" srcOrd="1" destOrd="0" presId="urn:microsoft.com/office/officeart/2005/8/layout/hProcess11"/>
    <dgm:cxn modelId="{ECF4DB57-C55E-41D9-9347-1FD6AB6D5123}" type="presParOf" srcId="{8F111FEE-4688-456C-B670-E16717EAF912}" destId="{F2069B60-0E0A-4320-BAAC-FB842DD0E004}"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5E28F7B-E39D-45D4-BEFF-5472D8644F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C5E26D28-345D-4BB5-A8A7-531346A27035}">
      <dgm:prSet/>
      <dgm:spPr/>
      <dgm:t>
        <a:bodyPr/>
        <a:lstStyle/>
        <a:p>
          <a:pPr algn="just"/>
          <a:r>
            <a:rPr lang="en-GB" b="1" i="0" dirty="0"/>
            <a:t>CMP317/327:</a:t>
          </a:r>
          <a:r>
            <a:rPr lang="en-GB" b="0" i="0" dirty="0"/>
            <a:t> </a:t>
          </a:r>
          <a:r>
            <a:rPr lang="en-GB" dirty="0"/>
            <a:t>Agree that Workgroup has met its Terms of Reference and this can proceed to Code Administrator Consultation </a:t>
          </a:r>
        </a:p>
      </dgm:t>
    </dgm:pt>
    <dgm:pt modelId="{ED700950-EC93-43A2-A8A6-F24D29A24E94}" type="parTrans" cxnId="{EF956A8F-70F9-4585-81FB-0B430DF96654}">
      <dgm:prSet/>
      <dgm:spPr/>
      <dgm:t>
        <a:bodyPr/>
        <a:lstStyle/>
        <a:p>
          <a:endParaRPr lang="en-GB"/>
        </a:p>
      </dgm:t>
    </dgm:pt>
    <dgm:pt modelId="{B7FCAA1B-706C-461F-A9D5-D40D95B5A83F}" type="sibTrans" cxnId="{EF956A8F-70F9-4585-81FB-0B430DF96654}">
      <dgm:prSet/>
      <dgm:spPr/>
      <dgm:t>
        <a:bodyPr/>
        <a:lstStyle/>
        <a:p>
          <a:endParaRPr lang="en-GB"/>
        </a:p>
      </dgm:t>
    </dgm:pt>
    <dgm:pt modelId="{1734F7BF-7817-40D9-AF26-941792E78DE0}">
      <dgm:prSet/>
      <dgm:spPr/>
      <dgm:t>
        <a:bodyPr/>
        <a:lstStyle/>
        <a:p>
          <a:pPr algn="just"/>
          <a:r>
            <a:rPr lang="en-GB" b="1" i="0" dirty="0"/>
            <a:t>CMP335/336 and CMP343/340</a:t>
          </a:r>
          <a:r>
            <a:rPr lang="en-GB" b="0" i="0" dirty="0"/>
            <a:t>:  Note that Workgroup Report will be presented to normal August Panel (rather than special Panel in August); and that Draft Final Modification Report will be presented to a Special Panel in October (rather than normal Panel in September)</a:t>
          </a:r>
          <a:endParaRPr lang="en-GB" dirty="0"/>
        </a:p>
      </dgm:t>
    </dgm:pt>
    <dgm:pt modelId="{8F3AB398-BB48-4655-A62F-B2AAF3EFAAFA}" type="parTrans" cxnId="{8CA5ADD1-EC4C-4C23-AD7B-C2F057A22D09}">
      <dgm:prSet/>
      <dgm:spPr/>
      <dgm:t>
        <a:bodyPr/>
        <a:lstStyle/>
        <a:p>
          <a:endParaRPr lang="en-GB"/>
        </a:p>
      </dgm:t>
    </dgm:pt>
    <dgm:pt modelId="{1B0AA0F4-4BBF-455E-A407-8D4C0BD4D559}" type="sibTrans" cxnId="{8CA5ADD1-EC4C-4C23-AD7B-C2F057A22D09}">
      <dgm:prSet/>
      <dgm:spPr/>
      <dgm:t>
        <a:bodyPr/>
        <a:lstStyle/>
        <a:p>
          <a:endParaRPr lang="en-GB"/>
        </a:p>
      </dgm:t>
    </dgm:pt>
    <dgm:pt modelId="{C1E880C0-6FD6-43E9-BE4C-B49540C6A90C}">
      <dgm:prSet/>
      <dgm:spPr/>
      <dgm:t>
        <a:bodyPr/>
        <a:lstStyle/>
        <a:p>
          <a:pPr algn="just"/>
          <a:r>
            <a:rPr lang="en-GB" b="1" dirty="0"/>
            <a:t>CMP339: </a:t>
          </a:r>
          <a:r>
            <a:rPr lang="en-GB" dirty="0"/>
            <a:t>Agree that Workgroup has met its Terms of Reference and this can proceed to Code Administrator Consultation </a:t>
          </a:r>
          <a:endParaRPr lang="en-GB" b="1" dirty="0"/>
        </a:p>
      </dgm:t>
    </dgm:pt>
    <dgm:pt modelId="{C7074DE9-5559-4377-91F3-C6A99997455B}" type="parTrans" cxnId="{C0CFBA03-AF21-4BF1-8652-238783C720F1}">
      <dgm:prSet/>
      <dgm:spPr/>
      <dgm:t>
        <a:bodyPr/>
        <a:lstStyle/>
        <a:p>
          <a:endParaRPr lang="en-GB"/>
        </a:p>
      </dgm:t>
    </dgm:pt>
    <dgm:pt modelId="{C4DF8E90-C4B6-4156-B829-6A6A14B40008}" type="sibTrans" cxnId="{C0CFBA03-AF21-4BF1-8652-238783C720F1}">
      <dgm:prSet/>
      <dgm:spPr/>
      <dgm:t>
        <a:bodyPr/>
        <a:lstStyle/>
        <a:p>
          <a:endParaRPr lang="en-GB"/>
        </a:p>
      </dgm:t>
    </dgm:pt>
    <dgm:pt modelId="{6F199B4C-965C-4450-8003-367E8E214B62}" type="pres">
      <dgm:prSet presAssocID="{E5E28F7B-E39D-45D4-BEFF-5472D8644F49}" presName="linear" presStyleCnt="0">
        <dgm:presLayoutVars>
          <dgm:animLvl val="lvl"/>
          <dgm:resizeHandles val="exact"/>
        </dgm:presLayoutVars>
      </dgm:prSet>
      <dgm:spPr/>
    </dgm:pt>
    <dgm:pt modelId="{1A90C4A6-0B83-4E27-BAAE-16C209007238}" type="pres">
      <dgm:prSet presAssocID="{C5E26D28-345D-4BB5-A8A7-531346A27035}" presName="parentText" presStyleLbl="node1" presStyleIdx="0" presStyleCnt="3" custLinFactNeighborY="-57737">
        <dgm:presLayoutVars>
          <dgm:chMax val="0"/>
          <dgm:bulletEnabled val="1"/>
        </dgm:presLayoutVars>
      </dgm:prSet>
      <dgm:spPr/>
    </dgm:pt>
    <dgm:pt modelId="{662EEC4C-D99A-4622-9374-9263CD675415}" type="pres">
      <dgm:prSet presAssocID="{B7FCAA1B-706C-461F-A9D5-D40D95B5A83F}" presName="spacer" presStyleCnt="0"/>
      <dgm:spPr/>
    </dgm:pt>
    <dgm:pt modelId="{68326A4F-960E-4961-8127-6973B7C11DAA}" type="pres">
      <dgm:prSet presAssocID="{1734F7BF-7817-40D9-AF26-941792E78DE0}" presName="parentText" presStyleLbl="node1" presStyleIdx="1" presStyleCnt="3">
        <dgm:presLayoutVars>
          <dgm:chMax val="0"/>
          <dgm:bulletEnabled val="1"/>
        </dgm:presLayoutVars>
      </dgm:prSet>
      <dgm:spPr/>
    </dgm:pt>
    <dgm:pt modelId="{53F8234B-9802-4421-9110-7F08760C3193}" type="pres">
      <dgm:prSet presAssocID="{1B0AA0F4-4BBF-455E-A407-8D4C0BD4D559}" presName="spacer" presStyleCnt="0"/>
      <dgm:spPr/>
    </dgm:pt>
    <dgm:pt modelId="{46582A2E-7A01-4E02-8AAF-6CC2CCF2A0E5}" type="pres">
      <dgm:prSet presAssocID="{C1E880C0-6FD6-43E9-BE4C-B49540C6A90C}" presName="parentText" presStyleLbl="node1" presStyleIdx="2" presStyleCnt="3">
        <dgm:presLayoutVars>
          <dgm:chMax val="0"/>
          <dgm:bulletEnabled val="1"/>
        </dgm:presLayoutVars>
      </dgm:prSet>
      <dgm:spPr/>
    </dgm:pt>
  </dgm:ptLst>
  <dgm:cxnLst>
    <dgm:cxn modelId="{C0CFBA03-AF21-4BF1-8652-238783C720F1}" srcId="{E5E28F7B-E39D-45D4-BEFF-5472D8644F49}" destId="{C1E880C0-6FD6-43E9-BE4C-B49540C6A90C}" srcOrd="2" destOrd="0" parTransId="{C7074DE9-5559-4377-91F3-C6A99997455B}" sibTransId="{C4DF8E90-C4B6-4156-B829-6A6A14B40008}"/>
    <dgm:cxn modelId="{D6366162-BBC0-4BB2-9C5B-5B076DEA962E}" type="presOf" srcId="{1734F7BF-7817-40D9-AF26-941792E78DE0}" destId="{68326A4F-960E-4961-8127-6973B7C11DAA}" srcOrd="0" destOrd="0" presId="urn:microsoft.com/office/officeart/2005/8/layout/vList2"/>
    <dgm:cxn modelId="{EF956A8F-70F9-4585-81FB-0B430DF96654}" srcId="{E5E28F7B-E39D-45D4-BEFF-5472D8644F49}" destId="{C5E26D28-345D-4BB5-A8A7-531346A27035}" srcOrd="0" destOrd="0" parTransId="{ED700950-EC93-43A2-A8A6-F24D29A24E94}" sibTransId="{B7FCAA1B-706C-461F-A9D5-D40D95B5A83F}"/>
    <dgm:cxn modelId="{A0C483AD-698F-422B-A239-1E42BDC4C0E9}" type="presOf" srcId="{C5E26D28-345D-4BB5-A8A7-531346A27035}" destId="{1A90C4A6-0B83-4E27-BAAE-16C209007238}" srcOrd="0" destOrd="0" presId="urn:microsoft.com/office/officeart/2005/8/layout/vList2"/>
    <dgm:cxn modelId="{37AF20BB-24A0-4927-A46D-2B334DE444AD}" type="presOf" srcId="{C1E880C0-6FD6-43E9-BE4C-B49540C6A90C}" destId="{46582A2E-7A01-4E02-8AAF-6CC2CCF2A0E5}" srcOrd="0" destOrd="0" presId="urn:microsoft.com/office/officeart/2005/8/layout/vList2"/>
    <dgm:cxn modelId="{8CA5ADD1-EC4C-4C23-AD7B-C2F057A22D09}" srcId="{E5E28F7B-E39D-45D4-BEFF-5472D8644F49}" destId="{1734F7BF-7817-40D9-AF26-941792E78DE0}" srcOrd="1" destOrd="0" parTransId="{8F3AB398-BB48-4655-A62F-B2AAF3EFAAFA}" sibTransId="{1B0AA0F4-4BBF-455E-A407-8D4C0BD4D559}"/>
    <dgm:cxn modelId="{B87499EE-939C-4188-9317-0519D97C9AE8}" type="presOf" srcId="{E5E28F7B-E39D-45D4-BEFF-5472D8644F49}" destId="{6F199B4C-965C-4450-8003-367E8E214B62}" srcOrd="0" destOrd="0" presId="urn:microsoft.com/office/officeart/2005/8/layout/vList2"/>
    <dgm:cxn modelId="{2195358A-813C-46A5-8672-0683CCB81D98}" type="presParOf" srcId="{6F199B4C-965C-4450-8003-367E8E214B62}" destId="{1A90C4A6-0B83-4E27-BAAE-16C209007238}" srcOrd="0" destOrd="0" presId="urn:microsoft.com/office/officeart/2005/8/layout/vList2"/>
    <dgm:cxn modelId="{3EE24584-7637-436C-A085-1E7942B49CCD}" type="presParOf" srcId="{6F199B4C-965C-4450-8003-367E8E214B62}" destId="{662EEC4C-D99A-4622-9374-9263CD675415}" srcOrd="1" destOrd="0" presId="urn:microsoft.com/office/officeart/2005/8/layout/vList2"/>
    <dgm:cxn modelId="{538BBD82-64B1-48D0-8943-EF8E3A3FFBC7}" type="presParOf" srcId="{6F199B4C-965C-4450-8003-367E8E214B62}" destId="{68326A4F-960E-4961-8127-6973B7C11DAA}" srcOrd="2" destOrd="0" presId="urn:microsoft.com/office/officeart/2005/8/layout/vList2"/>
    <dgm:cxn modelId="{14D29A22-F1F8-4D3F-ACC6-F0F1EFEE3FAA}" type="presParOf" srcId="{6F199B4C-965C-4450-8003-367E8E214B62}" destId="{53F8234B-9802-4421-9110-7F08760C3193}" srcOrd="3" destOrd="0" presId="urn:microsoft.com/office/officeart/2005/8/layout/vList2"/>
    <dgm:cxn modelId="{0DC273A6-E9AE-4F26-9660-2F9AA9DD4E09}" type="presParOf" srcId="{6F199B4C-965C-4450-8003-367E8E214B62}" destId="{46582A2E-7A01-4E02-8AAF-6CC2CCF2A0E5}"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5E28F7B-E39D-45D4-BEFF-5472D8644F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6A469677-9309-489F-A9F9-7696DA0BCED2}">
      <dgm:prSet/>
      <dgm:spPr/>
      <dgm:t>
        <a:bodyPr/>
        <a:lstStyle/>
        <a:p>
          <a:r>
            <a:rPr lang="en-GB" b="0" dirty="0"/>
            <a:t>Panel to review Prioritisation Stack, notably agreeing the priority order for the Tranche 2 and Tranche 3 Modifications</a:t>
          </a:r>
          <a:endParaRPr lang="en-GB" b="0" i="1" dirty="0"/>
        </a:p>
      </dgm:t>
    </dgm:pt>
    <dgm:pt modelId="{77211320-7C55-42D8-B56C-623D1C72F260}" type="parTrans" cxnId="{B0088DAC-C555-4E57-B28D-37C6533D0808}">
      <dgm:prSet/>
      <dgm:spPr/>
      <dgm:t>
        <a:bodyPr/>
        <a:lstStyle/>
        <a:p>
          <a:endParaRPr lang="en-GB"/>
        </a:p>
      </dgm:t>
    </dgm:pt>
    <dgm:pt modelId="{4FC0084A-E0F3-40EA-8F49-5EA8DD7FE9D6}" type="sibTrans" cxnId="{B0088DAC-C555-4E57-B28D-37C6533D0808}">
      <dgm:prSet/>
      <dgm:spPr/>
      <dgm:t>
        <a:bodyPr/>
        <a:lstStyle/>
        <a:p>
          <a:endParaRPr lang="en-GB"/>
        </a:p>
      </dgm:t>
    </dgm:pt>
    <dgm:pt modelId="{DCEF3A62-1020-4BA3-9F2E-6A6E9F3EC2BE}">
      <dgm:prSet/>
      <dgm:spPr/>
      <dgm:t>
        <a:bodyPr/>
        <a:lstStyle/>
        <a:p>
          <a:r>
            <a:rPr lang="en-GB" dirty="0"/>
            <a:t>Panel to agree where any New Modifications that need a Workgroup are placed in the Prioritisation Stack</a:t>
          </a:r>
        </a:p>
      </dgm:t>
    </dgm:pt>
    <dgm:pt modelId="{38C968EB-D05D-42C5-84E7-26A610E5DCA5}" type="parTrans" cxnId="{4ACC954D-A9F7-4758-8F68-24A264D7B26E}">
      <dgm:prSet/>
      <dgm:spPr/>
      <dgm:t>
        <a:bodyPr/>
        <a:lstStyle/>
        <a:p>
          <a:endParaRPr lang="en-GB"/>
        </a:p>
      </dgm:t>
    </dgm:pt>
    <dgm:pt modelId="{C26E439E-1616-4C03-AF03-B1002D163E91}" type="sibTrans" cxnId="{4ACC954D-A9F7-4758-8F68-24A264D7B26E}">
      <dgm:prSet/>
      <dgm:spPr/>
      <dgm:t>
        <a:bodyPr/>
        <a:lstStyle/>
        <a:p>
          <a:endParaRPr lang="en-GB"/>
        </a:p>
      </dgm:t>
    </dgm:pt>
    <dgm:pt modelId="{6F199B4C-965C-4450-8003-367E8E214B62}" type="pres">
      <dgm:prSet presAssocID="{E5E28F7B-E39D-45D4-BEFF-5472D8644F49}" presName="linear" presStyleCnt="0">
        <dgm:presLayoutVars>
          <dgm:animLvl val="lvl"/>
          <dgm:resizeHandles val="exact"/>
        </dgm:presLayoutVars>
      </dgm:prSet>
      <dgm:spPr/>
    </dgm:pt>
    <dgm:pt modelId="{FB603CA9-12AD-4B46-A2B1-1AC1748FC6E7}" type="pres">
      <dgm:prSet presAssocID="{DCEF3A62-1020-4BA3-9F2E-6A6E9F3EC2BE}" presName="parentText" presStyleLbl="node1" presStyleIdx="0" presStyleCnt="2">
        <dgm:presLayoutVars>
          <dgm:chMax val="0"/>
          <dgm:bulletEnabled val="1"/>
        </dgm:presLayoutVars>
      </dgm:prSet>
      <dgm:spPr/>
    </dgm:pt>
    <dgm:pt modelId="{91600B1A-D0BC-41F1-A9D7-75571BCA387C}" type="pres">
      <dgm:prSet presAssocID="{C26E439E-1616-4C03-AF03-B1002D163E91}" presName="spacer" presStyleCnt="0"/>
      <dgm:spPr/>
    </dgm:pt>
    <dgm:pt modelId="{AF65CA45-ABA0-4B96-AEE1-44F997F3115D}" type="pres">
      <dgm:prSet presAssocID="{6A469677-9309-489F-A9F9-7696DA0BCED2}" presName="parentText" presStyleLbl="node1" presStyleIdx="1" presStyleCnt="2">
        <dgm:presLayoutVars>
          <dgm:chMax val="0"/>
          <dgm:bulletEnabled val="1"/>
        </dgm:presLayoutVars>
      </dgm:prSet>
      <dgm:spPr/>
    </dgm:pt>
  </dgm:ptLst>
  <dgm:cxnLst>
    <dgm:cxn modelId="{C5D83436-2760-4246-AB16-19540A755CD1}" type="presOf" srcId="{6A469677-9309-489F-A9F9-7696DA0BCED2}" destId="{AF65CA45-ABA0-4B96-AEE1-44F997F3115D}" srcOrd="0" destOrd="0" presId="urn:microsoft.com/office/officeart/2005/8/layout/vList2"/>
    <dgm:cxn modelId="{A4CB3344-53A9-472E-B566-274F187CBF7F}" type="presOf" srcId="{DCEF3A62-1020-4BA3-9F2E-6A6E9F3EC2BE}" destId="{FB603CA9-12AD-4B46-A2B1-1AC1748FC6E7}" srcOrd="0" destOrd="0" presId="urn:microsoft.com/office/officeart/2005/8/layout/vList2"/>
    <dgm:cxn modelId="{4ACC954D-A9F7-4758-8F68-24A264D7B26E}" srcId="{E5E28F7B-E39D-45D4-BEFF-5472D8644F49}" destId="{DCEF3A62-1020-4BA3-9F2E-6A6E9F3EC2BE}" srcOrd="0" destOrd="0" parTransId="{38C968EB-D05D-42C5-84E7-26A610E5DCA5}" sibTransId="{C26E439E-1616-4C03-AF03-B1002D163E91}"/>
    <dgm:cxn modelId="{B0088DAC-C555-4E57-B28D-37C6533D0808}" srcId="{E5E28F7B-E39D-45D4-BEFF-5472D8644F49}" destId="{6A469677-9309-489F-A9F9-7696DA0BCED2}" srcOrd="1" destOrd="0" parTransId="{77211320-7C55-42D8-B56C-623D1C72F260}" sibTransId="{4FC0084A-E0F3-40EA-8F49-5EA8DD7FE9D6}"/>
    <dgm:cxn modelId="{B87499EE-939C-4188-9317-0519D97C9AE8}" type="presOf" srcId="{E5E28F7B-E39D-45D4-BEFF-5472D8644F49}" destId="{6F199B4C-965C-4450-8003-367E8E214B62}" srcOrd="0" destOrd="0" presId="urn:microsoft.com/office/officeart/2005/8/layout/vList2"/>
    <dgm:cxn modelId="{FCEBB333-2F2F-46F9-9069-D9E64EF6FA87}" type="presParOf" srcId="{6F199B4C-965C-4450-8003-367E8E214B62}" destId="{FB603CA9-12AD-4B46-A2B1-1AC1748FC6E7}" srcOrd="0" destOrd="0" presId="urn:microsoft.com/office/officeart/2005/8/layout/vList2"/>
    <dgm:cxn modelId="{E3DA49A7-FAAE-450A-9E9D-031821C51F68}" type="presParOf" srcId="{6F199B4C-965C-4450-8003-367E8E214B62}" destId="{91600B1A-D0BC-41F1-A9D7-75571BCA387C}" srcOrd="1" destOrd="0" presId="urn:microsoft.com/office/officeart/2005/8/layout/vList2"/>
    <dgm:cxn modelId="{5F889255-52EF-4B29-8FBF-FF057D4E1E5A}" type="presParOf" srcId="{6F199B4C-965C-4450-8003-367E8E214B62}" destId="{AF65CA45-ABA0-4B96-AEE1-44F997F3115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40BA7A9-5CF6-44E2-A524-5013B59CAA89}"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GB"/>
        </a:p>
      </dgm:t>
    </dgm:pt>
    <dgm:pt modelId="{B9418634-571D-43E6-B58C-1608FD13477A}">
      <dgm:prSet/>
      <dgm:spPr/>
      <dgm:t>
        <a:bodyPr/>
        <a:lstStyle/>
        <a:p>
          <a:r>
            <a:rPr lang="en-GB" b="1" dirty="0"/>
            <a:t>9 July 2020 – TCMF</a:t>
          </a:r>
          <a:endParaRPr lang="en-GB" dirty="0"/>
        </a:p>
      </dgm:t>
    </dgm:pt>
    <dgm:pt modelId="{096F8A44-B503-4036-A1F2-78C270AFED5E}" type="parTrans" cxnId="{A19EB2AB-7E85-4729-810B-057ED6352698}">
      <dgm:prSet/>
      <dgm:spPr/>
      <dgm:t>
        <a:bodyPr/>
        <a:lstStyle/>
        <a:p>
          <a:endParaRPr lang="en-GB"/>
        </a:p>
      </dgm:t>
    </dgm:pt>
    <dgm:pt modelId="{97E7DE52-53FB-4440-B561-730869FBF792}" type="sibTrans" cxnId="{A19EB2AB-7E85-4729-810B-057ED6352698}">
      <dgm:prSet/>
      <dgm:spPr/>
      <dgm:t>
        <a:bodyPr/>
        <a:lstStyle/>
        <a:p>
          <a:endParaRPr lang="en-GB"/>
        </a:p>
      </dgm:t>
    </dgm:pt>
    <dgm:pt modelId="{5C0A2301-5CA1-4B1B-8E77-9E07B3897E88}">
      <dgm:prSet/>
      <dgm:spPr/>
      <dgm:t>
        <a:bodyPr/>
        <a:lstStyle/>
        <a:p>
          <a:r>
            <a:rPr lang="en-GB" b="1" dirty="0"/>
            <a:t>23 July 2020 – Papers Day</a:t>
          </a:r>
          <a:endParaRPr lang="en-GB" dirty="0"/>
        </a:p>
      </dgm:t>
    </dgm:pt>
    <dgm:pt modelId="{D4BAE2B9-CDC6-4786-B99E-ED630E0E4AF4}" type="parTrans" cxnId="{F8A40070-84C9-48F3-9B27-088AE4B6327E}">
      <dgm:prSet/>
      <dgm:spPr/>
      <dgm:t>
        <a:bodyPr/>
        <a:lstStyle/>
        <a:p>
          <a:endParaRPr lang="en-GB"/>
        </a:p>
      </dgm:t>
    </dgm:pt>
    <dgm:pt modelId="{A654B09D-EE6D-4702-AFD3-6D5390374BF0}" type="sibTrans" cxnId="{F8A40070-84C9-48F3-9B27-088AE4B6327E}">
      <dgm:prSet/>
      <dgm:spPr/>
      <dgm:t>
        <a:bodyPr/>
        <a:lstStyle/>
        <a:p>
          <a:endParaRPr lang="en-GB"/>
        </a:p>
      </dgm:t>
    </dgm:pt>
    <dgm:pt modelId="{9595BCC8-D48A-40CD-BE59-E1E1E9FDB77C}">
      <dgm:prSet/>
      <dgm:spPr/>
      <dgm:t>
        <a:bodyPr/>
        <a:lstStyle/>
        <a:p>
          <a:r>
            <a:rPr lang="en-GB" b="1" dirty="0"/>
            <a:t>31 July 2020 10am CUSC Panel (via Webex)</a:t>
          </a:r>
          <a:endParaRPr lang="en-GB" dirty="0"/>
        </a:p>
      </dgm:t>
    </dgm:pt>
    <dgm:pt modelId="{59CD2F43-C6B8-4E5B-A857-4F8CFC0DFB2B}" type="parTrans" cxnId="{B7B2C527-BA4D-4267-8294-9C34350E5978}">
      <dgm:prSet/>
      <dgm:spPr/>
      <dgm:t>
        <a:bodyPr/>
        <a:lstStyle/>
        <a:p>
          <a:endParaRPr lang="en-GB"/>
        </a:p>
      </dgm:t>
    </dgm:pt>
    <dgm:pt modelId="{A04E611E-F331-455C-9296-A6D300DD65AC}" type="sibTrans" cxnId="{B7B2C527-BA4D-4267-8294-9C34350E5978}">
      <dgm:prSet/>
      <dgm:spPr/>
      <dgm:t>
        <a:bodyPr/>
        <a:lstStyle/>
        <a:p>
          <a:endParaRPr lang="en-GB"/>
        </a:p>
      </dgm:t>
    </dgm:pt>
    <dgm:pt modelId="{EF49D916-3ECC-4A2A-B5ED-CDEFA4BD0027}">
      <dgm:prSet/>
      <dgm:spPr/>
      <dgm:t>
        <a:bodyPr/>
        <a:lstStyle/>
        <a:p>
          <a:r>
            <a:rPr lang="en-GB" b="1" dirty="0"/>
            <a:t>16 July 2020 - Modification Proposals to be submitted</a:t>
          </a:r>
          <a:endParaRPr lang="en-GB" dirty="0"/>
        </a:p>
      </dgm:t>
    </dgm:pt>
    <dgm:pt modelId="{D0B77DBA-5498-4FE6-9B24-28609F8D906C}" type="parTrans" cxnId="{7EC3D78E-3519-4656-A4B4-FD6AEDE57CEE}">
      <dgm:prSet/>
      <dgm:spPr/>
      <dgm:t>
        <a:bodyPr/>
        <a:lstStyle/>
        <a:p>
          <a:endParaRPr lang="en-GB"/>
        </a:p>
      </dgm:t>
    </dgm:pt>
    <dgm:pt modelId="{60CFF25D-5342-4DC4-AB65-376831E9C94A}" type="sibTrans" cxnId="{7EC3D78E-3519-4656-A4B4-FD6AEDE57CEE}">
      <dgm:prSet/>
      <dgm:spPr/>
      <dgm:t>
        <a:bodyPr/>
        <a:lstStyle/>
        <a:p>
          <a:endParaRPr lang="en-GB"/>
        </a:p>
      </dgm:t>
    </dgm:pt>
    <dgm:pt modelId="{C7B7E304-169F-4A46-8C3D-3763072E1682}" type="pres">
      <dgm:prSet presAssocID="{B40BA7A9-5CF6-44E2-A524-5013B59CAA89}" presName="Name0" presStyleCnt="0">
        <dgm:presLayoutVars>
          <dgm:dir/>
          <dgm:resizeHandles val="exact"/>
        </dgm:presLayoutVars>
      </dgm:prSet>
      <dgm:spPr/>
    </dgm:pt>
    <dgm:pt modelId="{1DFD7FBB-154B-4CA9-9DD1-0F6D7A71F78E}" type="pres">
      <dgm:prSet presAssocID="{B40BA7A9-5CF6-44E2-A524-5013B59CAA89}" presName="arrow" presStyleLbl="bgShp" presStyleIdx="0" presStyleCnt="1"/>
      <dgm:spPr/>
    </dgm:pt>
    <dgm:pt modelId="{1D60B3DD-6796-409B-B2E2-CDB330E4B62C}" type="pres">
      <dgm:prSet presAssocID="{B40BA7A9-5CF6-44E2-A524-5013B59CAA89}" presName="points" presStyleCnt="0"/>
      <dgm:spPr/>
    </dgm:pt>
    <dgm:pt modelId="{F6486623-4FCA-4FBD-9583-516A0A65CF00}" type="pres">
      <dgm:prSet presAssocID="{B9418634-571D-43E6-B58C-1608FD13477A}" presName="compositeA" presStyleCnt="0"/>
      <dgm:spPr/>
    </dgm:pt>
    <dgm:pt modelId="{0DF7AEBD-7640-4738-9A56-A8E85FC5327C}" type="pres">
      <dgm:prSet presAssocID="{B9418634-571D-43E6-B58C-1608FD13477A}" presName="textA" presStyleLbl="revTx" presStyleIdx="0" presStyleCnt="4">
        <dgm:presLayoutVars>
          <dgm:bulletEnabled val="1"/>
        </dgm:presLayoutVars>
      </dgm:prSet>
      <dgm:spPr/>
    </dgm:pt>
    <dgm:pt modelId="{097E9AA8-CD3C-4C9D-85E0-5C3989D0FED5}" type="pres">
      <dgm:prSet presAssocID="{B9418634-571D-43E6-B58C-1608FD13477A}" presName="circleA" presStyleLbl="node1" presStyleIdx="0" presStyleCnt="4"/>
      <dgm:spPr/>
    </dgm:pt>
    <dgm:pt modelId="{9CF0EE70-CF93-4612-9A99-1AB16C81E698}" type="pres">
      <dgm:prSet presAssocID="{B9418634-571D-43E6-B58C-1608FD13477A}" presName="spaceA" presStyleCnt="0"/>
      <dgm:spPr/>
    </dgm:pt>
    <dgm:pt modelId="{D959BB29-55E4-4567-A8D4-FBBD1A0EEF66}" type="pres">
      <dgm:prSet presAssocID="{97E7DE52-53FB-4440-B561-730869FBF792}" presName="space" presStyleCnt="0"/>
      <dgm:spPr/>
    </dgm:pt>
    <dgm:pt modelId="{41212C3C-96A7-4C74-B1EA-1E3D10286C8A}" type="pres">
      <dgm:prSet presAssocID="{EF49D916-3ECC-4A2A-B5ED-CDEFA4BD0027}" presName="compositeB" presStyleCnt="0"/>
      <dgm:spPr/>
    </dgm:pt>
    <dgm:pt modelId="{79CEF7F6-BA4E-41BC-9E43-486C0A579888}" type="pres">
      <dgm:prSet presAssocID="{EF49D916-3ECC-4A2A-B5ED-CDEFA4BD0027}" presName="textB" presStyleLbl="revTx" presStyleIdx="1" presStyleCnt="4">
        <dgm:presLayoutVars>
          <dgm:bulletEnabled val="1"/>
        </dgm:presLayoutVars>
      </dgm:prSet>
      <dgm:spPr/>
    </dgm:pt>
    <dgm:pt modelId="{75892CFB-93B0-41C7-B132-827F43AE7DB8}" type="pres">
      <dgm:prSet presAssocID="{EF49D916-3ECC-4A2A-B5ED-CDEFA4BD0027}" presName="circleB" presStyleLbl="node1" presStyleIdx="1" presStyleCnt="4"/>
      <dgm:spPr/>
    </dgm:pt>
    <dgm:pt modelId="{952AA0BA-62EC-4DB7-98C6-C8F32F68F623}" type="pres">
      <dgm:prSet presAssocID="{EF49D916-3ECC-4A2A-B5ED-CDEFA4BD0027}" presName="spaceB" presStyleCnt="0"/>
      <dgm:spPr/>
    </dgm:pt>
    <dgm:pt modelId="{7A3CAA2A-8E90-49B3-AE5D-010D177A7800}" type="pres">
      <dgm:prSet presAssocID="{60CFF25D-5342-4DC4-AB65-376831E9C94A}" presName="space" presStyleCnt="0"/>
      <dgm:spPr/>
    </dgm:pt>
    <dgm:pt modelId="{F92B7CA7-936F-43DB-8B99-E2F2751581C9}" type="pres">
      <dgm:prSet presAssocID="{5C0A2301-5CA1-4B1B-8E77-9E07B3897E88}" presName="compositeA" presStyleCnt="0"/>
      <dgm:spPr/>
    </dgm:pt>
    <dgm:pt modelId="{6F46EA2C-C271-4F2D-ADFA-133F700B393D}" type="pres">
      <dgm:prSet presAssocID="{5C0A2301-5CA1-4B1B-8E77-9E07B3897E88}" presName="textA" presStyleLbl="revTx" presStyleIdx="2" presStyleCnt="4">
        <dgm:presLayoutVars>
          <dgm:bulletEnabled val="1"/>
        </dgm:presLayoutVars>
      </dgm:prSet>
      <dgm:spPr/>
    </dgm:pt>
    <dgm:pt modelId="{1590CDF3-16DF-4EE9-B3BB-2943D5A39679}" type="pres">
      <dgm:prSet presAssocID="{5C0A2301-5CA1-4B1B-8E77-9E07B3897E88}" presName="circleA" presStyleLbl="node1" presStyleIdx="2" presStyleCnt="4"/>
      <dgm:spPr/>
    </dgm:pt>
    <dgm:pt modelId="{BEC0E721-F68B-490C-AF48-E51614F55DA5}" type="pres">
      <dgm:prSet presAssocID="{5C0A2301-5CA1-4B1B-8E77-9E07B3897E88}" presName="spaceA" presStyleCnt="0"/>
      <dgm:spPr/>
    </dgm:pt>
    <dgm:pt modelId="{DB22A859-0C34-44E6-9CB0-E37D02CCD141}" type="pres">
      <dgm:prSet presAssocID="{A654B09D-EE6D-4702-AFD3-6D5390374BF0}" presName="space" presStyleCnt="0"/>
      <dgm:spPr/>
    </dgm:pt>
    <dgm:pt modelId="{454B1805-C3D3-45A2-8832-2F7EF0529FE0}" type="pres">
      <dgm:prSet presAssocID="{9595BCC8-D48A-40CD-BE59-E1E1E9FDB77C}" presName="compositeB" presStyleCnt="0"/>
      <dgm:spPr/>
    </dgm:pt>
    <dgm:pt modelId="{3195DF56-3827-47A0-B6AC-F3D763BB1D9F}" type="pres">
      <dgm:prSet presAssocID="{9595BCC8-D48A-40CD-BE59-E1E1E9FDB77C}" presName="textB" presStyleLbl="revTx" presStyleIdx="3" presStyleCnt="4">
        <dgm:presLayoutVars>
          <dgm:bulletEnabled val="1"/>
        </dgm:presLayoutVars>
      </dgm:prSet>
      <dgm:spPr/>
    </dgm:pt>
    <dgm:pt modelId="{8BDF6AE4-D996-4286-9305-E97F82772E5B}" type="pres">
      <dgm:prSet presAssocID="{9595BCC8-D48A-40CD-BE59-E1E1E9FDB77C}" presName="circleB" presStyleLbl="node1" presStyleIdx="3" presStyleCnt="4"/>
      <dgm:spPr/>
    </dgm:pt>
    <dgm:pt modelId="{17367698-9A65-4725-9302-F93E8481AB8F}" type="pres">
      <dgm:prSet presAssocID="{9595BCC8-D48A-40CD-BE59-E1E1E9FDB77C}" presName="spaceB" presStyleCnt="0"/>
      <dgm:spPr/>
    </dgm:pt>
  </dgm:ptLst>
  <dgm:cxnLst>
    <dgm:cxn modelId="{5D3A0D1F-4052-4E17-9F2F-2F6396B3491C}" type="presOf" srcId="{B40BA7A9-5CF6-44E2-A524-5013B59CAA89}" destId="{C7B7E304-169F-4A46-8C3D-3763072E1682}" srcOrd="0" destOrd="0" presId="urn:microsoft.com/office/officeart/2005/8/layout/hProcess11"/>
    <dgm:cxn modelId="{B7B2C527-BA4D-4267-8294-9C34350E5978}" srcId="{B40BA7A9-5CF6-44E2-A524-5013B59CAA89}" destId="{9595BCC8-D48A-40CD-BE59-E1E1E9FDB77C}" srcOrd="3" destOrd="0" parTransId="{59CD2F43-C6B8-4E5B-A857-4F8CFC0DFB2B}" sibTransId="{A04E611E-F331-455C-9296-A6D300DD65AC}"/>
    <dgm:cxn modelId="{F8A40070-84C9-48F3-9B27-088AE4B6327E}" srcId="{B40BA7A9-5CF6-44E2-A524-5013B59CAA89}" destId="{5C0A2301-5CA1-4B1B-8E77-9E07B3897E88}" srcOrd="2" destOrd="0" parTransId="{D4BAE2B9-CDC6-4786-B99E-ED630E0E4AF4}" sibTransId="{A654B09D-EE6D-4702-AFD3-6D5390374BF0}"/>
    <dgm:cxn modelId="{7EC3D78E-3519-4656-A4B4-FD6AEDE57CEE}" srcId="{B40BA7A9-5CF6-44E2-A524-5013B59CAA89}" destId="{EF49D916-3ECC-4A2A-B5ED-CDEFA4BD0027}" srcOrd="1" destOrd="0" parTransId="{D0B77DBA-5498-4FE6-9B24-28609F8D906C}" sibTransId="{60CFF25D-5342-4DC4-AB65-376831E9C94A}"/>
    <dgm:cxn modelId="{049FB39B-072D-486F-A853-671B02EA62A7}" type="presOf" srcId="{5C0A2301-5CA1-4B1B-8E77-9E07B3897E88}" destId="{6F46EA2C-C271-4F2D-ADFA-133F700B393D}" srcOrd="0" destOrd="0" presId="urn:microsoft.com/office/officeart/2005/8/layout/hProcess11"/>
    <dgm:cxn modelId="{A19EB2AB-7E85-4729-810B-057ED6352698}" srcId="{B40BA7A9-5CF6-44E2-A524-5013B59CAA89}" destId="{B9418634-571D-43E6-B58C-1608FD13477A}" srcOrd="0" destOrd="0" parTransId="{096F8A44-B503-4036-A1F2-78C270AFED5E}" sibTransId="{97E7DE52-53FB-4440-B561-730869FBF792}"/>
    <dgm:cxn modelId="{A0806CB1-19FD-41B5-BB55-7BFBBAE8465C}" type="presOf" srcId="{B9418634-571D-43E6-B58C-1608FD13477A}" destId="{0DF7AEBD-7640-4738-9A56-A8E85FC5327C}" srcOrd="0" destOrd="0" presId="urn:microsoft.com/office/officeart/2005/8/layout/hProcess11"/>
    <dgm:cxn modelId="{9FF920B8-5C85-4F1D-BC20-D5F4A9057B35}" type="presOf" srcId="{EF49D916-3ECC-4A2A-B5ED-CDEFA4BD0027}" destId="{79CEF7F6-BA4E-41BC-9E43-486C0A579888}" srcOrd="0" destOrd="0" presId="urn:microsoft.com/office/officeart/2005/8/layout/hProcess11"/>
    <dgm:cxn modelId="{C7D718B9-5C2A-4882-A0D3-3A517BDB2F4D}" type="presOf" srcId="{9595BCC8-D48A-40CD-BE59-E1E1E9FDB77C}" destId="{3195DF56-3827-47A0-B6AC-F3D763BB1D9F}" srcOrd="0" destOrd="0" presId="urn:microsoft.com/office/officeart/2005/8/layout/hProcess11"/>
    <dgm:cxn modelId="{55F5FA10-71F1-4CF2-A3DC-A8DE8CBCA873}" type="presParOf" srcId="{C7B7E304-169F-4A46-8C3D-3763072E1682}" destId="{1DFD7FBB-154B-4CA9-9DD1-0F6D7A71F78E}" srcOrd="0" destOrd="0" presId="urn:microsoft.com/office/officeart/2005/8/layout/hProcess11"/>
    <dgm:cxn modelId="{4116DCF9-9F8E-4633-BF7A-32B58B09AA70}" type="presParOf" srcId="{C7B7E304-169F-4A46-8C3D-3763072E1682}" destId="{1D60B3DD-6796-409B-B2E2-CDB330E4B62C}" srcOrd="1" destOrd="0" presId="urn:microsoft.com/office/officeart/2005/8/layout/hProcess11"/>
    <dgm:cxn modelId="{9CDA6314-86DC-4E66-9F0B-25A4C2A15AB2}" type="presParOf" srcId="{1D60B3DD-6796-409B-B2E2-CDB330E4B62C}" destId="{F6486623-4FCA-4FBD-9583-516A0A65CF00}" srcOrd="0" destOrd="0" presId="urn:microsoft.com/office/officeart/2005/8/layout/hProcess11"/>
    <dgm:cxn modelId="{DE6E302B-FB0E-42DE-99A1-E0A54DEB5968}" type="presParOf" srcId="{F6486623-4FCA-4FBD-9583-516A0A65CF00}" destId="{0DF7AEBD-7640-4738-9A56-A8E85FC5327C}" srcOrd="0" destOrd="0" presId="urn:microsoft.com/office/officeart/2005/8/layout/hProcess11"/>
    <dgm:cxn modelId="{C0FCF89A-EDD2-40A7-B4FB-18BFD66D703B}" type="presParOf" srcId="{F6486623-4FCA-4FBD-9583-516A0A65CF00}" destId="{097E9AA8-CD3C-4C9D-85E0-5C3989D0FED5}" srcOrd="1" destOrd="0" presId="urn:microsoft.com/office/officeart/2005/8/layout/hProcess11"/>
    <dgm:cxn modelId="{AB089FA5-9090-4D3C-9FCF-0E719E2BD2C0}" type="presParOf" srcId="{F6486623-4FCA-4FBD-9583-516A0A65CF00}" destId="{9CF0EE70-CF93-4612-9A99-1AB16C81E698}" srcOrd="2" destOrd="0" presId="urn:microsoft.com/office/officeart/2005/8/layout/hProcess11"/>
    <dgm:cxn modelId="{15C878C4-8F8D-42E6-AB72-EE5DB8BF0C95}" type="presParOf" srcId="{1D60B3DD-6796-409B-B2E2-CDB330E4B62C}" destId="{D959BB29-55E4-4567-A8D4-FBBD1A0EEF66}" srcOrd="1" destOrd="0" presId="urn:microsoft.com/office/officeart/2005/8/layout/hProcess11"/>
    <dgm:cxn modelId="{86CD6F14-3A0B-4818-BC89-2703522966E7}" type="presParOf" srcId="{1D60B3DD-6796-409B-B2E2-CDB330E4B62C}" destId="{41212C3C-96A7-4C74-B1EA-1E3D10286C8A}" srcOrd="2" destOrd="0" presId="urn:microsoft.com/office/officeart/2005/8/layout/hProcess11"/>
    <dgm:cxn modelId="{41933C5A-8648-42AC-8184-1F4BB75BCA8D}" type="presParOf" srcId="{41212C3C-96A7-4C74-B1EA-1E3D10286C8A}" destId="{79CEF7F6-BA4E-41BC-9E43-486C0A579888}" srcOrd="0" destOrd="0" presId="urn:microsoft.com/office/officeart/2005/8/layout/hProcess11"/>
    <dgm:cxn modelId="{2E0B3919-86B4-42A7-B582-8400EC27C511}" type="presParOf" srcId="{41212C3C-96A7-4C74-B1EA-1E3D10286C8A}" destId="{75892CFB-93B0-41C7-B132-827F43AE7DB8}" srcOrd="1" destOrd="0" presId="urn:microsoft.com/office/officeart/2005/8/layout/hProcess11"/>
    <dgm:cxn modelId="{FEA25A44-F8E0-49B2-87F9-B0C15BAA3CA1}" type="presParOf" srcId="{41212C3C-96A7-4C74-B1EA-1E3D10286C8A}" destId="{952AA0BA-62EC-4DB7-98C6-C8F32F68F623}" srcOrd="2" destOrd="0" presId="urn:microsoft.com/office/officeart/2005/8/layout/hProcess11"/>
    <dgm:cxn modelId="{6ABE6FD5-0749-4440-925E-89596FA8FCB2}" type="presParOf" srcId="{1D60B3DD-6796-409B-B2E2-CDB330E4B62C}" destId="{7A3CAA2A-8E90-49B3-AE5D-010D177A7800}" srcOrd="3" destOrd="0" presId="urn:microsoft.com/office/officeart/2005/8/layout/hProcess11"/>
    <dgm:cxn modelId="{23942B90-DD06-4611-805F-0A96BD059C69}" type="presParOf" srcId="{1D60B3DD-6796-409B-B2E2-CDB330E4B62C}" destId="{F92B7CA7-936F-43DB-8B99-E2F2751581C9}" srcOrd="4" destOrd="0" presId="urn:microsoft.com/office/officeart/2005/8/layout/hProcess11"/>
    <dgm:cxn modelId="{EC5F6440-CFB6-4700-804D-C43F15B122C1}" type="presParOf" srcId="{F92B7CA7-936F-43DB-8B99-E2F2751581C9}" destId="{6F46EA2C-C271-4F2D-ADFA-133F700B393D}" srcOrd="0" destOrd="0" presId="urn:microsoft.com/office/officeart/2005/8/layout/hProcess11"/>
    <dgm:cxn modelId="{611A8A5A-9EFB-4E69-993A-5E55897466C4}" type="presParOf" srcId="{F92B7CA7-936F-43DB-8B99-E2F2751581C9}" destId="{1590CDF3-16DF-4EE9-B3BB-2943D5A39679}" srcOrd="1" destOrd="0" presId="urn:microsoft.com/office/officeart/2005/8/layout/hProcess11"/>
    <dgm:cxn modelId="{B8213005-D66B-4721-B00F-24EBDB269215}" type="presParOf" srcId="{F92B7CA7-936F-43DB-8B99-E2F2751581C9}" destId="{BEC0E721-F68B-490C-AF48-E51614F55DA5}" srcOrd="2" destOrd="0" presId="urn:microsoft.com/office/officeart/2005/8/layout/hProcess11"/>
    <dgm:cxn modelId="{D48A6895-7F75-4507-9B23-42569FFC87A9}" type="presParOf" srcId="{1D60B3DD-6796-409B-B2E2-CDB330E4B62C}" destId="{DB22A859-0C34-44E6-9CB0-E37D02CCD141}" srcOrd="5" destOrd="0" presId="urn:microsoft.com/office/officeart/2005/8/layout/hProcess11"/>
    <dgm:cxn modelId="{25D4F5B5-B15C-44CD-89F7-4FDA9286ED79}" type="presParOf" srcId="{1D60B3DD-6796-409B-B2E2-CDB330E4B62C}" destId="{454B1805-C3D3-45A2-8832-2F7EF0529FE0}" srcOrd="6" destOrd="0" presId="urn:microsoft.com/office/officeart/2005/8/layout/hProcess11"/>
    <dgm:cxn modelId="{C728AC33-EE12-487E-83A6-D1D8BEB612A5}" type="presParOf" srcId="{454B1805-C3D3-45A2-8832-2F7EF0529FE0}" destId="{3195DF56-3827-47A0-B6AC-F3D763BB1D9F}" srcOrd="0" destOrd="0" presId="urn:microsoft.com/office/officeart/2005/8/layout/hProcess11"/>
    <dgm:cxn modelId="{44DDCDF6-64FD-4637-A21A-710B41FF908F}" type="presParOf" srcId="{454B1805-C3D3-45A2-8832-2F7EF0529FE0}" destId="{8BDF6AE4-D996-4286-9305-E97F82772E5B}" srcOrd="1" destOrd="0" presId="urn:microsoft.com/office/officeart/2005/8/layout/hProcess11"/>
    <dgm:cxn modelId="{5E4D6863-92E7-4783-96FF-682416D5F788}" type="presParOf" srcId="{454B1805-C3D3-45A2-8832-2F7EF0529FE0}" destId="{17367698-9A65-4725-9302-F93E8481AB8F}"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C8A61-F6FA-4769-A940-A674548674F4}">
      <dsp:nvSpPr>
        <dsp:cNvPr id="0" name=""/>
        <dsp:cNvSpPr/>
      </dsp:nvSpPr>
      <dsp:spPr>
        <a:xfrm>
          <a:off x="0" y="3953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Apologies </a:t>
          </a:r>
          <a:endParaRPr lang="en-US" sz="3400" kern="1200" dirty="0"/>
        </a:p>
      </dsp:txBody>
      <dsp:txXfrm>
        <a:off x="38838" y="78369"/>
        <a:ext cx="8311234" cy="717924"/>
      </dsp:txXfrm>
    </dsp:sp>
    <dsp:sp modelId="{1DB8BE82-851B-4BE1-9580-246CCB859D70}">
      <dsp:nvSpPr>
        <dsp:cNvPr id="0" name=""/>
        <dsp:cNvSpPr/>
      </dsp:nvSpPr>
      <dsp:spPr>
        <a:xfrm>
          <a:off x="0" y="83513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835131"/>
        <a:ext cx="8388910" cy="563040"/>
      </dsp:txXfrm>
    </dsp:sp>
    <dsp:sp modelId="{5179100C-C700-4B47-88B0-44FBA6E9F685}">
      <dsp:nvSpPr>
        <dsp:cNvPr id="0" name=""/>
        <dsp:cNvSpPr/>
      </dsp:nvSpPr>
      <dsp:spPr>
        <a:xfrm>
          <a:off x="0" y="139817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Alternate </a:t>
          </a:r>
          <a:endParaRPr lang="en-US" sz="3400" kern="1200" dirty="0"/>
        </a:p>
      </dsp:txBody>
      <dsp:txXfrm>
        <a:off x="38838" y="1437009"/>
        <a:ext cx="8311234" cy="717924"/>
      </dsp:txXfrm>
    </dsp:sp>
    <dsp:sp modelId="{54594416-8C73-42E1-9A38-913CD9F2EC99}">
      <dsp:nvSpPr>
        <dsp:cNvPr id="0" name=""/>
        <dsp:cNvSpPr/>
      </dsp:nvSpPr>
      <dsp:spPr>
        <a:xfrm>
          <a:off x="0" y="219377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2193771"/>
        <a:ext cx="8388910" cy="563040"/>
      </dsp:txXfrm>
    </dsp:sp>
    <dsp:sp modelId="{DED91F1A-D299-4D23-B649-D2849275CBDD}">
      <dsp:nvSpPr>
        <dsp:cNvPr id="0" name=""/>
        <dsp:cNvSpPr/>
      </dsp:nvSpPr>
      <dsp:spPr>
        <a:xfrm>
          <a:off x="0" y="275681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Observers</a:t>
          </a:r>
          <a:endParaRPr lang="en-US" sz="3400" kern="1200" dirty="0"/>
        </a:p>
      </dsp:txBody>
      <dsp:txXfrm>
        <a:off x="38838" y="2795649"/>
        <a:ext cx="8311234" cy="717924"/>
      </dsp:txXfrm>
    </dsp:sp>
    <dsp:sp modelId="{981DCFB4-11EC-441B-AEC3-76FF20FDFD96}">
      <dsp:nvSpPr>
        <dsp:cNvPr id="0" name=""/>
        <dsp:cNvSpPr/>
      </dsp:nvSpPr>
      <dsp:spPr>
        <a:xfrm>
          <a:off x="0" y="3552412"/>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3552412"/>
        <a:ext cx="8388910" cy="563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72108"/>
          <a:ext cx="8480283" cy="129614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A5C4F8-8675-4811-83F7-60EA3EA0BF46}">
      <dsp:nvSpPr>
        <dsp:cNvPr id="0" name=""/>
        <dsp:cNvSpPr/>
      </dsp:nvSpPr>
      <dsp:spPr>
        <a:xfrm>
          <a:off x="3819" y="0"/>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b" anchorCtr="1">
          <a:noAutofit/>
        </a:bodyPr>
        <a:lstStyle/>
        <a:p>
          <a:pPr marL="0" lvl="0" indent="0" algn="l" defTabSz="755650">
            <a:lnSpc>
              <a:spcPct val="90000"/>
            </a:lnSpc>
            <a:spcBef>
              <a:spcPct val="0"/>
            </a:spcBef>
            <a:spcAft>
              <a:spcPct val="35000"/>
            </a:spcAft>
            <a:buNone/>
          </a:pPr>
          <a:r>
            <a:rPr lang="en-GB" sz="1700" b="1" kern="1200" dirty="0"/>
            <a:t>June</a:t>
          </a:r>
        </a:p>
        <a:p>
          <a:pPr marL="114300" lvl="1" indent="-114300" algn="l" defTabSz="577850">
            <a:lnSpc>
              <a:spcPct val="90000"/>
            </a:lnSpc>
            <a:spcBef>
              <a:spcPct val="0"/>
            </a:spcBef>
            <a:spcAft>
              <a:spcPct val="15000"/>
            </a:spcAft>
            <a:buChar char="•"/>
          </a:pPr>
          <a:r>
            <a:rPr lang="en-GB" sz="1300" kern="1200" dirty="0"/>
            <a:t>CMP345 – 4, 5 and 8 Jun</a:t>
          </a:r>
        </a:p>
        <a:p>
          <a:pPr marL="114300" lvl="1" indent="-114300" algn="l" defTabSz="577850">
            <a:lnSpc>
              <a:spcPct val="90000"/>
            </a:lnSpc>
            <a:spcBef>
              <a:spcPct val="0"/>
            </a:spcBef>
            <a:spcAft>
              <a:spcPct val="15000"/>
            </a:spcAft>
            <a:buChar char="•"/>
          </a:pPr>
          <a:r>
            <a:rPr lang="en-GB" sz="1300" kern="1200" dirty="0"/>
            <a:t>CMP317/327/339 – 3, 9 and 16 Jun</a:t>
          </a:r>
        </a:p>
      </dsp:txBody>
      <dsp:txXfrm>
        <a:off x="3819" y="0"/>
        <a:ext cx="1837256" cy="1296144"/>
      </dsp:txXfrm>
    </dsp:sp>
    <dsp:sp modelId="{AD92345C-4F0B-4BAB-B138-F6C90BCAB85C}">
      <dsp:nvSpPr>
        <dsp:cNvPr id="0" name=""/>
        <dsp:cNvSpPr/>
      </dsp:nvSpPr>
      <dsp:spPr>
        <a:xfrm>
          <a:off x="760430"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04A490-5001-4355-B31E-32793FA7B879}">
      <dsp:nvSpPr>
        <dsp:cNvPr id="0" name=""/>
        <dsp:cNvSpPr/>
      </dsp:nvSpPr>
      <dsp:spPr>
        <a:xfrm>
          <a:off x="1932939" y="1944216"/>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t" anchorCtr="1">
          <a:noAutofit/>
        </a:bodyPr>
        <a:lstStyle/>
        <a:p>
          <a:pPr marL="0" lvl="0" indent="0" algn="l" defTabSz="755650">
            <a:lnSpc>
              <a:spcPct val="90000"/>
            </a:lnSpc>
            <a:spcBef>
              <a:spcPct val="0"/>
            </a:spcBef>
            <a:spcAft>
              <a:spcPct val="35000"/>
            </a:spcAft>
            <a:buNone/>
          </a:pPr>
          <a:r>
            <a:rPr lang="en-GB" sz="1700" b="1" kern="1200" dirty="0"/>
            <a:t>July</a:t>
          </a:r>
        </a:p>
        <a:p>
          <a:pPr marL="114300" lvl="1" indent="-114300" algn="l" defTabSz="577850">
            <a:lnSpc>
              <a:spcPct val="90000"/>
            </a:lnSpc>
            <a:spcBef>
              <a:spcPct val="0"/>
            </a:spcBef>
            <a:spcAft>
              <a:spcPct val="15000"/>
            </a:spcAft>
            <a:buChar char="•"/>
          </a:pPr>
          <a:r>
            <a:rPr lang="en-GB" sz="1300" kern="1200" dirty="0"/>
            <a:t>CMP343/340 – 1 Jul</a:t>
          </a:r>
        </a:p>
        <a:p>
          <a:pPr marL="114300" lvl="1" indent="-114300" algn="l" defTabSz="577850">
            <a:lnSpc>
              <a:spcPct val="90000"/>
            </a:lnSpc>
            <a:spcBef>
              <a:spcPct val="0"/>
            </a:spcBef>
            <a:spcAft>
              <a:spcPct val="15000"/>
            </a:spcAft>
            <a:buChar char="•"/>
          </a:pPr>
          <a:r>
            <a:rPr lang="en-GB" sz="1300" kern="1200" dirty="0"/>
            <a:t>CMP335/336 – 6 and 20 Jul</a:t>
          </a:r>
        </a:p>
      </dsp:txBody>
      <dsp:txXfrm>
        <a:off x="1932939" y="1944216"/>
        <a:ext cx="1837256" cy="1296144"/>
      </dsp:txXfrm>
    </dsp:sp>
    <dsp:sp modelId="{7E93E160-74FE-4E96-9F2B-7DCC18B0FE52}">
      <dsp:nvSpPr>
        <dsp:cNvPr id="0" name=""/>
        <dsp:cNvSpPr/>
      </dsp:nvSpPr>
      <dsp:spPr>
        <a:xfrm>
          <a:off x="2689549"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EE3015-3C96-45E5-AE1A-1B660825A4A6}">
      <dsp:nvSpPr>
        <dsp:cNvPr id="0" name=""/>
        <dsp:cNvSpPr/>
      </dsp:nvSpPr>
      <dsp:spPr>
        <a:xfrm>
          <a:off x="3862058" y="0"/>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b" anchorCtr="1">
          <a:noAutofit/>
        </a:bodyPr>
        <a:lstStyle/>
        <a:p>
          <a:pPr marL="0" lvl="0" indent="0" algn="l" defTabSz="755650">
            <a:lnSpc>
              <a:spcPct val="90000"/>
            </a:lnSpc>
            <a:spcBef>
              <a:spcPct val="0"/>
            </a:spcBef>
            <a:spcAft>
              <a:spcPct val="35000"/>
            </a:spcAft>
            <a:buNone/>
          </a:pPr>
          <a:r>
            <a:rPr lang="en-GB" sz="1700" b="1" kern="1200" dirty="0"/>
            <a:t>August</a:t>
          </a:r>
        </a:p>
        <a:p>
          <a:pPr marL="114300" lvl="1" indent="-114300" algn="l" defTabSz="577850">
            <a:lnSpc>
              <a:spcPct val="90000"/>
            </a:lnSpc>
            <a:spcBef>
              <a:spcPct val="0"/>
            </a:spcBef>
            <a:spcAft>
              <a:spcPct val="15000"/>
            </a:spcAft>
            <a:buChar char="•"/>
          </a:pPr>
          <a:r>
            <a:rPr lang="en-GB" sz="1300" kern="1200" dirty="0"/>
            <a:t>CMP343/340 – 11 and 12 Aug</a:t>
          </a:r>
        </a:p>
        <a:p>
          <a:pPr marL="114300" lvl="1" indent="-114300" algn="l" defTabSz="577850">
            <a:lnSpc>
              <a:spcPct val="90000"/>
            </a:lnSpc>
            <a:spcBef>
              <a:spcPct val="0"/>
            </a:spcBef>
            <a:spcAft>
              <a:spcPct val="15000"/>
            </a:spcAft>
            <a:buChar char="•"/>
          </a:pPr>
          <a:r>
            <a:rPr lang="en-GB" sz="1300" kern="1200" dirty="0"/>
            <a:t>CMP311</a:t>
          </a:r>
        </a:p>
        <a:p>
          <a:pPr marL="114300" lvl="1" indent="-114300" algn="l" defTabSz="577850">
            <a:lnSpc>
              <a:spcPct val="90000"/>
            </a:lnSpc>
            <a:spcBef>
              <a:spcPct val="0"/>
            </a:spcBef>
            <a:spcAft>
              <a:spcPct val="15000"/>
            </a:spcAft>
            <a:buChar char="•"/>
          </a:pPr>
          <a:r>
            <a:rPr lang="en-GB" sz="1300" kern="1200" dirty="0"/>
            <a:t>CMP326</a:t>
          </a:r>
        </a:p>
      </dsp:txBody>
      <dsp:txXfrm>
        <a:off x="3862058" y="0"/>
        <a:ext cx="1837256" cy="1296144"/>
      </dsp:txXfrm>
    </dsp:sp>
    <dsp:sp modelId="{2853BE4B-9A25-47F1-8D39-54F4A6DEFDA8}">
      <dsp:nvSpPr>
        <dsp:cNvPr id="0" name=""/>
        <dsp:cNvSpPr/>
      </dsp:nvSpPr>
      <dsp:spPr>
        <a:xfrm>
          <a:off x="4618669"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AE69-4AAE-45BB-B5B6-F0DFBBA2E5F5}">
      <dsp:nvSpPr>
        <dsp:cNvPr id="0" name=""/>
        <dsp:cNvSpPr/>
      </dsp:nvSpPr>
      <dsp:spPr>
        <a:xfrm>
          <a:off x="5791178" y="1944216"/>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t" anchorCtr="1">
          <a:noAutofit/>
        </a:bodyPr>
        <a:lstStyle/>
        <a:p>
          <a:pPr marL="0" lvl="0" indent="0" algn="l" defTabSz="755650">
            <a:lnSpc>
              <a:spcPct val="90000"/>
            </a:lnSpc>
            <a:spcBef>
              <a:spcPct val="0"/>
            </a:spcBef>
            <a:spcAft>
              <a:spcPct val="35000"/>
            </a:spcAft>
            <a:buNone/>
          </a:pPr>
          <a:r>
            <a:rPr lang="en-GB" sz="1700" b="1" kern="1200" dirty="0"/>
            <a:t>September</a:t>
          </a:r>
        </a:p>
        <a:p>
          <a:pPr marL="114300" lvl="1" indent="-114300" algn="l" defTabSz="577850">
            <a:lnSpc>
              <a:spcPct val="90000"/>
            </a:lnSpc>
            <a:spcBef>
              <a:spcPct val="0"/>
            </a:spcBef>
            <a:spcAft>
              <a:spcPct val="15000"/>
            </a:spcAft>
            <a:buChar char="•"/>
          </a:pPr>
          <a:r>
            <a:rPr lang="en-GB" sz="1300" kern="1200" dirty="0"/>
            <a:t>CMP316</a:t>
          </a:r>
        </a:p>
        <a:p>
          <a:pPr marL="114300" lvl="1" indent="-114300" algn="l" defTabSz="577850">
            <a:lnSpc>
              <a:spcPct val="90000"/>
            </a:lnSpc>
            <a:spcBef>
              <a:spcPct val="0"/>
            </a:spcBef>
            <a:spcAft>
              <a:spcPct val="15000"/>
            </a:spcAft>
            <a:buChar char="•"/>
          </a:pPr>
          <a:r>
            <a:rPr lang="en-GB" sz="1300" kern="1200" dirty="0"/>
            <a:t>CMP304</a:t>
          </a:r>
        </a:p>
        <a:p>
          <a:pPr marL="114300" lvl="1" indent="-114300" algn="l" defTabSz="577850">
            <a:lnSpc>
              <a:spcPct val="90000"/>
            </a:lnSpc>
            <a:spcBef>
              <a:spcPct val="0"/>
            </a:spcBef>
            <a:spcAft>
              <a:spcPct val="15000"/>
            </a:spcAft>
            <a:buChar char="•"/>
          </a:pPr>
          <a:endParaRPr lang="en-GB" sz="1300" kern="1200" dirty="0"/>
        </a:p>
      </dsp:txBody>
      <dsp:txXfrm>
        <a:off x="5791178" y="1944216"/>
        <a:ext cx="1837256" cy="1296144"/>
      </dsp:txXfrm>
    </dsp:sp>
    <dsp:sp modelId="{4A9864E9-2DD2-46D2-AD24-4A25A7410E3A}">
      <dsp:nvSpPr>
        <dsp:cNvPr id="0" name=""/>
        <dsp:cNvSpPr/>
      </dsp:nvSpPr>
      <dsp:spPr>
        <a:xfrm>
          <a:off x="6547788"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72108"/>
          <a:ext cx="8480283" cy="129614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A5C4F8-8675-4811-83F7-60EA3EA0BF46}">
      <dsp:nvSpPr>
        <dsp:cNvPr id="0" name=""/>
        <dsp:cNvSpPr/>
      </dsp:nvSpPr>
      <dsp:spPr>
        <a:xfrm>
          <a:off x="3819" y="0"/>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1">
          <a:noAutofit/>
        </a:bodyPr>
        <a:lstStyle/>
        <a:p>
          <a:pPr marL="0" lvl="0" indent="0" algn="l" defTabSz="533400">
            <a:lnSpc>
              <a:spcPct val="90000"/>
            </a:lnSpc>
            <a:spcBef>
              <a:spcPct val="0"/>
            </a:spcBef>
            <a:spcAft>
              <a:spcPct val="35000"/>
            </a:spcAft>
            <a:buNone/>
          </a:pPr>
          <a:r>
            <a:rPr lang="en-GB" sz="1200" b="1" kern="1200" dirty="0"/>
            <a:t>June</a:t>
          </a:r>
        </a:p>
        <a:p>
          <a:pPr marL="57150" lvl="1" indent="-57150" algn="l" defTabSz="400050">
            <a:lnSpc>
              <a:spcPct val="90000"/>
            </a:lnSpc>
            <a:spcBef>
              <a:spcPct val="0"/>
            </a:spcBef>
            <a:spcAft>
              <a:spcPct val="15000"/>
            </a:spcAft>
            <a:buChar char="•"/>
          </a:pPr>
          <a:r>
            <a:rPr lang="en-GB" sz="900" kern="1200" dirty="0"/>
            <a:t>GC0131 – 3 Jun</a:t>
          </a:r>
        </a:p>
        <a:p>
          <a:pPr marL="57150" lvl="1" indent="-57150" algn="l" defTabSz="400050">
            <a:lnSpc>
              <a:spcPct val="90000"/>
            </a:lnSpc>
            <a:spcBef>
              <a:spcPct val="0"/>
            </a:spcBef>
            <a:spcAft>
              <a:spcPct val="15000"/>
            </a:spcAft>
            <a:buChar char="•"/>
          </a:pPr>
          <a:r>
            <a:rPr lang="en-GB" sz="900" kern="1200" dirty="0"/>
            <a:t>GC0145 – 23 Jun</a:t>
          </a:r>
        </a:p>
      </dsp:txBody>
      <dsp:txXfrm>
        <a:off x="3819" y="0"/>
        <a:ext cx="1837256" cy="1296144"/>
      </dsp:txXfrm>
    </dsp:sp>
    <dsp:sp modelId="{AD92345C-4F0B-4BAB-B138-F6C90BCAB85C}">
      <dsp:nvSpPr>
        <dsp:cNvPr id="0" name=""/>
        <dsp:cNvSpPr/>
      </dsp:nvSpPr>
      <dsp:spPr>
        <a:xfrm>
          <a:off x="760430"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04A490-5001-4355-B31E-32793FA7B879}">
      <dsp:nvSpPr>
        <dsp:cNvPr id="0" name=""/>
        <dsp:cNvSpPr/>
      </dsp:nvSpPr>
      <dsp:spPr>
        <a:xfrm>
          <a:off x="1932939" y="1944216"/>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1">
          <a:noAutofit/>
        </a:bodyPr>
        <a:lstStyle/>
        <a:p>
          <a:pPr marL="0" lvl="0" indent="0" algn="l" defTabSz="533400">
            <a:lnSpc>
              <a:spcPct val="90000"/>
            </a:lnSpc>
            <a:spcBef>
              <a:spcPct val="0"/>
            </a:spcBef>
            <a:spcAft>
              <a:spcPct val="35000"/>
            </a:spcAft>
            <a:buNone/>
          </a:pPr>
          <a:r>
            <a:rPr lang="en-GB" sz="1200" b="1" kern="1200" dirty="0"/>
            <a:t>July</a:t>
          </a:r>
        </a:p>
        <a:p>
          <a:pPr marL="57150" lvl="1" indent="-57150" algn="l" defTabSz="400050">
            <a:lnSpc>
              <a:spcPct val="90000"/>
            </a:lnSpc>
            <a:spcBef>
              <a:spcPct val="0"/>
            </a:spcBef>
            <a:spcAft>
              <a:spcPct val="15000"/>
            </a:spcAft>
            <a:buChar char="•"/>
          </a:pPr>
          <a:r>
            <a:rPr lang="en-GB" sz="900" kern="1200" dirty="0"/>
            <a:t>GC0145 – 7 Jul and w/c 20 Jul</a:t>
          </a:r>
        </a:p>
      </dsp:txBody>
      <dsp:txXfrm>
        <a:off x="1932939" y="1944216"/>
        <a:ext cx="1837256" cy="1296144"/>
      </dsp:txXfrm>
    </dsp:sp>
    <dsp:sp modelId="{7E93E160-74FE-4E96-9F2B-7DCC18B0FE52}">
      <dsp:nvSpPr>
        <dsp:cNvPr id="0" name=""/>
        <dsp:cNvSpPr/>
      </dsp:nvSpPr>
      <dsp:spPr>
        <a:xfrm>
          <a:off x="2689549"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EE3015-3C96-45E5-AE1A-1B660825A4A6}">
      <dsp:nvSpPr>
        <dsp:cNvPr id="0" name=""/>
        <dsp:cNvSpPr/>
      </dsp:nvSpPr>
      <dsp:spPr>
        <a:xfrm>
          <a:off x="3862058" y="0"/>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1">
          <a:noAutofit/>
        </a:bodyPr>
        <a:lstStyle/>
        <a:p>
          <a:pPr marL="0" lvl="0" indent="0" algn="l" defTabSz="533400">
            <a:lnSpc>
              <a:spcPct val="90000"/>
            </a:lnSpc>
            <a:spcBef>
              <a:spcPct val="0"/>
            </a:spcBef>
            <a:spcAft>
              <a:spcPct val="35000"/>
            </a:spcAft>
            <a:buNone/>
          </a:pPr>
          <a:r>
            <a:rPr lang="en-GB" sz="1200" b="1" kern="1200" dirty="0"/>
            <a:t>August</a:t>
          </a:r>
        </a:p>
        <a:p>
          <a:pPr marL="57150" lvl="1" indent="-57150" algn="l" defTabSz="400050">
            <a:lnSpc>
              <a:spcPct val="90000"/>
            </a:lnSpc>
            <a:spcBef>
              <a:spcPct val="0"/>
            </a:spcBef>
            <a:spcAft>
              <a:spcPct val="15000"/>
            </a:spcAft>
            <a:buChar char="•"/>
          </a:pPr>
          <a:r>
            <a:rPr lang="en-GB" sz="900" kern="1200" dirty="0"/>
            <a:t>GC0145 – w/c 10 Aug </a:t>
          </a:r>
        </a:p>
        <a:p>
          <a:pPr marL="57150" lvl="1" indent="-57150" algn="l" defTabSz="400050">
            <a:lnSpc>
              <a:spcPct val="90000"/>
            </a:lnSpc>
            <a:spcBef>
              <a:spcPct val="0"/>
            </a:spcBef>
            <a:spcAft>
              <a:spcPct val="15000"/>
            </a:spcAft>
            <a:buChar char="•"/>
          </a:pPr>
          <a:r>
            <a:rPr lang="en-GB" sz="900" kern="1200" dirty="0"/>
            <a:t>GC0147*</a:t>
          </a:r>
        </a:p>
        <a:p>
          <a:pPr marL="57150" lvl="1" indent="-57150" algn="l" defTabSz="400050">
            <a:lnSpc>
              <a:spcPct val="90000"/>
            </a:lnSpc>
            <a:spcBef>
              <a:spcPct val="0"/>
            </a:spcBef>
            <a:spcAft>
              <a:spcPct val="15000"/>
            </a:spcAft>
            <a:buChar char="•"/>
          </a:pPr>
          <a:r>
            <a:rPr lang="en-GB" sz="900" kern="1200" dirty="0"/>
            <a:t>GC0139</a:t>
          </a:r>
        </a:p>
      </dsp:txBody>
      <dsp:txXfrm>
        <a:off x="3862058" y="0"/>
        <a:ext cx="1837256" cy="1296144"/>
      </dsp:txXfrm>
    </dsp:sp>
    <dsp:sp modelId="{2853BE4B-9A25-47F1-8D39-54F4A6DEFDA8}">
      <dsp:nvSpPr>
        <dsp:cNvPr id="0" name=""/>
        <dsp:cNvSpPr/>
      </dsp:nvSpPr>
      <dsp:spPr>
        <a:xfrm>
          <a:off x="4618669"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AE69-4AAE-45BB-B5B6-F0DFBBA2E5F5}">
      <dsp:nvSpPr>
        <dsp:cNvPr id="0" name=""/>
        <dsp:cNvSpPr/>
      </dsp:nvSpPr>
      <dsp:spPr>
        <a:xfrm>
          <a:off x="5791178" y="1944216"/>
          <a:ext cx="1837256" cy="12961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1">
          <a:noAutofit/>
        </a:bodyPr>
        <a:lstStyle/>
        <a:p>
          <a:pPr marL="0" lvl="0" indent="0" algn="l" defTabSz="533400">
            <a:lnSpc>
              <a:spcPct val="90000"/>
            </a:lnSpc>
            <a:spcBef>
              <a:spcPct val="0"/>
            </a:spcBef>
            <a:spcAft>
              <a:spcPct val="35000"/>
            </a:spcAft>
            <a:buNone/>
          </a:pPr>
          <a:r>
            <a:rPr lang="en-GB" sz="1200" b="1" kern="1200" dirty="0"/>
            <a:t>September</a:t>
          </a:r>
        </a:p>
        <a:p>
          <a:pPr marL="57150" lvl="1" indent="-57150" algn="l" defTabSz="400050">
            <a:lnSpc>
              <a:spcPct val="90000"/>
            </a:lnSpc>
            <a:spcBef>
              <a:spcPct val="0"/>
            </a:spcBef>
            <a:spcAft>
              <a:spcPct val="15000"/>
            </a:spcAft>
            <a:buChar char="•"/>
          </a:pPr>
          <a:r>
            <a:rPr lang="en-GB" sz="900" kern="1200" dirty="0"/>
            <a:t>GC0145 x 2 – w/c 31 Aug and w/c 28 Sep</a:t>
          </a:r>
        </a:p>
        <a:p>
          <a:pPr marL="57150" lvl="1" indent="-57150" algn="l" defTabSz="400050">
            <a:lnSpc>
              <a:spcPct val="90000"/>
            </a:lnSpc>
            <a:spcBef>
              <a:spcPct val="0"/>
            </a:spcBef>
            <a:spcAft>
              <a:spcPct val="15000"/>
            </a:spcAft>
            <a:buChar char="•"/>
          </a:pPr>
          <a:r>
            <a:rPr lang="en-GB" sz="900" kern="1200" dirty="0"/>
            <a:t>GC0147* x 2</a:t>
          </a:r>
        </a:p>
        <a:p>
          <a:pPr marL="57150" lvl="1" indent="-57150" algn="l" defTabSz="400050">
            <a:lnSpc>
              <a:spcPct val="90000"/>
            </a:lnSpc>
            <a:spcBef>
              <a:spcPct val="0"/>
            </a:spcBef>
            <a:spcAft>
              <a:spcPct val="15000"/>
            </a:spcAft>
            <a:buChar char="•"/>
          </a:pPr>
          <a:r>
            <a:rPr lang="en-GB" sz="900" kern="1200" dirty="0"/>
            <a:t>GC0138</a:t>
          </a:r>
        </a:p>
        <a:p>
          <a:pPr marL="57150" lvl="1" indent="-57150" algn="l" defTabSz="400050">
            <a:lnSpc>
              <a:spcPct val="90000"/>
            </a:lnSpc>
            <a:spcBef>
              <a:spcPct val="0"/>
            </a:spcBef>
            <a:spcAft>
              <a:spcPct val="15000"/>
            </a:spcAft>
            <a:buChar char="•"/>
          </a:pPr>
          <a:r>
            <a:rPr lang="en-GB" sz="900" kern="1200" dirty="0"/>
            <a:t>GC0141</a:t>
          </a:r>
        </a:p>
        <a:p>
          <a:pPr marL="57150" lvl="1" indent="-57150" algn="l" defTabSz="400050">
            <a:lnSpc>
              <a:spcPct val="90000"/>
            </a:lnSpc>
            <a:spcBef>
              <a:spcPct val="0"/>
            </a:spcBef>
            <a:spcAft>
              <a:spcPct val="15000"/>
            </a:spcAft>
            <a:buChar char="•"/>
          </a:pPr>
          <a:endParaRPr lang="en-GB" sz="900" kern="1200" dirty="0"/>
        </a:p>
      </dsp:txBody>
      <dsp:txXfrm>
        <a:off x="5791178" y="1944216"/>
        <a:ext cx="1837256" cy="1296144"/>
      </dsp:txXfrm>
    </dsp:sp>
    <dsp:sp modelId="{4A9864E9-2DD2-46D2-AD24-4A25A7410E3A}">
      <dsp:nvSpPr>
        <dsp:cNvPr id="0" name=""/>
        <dsp:cNvSpPr/>
      </dsp:nvSpPr>
      <dsp:spPr>
        <a:xfrm>
          <a:off x="6547788" y="1458162"/>
          <a:ext cx="324036" cy="3240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722961"/>
          <a:ext cx="8369224" cy="963948"/>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A5C4F8-8675-4811-83F7-60EA3EA0BF46}">
      <dsp:nvSpPr>
        <dsp:cNvPr id="0" name=""/>
        <dsp:cNvSpPr/>
      </dsp:nvSpPr>
      <dsp:spPr>
        <a:xfrm>
          <a:off x="3769" y="0"/>
          <a:ext cx="1813195" cy="963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t>June</a:t>
          </a:r>
        </a:p>
        <a:p>
          <a:pPr marL="57150" lvl="1" indent="-57150" algn="l" defTabSz="488950">
            <a:lnSpc>
              <a:spcPct val="90000"/>
            </a:lnSpc>
            <a:spcBef>
              <a:spcPct val="0"/>
            </a:spcBef>
            <a:spcAft>
              <a:spcPct val="15000"/>
            </a:spcAft>
            <a:buChar char="•"/>
          </a:pPr>
          <a:r>
            <a:rPr lang="en-GB" sz="1100" kern="1200" dirty="0"/>
            <a:t>None</a:t>
          </a:r>
        </a:p>
      </dsp:txBody>
      <dsp:txXfrm>
        <a:off x="3769" y="0"/>
        <a:ext cx="1813195" cy="963948"/>
      </dsp:txXfrm>
    </dsp:sp>
    <dsp:sp modelId="{AD92345C-4F0B-4BAB-B138-F6C90BCAB85C}">
      <dsp:nvSpPr>
        <dsp:cNvPr id="0" name=""/>
        <dsp:cNvSpPr/>
      </dsp:nvSpPr>
      <dsp:spPr>
        <a:xfrm>
          <a:off x="789874" y="1084441"/>
          <a:ext cx="240987" cy="24098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04A490-5001-4355-B31E-32793FA7B879}">
      <dsp:nvSpPr>
        <dsp:cNvPr id="0" name=""/>
        <dsp:cNvSpPr/>
      </dsp:nvSpPr>
      <dsp:spPr>
        <a:xfrm>
          <a:off x="1907625" y="1445922"/>
          <a:ext cx="1813195" cy="963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t>July</a:t>
          </a:r>
        </a:p>
        <a:p>
          <a:pPr marL="57150" lvl="1" indent="-57150" algn="l" defTabSz="488950">
            <a:lnSpc>
              <a:spcPct val="90000"/>
            </a:lnSpc>
            <a:spcBef>
              <a:spcPct val="0"/>
            </a:spcBef>
            <a:spcAft>
              <a:spcPct val="15000"/>
            </a:spcAft>
            <a:buChar char="•"/>
          </a:pPr>
          <a:r>
            <a:rPr lang="en-GB" sz="1100" kern="1200" dirty="0"/>
            <a:t>GSR027 – 8 Jul and w/c 27 Jul</a:t>
          </a:r>
        </a:p>
      </dsp:txBody>
      <dsp:txXfrm>
        <a:off x="1907625" y="1445922"/>
        <a:ext cx="1813195" cy="963948"/>
      </dsp:txXfrm>
    </dsp:sp>
    <dsp:sp modelId="{7E93E160-74FE-4E96-9F2B-7DCC18B0FE52}">
      <dsp:nvSpPr>
        <dsp:cNvPr id="0" name=""/>
        <dsp:cNvSpPr/>
      </dsp:nvSpPr>
      <dsp:spPr>
        <a:xfrm>
          <a:off x="2693729" y="1084441"/>
          <a:ext cx="240987" cy="24098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EE3015-3C96-45E5-AE1A-1B660825A4A6}">
      <dsp:nvSpPr>
        <dsp:cNvPr id="0" name=""/>
        <dsp:cNvSpPr/>
      </dsp:nvSpPr>
      <dsp:spPr>
        <a:xfrm>
          <a:off x="3811480" y="0"/>
          <a:ext cx="1813195" cy="963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t>August</a:t>
          </a:r>
        </a:p>
        <a:p>
          <a:pPr marL="57150" lvl="1" indent="-57150" algn="l" defTabSz="488950">
            <a:lnSpc>
              <a:spcPct val="90000"/>
            </a:lnSpc>
            <a:spcBef>
              <a:spcPct val="0"/>
            </a:spcBef>
            <a:spcAft>
              <a:spcPct val="15000"/>
            </a:spcAft>
            <a:buChar char="•"/>
          </a:pPr>
          <a:r>
            <a:rPr lang="en-GB" sz="1100" kern="1200" dirty="0"/>
            <a:t>GSR027 – w/c 17 Aug</a:t>
          </a:r>
        </a:p>
        <a:p>
          <a:pPr marL="57150" lvl="1" indent="-57150" algn="l" defTabSz="488950">
            <a:lnSpc>
              <a:spcPct val="90000"/>
            </a:lnSpc>
            <a:spcBef>
              <a:spcPct val="0"/>
            </a:spcBef>
            <a:spcAft>
              <a:spcPct val="15000"/>
            </a:spcAft>
            <a:buChar char="•"/>
          </a:pPr>
          <a:r>
            <a:rPr lang="en-GB" sz="1100" kern="1200" dirty="0"/>
            <a:t>CM074</a:t>
          </a:r>
        </a:p>
      </dsp:txBody>
      <dsp:txXfrm>
        <a:off x="3811480" y="0"/>
        <a:ext cx="1813195" cy="963948"/>
      </dsp:txXfrm>
    </dsp:sp>
    <dsp:sp modelId="{2853BE4B-9A25-47F1-8D39-54F4A6DEFDA8}">
      <dsp:nvSpPr>
        <dsp:cNvPr id="0" name=""/>
        <dsp:cNvSpPr/>
      </dsp:nvSpPr>
      <dsp:spPr>
        <a:xfrm>
          <a:off x="4597584" y="1084441"/>
          <a:ext cx="240987" cy="24098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C0AE69-4AAE-45BB-B5B6-F0DFBBA2E5F5}">
      <dsp:nvSpPr>
        <dsp:cNvPr id="0" name=""/>
        <dsp:cNvSpPr/>
      </dsp:nvSpPr>
      <dsp:spPr>
        <a:xfrm>
          <a:off x="5715336" y="1445922"/>
          <a:ext cx="1813195" cy="963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t>September</a:t>
          </a:r>
        </a:p>
        <a:p>
          <a:pPr marL="57150" lvl="1" indent="-57150" algn="l" defTabSz="488950">
            <a:lnSpc>
              <a:spcPct val="90000"/>
            </a:lnSpc>
            <a:spcBef>
              <a:spcPct val="0"/>
            </a:spcBef>
            <a:spcAft>
              <a:spcPct val="15000"/>
            </a:spcAft>
            <a:buChar char="•"/>
          </a:pPr>
          <a:r>
            <a:rPr lang="en-GB" sz="1100" kern="1200" dirty="0"/>
            <a:t>GSR027 – 8 Sep</a:t>
          </a:r>
        </a:p>
        <a:p>
          <a:pPr marL="57150" lvl="1" indent="-57150" algn="l" defTabSz="488950">
            <a:lnSpc>
              <a:spcPct val="90000"/>
            </a:lnSpc>
            <a:spcBef>
              <a:spcPct val="0"/>
            </a:spcBef>
            <a:spcAft>
              <a:spcPct val="15000"/>
            </a:spcAft>
            <a:buChar char="•"/>
          </a:pPr>
          <a:endParaRPr lang="en-GB" sz="1100" kern="1200" dirty="0"/>
        </a:p>
      </dsp:txBody>
      <dsp:txXfrm>
        <a:off x="5715336" y="1445922"/>
        <a:ext cx="1813195" cy="963948"/>
      </dsp:txXfrm>
    </dsp:sp>
    <dsp:sp modelId="{4A9864E9-2DD2-46D2-AD24-4A25A7410E3A}">
      <dsp:nvSpPr>
        <dsp:cNvPr id="0" name=""/>
        <dsp:cNvSpPr/>
      </dsp:nvSpPr>
      <dsp:spPr>
        <a:xfrm>
          <a:off x="6501440" y="1084441"/>
          <a:ext cx="240987" cy="24098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90C4A6-0B83-4E27-BAAE-16C209007238}">
      <dsp:nvSpPr>
        <dsp:cNvPr id="0" name=""/>
        <dsp:cNvSpPr/>
      </dsp:nvSpPr>
      <dsp:spPr>
        <a:xfrm>
          <a:off x="0" y="72008"/>
          <a:ext cx="8279998" cy="11486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GB" sz="1700" b="1" i="0" kern="1200" dirty="0"/>
            <a:t>CMP317/327:</a:t>
          </a:r>
          <a:r>
            <a:rPr lang="en-GB" sz="1700" b="0" i="0" kern="1200" dirty="0"/>
            <a:t> </a:t>
          </a:r>
          <a:r>
            <a:rPr lang="en-GB" sz="1700" kern="1200" dirty="0"/>
            <a:t>Agree that Workgroup has met its Terms of Reference and this can proceed to Code Administrator Consultation </a:t>
          </a:r>
        </a:p>
      </dsp:txBody>
      <dsp:txXfrm>
        <a:off x="56072" y="128080"/>
        <a:ext cx="8167854" cy="1036503"/>
      </dsp:txXfrm>
    </dsp:sp>
    <dsp:sp modelId="{68326A4F-960E-4961-8127-6973B7C11DAA}">
      <dsp:nvSpPr>
        <dsp:cNvPr id="0" name=""/>
        <dsp:cNvSpPr/>
      </dsp:nvSpPr>
      <dsp:spPr>
        <a:xfrm>
          <a:off x="0" y="1297884"/>
          <a:ext cx="8279998" cy="11486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GB" sz="1700" b="1" i="0" kern="1200" dirty="0"/>
            <a:t>CMP335/336 and CMP343/340</a:t>
          </a:r>
          <a:r>
            <a:rPr lang="en-GB" sz="1700" b="0" i="0" kern="1200" dirty="0"/>
            <a:t>:  Note that Workgroup Report will be presented to normal August Panel (rather than special Panel in August); and that Draft Final Modification Report will be presented to a Special Panel in October (rather than normal Panel in September)</a:t>
          </a:r>
          <a:endParaRPr lang="en-GB" sz="1700" kern="1200" dirty="0"/>
        </a:p>
      </dsp:txBody>
      <dsp:txXfrm>
        <a:off x="56072" y="1353956"/>
        <a:ext cx="8167854" cy="1036503"/>
      </dsp:txXfrm>
    </dsp:sp>
    <dsp:sp modelId="{46582A2E-7A01-4E02-8AAF-6CC2CCF2A0E5}">
      <dsp:nvSpPr>
        <dsp:cNvPr id="0" name=""/>
        <dsp:cNvSpPr/>
      </dsp:nvSpPr>
      <dsp:spPr>
        <a:xfrm>
          <a:off x="0" y="2495491"/>
          <a:ext cx="8279998" cy="11486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GB" sz="1700" b="1" kern="1200" dirty="0"/>
            <a:t>CMP339: </a:t>
          </a:r>
          <a:r>
            <a:rPr lang="en-GB" sz="1700" kern="1200" dirty="0"/>
            <a:t>Agree that Workgroup has met its Terms of Reference and this can proceed to Code Administrator Consultation </a:t>
          </a:r>
          <a:endParaRPr lang="en-GB" sz="1700" b="1" kern="1200" dirty="0"/>
        </a:p>
      </dsp:txBody>
      <dsp:txXfrm>
        <a:off x="56072" y="2551563"/>
        <a:ext cx="8167854" cy="10365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603CA9-12AD-4B46-A2B1-1AC1748FC6E7}">
      <dsp:nvSpPr>
        <dsp:cNvPr id="0" name=""/>
        <dsp:cNvSpPr/>
      </dsp:nvSpPr>
      <dsp:spPr>
        <a:xfrm>
          <a:off x="0" y="33147"/>
          <a:ext cx="8279998" cy="17901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kern="1200" dirty="0"/>
            <a:t>Panel to agree where any New Modifications that need a Workgroup are placed in the Prioritisation Stack</a:t>
          </a:r>
        </a:p>
      </dsp:txBody>
      <dsp:txXfrm>
        <a:off x="87385" y="120532"/>
        <a:ext cx="8105228" cy="1615330"/>
      </dsp:txXfrm>
    </dsp:sp>
    <dsp:sp modelId="{AF65CA45-ABA0-4B96-AEE1-44F997F3115D}">
      <dsp:nvSpPr>
        <dsp:cNvPr id="0" name=""/>
        <dsp:cNvSpPr/>
      </dsp:nvSpPr>
      <dsp:spPr>
        <a:xfrm>
          <a:off x="0" y="1921168"/>
          <a:ext cx="8279998" cy="17901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0" kern="1200" dirty="0"/>
            <a:t>Panel to review Prioritisation Stack, notably agreeing the priority order for the Tranche 2 and Tranche 3 Modifications</a:t>
          </a:r>
          <a:endParaRPr lang="en-GB" sz="3400" b="0" i="1" kern="1200" dirty="0"/>
        </a:p>
      </dsp:txBody>
      <dsp:txXfrm>
        <a:off x="87385" y="2008553"/>
        <a:ext cx="8105228" cy="16153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D7FBB-154B-4CA9-9DD1-0F6D7A71F78E}">
      <dsp:nvSpPr>
        <dsp:cNvPr id="0" name=""/>
        <dsp:cNvSpPr/>
      </dsp:nvSpPr>
      <dsp:spPr>
        <a:xfrm>
          <a:off x="0" y="1058060"/>
          <a:ext cx="8709884" cy="1410747"/>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F7AEBD-7640-4738-9A56-A8E85FC5327C}">
      <dsp:nvSpPr>
        <dsp:cNvPr id="0" name=""/>
        <dsp:cNvSpPr/>
      </dsp:nvSpPr>
      <dsp:spPr>
        <a:xfrm>
          <a:off x="3923" y="0"/>
          <a:ext cx="1886999" cy="1410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marL="0" lvl="0" indent="0" algn="ctr" defTabSz="844550">
            <a:lnSpc>
              <a:spcPct val="90000"/>
            </a:lnSpc>
            <a:spcBef>
              <a:spcPct val="0"/>
            </a:spcBef>
            <a:spcAft>
              <a:spcPct val="35000"/>
            </a:spcAft>
            <a:buNone/>
          </a:pPr>
          <a:r>
            <a:rPr lang="en-GB" sz="1900" b="1" kern="1200" dirty="0"/>
            <a:t>9 July 2020 – TCMF</a:t>
          </a:r>
          <a:endParaRPr lang="en-GB" sz="1900" kern="1200" dirty="0"/>
        </a:p>
      </dsp:txBody>
      <dsp:txXfrm>
        <a:off x="3923" y="0"/>
        <a:ext cx="1886999" cy="1410747"/>
      </dsp:txXfrm>
    </dsp:sp>
    <dsp:sp modelId="{097E9AA8-CD3C-4C9D-85E0-5C3989D0FED5}">
      <dsp:nvSpPr>
        <dsp:cNvPr id="0" name=""/>
        <dsp:cNvSpPr/>
      </dsp:nvSpPr>
      <dsp:spPr>
        <a:xfrm>
          <a:off x="771079" y="1587091"/>
          <a:ext cx="352686" cy="35268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CEF7F6-BA4E-41BC-9E43-486C0A579888}">
      <dsp:nvSpPr>
        <dsp:cNvPr id="0" name=""/>
        <dsp:cNvSpPr/>
      </dsp:nvSpPr>
      <dsp:spPr>
        <a:xfrm>
          <a:off x="1985273" y="2116121"/>
          <a:ext cx="1886999" cy="1410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en-GB" sz="1900" b="1" kern="1200" dirty="0"/>
            <a:t>16 July 2020 - Modification Proposals to be submitted</a:t>
          </a:r>
          <a:endParaRPr lang="en-GB" sz="1900" kern="1200" dirty="0"/>
        </a:p>
      </dsp:txBody>
      <dsp:txXfrm>
        <a:off x="1985273" y="2116121"/>
        <a:ext cx="1886999" cy="1410747"/>
      </dsp:txXfrm>
    </dsp:sp>
    <dsp:sp modelId="{75892CFB-93B0-41C7-B132-827F43AE7DB8}">
      <dsp:nvSpPr>
        <dsp:cNvPr id="0" name=""/>
        <dsp:cNvSpPr/>
      </dsp:nvSpPr>
      <dsp:spPr>
        <a:xfrm>
          <a:off x="2752429" y="1587091"/>
          <a:ext cx="352686" cy="35268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46EA2C-C271-4F2D-ADFA-133F700B393D}">
      <dsp:nvSpPr>
        <dsp:cNvPr id="0" name=""/>
        <dsp:cNvSpPr/>
      </dsp:nvSpPr>
      <dsp:spPr>
        <a:xfrm>
          <a:off x="3966622" y="0"/>
          <a:ext cx="1886999" cy="1410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marL="0" lvl="0" indent="0" algn="ctr" defTabSz="844550">
            <a:lnSpc>
              <a:spcPct val="90000"/>
            </a:lnSpc>
            <a:spcBef>
              <a:spcPct val="0"/>
            </a:spcBef>
            <a:spcAft>
              <a:spcPct val="35000"/>
            </a:spcAft>
            <a:buNone/>
          </a:pPr>
          <a:r>
            <a:rPr lang="en-GB" sz="1900" b="1" kern="1200" dirty="0"/>
            <a:t>23 July 2020 – Papers Day</a:t>
          </a:r>
          <a:endParaRPr lang="en-GB" sz="1900" kern="1200" dirty="0"/>
        </a:p>
      </dsp:txBody>
      <dsp:txXfrm>
        <a:off x="3966622" y="0"/>
        <a:ext cx="1886999" cy="1410747"/>
      </dsp:txXfrm>
    </dsp:sp>
    <dsp:sp modelId="{1590CDF3-16DF-4EE9-B3BB-2943D5A39679}">
      <dsp:nvSpPr>
        <dsp:cNvPr id="0" name=""/>
        <dsp:cNvSpPr/>
      </dsp:nvSpPr>
      <dsp:spPr>
        <a:xfrm>
          <a:off x="4733779" y="1587091"/>
          <a:ext cx="352686" cy="35268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95DF56-3827-47A0-B6AC-F3D763BB1D9F}">
      <dsp:nvSpPr>
        <dsp:cNvPr id="0" name=""/>
        <dsp:cNvSpPr/>
      </dsp:nvSpPr>
      <dsp:spPr>
        <a:xfrm>
          <a:off x="5947972" y="2116121"/>
          <a:ext cx="1886999" cy="1410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marL="0" lvl="0" indent="0" algn="ctr" defTabSz="844550">
            <a:lnSpc>
              <a:spcPct val="90000"/>
            </a:lnSpc>
            <a:spcBef>
              <a:spcPct val="0"/>
            </a:spcBef>
            <a:spcAft>
              <a:spcPct val="35000"/>
            </a:spcAft>
            <a:buNone/>
          </a:pPr>
          <a:r>
            <a:rPr lang="en-GB" sz="1900" b="1" kern="1200" dirty="0"/>
            <a:t>31 July 2020 10am CUSC Panel (via Webex)</a:t>
          </a:r>
          <a:endParaRPr lang="en-GB" sz="1900" kern="1200" dirty="0"/>
        </a:p>
      </dsp:txBody>
      <dsp:txXfrm>
        <a:off x="5947972" y="2116121"/>
        <a:ext cx="1886999" cy="1410747"/>
      </dsp:txXfrm>
    </dsp:sp>
    <dsp:sp modelId="{8BDF6AE4-D996-4286-9305-E97F82772E5B}">
      <dsp:nvSpPr>
        <dsp:cNvPr id="0" name=""/>
        <dsp:cNvSpPr/>
      </dsp:nvSpPr>
      <dsp:spPr>
        <a:xfrm>
          <a:off x="6715128" y="1587091"/>
          <a:ext cx="352686" cy="35268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F5BD0B-CE23-4504-AD86-27670219A14C}"/>
              </a:ext>
            </a:extLst>
          </p:cNvPr>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vl1pPr>
          </a:lstStyle>
          <a:p>
            <a:endParaRPr lang="en-GB" dirty="0">
              <a:latin typeface="Arial" panose="020B0604020202020204" pitchFamily="34" charset="0"/>
            </a:endParaRPr>
          </a:p>
        </p:txBody>
      </p:sp>
      <p:sp>
        <p:nvSpPr>
          <p:cNvPr id="3" name="Date Placeholder 2">
            <a:extLst>
              <a:ext uri="{FF2B5EF4-FFF2-40B4-BE49-F238E27FC236}">
                <a16:creationId xmlns:a16="http://schemas.microsoft.com/office/drawing/2014/main" id="{9D816361-CFC7-499E-8AD6-868EDDCF584D}"/>
              </a:ext>
            </a:extLst>
          </p:cNvPr>
          <p:cNvSpPr>
            <a:spLocks noGrp="1"/>
          </p:cNvSpPr>
          <p:nvPr>
            <p:ph type="dt" sz="quarter" idx="1"/>
          </p:nvPr>
        </p:nvSpPr>
        <p:spPr>
          <a:xfrm>
            <a:off x="5623434" y="1"/>
            <a:ext cx="4302440" cy="340647"/>
          </a:xfrm>
          <a:prstGeom prst="rect">
            <a:avLst/>
          </a:prstGeom>
        </p:spPr>
        <p:txBody>
          <a:bodyPr vert="horz" lIns="48682" tIns="24341" rIns="48682" bIns="24341" rtlCol="0"/>
          <a:lstStyle>
            <a:lvl1pPr algn="r">
              <a:defRPr sz="600"/>
            </a:lvl1pPr>
          </a:lstStyle>
          <a:p>
            <a:fld id="{644B8A76-388C-44EE-8A88-6345FFEEA97C}" type="datetimeFigureOut">
              <a:rPr lang="en-GB" smtClean="0">
                <a:latin typeface="Arial" panose="020B0604020202020204" pitchFamily="34" charset="0"/>
              </a:rPr>
              <a:t>18/06/2020</a:t>
            </a:fld>
            <a:endParaRPr lang="en-GB" dirty="0">
              <a:latin typeface="Arial" panose="020B0604020202020204" pitchFamily="34" charset="0"/>
            </a:endParaRPr>
          </a:p>
        </p:txBody>
      </p:sp>
      <p:sp>
        <p:nvSpPr>
          <p:cNvPr id="4" name="Footer Placeholder 3">
            <a:extLst>
              <a:ext uri="{FF2B5EF4-FFF2-40B4-BE49-F238E27FC236}">
                <a16:creationId xmlns:a16="http://schemas.microsoft.com/office/drawing/2014/main" id="{CB5458E5-B056-4896-8798-EA7B2CBFECBD}"/>
              </a:ext>
            </a:extLst>
          </p:cNvPr>
          <p:cNvSpPr>
            <a:spLocks noGrp="1"/>
          </p:cNvSpPr>
          <p:nvPr>
            <p:ph type="ftr" sz="quarter" idx="2"/>
          </p:nvPr>
        </p:nvSpPr>
        <p:spPr>
          <a:xfrm>
            <a:off x="1" y="6457029"/>
            <a:ext cx="4302440" cy="340647"/>
          </a:xfrm>
          <a:prstGeom prst="rect">
            <a:avLst/>
          </a:prstGeom>
        </p:spPr>
        <p:txBody>
          <a:bodyPr vert="horz" lIns="48682" tIns="24341" rIns="48682" bIns="24341" rtlCol="0" anchor="b"/>
          <a:lstStyle>
            <a:lvl1pPr algn="l">
              <a:defRPr sz="600"/>
            </a:lvl1pPr>
          </a:lstStyle>
          <a:p>
            <a:endParaRPr lang="en-GB" dirty="0">
              <a:latin typeface="Arial" panose="020B0604020202020204" pitchFamily="34" charset="0"/>
            </a:endParaRPr>
          </a:p>
        </p:txBody>
      </p:sp>
      <p:sp>
        <p:nvSpPr>
          <p:cNvPr id="5" name="Slide Number Placeholder 4">
            <a:extLst>
              <a:ext uri="{FF2B5EF4-FFF2-40B4-BE49-F238E27FC236}">
                <a16:creationId xmlns:a16="http://schemas.microsoft.com/office/drawing/2014/main" id="{3ACF51E8-9864-46A3-BDE9-4A9BC99EADAE}"/>
              </a:ext>
            </a:extLst>
          </p:cNvPr>
          <p:cNvSpPr>
            <a:spLocks noGrp="1"/>
          </p:cNvSpPr>
          <p:nvPr>
            <p:ph type="sldNum" sz="quarter" idx="3"/>
          </p:nvPr>
        </p:nvSpPr>
        <p:spPr>
          <a:xfrm>
            <a:off x="5623434" y="6457029"/>
            <a:ext cx="4302440" cy="340647"/>
          </a:xfrm>
          <a:prstGeom prst="rect">
            <a:avLst/>
          </a:prstGeom>
        </p:spPr>
        <p:txBody>
          <a:bodyPr vert="horz" lIns="48682" tIns="24341" rIns="48682" bIns="24341" rtlCol="0" anchor="b"/>
          <a:lstStyle>
            <a:lvl1pPr algn="r">
              <a:defRPr sz="600"/>
            </a:lvl1pPr>
          </a:lstStyle>
          <a:p>
            <a:fld id="{E4029EE8-D4B8-4F31-9C84-A4A6914CD34D}" type="slidenum">
              <a:rPr lang="en-GB" smtClean="0">
                <a:latin typeface="Arial" panose="020B0604020202020204" pitchFamily="34" charset="0"/>
              </a:rPr>
              <a:t>‹#›</a:t>
            </a:fld>
            <a:endParaRPr lang="en-GB" dirty="0">
              <a:latin typeface="Arial" panose="020B0604020202020204" pitchFamily="34" charset="0"/>
            </a:endParaRPr>
          </a:p>
        </p:txBody>
      </p:sp>
    </p:spTree>
    <p:extLst>
      <p:ext uri="{BB962C8B-B14F-4D97-AF65-F5344CB8AC3E}">
        <p14:creationId xmlns:p14="http://schemas.microsoft.com/office/powerpoint/2010/main" val="3890833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623434" y="1"/>
            <a:ext cx="4302440" cy="340647"/>
          </a:xfrm>
          <a:prstGeom prst="rect">
            <a:avLst/>
          </a:prstGeom>
        </p:spPr>
        <p:txBody>
          <a:bodyPr vert="horz" lIns="48682" tIns="24341" rIns="48682" bIns="24341" rtlCol="0"/>
          <a:lstStyle>
            <a:lvl1pPr algn="r">
              <a:defRPr sz="600">
                <a:latin typeface="Arial" panose="020B0604020202020204" pitchFamily="34" charset="0"/>
              </a:defRPr>
            </a:lvl1pPr>
          </a:lstStyle>
          <a:p>
            <a:fld id="{ADF40999-8D4B-AD45-950B-C5435E4F1340}" type="datetimeFigureOut">
              <a:rPr lang="en-US" smtClean="0"/>
              <a:pPr/>
              <a:t>6/18/2020</a:t>
            </a:fld>
            <a:endParaRPr lang="en-US" dirty="0"/>
          </a:p>
        </p:txBody>
      </p:sp>
      <p:sp>
        <p:nvSpPr>
          <p:cNvPr id="4" name="Slide Image Placeholder 3"/>
          <p:cNvSpPr>
            <a:spLocks noGrp="1" noRot="1" noChangeAspect="1"/>
          </p:cNvSpPr>
          <p:nvPr>
            <p:ph type="sldImg" idx="2"/>
          </p:nvPr>
        </p:nvSpPr>
        <p:spPr>
          <a:xfrm>
            <a:off x="2925763" y="850900"/>
            <a:ext cx="4076700" cy="2293938"/>
          </a:xfrm>
          <a:prstGeom prst="rect">
            <a:avLst/>
          </a:prstGeom>
          <a:noFill/>
          <a:ln w="12700">
            <a:solidFill>
              <a:prstClr val="black"/>
            </a:solidFill>
          </a:ln>
        </p:spPr>
        <p:txBody>
          <a:bodyPr vert="horz" lIns="48682" tIns="24341" rIns="48682" bIns="24341" rtlCol="0" anchor="ctr"/>
          <a:lstStyle/>
          <a:p>
            <a:endParaRPr lang="en-US" dirty="0"/>
          </a:p>
        </p:txBody>
      </p:sp>
      <p:sp>
        <p:nvSpPr>
          <p:cNvPr id="5" name="Notes Placeholder 4"/>
          <p:cNvSpPr>
            <a:spLocks noGrp="1"/>
          </p:cNvSpPr>
          <p:nvPr>
            <p:ph type="body" sz="quarter" idx="3"/>
          </p:nvPr>
        </p:nvSpPr>
        <p:spPr>
          <a:xfrm>
            <a:off x="992510" y="3270976"/>
            <a:ext cx="7943207" cy="2677467"/>
          </a:xfrm>
          <a:prstGeom prst="rect">
            <a:avLst/>
          </a:prstGeom>
        </p:spPr>
        <p:txBody>
          <a:bodyPr vert="horz" lIns="48682" tIns="24341" rIns="48682" bIns="2434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457029"/>
            <a:ext cx="4302440" cy="340647"/>
          </a:xfrm>
          <a:prstGeom prst="rect">
            <a:avLst/>
          </a:prstGeom>
        </p:spPr>
        <p:txBody>
          <a:bodyPr vert="horz" lIns="48682" tIns="24341" rIns="48682" bIns="24341" rtlCol="0" anchor="b"/>
          <a:lstStyle>
            <a:lvl1pPr algn="l">
              <a:defRPr sz="6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623434" y="6457029"/>
            <a:ext cx="4302440" cy="340647"/>
          </a:xfrm>
          <a:prstGeom prst="rect">
            <a:avLst/>
          </a:prstGeom>
        </p:spPr>
        <p:txBody>
          <a:bodyPr vert="horz" lIns="48682" tIns="24341" rIns="48682" bIns="24341" rtlCol="0" anchor="b"/>
          <a:lstStyle>
            <a:lvl1pPr algn="r">
              <a:defRPr sz="600">
                <a:latin typeface="Arial" panose="020B0604020202020204" pitchFamily="34" charset="0"/>
              </a:defRPr>
            </a:lvl1pPr>
          </a:lstStyle>
          <a:p>
            <a:fld id="{570E980F-71C9-CA4F-9586-F9C2D8BE6DD3}" type="slidenum">
              <a:rPr lang="en-US" smtClean="0"/>
              <a:pPr/>
              <a:t>‹#›</a:t>
            </a:fld>
            <a:endParaRPr lang="en-US" dirty="0"/>
          </a:p>
        </p:txBody>
      </p:sp>
    </p:spTree>
    <p:extLst>
      <p:ext uri="{BB962C8B-B14F-4D97-AF65-F5344CB8AC3E}">
        <p14:creationId xmlns:p14="http://schemas.microsoft.com/office/powerpoint/2010/main" val="518547892"/>
      </p:ext>
    </p:extLst>
  </p:cSld>
  <p:clrMap bg1="lt1" tx1="dk1" bg2="lt2" tx2="dk2" accent1="accent1" accent2="accent2" accent3="accent3" accent4="accent4" accent5="accent5" accent6="accent6" hlink="hlink" folHlink="folHlink"/>
  <p:notesStyle>
    <a:lvl1pPr marL="0" algn="l" defTabSz="415869" rtl="0" eaLnBrk="1" latinLnBrk="0" hangingPunct="1">
      <a:defRPr sz="546" kern="1200">
        <a:solidFill>
          <a:schemeClr val="tx1"/>
        </a:solidFill>
        <a:latin typeface="Arial" panose="020B0604020202020204" pitchFamily="34" charset="0"/>
        <a:ea typeface="+mn-ea"/>
        <a:cs typeface="+mn-cs"/>
      </a:defRPr>
    </a:lvl1pPr>
    <a:lvl2pPr marL="207935" algn="l" defTabSz="415869" rtl="0" eaLnBrk="1" latinLnBrk="0" hangingPunct="1">
      <a:defRPr sz="546" kern="1200">
        <a:solidFill>
          <a:schemeClr val="tx1"/>
        </a:solidFill>
        <a:latin typeface="Arial" panose="020B0604020202020204" pitchFamily="34" charset="0"/>
        <a:ea typeface="+mn-ea"/>
        <a:cs typeface="+mn-cs"/>
      </a:defRPr>
    </a:lvl2pPr>
    <a:lvl3pPr marL="415869" algn="l" defTabSz="415869" rtl="0" eaLnBrk="1" latinLnBrk="0" hangingPunct="1">
      <a:defRPr sz="546" kern="1200">
        <a:solidFill>
          <a:schemeClr val="tx1"/>
        </a:solidFill>
        <a:latin typeface="Arial" panose="020B0604020202020204" pitchFamily="34" charset="0"/>
        <a:ea typeface="+mn-ea"/>
        <a:cs typeface="+mn-cs"/>
      </a:defRPr>
    </a:lvl3pPr>
    <a:lvl4pPr marL="623804" algn="l" defTabSz="415869" rtl="0" eaLnBrk="1" latinLnBrk="0" hangingPunct="1">
      <a:defRPr sz="546" kern="1200">
        <a:solidFill>
          <a:schemeClr val="tx1"/>
        </a:solidFill>
        <a:latin typeface="Arial" panose="020B0604020202020204" pitchFamily="34" charset="0"/>
        <a:ea typeface="+mn-ea"/>
        <a:cs typeface="+mn-cs"/>
      </a:defRPr>
    </a:lvl4pPr>
    <a:lvl5pPr marL="831738" algn="l" defTabSz="415869" rtl="0" eaLnBrk="1" latinLnBrk="0" hangingPunct="1">
      <a:defRPr sz="546" kern="1200">
        <a:solidFill>
          <a:schemeClr val="tx1"/>
        </a:solidFill>
        <a:latin typeface="Arial" panose="020B0604020202020204" pitchFamily="34" charset="0"/>
        <a:ea typeface="+mn-ea"/>
        <a:cs typeface="+mn-cs"/>
      </a:defRPr>
    </a:lvl5pPr>
    <a:lvl6pPr marL="1039673" algn="l" defTabSz="415869" rtl="0" eaLnBrk="1" latinLnBrk="0" hangingPunct="1">
      <a:defRPr sz="546" kern="1200">
        <a:solidFill>
          <a:schemeClr val="tx1"/>
        </a:solidFill>
        <a:latin typeface="+mn-lt"/>
        <a:ea typeface="+mn-ea"/>
        <a:cs typeface="+mn-cs"/>
      </a:defRPr>
    </a:lvl6pPr>
    <a:lvl7pPr marL="1247607" algn="l" defTabSz="415869" rtl="0" eaLnBrk="1" latinLnBrk="0" hangingPunct="1">
      <a:defRPr sz="546" kern="1200">
        <a:solidFill>
          <a:schemeClr val="tx1"/>
        </a:solidFill>
        <a:latin typeface="+mn-lt"/>
        <a:ea typeface="+mn-ea"/>
        <a:cs typeface="+mn-cs"/>
      </a:defRPr>
    </a:lvl7pPr>
    <a:lvl8pPr marL="1455542" algn="l" defTabSz="415869" rtl="0" eaLnBrk="1" latinLnBrk="0" hangingPunct="1">
      <a:defRPr sz="546" kern="1200">
        <a:solidFill>
          <a:schemeClr val="tx1"/>
        </a:solidFill>
        <a:latin typeface="+mn-lt"/>
        <a:ea typeface="+mn-ea"/>
        <a:cs typeface="+mn-cs"/>
      </a:defRPr>
    </a:lvl8pPr>
    <a:lvl9pPr marL="1663476" algn="l" defTabSz="415869" rtl="0" eaLnBrk="1" latinLnBrk="0" hangingPunct="1">
      <a:defRPr sz="54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1</a:t>
            </a:fld>
            <a:endParaRPr lang="en-US" dirty="0"/>
          </a:p>
        </p:txBody>
      </p:sp>
    </p:spTree>
    <p:extLst>
      <p:ext uri="{BB962C8B-B14F-4D97-AF65-F5344CB8AC3E}">
        <p14:creationId xmlns:p14="http://schemas.microsoft.com/office/powerpoint/2010/main" val="447812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23</a:t>
            </a:fld>
            <a:endParaRPr lang="en-US" dirty="0"/>
          </a:p>
        </p:txBody>
      </p:sp>
    </p:spTree>
    <p:extLst>
      <p:ext uri="{BB962C8B-B14F-4D97-AF65-F5344CB8AC3E}">
        <p14:creationId xmlns:p14="http://schemas.microsoft.com/office/powerpoint/2010/main" val="2689220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25</a:t>
            </a:fld>
            <a:endParaRPr lang="en-US" dirty="0"/>
          </a:p>
        </p:txBody>
      </p:sp>
    </p:spTree>
    <p:extLst>
      <p:ext uri="{BB962C8B-B14F-4D97-AF65-F5344CB8AC3E}">
        <p14:creationId xmlns:p14="http://schemas.microsoft.com/office/powerpoint/2010/main" val="1998913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31</a:t>
            </a:fld>
            <a:endParaRPr lang="en-US" dirty="0"/>
          </a:p>
        </p:txBody>
      </p:sp>
    </p:spTree>
    <p:extLst>
      <p:ext uri="{BB962C8B-B14F-4D97-AF65-F5344CB8AC3E}">
        <p14:creationId xmlns:p14="http://schemas.microsoft.com/office/powerpoint/2010/main" val="3965386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33</a:t>
            </a:fld>
            <a:endParaRPr lang="en-US" dirty="0"/>
          </a:p>
        </p:txBody>
      </p:sp>
    </p:spTree>
    <p:extLst>
      <p:ext uri="{BB962C8B-B14F-4D97-AF65-F5344CB8AC3E}">
        <p14:creationId xmlns:p14="http://schemas.microsoft.com/office/powerpoint/2010/main" val="4091840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34</a:t>
            </a:fld>
            <a:endParaRPr lang="en-US" dirty="0"/>
          </a:p>
        </p:txBody>
      </p:sp>
    </p:spTree>
    <p:extLst>
      <p:ext uri="{BB962C8B-B14F-4D97-AF65-F5344CB8AC3E}">
        <p14:creationId xmlns:p14="http://schemas.microsoft.com/office/powerpoint/2010/main" val="1079640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35</a:t>
            </a:fld>
            <a:endParaRPr lang="en-US" dirty="0"/>
          </a:p>
        </p:txBody>
      </p:sp>
    </p:spTree>
    <p:extLst>
      <p:ext uri="{BB962C8B-B14F-4D97-AF65-F5344CB8AC3E}">
        <p14:creationId xmlns:p14="http://schemas.microsoft.com/office/powerpoint/2010/main" val="671221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36</a:t>
            </a:fld>
            <a:endParaRPr lang="en-US" dirty="0"/>
          </a:p>
        </p:txBody>
      </p:sp>
    </p:spTree>
    <p:extLst>
      <p:ext uri="{BB962C8B-B14F-4D97-AF65-F5344CB8AC3E}">
        <p14:creationId xmlns:p14="http://schemas.microsoft.com/office/powerpoint/2010/main" val="345716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37</a:t>
            </a:fld>
            <a:endParaRPr lang="en-US" dirty="0"/>
          </a:p>
        </p:txBody>
      </p:sp>
    </p:spTree>
    <p:extLst>
      <p:ext uri="{BB962C8B-B14F-4D97-AF65-F5344CB8AC3E}">
        <p14:creationId xmlns:p14="http://schemas.microsoft.com/office/powerpoint/2010/main" val="1106865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39</a:t>
            </a:fld>
            <a:endParaRPr lang="en-US" dirty="0"/>
          </a:p>
        </p:txBody>
      </p:sp>
    </p:spTree>
    <p:extLst>
      <p:ext uri="{BB962C8B-B14F-4D97-AF65-F5344CB8AC3E}">
        <p14:creationId xmlns:p14="http://schemas.microsoft.com/office/powerpoint/2010/main" val="2150560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42</a:t>
            </a:fld>
            <a:endParaRPr lang="en-US" dirty="0"/>
          </a:p>
        </p:txBody>
      </p:sp>
    </p:spTree>
    <p:extLst>
      <p:ext uri="{BB962C8B-B14F-4D97-AF65-F5344CB8AC3E}">
        <p14:creationId xmlns:p14="http://schemas.microsoft.com/office/powerpoint/2010/main" val="915259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10</a:t>
            </a:fld>
            <a:endParaRPr lang="en-US" dirty="0"/>
          </a:p>
        </p:txBody>
      </p:sp>
    </p:spTree>
    <p:extLst>
      <p:ext uri="{BB962C8B-B14F-4D97-AF65-F5344CB8AC3E}">
        <p14:creationId xmlns:p14="http://schemas.microsoft.com/office/powerpoint/2010/main" val="3560857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44</a:t>
            </a:fld>
            <a:endParaRPr lang="en-US" dirty="0"/>
          </a:p>
        </p:txBody>
      </p:sp>
    </p:spTree>
    <p:extLst>
      <p:ext uri="{BB962C8B-B14F-4D97-AF65-F5344CB8AC3E}">
        <p14:creationId xmlns:p14="http://schemas.microsoft.com/office/powerpoint/2010/main" val="712932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11</a:t>
            </a:fld>
            <a:endParaRPr lang="en-US" dirty="0"/>
          </a:p>
        </p:txBody>
      </p:sp>
    </p:spTree>
    <p:extLst>
      <p:ext uri="{BB962C8B-B14F-4D97-AF65-F5344CB8AC3E}">
        <p14:creationId xmlns:p14="http://schemas.microsoft.com/office/powerpoint/2010/main" val="1181940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12</a:t>
            </a:fld>
            <a:endParaRPr lang="en-US" dirty="0"/>
          </a:p>
        </p:txBody>
      </p:sp>
    </p:spTree>
    <p:extLst>
      <p:ext uri="{BB962C8B-B14F-4D97-AF65-F5344CB8AC3E}">
        <p14:creationId xmlns:p14="http://schemas.microsoft.com/office/powerpoint/2010/main" val="53653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15</a:t>
            </a:fld>
            <a:endParaRPr lang="en-US" dirty="0"/>
          </a:p>
        </p:txBody>
      </p:sp>
    </p:spTree>
    <p:extLst>
      <p:ext uri="{BB962C8B-B14F-4D97-AF65-F5344CB8AC3E}">
        <p14:creationId xmlns:p14="http://schemas.microsoft.com/office/powerpoint/2010/main" val="1810064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17</a:t>
            </a:fld>
            <a:endParaRPr lang="en-US" dirty="0"/>
          </a:p>
        </p:txBody>
      </p:sp>
    </p:spTree>
    <p:extLst>
      <p:ext uri="{BB962C8B-B14F-4D97-AF65-F5344CB8AC3E}">
        <p14:creationId xmlns:p14="http://schemas.microsoft.com/office/powerpoint/2010/main" val="1079641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20</a:t>
            </a:fld>
            <a:endParaRPr lang="en-US" dirty="0"/>
          </a:p>
        </p:txBody>
      </p:sp>
    </p:spTree>
    <p:extLst>
      <p:ext uri="{BB962C8B-B14F-4D97-AF65-F5344CB8AC3E}">
        <p14:creationId xmlns:p14="http://schemas.microsoft.com/office/powerpoint/2010/main" val="4184828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CMP345 - </a:t>
            </a:r>
            <a:r>
              <a:rPr lang="en-GB" dirty="0"/>
              <a:t>To defer the additional BSUoS costs arising from Covid-19 that are incurred in 2020/21 to 2021/22. </a:t>
            </a:r>
          </a:p>
          <a:p>
            <a:r>
              <a:rPr lang="en-GB" dirty="0"/>
              <a:t>CMP317/327 - Identification and exclusion of Assets Required for Connection when setting Generator TNUoS charges (CMP317); Removing the Generator Residual from TNUoS Charges (TCR) (CMP327)</a:t>
            </a:r>
          </a:p>
          <a:p>
            <a:r>
              <a:rPr lang="en-GB" dirty="0"/>
              <a:t>CMP339 - Allow the CMP317/327 Workgroup to develop the appropriate definitions needed for the Original and any alternative Proposals and any other changes outside of Section 14 as appropriate.</a:t>
            </a:r>
          </a:p>
          <a:p>
            <a:r>
              <a:rPr lang="en-GB" dirty="0"/>
              <a:t>CMP343/340 - Transmission Demand Residual bandings and allocation for 1 April 2022 implementation (TCR) (CMP343) and allow the CMP343 Workgroup to develop the appropriate definitions needed for the Original and any alternative Proposals and any other changes outside of Section 14 as appropriate (CMP340)</a:t>
            </a:r>
          </a:p>
          <a:p>
            <a:r>
              <a:rPr lang="en-GB" dirty="0"/>
              <a:t>CMP335/336 - Transmission  Demand Residual  billing and consequential changes to CUSC Section 3 and 11 (TCR) and Transmission  Demand Residual  billing and consequential changes to CUSC Section 14 (TCR)</a:t>
            </a:r>
          </a:p>
          <a:p>
            <a:r>
              <a:rPr lang="en-GB" dirty="0"/>
              <a:t>CMP311 – Reassessment of CUSC credit requirements for Suppliers, specifically for “User Allowed Credit  “</a:t>
            </a:r>
          </a:p>
          <a:p>
            <a:r>
              <a:rPr lang="en-GB" dirty="0"/>
              <a:t>CMP326 - Introducing a 'Turbine Availability Factor' for use in Frequency Response</a:t>
            </a:r>
          </a:p>
          <a:p>
            <a:r>
              <a:rPr lang="en-GB" dirty="0"/>
              <a:t>Capacity Calculation for Power Park Modules (PPMs)</a:t>
            </a:r>
          </a:p>
          <a:p>
            <a:r>
              <a:rPr lang="en-GB" dirty="0"/>
              <a:t>CMP316 - TNUoS Charging Methodology for Co-located Generation</a:t>
            </a:r>
          </a:p>
          <a:p>
            <a:r>
              <a:rPr lang="en-GB" dirty="0"/>
              <a:t>CMP304 - Improving the Enhanced Reactive Power Service </a:t>
            </a:r>
          </a:p>
          <a:p>
            <a:endParaRPr lang="en-GB" dirty="0"/>
          </a:p>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21</a:t>
            </a:fld>
            <a:endParaRPr lang="en-US" dirty="0"/>
          </a:p>
        </p:txBody>
      </p:sp>
    </p:spTree>
    <p:extLst>
      <p:ext uri="{BB962C8B-B14F-4D97-AF65-F5344CB8AC3E}">
        <p14:creationId xmlns:p14="http://schemas.microsoft.com/office/powerpoint/2010/main" val="2567332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lang="en-US" sz="1000" dirty="0"/>
              <a:t>GC0131 - </a:t>
            </a:r>
            <a:r>
              <a:rPr lang="en-GB" sz="1000" dirty="0"/>
              <a:t>In advance of any outcome of the Energy Codes Review, this modification seeks to make minor ‘quick win’ changes to the Governance Rules to address these where possible.</a:t>
            </a:r>
          </a:p>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r>
              <a:rPr lang="en-GB" sz="1000" dirty="0"/>
              <a:t>GC0138 – Compliance process technical improvements (EU and GB User)</a:t>
            </a:r>
          </a:p>
          <a:p>
            <a:r>
              <a:rPr lang="en-GB" sz="1000" dirty="0"/>
              <a:t>GC0141 - User Compliance Processes and Modelling following 9th August Power Disruption</a:t>
            </a:r>
          </a:p>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22</a:t>
            </a:fld>
            <a:endParaRPr lang="en-US" dirty="0"/>
          </a:p>
        </p:txBody>
      </p:sp>
    </p:spTree>
    <p:extLst>
      <p:ext uri="{BB962C8B-B14F-4D97-AF65-F5344CB8AC3E}">
        <p14:creationId xmlns:p14="http://schemas.microsoft.com/office/powerpoint/2010/main" val="702670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jpg"/><Relationship Id="rId1" Type="http://schemas.openxmlformats.org/officeDocument/2006/relationships/slideMaster" Target="../slideMasters/slideMaster13.xml"/><Relationship Id="rId4" Type="http://schemas.openxmlformats.org/officeDocument/2006/relationships/image" Target="../media/image39.emf"/></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Master" Target="../slideMasters/slideMaster1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6.jpeg"/><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7.png"/><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jpeg"/><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9.jpeg"/><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1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Master" Target="../slideMasters/slideMaster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323850" y="1062000"/>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323850" y="1343801"/>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9385693" y="-2228"/>
            <a:ext cx="1932344" cy="315951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a:p>
            <a:pPr>
              <a:spcAft>
                <a:spcPts val="102"/>
              </a:spcAft>
            </a:pPr>
            <a:r>
              <a:rPr lang="en-GB" sz="637"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4383982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3999"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44477171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6228000"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07306799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323850" y="1062500"/>
            <a:ext cx="5543550" cy="3453938"/>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323999" y="1062500"/>
            <a:ext cx="5544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9385694" y="-2227"/>
            <a:ext cx="1932344" cy="2633888"/>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516513833"/>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385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57200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324000"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4753137"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9225872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4000"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3155174"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5986349"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324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6228000"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92896645"/>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135" y="1060666"/>
            <a:ext cx="8449732" cy="1210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6/18/2020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8157467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1002835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29685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030159" y="0"/>
            <a:ext cx="7113841" cy="5142778"/>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324000" y="1062000"/>
            <a:ext cx="2592238"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323551" y="330855"/>
            <a:ext cx="2592688" cy="295466"/>
          </a:xfrm>
        </p:spPr>
        <p:txBody>
          <a:bodyPr/>
          <a:lstStyle/>
          <a:p>
            <a:r>
              <a:rPr lang="en-US"/>
              <a:t>Click to edit Master title style</a:t>
            </a:r>
            <a:endParaRPr lang="en-GB" dirty="0"/>
          </a:p>
        </p:txBody>
      </p:sp>
    </p:spTree>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08478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8746471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1174190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A">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638546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93139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34349465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114977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888317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19407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90226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6090" y="0"/>
            <a:ext cx="7110675" cy="5142778"/>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6227763" y="1062000"/>
            <a:ext cx="259270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6226840" y="330855"/>
            <a:ext cx="2592709" cy="295466"/>
          </a:xfrm>
        </p:spPr>
        <p:txBody>
          <a:bodyPr/>
          <a:lstStyle/>
          <a:p>
            <a:r>
              <a:rPr lang="en-US"/>
              <a:t>Click to edit Master title style</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436799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4269318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58205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1931884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492234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95" y="443520"/>
            <a:ext cx="2423901" cy="3539419"/>
          </a:xfrm>
        </p:spPr>
        <p:txBody>
          <a:bodyPr rtlCol="0">
            <a:normAutofit/>
          </a:bodyPr>
          <a:lstStyle/>
          <a:p>
            <a:pPr lvl="0"/>
            <a:r>
              <a:rPr lang="en-US" noProof="0" dirty="0"/>
              <a:t>Click icon to add picture</a:t>
            </a:r>
            <a:endParaRPr lang="en-GB" noProof="0" dirty="0"/>
          </a:p>
        </p:txBody>
      </p:sp>
      <p:sp>
        <p:nvSpPr>
          <p:cNvPr id="6" name="Slide Number Placeholder 4"/>
          <p:cNvSpPr>
            <a:spLocks noGrp="1"/>
          </p:cNvSpPr>
          <p:nvPr>
            <p:ph type="sldNum" sz="quarter" idx="16"/>
          </p:nvPr>
        </p:nvSpPr>
        <p:spPr>
          <a:xfrm>
            <a:off x="473078" y="4751421"/>
            <a:ext cx="8133040" cy="149056"/>
          </a:xfrm>
        </p:spPr>
        <p:txBody>
          <a:bodyPr/>
          <a:lstStyle>
            <a:lvl1pPr algn="ctr">
              <a:defRPr sz="818">
                <a:solidFill>
                  <a:schemeClr val="tx1">
                    <a:tint val="75000"/>
                  </a:schemeClr>
                </a:solidFill>
              </a:defRPr>
            </a:lvl1pPr>
          </a:lstStyle>
          <a:p>
            <a:pPr>
              <a:defRPr/>
            </a:pPr>
            <a:fld id="{9850B515-DC13-4B5D-B03A-AC1ADCAB7354}" type="slidenum">
              <a:rPr lang="en-GB"/>
              <a:pPr>
                <a:defRPr/>
              </a:pPr>
              <a:t>‹#›</a:t>
            </a:fld>
            <a:endParaRPr lang="en-GB" dirty="0"/>
          </a:p>
        </p:txBody>
      </p:sp>
    </p:spTree>
    <p:extLst>
      <p:ext uri="{BB962C8B-B14F-4D97-AF65-F5344CB8AC3E}">
        <p14:creationId xmlns:p14="http://schemas.microsoft.com/office/powerpoint/2010/main" val="16548132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02" y="443930"/>
            <a:ext cx="2423901" cy="1741768"/>
          </a:xfrm>
        </p:spPr>
        <p:txBody>
          <a:bodyPr rtlCol="0">
            <a:normAutofit/>
          </a:bodyPr>
          <a:lstStyle/>
          <a:p>
            <a:pPr lvl="0"/>
            <a:r>
              <a:rPr lang="en-US" noProof="0" dirty="0"/>
              <a:t>Click icon to add picture</a:t>
            </a:r>
            <a:endParaRPr lang="en-GB" noProof="0" dirty="0"/>
          </a:p>
        </p:txBody>
      </p:sp>
      <p:sp>
        <p:nvSpPr>
          <p:cNvPr id="8" name="Picture Placeholder 2"/>
          <p:cNvSpPr>
            <a:spLocks noGrp="1"/>
          </p:cNvSpPr>
          <p:nvPr>
            <p:ph type="pic" sz="quarter" idx="16"/>
          </p:nvPr>
        </p:nvSpPr>
        <p:spPr>
          <a:xfrm>
            <a:off x="6182102" y="2256075"/>
            <a:ext cx="2423901" cy="1727273"/>
          </a:xfrm>
        </p:spPr>
        <p:txBody>
          <a:bodyPr rtlCol="0">
            <a:normAutofit/>
          </a:bodyPr>
          <a:lstStyle/>
          <a:p>
            <a:pPr lvl="0"/>
            <a:r>
              <a:rPr lang="en-US" noProof="0" dirty="0"/>
              <a:t>Click icon to add picture</a:t>
            </a:r>
            <a:endParaRPr lang="en-GB" noProof="0" dirty="0"/>
          </a:p>
        </p:txBody>
      </p:sp>
      <p:sp>
        <p:nvSpPr>
          <p:cNvPr id="7" name="Slide Number Placeholder 4"/>
          <p:cNvSpPr>
            <a:spLocks noGrp="1"/>
          </p:cNvSpPr>
          <p:nvPr>
            <p:ph type="sldNum" sz="quarter" idx="17"/>
          </p:nvPr>
        </p:nvSpPr>
        <p:spPr>
          <a:xfrm>
            <a:off x="473080" y="4751421"/>
            <a:ext cx="8164364" cy="153376"/>
          </a:xfrm>
        </p:spPr>
        <p:txBody>
          <a:bodyPr/>
          <a:lstStyle>
            <a:lvl1pPr algn="ctr">
              <a:defRPr sz="818">
                <a:solidFill>
                  <a:schemeClr val="tx1">
                    <a:tint val="75000"/>
                  </a:schemeClr>
                </a:solidFill>
              </a:defRPr>
            </a:lvl1pPr>
          </a:lstStyle>
          <a:p>
            <a:pPr>
              <a:defRPr/>
            </a:pPr>
            <a:fld id="{3D0CBA6C-9E32-4625-9E25-00FB0FD99CA5}" type="slidenum">
              <a:rPr lang="en-GB"/>
              <a:pPr>
                <a:defRPr/>
              </a:pPr>
              <a:t>‹#›</a:t>
            </a:fld>
            <a:endParaRPr lang="en-GB" dirty="0"/>
          </a:p>
        </p:txBody>
      </p:sp>
    </p:spTree>
    <p:extLst>
      <p:ext uri="{BB962C8B-B14F-4D97-AF65-F5344CB8AC3E}">
        <p14:creationId xmlns:p14="http://schemas.microsoft.com/office/powerpoint/2010/main" val="28705890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p:nvPr>
        </p:nvSpPr>
        <p:spPr>
          <a:xfrm>
            <a:off x="472723" y="443518"/>
            <a:ext cx="8150492"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5" name="Text Placeholder 13"/>
          <p:cNvSpPr>
            <a:spLocks noGrp="1"/>
          </p:cNvSpPr>
          <p:nvPr>
            <p:ph type="body" sz="quarter" idx="13"/>
          </p:nvPr>
        </p:nvSpPr>
        <p:spPr>
          <a:xfrm>
            <a:off x="472723" y="775616"/>
            <a:ext cx="8150492"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3" name="Picture Placeholder 2"/>
          <p:cNvSpPr>
            <a:spLocks noGrp="1"/>
          </p:cNvSpPr>
          <p:nvPr>
            <p:ph type="pic" sz="quarter" idx="14"/>
          </p:nvPr>
        </p:nvSpPr>
        <p:spPr>
          <a:xfrm>
            <a:off x="472723" y="1268053"/>
            <a:ext cx="8150492" cy="2722967"/>
          </a:xfrm>
        </p:spPr>
        <p:txBody>
          <a:bodyPr rtlCol="0">
            <a:normAutofit/>
          </a:bodyPr>
          <a:lstStyle/>
          <a:p>
            <a:pPr lvl="0"/>
            <a:r>
              <a:rPr lang="en-US" noProof="0" dirty="0"/>
              <a:t>Click icon to add picture</a:t>
            </a:r>
            <a:endParaRPr lang="en-GB" noProof="0" dirty="0"/>
          </a:p>
        </p:txBody>
      </p:sp>
      <p:sp>
        <p:nvSpPr>
          <p:cNvPr id="5" name="Slide Number Placeholder 4"/>
          <p:cNvSpPr>
            <a:spLocks noGrp="1"/>
          </p:cNvSpPr>
          <p:nvPr>
            <p:ph type="sldNum" sz="quarter" idx="15"/>
          </p:nvPr>
        </p:nvSpPr>
        <p:spPr>
          <a:xfrm>
            <a:off x="473078" y="4751421"/>
            <a:ext cx="8150323" cy="149056"/>
          </a:xfrm>
        </p:spPr>
        <p:txBody>
          <a:bodyPr/>
          <a:lstStyle>
            <a:lvl1pPr algn="ctr">
              <a:defRPr sz="818">
                <a:solidFill>
                  <a:schemeClr val="tx1">
                    <a:tint val="75000"/>
                  </a:schemeClr>
                </a:solidFill>
              </a:defRPr>
            </a:lvl1pPr>
          </a:lstStyle>
          <a:p>
            <a:pPr>
              <a:defRPr/>
            </a:pPr>
            <a:fld id="{676A2053-C964-4D1D-9989-85191D48F800}" type="slidenum">
              <a:rPr lang="en-GB"/>
              <a:pPr>
                <a:defRPr/>
              </a:pPr>
              <a:t>‹#›</a:t>
            </a:fld>
            <a:endParaRPr lang="en-GB" dirty="0"/>
          </a:p>
        </p:txBody>
      </p:sp>
    </p:spTree>
    <p:extLst>
      <p:ext uri="{BB962C8B-B14F-4D97-AF65-F5344CB8AC3E}">
        <p14:creationId xmlns:p14="http://schemas.microsoft.com/office/powerpoint/2010/main" val="10483426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dirty="0"/>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6223787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dirty="0"/>
          </a:p>
        </p:txBody>
      </p:sp>
      <p:sp>
        <p:nvSpPr>
          <p:cNvPr id="8" name="Picture Placeholder 2"/>
          <p:cNvSpPr>
            <a:spLocks noGrp="1"/>
          </p:cNvSpPr>
          <p:nvPr>
            <p:ph type="pic" sz="quarter" idx="16"/>
          </p:nvPr>
        </p:nvSpPr>
        <p:spPr>
          <a:xfrm>
            <a:off x="6182101" y="2256073"/>
            <a:ext cx="2423902" cy="1727273"/>
          </a:xfrm>
        </p:spPr>
        <p:txBody>
          <a:bodyPr/>
          <a:lstStyle/>
          <a:p>
            <a:endParaRPr lang="en-GB" dirty="0"/>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02379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324001" y="3840014"/>
            <a:ext cx="4068612" cy="1000274"/>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7473917" y="4678326"/>
            <a:ext cx="1345632" cy="201018"/>
          </a:xfrm>
          <a:prstGeom prst="rect">
            <a:avLst/>
          </a:prstGeom>
        </p:spPr>
      </p:pic>
    </p:spTree>
    <p:extLst>
      <p:ext uri="{BB962C8B-B14F-4D97-AF65-F5344CB8AC3E}">
        <p14:creationId xmlns:p14="http://schemas.microsoft.com/office/powerpoint/2010/main" val="27275024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dirty="0"/>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dirty="0"/>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37834357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760" cy="5143500"/>
          </a:xfrm>
          <a:prstGeom prst="rect">
            <a:avLst/>
          </a:prstGeom>
        </p:spPr>
      </p:pic>
      <p:sp>
        <p:nvSpPr>
          <p:cNvPr id="7" name="Text Placeholder 13"/>
          <p:cNvSpPr>
            <a:spLocks noGrp="1"/>
          </p:cNvSpPr>
          <p:nvPr>
            <p:ph type="body" sz="quarter" idx="13" hasCustomPrompt="1"/>
          </p:nvPr>
        </p:nvSpPr>
        <p:spPr>
          <a:xfrm>
            <a:off x="472720" y="1398091"/>
            <a:ext cx="3825660" cy="331314"/>
          </a:xfrm>
        </p:spPr>
        <p:txBody>
          <a:bodyPr>
            <a:noAutofit/>
          </a:bodyPr>
          <a:lstStyle>
            <a:lvl1pPr marL="0" indent="0">
              <a:buNone/>
              <a:defRPr sz="2177" b="0" baseline="0">
                <a:solidFill>
                  <a:schemeClr val="bg1"/>
                </a:solidFill>
              </a:defRPr>
            </a:lvl1pPr>
          </a:lstStyle>
          <a:p>
            <a:pPr lvl="0"/>
            <a:fld id="{95C7CC7E-76AD-42F0-BB68-20CB18EF3E62}" type="datetime3">
              <a:rPr lang="en-US" smtClean="0"/>
              <a:t>30 May 2016</a:t>
            </a:fld>
            <a:endParaRPr lang="en-US" dirty="0"/>
          </a:p>
        </p:txBody>
      </p:sp>
      <p:sp>
        <p:nvSpPr>
          <p:cNvPr id="11" name="Title 6"/>
          <p:cNvSpPr>
            <a:spLocks noGrp="1"/>
          </p:cNvSpPr>
          <p:nvPr>
            <p:ph type="title" hasCustomPrompt="1"/>
          </p:nvPr>
        </p:nvSpPr>
        <p:spPr>
          <a:xfrm>
            <a:off x="472720" y="533968"/>
            <a:ext cx="3825626" cy="856489"/>
          </a:xfrm>
        </p:spPr>
        <p:txBody>
          <a:bodyPr>
            <a:noAutofit/>
          </a:bodyPr>
          <a:lstStyle>
            <a:lvl1pPr>
              <a:lnSpc>
                <a:spcPct val="80000"/>
              </a:lnSpc>
              <a:defRPr sz="3674" b="1">
                <a:solidFill>
                  <a:schemeClr val="bg1"/>
                </a:solidFill>
                <a:latin typeface="+mn-lt"/>
              </a:defRPr>
            </a:lvl1pPr>
          </a:lstStyle>
          <a:p>
            <a:r>
              <a:rPr lang="en-GB" dirty="0"/>
              <a:t>PowerPoint</a:t>
            </a:r>
            <a:br>
              <a:rPr lang="en-GB" dirty="0"/>
            </a:br>
            <a:r>
              <a:rPr lang="en-GB" dirty="0"/>
              <a:t>title slide</a:t>
            </a:r>
          </a:p>
        </p:txBody>
      </p:sp>
    </p:spTree>
    <p:extLst>
      <p:ext uri="{BB962C8B-B14F-4D97-AF65-F5344CB8AC3E}">
        <p14:creationId xmlns:p14="http://schemas.microsoft.com/office/powerpoint/2010/main" val="2470985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Divider slide Blue">
    <p:bg>
      <p:bgPr>
        <a:gradFill flip="none" rotWithShape="1">
          <a:gsLst>
            <a:gs pos="100000">
              <a:srgbClr val="004687"/>
            </a:gs>
            <a:gs pos="0">
              <a:srgbClr val="002961"/>
            </a:gs>
            <a:gs pos="100000">
              <a:schemeClr val="accent2">
                <a:lumMod val="97000"/>
                <a:lumOff val="3000"/>
              </a:schemeClr>
            </a:gs>
            <a:gs pos="100000">
              <a:schemeClr val="accent2">
                <a:lumMod val="60000"/>
                <a:lumOff val="4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2720" y="533967"/>
            <a:ext cx="2787272" cy="1001896"/>
          </a:xfrm>
        </p:spPr>
        <p:txBody>
          <a:bodyPr anchor="b">
            <a:noAutofit/>
          </a:bodyPr>
          <a:lstStyle>
            <a:lvl1pPr algn="l">
              <a:lnSpc>
                <a:spcPct val="70000"/>
              </a:lnSpc>
              <a:defRPr sz="3674" b="1">
                <a:solidFill>
                  <a:schemeClr val="bg1"/>
                </a:solidFill>
                <a:latin typeface="+mn-lt"/>
              </a:defRPr>
            </a:lvl1pPr>
          </a:lstStyle>
          <a:p>
            <a:r>
              <a:rPr lang="en-US" dirty="0"/>
              <a:t>Divider </a:t>
            </a:r>
            <a:br>
              <a:rPr lang="en-US" dirty="0"/>
            </a:br>
            <a:r>
              <a:rPr lang="en-US" dirty="0"/>
              <a:t>slide</a:t>
            </a:r>
            <a:endParaRPr lang="en-GB" dirty="0"/>
          </a:p>
        </p:txBody>
      </p:sp>
      <p:sp>
        <p:nvSpPr>
          <p:cNvPr id="3"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bg1"/>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608" y="4440746"/>
            <a:ext cx="1910302" cy="622145"/>
          </a:xfrm>
          <a:prstGeom prst="rect">
            <a:avLst/>
          </a:prstGeom>
        </p:spPr>
      </p:pic>
    </p:spTree>
    <p:extLst>
      <p:ext uri="{BB962C8B-B14F-4D97-AF65-F5344CB8AC3E}">
        <p14:creationId xmlns:p14="http://schemas.microsoft.com/office/powerpoint/2010/main" val="708403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slide Silver">
    <p:bg>
      <p:bgPr>
        <a:gradFill flip="none" rotWithShape="1">
          <a:gsLst>
            <a:gs pos="0">
              <a:srgbClr val="94969A"/>
            </a:gs>
            <a:gs pos="100000">
              <a:srgbClr val="E3E3E5"/>
            </a:gs>
            <a:gs pos="100000">
              <a:schemeClr val="accent2">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472720" y="533967"/>
            <a:ext cx="2787272" cy="1001801"/>
          </a:xfrm>
        </p:spPr>
        <p:txBody>
          <a:bodyPr anchor="b">
            <a:noAutofit/>
          </a:bodyPr>
          <a:lstStyle>
            <a:lvl1pPr algn="l">
              <a:lnSpc>
                <a:spcPct val="70000"/>
              </a:lnSpc>
              <a:defRPr sz="3674" b="1">
                <a:solidFill>
                  <a:schemeClr val="tx2"/>
                </a:solidFill>
                <a:latin typeface="+mn-lt"/>
              </a:defRPr>
            </a:lvl1pPr>
          </a:lstStyle>
          <a:p>
            <a:r>
              <a:rPr lang="en-US" dirty="0"/>
              <a:t>Divider </a:t>
            </a:r>
            <a:br>
              <a:rPr lang="en-US" dirty="0"/>
            </a:br>
            <a:r>
              <a:rPr lang="en-US" dirty="0"/>
              <a:t>slide</a:t>
            </a:r>
            <a:endParaRPr lang="en-GB" dirty="0"/>
          </a:p>
        </p:txBody>
      </p:sp>
      <p:sp>
        <p:nvSpPr>
          <p:cNvPr id="7"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tx2"/>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104" y="4441341"/>
            <a:ext cx="1906649" cy="620955"/>
          </a:xfrm>
          <a:prstGeom prst="rect">
            <a:avLst/>
          </a:prstGeom>
        </p:spPr>
      </p:pic>
    </p:spTree>
    <p:extLst>
      <p:ext uri="{BB962C8B-B14F-4D97-AF65-F5344CB8AC3E}">
        <p14:creationId xmlns:p14="http://schemas.microsoft.com/office/powerpoint/2010/main" val="1346620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434" y="755"/>
            <a:ext cx="6661437" cy="5141803"/>
          </a:xfrm>
          <a:prstGeom prst="rect">
            <a:avLst/>
          </a:prstGeom>
        </p:spPr>
      </p:pic>
      <p:sp>
        <p:nvSpPr>
          <p:cNvPr id="2" name="Title 1"/>
          <p:cNvSpPr>
            <a:spLocks noGrp="1"/>
          </p:cNvSpPr>
          <p:nvPr>
            <p:ph type="title" hasCustomPrompt="1"/>
          </p:nvPr>
        </p:nvSpPr>
        <p:spPr/>
        <p:txBody>
          <a:bodyPr/>
          <a:lstStyle>
            <a:lvl1pPr>
              <a:defRPr/>
            </a:lvl1pPr>
          </a:lstStyle>
          <a:p>
            <a:r>
              <a:rPr lang="en-US" dirty="0"/>
              <a:t>[Title]</a:t>
            </a:r>
            <a:endParaRPr lang="en-GB" dirty="0"/>
          </a:p>
        </p:txBody>
      </p:sp>
      <p:sp>
        <p:nvSpPr>
          <p:cNvPr id="6" name="Text Placeholder 5"/>
          <p:cNvSpPr>
            <a:spLocks noGrp="1"/>
          </p:cNvSpPr>
          <p:nvPr>
            <p:ph type="body" sz="quarter" idx="11" hasCustomPrompt="1"/>
          </p:nvPr>
        </p:nvSpPr>
        <p:spPr>
          <a:xfrm>
            <a:off x="5417958" y="3511111"/>
            <a:ext cx="3386223" cy="220399"/>
          </a:xfrm>
        </p:spPr>
        <p:txBody>
          <a:bodyPr/>
          <a:lstStyle>
            <a:lvl1pPr>
              <a:lnSpc>
                <a:spcPct val="100000"/>
              </a:lnSpc>
              <a:defRPr baseline="0"/>
            </a:lvl1pPr>
          </a:lstStyle>
          <a:p>
            <a:pPr lvl="0"/>
            <a:r>
              <a:rPr lang="en-US" dirty="0"/>
              <a:t>[Date]</a:t>
            </a:r>
          </a:p>
        </p:txBody>
      </p:sp>
      <p:cxnSp>
        <p:nvCxnSpPr>
          <p:cNvPr id="25" name="Straight Connector 24"/>
          <p:cNvCxnSpPr/>
          <p:nvPr userDrawn="1"/>
        </p:nvCxnSpPr>
        <p:spPr>
          <a:xfrm>
            <a:off x="5419070" y="2700257"/>
            <a:ext cx="3386223"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5417958" y="3731510"/>
            <a:ext cx="3386223" cy="220399"/>
          </a:xfrm>
        </p:spPr>
        <p:txBody>
          <a:bodyPr/>
          <a:lstStyle>
            <a:lvl1pPr>
              <a:lnSpc>
                <a:spcPct val="100000"/>
              </a:lnSpc>
              <a:defRPr baseline="0"/>
            </a:lvl1pPr>
          </a:lstStyle>
          <a:p>
            <a:pPr lvl="0"/>
            <a:r>
              <a:rPr lang="en-US" dirty="0"/>
              <a:t>[Presentation owner]</a:t>
            </a:r>
          </a:p>
        </p:txBody>
      </p:sp>
      <p:sp>
        <p:nvSpPr>
          <p:cNvPr id="10" name="Text Placeholder 5"/>
          <p:cNvSpPr>
            <a:spLocks noGrp="1"/>
          </p:cNvSpPr>
          <p:nvPr>
            <p:ph type="body" sz="quarter" idx="14" hasCustomPrompt="1"/>
          </p:nvPr>
        </p:nvSpPr>
        <p:spPr>
          <a:xfrm>
            <a:off x="5419070" y="2833828"/>
            <a:ext cx="3386223" cy="440798"/>
          </a:xfrm>
        </p:spPr>
        <p:txBody>
          <a:bodyPr/>
          <a:lstStyle>
            <a:lvl1pPr>
              <a:lnSpc>
                <a:spcPct val="100000"/>
              </a:lnSpc>
              <a:defRPr baseline="0"/>
            </a:lvl1pPr>
          </a:lstStyle>
          <a:p>
            <a:pPr lvl="0"/>
            <a:r>
              <a:rPr lang="en-US" dirty="0"/>
              <a:t>[Subtitle]</a:t>
            </a:r>
          </a:p>
        </p:txBody>
      </p:sp>
      <p:sp>
        <p:nvSpPr>
          <p:cNvPr id="11" name="Text Placeholder 5"/>
          <p:cNvSpPr>
            <a:spLocks noGrp="1"/>
          </p:cNvSpPr>
          <p:nvPr>
            <p:ph type="body" sz="quarter" idx="15" hasCustomPrompt="1"/>
          </p:nvPr>
        </p:nvSpPr>
        <p:spPr>
          <a:xfrm>
            <a:off x="5417959" y="564686"/>
            <a:ext cx="3386222" cy="698192"/>
          </a:xfrm>
        </p:spPr>
        <p:txBody>
          <a:bodyPr/>
          <a:lstStyle>
            <a:lvl1pPr>
              <a:lnSpc>
                <a:spcPct val="100000"/>
              </a:lnSpc>
              <a:defRPr baseline="0"/>
            </a:lvl1pPr>
          </a:lstStyle>
          <a:p>
            <a:pPr lvl="0"/>
            <a:r>
              <a:rPr lang="en-US" dirty="0"/>
              <a:t>[Classification - Choose from: Restricted, Commercial in confidence, Confidential, Public]</a:t>
            </a:r>
          </a:p>
        </p:txBody>
      </p:sp>
    </p:spTree>
    <p:extLst>
      <p:ext uri="{BB962C8B-B14F-4D97-AF65-F5344CB8AC3E}">
        <p14:creationId xmlns:p14="http://schemas.microsoft.com/office/powerpoint/2010/main" val="1109038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2718749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8" y="0"/>
            <a:ext cx="9142803" cy="5141803"/>
          </a:xfrm>
          <a:prstGeom prst="rect">
            <a:avLst/>
          </a:prstGeom>
        </p:spPr>
      </p:pic>
    </p:spTree>
    <p:extLst>
      <p:ext uri="{BB962C8B-B14F-4D97-AF65-F5344CB8AC3E}">
        <p14:creationId xmlns:p14="http://schemas.microsoft.com/office/powerpoint/2010/main" val="6268910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1282539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12913348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2044684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7961271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Tree>
    <p:extLst>
      <p:ext uri="{BB962C8B-B14F-4D97-AF65-F5344CB8AC3E}">
        <p14:creationId xmlns:p14="http://schemas.microsoft.com/office/powerpoint/2010/main" val="10206336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Tree>
    <p:extLst>
      <p:ext uri="{BB962C8B-B14F-4D97-AF65-F5344CB8AC3E}">
        <p14:creationId xmlns:p14="http://schemas.microsoft.com/office/powerpoint/2010/main" val="18506649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4315089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2512473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32798447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24455797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Tree>
    <p:extLst>
      <p:ext uri="{BB962C8B-B14F-4D97-AF65-F5344CB8AC3E}">
        <p14:creationId xmlns:p14="http://schemas.microsoft.com/office/powerpoint/2010/main" val="17342032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Tree>
    <p:extLst>
      <p:ext uri="{BB962C8B-B14F-4D97-AF65-F5344CB8AC3E}">
        <p14:creationId xmlns:p14="http://schemas.microsoft.com/office/powerpoint/2010/main" val="17004824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10903175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4183043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9385694" y="-2227"/>
            <a:ext cx="1932344" cy="2633888"/>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324000" y="1062500"/>
            <a:ext cx="849554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39908425"/>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5248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7595"/>
            <a:ext cx="8229600" cy="2537216"/>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2576545" y="-614604"/>
            <a:ext cx="6120680" cy="216024"/>
          </a:xfrm>
          <a:prstGeom prst="rect">
            <a:avLst/>
          </a:prstGeom>
        </p:spPr>
        <p:txBody>
          <a:bodyPr tIns="72000"/>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Slide content</a:t>
            </a:r>
            <a:endParaRPr lang="en-GB" dirty="0"/>
          </a:p>
        </p:txBody>
      </p:sp>
      <p:sp>
        <p:nvSpPr>
          <p:cNvPr id="2" name="Rectangle 1"/>
          <p:cNvSpPr/>
          <p:nvPr userDrawn="1"/>
        </p:nvSpPr>
        <p:spPr>
          <a:xfrm>
            <a:off x="3563888" y="238652"/>
            <a:ext cx="5256584" cy="248081"/>
          </a:xfrm>
          <a:prstGeom prst="rect">
            <a:avLst/>
          </a:prstGeom>
        </p:spPr>
        <p:txBody>
          <a:bodyPr wrap="square">
            <a:spAutoFit/>
          </a:bodyPr>
          <a:lstStyle/>
          <a:p>
            <a:r>
              <a:rPr lang="en-GB" sz="1012" b="1" dirty="0">
                <a:solidFill>
                  <a:srgbClr val="495965"/>
                </a:solidFill>
                <a:latin typeface="Verdana" panose="020B0604030504040204" pitchFamily="34" charset="0"/>
                <a:ea typeface="Verdana" panose="020B0604030504040204" pitchFamily="34" charset="0"/>
                <a:cs typeface="Verdana" panose="020B0604030504040204" pitchFamily="34" charset="0"/>
              </a:rPr>
              <a:t>Place title here, do not move the position of this box</a:t>
            </a:r>
          </a:p>
        </p:txBody>
      </p:sp>
    </p:spTree>
    <p:extLst>
      <p:ext uri="{BB962C8B-B14F-4D97-AF65-F5344CB8AC3E}">
        <p14:creationId xmlns:p14="http://schemas.microsoft.com/office/powerpoint/2010/main" val="41429033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87824" y="216000"/>
            <a:ext cx="5997352"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091117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15816" y="216000"/>
            <a:ext cx="6086500"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41830524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dirty="0"/>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26348647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dirty="0"/>
          </a:p>
        </p:txBody>
      </p:sp>
      <p:sp>
        <p:nvSpPr>
          <p:cNvPr id="8" name="Picture Placeholder 2"/>
          <p:cNvSpPr>
            <a:spLocks noGrp="1"/>
          </p:cNvSpPr>
          <p:nvPr>
            <p:ph type="pic" sz="quarter" idx="16"/>
          </p:nvPr>
        </p:nvSpPr>
        <p:spPr>
          <a:xfrm>
            <a:off x="6182101" y="2256073"/>
            <a:ext cx="2423902" cy="1727273"/>
          </a:xfrm>
        </p:spPr>
        <p:txBody>
          <a:bodyPr/>
          <a:lstStyle/>
          <a:p>
            <a:endParaRPr lang="en-GB" dirty="0"/>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26585548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dirty="0"/>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5478931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el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liennummer">
            <a:extLst>
              <a:ext uri="{FF2B5EF4-FFF2-40B4-BE49-F238E27FC236}">
                <a16:creationId xmlns:a16="http://schemas.microsoft.com/office/drawing/2014/main" id="{F85A044F-0AE5-4A7E-ACD5-C23A23933EF6}"/>
              </a:ext>
            </a:extLst>
          </p:cNvPr>
          <p:cNvSpPr>
            <a:spLocks noGrp="1"/>
          </p:cNvSpPr>
          <p:nvPr>
            <p:ph type="sldNum" sz="quarter" idx="16"/>
          </p:nvPr>
        </p:nvSpPr>
        <p:spPr>
          <a:xfrm>
            <a:off x="8098164" y="5251137"/>
            <a:ext cx="504000" cy="107900"/>
          </a:xfrm>
        </p:spPr>
        <p:txBody>
          <a:bodyPr/>
          <a:lstStyle/>
          <a:p>
            <a:r>
              <a:rPr lang="en-GB" sz="500" dirty="0"/>
              <a:t>Page </a:t>
            </a:r>
            <a:fld id="{677F1DB9-6BD1-4662-AD32-A5C07CCC53B6}" type="slidenum">
              <a:rPr lang="en-GB" sz="450" smtClean="0"/>
              <a:pPr/>
              <a:t>‹#›</a:t>
            </a:fld>
            <a:endParaRPr lang="en-GB" dirty="0"/>
          </a:p>
        </p:txBody>
      </p:sp>
      <p:sp>
        <p:nvSpPr>
          <p:cNvPr id="4" name="Fußzeile">
            <a:extLst>
              <a:ext uri="{FF2B5EF4-FFF2-40B4-BE49-F238E27FC236}">
                <a16:creationId xmlns:a16="http://schemas.microsoft.com/office/drawing/2014/main" id="{D0155F1F-880C-461B-A243-7A87508186D8}"/>
              </a:ext>
            </a:extLst>
          </p:cNvPr>
          <p:cNvSpPr>
            <a:spLocks noGrp="1"/>
          </p:cNvSpPr>
          <p:nvPr>
            <p:ph type="ftr" sz="quarter" idx="15"/>
          </p:nvPr>
        </p:nvSpPr>
        <p:spPr>
          <a:xfrm>
            <a:off x="1440001" y="5251137"/>
            <a:ext cx="6588000" cy="107900"/>
          </a:xfrm>
        </p:spPr>
        <p:txBody>
          <a:bodyPr/>
          <a:lstStyle/>
          <a:p>
            <a:r>
              <a:rPr lang="en-US" dirty="0"/>
              <a:t>Subject matter of the presentation, which can also be very long</a:t>
            </a:r>
            <a:endParaRPr lang="en-GB" dirty="0"/>
          </a:p>
        </p:txBody>
      </p:sp>
      <p:sp>
        <p:nvSpPr>
          <p:cNvPr id="3" name="Datum">
            <a:extLst>
              <a:ext uri="{FF2B5EF4-FFF2-40B4-BE49-F238E27FC236}">
                <a16:creationId xmlns:a16="http://schemas.microsoft.com/office/drawing/2014/main" id="{1951DD1D-CB4D-416E-9303-EFC6AF397757}"/>
              </a:ext>
            </a:extLst>
          </p:cNvPr>
          <p:cNvSpPr>
            <a:spLocks noGrp="1"/>
          </p:cNvSpPr>
          <p:nvPr>
            <p:ph type="dt" sz="half" idx="14"/>
          </p:nvPr>
        </p:nvSpPr>
        <p:spPr>
          <a:xfrm>
            <a:off x="863999" y="5251137"/>
            <a:ext cx="504000" cy="107900"/>
          </a:xfrm>
        </p:spPr>
        <p:txBody>
          <a:bodyPr/>
          <a:lstStyle/>
          <a:p>
            <a:fld id="{039C1846-4C48-4733-B599-DB3B5AD5714F}" type="datetime1">
              <a:rPr lang="de-DE" smtClean="0"/>
              <a:t>18.06.2020</a:t>
            </a:fld>
            <a:endParaRPr lang="en-GB" dirty="0"/>
          </a:p>
        </p:txBody>
      </p:sp>
      <p:pic>
        <p:nvPicPr>
          <p:cNvPr id="14" name="Energiefeld">
            <a:extLst>
              <a:ext uri="{FF2B5EF4-FFF2-40B4-BE49-F238E27FC236}">
                <a16:creationId xmlns:a16="http://schemas.microsoft.com/office/drawing/2014/main" id="{3772B0F9-3E87-4F0D-8FB4-FAE8BAF5D082}"/>
              </a:ext>
            </a:extLst>
          </p:cNvPr>
          <p:cNvPicPr>
            <a:picLocks noChangeAspect="1"/>
          </p:cNvPicPr>
          <p:nvPr userDrawn="1"/>
        </p:nvPicPr>
        <p:blipFill>
          <a:blip r:embed="rId3"/>
          <a:stretch>
            <a:fillRect/>
          </a:stretch>
        </p:blipFill>
        <p:spPr>
          <a:xfrm>
            <a:off x="4412612" y="1978431"/>
            <a:ext cx="4731388" cy="3165069"/>
          </a:xfrm>
          <a:prstGeom prst="rect">
            <a:avLst/>
          </a:prstGeom>
        </p:spPr>
      </p:pic>
      <p:pic>
        <p:nvPicPr>
          <p:cNvPr id="8" name="RWE Logo">
            <a:extLst>
              <a:ext uri="{FF2B5EF4-FFF2-40B4-BE49-F238E27FC236}">
                <a16:creationId xmlns:a16="http://schemas.microsoft.com/office/drawing/2014/main" id="{26CCE47F-B232-44D0-802F-D18FB46ECE7A}"/>
              </a:ext>
            </a:extLst>
          </p:cNvPr>
          <p:cNvPicPr>
            <a:picLocks noChangeAspect="1"/>
          </p:cNvPicPr>
          <p:nvPr userDrawn="1"/>
        </p:nvPicPr>
        <p:blipFill>
          <a:blip r:embed="rId4"/>
          <a:srcRect/>
          <a:stretch/>
        </p:blipFill>
        <p:spPr>
          <a:xfrm>
            <a:off x="3852666" y="287733"/>
            <a:ext cx="1438668" cy="308287"/>
          </a:xfrm>
          <a:prstGeom prst="rect">
            <a:avLst/>
          </a:prstGeom>
        </p:spPr>
      </p:pic>
      <p:sp>
        <p:nvSpPr>
          <p:cNvPr id="21" name="Thema/Unterthema">
            <a:extLst>
              <a:ext uri="{FF2B5EF4-FFF2-40B4-BE49-F238E27FC236}">
                <a16:creationId xmlns:a16="http://schemas.microsoft.com/office/drawing/2014/main" id="{EC07B22B-D9D1-4E18-9044-5F6D7DC01C9D}"/>
              </a:ext>
            </a:extLst>
          </p:cNvPr>
          <p:cNvSpPr>
            <a:spLocks noGrp="1"/>
          </p:cNvSpPr>
          <p:nvPr>
            <p:ph type="body" orient="vert" idx="13" hasCustomPrompt="1"/>
          </p:nvPr>
        </p:nvSpPr>
        <p:spPr>
          <a:xfrm>
            <a:off x="538163" y="2158592"/>
            <a:ext cx="8062913" cy="2517030"/>
          </a:xfrm>
        </p:spPr>
        <p:txBody>
          <a:bodyPr vert="horz">
            <a:normAutofit/>
          </a:bodyPr>
          <a:lstStyle>
            <a:lvl1pPr marL="0" indent="0">
              <a:lnSpc>
                <a:spcPct val="100000"/>
              </a:lnSpc>
              <a:spcBef>
                <a:spcPts val="0"/>
              </a:spcBef>
              <a:buFont typeface="Arial" panose="020B0604020202020204" pitchFamily="34" charset="0"/>
              <a:buNone/>
              <a:defRPr sz="2598" b="1" spc="0" baseline="0">
                <a:solidFill>
                  <a:schemeClr val="bg1"/>
                </a:solidFill>
                <a:latin typeface="+mj-lt"/>
              </a:defRPr>
            </a:lvl1pPr>
            <a:lvl2pPr marL="0" indent="0">
              <a:lnSpc>
                <a:spcPct val="100000"/>
              </a:lnSpc>
              <a:spcBef>
                <a:spcPts val="1200"/>
              </a:spcBef>
              <a:buFont typeface="Arial" panose="020B0604020202020204" pitchFamily="34" charset="0"/>
              <a:buNone/>
              <a:defRPr sz="1399" b="1" spc="0" baseline="0">
                <a:solidFill>
                  <a:schemeClr val="bg1"/>
                </a:solidFill>
                <a:latin typeface="+mj-lt"/>
              </a:defRPr>
            </a:lvl2pPr>
            <a:lvl3pPr marL="0" indent="0">
              <a:lnSpc>
                <a:spcPct val="100000"/>
              </a:lnSpc>
              <a:spcBef>
                <a:spcPts val="750"/>
              </a:spcBef>
              <a:buNone/>
              <a:defRPr sz="900" b="0" spc="0" baseline="0">
                <a:solidFill>
                  <a:schemeClr val="bg1"/>
                </a:solidFill>
                <a:latin typeface="+mn-lt"/>
              </a:defRPr>
            </a:lvl3pPr>
            <a:lvl4pPr marL="0" indent="0">
              <a:lnSpc>
                <a:spcPct val="100000"/>
              </a:lnSpc>
              <a:spcBef>
                <a:spcPts val="0"/>
              </a:spcBef>
              <a:buNone/>
              <a:defRPr sz="900" b="0" spc="0" baseline="0">
                <a:solidFill>
                  <a:schemeClr val="bg1"/>
                </a:solidFill>
                <a:latin typeface="+mn-lt"/>
              </a:defRPr>
            </a:lvl4pPr>
            <a:lvl5pPr marL="0" indent="0">
              <a:lnSpc>
                <a:spcPct val="100000"/>
              </a:lnSpc>
              <a:spcBef>
                <a:spcPts val="0"/>
              </a:spcBef>
              <a:buNone/>
              <a:defRPr sz="900" b="0" spc="0" baseline="0">
                <a:solidFill>
                  <a:schemeClr val="bg1"/>
                </a:solidFill>
                <a:latin typeface="+mn-lt"/>
              </a:defRPr>
            </a:lvl5pPr>
            <a:lvl6pPr marL="0" indent="0">
              <a:lnSpc>
                <a:spcPct val="100000"/>
              </a:lnSpc>
              <a:spcBef>
                <a:spcPts val="0"/>
              </a:spcBef>
              <a:buNone/>
              <a:defRPr sz="900" b="0" spc="0" baseline="0">
                <a:solidFill>
                  <a:schemeClr val="bg1"/>
                </a:solidFill>
                <a:latin typeface="+mn-lt"/>
              </a:defRPr>
            </a:lvl6pPr>
            <a:lvl7pPr marL="0" indent="0">
              <a:lnSpc>
                <a:spcPct val="100000"/>
              </a:lnSpc>
              <a:spcBef>
                <a:spcPts val="0"/>
              </a:spcBef>
              <a:buNone/>
              <a:defRPr sz="900" b="0" spc="0" baseline="0">
                <a:solidFill>
                  <a:schemeClr val="bg1"/>
                </a:solidFill>
                <a:latin typeface="+mn-lt"/>
              </a:defRPr>
            </a:lvl7pPr>
            <a:lvl8pPr marL="0" indent="0">
              <a:lnSpc>
                <a:spcPct val="100000"/>
              </a:lnSpc>
              <a:spcBef>
                <a:spcPts val="0"/>
              </a:spcBef>
              <a:buFont typeface="Arial" panose="020B0604020202020204" pitchFamily="34" charset="0"/>
              <a:buNone/>
              <a:defRPr sz="900" b="0" spc="0" baseline="0">
                <a:solidFill>
                  <a:schemeClr val="bg1"/>
                </a:solidFill>
                <a:latin typeface="+mn-lt"/>
              </a:defRPr>
            </a:lvl8pPr>
            <a:lvl9pPr marL="0" indent="0">
              <a:lnSpc>
                <a:spcPct val="100000"/>
              </a:lnSpc>
              <a:spcBef>
                <a:spcPts val="0"/>
              </a:spcBef>
              <a:buFont typeface="Arial" panose="020B0604020202020204" pitchFamily="34" charset="0"/>
              <a:buNone/>
              <a:defRPr lang="de-DE" sz="900" b="0" i="0" u="none" strike="noStrike" spc="0" baseline="0" smtClean="0">
                <a:solidFill>
                  <a:schemeClr val="bg1"/>
                </a:solidFill>
                <a:latin typeface="+mn-lt"/>
              </a:defRPr>
            </a:lvl9pPr>
          </a:lstStyle>
          <a:p>
            <a:pPr lvl="0"/>
            <a:r>
              <a:rPr lang="en-GB" noProof="0" dirty="0"/>
              <a:t>Subject of the presentation on the first level // for subtopic and additional information </a:t>
            </a:r>
            <a:br>
              <a:rPr lang="en-GB" noProof="0" dirty="0"/>
            </a:br>
            <a:r>
              <a:rPr lang="en-GB" noProof="0" dirty="0"/>
              <a:t>&gt;&gt; Increase List Level </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33593993"/>
      </p:ext>
    </p:extLst>
  </p:cSld>
  <p:clrMapOvr>
    <a:masterClrMapping/>
  </p:clrMapOvr>
  <p:extLst>
    <p:ext uri="{DCECCB84-F9BA-43D5-87BE-67443E8EF086}">
      <p15:sldGuideLst xmlns:p15="http://schemas.microsoft.com/office/powerpoint/2012/main">
        <p15:guide id="1" pos="254">
          <p15:clr>
            <a:srgbClr val="FBAE40"/>
          </p15:clr>
        </p15:guide>
        <p15:guide id="2" pos="4069">
          <p15:clr>
            <a:srgbClr val="FBAE40"/>
          </p15:clr>
        </p15:guide>
        <p15:guide id="3" orient="horz" pos="1361">
          <p15:clr>
            <a:srgbClr val="FBAE40"/>
          </p15:clr>
        </p15:guide>
        <p15:guide id="5" pos="3200">
          <p15:clr>
            <a:srgbClr val="FBAE40"/>
          </p15:clr>
        </p15:guide>
        <p15:guide id="6" orient="horz" pos="2948">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5" name="Foliennummer">
            <a:extLst>
              <a:ext uri="{FF2B5EF4-FFF2-40B4-BE49-F238E27FC236}">
                <a16:creationId xmlns:a16="http://schemas.microsoft.com/office/drawing/2014/main" id="{6B23F400-D311-43DC-8C7A-3CEC6A0812CC}"/>
              </a:ext>
            </a:extLst>
          </p:cNvPr>
          <p:cNvSpPr>
            <a:spLocks noGrp="1"/>
          </p:cNvSpPr>
          <p:nvPr>
            <p:ph type="sldNum" sz="quarter" idx="20"/>
          </p:nvPr>
        </p:nvSpPr>
        <p:spPr/>
        <p:txBody>
          <a:bodyPr/>
          <a:lstStyle/>
          <a:p>
            <a:r>
              <a:rPr lang="en-GB" sz="500" dirty="0"/>
              <a:t>Page </a:t>
            </a:r>
            <a:fld id="{677F1DB9-6BD1-4662-AD32-A5C07CCC53B6}" type="slidenum">
              <a:rPr lang="en-GB" sz="450" smtClean="0"/>
              <a:pPr/>
              <a:t>‹#›</a:t>
            </a:fld>
            <a:endParaRPr lang="en-GB" dirty="0"/>
          </a:p>
        </p:txBody>
      </p:sp>
      <p:sp>
        <p:nvSpPr>
          <p:cNvPr id="4" name="Fußzeile">
            <a:extLst>
              <a:ext uri="{FF2B5EF4-FFF2-40B4-BE49-F238E27FC236}">
                <a16:creationId xmlns:a16="http://schemas.microsoft.com/office/drawing/2014/main" id="{C12B27AB-CFA2-4BED-B347-BA6616655C20}"/>
              </a:ext>
            </a:extLst>
          </p:cNvPr>
          <p:cNvSpPr>
            <a:spLocks noGrp="1"/>
          </p:cNvSpPr>
          <p:nvPr>
            <p:ph type="ftr" sz="quarter" idx="19"/>
          </p:nvPr>
        </p:nvSpPr>
        <p:spPr/>
        <p:txBody>
          <a:bodyPr/>
          <a:lstStyle/>
          <a:p>
            <a:r>
              <a:rPr lang="en-US" dirty="0"/>
              <a:t>Subject matter of the presentation, which can also be very long</a:t>
            </a:r>
            <a:endParaRPr lang="en-GB" dirty="0"/>
          </a:p>
        </p:txBody>
      </p:sp>
      <p:sp>
        <p:nvSpPr>
          <p:cNvPr id="2" name="Datum">
            <a:extLst>
              <a:ext uri="{FF2B5EF4-FFF2-40B4-BE49-F238E27FC236}">
                <a16:creationId xmlns:a16="http://schemas.microsoft.com/office/drawing/2014/main" id="{A6DF01EE-36D1-46B2-AB00-A85787F64161}"/>
              </a:ext>
            </a:extLst>
          </p:cNvPr>
          <p:cNvSpPr>
            <a:spLocks noGrp="1"/>
          </p:cNvSpPr>
          <p:nvPr>
            <p:ph type="dt" sz="half" idx="18"/>
          </p:nvPr>
        </p:nvSpPr>
        <p:spPr/>
        <p:txBody>
          <a:bodyPr/>
          <a:lstStyle/>
          <a:p>
            <a:fld id="{94E2FAC2-0C16-4C2F-A69F-41C61A00E110}" type="datetime1">
              <a:rPr lang="de-DE" smtClean="0"/>
              <a:t>18.06.2020</a:t>
            </a:fld>
            <a:endParaRPr lang="en-GB" dirty="0"/>
          </a:p>
        </p:txBody>
      </p:sp>
      <p:sp>
        <p:nvSpPr>
          <p:cNvPr id="19" name="Quelle">
            <a:extLst>
              <a:ext uri="{FF2B5EF4-FFF2-40B4-BE49-F238E27FC236}">
                <a16:creationId xmlns:a16="http://schemas.microsoft.com/office/drawing/2014/main" id="{1A96136A-5EC6-4C9F-97BB-7F0DFC1B9EFE}"/>
              </a:ext>
            </a:extLst>
          </p:cNvPr>
          <p:cNvSpPr>
            <a:spLocks noGrp="1"/>
          </p:cNvSpPr>
          <p:nvPr>
            <p:ph type="body" orient="vert" idx="17" hasCustomPrompt="1"/>
          </p:nvPr>
        </p:nvSpPr>
        <p:spPr>
          <a:xfrm>
            <a:off x="538163" y="4550836"/>
            <a:ext cx="8062913" cy="215800"/>
          </a:xfrm>
        </p:spPr>
        <p:txBody>
          <a:bodyPr vert="horz" anchor="b" anchorCtr="0">
            <a:noAutofit/>
          </a:bodyPr>
          <a:lstStyle>
            <a:lvl1pPr marL="0" indent="0">
              <a:lnSpc>
                <a:spcPct val="100000"/>
              </a:lnSpc>
              <a:spcBef>
                <a:spcPts val="0"/>
              </a:spcBef>
              <a:buFont typeface="Arial" panose="020B0604020202020204" pitchFamily="34" charset="0"/>
              <a:buNone/>
              <a:defRPr sz="500" b="0" i="0" spc="0" baseline="0">
                <a:solidFill>
                  <a:schemeClr val="accent2"/>
                </a:solidFill>
                <a:latin typeface="+mn-lt"/>
              </a:defRPr>
            </a:lvl1pPr>
            <a:lvl2pPr marL="0" indent="0">
              <a:lnSpc>
                <a:spcPct val="100000"/>
              </a:lnSpc>
              <a:spcBef>
                <a:spcPts val="0"/>
              </a:spcBef>
              <a:buFont typeface="Arial" panose="020B0604020202020204" pitchFamily="34" charset="0"/>
              <a:buNone/>
              <a:defRPr sz="500" b="0" i="0" spc="0" baseline="0">
                <a:solidFill>
                  <a:schemeClr val="accent2"/>
                </a:solidFill>
                <a:latin typeface="+mn-lt"/>
              </a:defRPr>
            </a:lvl2pPr>
            <a:lvl3pPr marL="0" indent="0">
              <a:lnSpc>
                <a:spcPct val="100000"/>
              </a:lnSpc>
              <a:spcBef>
                <a:spcPts val="0"/>
              </a:spcBef>
              <a:buNone/>
              <a:defRPr sz="500" b="0" i="0" spc="0" baseline="0">
                <a:solidFill>
                  <a:schemeClr val="accent2"/>
                </a:solidFill>
                <a:latin typeface="+mn-lt"/>
              </a:defRPr>
            </a:lvl3pPr>
            <a:lvl4pPr marL="0" indent="0">
              <a:lnSpc>
                <a:spcPct val="100000"/>
              </a:lnSpc>
              <a:spcBef>
                <a:spcPts val="0"/>
              </a:spcBef>
              <a:buNone/>
              <a:defRPr sz="500" b="0" i="0" spc="0" baseline="0">
                <a:solidFill>
                  <a:schemeClr val="accent2"/>
                </a:solidFill>
                <a:latin typeface="+mn-lt"/>
              </a:defRPr>
            </a:lvl4pPr>
            <a:lvl5pPr marL="0" indent="0">
              <a:lnSpc>
                <a:spcPct val="100000"/>
              </a:lnSpc>
              <a:spcBef>
                <a:spcPts val="0"/>
              </a:spcBef>
              <a:buNone/>
              <a:defRPr sz="500" b="0" i="0" spc="0" baseline="0">
                <a:solidFill>
                  <a:schemeClr val="accent2"/>
                </a:solidFill>
                <a:latin typeface="+mn-lt"/>
              </a:defRPr>
            </a:lvl5pPr>
            <a:lvl6pPr marL="0" indent="0">
              <a:lnSpc>
                <a:spcPct val="100000"/>
              </a:lnSpc>
              <a:spcBef>
                <a:spcPts val="0"/>
              </a:spcBef>
              <a:buNone/>
              <a:defRPr sz="500" b="0" i="0" spc="0" baseline="0">
                <a:solidFill>
                  <a:schemeClr val="accent2"/>
                </a:solidFill>
                <a:latin typeface="+mn-lt"/>
              </a:defRPr>
            </a:lvl6pPr>
            <a:lvl7pPr marL="0" indent="0">
              <a:lnSpc>
                <a:spcPct val="100000"/>
              </a:lnSpc>
              <a:spcBef>
                <a:spcPts val="0"/>
              </a:spcBef>
              <a:buNone/>
              <a:defRPr sz="500" b="0" i="0" spc="0" baseline="0">
                <a:solidFill>
                  <a:schemeClr val="accent2"/>
                </a:solidFill>
                <a:latin typeface="+mn-lt"/>
              </a:defRPr>
            </a:lvl7pPr>
            <a:lvl8pPr marL="0" indent="0">
              <a:lnSpc>
                <a:spcPct val="100000"/>
              </a:lnSpc>
              <a:spcBef>
                <a:spcPts val="0"/>
              </a:spcBef>
              <a:buFont typeface="Arial" panose="020B0604020202020204" pitchFamily="34" charset="0"/>
              <a:buNone/>
              <a:defRPr sz="500" b="0" i="0" spc="0" baseline="0">
                <a:solidFill>
                  <a:schemeClr val="accent2"/>
                </a:solidFill>
                <a:latin typeface="+mn-lt"/>
              </a:defRPr>
            </a:lvl8pPr>
            <a:lvl9pPr marL="0" indent="0">
              <a:lnSpc>
                <a:spcPct val="100000"/>
              </a:lnSpc>
              <a:spcBef>
                <a:spcPts val="0"/>
              </a:spcBef>
              <a:buFont typeface="Arial" panose="020B0604020202020204" pitchFamily="34" charset="0"/>
              <a:buNone/>
              <a:defRPr lang="de-DE" sz="500" b="0" i="0" u="none" strike="noStrike" spc="0" baseline="0" smtClean="0">
                <a:solidFill>
                  <a:schemeClr val="accent2"/>
                </a:solidFill>
                <a:latin typeface="+mn-lt"/>
              </a:defRPr>
            </a:lvl9pPr>
          </a:lstStyle>
          <a:p>
            <a:pPr lvl="0"/>
            <a:r>
              <a:rPr lang="en-GB" noProof="0" dirty="0"/>
              <a:t>Source (bold): sample source | # (superscript) sample source | # (superscript) sample source // no further levels</a:t>
            </a:r>
          </a:p>
        </p:txBody>
      </p:sp>
      <p:sp>
        <p:nvSpPr>
          <p:cNvPr id="3" name="Inhalt">
            <a:extLst>
              <a:ext uri="{FF2B5EF4-FFF2-40B4-BE49-F238E27FC236}">
                <a16:creationId xmlns:a16="http://schemas.microsoft.com/office/drawing/2014/main" id="{98C7491E-756C-46A1-B1E4-A02BE90EEC97}"/>
              </a:ext>
            </a:extLst>
          </p:cNvPr>
          <p:cNvSpPr>
            <a:spLocks noGrp="1"/>
          </p:cNvSpPr>
          <p:nvPr>
            <p:ph idx="1" hasCustomPrompt="1"/>
          </p:nvPr>
        </p:nvSpPr>
        <p:spPr>
          <a:xfrm>
            <a:off x="538162" y="1436944"/>
            <a:ext cx="8064000" cy="3237002"/>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Text for first level // for further text formats (headline, bullets and numbering) &gt;&gt; Menu &gt; Home &gt; Paragraph &gt; Increase List Level </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Eighth level</a:t>
            </a:r>
          </a:p>
          <a:p>
            <a:pPr lvl="8"/>
            <a:r>
              <a:rPr lang="en-GB" noProof="0" dirty="0"/>
              <a:t>Ninth level</a:t>
            </a:r>
          </a:p>
        </p:txBody>
      </p:sp>
      <p:sp>
        <p:nvSpPr>
          <p:cNvPr id="7" name="Headline/Subheadline">
            <a:extLst>
              <a:ext uri="{FF2B5EF4-FFF2-40B4-BE49-F238E27FC236}">
                <a16:creationId xmlns:a16="http://schemas.microsoft.com/office/drawing/2014/main" id="{ED731C04-CFBC-4232-9BBD-2CF92ECAD7A9}"/>
              </a:ext>
            </a:extLst>
          </p:cNvPr>
          <p:cNvSpPr>
            <a:spLocks noGrp="1"/>
          </p:cNvSpPr>
          <p:nvPr>
            <p:ph type="body" orient="vert" idx="13" hasCustomPrompt="1"/>
          </p:nvPr>
        </p:nvSpPr>
        <p:spPr>
          <a:xfrm>
            <a:off x="538163" y="358444"/>
            <a:ext cx="8062913" cy="683367"/>
          </a:xfrm>
        </p:spPr>
        <p:txBody>
          <a:bodyPr vert="horz">
            <a:noAutofit/>
          </a:bodyPr>
          <a:lstStyle>
            <a:lvl1pPr marL="0" indent="0">
              <a:lnSpc>
                <a:spcPct val="100000"/>
              </a:lnSpc>
              <a:spcBef>
                <a:spcPts val="0"/>
              </a:spcBef>
              <a:buFont typeface="Arial" panose="020B0604020202020204" pitchFamily="34" charset="0"/>
              <a:buNone/>
              <a:defRPr sz="1698" b="1" spc="0" baseline="0">
                <a:solidFill>
                  <a:schemeClr val="accent2"/>
                </a:solidFill>
                <a:latin typeface="+mj-lt"/>
              </a:defRPr>
            </a:lvl1pPr>
            <a:lvl2pPr marL="0" indent="0">
              <a:lnSpc>
                <a:spcPct val="100000"/>
              </a:lnSpc>
              <a:spcBef>
                <a:spcPts val="0"/>
              </a:spcBef>
              <a:buFont typeface="Arial" panose="020B0604020202020204" pitchFamily="34" charset="0"/>
              <a:buNone/>
              <a:defRPr sz="1698" b="1" spc="0" baseline="0">
                <a:solidFill>
                  <a:srgbClr val="3ED8C3"/>
                </a:solidFill>
                <a:latin typeface="+mj-lt"/>
              </a:defRPr>
            </a:lvl2pPr>
            <a:lvl3pPr marL="0" indent="0">
              <a:lnSpc>
                <a:spcPct val="100000"/>
              </a:lnSpc>
              <a:spcBef>
                <a:spcPts val="0"/>
              </a:spcBef>
              <a:buNone/>
              <a:defRPr sz="1698" b="1" spc="0" baseline="0">
                <a:solidFill>
                  <a:srgbClr val="3ED8C3"/>
                </a:solidFill>
                <a:latin typeface="+mj-lt"/>
              </a:defRPr>
            </a:lvl3pPr>
            <a:lvl4pPr marL="0" indent="0">
              <a:lnSpc>
                <a:spcPct val="100000"/>
              </a:lnSpc>
              <a:spcBef>
                <a:spcPts val="0"/>
              </a:spcBef>
              <a:buNone/>
              <a:defRPr sz="1698" b="1" spc="0" baseline="0">
                <a:solidFill>
                  <a:srgbClr val="3ED8C3"/>
                </a:solidFill>
                <a:latin typeface="+mj-lt"/>
              </a:defRPr>
            </a:lvl4pPr>
            <a:lvl5pPr marL="0" indent="0">
              <a:lnSpc>
                <a:spcPct val="100000"/>
              </a:lnSpc>
              <a:spcBef>
                <a:spcPts val="0"/>
              </a:spcBef>
              <a:buNone/>
              <a:defRPr sz="1698" b="1" spc="0" baseline="0">
                <a:solidFill>
                  <a:srgbClr val="3ED8C3"/>
                </a:solidFill>
                <a:latin typeface="+mj-lt"/>
              </a:defRPr>
            </a:lvl5pPr>
            <a:lvl6pPr marL="0" indent="0">
              <a:lnSpc>
                <a:spcPct val="100000"/>
              </a:lnSpc>
              <a:spcBef>
                <a:spcPts val="0"/>
              </a:spcBef>
              <a:buNone/>
              <a:defRPr sz="1698" b="1" spc="0" baseline="0">
                <a:solidFill>
                  <a:srgbClr val="3ED8C3"/>
                </a:solidFill>
                <a:latin typeface="+mj-lt"/>
              </a:defRPr>
            </a:lvl6pPr>
            <a:lvl7pPr marL="0" indent="0">
              <a:lnSpc>
                <a:spcPct val="100000"/>
              </a:lnSpc>
              <a:spcBef>
                <a:spcPts val="0"/>
              </a:spcBef>
              <a:buNone/>
              <a:defRPr sz="1698" b="1" spc="0" baseline="0">
                <a:solidFill>
                  <a:srgbClr val="3ED8C3"/>
                </a:solidFill>
                <a:latin typeface="+mj-lt"/>
              </a:defRPr>
            </a:lvl7pPr>
            <a:lvl8pPr marL="0" indent="0">
              <a:lnSpc>
                <a:spcPct val="100000"/>
              </a:lnSpc>
              <a:spcBef>
                <a:spcPts val="0"/>
              </a:spcBef>
              <a:buFont typeface="Arial" panose="020B0604020202020204" pitchFamily="34" charset="0"/>
              <a:buNone/>
              <a:defRPr sz="1698" b="1" spc="0" baseline="0">
                <a:solidFill>
                  <a:srgbClr val="3ED8C3"/>
                </a:solidFill>
                <a:latin typeface="+mj-lt"/>
              </a:defRPr>
            </a:lvl8pPr>
            <a:lvl9pPr marL="0" indent="0">
              <a:lnSpc>
                <a:spcPct val="100000"/>
              </a:lnSpc>
              <a:spcBef>
                <a:spcPts val="0"/>
              </a:spcBef>
              <a:buFont typeface="Arial" panose="020B0604020202020204" pitchFamily="34" charset="0"/>
              <a:buNone/>
              <a:defRPr lang="de-DE" sz="1698" b="1" i="0" u="none" strike="noStrike" spc="0" baseline="0" smtClean="0">
                <a:solidFill>
                  <a:srgbClr val="3ED8C3"/>
                </a:solidFill>
                <a:latin typeface="+mj-lt"/>
              </a:defRPr>
            </a:lvl9pPr>
          </a:lstStyle>
          <a:p>
            <a:pPr lvl="0"/>
            <a:r>
              <a:rPr lang="en-GB" noProof="0" dirty="0"/>
              <a:t>Headline on first level // for sub-headline </a:t>
            </a:r>
            <a:br>
              <a:rPr lang="en-GB" noProof="0" dirty="0"/>
            </a:br>
            <a:r>
              <a:rPr lang="en-GB" noProof="0" dirty="0"/>
              <a:t>&gt;&gt; Menu &gt; Home &gt; Paragraph &gt; Increase List Level</a:t>
            </a:r>
          </a:p>
          <a:p>
            <a:pPr lvl="1"/>
            <a:r>
              <a:rPr lang="en-GB" noProof="0" dirty="0"/>
              <a:t>Second level</a:t>
            </a:r>
          </a:p>
        </p:txBody>
      </p:sp>
    </p:spTree>
    <p:extLst>
      <p:ext uri="{BB962C8B-B14F-4D97-AF65-F5344CB8AC3E}">
        <p14:creationId xmlns:p14="http://schemas.microsoft.com/office/powerpoint/2010/main" val="4196010411"/>
      </p:ext>
    </p:extLst>
  </p:cSld>
  <p:clrMapOvr>
    <a:masterClrMapping/>
  </p:clrMapOvr>
  <p:extLst>
    <p:ext uri="{DCECCB84-F9BA-43D5-87BE-67443E8EF086}">
      <p15:sldGuideLst xmlns:p15="http://schemas.microsoft.com/office/powerpoint/2012/main">
        <p15:guide id="1" pos="254">
          <p15:clr>
            <a:srgbClr val="FBAE40"/>
          </p15:clr>
        </p15:guide>
        <p15:guide id="2" orient="horz" pos="906">
          <p15:clr>
            <a:srgbClr val="FBAE40"/>
          </p15:clr>
        </p15:guide>
        <p15:guide id="3" pos="4069">
          <p15:clr>
            <a:srgbClr val="FBAE40"/>
          </p15:clr>
        </p15:guide>
        <p15:guide id="4" orient="horz" pos="226">
          <p15:clr>
            <a:srgbClr val="FBAE40"/>
          </p15:clr>
        </p15:guide>
        <p15:guide id="6" orient="horz" pos="2948">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90C2C620-7572-4B4B-9EC2-35F91289E79C}"/>
              </a:ext>
            </a:extLst>
          </p:cNvPr>
          <p:cNvPicPr>
            <a:picLocks noChangeAspect="1"/>
          </p:cNvPicPr>
          <p:nvPr userDrawn="1"/>
        </p:nvPicPr>
        <p:blipFill>
          <a:blip r:embed="rId2"/>
          <a:srcRect/>
          <a:stretch/>
        </p:blipFill>
        <p:spPr>
          <a:xfrm>
            <a:off x="0" y="0"/>
            <a:ext cx="9144000" cy="5143500"/>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730348" y="1525676"/>
            <a:ext cx="2734004" cy="1241822"/>
          </a:xfrm>
          <a:prstGeom prst="rect">
            <a:avLst/>
          </a:prstGeom>
        </p:spPr>
        <p:txBody>
          <a:bodyPr/>
          <a:lstStyle>
            <a:lvl1pPr marL="0" indent="0">
              <a:buNone/>
              <a:defRPr sz="2700" b="0" i="0">
                <a:solidFill>
                  <a:schemeClr val="bg1"/>
                </a:solidFill>
                <a:latin typeface="Helvetica Neue LT Std 65 Medium" panose="020B0604020202020204" pitchFamily="34" charset="0"/>
              </a:defRPr>
            </a:lvl1pPr>
            <a:lvl2pPr marL="342892" indent="0">
              <a:buNone/>
              <a:defRPr/>
            </a:lvl2pPr>
          </a:lstStyle>
          <a:p>
            <a:pPr lvl="0"/>
            <a:r>
              <a:rPr lang="en-GB" dirty="0"/>
              <a:t>Click to edit Master text styles</a:t>
            </a:r>
          </a:p>
        </p:txBody>
      </p:sp>
      <p:pic>
        <p:nvPicPr>
          <p:cNvPr id="6" name="Picture 5">
            <a:extLst>
              <a:ext uri="{FF2B5EF4-FFF2-40B4-BE49-F238E27FC236}">
                <a16:creationId xmlns:a16="http://schemas.microsoft.com/office/drawing/2014/main" id="{E7AA0B1D-EF40-6A47-9A35-39D47E157AE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035808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4751388"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9385694" y="-2227"/>
            <a:ext cx="1932344" cy="2633888"/>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18993435"/>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3" name="Rectangle 12">
            <a:extLst>
              <a:ext uri="{FF2B5EF4-FFF2-40B4-BE49-F238E27FC236}">
                <a16:creationId xmlns:a16="http://schemas.microsoft.com/office/drawing/2014/main" id="{E11FBAF8-F67E-8C4F-93C7-5212A8CCAF34}"/>
              </a:ext>
            </a:extLst>
          </p:cNvPr>
          <p:cNvSpPr/>
          <p:nvPr userDrawn="1"/>
        </p:nvSpPr>
        <p:spPr>
          <a:xfrm>
            <a:off x="1194848" y="1333495"/>
            <a:ext cx="5465189" cy="2498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14" dirty="0"/>
          </a:p>
        </p:txBody>
      </p:sp>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194848" y="2337450"/>
            <a:ext cx="5465189" cy="1494547"/>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27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272778" y="2466975"/>
            <a:ext cx="5309488" cy="1258491"/>
          </a:xfrm>
          <a:prstGeom prst="rect">
            <a:avLst/>
          </a:prstGeom>
        </p:spPr>
        <p:txBody>
          <a:bodyPr/>
          <a:lstStyle>
            <a:lvl1pPr marL="0" indent="0">
              <a:buNone/>
              <a:defRPr sz="1200" b="0" i="0">
                <a:solidFill>
                  <a:srgbClr val="FFBF22"/>
                </a:solidFill>
                <a:latin typeface="Helvetica Neue LT Std 45 Light" panose="020B0403020202020204" pitchFamily="34" charset="0"/>
              </a:defRPr>
            </a:lvl1pPr>
            <a:lvl2pPr marL="342892" indent="0">
              <a:buNone/>
              <a:defRPr sz="1350" b="0" i="0">
                <a:solidFill>
                  <a:srgbClr val="E8BC28"/>
                </a:solidFill>
                <a:latin typeface="Helvetica Neue LT Std 45 Light" panose="020B0403020202020204" pitchFamily="34" charset="0"/>
              </a:defRPr>
            </a:lvl2pPr>
            <a:lvl3pPr marL="685783" indent="0">
              <a:buNone/>
              <a:defRPr sz="1200" b="0" i="0">
                <a:solidFill>
                  <a:srgbClr val="E8BC28"/>
                </a:solidFill>
                <a:latin typeface="Helvetica Neue LT Std 45 Light" panose="020B0403020202020204" pitchFamily="34" charset="0"/>
              </a:defRPr>
            </a:lvl3pPr>
            <a:lvl4pPr marL="1028675" indent="0">
              <a:buNone/>
              <a:defRPr sz="1050" b="0" i="0">
                <a:solidFill>
                  <a:srgbClr val="E8BC28"/>
                </a:solidFill>
                <a:latin typeface="Helvetica Neue LT Std 45 Light" panose="020B0403020202020204" pitchFamily="34" charset="0"/>
              </a:defRPr>
            </a:lvl4pPr>
            <a:lvl5pPr marL="1371566" indent="0">
              <a:buNone/>
              <a:defRPr sz="105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272778" y="1413918"/>
            <a:ext cx="5309489" cy="920353"/>
          </a:xfrm>
          <a:prstGeom prst="rect">
            <a:avLst/>
          </a:prstGeom>
        </p:spPr>
        <p:txBody>
          <a:bodyPr/>
          <a:lstStyle>
            <a:lvl1pPr marL="0" indent="0">
              <a:buNone/>
              <a:defRPr sz="3600" b="0" i="0">
                <a:solidFill>
                  <a:srgbClr val="FFBF22"/>
                </a:solidFill>
                <a:latin typeface="Helvetica Neue LT Std 65 Medium"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0183994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9144000" cy="51435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395676" y="2016724"/>
            <a:ext cx="3642426" cy="1110053"/>
          </a:xfrm>
          <a:prstGeom prst="rect">
            <a:avLst/>
          </a:prstGeom>
        </p:spPr>
        <p:txBody>
          <a:bodyPr anchor="b"/>
          <a:lstStyle>
            <a:lvl1pPr>
              <a:defRPr sz="36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Tree>
    <p:extLst>
      <p:ext uri="{BB962C8B-B14F-4D97-AF65-F5344CB8AC3E}">
        <p14:creationId xmlns:p14="http://schemas.microsoft.com/office/powerpoint/2010/main" val="1266597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388222" y="1217530"/>
            <a:ext cx="2354978" cy="1625048"/>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2743200" y="1217530"/>
            <a:ext cx="2361681" cy="2199084"/>
          </a:xfrm>
          <a:prstGeom prst="rect">
            <a:avLst/>
          </a:prstGeom>
          <a:ln>
            <a:noFill/>
          </a:ln>
        </p:spPr>
        <p:txBody>
          <a:bodyPr/>
          <a:lstStyle>
            <a:lvl1pPr marL="0" indent="0">
              <a:buNone/>
              <a:defRPr sz="105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chemeClr val="tx1">
                    <a:lumMod val="65000"/>
                    <a:lumOff val="35000"/>
                  </a:schemeClr>
                </a:solidFill>
                <a:latin typeface="Helvetica Neue LT Std 45 Light" panose="020B0403020202020204" pitchFamily="34" charset="0"/>
              </a:defRPr>
            </a:lvl2pPr>
            <a:lvl3pPr marL="685783" indent="0">
              <a:buFont typeface="Arial" panose="020B0604020202020204" pitchFamily="34" charset="0"/>
              <a:buNone/>
              <a:defRPr sz="1050" b="0" i="0">
                <a:solidFill>
                  <a:schemeClr val="tx1">
                    <a:lumMod val="65000"/>
                    <a:lumOff val="35000"/>
                  </a:schemeClr>
                </a:solidFill>
                <a:latin typeface="Helvetica Neue LT Std 45 Light" panose="020B0403020202020204" pitchFamily="34" charset="0"/>
              </a:defRPr>
            </a:lvl3pPr>
            <a:lvl4pPr marL="1028675" indent="0">
              <a:buFont typeface="Arial" panose="020B0604020202020204" pitchFamily="34" charset="0"/>
              <a:buNone/>
              <a:defRPr sz="1050" b="0" i="0">
                <a:solidFill>
                  <a:schemeClr val="tx1">
                    <a:lumMod val="65000"/>
                    <a:lumOff val="35000"/>
                  </a:schemeClr>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32658063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388222" y="365475"/>
            <a:ext cx="3551318" cy="1026907"/>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2571750"/>
            <a:ext cx="9144000" cy="1730087"/>
          </a:xfrm>
          <a:prstGeom prst="rect">
            <a:avLst/>
          </a:prstGeom>
        </p:spPr>
      </p:pic>
      <p:pic>
        <p:nvPicPr>
          <p:cNvPr id="6" name="Picture 5">
            <a:extLst>
              <a:ext uri="{FF2B5EF4-FFF2-40B4-BE49-F238E27FC236}">
                <a16:creationId xmlns:a16="http://schemas.microsoft.com/office/drawing/2014/main" id="{70EDFE59-AE3F-D944-82B6-B50946DF4B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75475842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388222" y="365475"/>
            <a:ext cx="3472055" cy="1026907"/>
          </a:xfrm>
          <a:prstGeom prst="rect">
            <a:avLst/>
          </a:prstGeom>
        </p:spPr>
        <p:txBody>
          <a:bodyPr lIns="0"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6351846" y="928892"/>
            <a:ext cx="1527031" cy="194025"/>
          </a:xfrm>
          <a:prstGeom prst="rect">
            <a:avLst/>
          </a:prstGeom>
        </p:spPr>
        <p:txBody>
          <a:bodyPr lIns="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6351846" y="1058987"/>
            <a:ext cx="1527572" cy="194025"/>
          </a:xfrm>
          <a:prstGeom prst="rect">
            <a:avLst/>
          </a:prstGeom>
        </p:spPr>
        <p:txBody>
          <a:bodyPr lIns="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5942043" y="2389061"/>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5941975" y="2519156"/>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4565966" y="2389061"/>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4565897" y="2519156"/>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3143292" y="2389061"/>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3143223" y="2519156"/>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1771032" y="2389061"/>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1770963" y="2519156"/>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388290" y="2389061"/>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388222" y="2519156"/>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5942043" y="3836900"/>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5941975" y="3966995"/>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4565966" y="3836900"/>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4565897" y="3966995"/>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3143292" y="3836900"/>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3143223" y="3966995"/>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1771032" y="3836900"/>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1770963" y="3966995"/>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388290" y="3836900"/>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388222" y="3966995"/>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388905" y="1509133"/>
            <a:ext cx="1232902" cy="794147"/>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1771051" y="1509133"/>
            <a:ext cx="1232902" cy="794147"/>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3148090" y="1509133"/>
            <a:ext cx="1232902" cy="794147"/>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4563819" y="1509133"/>
            <a:ext cx="1232902" cy="794147"/>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5945598" y="1509133"/>
            <a:ext cx="1232902" cy="794147"/>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388905" y="2956972"/>
            <a:ext cx="1232902" cy="794147"/>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1771051" y="2956972"/>
            <a:ext cx="1232902" cy="794147"/>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3148090" y="2956972"/>
            <a:ext cx="1232902" cy="794147"/>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4563819" y="2956972"/>
            <a:ext cx="1232902" cy="794147"/>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5945598" y="2956972"/>
            <a:ext cx="1232902" cy="794147"/>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4974128" y="458368"/>
            <a:ext cx="1232902" cy="794147"/>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7319607" y="2389061"/>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7319539" y="2519156"/>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7319607" y="3836900"/>
            <a:ext cx="1233427" cy="194025"/>
          </a:xfrm>
          <a:prstGeom prst="rect">
            <a:avLst/>
          </a:prstGeom>
        </p:spPr>
        <p:txBody>
          <a:bodyPr lIns="0" rIns="90000"/>
          <a:lstStyle>
            <a:lvl1pPr marL="0" indent="0">
              <a:buNone/>
              <a:defRPr sz="900" b="1" i="1">
                <a:solidFill>
                  <a:srgbClr val="E75400"/>
                </a:solidFill>
                <a:latin typeface="Helvetica Neue LT Std 77 Bold C" panose="020B0604020202020204" pitchFamily="34" charset="0"/>
              </a:defRPr>
            </a:lvl1pPr>
            <a:lvl2pPr marL="342892"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7319539" y="3966995"/>
            <a:ext cx="1233864" cy="194025"/>
          </a:xfrm>
          <a:prstGeom prst="rect">
            <a:avLst/>
          </a:prstGeom>
        </p:spPr>
        <p:txBody>
          <a:bodyPr lIns="0" rIns="90000"/>
          <a:lstStyle>
            <a:lvl1pPr marL="0" indent="0">
              <a:buNone/>
              <a:defRPr sz="675" b="0" i="0">
                <a:solidFill>
                  <a:schemeClr val="tx1">
                    <a:lumMod val="65000"/>
                    <a:lumOff val="35000"/>
                  </a:schemeClr>
                </a:solidFill>
                <a:latin typeface="Helvetica Neue LT Std 45 Light" panose="020B0403020202020204" pitchFamily="34" charset="0"/>
              </a:defRPr>
            </a:lvl1pPr>
            <a:lvl2pPr marL="342892" indent="0">
              <a:buNone/>
              <a:defRPr sz="900" b="0" i="0">
                <a:solidFill>
                  <a:srgbClr val="20201E"/>
                </a:solidFill>
                <a:latin typeface="Helvetica Neue LT Std 45 Light" panose="020B0403020202020204" pitchFamily="34" charset="0"/>
              </a:defRPr>
            </a:lvl2pPr>
            <a:lvl3pPr marL="685783" indent="0">
              <a:buNone/>
              <a:defRPr sz="900" b="0" i="0">
                <a:solidFill>
                  <a:srgbClr val="20201E"/>
                </a:solidFill>
                <a:latin typeface="Helvetica Neue LT Std 45 Light" panose="020B0403020202020204" pitchFamily="34" charset="0"/>
              </a:defRPr>
            </a:lvl3pPr>
            <a:lvl4pPr marL="1028675" indent="0">
              <a:buNone/>
              <a:defRPr sz="900" b="0" i="0">
                <a:solidFill>
                  <a:srgbClr val="20201E"/>
                </a:solidFill>
                <a:latin typeface="Helvetica Neue LT Std 45 Light" panose="020B0403020202020204" pitchFamily="34" charset="0"/>
              </a:defRPr>
            </a:lvl4pPr>
            <a:lvl5pPr marL="1371566" indent="0">
              <a:buNone/>
              <a:defRPr sz="9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7323162" y="1509133"/>
            <a:ext cx="1232902" cy="794147"/>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7323162" y="2956972"/>
            <a:ext cx="1232902" cy="794147"/>
          </a:xfrm>
          <a:prstGeom prst="rect">
            <a:avLst/>
          </a:prstGeom>
        </p:spPr>
        <p:txBody>
          <a:bodyPr/>
          <a:lstStyle/>
          <a:p>
            <a:endParaRPr lang="en-US" dirty="0"/>
          </a:p>
        </p:txBody>
      </p:sp>
      <p:pic>
        <p:nvPicPr>
          <p:cNvPr id="51" name="Picture 50">
            <a:extLst>
              <a:ext uri="{FF2B5EF4-FFF2-40B4-BE49-F238E27FC236}">
                <a16:creationId xmlns:a16="http://schemas.microsoft.com/office/drawing/2014/main" id="{557146A8-C6A5-974F-A80C-0D6180B310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0627223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9144000" cy="51435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470269" y="420088"/>
            <a:ext cx="3782399" cy="967461"/>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470269" y="1807637"/>
            <a:ext cx="3782399" cy="1518702"/>
          </a:xfrm>
          <a:prstGeom prst="rect">
            <a:avLst/>
          </a:prstGeom>
          <a:ln>
            <a:noFill/>
          </a:ln>
        </p:spPr>
        <p:txBody>
          <a:bodyPr/>
          <a:lstStyle>
            <a:lvl1pPr marL="0" indent="0">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470269" y="3446803"/>
            <a:ext cx="3782399" cy="171026"/>
          </a:xfrm>
          <a:prstGeom prst="rect">
            <a:avLst/>
          </a:prstGeom>
          <a:ln>
            <a:noFill/>
          </a:ln>
        </p:spPr>
        <p:txBody>
          <a:bodyPr/>
          <a:lstStyle>
            <a:lvl1pPr marL="0" indent="0">
              <a:buNone/>
              <a:defRPr sz="900" b="1" i="1">
                <a:solidFill>
                  <a:srgbClr val="E75400"/>
                </a:solidFill>
                <a:latin typeface="Helvetica Neue LT Std 97 Black "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470268" y="3733883"/>
            <a:ext cx="3782399" cy="650768"/>
          </a:xfrm>
          <a:prstGeom prst="rect">
            <a:avLst/>
          </a:prstGeom>
          <a:ln>
            <a:noFill/>
          </a:ln>
        </p:spPr>
        <p:txBody>
          <a:bodyPr numCol="2"/>
          <a:lstStyle>
            <a:lvl1pPr marL="214313" indent="-214313">
              <a:buFont typeface="Arial" panose="020B0604020202020204" pitchFamily="34" charset="0"/>
              <a:buChar char="•"/>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20201E"/>
                </a:solidFill>
                <a:latin typeface="Helvetica Neue LT Std 45 Light" panose="020B0403020202020204" pitchFamily="34" charset="0"/>
              </a:defRPr>
            </a:lvl3pPr>
            <a:lvl4pPr marL="1028675" indent="0">
              <a:buFont typeface="Arial" panose="020B0604020202020204" pitchFamily="34" charset="0"/>
              <a:buNone/>
              <a:defRPr sz="1050" b="0" i="0">
                <a:solidFill>
                  <a:srgbClr val="20201E"/>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13" name="Picture 12">
            <a:extLst>
              <a:ext uri="{FF2B5EF4-FFF2-40B4-BE49-F238E27FC236}">
                <a16:creationId xmlns:a16="http://schemas.microsoft.com/office/drawing/2014/main" id="{51C126A1-39C9-0641-91C2-B4B94AB26E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1402782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317499" y="772080"/>
            <a:ext cx="4099899" cy="3617041"/>
          </a:xfrm>
          <a:prstGeom prst="rect">
            <a:avLst/>
          </a:prstGeom>
        </p:spPr>
        <p:txBody>
          <a:bodyPr anchor="t"/>
          <a:lstStyle>
            <a:lvl1pPr algn="r">
              <a:defRPr sz="66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5702300" y="1022350"/>
            <a:ext cx="3149600" cy="3098801"/>
          </a:xfrm>
          <a:prstGeom prst="rect">
            <a:avLst/>
          </a:prstGeom>
          <a:ln>
            <a:noFill/>
          </a:ln>
        </p:spPr>
        <p:txBody>
          <a:bodyPr anchor="ctr"/>
          <a:lstStyle>
            <a:lvl1pPr marL="128588" indent="-128588">
              <a:buFont typeface="Arial" panose="020B0604020202020204" pitchFamily="34" charset="0"/>
              <a:buChar char="•"/>
              <a:defRPr sz="1500" b="0" i="0">
                <a:solidFill>
                  <a:schemeClr val="bg1"/>
                </a:solidFill>
                <a:latin typeface="Helvetica Neue LT Std 65 Medium"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0473750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52579"/>
            <a:ext cx="9144000" cy="51435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317499" y="535505"/>
            <a:ext cx="4099899" cy="3617041"/>
          </a:xfrm>
          <a:prstGeom prst="rect">
            <a:avLst/>
          </a:prstGeom>
        </p:spPr>
        <p:txBody>
          <a:bodyPr anchor="t"/>
          <a:lstStyle>
            <a:lvl1pPr algn="r">
              <a:defRPr sz="66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5702300" y="785775"/>
            <a:ext cx="3149600" cy="3098801"/>
          </a:xfrm>
          <a:prstGeom prst="rect">
            <a:avLst/>
          </a:prstGeom>
          <a:ln>
            <a:noFill/>
          </a:ln>
        </p:spPr>
        <p:txBody>
          <a:bodyPr anchor="ctr"/>
          <a:lstStyle>
            <a:lvl1pPr marL="128588" indent="-128588">
              <a:buFont typeface="Arial" panose="020B0604020202020204" pitchFamily="34" charset="0"/>
              <a:buChar char="•"/>
              <a:defRPr sz="1500" b="0" i="0">
                <a:solidFill>
                  <a:schemeClr val="bg1"/>
                </a:solidFill>
                <a:latin typeface="Helvetica Neue LT Std 65 Medium"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E578A5C3-04DF-D048-947C-652A68DDAA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14999769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2933136" y="3264880"/>
            <a:ext cx="3314502" cy="1110053"/>
          </a:xfrm>
          <a:prstGeom prst="rect">
            <a:avLst/>
          </a:prstGeom>
        </p:spPr>
        <p:txBody>
          <a:bodyPr anchor="t"/>
          <a:lstStyle>
            <a:lvl1pPr algn="ctr">
              <a:defRPr sz="1200" b="0" i="0">
                <a:solidFill>
                  <a:schemeClr val="bg1"/>
                </a:solidFill>
                <a:latin typeface="Helvetica Neue LT Std 55 Roman"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41AC7A00-DB93-444C-B44B-5D4749E8226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54308442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0566"/>
            <a:ext cx="9144000" cy="5132934"/>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470269" y="420088"/>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726330" y="3655314"/>
            <a:ext cx="1635138" cy="725198"/>
          </a:xfrm>
          <a:prstGeom prst="rect">
            <a:avLst/>
          </a:prstGeom>
          <a:ln>
            <a:noFill/>
          </a:ln>
        </p:spPr>
        <p:txBody>
          <a:bodyPr/>
          <a:lstStyle>
            <a:lvl1pPr marL="0" indent="0" algn="ctr">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179910" y="898922"/>
            <a:ext cx="2976038" cy="465534"/>
          </a:xfrm>
          <a:prstGeom prst="rect">
            <a:avLst/>
          </a:prstGeom>
        </p:spPr>
        <p:txBody>
          <a:bodyPr/>
          <a:lstStyle>
            <a:lvl1pPr marL="0" indent="0">
              <a:buNone/>
              <a:defRPr sz="1650" b="0" i="0">
                <a:solidFill>
                  <a:srgbClr val="FFBF22"/>
                </a:solidFill>
                <a:latin typeface="Helvetica Neue LT Std 65 Medium" panose="020B0604020202020204" pitchFamily="34" charset="0"/>
              </a:defRPr>
            </a:lvl1pPr>
            <a:lvl2pPr marL="342892" indent="0">
              <a:buNone/>
              <a:defRPr b="0" i="0">
                <a:solidFill>
                  <a:srgbClr val="E8BC28"/>
                </a:solidFill>
                <a:latin typeface="Helvetica Neue LT Std 65 Medium" panose="020B0604020202020204" pitchFamily="34" charset="0"/>
              </a:defRPr>
            </a:lvl2pPr>
            <a:lvl3pPr marL="685783" indent="0">
              <a:buNone/>
              <a:defRPr b="0" i="0">
                <a:solidFill>
                  <a:srgbClr val="E8BC28"/>
                </a:solidFill>
                <a:latin typeface="Helvetica Neue LT Std 65 Medium" panose="020B0604020202020204" pitchFamily="34" charset="0"/>
              </a:defRPr>
            </a:lvl3pPr>
            <a:lvl4pPr marL="1028675" indent="0">
              <a:buNone/>
              <a:defRPr b="0" i="0">
                <a:solidFill>
                  <a:srgbClr val="E8BC28"/>
                </a:solidFill>
                <a:latin typeface="Helvetica Neue LT Std 65 Medium" panose="020B0604020202020204" pitchFamily="34" charset="0"/>
              </a:defRPr>
            </a:lvl4pPr>
            <a:lvl5pPr marL="1371566"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4820396" y="3655314"/>
            <a:ext cx="1635138" cy="725198"/>
          </a:xfrm>
          <a:prstGeom prst="rect">
            <a:avLst/>
          </a:prstGeom>
          <a:ln>
            <a:noFill/>
          </a:ln>
        </p:spPr>
        <p:txBody>
          <a:bodyPr/>
          <a:lstStyle>
            <a:lvl1pPr marL="0" indent="0" algn="ctr">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2799645" y="3655313"/>
            <a:ext cx="1635138" cy="725198"/>
          </a:xfrm>
          <a:prstGeom prst="rect">
            <a:avLst/>
          </a:prstGeom>
          <a:ln>
            <a:noFill/>
          </a:ln>
        </p:spPr>
        <p:txBody>
          <a:bodyPr/>
          <a:lstStyle>
            <a:lvl1pPr marL="0" indent="0" algn="ctr">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6880363" y="3655314"/>
            <a:ext cx="1635138" cy="725198"/>
          </a:xfrm>
          <a:prstGeom prst="rect">
            <a:avLst/>
          </a:prstGeom>
          <a:ln>
            <a:noFill/>
          </a:ln>
        </p:spPr>
        <p:txBody>
          <a:bodyPr/>
          <a:lstStyle>
            <a:lvl1pPr marL="0" indent="0" algn="ctr">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7269F8E-8F8B-4449-8532-8C5C5BA8ABD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4154397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4000" y="1062500"/>
            <a:ext cx="259223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6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961"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385309350"/>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470269" y="1079331"/>
            <a:ext cx="3566160" cy="966038"/>
          </a:xfrm>
          <a:prstGeom prst="rect">
            <a:avLst/>
          </a:prstGeom>
          <a:ln>
            <a:noFill/>
          </a:ln>
        </p:spPr>
        <p:txBody>
          <a:bodyPr/>
          <a:lstStyle>
            <a:lvl1pPr marL="0" indent="0">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5" name="Title 1">
            <a:extLst>
              <a:ext uri="{FF2B5EF4-FFF2-40B4-BE49-F238E27FC236}">
                <a16:creationId xmlns:a16="http://schemas.microsoft.com/office/drawing/2014/main" id="{4F259E3B-5DA7-3643-B801-D0107A195AB3}"/>
              </a:ext>
            </a:extLst>
          </p:cNvPr>
          <p:cNvSpPr>
            <a:spLocks noGrp="1"/>
          </p:cNvSpPr>
          <p:nvPr>
            <p:ph type="title"/>
          </p:nvPr>
        </p:nvSpPr>
        <p:spPr>
          <a:xfrm>
            <a:off x="470269" y="420088"/>
            <a:ext cx="6219290"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7" name="Picture 6">
            <a:extLst>
              <a:ext uri="{FF2B5EF4-FFF2-40B4-BE49-F238E27FC236}">
                <a16:creationId xmlns:a16="http://schemas.microsoft.com/office/drawing/2014/main" id="{F4342FF0-A2BC-4140-9E7B-8727884F9D1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4189470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354189"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2392680" y="1723870"/>
            <a:ext cx="3566160" cy="478310"/>
          </a:xfrm>
          <a:prstGeom prst="rect">
            <a:avLst/>
          </a:prstGeom>
          <a:ln>
            <a:noFill/>
          </a:ln>
        </p:spPr>
        <p:txBody>
          <a:bodyPr/>
          <a:lstStyle>
            <a:lvl1pPr marL="0" indent="0">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2392680" y="2356276"/>
            <a:ext cx="6278880" cy="1583264"/>
          </a:xfrm>
          <a:prstGeom prst="rect">
            <a:avLst/>
          </a:prstGeom>
          <a:ln>
            <a:noFill/>
          </a:ln>
        </p:spPr>
        <p:txBody>
          <a:bodyPr numCol="3"/>
          <a:lstStyle>
            <a:lvl1pPr marL="0" indent="0">
              <a:buNone/>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373142" y="584836"/>
            <a:ext cx="860822" cy="860822"/>
          </a:xfrm>
          <a:prstGeom prst="rect">
            <a:avLst/>
          </a:prstGeom>
        </p:spPr>
        <p:txBody>
          <a:bodyPr/>
          <a:lstStyle/>
          <a:p>
            <a:endParaRPr lang="en-US" dirty="0"/>
          </a:p>
        </p:txBody>
      </p:sp>
      <p:pic>
        <p:nvPicPr>
          <p:cNvPr id="11" name="Picture 10">
            <a:extLst>
              <a:ext uri="{FF2B5EF4-FFF2-40B4-BE49-F238E27FC236}">
                <a16:creationId xmlns:a16="http://schemas.microsoft.com/office/drawing/2014/main" id="{D056BF34-B32E-6243-A274-74B4622666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14722195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73142" y="1723870"/>
            <a:ext cx="3566160" cy="478310"/>
          </a:xfrm>
          <a:prstGeom prst="rect">
            <a:avLst/>
          </a:prstGeom>
          <a:ln>
            <a:noFill/>
          </a:ln>
        </p:spPr>
        <p:txBody>
          <a:bodyPr/>
          <a:lstStyle>
            <a:lvl1pPr marL="0" indent="0">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373142" y="2468311"/>
            <a:ext cx="6278880" cy="1538092"/>
          </a:xfrm>
          <a:prstGeom prst="rect">
            <a:avLst/>
          </a:prstGeom>
          <a:ln>
            <a:noFill/>
          </a:ln>
        </p:spPr>
        <p:txBody>
          <a:bodyPr numCol="2"/>
          <a:lstStyle>
            <a:lvl1pPr marL="0" indent="0">
              <a:buNone/>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9E0884E4-790D-0849-8A73-02723BA090E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151151402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73142" y="1723870"/>
            <a:ext cx="3566160" cy="478310"/>
          </a:xfrm>
          <a:prstGeom prst="rect">
            <a:avLst/>
          </a:prstGeom>
          <a:ln>
            <a:noFill/>
          </a:ln>
        </p:spPr>
        <p:txBody>
          <a:bodyPr/>
          <a:lstStyle>
            <a:lvl1pPr marL="0" indent="0">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373142" y="2468311"/>
            <a:ext cx="6278880" cy="1538092"/>
          </a:xfrm>
          <a:prstGeom prst="rect">
            <a:avLst/>
          </a:prstGeom>
          <a:ln>
            <a:noFill/>
          </a:ln>
        </p:spPr>
        <p:txBody>
          <a:bodyPr numCol="2"/>
          <a:lstStyle>
            <a:lvl1pPr marL="0" indent="0">
              <a:buNone/>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03909873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44108" y="1872071"/>
            <a:ext cx="2474230" cy="379916"/>
          </a:xfrm>
          <a:prstGeom prst="rect">
            <a:avLst/>
          </a:prstGeom>
          <a:ln>
            <a:noFill/>
          </a:ln>
        </p:spPr>
        <p:txBody>
          <a:bodyPr lIns="0" anchor="b"/>
          <a:lstStyle>
            <a:lvl1pPr marL="0" indent="0">
              <a:buNone/>
              <a:defRPr sz="1050" b="1" i="1">
                <a:solidFill>
                  <a:srgbClr val="E75400"/>
                </a:solidFill>
                <a:latin typeface="Helvetica Neue LT Std 87 Heavy "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44108" y="2309150"/>
            <a:ext cx="2474230" cy="1538092"/>
          </a:xfrm>
          <a:prstGeom prst="rect">
            <a:avLst/>
          </a:prstGeom>
          <a:ln>
            <a:noFill/>
          </a:ln>
        </p:spPr>
        <p:txBody>
          <a:bodyPr lIns="0" numCol="1"/>
          <a:lstStyle>
            <a:lvl1pPr marL="128588" indent="-128588">
              <a:buFont typeface="Arial" panose="020B0604020202020204" pitchFamily="34" charset="0"/>
              <a:buChar char="•"/>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3334885" y="2309150"/>
            <a:ext cx="2474230" cy="1538092"/>
          </a:xfrm>
          <a:prstGeom prst="rect">
            <a:avLst/>
          </a:prstGeom>
          <a:ln>
            <a:noFill/>
          </a:ln>
        </p:spPr>
        <p:txBody>
          <a:bodyPr lIns="0" numCol="1"/>
          <a:lstStyle>
            <a:lvl1pPr marL="128588" indent="-128588">
              <a:buFont typeface="Arial" panose="020B0604020202020204" pitchFamily="34" charset="0"/>
              <a:buChar char="•"/>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6225662" y="2309150"/>
            <a:ext cx="2474230" cy="1538092"/>
          </a:xfrm>
          <a:prstGeom prst="rect">
            <a:avLst/>
          </a:prstGeom>
          <a:ln>
            <a:noFill/>
          </a:ln>
        </p:spPr>
        <p:txBody>
          <a:bodyPr lIns="0" numCol="1"/>
          <a:lstStyle>
            <a:lvl1pPr marL="128588" indent="-128588">
              <a:buFont typeface="Arial" panose="020B0604020202020204" pitchFamily="34" charset="0"/>
              <a:buChar char="•"/>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3326204" y="1872071"/>
            <a:ext cx="2474230" cy="379916"/>
          </a:xfrm>
          <a:prstGeom prst="rect">
            <a:avLst/>
          </a:prstGeom>
          <a:ln>
            <a:noFill/>
          </a:ln>
        </p:spPr>
        <p:txBody>
          <a:bodyPr lIns="0" anchor="b"/>
          <a:lstStyle>
            <a:lvl1pPr marL="0" indent="0">
              <a:buNone/>
              <a:defRPr sz="1050" b="1" i="1">
                <a:solidFill>
                  <a:srgbClr val="E75400"/>
                </a:solidFill>
                <a:latin typeface="Helvetica Neue LT Std 87 Heavy "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6225662" y="1872071"/>
            <a:ext cx="2474230" cy="379916"/>
          </a:xfrm>
          <a:prstGeom prst="rect">
            <a:avLst/>
          </a:prstGeom>
          <a:ln>
            <a:noFill/>
          </a:ln>
        </p:spPr>
        <p:txBody>
          <a:bodyPr lIns="0" anchor="b"/>
          <a:lstStyle>
            <a:lvl1pPr marL="0" indent="0">
              <a:buNone/>
              <a:defRPr sz="1050" b="1" i="1">
                <a:solidFill>
                  <a:srgbClr val="E75400"/>
                </a:solidFill>
                <a:latin typeface="Helvetica Neue LT Std 87 Heavy "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14" name="Picture 13">
            <a:extLst>
              <a:ext uri="{FF2B5EF4-FFF2-40B4-BE49-F238E27FC236}">
                <a16:creationId xmlns:a16="http://schemas.microsoft.com/office/drawing/2014/main" id="{02A2B536-236F-3243-8EA5-4436DB5B365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327911765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381824" y="2818871"/>
            <a:ext cx="3557479" cy="1321973"/>
          </a:xfrm>
          <a:prstGeom prst="rect">
            <a:avLst/>
          </a:prstGeom>
          <a:ln>
            <a:noFill/>
          </a:ln>
        </p:spPr>
        <p:txBody>
          <a:bodyPr lIns="0" numCol="1"/>
          <a:lstStyle>
            <a:lvl1pPr marL="128588" indent="-128588">
              <a:buFont typeface="Arial" panose="020B0604020202020204" pitchFamily="34" charset="0"/>
              <a:buChar char="•"/>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373143" y="2381792"/>
            <a:ext cx="2073386" cy="379916"/>
          </a:xfrm>
          <a:prstGeom prst="rect">
            <a:avLst/>
          </a:prstGeom>
          <a:ln>
            <a:noFill/>
          </a:ln>
        </p:spPr>
        <p:txBody>
          <a:bodyPr lIns="0" anchor="b"/>
          <a:lstStyle>
            <a:lvl1pPr marL="0" indent="0">
              <a:buNone/>
              <a:defRPr sz="1050" b="1" i="1">
                <a:solidFill>
                  <a:srgbClr val="E75400"/>
                </a:solidFill>
                <a:latin typeface="Helvetica Neue LT Std 87 Heavy "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4715307" y="585131"/>
            <a:ext cx="4046870" cy="3555713"/>
          </a:xfrm>
          <a:prstGeom prst="rect">
            <a:avLst/>
          </a:prstGeom>
        </p:spPr>
        <p:txBody>
          <a:bodyPr/>
          <a:lstStyle/>
          <a:p>
            <a:endParaRPr lang="en-US" dirty="0"/>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373142" y="1723870"/>
            <a:ext cx="3782399" cy="478310"/>
          </a:xfrm>
          <a:prstGeom prst="rect">
            <a:avLst/>
          </a:prstGeom>
          <a:ln>
            <a:noFill/>
          </a:ln>
        </p:spPr>
        <p:txBody>
          <a:bodyPr/>
          <a:lstStyle>
            <a:lvl1pPr marL="0" indent="0">
              <a:buNone/>
              <a:defRPr sz="1050" b="0" i="0">
                <a:solidFill>
                  <a:srgbClr val="FFBF22"/>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418606583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372667" y="1166812"/>
            <a:ext cx="8298656" cy="2987279"/>
          </a:xfrm>
          <a:prstGeom prst="rect">
            <a:avLst/>
          </a:prstGeom>
          <a:noFill/>
        </p:spPr>
        <p:txBody>
          <a:body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2369209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SmartArt - Timelin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
        <p:nvSpPr>
          <p:cNvPr id="4" name="SmartArt Placeholder 3">
            <a:extLst>
              <a:ext uri="{FF2B5EF4-FFF2-40B4-BE49-F238E27FC236}">
                <a16:creationId xmlns:a16="http://schemas.microsoft.com/office/drawing/2014/main" id="{38D9C6C5-DE52-D147-ACCA-7392BF61B517}"/>
              </a:ext>
            </a:extLst>
          </p:cNvPr>
          <p:cNvSpPr>
            <a:spLocks noGrp="1"/>
          </p:cNvSpPr>
          <p:nvPr>
            <p:ph type="dgm" sz="quarter" idx="11"/>
          </p:nvPr>
        </p:nvSpPr>
        <p:spPr>
          <a:xfrm>
            <a:off x="373143" y="1078110"/>
            <a:ext cx="8298656" cy="3330604"/>
          </a:xfrm>
          <a:prstGeom prst="rect">
            <a:avLst/>
          </a:prstGeom>
        </p:spPr>
        <p:txBody>
          <a:bodyPr/>
          <a:lstStyle/>
          <a:p>
            <a:endParaRPr lang="en-GB" dirty="0"/>
          </a:p>
        </p:txBody>
      </p:sp>
    </p:spTree>
    <p:extLst>
      <p:ext uri="{BB962C8B-B14F-4D97-AF65-F5344CB8AC3E}">
        <p14:creationId xmlns:p14="http://schemas.microsoft.com/office/powerpoint/2010/main" val="230509819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73142" y="1719186"/>
            <a:ext cx="6278880" cy="2215671"/>
          </a:xfrm>
          <a:prstGeom prst="rect">
            <a:avLst/>
          </a:prstGeom>
          <a:ln>
            <a:noFill/>
          </a:ln>
        </p:spPr>
        <p:txBody>
          <a:bodyPr numCol="2"/>
          <a:lstStyle>
            <a:lvl1pPr marL="0" indent="0">
              <a:buNone/>
              <a:defRPr sz="900" b="0" i="0">
                <a:solidFill>
                  <a:srgbClr val="20201E"/>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071BAFEB-D91F-3A4F-A0E0-FE66512EF0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13103282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479300" y="276547"/>
            <a:ext cx="3782399" cy="478310"/>
          </a:xfrm>
          <a:prstGeom prst="rect">
            <a:avLst/>
          </a:prstGeom>
        </p:spPr>
        <p:txBody>
          <a:bodyPr anchor="t"/>
          <a:lstStyle>
            <a:lvl1pPr>
              <a:defRPr sz="15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79299" y="857250"/>
            <a:ext cx="1914878" cy="3300413"/>
          </a:xfrm>
          <a:prstGeom prst="rect">
            <a:avLst/>
          </a:prstGeom>
          <a:ln>
            <a:noFill/>
          </a:ln>
        </p:spPr>
        <p:txBody>
          <a:bodyPr numCol="1"/>
          <a:lstStyle>
            <a:lvl1pPr marL="0" indent="0">
              <a:buNone/>
              <a:defRPr sz="900" b="0" i="0">
                <a:solidFill>
                  <a:schemeClr val="tx1">
                    <a:lumMod val="65000"/>
                    <a:lumOff val="35000"/>
                  </a:schemeClr>
                </a:solidFill>
                <a:latin typeface="Helvetica Neue Light" pitchFamily="2"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2743200" y="857250"/>
            <a:ext cx="5866210" cy="3300413"/>
          </a:xfrm>
          <a:prstGeom prst="rect">
            <a:avLst/>
          </a:prstGeom>
        </p:spPr>
        <p:txBody>
          <a:bodyPr/>
          <a:lstStyle/>
          <a:p>
            <a:endParaRPr lang="en-US" dirty="0"/>
          </a:p>
        </p:txBody>
      </p:sp>
      <p:pic>
        <p:nvPicPr>
          <p:cNvPr id="6" name="Picture 5">
            <a:extLst>
              <a:ext uri="{FF2B5EF4-FFF2-40B4-BE49-F238E27FC236}">
                <a16:creationId xmlns:a16="http://schemas.microsoft.com/office/drawing/2014/main" id="{719EF13E-F668-A44D-9AA6-5C56CA0C4E7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710819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4752975" y="1062038"/>
            <a:ext cx="4051937" cy="3454400"/>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958727146"/>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2743200" y="857250"/>
            <a:ext cx="5866210" cy="3300413"/>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479300" y="276547"/>
            <a:ext cx="3782399" cy="478310"/>
          </a:xfrm>
          <a:prstGeom prst="rect">
            <a:avLst/>
          </a:prstGeom>
        </p:spPr>
        <p:txBody>
          <a:bodyPr anchor="t"/>
          <a:lstStyle>
            <a:lvl1pPr>
              <a:defRPr sz="15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79299" y="857250"/>
            <a:ext cx="1914878" cy="3300413"/>
          </a:xfrm>
          <a:prstGeom prst="rect">
            <a:avLst/>
          </a:prstGeom>
          <a:ln>
            <a:noFill/>
          </a:ln>
        </p:spPr>
        <p:txBody>
          <a:bodyPr numCol="1"/>
          <a:lstStyle>
            <a:lvl1pPr marL="0" indent="0">
              <a:buNone/>
              <a:defRPr sz="900" b="0" i="0">
                <a:solidFill>
                  <a:schemeClr val="tx1">
                    <a:lumMod val="65000"/>
                    <a:lumOff val="35000"/>
                  </a:schemeClr>
                </a:solidFill>
                <a:latin typeface="Helvetica Neue Light" pitchFamily="2"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F978B2CD-D59C-5F4F-997D-1D4C2E1CF0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39268442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373143" y="585132"/>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73142" y="1719186"/>
            <a:ext cx="6278880" cy="2215671"/>
          </a:xfrm>
          <a:prstGeom prst="rect">
            <a:avLst/>
          </a:prstGeom>
          <a:ln>
            <a:noFill/>
          </a:ln>
        </p:spPr>
        <p:txBody>
          <a:bodyPr numCol="2"/>
          <a:lstStyle>
            <a:lvl1pPr marL="0" indent="0">
              <a:buNone/>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01155200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354189" y="585132"/>
            <a:ext cx="3782399" cy="478310"/>
          </a:xfrm>
          <a:prstGeom prst="rect">
            <a:avLst/>
          </a:prstGeom>
        </p:spPr>
        <p:txBody>
          <a:bodyPr anchor="t"/>
          <a:lstStyle>
            <a:lvl1pPr>
              <a:defRPr sz="33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548640" y="2356277"/>
            <a:ext cx="8077200" cy="318344"/>
          </a:xfrm>
          <a:prstGeom prst="rect">
            <a:avLst/>
          </a:prstGeom>
          <a:ln>
            <a:noFill/>
          </a:ln>
        </p:spPr>
        <p:txBody>
          <a:bodyPr numCol="5" spcCol="180000"/>
          <a:lstStyle>
            <a:lvl1pPr marL="0" indent="0">
              <a:buNone/>
              <a:defRPr sz="900" b="0" i="0">
                <a:solidFill>
                  <a:schemeClr val="bg1"/>
                </a:solidFill>
                <a:latin typeface="Helvetica Neue LT Std 65 Medium"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373142" y="584836"/>
            <a:ext cx="860822" cy="860822"/>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548640" y="2709988"/>
            <a:ext cx="8077200" cy="870965"/>
          </a:xfrm>
          <a:prstGeom prst="rect">
            <a:avLst/>
          </a:prstGeom>
          <a:ln>
            <a:noFill/>
          </a:ln>
        </p:spPr>
        <p:txBody>
          <a:bodyPr numCol="5" spcCol="180000"/>
          <a:lstStyle>
            <a:lvl1pPr marL="0" indent="0">
              <a:buNone/>
              <a:defRPr sz="900" b="0" i="0">
                <a:solidFill>
                  <a:schemeClr val="bg1"/>
                </a:solidFill>
                <a:latin typeface="Helvetica Neue LT Std 55 Roman" panose="020B0604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12" name="Picture 11">
            <a:extLst>
              <a:ext uri="{FF2B5EF4-FFF2-40B4-BE49-F238E27FC236}">
                <a16:creationId xmlns:a16="http://schemas.microsoft.com/office/drawing/2014/main" id="{8DC90A15-43F4-434E-B610-95865C3630C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15874146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470269" y="420088"/>
            <a:ext cx="3782399" cy="478310"/>
          </a:xfrm>
          <a:prstGeom prst="rect">
            <a:avLst/>
          </a:prstGeom>
        </p:spPr>
        <p:txBody>
          <a:bodyPr anchor="t"/>
          <a:lstStyle>
            <a:lvl1pPr>
              <a:defRPr sz="33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470269" y="1592580"/>
            <a:ext cx="5054231" cy="2590800"/>
          </a:xfrm>
          <a:prstGeom prst="rect">
            <a:avLst/>
          </a:prstGeom>
          <a:ln>
            <a:noFill/>
          </a:ln>
        </p:spPr>
        <p:txBody>
          <a:bodyPr numCol="2"/>
          <a:lstStyle>
            <a:lvl1pPr marL="0" indent="0">
              <a:buNone/>
              <a:defRPr sz="900" b="0" i="0">
                <a:solidFill>
                  <a:schemeClr val="tx1">
                    <a:lumMod val="65000"/>
                    <a:lumOff val="35000"/>
                  </a:schemeClr>
                </a:solidFill>
                <a:latin typeface="Helvetica Neue LT Std 45 Light" panose="020B0403020202020204" pitchFamily="34" charset="0"/>
              </a:defRPr>
            </a:lvl1pPr>
            <a:lvl2pPr marL="342892" indent="0">
              <a:buFont typeface="Arial" panose="020B0604020202020204" pitchFamily="34" charset="0"/>
              <a:buNone/>
              <a:defRPr sz="1050" b="0" i="0">
                <a:ln>
                  <a:noFill/>
                </a:ln>
                <a:solidFill>
                  <a:srgbClr val="E8BC28"/>
                </a:solidFill>
                <a:latin typeface="Helvetica Neue LT Std 45 Light" panose="020B0403020202020204" pitchFamily="34" charset="0"/>
              </a:defRPr>
            </a:lvl2pPr>
            <a:lvl3pPr marL="685783" indent="0">
              <a:buFont typeface="Arial" panose="020B0604020202020204" pitchFamily="34" charset="0"/>
              <a:buNone/>
              <a:defRPr sz="1050" b="0" i="0">
                <a:solidFill>
                  <a:srgbClr val="E8BC28"/>
                </a:solidFill>
                <a:latin typeface="Helvetica Neue LT Std 45 Light" panose="020B0403020202020204" pitchFamily="34" charset="0"/>
              </a:defRPr>
            </a:lvl3pPr>
            <a:lvl4pPr marL="1028675" indent="0">
              <a:buFont typeface="Arial" panose="020B0604020202020204" pitchFamily="34" charset="0"/>
              <a:buNone/>
              <a:defRPr sz="1050" b="0" i="0">
                <a:solidFill>
                  <a:srgbClr val="E8BC28"/>
                </a:solidFill>
                <a:latin typeface="Helvetica Neue LT Std 45 Light" panose="020B0403020202020204" pitchFamily="34" charset="0"/>
              </a:defRPr>
            </a:lvl4pPr>
            <a:lvl5pPr marL="1371566"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A7A25618-713B-ED41-9861-A24288A5C9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45120813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4626627" y="3721516"/>
            <a:ext cx="1982800" cy="599870"/>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276515"/>
            <a:endParaRPr sz="1089" dirty="0">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4706036" y="3759435"/>
            <a:ext cx="710859"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FFFFFF"/>
                </a:solidFill>
                <a:latin typeface="HelveticaNeueLTPro-Blk"/>
                <a:cs typeface="HelveticaNeueLTPro-Blk"/>
              </a:rPr>
              <a:t>PANTONE </a:t>
            </a:r>
            <a:r>
              <a:rPr sz="605" b="1" spc="3" dirty="0">
                <a:solidFill>
                  <a:srgbClr val="FFFFFF"/>
                </a:solidFill>
                <a:latin typeface="HelveticaNeueLTPro-Blk"/>
                <a:cs typeface="HelveticaNeueLTPro-Blk"/>
              </a:rPr>
              <a:t>300  </a:t>
            </a:r>
            <a:r>
              <a:rPr sz="605" b="1" spc="-21" dirty="0">
                <a:solidFill>
                  <a:srgbClr val="FFFFFF"/>
                </a:solidFill>
                <a:latin typeface="HelveticaNeueLTPro-Blk"/>
                <a:cs typeface="HelveticaNeueLTPro-Blk"/>
              </a:rPr>
              <a:t>C</a:t>
            </a:r>
            <a:r>
              <a:rPr sz="605" b="1" spc="-27" dirty="0">
                <a:solidFill>
                  <a:srgbClr val="FFFFFF"/>
                </a:solidFill>
                <a:latin typeface="HelveticaNeueLTPro-Blk"/>
                <a:cs typeface="HelveticaNeueLTPro-Blk"/>
              </a:rPr>
              <a:t>1</a:t>
            </a:r>
            <a:r>
              <a:rPr sz="605" b="1" spc="6" dirty="0">
                <a:solidFill>
                  <a:srgbClr val="FFFFFF"/>
                </a:solidFill>
                <a:latin typeface="HelveticaNeueLTPro-Blk"/>
                <a:cs typeface="HelveticaNeueLTPro-Blk"/>
              </a:rPr>
              <a:t>0</a:t>
            </a:r>
            <a:r>
              <a:rPr sz="605" b="1" spc="-15" dirty="0">
                <a:solidFill>
                  <a:srgbClr val="FFFFFF"/>
                </a:solidFill>
                <a:latin typeface="HelveticaNeueLTPro-Blk"/>
                <a:cs typeface="HelveticaNeueLTPro-Blk"/>
              </a:rPr>
              <a:t>0</a:t>
            </a:r>
            <a:r>
              <a:rPr sz="605" b="1" spc="6" dirty="0">
                <a:solidFill>
                  <a:srgbClr val="FFFFFF"/>
                </a:solidFill>
                <a:latin typeface="HelveticaNeueLTPro-Blk"/>
                <a:cs typeface="HelveticaNeueLTPro-Blk"/>
              </a:rPr>
              <a:t>/</a:t>
            </a:r>
            <a:r>
              <a:rPr sz="605" b="1" spc="3" dirty="0">
                <a:solidFill>
                  <a:srgbClr val="FFFFFF"/>
                </a:solidFill>
                <a:latin typeface="HelveticaNeueLTPro-Blk"/>
                <a:cs typeface="HelveticaNeueLTPro-Blk"/>
              </a:rPr>
              <a:t>M</a:t>
            </a:r>
            <a:r>
              <a:rPr sz="605" b="1" spc="6" dirty="0">
                <a:solidFill>
                  <a:srgbClr val="FFFFFF"/>
                </a:solidFill>
                <a:latin typeface="HelveticaNeueLTPro-Blk"/>
                <a:cs typeface="HelveticaNeueLTPro-Blk"/>
              </a:rPr>
              <a:t>4</a:t>
            </a:r>
            <a:r>
              <a:rPr sz="605" b="1" spc="3" dirty="0">
                <a:solidFill>
                  <a:srgbClr val="FFFFFF"/>
                </a:solidFill>
                <a:latin typeface="HelveticaNeueLTPro-Blk"/>
                <a:cs typeface="HelveticaNeueLTPro-Blk"/>
              </a:rPr>
              <a:t>4</a:t>
            </a:r>
            <a:r>
              <a:rPr sz="605" b="1" spc="33" dirty="0">
                <a:solidFill>
                  <a:srgbClr val="FFFFFF"/>
                </a:solidFill>
                <a:latin typeface="HelveticaNeueLTPro-Blk"/>
                <a:cs typeface="HelveticaNeueLTPro-Blk"/>
              </a:rPr>
              <a:t>/</a:t>
            </a:r>
            <a:r>
              <a:rPr sz="605" b="1" spc="-15" dirty="0">
                <a:solidFill>
                  <a:srgbClr val="FFFFFF"/>
                </a:solidFill>
                <a:latin typeface="HelveticaNeueLTPro-Blk"/>
                <a:cs typeface="HelveticaNeueLTPro-Blk"/>
              </a:rPr>
              <a:t>Y0</a:t>
            </a:r>
            <a:r>
              <a:rPr sz="605" b="1" spc="6" dirty="0">
                <a:solidFill>
                  <a:srgbClr val="FFFFFF"/>
                </a:solidFill>
                <a:latin typeface="HelveticaNeueLTPro-Blk"/>
                <a:cs typeface="HelveticaNeueLTPro-Blk"/>
              </a:rPr>
              <a:t>/</a:t>
            </a:r>
            <a:r>
              <a:rPr sz="605" b="1" spc="-18" dirty="0">
                <a:solidFill>
                  <a:srgbClr val="FFFFFF"/>
                </a:solidFill>
                <a:latin typeface="HelveticaNeueLTPro-Blk"/>
                <a:cs typeface="HelveticaNeueLTPro-Blk"/>
              </a:rPr>
              <a:t>K</a:t>
            </a:r>
            <a:r>
              <a:rPr sz="605" b="1" dirty="0">
                <a:solidFill>
                  <a:srgbClr val="FFFFFF"/>
                </a:solidFill>
                <a:latin typeface="HelveticaNeueLTPro-Blk"/>
                <a:cs typeface="HelveticaNeueLTPro-Blk"/>
              </a:rPr>
              <a:t>0  </a:t>
            </a:r>
            <a:r>
              <a:rPr sz="605" b="1" spc="-15" dirty="0">
                <a:solidFill>
                  <a:srgbClr val="FFFFFF"/>
                </a:solidFill>
                <a:latin typeface="HelveticaNeueLTPro-Blk"/>
                <a:cs typeface="HelveticaNeueLTPro-Blk"/>
              </a:rPr>
              <a:t>R0/G121/B193</a:t>
            </a:r>
            <a:endParaRPr sz="605"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6726299" y="1610312"/>
            <a:ext cx="1982800" cy="599870"/>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276515"/>
            <a:endParaRPr sz="1089" dirty="0">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6805709" y="1667750"/>
            <a:ext cx="664006"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FFFFFF"/>
                </a:solidFill>
                <a:latin typeface="HelveticaNeueLTPro-Blk"/>
                <a:cs typeface="HelveticaNeueLTPro-Blk"/>
              </a:rPr>
              <a:t>PANTONE </a:t>
            </a:r>
            <a:r>
              <a:rPr sz="605" b="1" spc="-3" dirty="0">
                <a:solidFill>
                  <a:srgbClr val="FFFFFF"/>
                </a:solidFill>
                <a:latin typeface="HelveticaNeueLTPro-Blk"/>
                <a:cs typeface="HelveticaNeueLTPro-Blk"/>
              </a:rPr>
              <a:t>297  C55/M0/Y0/K0  </a:t>
            </a:r>
            <a:r>
              <a:rPr sz="605" b="1" spc="9" dirty="0">
                <a:solidFill>
                  <a:srgbClr val="FFFFFF"/>
                </a:solidFill>
                <a:latin typeface="HelveticaNeueLTPro-Blk"/>
                <a:cs typeface="HelveticaNeueLTPro-Blk"/>
              </a:rPr>
              <a:t>R</a:t>
            </a:r>
            <a:r>
              <a:rPr sz="605" b="1" spc="-21" dirty="0">
                <a:solidFill>
                  <a:srgbClr val="FFFFFF"/>
                </a:solidFill>
                <a:latin typeface="HelveticaNeueLTPro-Blk"/>
                <a:cs typeface="HelveticaNeueLTPro-Blk"/>
              </a:rPr>
              <a:t>9</a:t>
            </a:r>
            <a:r>
              <a:rPr sz="605" b="1" spc="-30" dirty="0">
                <a:solidFill>
                  <a:srgbClr val="FFFFFF"/>
                </a:solidFill>
                <a:latin typeface="HelveticaNeueLTPro-Blk"/>
                <a:cs typeface="HelveticaNeueLTPro-Blk"/>
              </a:rPr>
              <a:t>1</a:t>
            </a:r>
            <a:r>
              <a:rPr sz="605" b="1" spc="-15" dirty="0">
                <a:solidFill>
                  <a:srgbClr val="FFFFFF"/>
                </a:solidFill>
                <a:latin typeface="HelveticaNeueLTPro-Blk"/>
                <a:cs typeface="HelveticaNeueLTPro-Blk"/>
              </a:rPr>
              <a:t>/</a:t>
            </a:r>
            <a:r>
              <a:rPr sz="605" b="1" spc="6" dirty="0">
                <a:solidFill>
                  <a:srgbClr val="FFFFFF"/>
                </a:solidFill>
                <a:latin typeface="HelveticaNeueLTPro-Blk"/>
                <a:cs typeface="HelveticaNeueLTPro-Blk"/>
              </a:rPr>
              <a:t>G2</a:t>
            </a:r>
            <a:r>
              <a:rPr sz="605" b="1" spc="3" dirty="0">
                <a:solidFill>
                  <a:srgbClr val="FFFFFF"/>
                </a:solidFill>
                <a:latin typeface="HelveticaNeueLTPro-Blk"/>
                <a:cs typeface="HelveticaNeueLTPro-Blk"/>
              </a:rPr>
              <a:t>0</a:t>
            </a:r>
            <a:r>
              <a:rPr sz="605" b="1" spc="-3" dirty="0">
                <a:solidFill>
                  <a:srgbClr val="FFFFFF"/>
                </a:solidFill>
                <a:latin typeface="HelveticaNeueLTPro-Blk"/>
                <a:cs typeface="HelveticaNeueLTPro-Blk"/>
              </a:rPr>
              <a:t>3</a:t>
            </a:r>
            <a:r>
              <a:rPr sz="605" b="1" spc="6" dirty="0">
                <a:solidFill>
                  <a:srgbClr val="FFFFFF"/>
                </a:solidFill>
                <a:latin typeface="HelveticaNeueLTPro-Blk"/>
                <a:cs typeface="HelveticaNeueLTPro-Blk"/>
              </a:rPr>
              <a:t>/</a:t>
            </a:r>
            <a:r>
              <a:rPr sz="605" b="1" dirty="0">
                <a:solidFill>
                  <a:srgbClr val="FFFFFF"/>
                </a:solidFill>
                <a:latin typeface="HelveticaNeueLTPro-Blk"/>
                <a:cs typeface="HelveticaNeueLTPro-Blk"/>
              </a:rPr>
              <a:t>B</a:t>
            </a:r>
            <a:r>
              <a:rPr sz="605" b="1" spc="6" dirty="0">
                <a:solidFill>
                  <a:srgbClr val="FFFFFF"/>
                </a:solidFill>
                <a:latin typeface="HelveticaNeueLTPro-Blk"/>
                <a:cs typeface="HelveticaNeueLTPro-Blk"/>
              </a:rPr>
              <a:t>2</a:t>
            </a:r>
            <a:r>
              <a:rPr sz="605" b="1" spc="12" dirty="0">
                <a:solidFill>
                  <a:srgbClr val="FFFFFF"/>
                </a:solidFill>
                <a:latin typeface="HelveticaNeueLTPro-Blk"/>
                <a:cs typeface="HelveticaNeueLTPro-Blk"/>
              </a:rPr>
              <a:t>4</a:t>
            </a:r>
            <a:r>
              <a:rPr sz="605" b="1" dirty="0">
                <a:solidFill>
                  <a:srgbClr val="FFFFFF"/>
                </a:solidFill>
                <a:latin typeface="HelveticaNeueLTPro-Blk"/>
                <a:cs typeface="HelveticaNeueLTPro-Blk"/>
              </a:rPr>
              <a:t>5</a:t>
            </a:r>
            <a:endParaRPr sz="605" dirty="0">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6726299" y="2281752"/>
            <a:ext cx="1982800" cy="599870"/>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276515"/>
            <a:endParaRPr sz="1089" dirty="0">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6805709" y="2339190"/>
            <a:ext cx="716235"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FFFFFF"/>
                </a:solidFill>
                <a:latin typeface="HelveticaNeueLTPro-Blk"/>
                <a:cs typeface="HelveticaNeueLTPro-Blk"/>
              </a:rPr>
              <a:t>PANTONE </a:t>
            </a:r>
            <a:r>
              <a:rPr sz="605" b="1" spc="3" dirty="0">
                <a:solidFill>
                  <a:srgbClr val="FFFFFF"/>
                </a:solidFill>
                <a:latin typeface="HelveticaNeueLTPro-Blk"/>
                <a:cs typeface="HelveticaNeueLTPro-Blk"/>
              </a:rPr>
              <a:t>390  </a:t>
            </a:r>
            <a:r>
              <a:rPr sz="605" b="1" dirty="0">
                <a:solidFill>
                  <a:srgbClr val="FFFFFF"/>
                </a:solidFill>
                <a:latin typeface="HelveticaNeueLTPro-Blk"/>
                <a:cs typeface="HelveticaNeueLTPro-Blk"/>
              </a:rPr>
              <a:t>C</a:t>
            </a:r>
            <a:r>
              <a:rPr sz="605" b="1" spc="9" dirty="0">
                <a:solidFill>
                  <a:srgbClr val="FFFFFF"/>
                </a:solidFill>
                <a:latin typeface="HelveticaNeueLTPro-Blk"/>
                <a:cs typeface="HelveticaNeueLTPro-Blk"/>
              </a:rPr>
              <a:t>2</a:t>
            </a:r>
            <a:r>
              <a:rPr sz="605" b="1" spc="15" dirty="0">
                <a:solidFill>
                  <a:srgbClr val="FFFFFF"/>
                </a:solidFill>
                <a:latin typeface="HelveticaNeueLTPro-Blk"/>
                <a:cs typeface="HelveticaNeueLTPro-Blk"/>
              </a:rPr>
              <a:t>2</a:t>
            </a:r>
            <a:r>
              <a:rPr sz="605" b="1" spc="6" dirty="0">
                <a:solidFill>
                  <a:srgbClr val="FFFFFF"/>
                </a:solidFill>
                <a:latin typeface="HelveticaNeueLTPro-Blk"/>
                <a:cs typeface="HelveticaNeueLTPro-Blk"/>
              </a:rPr>
              <a:t>/</a:t>
            </a:r>
            <a:r>
              <a:rPr sz="605" b="1" spc="9" dirty="0">
                <a:solidFill>
                  <a:srgbClr val="FFFFFF"/>
                </a:solidFill>
                <a:latin typeface="HelveticaNeueLTPro-Blk"/>
                <a:cs typeface="HelveticaNeueLTPro-Blk"/>
              </a:rPr>
              <a:t>M</a:t>
            </a:r>
            <a:r>
              <a:rPr sz="605" b="1" spc="-15" dirty="0">
                <a:solidFill>
                  <a:srgbClr val="FFFFFF"/>
                </a:solidFill>
                <a:latin typeface="HelveticaNeueLTPro-Blk"/>
                <a:cs typeface="HelveticaNeueLTPro-Blk"/>
              </a:rPr>
              <a:t>0</a:t>
            </a:r>
            <a:r>
              <a:rPr sz="605" b="1" spc="33" dirty="0">
                <a:solidFill>
                  <a:srgbClr val="FFFFFF"/>
                </a:solidFill>
                <a:latin typeface="HelveticaNeueLTPro-Blk"/>
                <a:cs typeface="HelveticaNeueLTPro-Blk"/>
              </a:rPr>
              <a:t>/</a:t>
            </a:r>
            <a:r>
              <a:rPr sz="605" b="1" spc="-27" dirty="0">
                <a:solidFill>
                  <a:srgbClr val="FFFFFF"/>
                </a:solidFill>
                <a:latin typeface="HelveticaNeueLTPro-Blk"/>
                <a:cs typeface="HelveticaNeueLTPro-Blk"/>
              </a:rPr>
              <a:t>Y1</a:t>
            </a:r>
            <a:r>
              <a:rPr sz="605" b="1" spc="6" dirty="0">
                <a:solidFill>
                  <a:srgbClr val="FFFFFF"/>
                </a:solidFill>
                <a:latin typeface="HelveticaNeueLTPro-Blk"/>
                <a:cs typeface="HelveticaNeueLTPro-Blk"/>
              </a:rPr>
              <a:t>0</a:t>
            </a:r>
            <a:r>
              <a:rPr sz="605" b="1" spc="-15" dirty="0">
                <a:solidFill>
                  <a:srgbClr val="FFFFFF"/>
                </a:solidFill>
                <a:latin typeface="HelveticaNeueLTPro-Blk"/>
                <a:cs typeface="HelveticaNeueLTPro-Blk"/>
              </a:rPr>
              <a:t>0</a:t>
            </a:r>
            <a:r>
              <a:rPr sz="605" b="1" spc="6" dirty="0">
                <a:solidFill>
                  <a:srgbClr val="FFFFFF"/>
                </a:solidFill>
                <a:latin typeface="HelveticaNeueLTPro-Blk"/>
                <a:cs typeface="HelveticaNeueLTPro-Blk"/>
              </a:rPr>
              <a:t>/</a:t>
            </a:r>
            <a:r>
              <a:rPr sz="605" b="1" spc="-3" dirty="0">
                <a:solidFill>
                  <a:srgbClr val="FFFFFF"/>
                </a:solidFill>
                <a:latin typeface="HelveticaNeueLTPro-Blk"/>
                <a:cs typeface="HelveticaNeueLTPro-Blk"/>
              </a:rPr>
              <a:t>K</a:t>
            </a:r>
            <a:r>
              <a:rPr sz="605" b="1" dirty="0">
                <a:solidFill>
                  <a:srgbClr val="FFFFFF"/>
                </a:solidFill>
                <a:latin typeface="HelveticaNeueLTPro-Blk"/>
                <a:cs typeface="HelveticaNeueLTPro-Blk"/>
              </a:rPr>
              <a:t>8  </a:t>
            </a:r>
            <a:r>
              <a:rPr sz="605" b="1" spc="-3" dirty="0">
                <a:solidFill>
                  <a:srgbClr val="FFFFFF"/>
                </a:solidFill>
                <a:latin typeface="HelveticaNeueLTPro-Blk"/>
                <a:cs typeface="HelveticaNeueLTPro-Blk"/>
              </a:rPr>
              <a:t>R194/G205/B35</a:t>
            </a:r>
            <a:endParaRPr sz="605" dirty="0">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6726299" y="2965850"/>
            <a:ext cx="1982800" cy="599870"/>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276515"/>
            <a:endParaRPr sz="1089" dirty="0">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6805708" y="3023288"/>
            <a:ext cx="705866"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FFFFFF"/>
                </a:solidFill>
                <a:latin typeface="HelveticaNeueLTPro-Blk"/>
                <a:cs typeface="HelveticaNeueLTPro-Blk"/>
              </a:rPr>
              <a:t>PANTONE </a:t>
            </a:r>
            <a:r>
              <a:rPr sz="605" b="1" spc="-3" dirty="0">
                <a:solidFill>
                  <a:srgbClr val="FFFFFF"/>
                </a:solidFill>
                <a:latin typeface="HelveticaNeueLTPro-Blk"/>
                <a:cs typeface="HelveticaNeueLTPro-Blk"/>
              </a:rPr>
              <a:t>527  </a:t>
            </a:r>
            <a:r>
              <a:rPr sz="605" b="1" spc="-9" dirty="0">
                <a:solidFill>
                  <a:srgbClr val="FFFFFF"/>
                </a:solidFill>
                <a:latin typeface="HelveticaNeueLTPro-Blk"/>
                <a:cs typeface="HelveticaNeueLTPro-Blk"/>
              </a:rPr>
              <a:t>C</a:t>
            </a:r>
            <a:r>
              <a:rPr sz="605" b="1" spc="-12" dirty="0">
                <a:solidFill>
                  <a:srgbClr val="FFFFFF"/>
                </a:solidFill>
                <a:latin typeface="HelveticaNeueLTPro-Blk"/>
                <a:cs typeface="HelveticaNeueLTPro-Blk"/>
              </a:rPr>
              <a:t>7</a:t>
            </a:r>
            <a:r>
              <a:rPr sz="605" b="1" spc="-3" dirty="0">
                <a:solidFill>
                  <a:srgbClr val="FFFFFF"/>
                </a:solidFill>
                <a:latin typeface="HelveticaNeueLTPro-Blk"/>
                <a:cs typeface="HelveticaNeueLTPro-Blk"/>
              </a:rPr>
              <a:t>3</a:t>
            </a:r>
            <a:r>
              <a:rPr sz="605" b="1" spc="6" dirty="0">
                <a:solidFill>
                  <a:srgbClr val="FFFFFF"/>
                </a:solidFill>
                <a:latin typeface="HelveticaNeueLTPro-Blk"/>
                <a:cs typeface="HelveticaNeueLTPro-Blk"/>
              </a:rPr>
              <a:t>/</a:t>
            </a:r>
            <a:r>
              <a:rPr sz="605" b="1" spc="-24" dirty="0">
                <a:solidFill>
                  <a:srgbClr val="FFFFFF"/>
                </a:solidFill>
                <a:latin typeface="HelveticaNeueLTPro-Blk"/>
                <a:cs typeface="HelveticaNeueLTPro-Blk"/>
              </a:rPr>
              <a:t>M</a:t>
            </a:r>
            <a:r>
              <a:rPr sz="605" b="1" spc="-27" dirty="0">
                <a:solidFill>
                  <a:srgbClr val="FFFFFF"/>
                </a:solidFill>
                <a:latin typeface="HelveticaNeueLTPro-Blk"/>
                <a:cs typeface="HelveticaNeueLTPro-Blk"/>
              </a:rPr>
              <a:t>1</a:t>
            </a:r>
            <a:r>
              <a:rPr sz="605" b="1" spc="6" dirty="0">
                <a:solidFill>
                  <a:srgbClr val="FFFFFF"/>
                </a:solidFill>
                <a:latin typeface="HelveticaNeueLTPro-Blk"/>
                <a:cs typeface="HelveticaNeueLTPro-Blk"/>
              </a:rPr>
              <a:t>0</a:t>
            </a:r>
            <a:r>
              <a:rPr sz="605" b="1" spc="-15" dirty="0">
                <a:solidFill>
                  <a:srgbClr val="FFFFFF"/>
                </a:solidFill>
                <a:latin typeface="HelveticaNeueLTPro-Blk"/>
                <a:cs typeface="HelveticaNeueLTPro-Blk"/>
              </a:rPr>
              <a:t>0</a:t>
            </a:r>
            <a:r>
              <a:rPr sz="605" b="1" spc="33" dirty="0">
                <a:solidFill>
                  <a:srgbClr val="FFFFFF"/>
                </a:solidFill>
                <a:latin typeface="HelveticaNeueLTPro-Blk"/>
                <a:cs typeface="HelveticaNeueLTPro-Blk"/>
              </a:rPr>
              <a:t>/</a:t>
            </a:r>
            <a:r>
              <a:rPr sz="605" b="1" spc="-15" dirty="0">
                <a:solidFill>
                  <a:srgbClr val="FFFFFF"/>
                </a:solidFill>
                <a:latin typeface="HelveticaNeueLTPro-Blk"/>
                <a:cs typeface="HelveticaNeueLTPro-Blk"/>
              </a:rPr>
              <a:t>Y0</a:t>
            </a:r>
            <a:r>
              <a:rPr sz="605" b="1" spc="6" dirty="0">
                <a:solidFill>
                  <a:srgbClr val="FFFFFF"/>
                </a:solidFill>
                <a:latin typeface="HelveticaNeueLTPro-Blk"/>
                <a:cs typeface="HelveticaNeueLTPro-Blk"/>
              </a:rPr>
              <a:t>/</a:t>
            </a:r>
            <a:r>
              <a:rPr sz="605" b="1" spc="-18" dirty="0">
                <a:solidFill>
                  <a:srgbClr val="FFFFFF"/>
                </a:solidFill>
                <a:latin typeface="HelveticaNeueLTPro-Blk"/>
                <a:cs typeface="HelveticaNeueLTPro-Blk"/>
              </a:rPr>
              <a:t>K</a:t>
            </a:r>
            <a:r>
              <a:rPr sz="605" b="1" dirty="0">
                <a:solidFill>
                  <a:srgbClr val="FFFFFF"/>
                </a:solidFill>
                <a:latin typeface="HelveticaNeueLTPro-Blk"/>
                <a:cs typeface="HelveticaNeueLTPro-Blk"/>
              </a:rPr>
              <a:t>0  </a:t>
            </a:r>
            <a:r>
              <a:rPr sz="605" b="1" spc="-9" dirty="0">
                <a:solidFill>
                  <a:srgbClr val="FFFFFF"/>
                </a:solidFill>
                <a:latin typeface="HelveticaNeueLTPro-Blk"/>
                <a:cs typeface="HelveticaNeueLTPro-Blk"/>
              </a:rPr>
              <a:t>R106/G44/B145</a:t>
            </a:r>
            <a:endParaRPr sz="605"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6726299" y="3701998"/>
            <a:ext cx="1982800" cy="599870"/>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276515"/>
            <a:endParaRPr sz="1089" dirty="0">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6805708" y="3759435"/>
            <a:ext cx="768849"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FFFFFF"/>
                </a:solidFill>
                <a:latin typeface="HelveticaNeueLTPro-Blk"/>
                <a:cs typeface="HelveticaNeueLTPro-Blk"/>
              </a:rPr>
              <a:t>PANTONE </a:t>
            </a:r>
            <a:r>
              <a:rPr sz="605" b="1" spc="3" dirty="0">
                <a:solidFill>
                  <a:srgbClr val="FFFFFF"/>
                </a:solidFill>
                <a:latin typeface="HelveticaNeueLTPro-Blk"/>
                <a:cs typeface="HelveticaNeueLTPro-Blk"/>
              </a:rPr>
              <a:t>425  </a:t>
            </a:r>
            <a:r>
              <a:rPr sz="605" b="1" spc="-3" dirty="0">
                <a:solidFill>
                  <a:srgbClr val="FFFFFF"/>
                </a:solidFill>
                <a:latin typeface="HelveticaNeueLTPro-Blk"/>
                <a:cs typeface="HelveticaNeueLTPro-Blk"/>
              </a:rPr>
              <a:t>C67/M60/Y58/K43  </a:t>
            </a:r>
            <a:r>
              <a:rPr sz="605" b="1" spc="-6" dirty="0">
                <a:solidFill>
                  <a:srgbClr val="FFFFFF"/>
                </a:solidFill>
                <a:latin typeface="HelveticaNeueLTPro-Blk"/>
                <a:cs typeface="HelveticaNeueLTPro-Blk"/>
              </a:rPr>
              <a:t>R69/G69/B70</a:t>
            </a:r>
            <a:endParaRPr sz="605"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4622545" y="2288148"/>
            <a:ext cx="1982800" cy="599870"/>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276515"/>
            <a:endParaRPr sz="1089" dirty="0">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4701955" y="2345586"/>
            <a:ext cx="667078"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FFFFFF"/>
                </a:solidFill>
                <a:latin typeface="HelveticaNeueLTPro-Blk"/>
                <a:cs typeface="HelveticaNeueLTPro-Blk"/>
              </a:rPr>
              <a:t>PANTONE </a:t>
            </a:r>
            <a:r>
              <a:rPr sz="605" b="1" spc="-9" dirty="0">
                <a:solidFill>
                  <a:srgbClr val="FFFFFF"/>
                </a:solidFill>
                <a:latin typeface="HelveticaNeueLTPro-Blk"/>
                <a:cs typeface="HelveticaNeueLTPro-Blk"/>
              </a:rPr>
              <a:t>7408  </a:t>
            </a:r>
            <a:r>
              <a:rPr sz="605" b="1" spc="3" dirty="0">
                <a:solidFill>
                  <a:srgbClr val="FFFFFF"/>
                </a:solidFill>
                <a:latin typeface="HelveticaNeueLTPro-Blk"/>
                <a:cs typeface="HelveticaNeueLTPro-Blk"/>
              </a:rPr>
              <a:t>C</a:t>
            </a:r>
            <a:r>
              <a:rPr sz="605" b="1" spc="-15" dirty="0">
                <a:solidFill>
                  <a:srgbClr val="FFFFFF"/>
                </a:solidFill>
                <a:latin typeface="HelveticaNeueLTPro-Blk"/>
                <a:cs typeface="HelveticaNeueLTPro-Blk"/>
              </a:rPr>
              <a:t>0</a:t>
            </a:r>
            <a:r>
              <a:rPr sz="605" b="1" spc="6" dirty="0">
                <a:solidFill>
                  <a:srgbClr val="FFFFFF"/>
                </a:solidFill>
                <a:latin typeface="HelveticaNeueLTPro-Blk"/>
                <a:cs typeface="HelveticaNeueLTPro-Blk"/>
              </a:rPr>
              <a:t>/</a:t>
            </a:r>
            <a:r>
              <a:rPr sz="605" b="1" spc="9" dirty="0">
                <a:solidFill>
                  <a:srgbClr val="FFFFFF"/>
                </a:solidFill>
                <a:latin typeface="HelveticaNeueLTPro-Blk"/>
                <a:cs typeface="HelveticaNeueLTPro-Blk"/>
              </a:rPr>
              <a:t>M2</a:t>
            </a:r>
            <a:r>
              <a:rPr sz="605" b="1" spc="-9" dirty="0">
                <a:solidFill>
                  <a:srgbClr val="FFFFFF"/>
                </a:solidFill>
                <a:latin typeface="HelveticaNeueLTPro-Blk"/>
                <a:cs typeface="HelveticaNeueLTPro-Blk"/>
              </a:rPr>
              <a:t>5</a:t>
            </a:r>
            <a:r>
              <a:rPr sz="605" b="1" spc="33" dirty="0">
                <a:solidFill>
                  <a:srgbClr val="FFFFFF"/>
                </a:solidFill>
                <a:latin typeface="HelveticaNeueLTPro-Blk"/>
                <a:cs typeface="HelveticaNeueLTPro-Blk"/>
              </a:rPr>
              <a:t>/</a:t>
            </a:r>
            <a:r>
              <a:rPr sz="605" b="1" spc="-9" dirty="0">
                <a:solidFill>
                  <a:srgbClr val="FFFFFF"/>
                </a:solidFill>
                <a:latin typeface="HelveticaNeueLTPro-Blk"/>
                <a:cs typeface="HelveticaNeueLTPro-Blk"/>
              </a:rPr>
              <a:t>Y</a:t>
            </a:r>
            <a:r>
              <a:rPr sz="605" b="1" spc="3" dirty="0">
                <a:solidFill>
                  <a:srgbClr val="FFFFFF"/>
                </a:solidFill>
                <a:latin typeface="HelveticaNeueLTPro-Blk"/>
                <a:cs typeface="HelveticaNeueLTPro-Blk"/>
              </a:rPr>
              <a:t>9</a:t>
            </a:r>
            <a:r>
              <a:rPr sz="605" b="1" spc="-9" dirty="0">
                <a:solidFill>
                  <a:srgbClr val="FFFFFF"/>
                </a:solidFill>
                <a:latin typeface="HelveticaNeueLTPro-Blk"/>
                <a:cs typeface="HelveticaNeueLTPro-Blk"/>
              </a:rPr>
              <a:t>5</a:t>
            </a:r>
            <a:r>
              <a:rPr sz="605" b="1" spc="6" dirty="0">
                <a:solidFill>
                  <a:srgbClr val="FFFFFF"/>
                </a:solidFill>
                <a:latin typeface="HelveticaNeueLTPro-Blk"/>
                <a:cs typeface="HelveticaNeueLTPro-Blk"/>
              </a:rPr>
              <a:t>/</a:t>
            </a:r>
            <a:r>
              <a:rPr sz="605" b="1" spc="-18" dirty="0">
                <a:solidFill>
                  <a:srgbClr val="FFFFFF"/>
                </a:solidFill>
                <a:latin typeface="HelveticaNeueLTPro-Blk"/>
                <a:cs typeface="HelveticaNeueLTPro-Blk"/>
              </a:rPr>
              <a:t>K</a:t>
            </a:r>
            <a:r>
              <a:rPr sz="605" b="1" dirty="0">
                <a:solidFill>
                  <a:srgbClr val="FFFFFF"/>
                </a:solidFill>
                <a:latin typeface="HelveticaNeueLTPro-Blk"/>
                <a:cs typeface="HelveticaNeueLTPro-Blk"/>
              </a:rPr>
              <a:t>0  </a:t>
            </a:r>
            <a:r>
              <a:rPr sz="605" b="1" spc="-9" dirty="0">
                <a:solidFill>
                  <a:srgbClr val="FFFFFF"/>
                </a:solidFill>
                <a:latin typeface="HelveticaNeueLTPro-Blk"/>
                <a:cs typeface="HelveticaNeueLTPro-Blk"/>
              </a:rPr>
              <a:t>R255/G191/B34</a:t>
            </a:r>
            <a:endParaRPr sz="605" dirty="0">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4626627" y="2962841"/>
            <a:ext cx="1982800" cy="599870"/>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276515"/>
            <a:endParaRPr sz="1089" dirty="0">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4706036" y="3020279"/>
            <a:ext cx="790355" cy="277061"/>
          </a:xfrm>
          <a:prstGeom prst="rect">
            <a:avLst/>
          </a:prstGeom>
        </p:spPr>
        <p:txBody>
          <a:bodyPr vert="horz" wrap="square" lIns="0" tIns="7681" rIns="0" bIns="0" rtlCol="0">
            <a:spAutoFit/>
          </a:bodyPr>
          <a:lstStyle/>
          <a:p>
            <a:pPr marL="7681" defTabSz="276515">
              <a:lnSpc>
                <a:spcPts val="695"/>
              </a:lnSpc>
              <a:spcBef>
                <a:spcPts val="61"/>
              </a:spcBef>
            </a:pPr>
            <a:r>
              <a:rPr sz="605" b="1" dirty="0">
                <a:solidFill>
                  <a:srgbClr val="FFFFFF"/>
                </a:solidFill>
                <a:latin typeface="HelveticaNeueLTPro-Blk"/>
                <a:cs typeface="HelveticaNeueLTPro-Blk"/>
              </a:rPr>
              <a:t>PANTONE</a:t>
            </a:r>
            <a:r>
              <a:rPr sz="605" b="1" spc="-6" dirty="0">
                <a:solidFill>
                  <a:srgbClr val="FFFFFF"/>
                </a:solidFill>
                <a:latin typeface="HelveticaNeueLTPro-Blk"/>
                <a:cs typeface="HelveticaNeueLTPro-Blk"/>
              </a:rPr>
              <a:t> </a:t>
            </a:r>
            <a:r>
              <a:rPr sz="605" b="1" spc="-12" dirty="0">
                <a:solidFill>
                  <a:srgbClr val="FFFFFF"/>
                </a:solidFill>
                <a:latin typeface="HelveticaNeueLTPro-Blk"/>
                <a:cs typeface="HelveticaNeueLTPro-Blk"/>
              </a:rPr>
              <a:t>166</a:t>
            </a:r>
            <a:endParaRPr sz="605" dirty="0">
              <a:solidFill>
                <a:prstClr val="black"/>
              </a:solidFill>
              <a:latin typeface="HelveticaNeueLTPro-Blk"/>
              <a:cs typeface="HelveticaNeueLTPro-Blk"/>
            </a:endParaRPr>
          </a:p>
          <a:p>
            <a:pPr marL="7681" marR="3073" defTabSz="276515">
              <a:lnSpc>
                <a:spcPts val="665"/>
              </a:lnSpc>
              <a:spcBef>
                <a:spcPts val="42"/>
              </a:spcBef>
            </a:pPr>
            <a:r>
              <a:rPr sz="605" b="1" spc="3" dirty="0">
                <a:solidFill>
                  <a:srgbClr val="FFFFFF"/>
                </a:solidFill>
                <a:latin typeface="HelveticaNeueLTPro-Blk"/>
                <a:cs typeface="HelveticaNeueLTPro-Blk"/>
              </a:rPr>
              <a:t>C:0 </a:t>
            </a:r>
            <a:r>
              <a:rPr sz="605" b="1" spc="-6" dirty="0">
                <a:solidFill>
                  <a:srgbClr val="FFFFFF"/>
                </a:solidFill>
                <a:latin typeface="HelveticaNeueLTPro-Blk"/>
                <a:cs typeface="HelveticaNeueLTPro-Blk"/>
              </a:rPr>
              <a:t>M:75 </a:t>
            </a:r>
            <a:r>
              <a:rPr sz="605" b="1" spc="-15" dirty="0">
                <a:solidFill>
                  <a:srgbClr val="FFFFFF"/>
                </a:solidFill>
                <a:latin typeface="HelveticaNeueLTPro-Blk"/>
                <a:cs typeface="HelveticaNeueLTPro-Blk"/>
              </a:rPr>
              <a:t>Y:100</a:t>
            </a:r>
            <a:r>
              <a:rPr sz="605" b="1" spc="-36" dirty="0">
                <a:solidFill>
                  <a:srgbClr val="FFFFFF"/>
                </a:solidFill>
                <a:latin typeface="HelveticaNeueLTPro-Blk"/>
                <a:cs typeface="HelveticaNeueLTPro-Blk"/>
              </a:rPr>
              <a:t> </a:t>
            </a:r>
            <a:r>
              <a:rPr sz="605" b="1" spc="3" dirty="0">
                <a:solidFill>
                  <a:srgbClr val="FFFFFF"/>
                </a:solidFill>
                <a:latin typeface="HelveticaNeueLTPro-Blk"/>
                <a:cs typeface="HelveticaNeueLTPro-Blk"/>
              </a:rPr>
              <a:t>K:0  R:242 </a:t>
            </a:r>
            <a:r>
              <a:rPr sz="605" b="1" spc="-15" dirty="0">
                <a:solidFill>
                  <a:srgbClr val="FFFFFF"/>
                </a:solidFill>
                <a:latin typeface="HelveticaNeueLTPro-Blk"/>
                <a:cs typeface="HelveticaNeueLTPro-Blk"/>
              </a:rPr>
              <a:t>G:101</a:t>
            </a:r>
            <a:r>
              <a:rPr sz="605" b="1" spc="-21" dirty="0">
                <a:solidFill>
                  <a:srgbClr val="FFFFFF"/>
                </a:solidFill>
                <a:latin typeface="HelveticaNeueLTPro-Blk"/>
                <a:cs typeface="HelveticaNeueLTPro-Blk"/>
              </a:rPr>
              <a:t> </a:t>
            </a:r>
            <a:r>
              <a:rPr sz="605" b="1" spc="3" dirty="0">
                <a:solidFill>
                  <a:srgbClr val="FFFFFF"/>
                </a:solidFill>
                <a:latin typeface="HelveticaNeueLTPro-Blk"/>
                <a:cs typeface="HelveticaNeueLTPro-Blk"/>
              </a:rPr>
              <a:t>B:34</a:t>
            </a:r>
            <a:endParaRPr sz="605" dirty="0">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4626627" y="1610312"/>
            <a:ext cx="1982800" cy="599870"/>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276515"/>
            <a:endParaRPr sz="1089"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4706036" y="1667749"/>
            <a:ext cx="743886" cy="286368"/>
          </a:xfrm>
          <a:prstGeom prst="rect">
            <a:avLst/>
          </a:prstGeom>
        </p:spPr>
        <p:txBody>
          <a:bodyPr vert="horz" wrap="square" lIns="0" tIns="16898" rIns="0" bIns="0" rtlCol="0">
            <a:spAutoFit/>
          </a:bodyPr>
          <a:lstStyle/>
          <a:p>
            <a:pPr marL="7681" marR="3073" defTabSz="276515">
              <a:lnSpc>
                <a:spcPts val="665"/>
              </a:lnSpc>
              <a:spcBef>
                <a:spcPts val="133"/>
              </a:spcBef>
            </a:pPr>
            <a:r>
              <a:rPr sz="605" b="1" dirty="0">
                <a:solidFill>
                  <a:srgbClr val="6D6E71"/>
                </a:solidFill>
                <a:latin typeface="HelveticaNeueLTPro-Blk"/>
                <a:cs typeface="HelveticaNeueLTPro-Blk"/>
              </a:rPr>
              <a:t>PANTONE </a:t>
            </a:r>
            <a:r>
              <a:rPr sz="605" b="1" spc="-9" dirty="0">
                <a:solidFill>
                  <a:srgbClr val="6D6E71"/>
                </a:solidFill>
                <a:latin typeface="HelveticaNeueLTPro-Blk"/>
                <a:cs typeface="HelveticaNeueLTPro-Blk"/>
              </a:rPr>
              <a:t>108  </a:t>
            </a:r>
            <a:r>
              <a:rPr sz="605" b="1" spc="3" dirty="0">
                <a:solidFill>
                  <a:srgbClr val="6D6E71"/>
                </a:solidFill>
                <a:latin typeface="HelveticaNeueLTPro-Blk"/>
                <a:cs typeface="HelveticaNeueLTPro-Blk"/>
              </a:rPr>
              <a:t>C:0 </a:t>
            </a:r>
            <a:r>
              <a:rPr sz="605" b="1" spc="6" dirty="0">
                <a:solidFill>
                  <a:srgbClr val="6D6E71"/>
                </a:solidFill>
                <a:latin typeface="HelveticaNeueLTPro-Blk"/>
                <a:cs typeface="HelveticaNeueLTPro-Blk"/>
              </a:rPr>
              <a:t>M:0 </a:t>
            </a:r>
            <a:r>
              <a:rPr sz="605" b="1" spc="-15" dirty="0">
                <a:solidFill>
                  <a:srgbClr val="6D6E71"/>
                </a:solidFill>
                <a:latin typeface="HelveticaNeueLTPro-Blk"/>
                <a:cs typeface="HelveticaNeueLTPro-Blk"/>
              </a:rPr>
              <a:t>Y:100</a:t>
            </a:r>
            <a:r>
              <a:rPr sz="605" b="1" spc="-52" dirty="0">
                <a:solidFill>
                  <a:srgbClr val="6D6E71"/>
                </a:solidFill>
                <a:latin typeface="HelveticaNeueLTPro-Blk"/>
                <a:cs typeface="HelveticaNeueLTPro-Blk"/>
              </a:rPr>
              <a:t> </a:t>
            </a:r>
            <a:r>
              <a:rPr sz="605" b="1" spc="3" dirty="0">
                <a:solidFill>
                  <a:srgbClr val="6D6E71"/>
                </a:solidFill>
                <a:latin typeface="HelveticaNeueLTPro-Blk"/>
                <a:cs typeface="HelveticaNeueLTPro-Blk"/>
              </a:rPr>
              <a:t>K:0  </a:t>
            </a:r>
            <a:r>
              <a:rPr sz="605" b="1" spc="6" dirty="0">
                <a:solidFill>
                  <a:srgbClr val="6D6E71"/>
                </a:solidFill>
                <a:latin typeface="HelveticaNeueLTPro-Blk"/>
                <a:cs typeface="HelveticaNeueLTPro-Blk"/>
              </a:rPr>
              <a:t>R:255 </a:t>
            </a:r>
            <a:r>
              <a:rPr sz="605" b="1" spc="3" dirty="0">
                <a:solidFill>
                  <a:srgbClr val="6D6E71"/>
                </a:solidFill>
                <a:latin typeface="HelveticaNeueLTPro-Blk"/>
                <a:cs typeface="HelveticaNeueLTPro-Blk"/>
              </a:rPr>
              <a:t>G:230</a:t>
            </a:r>
            <a:r>
              <a:rPr sz="605" b="1" spc="-30" dirty="0">
                <a:solidFill>
                  <a:srgbClr val="6D6E71"/>
                </a:solidFill>
                <a:latin typeface="HelveticaNeueLTPro-Blk"/>
                <a:cs typeface="HelveticaNeueLTPro-Blk"/>
              </a:rPr>
              <a:t> </a:t>
            </a:r>
            <a:r>
              <a:rPr sz="605" b="1" spc="6" dirty="0">
                <a:solidFill>
                  <a:srgbClr val="6D6E71"/>
                </a:solidFill>
                <a:latin typeface="HelveticaNeueLTPro-Blk"/>
                <a:cs typeface="HelveticaNeueLTPro-Blk"/>
              </a:rPr>
              <a:t>B:0</a:t>
            </a:r>
            <a:endParaRPr sz="605" dirty="0">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4619933" y="214297"/>
            <a:ext cx="4082472" cy="1145119"/>
          </a:xfrm>
          <a:prstGeom prst="rect">
            <a:avLst/>
          </a:prstGeom>
        </p:spPr>
        <p:txBody>
          <a:bodyPr vert="horz" wrap="square" lIns="0" tIns="7681" rIns="0" bIns="0" rtlCol="0">
            <a:spAutoFit/>
          </a:bodyPr>
          <a:lstStyle/>
          <a:p>
            <a:pPr marL="7681" defTabSz="553029">
              <a:spcBef>
                <a:spcPts val="61"/>
              </a:spcBef>
            </a:pPr>
            <a:r>
              <a:rPr sz="726" b="1" dirty="0">
                <a:solidFill>
                  <a:srgbClr val="FFBF22"/>
                </a:solidFill>
                <a:latin typeface="HelveticaNeueLTPro-Hv"/>
                <a:cs typeface="HelveticaNeueLTPro-Hv"/>
              </a:rPr>
              <a:t>Primary</a:t>
            </a:r>
            <a:endParaRPr sz="726" dirty="0">
              <a:solidFill>
                <a:srgbClr val="FFBF22"/>
              </a:solidFill>
              <a:latin typeface="HelveticaNeueLTPro-Hv"/>
              <a:cs typeface="HelveticaNeueLTPro-Hv"/>
            </a:endParaRPr>
          </a:p>
          <a:p>
            <a:pPr marL="7681" marR="3073" defTabSz="553029">
              <a:lnSpc>
                <a:spcPct val="125000"/>
              </a:lnSpc>
              <a:spcAft>
                <a:spcPts val="363"/>
              </a:spcAft>
            </a:pPr>
            <a:r>
              <a:rPr sz="605" spc="-3" dirty="0">
                <a:solidFill>
                  <a:srgbClr val="6D6E71"/>
                </a:solidFill>
                <a:latin typeface="HelveticaNeueLTPro-Roman"/>
                <a:cs typeface="HelveticaNeueLTPro-Roman"/>
              </a:rPr>
              <a:t>This </a:t>
            </a:r>
            <a:r>
              <a:rPr sz="605" spc="-6" dirty="0">
                <a:solidFill>
                  <a:srgbClr val="6D6E71"/>
                </a:solidFill>
                <a:latin typeface="HelveticaNeueLTPro-Roman"/>
                <a:cs typeface="HelveticaNeueLTPro-Roman"/>
              </a:rPr>
              <a:t>palette </a:t>
            </a:r>
            <a:r>
              <a:rPr sz="605" spc="-3" dirty="0">
                <a:solidFill>
                  <a:srgbClr val="6D6E71"/>
                </a:solidFill>
                <a:latin typeface="HelveticaNeueLTPro-Roman"/>
                <a:cs typeface="HelveticaNeueLTPro-Roman"/>
              </a:rPr>
              <a:t>consists </a:t>
            </a:r>
            <a:r>
              <a:rPr sz="605" spc="-6" dirty="0">
                <a:solidFill>
                  <a:srgbClr val="6D6E71"/>
                </a:solidFill>
                <a:latin typeface="HelveticaNeueLTPro-Roman"/>
                <a:cs typeface="HelveticaNeueLTPro-Roman"/>
              </a:rPr>
              <a:t>of </a:t>
            </a:r>
            <a:r>
              <a:rPr sz="605" spc="-9" dirty="0">
                <a:solidFill>
                  <a:srgbClr val="6D6E71"/>
                </a:solidFill>
                <a:latin typeface="HelveticaNeueLTPro-Roman"/>
                <a:cs typeface="HelveticaNeueLTPro-Roman"/>
              </a:rPr>
              <a:t>yellows </a:t>
            </a:r>
            <a:r>
              <a:rPr sz="605" spc="-3" dirty="0">
                <a:solidFill>
                  <a:srgbClr val="6D6E71"/>
                </a:solidFill>
                <a:latin typeface="HelveticaNeueLTPro-Roman"/>
                <a:cs typeface="HelveticaNeueLTPro-Roman"/>
              </a:rPr>
              <a:t>and oranges, which </a:t>
            </a:r>
            <a:r>
              <a:rPr sz="605" spc="-9" dirty="0">
                <a:solidFill>
                  <a:srgbClr val="6D6E71"/>
                </a:solidFill>
                <a:latin typeface="HelveticaNeueLTPro-Roman"/>
                <a:cs typeface="HelveticaNeueLTPro-Roman"/>
              </a:rPr>
              <a:t>radiate </a:t>
            </a:r>
            <a:r>
              <a:rPr sz="605" spc="-6" dirty="0">
                <a:solidFill>
                  <a:srgbClr val="6D6E71"/>
                </a:solidFill>
                <a:latin typeface="HelveticaNeueLTPro-Roman"/>
                <a:cs typeface="HelveticaNeueLTPro-Roman"/>
              </a:rPr>
              <a:t>ambition, </a:t>
            </a:r>
            <a:r>
              <a:rPr sz="605" spc="-9" dirty="0">
                <a:solidFill>
                  <a:srgbClr val="6D6E71"/>
                </a:solidFill>
                <a:latin typeface="HelveticaNeueLTPro-Roman"/>
                <a:cs typeface="HelveticaNeueLTPro-Roman"/>
              </a:rPr>
              <a:t>energy, </a:t>
            </a:r>
            <a:r>
              <a:rPr sz="605" spc="-6" dirty="0">
                <a:solidFill>
                  <a:srgbClr val="6D6E71"/>
                </a:solidFill>
                <a:latin typeface="HelveticaNeueLTPro-Roman"/>
                <a:cs typeface="HelveticaNeueLTPro-Roman"/>
              </a:rPr>
              <a:t>warmth, </a:t>
            </a:r>
            <a:r>
              <a:rPr sz="605" spc="-3" dirty="0">
                <a:solidFill>
                  <a:srgbClr val="6D6E71"/>
                </a:solidFill>
                <a:latin typeface="HelveticaNeueLTPro-Roman"/>
                <a:cs typeface="HelveticaNeueLTPro-Roman"/>
              </a:rPr>
              <a:t>passion and </a:t>
            </a:r>
            <a:r>
              <a:rPr sz="605" spc="-9" dirty="0">
                <a:solidFill>
                  <a:srgbClr val="6D6E71"/>
                </a:solidFill>
                <a:latin typeface="HelveticaNeueLTPro-Roman"/>
                <a:cs typeface="HelveticaNeueLTPro-Roman"/>
              </a:rPr>
              <a:t>originality. </a:t>
            </a:r>
            <a:br>
              <a:rPr lang="en-GB" sz="605" spc="-9" dirty="0">
                <a:solidFill>
                  <a:srgbClr val="6D6E71"/>
                </a:solidFill>
                <a:latin typeface="HelveticaNeueLTPro-Roman"/>
                <a:cs typeface="HelveticaNeueLTPro-Roman"/>
              </a:rPr>
            </a:br>
            <a:r>
              <a:rPr sz="605" spc="-24" dirty="0">
                <a:solidFill>
                  <a:srgbClr val="6D6E71"/>
                </a:solidFill>
                <a:latin typeface="HelveticaNeueLTPro-Roman"/>
                <a:cs typeface="HelveticaNeueLTPro-Roman"/>
              </a:rPr>
              <a:t>You </a:t>
            </a:r>
            <a:r>
              <a:rPr sz="605" dirty="0">
                <a:solidFill>
                  <a:srgbClr val="6D6E71"/>
                </a:solidFill>
                <a:latin typeface="HelveticaNeueLTPro-Roman"/>
                <a:cs typeface="HelveticaNeueLTPro-Roman"/>
              </a:rPr>
              <a:t>can </a:t>
            </a:r>
            <a:r>
              <a:rPr sz="605" spc="-3" dirty="0">
                <a:solidFill>
                  <a:srgbClr val="6D6E71"/>
                </a:solidFill>
                <a:latin typeface="HelveticaNeueLTPro-Roman"/>
                <a:cs typeface="HelveticaNeueLTPro-Roman"/>
              </a:rPr>
              <a:t>use </a:t>
            </a:r>
            <a:r>
              <a:rPr sz="605" dirty="0">
                <a:solidFill>
                  <a:srgbClr val="6D6E71"/>
                </a:solidFill>
                <a:latin typeface="HelveticaNeueLTPro-Roman"/>
                <a:cs typeface="HelveticaNeueLTPro-Roman"/>
              </a:rPr>
              <a:t>a </a:t>
            </a:r>
            <a:r>
              <a:rPr sz="605" spc="-6" dirty="0">
                <a:solidFill>
                  <a:srgbClr val="6D6E71"/>
                </a:solidFill>
                <a:latin typeface="HelveticaNeueLTPro-Roman"/>
                <a:cs typeface="HelveticaNeueLTPro-Roman"/>
              </a:rPr>
              <a:t>gradient of </a:t>
            </a:r>
            <a:r>
              <a:rPr sz="605" spc="-3" dirty="0">
                <a:solidFill>
                  <a:srgbClr val="6D6E71"/>
                </a:solidFill>
                <a:latin typeface="HelveticaNeueLTPro-Roman"/>
                <a:cs typeface="HelveticaNeueLTPro-Roman"/>
              </a:rPr>
              <a:t>these colours </a:t>
            </a:r>
            <a:r>
              <a:rPr sz="605" dirty="0">
                <a:solidFill>
                  <a:srgbClr val="6D6E71"/>
                </a:solidFill>
                <a:latin typeface="HelveticaNeueLTPro-Roman"/>
                <a:cs typeface="HelveticaNeueLTPro-Roman"/>
              </a:rPr>
              <a:t>as a</a:t>
            </a:r>
            <a:r>
              <a:rPr sz="605" spc="15" dirty="0">
                <a:solidFill>
                  <a:srgbClr val="6D6E71"/>
                </a:solidFill>
                <a:latin typeface="HelveticaNeueLTPro-Roman"/>
                <a:cs typeface="HelveticaNeueLTPro-Roman"/>
              </a:rPr>
              <a:t> </a:t>
            </a:r>
            <a:r>
              <a:rPr sz="605" spc="-6" dirty="0">
                <a:solidFill>
                  <a:srgbClr val="6D6E71"/>
                </a:solidFill>
                <a:latin typeface="HelveticaNeueLTPro-Roman"/>
                <a:cs typeface="HelveticaNeueLTPro-Roman"/>
              </a:rPr>
              <a:t>background.</a:t>
            </a:r>
            <a:endParaRPr lang="en-GB" sz="605" spc="-6" dirty="0">
              <a:solidFill>
                <a:srgbClr val="6D6E71"/>
              </a:solidFill>
              <a:latin typeface="HelveticaNeueLTPro-Roman"/>
              <a:cs typeface="HelveticaNeueLTPro-Roman"/>
            </a:endParaRPr>
          </a:p>
          <a:p>
            <a:pPr marL="7681" defTabSz="553029"/>
            <a:r>
              <a:rPr lang="en-GB" sz="726" b="1" dirty="0">
                <a:solidFill>
                  <a:srgbClr val="FFBF22"/>
                </a:solidFill>
                <a:latin typeface="HelveticaNeueLTPro-Hv"/>
                <a:cs typeface="HelveticaNeueLTPro-Hv"/>
              </a:rPr>
              <a:t>Complementary</a:t>
            </a:r>
            <a:endParaRPr lang="en-GB" sz="726" dirty="0">
              <a:solidFill>
                <a:srgbClr val="FFBF22"/>
              </a:solidFill>
              <a:latin typeface="HelveticaNeueLTPro-Hv"/>
              <a:cs typeface="HelveticaNeueLTPro-Hv"/>
            </a:endParaRPr>
          </a:p>
          <a:p>
            <a:pPr marL="7681" marR="3073" defTabSz="553029">
              <a:lnSpc>
                <a:spcPct val="125000"/>
              </a:lnSpc>
              <a:spcAft>
                <a:spcPts val="363"/>
              </a:spcAft>
            </a:pPr>
            <a:r>
              <a:rPr lang="en-GB" sz="605" spc="-6" dirty="0">
                <a:solidFill>
                  <a:srgbClr val="6D6E71"/>
                </a:solidFill>
                <a:latin typeface="HelveticaNeueLTPro-Roman"/>
                <a:cs typeface="HelveticaNeueLTPro-Roman"/>
              </a:rPr>
              <a:t>Consisting of </a:t>
            </a:r>
            <a:r>
              <a:rPr lang="en-GB" sz="605" dirty="0">
                <a:solidFill>
                  <a:srgbClr val="6D6E71"/>
                </a:solidFill>
                <a:latin typeface="HelveticaNeueLTPro-Roman"/>
                <a:cs typeface="HelveticaNeueLTPro-Roman"/>
              </a:rPr>
              <a:t>a secondary </a:t>
            </a:r>
            <a:r>
              <a:rPr lang="en-GB" sz="605" spc="-3" dirty="0">
                <a:solidFill>
                  <a:srgbClr val="6D6E71"/>
                </a:solidFill>
                <a:latin typeface="HelveticaNeueLTPro-Roman"/>
                <a:cs typeface="HelveticaNeueLTPro-Roman"/>
              </a:rPr>
              <a:t>and </a:t>
            </a:r>
            <a:r>
              <a:rPr lang="en-GB" sz="605" dirty="0">
                <a:solidFill>
                  <a:srgbClr val="6D6E71"/>
                </a:solidFill>
                <a:latin typeface="HelveticaNeueLTPro-Roman"/>
                <a:cs typeface="HelveticaNeueLTPro-Roman"/>
              </a:rPr>
              <a:t>tertiary </a:t>
            </a:r>
            <a:r>
              <a:rPr lang="en-GB" sz="605" spc="-6" dirty="0">
                <a:solidFill>
                  <a:srgbClr val="6D6E71"/>
                </a:solidFill>
                <a:latin typeface="HelveticaNeueLTPro-Roman"/>
                <a:cs typeface="HelveticaNeueLTPro-Roman"/>
              </a:rPr>
              <a:t>palette. </a:t>
            </a:r>
            <a:r>
              <a:rPr lang="en-GB" sz="605" spc="-3" dirty="0">
                <a:solidFill>
                  <a:srgbClr val="6D6E71"/>
                </a:solidFill>
                <a:latin typeface="HelveticaNeueLTPro-Roman"/>
                <a:cs typeface="HelveticaNeueLTPro-Roman"/>
              </a:rPr>
              <a:t>This </a:t>
            </a:r>
            <a:r>
              <a:rPr lang="en-GB" sz="605" spc="-6" dirty="0">
                <a:solidFill>
                  <a:srgbClr val="6D6E71"/>
                </a:solidFill>
                <a:latin typeface="HelveticaNeueLTPro-Roman"/>
                <a:cs typeface="HelveticaNeueLTPro-Roman"/>
              </a:rPr>
              <a:t>palette </a:t>
            </a:r>
            <a:r>
              <a:rPr lang="en-GB" sz="605" spc="-3" dirty="0">
                <a:solidFill>
                  <a:srgbClr val="6D6E71"/>
                </a:solidFill>
                <a:latin typeface="HelveticaNeueLTPro-Roman"/>
                <a:cs typeface="HelveticaNeueLTPro-Roman"/>
              </a:rPr>
              <a:t>is  designed </a:t>
            </a:r>
            <a:r>
              <a:rPr lang="en-GB" sz="605" spc="-9" dirty="0">
                <a:solidFill>
                  <a:srgbClr val="6D6E71"/>
                </a:solidFill>
                <a:latin typeface="HelveticaNeueLTPro-Roman"/>
                <a:cs typeface="HelveticaNeueLTPro-Roman"/>
              </a:rPr>
              <a:t>to </a:t>
            </a:r>
            <a:r>
              <a:rPr lang="en-GB" sz="605" dirty="0">
                <a:solidFill>
                  <a:srgbClr val="6D6E71"/>
                </a:solidFill>
                <a:latin typeface="HelveticaNeueLTPro-Roman"/>
                <a:cs typeface="HelveticaNeueLTPro-Roman"/>
              </a:rPr>
              <a:t>support </a:t>
            </a:r>
            <a:r>
              <a:rPr lang="en-GB" sz="605" spc="-6" dirty="0">
                <a:solidFill>
                  <a:srgbClr val="6D6E71"/>
                </a:solidFill>
                <a:latin typeface="HelveticaNeueLTPro-Roman"/>
                <a:cs typeface="HelveticaNeueLTPro-Roman"/>
              </a:rPr>
              <a:t>the </a:t>
            </a:r>
            <a:r>
              <a:rPr lang="en-GB" sz="605" dirty="0">
                <a:solidFill>
                  <a:srgbClr val="6D6E71"/>
                </a:solidFill>
                <a:latin typeface="HelveticaNeueLTPro-Roman"/>
                <a:cs typeface="HelveticaNeueLTPro-Roman"/>
              </a:rPr>
              <a:t>primary </a:t>
            </a:r>
            <a:r>
              <a:rPr lang="en-GB" sz="605" spc="-3" dirty="0">
                <a:solidFill>
                  <a:srgbClr val="6D6E71"/>
                </a:solidFill>
                <a:latin typeface="HelveticaNeueLTPro-Roman"/>
                <a:cs typeface="HelveticaNeueLTPro-Roman"/>
              </a:rPr>
              <a:t>colours. Ideal if </a:t>
            </a:r>
            <a:r>
              <a:rPr lang="en-GB" sz="605" spc="-6" dirty="0">
                <a:solidFill>
                  <a:srgbClr val="6D6E71"/>
                </a:solidFill>
                <a:latin typeface="HelveticaNeueLTPro-Roman"/>
                <a:cs typeface="HelveticaNeueLTPro-Roman"/>
              </a:rPr>
              <a:t>communication </a:t>
            </a:r>
            <a:r>
              <a:rPr lang="en-GB" sz="605" dirty="0">
                <a:solidFill>
                  <a:srgbClr val="6D6E71"/>
                </a:solidFill>
                <a:latin typeface="HelveticaNeueLTPro-Roman"/>
                <a:cs typeface="HelveticaNeueLTPro-Roman"/>
              </a:rPr>
              <a:t>needs further </a:t>
            </a:r>
            <a:r>
              <a:rPr lang="en-GB" sz="605" spc="-3" dirty="0">
                <a:solidFill>
                  <a:srgbClr val="6D6E71"/>
                </a:solidFill>
                <a:latin typeface="HelveticaNeueLTPro-Roman"/>
                <a:cs typeface="HelveticaNeueLTPro-Roman"/>
              </a:rPr>
              <a:t>stand out. </a:t>
            </a:r>
            <a:r>
              <a:rPr lang="en-GB" sz="605" dirty="0">
                <a:solidFill>
                  <a:srgbClr val="6D6E71"/>
                </a:solidFill>
                <a:latin typeface="HelveticaNeueLTPro-Roman"/>
                <a:cs typeface="HelveticaNeueLTPro-Roman"/>
              </a:rPr>
              <a:t>These </a:t>
            </a:r>
            <a:r>
              <a:rPr lang="en-GB" sz="605" spc="-3" dirty="0">
                <a:solidFill>
                  <a:srgbClr val="6D6E71"/>
                </a:solidFill>
                <a:latin typeface="HelveticaNeueLTPro-Roman"/>
                <a:cs typeface="HelveticaNeueLTPro-Roman"/>
              </a:rPr>
              <a:t>colours are also designed </a:t>
            </a:r>
            <a:r>
              <a:rPr lang="en-GB" sz="605" spc="-6" dirty="0">
                <a:solidFill>
                  <a:srgbClr val="6D6E71"/>
                </a:solidFill>
                <a:latin typeface="HelveticaNeueLTPro-Roman"/>
                <a:cs typeface="HelveticaNeueLTPro-Roman"/>
              </a:rPr>
              <a:t>with </a:t>
            </a:r>
            <a:r>
              <a:rPr lang="en-GB" sz="605" dirty="0">
                <a:solidFill>
                  <a:srgbClr val="6D6E71"/>
                </a:solidFill>
                <a:latin typeface="HelveticaNeueLTPro-Roman"/>
                <a:cs typeface="HelveticaNeueLTPro-Roman"/>
              </a:rPr>
              <a:t>charts </a:t>
            </a:r>
            <a:r>
              <a:rPr lang="en-GB" sz="605" spc="-3" dirty="0">
                <a:solidFill>
                  <a:srgbClr val="6D6E71"/>
                </a:solidFill>
                <a:latin typeface="HelveticaNeueLTPro-Roman"/>
                <a:cs typeface="HelveticaNeueLTPro-Roman"/>
              </a:rPr>
              <a:t>and colour </a:t>
            </a:r>
            <a:r>
              <a:rPr lang="en-GB" sz="605" spc="-6" dirty="0">
                <a:solidFill>
                  <a:srgbClr val="6D6E71"/>
                </a:solidFill>
                <a:latin typeface="HelveticaNeueLTPro-Roman"/>
                <a:cs typeface="HelveticaNeueLTPro-Roman"/>
              </a:rPr>
              <a:t>coordinating </a:t>
            </a:r>
            <a:r>
              <a:rPr lang="en-GB" sz="605" spc="-3" dirty="0">
                <a:solidFill>
                  <a:srgbClr val="6D6E71"/>
                </a:solidFill>
                <a:latin typeface="HelveticaNeueLTPro-Roman"/>
                <a:cs typeface="HelveticaNeueLTPro-Roman"/>
              </a:rPr>
              <a:t>in</a:t>
            </a:r>
            <a:r>
              <a:rPr lang="en-GB" sz="605" spc="6" dirty="0">
                <a:solidFill>
                  <a:srgbClr val="6D6E71"/>
                </a:solidFill>
                <a:latin typeface="HelveticaNeueLTPro-Roman"/>
                <a:cs typeface="HelveticaNeueLTPro-Roman"/>
              </a:rPr>
              <a:t> </a:t>
            </a:r>
            <a:r>
              <a:rPr lang="en-GB" sz="605" spc="-6" dirty="0">
                <a:solidFill>
                  <a:srgbClr val="6D6E71"/>
                </a:solidFill>
                <a:latin typeface="HelveticaNeueLTPro-Roman"/>
                <a:cs typeface="HelveticaNeueLTPro-Roman"/>
              </a:rPr>
              <a:t>mind.</a:t>
            </a:r>
          </a:p>
          <a:p>
            <a:pPr marL="7681" defTabSz="553029">
              <a:spcBef>
                <a:spcPts val="61"/>
              </a:spcBef>
            </a:pPr>
            <a:r>
              <a:rPr lang="en-GB" sz="726" b="1" spc="-3" dirty="0">
                <a:solidFill>
                  <a:srgbClr val="FFBF22"/>
                </a:solidFill>
                <a:latin typeface="HelveticaNeueLTPro-Hv"/>
                <a:cs typeface="HelveticaNeueLTPro-Hv"/>
              </a:rPr>
              <a:t>Note</a:t>
            </a:r>
            <a:endParaRPr lang="en-GB" sz="726" dirty="0">
              <a:solidFill>
                <a:srgbClr val="FFBF22"/>
              </a:solidFill>
              <a:latin typeface="HelveticaNeueLTPro-Hv"/>
              <a:cs typeface="HelveticaNeueLTPro-Hv"/>
            </a:endParaRPr>
          </a:p>
          <a:p>
            <a:pPr marL="7681" marR="3073" defTabSz="553029">
              <a:lnSpc>
                <a:spcPct val="125000"/>
              </a:lnSpc>
            </a:pPr>
            <a:r>
              <a:rPr lang="en-GB" sz="605" spc="-3" dirty="0">
                <a:solidFill>
                  <a:srgbClr val="6D6E71"/>
                </a:solidFill>
                <a:latin typeface="HelveticaNeueLTPro-Roman"/>
                <a:cs typeface="HelveticaNeueLTPro-Roman"/>
              </a:rPr>
              <a:t>When using </a:t>
            </a:r>
            <a:r>
              <a:rPr lang="en-GB" sz="605" spc="-6" dirty="0">
                <a:solidFill>
                  <a:srgbClr val="6D6E71"/>
                </a:solidFill>
                <a:latin typeface="HelveticaNeueLTPro-Roman"/>
                <a:cs typeface="HelveticaNeueLTPro-Roman"/>
              </a:rPr>
              <a:t>the </a:t>
            </a:r>
            <a:r>
              <a:rPr lang="en-GB" sz="605" spc="-3" dirty="0">
                <a:solidFill>
                  <a:srgbClr val="6D6E71"/>
                </a:solidFill>
                <a:latin typeface="HelveticaNeueLTPro-Roman"/>
                <a:cs typeface="HelveticaNeueLTPro-Roman"/>
              </a:rPr>
              <a:t>colour </a:t>
            </a:r>
            <a:r>
              <a:rPr lang="en-GB" sz="605" spc="-6" dirty="0">
                <a:solidFill>
                  <a:srgbClr val="6D6E71"/>
                </a:solidFill>
                <a:latin typeface="HelveticaNeueLTPro-Roman"/>
                <a:cs typeface="HelveticaNeueLTPro-Roman"/>
              </a:rPr>
              <a:t>palette, refer </a:t>
            </a:r>
            <a:r>
              <a:rPr lang="en-GB" sz="605" spc="-9" dirty="0">
                <a:solidFill>
                  <a:srgbClr val="6D6E71"/>
                </a:solidFill>
                <a:latin typeface="HelveticaNeueLTPro-Roman"/>
                <a:cs typeface="HelveticaNeueLTPro-Roman"/>
              </a:rPr>
              <a:t>to </a:t>
            </a:r>
            <a:r>
              <a:rPr lang="en-GB" sz="605" spc="-6" dirty="0">
                <a:solidFill>
                  <a:srgbClr val="6D6E71"/>
                </a:solidFill>
                <a:latin typeface="HelveticaNeueLTPro-Roman"/>
                <a:cs typeface="HelveticaNeueLTPro-Roman"/>
              </a:rPr>
              <a:t>the templates provided  </a:t>
            </a:r>
            <a:r>
              <a:rPr lang="en-GB" sz="605" spc="-3" dirty="0">
                <a:solidFill>
                  <a:srgbClr val="6D6E71"/>
                </a:solidFill>
                <a:latin typeface="HelveticaNeueLTPro-Roman"/>
                <a:cs typeface="HelveticaNeueLTPro-Roman"/>
              </a:rPr>
              <a:t>and </a:t>
            </a:r>
            <a:r>
              <a:rPr lang="en-GB" sz="605" dirty="0">
                <a:solidFill>
                  <a:srgbClr val="6D6E71"/>
                </a:solidFill>
                <a:latin typeface="HelveticaNeueLTPro-Roman"/>
                <a:cs typeface="HelveticaNeueLTPro-Roman"/>
              </a:rPr>
              <a:t>be </a:t>
            </a:r>
            <a:r>
              <a:rPr lang="en-GB" sz="605" spc="-6" dirty="0">
                <a:solidFill>
                  <a:srgbClr val="6D6E71"/>
                </a:solidFill>
                <a:latin typeface="HelveticaNeueLTPro-Roman"/>
                <a:cs typeface="HelveticaNeueLTPro-Roman"/>
              </a:rPr>
              <a:t>mindful of </a:t>
            </a:r>
            <a:r>
              <a:rPr lang="en-GB" sz="605" spc="-3" dirty="0">
                <a:solidFill>
                  <a:srgbClr val="6D6E71"/>
                </a:solidFill>
                <a:latin typeface="HelveticaNeueLTPro-Roman"/>
                <a:cs typeface="HelveticaNeueLTPro-Roman"/>
              </a:rPr>
              <a:t>using </a:t>
            </a:r>
            <a:r>
              <a:rPr lang="en-GB" sz="605" spc="-6" dirty="0">
                <a:solidFill>
                  <a:srgbClr val="6D6E71"/>
                </a:solidFill>
                <a:latin typeface="HelveticaNeueLTPro-Roman"/>
                <a:cs typeface="HelveticaNeueLTPro-Roman"/>
              </a:rPr>
              <a:t>too many </a:t>
            </a:r>
            <a:r>
              <a:rPr lang="en-GB" sz="605" spc="-3" dirty="0">
                <a:solidFill>
                  <a:srgbClr val="6D6E71"/>
                </a:solidFill>
                <a:latin typeface="HelveticaNeueLTPro-Roman"/>
                <a:cs typeface="HelveticaNeueLTPro-Roman"/>
              </a:rPr>
              <a:t>colours on one </a:t>
            </a:r>
            <a:br>
              <a:rPr lang="en-GB" sz="605" spc="-3" dirty="0">
                <a:solidFill>
                  <a:srgbClr val="6D6E71"/>
                </a:solidFill>
                <a:latin typeface="HelveticaNeueLTPro-Roman"/>
                <a:cs typeface="HelveticaNeueLTPro-Roman"/>
              </a:rPr>
            </a:br>
            <a:r>
              <a:rPr lang="en-GB" sz="605" spc="-3" dirty="0">
                <a:solidFill>
                  <a:srgbClr val="6D6E71"/>
                </a:solidFill>
                <a:latin typeface="HelveticaNeueLTPro-Roman"/>
                <a:cs typeface="HelveticaNeueLTPro-Roman"/>
              </a:rPr>
              <a:t>piece </a:t>
            </a:r>
            <a:r>
              <a:rPr lang="en-GB" sz="605" spc="-6" dirty="0">
                <a:solidFill>
                  <a:srgbClr val="6D6E71"/>
                </a:solidFill>
                <a:latin typeface="HelveticaNeueLTPro-Roman"/>
                <a:cs typeface="HelveticaNeueLTPro-Roman"/>
              </a:rPr>
              <a:t>of communication. </a:t>
            </a:r>
            <a:r>
              <a:rPr lang="en-GB" sz="605" spc="-9" dirty="0">
                <a:solidFill>
                  <a:srgbClr val="6D6E71"/>
                </a:solidFill>
                <a:latin typeface="HelveticaNeueLTPro-Roman"/>
                <a:cs typeface="HelveticaNeueLTPro-Roman"/>
              </a:rPr>
              <a:t>Make </a:t>
            </a:r>
            <a:r>
              <a:rPr lang="en-GB" sz="605" spc="-3" dirty="0">
                <a:solidFill>
                  <a:srgbClr val="6D6E71"/>
                </a:solidFill>
                <a:latin typeface="HelveticaNeueLTPro-Roman"/>
                <a:cs typeface="HelveticaNeueLTPro-Roman"/>
              </a:rPr>
              <a:t>sure </a:t>
            </a:r>
            <a:r>
              <a:rPr lang="en-GB" sz="605" spc="-6" dirty="0">
                <a:solidFill>
                  <a:srgbClr val="6D6E71"/>
                </a:solidFill>
                <a:latin typeface="HelveticaNeueLTPro-Roman"/>
                <a:cs typeface="HelveticaNeueLTPro-Roman"/>
              </a:rPr>
              <a:t>the copy </a:t>
            </a:r>
            <a:r>
              <a:rPr lang="en-GB" sz="605" spc="-3" dirty="0">
                <a:solidFill>
                  <a:srgbClr val="6D6E71"/>
                </a:solidFill>
                <a:latin typeface="HelveticaNeueLTPro-Roman"/>
                <a:cs typeface="HelveticaNeueLTPro-Roman"/>
              </a:rPr>
              <a:t>and </a:t>
            </a:r>
            <a:r>
              <a:rPr lang="en-GB" sz="605" dirty="0">
                <a:solidFill>
                  <a:srgbClr val="6D6E71"/>
                </a:solidFill>
                <a:latin typeface="HelveticaNeueLTPro-Roman"/>
                <a:cs typeface="HelveticaNeueLTPro-Roman"/>
              </a:rPr>
              <a:t>imagery </a:t>
            </a:r>
            <a:r>
              <a:rPr lang="en-GB" sz="605" spc="-3" dirty="0">
                <a:solidFill>
                  <a:srgbClr val="6D6E71"/>
                </a:solidFill>
                <a:latin typeface="HelveticaNeueLTPro-Roman"/>
                <a:cs typeface="HelveticaNeueLTPro-Roman"/>
              </a:rPr>
              <a:t>are </a:t>
            </a:r>
            <a:r>
              <a:rPr lang="en-GB" sz="605" spc="-6" dirty="0">
                <a:solidFill>
                  <a:srgbClr val="6D6E71"/>
                </a:solidFill>
                <a:latin typeface="HelveticaNeueLTPro-Roman"/>
                <a:cs typeface="HelveticaNeueLTPro-Roman"/>
              </a:rPr>
              <a:t>legible </a:t>
            </a:r>
            <a:r>
              <a:rPr lang="en-GB" sz="605" spc="-3" dirty="0">
                <a:solidFill>
                  <a:srgbClr val="6D6E71"/>
                </a:solidFill>
                <a:latin typeface="HelveticaNeueLTPro-Roman"/>
                <a:cs typeface="HelveticaNeueLTPro-Roman"/>
              </a:rPr>
              <a:t>and </a:t>
            </a:r>
            <a:r>
              <a:rPr lang="en-GB" sz="605" spc="-6" dirty="0">
                <a:solidFill>
                  <a:srgbClr val="6D6E71"/>
                </a:solidFill>
                <a:latin typeface="HelveticaNeueLTPro-Roman"/>
                <a:cs typeface="HelveticaNeueLTPro-Roman"/>
              </a:rPr>
              <a:t>that </a:t>
            </a:r>
            <a:r>
              <a:rPr lang="en-GB" sz="605" spc="-3" dirty="0">
                <a:solidFill>
                  <a:srgbClr val="6D6E71"/>
                </a:solidFill>
                <a:latin typeface="HelveticaNeueLTPro-Roman"/>
                <a:cs typeface="HelveticaNeueLTPro-Roman"/>
              </a:rPr>
              <a:t>colours are used</a:t>
            </a:r>
            <a:r>
              <a:rPr lang="en-GB" sz="605" spc="12" dirty="0">
                <a:solidFill>
                  <a:srgbClr val="6D6E71"/>
                </a:solidFill>
                <a:latin typeface="HelveticaNeueLTPro-Roman"/>
                <a:cs typeface="HelveticaNeueLTPro-Roman"/>
              </a:rPr>
              <a:t> </a:t>
            </a:r>
            <a:r>
              <a:rPr lang="en-GB" sz="605" spc="-9" dirty="0">
                <a:solidFill>
                  <a:srgbClr val="6D6E71"/>
                </a:solidFill>
                <a:latin typeface="HelveticaNeueLTPro-Roman"/>
                <a:cs typeface="HelveticaNeueLTPro-Roman"/>
              </a:rPr>
              <a:t>sparingly.</a:t>
            </a:r>
            <a:endParaRPr lang="en-GB" sz="605" dirty="0">
              <a:solidFill>
                <a:prstClr val="black"/>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4572000" y="1485035"/>
            <a:ext cx="480901" cy="185435"/>
          </a:xfrm>
          <a:prstGeom prst="rect">
            <a:avLst/>
          </a:prstGeom>
        </p:spPr>
        <p:txBody>
          <a:bodyPr wrap="none">
            <a:spAutoFit/>
          </a:bodyPr>
          <a:lstStyle/>
          <a:p>
            <a:pPr marL="7681" defTabSz="553029">
              <a:spcBef>
                <a:spcPts val="61"/>
              </a:spcBef>
            </a:pPr>
            <a:r>
              <a:rPr lang="en-GB" sz="605" b="1" dirty="0">
                <a:solidFill>
                  <a:srgbClr val="FFBF22"/>
                </a:solidFill>
                <a:latin typeface="HelveticaNeueLTPro-Hv"/>
                <a:cs typeface="HelveticaNeueLTPro-Hv"/>
              </a:rPr>
              <a:t>Primary</a:t>
            </a:r>
            <a:endParaRPr lang="en-GB" sz="605" dirty="0">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4579000" y="3601324"/>
            <a:ext cx="780663" cy="185435"/>
          </a:xfrm>
          <a:prstGeom prst="rect">
            <a:avLst/>
          </a:prstGeom>
        </p:spPr>
        <p:txBody>
          <a:bodyPr wrap="none">
            <a:spAutoFit/>
          </a:bodyPr>
          <a:lstStyle/>
          <a:p>
            <a:pPr marL="7681" defTabSz="553029">
              <a:spcBef>
                <a:spcPts val="61"/>
              </a:spcBef>
            </a:pPr>
            <a:r>
              <a:rPr lang="en-GB" sz="605" b="1" dirty="0">
                <a:solidFill>
                  <a:srgbClr val="FFBF22"/>
                </a:solidFill>
                <a:latin typeface="HelveticaNeueLTPro-Hv"/>
                <a:cs typeface="HelveticaNeueLTPro-Hv"/>
              </a:rPr>
              <a:t>Complementary</a:t>
            </a:r>
            <a:endParaRPr lang="en-GB" sz="605" dirty="0">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6664054" y="1480730"/>
            <a:ext cx="780663" cy="185435"/>
          </a:xfrm>
          <a:prstGeom prst="rect">
            <a:avLst/>
          </a:prstGeom>
        </p:spPr>
        <p:txBody>
          <a:bodyPr wrap="none">
            <a:spAutoFit/>
          </a:bodyPr>
          <a:lstStyle/>
          <a:p>
            <a:pPr marL="7681" defTabSz="553029">
              <a:spcBef>
                <a:spcPts val="61"/>
              </a:spcBef>
            </a:pPr>
            <a:r>
              <a:rPr lang="en-GB" sz="605" b="1" dirty="0">
                <a:solidFill>
                  <a:srgbClr val="FFBF22"/>
                </a:solidFill>
                <a:latin typeface="HelveticaNeueLTPro-Hv"/>
                <a:cs typeface="HelveticaNeueLTPro-Hv"/>
              </a:rPr>
              <a:t>Complementary</a:t>
            </a:r>
            <a:endParaRPr lang="en-GB" sz="605" dirty="0">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379215" y="822684"/>
            <a:ext cx="2971421" cy="618573"/>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553016"/>
            <a:r>
              <a:rPr lang="en-GB" sz="2661" dirty="0">
                <a:latin typeface="Helvetica Neue LT Pro 55 Roman" panose="020B0604020202020204" pitchFamily="34" charset="77"/>
              </a:rPr>
              <a:t>Title Slide Header</a:t>
            </a:r>
          </a:p>
          <a:p>
            <a:pPr defTabSz="553016"/>
            <a:r>
              <a:rPr lang="en-US" sz="847" dirty="0">
                <a:solidFill>
                  <a:prstClr val="black">
                    <a:lumMod val="65000"/>
                    <a:lumOff val="35000"/>
                  </a:prstClr>
                </a:solidFill>
                <a:latin typeface="Helvetica Neue 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379216" y="1649349"/>
            <a:ext cx="3299891" cy="1370930"/>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553016">
              <a:spcBef>
                <a:spcPts val="605"/>
              </a:spcBef>
              <a:defRPr/>
            </a:pPr>
            <a:r>
              <a:rPr lang="en-GB" sz="968"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Lorem ipsum dolor sit amet, consectetuer adipiscing elit. Maecenas porttitor congue massa. Fusce posuere, magna sed pulvinar ultricies, purus lectus malesuada libero, sit amet commodo magna eros quis urna.</a:t>
            </a:r>
          </a:p>
          <a:p>
            <a:pPr defTabSz="553016">
              <a:spcBef>
                <a:spcPts val="605"/>
              </a:spcBef>
              <a:defRPr/>
            </a:pPr>
            <a:r>
              <a:rPr lang="en-GB" sz="968" dirty="0">
                <a:solidFill>
                  <a:srgbClr val="000000">
                    <a:lumMod val="65000"/>
                    <a:lumOff val="35000"/>
                  </a:srgbClr>
                </a:solidFill>
                <a:latin typeface="Helvetica Neue LT Pro 55 Roman" panose="020B0604020202020204" pitchFamily="34" charset="77"/>
              </a:rPr>
              <a:t>Lorem ipsum dolor sit amet, consectetuer adipiscing elit. Maecenas porttitor congue massa. Fusce posuere, magna sed pulvinar ultricies, purus lectus malesuada libero, sit amet commodo magna eros quis urna.</a:t>
            </a:r>
          </a:p>
          <a:p>
            <a:pPr defTabSz="553016">
              <a:spcBef>
                <a:spcPts val="605"/>
              </a:spcBef>
              <a:defRPr/>
            </a:pPr>
            <a:r>
              <a:rPr lang="en-GB" sz="968" dirty="0">
                <a:latin typeface="Helvetica Neue LT Pro 55 Roman" panose="020B0604020202020204" pitchFamily="34" charset="77"/>
              </a:rPr>
              <a:t>Intro copy – Helvetica Neue LT Pro – 16pt </a:t>
            </a:r>
          </a:p>
          <a:p>
            <a:pPr defTabSz="553016">
              <a:spcBef>
                <a:spcPts val="605"/>
              </a:spcBef>
              <a:defRPr/>
            </a:pPr>
            <a:endParaRPr lang="en-GB" sz="968" dirty="0">
              <a:solidFill>
                <a:srgbClr val="000000">
                  <a:lumMod val="65000"/>
                  <a:lumOff val="35000"/>
                </a:srgbClr>
              </a:solidFill>
              <a:latin typeface="Helvetica Neue 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379215" y="3294528"/>
            <a:ext cx="3134376" cy="162729"/>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 Neue LT Std 97 Black "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553016">
              <a:spcBef>
                <a:spcPts val="605"/>
              </a:spcBef>
            </a:pPr>
            <a:r>
              <a:rPr lang="en-GB" sz="968" b="0" i="0" dirty="0">
                <a:solidFill>
                  <a:srgbClr val="F26522"/>
                </a:solidFill>
                <a:latin typeface="Helvetica Neue LT Pro 55 Roman" panose="020B0604020202020204" pitchFamily="34" charset="77"/>
              </a:rPr>
              <a:t>Sub Header Copy Here – Helvetica Neue Lt Pro – 16pt</a:t>
            </a:r>
          </a:p>
          <a:p>
            <a:pPr defTabSz="553016">
              <a:spcBef>
                <a:spcPts val="605"/>
              </a:spcBef>
            </a:pPr>
            <a:endParaRPr lang="en-US" sz="968" b="0" i="0" dirty="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379214" y="3590524"/>
            <a:ext cx="3192280" cy="711343"/>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2822" indent="-172822" defTabSz="553016">
              <a:spcBef>
                <a:spcPts val="605"/>
              </a:spcBef>
            </a:pPr>
            <a:r>
              <a:rPr lang="en-US" sz="665" dirty="0">
                <a:solidFill>
                  <a:prstClr val="black">
                    <a:lumMod val="65000"/>
                    <a:lumOff val="35000"/>
                  </a:prstClr>
                </a:solidFill>
                <a:latin typeface="Helvetica Neue LT Pro 45 Light" panose="020B0403020202020204" pitchFamily="34" charset="77"/>
              </a:rPr>
              <a:t>Ab inis est aut voloriae. Genesseria ipicatur ad quia dit eatur repudae doluptat</a:t>
            </a:r>
            <a:br>
              <a:rPr lang="en-GB" sz="665" dirty="0">
                <a:solidFill>
                  <a:srgbClr val="000000">
                    <a:lumMod val="65000"/>
                    <a:lumOff val="35000"/>
                  </a:srgbClr>
                </a:solidFill>
                <a:latin typeface="Helvetica Neue LT Pro 45 Light" panose="020B0403020202020204" pitchFamily="34" charset="77"/>
              </a:rPr>
            </a:br>
            <a:br>
              <a:rPr lang="en-GB" sz="665" dirty="0">
                <a:solidFill>
                  <a:srgbClr val="000000">
                    <a:lumMod val="65000"/>
                    <a:lumOff val="35000"/>
                  </a:srgbClr>
                </a:solidFill>
                <a:latin typeface="Helvetica Neue LT Pro 45 Light" panose="020B0403020202020204" pitchFamily="34" charset="77"/>
              </a:rPr>
            </a:br>
            <a:r>
              <a:rPr lang="en-US" sz="665" dirty="0">
                <a:solidFill>
                  <a:prstClr val="black">
                    <a:lumMod val="65000"/>
                    <a:lumOff val="35000"/>
                  </a:prstClr>
                </a:solidFill>
                <a:latin typeface="Helvetica Neue LT Pro 45 Light" panose="020B0403020202020204" pitchFamily="34" charset="77"/>
              </a:rPr>
              <a:t>Quid est, sunti officiist, to volut </a:t>
            </a:r>
            <a:br>
              <a:rPr lang="en-US" sz="665" dirty="0">
                <a:solidFill>
                  <a:prstClr val="black">
                    <a:lumMod val="65000"/>
                    <a:lumOff val="35000"/>
                  </a:prstClr>
                </a:solidFill>
                <a:latin typeface="Helvetica Neue LT Pro 45 Light" panose="020B0403020202020204" pitchFamily="34" charset="77"/>
              </a:rPr>
            </a:br>
            <a:r>
              <a:rPr lang="en-US" sz="665" dirty="0">
                <a:solidFill>
                  <a:prstClr val="black">
                    <a:lumMod val="65000"/>
                    <a:lumOff val="35000"/>
                  </a:prstClr>
                </a:solidFill>
                <a:latin typeface="Helvetica Neue LT Pro 45 Light" panose="020B0403020202020204" pitchFamily="34" charset="77"/>
              </a:rPr>
              <a:t>aut et qui </a:t>
            </a:r>
          </a:p>
          <a:p>
            <a:pPr marL="172822" indent="-172822" defTabSz="553016">
              <a:spcBef>
                <a:spcPts val="605"/>
              </a:spcBef>
            </a:pPr>
            <a:r>
              <a:rPr lang="en-US" sz="665" dirty="0">
                <a:solidFill>
                  <a:prstClr val="black">
                    <a:lumMod val="65000"/>
                    <a:lumOff val="35000"/>
                  </a:prstClr>
                </a:solidFill>
                <a:latin typeface="Helvetica Neue LT Pro 45 Light" panose="020B0403020202020204" pitchFamily="34" charset="77"/>
              </a:rPr>
              <a:t>Quid est, sunti officiist, to volut aut et qui dolupta cus velecti berios se laborporitio</a:t>
            </a:r>
          </a:p>
          <a:p>
            <a:pPr marL="172822" indent="-172822" defTabSz="553016">
              <a:spcBef>
                <a:spcPts val="605"/>
              </a:spcBef>
            </a:pPr>
            <a:r>
              <a:rPr lang="en-US" sz="847" dirty="0">
                <a:solidFill>
                  <a:srgbClr val="000000">
                    <a:lumMod val="65000"/>
                    <a:lumOff val="35000"/>
                  </a:srgbClr>
                </a:solidFill>
                <a:latin typeface="Helvetica Neue LT Pro 45 Light" panose="020B0403020202020204" pitchFamily="34" charset="77"/>
              </a:rPr>
              <a:t>Body Copy – </a:t>
            </a:r>
            <a:br>
              <a:rPr lang="en-US" sz="847" dirty="0">
                <a:solidFill>
                  <a:srgbClr val="000000">
                    <a:lumMod val="65000"/>
                    <a:lumOff val="35000"/>
                  </a:srgbClr>
                </a:solidFill>
                <a:latin typeface="Helvetica Neue LT Pro 45 Light" panose="020B0403020202020204" pitchFamily="34" charset="77"/>
              </a:rPr>
            </a:br>
            <a:r>
              <a:rPr lang="en-US" sz="847" dirty="0">
                <a:solidFill>
                  <a:srgbClr val="000000">
                    <a:lumMod val="65000"/>
                    <a:lumOff val="35000"/>
                  </a:srgbClr>
                </a:solidFill>
                <a:latin typeface="Helvetica Neue LT Pro 45 Light" panose="020B0403020202020204" pitchFamily="34" charset="77"/>
              </a:rPr>
              <a:t>Hevetica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348256" y="212229"/>
            <a:ext cx="2935517" cy="293036"/>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553016"/>
            <a:r>
              <a:rPr lang="en-US" sz="1210" dirty="0">
                <a:solidFill>
                  <a:prstClr val="black">
                    <a:lumMod val="65000"/>
                    <a:lumOff val="35000"/>
                  </a:prstClr>
                </a:solidFill>
                <a:latin typeface="Helvetica Neue LT Std 65 Medium" panose="020B0604020202020204" pitchFamily="34" charset="0"/>
              </a:rPr>
              <a:t>PowerPoint Template Guide</a:t>
            </a:r>
          </a:p>
        </p:txBody>
      </p:sp>
    </p:spTree>
    <p:extLst>
      <p:ext uri="{BB962C8B-B14F-4D97-AF65-F5344CB8AC3E}">
        <p14:creationId xmlns:p14="http://schemas.microsoft.com/office/powerpoint/2010/main" val="22149455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2522"/>
            <a:ext cx="9144000" cy="5143500"/>
          </a:xfrm>
          <a:prstGeom prst="rect">
            <a:avLst/>
          </a:prstGeom>
        </p:spPr>
      </p:pic>
      <p:pic>
        <p:nvPicPr>
          <p:cNvPr id="4" name="Picture 3">
            <a:extLst>
              <a:ext uri="{FF2B5EF4-FFF2-40B4-BE49-F238E27FC236}">
                <a16:creationId xmlns:a16="http://schemas.microsoft.com/office/drawing/2014/main" id="{D31E50F2-9DE1-2E46-9E9D-F3A789C485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4686300"/>
            <a:ext cx="9144000" cy="457200"/>
          </a:xfrm>
          <a:prstGeom prst="rect">
            <a:avLst/>
          </a:prstGeom>
        </p:spPr>
      </p:pic>
    </p:spTree>
    <p:extLst>
      <p:ext uri="{BB962C8B-B14F-4D97-AF65-F5344CB8AC3E}">
        <p14:creationId xmlns:p14="http://schemas.microsoft.com/office/powerpoint/2010/main" val="2973193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theme" Target="../theme/theme10.xml"/><Relationship Id="rId1" Type="http://schemas.openxmlformats.org/officeDocument/2006/relationships/slideLayout" Target="../slideLayouts/slideLayout6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5" Type="http://schemas.openxmlformats.org/officeDocument/2006/relationships/image" Target="../media/image32.jp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5" Type="http://schemas.openxmlformats.org/officeDocument/2006/relationships/image" Target="../media/image23.jpe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7" Type="http://schemas.openxmlformats.org/officeDocument/2006/relationships/image" Target="../media/image36.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emf"/></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theme" Target="../theme/theme14.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5.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3.jpeg"/><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6.w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6.wmf"/><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image" Target="../media/image4.png"/><Relationship Id="rId5" Type="http://schemas.openxmlformats.org/officeDocument/2006/relationships/slideLayout" Target="../slideLayouts/slideLayout31.xml"/><Relationship Id="rId10" Type="http://schemas.openxmlformats.org/officeDocument/2006/relationships/image" Target="../media/image3.jpeg"/><Relationship Id="rId4" Type="http://schemas.openxmlformats.org/officeDocument/2006/relationships/slideLayout" Target="../slideLayouts/slideLayout30.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image" Target="../media/image23.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image" Target="../media/image23.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9.xml"/><Relationship Id="rId7" Type="http://schemas.openxmlformats.org/officeDocument/2006/relationships/theme" Target="../theme/theme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323550" y="1060662"/>
            <a:ext cx="8496299" cy="2985433"/>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323550" y="330855"/>
            <a:ext cx="8495999" cy="295466"/>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323850" y="4695594"/>
            <a:ext cx="835165"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7473917" y="4678326"/>
            <a:ext cx="1345632" cy="201018"/>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68" r:id="rId2"/>
    <p:sldLayoutId id="2147483669" r:id="rId3"/>
    <p:sldLayoutId id="2147483760" r:id="rId4"/>
    <p:sldLayoutId id="2147483758" r:id="rId5"/>
    <p:sldLayoutId id="2147483759" r:id="rId6"/>
    <p:sldLayoutId id="2147483696" r:id="rId7"/>
    <p:sldLayoutId id="2147483697" r:id="rId8"/>
    <p:sldLayoutId id="2147483763" r:id="rId9"/>
    <p:sldLayoutId id="2147483761" r:id="rId10"/>
    <p:sldLayoutId id="2147483762" r:id="rId11"/>
    <p:sldLayoutId id="2147483670" r:id="rId12"/>
    <p:sldLayoutId id="2147483663" r:id="rId13"/>
    <p:sldLayoutId id="2147483755" r:id="rId14"/>
    <p:sldLayoutId id="2147483757" r:id="rId15"/>
    <p:sldLayoutId id="2147483756" r:id="rId16"/>
    <p:sldLayoutId id="2147483871" r:id="rId17"/>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extLst>
    <p:ext uri="{27BBF7A9-308A-43DC-89C8-2F10F3537804}">
      <p15:sldGuideLst xmlns:p15="http://schemas.microsoft.com/office/powerpoint/2012/main">
        <p15:guide id="2" orient="horz" pos="667" userDrawn="1">
          <p15:clr>
            <a:srgbClr val="F26B43"/>
          </p15:clr>
        </p15:guide>
        <p15:guide id="7" pos="1837" userDrawn="1">
          <p15:clr>
            <a:srgbClr val="F26B43"/>
          </p15:clr>
        </p15:guide>
        <p15:guide id="8" pos="2064" userDrawn="1">
          <p15:clr>
            <a:srgbClr val="F26B43"/>
          </p15:clr>
        </p15:guide>
        <p15:guide id="9" pos="3696" userDrawn="1">
          <p15:clr>
            <a:srgbClr val="F26B43"/>
          </p15:clr>
        </p15:guide>
        <p15:guide id="10" pos="3923" userDrawn="1">
          <p15:clr>
            <a:srgbClr val="F26B43"/>
          </p15:clr>
        </p15:guide>
        <p15:guide id="12" pos="2767" userDrawn="1">
          <p15:clr>
            <a:srgbClr val="F26B43"/>
          </p15:clr>
        </p15:guide>
        <p15:guide id="13" pos="2993" userDrawn="1">
          <p15:clr>
            <a:srgbClr val="F26B43"/>
          </p15:clr>
        </p15:guide>
        <p15:guide id="14" orient="horz" pos="1053" userDrawn="1">
          <p15:clr>
            <a:srgbClr val="F26B43"/>
          </p15:clr>
        </p15:guide>
        <p15:guide id="15" orient="horz" pos="350" userDrawn="1">
          <p15:clr>
            <a:srgbClr val="F26B43"/>
          </p15:clr>
        </p15:guide>
        <p15:guide id="16" orient="horz" pos="2845" userDrawn="1">
          <p15:clr>
            <a:srgbClr val="F26B43"/>
          </p15:clr>
        </p15:guide>
        <p15:guide id="17" pos="5556" userDrawn="1">
          <p15:clr>
            <a:srgbClr val="F26B43"/>
          </p15:clr>
        </p15:guide>
        <p15:guide id="18" orient="horz" pos="3049" userDrawn="1">
          <p15:clr>
            <a:srgbClr val="F26B43"/>
          </p15:clr>
        </p15:guide>
        <p15:guide id="19" pos="20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605190"/>
      </p:ext>
    </p:extLst>
  </p:cSld>
  <p:clrMap bg1="lt1" tx1="dk1" bg2="lt2" tx2="dk2" accent1="accent1" accent2="accent2" accent3="accent3" accent4="accent4" accent5="accent5" accent6="accent6" hlink="hlink" folHlink="folHlink"/>
  <p:sldLayoutIdLst>
    <p:sldLayoutId id="2147483836" r:id="rId1"/>
  </p:sldLayoutIdLst>
  <p:hf hdr="0" ft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864" algn="ctr" rtl="0" fontAlgn="base">
        <a:spcBef>
          <a:spcPct val="0"/>
        </a:spcBef>
        <a:spcAft>
          <a:spcPct val="0"/>
        </a:spcAft>
        <a:defRPr sz="3300">
          <a:solidFill>
            <a:schemeClr val="tx1"/>
          </a:solidFill>
          <a:latin typeface="Calibri" panose="020F0502020204030204" pitchFamily="34" charset="0"/>
        </a:defRPr>
      </a:lvl6pPr>
      <a:lvl7pPr marL="685727" algn="ctr" rtl="0" fontAlgn="base">
        <a:spcBef>
          <a:spcPct val="0"/>
        </a:spcBef>
        <a:spcAft>
          <a:spcPct val="0"/>
        </a:spcAft>
        <a:defRPr sz="3300">
          <a:solidFill>
            <a:schemeClr val="tx1"/>
          </a:solidFill>
          <a:latin typeface="Calibri" panose="020F0502020204030204" pitchFamily="34" charset="0"/>
        </a:defRPr>
      </a:lvl7pPr>
      <a:lvl8pPr marL="1028591" algn="ctr" rtl="0" fontAlgn="base">
        <a:spcBef>
          <a:spcPct val="0"/>
        </a:spcBef>
        <a:spcAft>
          <a:spcPct val="0"/>
        </a:spcAft>
        <a:defRPr sz="3300">
          <a:solidFill>
            <a:schemeClr val="tx1"/>
          </a:solidFill>
          <a:latin typeface="Calibri" panose="020F0502020204030204" pitchFamily="34" charset="0"/>
        </a:defRPr>
      </a:lvl8pPr>
      <a:lvl9pPr marL="1371455" algn="ctr" rtl="0" fontAlgn="base">
        <a:spcBef>
          <a:spcPct val="0"/>
        </a:spcBef>
        <a:spcAft>
          <a:spcPct val="0"/>
        </a:spcAft>
        <a:defRPr sz="3300">
          <a:solidFill>
            <a:schemeClr val="tx1"/>
          </a:solidFill>
          <a:latin typeface="Calibri" panose="020F0502020204030204" pitchFamily="34" charset="0"/>
        </a:defRPr>
      </a:lvl9pPr>
    </p:titleStyle>
    <p:bodyStyle>
      <a:lvl1pPr marL="257148" indent="-257148"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45253574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64" algn="ctr" rtl="0" eaLnBrk="1" fontAlgn="base" hangingPunct="1">
        <a:spcBef>
          <a:spcPct val="0"/>
        </a:spcBef>
        <a:spcAft>
          <a:spcPct val="0"/>
        </a:spcAft>
        <a:defRPr sz="3300">
          <a:solidFill>
            <a:schemeClr val="tx1"/>
          </a:solidFill>
          <a:latin typeface="Calibri" panose="020F0502020204030204" pitchFamily="34" charset="0"/>
        </a:defRPr>
      </a:lvl6pPr>
      <a:lvl7pPr marL="685727" algn="ctr" rtl="0" eaLnBrk="1" fontAlgn="base" hangingPunct="1">
        <a:spcBef>
          <a:spcPct val="0"/>
        </a:spcBef>
        <a:spcAft>
          <a:spcPct val="0"/>
        </a:spcAft>
        <a:defRPr sz="3300">
          <a:solidFill>
            <a:schemeClr val="tx1"/>
          </a:solidFill>
          <a:latin typeface="Calibri" panose="020F0502020204030204" pitchFamily="34" charset="0"/>
        </a:defRPr>
      </a:lvl7pPr>
      <a:lvl8pPr marL="1028591" algn="ctr" rtl="0" eaLnBrk="1" fontAlgn="base" hangingPunct="1">
        <a:spcBef>
          <a:spcPct val="0"/>
        </a:spcBef>
        <a:spcAft>
          <a:spcPct val="0"/>
        </a:spcAft>
        <a:defRPr sz="3300">
          <a:solidFill>
            <a:schemeClr val="tx1"/>
          </a:solidFill>
          <a:latin typeface="Calibri" panose="020F0502020204030204" pitchFamily="34" charset="0"/>
        </a:defRPr>
      </a:lvl8pPr>
      <a:lvl9pPr marL="13714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48" indent="-257148"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4163467897"/>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Foliennummer">
            <a:extLst>
              <a:ext uri="{FF2B5EF4-FFF2-40B4-BE49-F238E27FC236}">
                <a16:creationId xmlns:a16="http://schemas.microsoft.com/office/drawing/2014/main" id="{EAF54237-A359-4E5D-9E70-119B5FA9BD0A}"/>
              </a:ext>
            </a:extLst>
          </p:cNvPr>
          <p:cNvSpPr>
            <a:spLocks noGrp="1"/>
          </p:cNvSpPr>
          <p:nvPr>
            <p:ph type="sldNum" sz="quarter" idx="4"/>
          </p:nvPr>
        </p:nvSpPr>
        <p:spPr>
          <a:xfrm>
            <a:off x="8098164" y="4859642"/>
            <a:ext cx="504000" cy="107900"/>
          </a:xfrm>
          <a:prstGeom prst="rect">
            <a:avLst/>
          </a:prstGeom>
        </p:spPr>
        <p:txBody>
          <a:bodyPr vert="horz" wrap="none" lIns="0" tIns="0" rIns="0" bIns="0" rtlCol="0" anchor="b" anchorCtr="0">
            <a:noAutofit/>
          </a:bodyPr>
          <a:lstStyle>
            <a:lvl1pPr marL="0" indent="0" algn="r">
              <a:lnSpc>
                <a:spcPct val="100000"/>
              </a:lnSpc>
              <a:spcBef>
                <a:spcPts val="0"/>
              </a:spcBef>
              <a:buFont typeface="Arial" panose="020B0604020202020204" pitchFamily="34" charset="0"/>
              <a:buNone/>
              <a:defRPr sz="488" b="0" spc="0" baseline="0">
                <a:solidFill>
                  <a:schemeClr val="accent2"/>
                </a:solidFill>
                <a:latin typeface="+mn-lt"/>
              </a:defRPr>
            </a:lvl1pPr>
            <a:lvl2pPr marL="0" indent="0" algn="r">
              <a:lnSpc>
                <a:spcPct val="100000"/>
              </a:lnSpc>
              <a:spcBef>
                <a:spcPts val="0"/>
              </a:spcBef>
              <a:defRPr sz="600" b="0" spc="0" baseline="0">
                <a:latin typeface="+mn-lt"/>
              </a:defRPr>
            </a:lvl2pPr>
            <a:lvl3pPr marL="0" indent="0" algn="r">
              <a:lnSpc>
                <a:spcPct val="100000"/>
              </a:lnSpc>
              <a:spcBef>
                <a:spcPts val="0"/>
              </a:spcBef>
              <a:defRPr sz="600" b="0" spc="0" baseline="0">
                <a:latin typeface="+mn-lt"/>
              </a:defRPr>
            </a:lvl3pPr>
            <a:lvl4pPr marL="0" indent="0" algn="r">
              <a:lnSpc>
                <a:spcPct val="100000"/>
              </a:lnSpc>
              <a:spcBef>
                <a:spcPts val="0"/>
              </a:spcBef>
              <a:defRPr sz="600" b="0" spc="0" baseline="0">
                <a:latin typeface="+mn-lt"/>
              </a:defRPr>
            </a:lvl4pPr>
            <a:lvl5pPr marL="0" indent="0" algn="r">
              <a:lnSpc>
                <a:spcPct val="100000"/>
              </a:lnSpc>
              <a:spcBef>
                <a:spcPts val="0"/>
              </a:spcBef>
              <a:defRPr sz="600" b="0" spc="0" baseline="0">
                <a:latin typeface="+mn-lt"/>
              </a:defRPr>
            </a:lvl5pPr>
            <a:lvl6pPr marL="0" indent="0" algn="r">
              <a:lnSpc>
                <a:spcPct val="100000"/>
              </a:lnSpc>
              <a:spcBef>
                <a:spcPts val="0"/>
              </a:spcBef>
              <a:defRPr sz="600" b="0" spc="0" baseline="0">
                <a:latin typeface="+mn-lt"/>
              </a:defRPr>
            </a:lvl6pPr>
            <a:lvl7pPr marL="0" indent="0" algn="r">
              <a:lnSpc>
                <a:spcPct val="100000"/>
              </a:lnSpc>
              <a:spcBef>
                <a:spcPts val="0"/>
              </a:spcBef>
              <a:defRPr sz="600" b="0" spc="0" baseline="0">
                <a:latin typeface="+mn-lt"/>
              </a:defRPr>
            </a:lvl7pPr>
            <a:lvl8pPr marL="0" indent="0" algn="r">
              <a:lnSpc>
                <a:spcPct val="100000"/>
              </a:lnSpc>
              <a:spcBef>
                <a:spcPts val="0"/>
              </a:spcBef>
              <a:defRPr sz="600" b="0" spc="0" baseline="0">
                <a:latin typeface="+mn-lt"/>
              </a:defRPr>
            </a:lvl8pPr>
            <a:lvl9pPr marL="0" indent="0" algn="r">
              <a:lnSpc>
                <a:spcPct val="100000"/>
              </a:lnSpc>
              <a:spcBef>
                <a:spcPts val="0"/>
              </a:spcBef>
              <a:defRPr sz="600" b="0" spc="0" baseline="0">
                <a:latin typeface="+mn-lt"/>
              </a:defRPr>
            </a:lvl9pPr>
          </a:lstStyle>
          <a:p>
            <a:r>
              <a:rPr lang="en-GB" sz="500" dirty="0"/>
              <a:t>Page </a:t>
            </a:r>
            <a:fld id="{677F1DB9-6BD1-4662-AD32-A5C07CCC53B6}" type="slidenum">
              <a:rPr lang="en-GB" sz="450" smtClean="0"/>
              <a:pPr/>
              <a:t>‹#›</a:t>
            </a:fld>
            <a:endParaRPr lang="en-GB" dirty="0"/>
          </a:p>
        </p:txBody>
      </p:sp>
      <p:sp>
        <p:nvSpPr>
          <p:cNvPr id="4" name="Datum">
            <a:extLst>
              <a:ext uri="{FF2B5EF4-FFF2-40B4-BE49-F238E27FC236}">
                <a16:creationId xmlns:a16="http://schemas.microsoft.com/office/drawing/2014/main" id="{108CD2B0-6E72-4E86-A63B-AAADB44D7E75}"/>
              </a:ext>
            </a:extLst>
          </p:cNvPr>
          <p:cNvSpPr>
            <a:spLocks noGrp="1"/>
          </p:cNvSpPr>
          <p:nvPr>
            <p:ph type="dt" sz="half" idx="2"/>
          </p:nvPr>
        </p:nvSpPr>
        <p:spPr>
          <a:xfrm>
            <a:off x="863999" y="4859642"/>
            <a:ext cx="504000" cy="107900"/>
          </a:xfrm>
          <a:prstGeom prst="rect">
            <a:avLst/>
          </a:prstGeom>
        </p:spPr>
        <p:txBody>
          <a:bodyPr vert="horz" wrap="none" lIns="0" tIns="0" rIns="0" bIns="3600" rtlCol="0" anchor="b" anchorCtr="0">
            <a:noAutofit/>
          </a:bodyPr>
          <a:lstStyle>
            <a:lvl1pPr marL="0" indent="0" algn="l">
              <a:lnSpc>
                <a:spcPct val="100000"/>
              </a:lnSpc>
              <a:spcBef>
                <a:spcPts val="0"/>
              </a:spcBef>
              <a:buFont typeface="Arial" panose="020B0604020202020204" pitchFamily="34" charset="0"/>
              <a:buNone/>
              <a:defRPr sz="450" b="0" spc="0" baseline="0">
                <a:solidFill>
                  <a:schemeClr val="accent2"/>
                </a:solidFill>
                <a:effectLst/>
                <a:latin typeface="+mn-lt"/>
              </a:defRPr>
            </a:lvl1pPr>
            <a:lvl2pPr marL="0" indent="0" algn="l">
              <a:lnSpc>
                <a:spcPct val="100000"/>
              </a:lnSpc>
              <a:spcBef>
                <a:spcPts val="0"/>
              </a:spcBef>
              <a:defRPr sz="562" b="0" spc="0" baseline="0">
                <a:latin typeface="+mn-lt"/>
              </a:defRPr>
            </a:lvl2pPr>
            <a:lvl3pPr marL="0" indent="0" algn="l">
              <a:lnSpc>
                <a:spcPct val="100000"/>
              </a:lnSpc>
              <a:spcBef>
                <a:spcPts val="0"/>
              </a:spcBef>
              <a:defRPr sz="562" b="0" spc="0" baseline="0">
                <a:latin typeface="+mn-lt"/>
              </a:defRPr>
            </a:lvl3pPr>
            <a:lvl4pPr marL="0" indent="0" algn="l">
              <a:lnSpc>
                <a:spcPct val="100000"/>
              </a:lnSpc>
              <a:spcBef>
                <a:spcPts val="0"/>
              </a:spcBef>
              <a:defRPr sz="562" b="0" spc="0" baseline="0">
                <a:latin typeface="+mn-lt"/>
              </a:defRPr>
            </a:lvl4pPr>
            <a:lvl5pPr marL="0" indent="0" algn="l">
              <a:lnSpc>
                <a:spcPct val="100000"/>
              </a:lnSpc>
              <a:spcBef>
                <a:spcPts val="0"/>
              </a:spcBef>
              <a:defRPr sz="562" b="0" spc="0" baseline="0">
                <a:latin typeface="+mn-lt"/>
              </a:defRPr>
            </a:lvl5pPr>
            <a:lvl6pPr marL="0" indent="0" algn="l">
              <a:lnSpc>
                <a:spcPct val="100000"/>
              </a:lnSpc>
              <a:spcBef>
                <a:spcPts val="0"/>
              </a:spcBef>
              <a:defRPr sz="562" b="0" spc="0" baseline="0">
                <a:latin typeface="+mn-lt"/>
              </a:defRPr>
            </a:lvl6pPr>
            <a:lvl7pPr marL="0" indent="0" algn="l">
              <a:lnSpc>
                <a:spcPct val="100000"/>
              </a:lnSpc>
              <a:spcBef>
                <a:spcPts val="0"/>
              </a:spcBef>
              <a:defRPr sz="562" b="0" spc="0" baseline="0">
                <a:latin typeface="+mn-lt"/>
              </a:defRPr>
            </a:lvl7pPr>
            <a:lvl8pPr marL="0" indent="0" algn="l">
              <a:lnSpc>
                <a:spcPct val="100000"/>
              </a:lnSpc>
              <a:spcBef>
                <a:spcPts val="0"/>
              </a:spcBef>
              <a:defRPr sz="562" b="0" spc="0" baseline="0">
                <a:latin typeface="+mn-lt"/>
              </a:defRPr>
            </a:lvl8pPr>
            <a:lvl9pPr marL="0" indent="0" algn="l">
              <a:lnSpc>
                <a:spcPct val="100000"/>
              </a:lnSpc>
              <a:spcBef>
                <a:spcPts val="0"/>
              </a:spcBef>
              <a:defRPr sz="562" b="0" spc="0" baseline="0">
                <a:latin typeface="+mn-lt"/>
              </a:defRPr>
            </a:lvl9pPr>
          </a:lstStyle>
          <a:p>
            <a:fld id="{C4D517D4-836D-42A0-A950-B2643095431E}" type="datetime1">
              <a:rPr lang="de-DE" smtClean="0"/>
              <a:t>18.06.2020</a:t>
            </a:fld>
            <a:endParaRPr lang="en-GB" dirty="0"/>
          </a:p>
        </p:txBody>
      </p:sp>
      <p:sp>
        <p:nvSpPr>
          <p:cNvPr id="5" name="Fußzeile">
            <a:extLst>
              <a:ext uri="{FF2B5EF4-FFF2-40B4-BE49-F238E27FC236}">
                <a16:creationId xmlns:a16="http://schemas.microsoft.com/office/drawing/2014/main" id="{F21EC125-AEE3-4B36-B8B0-D39D69B0058D}"/>
              </a:ext>
            </a:extLst>
          </p:cNvPr>
          <p:cNvSpPr>
            <a:spLocks noGrp="1"/>
          </p:cNvSpPr>
          <p:nvPr>
            <p:ph type="ftr" sz="quarter" idx="3"/>
          </p:nvPr>
        </p:nvSpPr>
        <p:spPr>
          <a:xfrm>
            <a:off x="1440001" y="4859642"/>
            <a:ext cx="6588000" cy="107900"/>
          </a:xfrm>
          <a:prstGeom prst="rect">
            <a:avLst/>
          </a:prstGeom>
        </p:spPr>
        <p:txBody>
          <a:bodyPr vert="horz" wrap="none" lIns="0" tIns="0" rIns="0" bIns="0" rtlCol="0" anchor="b" anchorCtr="0">
            <a:noAutofit/>
          </a:bodyPr>
          <a:lstStyle>
            <a:lvl1pPr marL="0" indent="0" algn="l">
              <a:lnSpc>
                <a:spcPct val="100000"/>
              </a:lnSpc>
              <a:spcBef>
                <a:spcPts val="0"/>
              </a:spcBef>
              <a:buFont typeface="Arial" panose="020B0604020202020204" pitchFamily="34" charset="0"/>
              <a:buNone/>
              <a:defRPr sz="500" b="0" spc="0" baseline="0">
                <a:solidFill>
                  <a:schemeClr val="accent2"/>
                </a:solidFill>
                <a:latin typeface="+mn-lt"/>
              </a:defRPr>
            </a:lvl1pPr>
            <a:lvl2pPr marL="0" indent="0" algn="l">
              <a:lnSpc>
                <a:spcPct val="100000"/>
              </a:lnSpc>
              <a:spcBef>
                <a:spcPts val="0"/>
              </a:spcBef>
              <a:defRPr sz="600" b="0" spc="0" baseline="0">
                <a:latin typeface="+mn-lt"/>
              </a:defRPr>
            </a:lvl2pPr>
            <a:lvl3pPr marL="0" indent="0" algn="l">
              <a:lnSpc>
                <a:spcPct val="100000"/>
              </a:lnSpc>
              <a:spcBef>
                <a:spcPts val="0"/>
              </a:spcBef>
              <a:defRPr sz="600" b="0" spc="0" baseline="0">
                <a:latin typeface="+mn-lt"/>
              </a:defRPr>
            </a:lvl3pPr>
            <a:lvl4pPr marL="0" indent="0" algn="l">
              <a:lnSpc>
                <a:spcPct val="100000"/>
              </a:lnSpc>
              <a:spcBef>
                <a:spcPts val="0"/>
              </a:spcBef>
              <a:defRPr sz="600" b="0" spc="0" baseline="0">
                <a:latin typeface="+mn-lt"/>
              </a:defRPr>
            </a:lvl4pPr>
            <a:lvl5pPr marL="0" indent="0" algn="l">
              <a:lnSpc>
                <a:spcPct val="100000"/>
              </a:lnSpc>
              <a:spcBef>
                <a:spcPts val="0"/>
              </a:spcBef>
              <a:defRPr sz="600" b="0" spc="0" baseline="0">
                <a:latin typeface="+mn-lt"/>
              </a:defRPr>
            </a:lvl5pPr>
            <a:lvl6pPr marL="0" indent="0" algn="l">
              <a:lnSpc>
                <a:spcPct val="100000"/>
              </a:lnSpc>
              <a:spcBef>
                <a:spcPts val="0"/>
              </a:spcBef>
              <a:defRPr sz="600" b="0" spc="0" baseline="0">
                <a:latin typeface="+mn-lt"/>
              </a:defRPr>
            </a:lvl6pPr>
            <a:lvl7pPr marL="0" indent="0" algn="l">
              <a:lnSpc>
                <a:spcPct val="100000"/>
              </a:lnSpc>
              <a:spcBef>
                <a:spcPts val="0"/>
              </a:spcBef>
              <a:defRPr sz="600" b="0" spc="0" baseline="0">
                <a:latin typeface="+mn-lt"/>
              </a:defRPr>
            </a:lvl7pPr>
            <a:lvl8pPr marL="0" indent="0" algn="l">
              <a:lnSpc>
                <a:spcPct val="100000"/>
              </a:lnSpc>
              <a:spcBef>
                <a:spcPts val="0"/>
              </a:spcBef>
              <a:defRPr sz="600" b="0" spc="0" baseline="0">
                <a:latin typeface="+mn-lt"/>
              </a:defRPr>
            </a:lvl8pPr>
            <a:lvl9pPr marL="0" indent="0" algn="l">
              <a:lnSpc>
                <a:spcPct val="100000"/>
              </a:lnSpc>
              <a:spcBef>
                <a:spcPts val="0"/>
              </a:spcBef>
              <a:defRPr sz="600" b="0" spc="0" baseline="0">
                <a:latin typeface="+mn-lt"/>
              </a:defRPr>
            </a:lvl9pPr>
          </a:lstStyle>
          <a:p>
            <a:r>
              <a:rPr lang="en-US" dirty="0"/>
              <a:t>Subject matter of the presentation, which can also be very long</a:t>
            </a:r>
            <a:endParaRPr lang="en-GB" dirty="0"/>
          </a:p>
        </p:txBody>
      </p:sp>
      <p:sp>
        <p:nvSpPr>
          <p:cNvPr id="3" name="Text">
            <a:extLst>
              <a:ext uri="{FF2B5EF4-FFF2-40B4-BE49-F238E27FC236}">
                <a16:creationId xmlns:a16="http://schemas.microsoft.com/office/drawing/2014/main" id="{295CB520-98E5-41FF-8821-1765C2D727C9}"/>
              </a:ext>
            </a:extLst>
          </p:cNvPr>
          <p:cNvSpPr>
            <a:spLocks noGrp="1"/>
          </p:cNvSpPr>
          <p:nvPr>
            <p:ph type="body" idx="1"/>
          </p:nvPr>
        </p:nvSpPr>
        <p:spPr>
          <a:xfrm>
            <a:off x="538164" y="1436944"/>
            <a:ext cx="8064000" cy="3235504"/>
          </a:xfrm>
          <a:prstGeom prst="rect">
            <a:avLst/>
          </a:prstGeom>
        </p:spPr>
        <p:txBody>
          <a:bodyPr vert="horz" lIns="0" tIns="0" rIns="0" bIns="0" rtlCol="0" anchor="t" anchorCtr="0">
            <a:normAutofit/>
          </a:bodyPr>
          <a:lstStyle/>
          <a:p>
            <a:pPr lvl="0"/>
            <a:r>
              <a:rPr lang="en-GB" noProof="0" dirty="0"/>
              <a:t>Text for first level // for further text formats (headline, bullets and numbering) &gt;&gt; Menu &gt; Home &gt; Paragraph &gt; Increase List Level </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Eighth level</a:t>
            </a:r>
          </a:p>
          <a:p>
            <a:pPr lvl="8"/>
            <a:r>
              <a:rPr lang="en-GB" noProof="0" dirty="0"/>
              <a:t>Ninth level</a:t>
            </a:r>
          </a:p>
        </p:txBody>
      </p:sp>
      <p:pic>
        <p:nvPicPr>
          <p:cNvPr id="21" name="RWE Logo">
            <a:extLst>
              <a:ext uri="{FF2B5EF4-FFF2-40B4-BE49-F238E27FC236}">
                <a16:creationId xmlns:a16="http://schemas.microsoft.com/office/drawing/2014/main" id="{77481C3C-D99E-4786-83D4-6A5DA85A6D14}"/>
              </a:ext>
            </a:extLst>
          </p:cNvPr>
          <p:cNvPicPr>
            <a:picLocks noChangeAspect="1"/>
          </p:cNvPicPr>
          <p:nvPr/>
        </p:nvPicPr>
        <p:blipFill>
          <a:blip r:embed="rId4"/>
          <a:stretch>
            <a:fillRect/>
          </a:stretch>
        </p:blipFill>
        <p:spPr bwMode="black">
          <a:xfrm>
            <a:off x="538164" y="4908834"/>
            <a:ext cx="211005" cy="45554"/>
          </a:xfrm>
          <a:prstGeom prst="rect">
            <a:avLst/>
          </a:prstGeom>
        </p:spPr>
      </p:pic>
      <p:grpSp>
        <p:nvGrpSpPr>
          <p:cNvPr id="22" name="Regieanweisungen">
            <a:extLst>
              <a:ext uri="{FF2B5EF4-FFF2-40B4-BE49-F238E27FC236}">
                <a16:creationId xmlns:a16="http://schemas.microsoft.com/office/drawing/2014/main" id="{54281F25-5696-4B1F-9FD9-6456F72A8818}"/>
              </a:ext>
            </a:extLst>
          </p:cNvPr>
          <p:cNvGrpSpPr/>
          <p:nvPr/>
        </p:nvGrpSpPr>
        <p:grpSpPr>
          <a:xfrm>
            <a:off x="-1870268" y="-395634"/>
            <a:ext cx="12324588" cy="6006438"/>
            <a:chOff x="-1404000" y="-396000"/>
            <a:chExt cx="9252000" cy="6012000"/>
          </a:xfrm>
        </p:grpSpPr>
        <p:sp>
          <p:nvSpPr>
            <p:cNvPr id="23" name="Hilfslinien">
              <a:extLst>
                <a:ext uri="{FF2B5EF4-FFF2-40B4-BE49-F238E27FC236}">
                  <a16:creationId xmlns:a16="http://schemas.microsoft.com/office/drawing/2014/main" id="{CB3FCC27-EDB1-4E51-A9C6-1E84660DAFB6}"/>
                </a:ext>
              </a:extLst>
            </p:cNvPr>
            <p:cNvSpPr txBox="1"/>
            <p:nvPr userDrawn="1"/>
          </p:nvSpPr>
          <p:spPr>
            <a:xfrm rot="10800000" flipH="1" flipV="1">
              <a:off x="403200" y="-396000"/>
              <a:ext cx="6053379" cy="18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2868828" rtl="0" eaLnBrk="1" fontAlgn="auto" latinLnBrk="0" hangingPunct="1">
                <a:lnSpc>
                  <a:spcPct val="100000"/>
                </a:lnSpc>
                <a:spcBef>
                  <a:spcPts val="0"/>
                </a:spcBef>
                <a:spcAft>
                  <a:spcPts val="0"/>
                </a:spcAft>
                <a:buClrTx/>
                <a:buSzTx/>
                <a:buFontTx/>
                <a:buNone/>
                <a:tabLst/>
                <a:defRPr/>
              </a:pPr>
              <a:r>
                <a:rPr kumimoji="0" lang="en-GB" sz="699" b="0" i="0" u="none" strike="noStrike" kern="1200" cap="none" spc="0" normalizeH="0" baseline="0" noProof="0" dirty="0">
                  <a:ln>
                    <a:noFill/>
                  </a:ln>
                  <a:solidFill>
                    <a:schemeClr val="accent2"/>
                  </a:solidFill>
                  <a:effectLst/>
                  <a:uLnTx/>
                  <a:uFillTx/>
                  <a:latin typeface="+mn-lt"/>
                  <a:ea typeface="+mn-ea"/>
                  <a:cs typeface="+mn-cs"/>
                </a:rPr>
                <a:t>To display guides, tick </a:t>
              </a:r>
              <a:r>
                <a:rPr kumimoji="0" lang="en-GB" sz="699" b="1" i="0" u="none" strike="noStrike" kern="1200" cap="none" spc="0" normalizeH="0" baseline="0" noProof="0" dirty="0">
                  <a:ln>
                    <a:noFill/>
                  </a:ln>
                  <a:solidFill>
                    <a:schemeClr val="accent2"/>
                  </a:solidFill>
                  <a:effectLst/>
                  <a:uLnTx/>
                  <a:uFillTx/>
                  <a:latin typeface="+mn-lt"/>
                  <a:ea typeface="+mn-ea"/>
                  <a:cs typeface="+mn-cs"/>
                </a:rPr>
                <a:t>Guides</a:t>
              </a:r>
              <a:r>
                <a:rPr kumimoji="0" lang="en-GB" sz="699" b="0" i="0" u="none" strike="noStrike" kern="1200" cap="none" spc="0" normalizeH="0" baseline="0" noProof="0" dirty="0">
                  <a:ln>
                    <a:noFill/>
                  </a:ln>
                  <a:solidFill>
                    <a:schemeClr val="accent2"/>
                  </a:solidFill>
                  <a:effectLst/>
                  <a:uLnTx/>
                  <a:uFillTx/>
                  <a:latin typeface="+mn-lt"/>
                  <a:ea typeface="+mn-ea"/>
                  <a:cs typeface="+mn-cs"/>
                </a:rPr>
                <a:t> in </a:t>
              </a:r>
              <a:r>
                <a:rPr kumimoji="0" lang="en-GB" sz="699" b="1" i="0" u="none" strike="noStrike" kern="1200" cap="none" spc="0" normalizeH="0" baseline="0" noProof="0" dirty="0">
                  <a:ln>
                    <a:noFill/>
                  </a:ln>
                  <a:solidFill>
                    <a:schemeClr val="accent2"/>
                  </a:solidFill>
                  <a:effectLst/>
                  <a:uLnTx/>
                  <a:uFillTx/>
                  <a:latin typeface="+mn-lt"/>
                  <a:ea typeface="+mn-ea"/>
                  <a:cs typeface="+mn-cs"/>
                </a:rPr>
                <a:t>View</a:t>
              </a:r>
            </a:p>
          </p:txBody>
        </p:sp>
        <p:sp>
          <p:nvSpPr>
            <p:cNvPr id="24" name="Zurücksetzen">
              <a:extLst>
                <a:ext uri="{FF2B5EF4-FFF2-40B4-BE49-F238E27FC236}">
                  <a16:creationId xmlns:a16="http://schemas.microsoft.com/office/drawing/2014/main" id="{057A4371-2541-4122-A81A-95F5C6EBA0F7}"/>
                </a:ext>
              </a:extLst>
            </p:cNvPr>
            <p:cNvSpPr txBox="1"/>
            <p:nvPr userDrawn="1"/>
          </p:nvSpPr>
          <p:spPr>
            <a:xfrm rot="10800000" flipH="1" flipV="1">
              <a:off x="6984000" y="0"/>
              <a:ext cx="864000" cy="756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l">
                <a:lnSpc>
                  <a:spcPct val="100000"/>
                </a:lnSpc>
                <a:spcBef>
                  <a:spcPts val="0"/>
                </a:spcBef>
                <a:spcAft>
                  <a:spcPts val="0"/>
                </a:spcAft>
              </a:pPr>
              <a:endParaRPr lang="en-GB" sz="699" b="0" baseline="0" dirty="0">
                <a:solidFill>
                  <a:schemeClr val="accent2"/>
                </a:solidFill>
                <a:latin typeface="+mn-lt"/>
              </a:endParaRPr>
            </a:p>
            <a:p>
              <a:pPr indent="0" algn="l">
                <a:lnSpc>
                  <a:spcPct val="100000"/>
                </a:lnSpc>
                <a:spcBef>
                  <a:spcPts val="0"/>
                </a:spcBef>
                <a:spcAft>
                  <a:spcPts val="0"/>
                </a:spcAft>
              </a:pPr>
              <a:endParaRPr lang="en-GB" sz="699" b="0" baseline="0" dirty="0">
                <a:solidFill>
                  <a:schemeClr val="accent2"/>
                </a:solidFill>
                <a:latin typeface="+mn-lt"/>
              </a:endParaRPr>
            </a:p>
            <a:p>
              <a:pPr indent="0" algn="l">
                <a:lnSpc>
                  <a:spcPct val="100000"/>
                </a:lnSpc>
                <a:spcBef>
                  <a:spcPts val="0"/>
                </a:spcBef>
                <a:spcAft>
                  <a:spcPts val="0"/>
                </a:spcAft>
              </a:pPr>
              <a:r>
                <a:rPr lang="en-GB" sz="699" b="0" baseline="0" dirty="0">
                  <a:solidFill>
                    <a:schemeClr val="accent2"/>
                  </a:solidFill>
                  <a:latin typeface="+mn-lt"/>
                </a:rPr>
                <a:t>To reset </a:t>
              </a:r>
            </a:p>
            <a:p>
              <a:pPr indent="0" algn="l">
                <a:lnSpc>
                  <a:spcPct val="100000"/>
                </a:lnSpc>
                <a:spcBef>
                  <a:spcPts val="0"/>
                </a:spcBef>
                <a:spcAft>
                  <a:spcPts val="0"/>
                </a:spcAft>
              </a:pPr>
              <a:r>
                <a:rPr lang="en-GB" sz="699" b="0" baseline="0" dirty="0">
                  <a:solidFill>
                    <a:schemeClr val="accent2"/>
                  </a:solidFill>
                  <a:latin typeface="+mn-lt"/>
                </a:rPr>
                <a:t>the slide to </a:t>
              </a:r>
            </a:p>
            <a:p>
              <a:pPr indent="0" algn="l">
                <a:lnSpc>
                  <a:spcPct val="100000"/>
                </a:lnSpc>
                <a:spcBef>
                  <a:spcPts val="0"/>
                </a:spcBef>
                <a:spcAft>
                  <a:spcPts val="0"/>
                </a:spcAft>
              </a:pPr>
              <a:r>
                <a:rPr lang="en-GB" sz="699" b="0" baseline="0" dirty="0">
                  <a:solidFill>
                    <a:schemeClr val="accent2"/>
                  </a:solidFill>
                  <a:latin typeface="+mn-lt"/>
                </a:rPr>
                <a:t>its original form, select </a:t>
              </a:r>
              <a:r>
                <a:rPr lang="en-GB" sz="699" b="1" baseline="0" dirty="0">
                  <a:solidFill>
                    <a:schemeClr val="accent2"/>
                  </a:solidFill>
                  <a:latin typeface="+mn-lt"/>
                </a:rPr>
                <a:t>Home </a:t>
              </a:r>
            </a:p>
            <a:p>
              <a:pPr indent="0" algn="l">
                <a:lnSpc>
                  <a:spcPct val="100000"/>
                </a:lnSpc>
                <a:spcBef>
                  <a:spcPts val="0"/>
                </a:spcBef>
                <a:spcAft>
                  <a:spcPts val="0"/>
                </a:spcAft>
              </a:pPr>
              <a:r>
                <a:rPr lang="en-GB" sz="699" b="1" baseline="0" dirty="0">
                  <a:solidFill>
                    <a:schemeClr val="accent2"/>
                  </a:solidFill>
                  <a:latin typeface="+mn-lt"/>
                </a:rPr>
                <a:t>&gt; Slides &gt; Reset</a:t>
              </a:r>
            </a:p>
          </p:txBody>
        </p:sp>
        <p:sp>
          <p:nvSpPr>
            <p:cNvPr id="25" name="Layoutwechsel">
              <a:extLst>
                <a:ext uri="{FF2B5EF4-FFF2-40B4-BE49-F238E27FC236}">
                  <a16:creationId xmlns:a16="http://schemas.microsoft.com/office/drawing/2014/main" id="{9D8C88B9-5C3C-4687-94A4-D5CA67201FA9}"/>
                </a:ext>
              </a:extLst>
            </p:cNvPr>
            <p:cNvSpPr txBox="1"/>
            <p:nvPr userDrawn="1"/>
          </p:nvSpPr>
          <p:spPr>
            <a:xfrm rot="10800000" flipH="1" flipV="1">
              <a:off x="6984000" y="828000"/>
              <a:ext cx="864000" cy="756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l">
                <a:lnSpc>
                  <a:spcPct val="100000"/>
                </a:lnSpc>
                <a:spcBef>
                  <a:spcPts val="0"/>
                </a:spcBef>
                <a:spcAft>
                  <a:spcPts val="0"/>
                </a:spcAft>
              </a:pPr>
              <a:r>
                <a:rPr lang="en-GB" sz="699" b="0" baseline="0" dirty="0">
                  <a:solidFill>
                    <a:schemeClr val="accent2"/>
                  </a:solidFill>
                  <a:latin typeface="+mn-lt"/>
                </a:rPr>
                <a:t>To change </a:t>
              </a:r>
            </a:p>
            <a:p>
              <a:pPr indent="0" algn="l">
                <a:lnSpc>
                  <a:spcPct val="100000"/>
                </a:lnSpc>
                <a:spcBef>
                  <a:spcPts val="0"/>
                </a:spcBef>
                <a:spcAft>
                  <a:spcPts val="0"/>
                </a:spcAft>
              </a:pPr>
              <a:r>
                <a:rPr lang="en-GB" sz="699" b="0" baseline="0" dirty="0">
                  <a:solidFill>
                    <a:schemeClr val="accent2"/>
                  </a:solidFill>
                  <a:latin typeface="+mn-lt"/>
                </a:rPr>
                <a:t>the layout, select </a:t>
              </a:r>
              <a:r>
                <a:rPr lang="en-GB" sz="699" b="1" baseline="0" dirty="0">
                  <a:solidFill>
                    <a:schemeClr val="accent2"/>
                  </a:solidFill>
                  <a:latin typeface="+mn-lt"/>
                </a:rPr>
                <a:t>Home &gt; Slides &gt; Layout</a:t>
              </a:r>
            </a:p>
          </p:txBody>
        </p:sp>
        <p:sp>
          <p:nvSpPr>
            <p:cNvPr id="26" name="Fußzeile">
              <a:extLst>
                <a:ext uri="{FF2B5EF4-FFF2-40B4-BE49-F238E27FC236}">
                  <a16:creationId xmlns:a16="http://schemas.microsoft.com/office/drawing/2014/main" id="{E382DE6F-B415-4CD3-A752-3C06422FF642}"/>
                </a:ext>
              </a:extLst>
            </p:cNvPr>
            <p:cNvSpPr txBox="1"/>
            <p:nvPr userDrawn="1"/>
          </p:nvSpPr>
          <p:spPr>
            <a:xfrm rot="10800000" flipH="1" flipV="1">
              <a:off x="403200" y="5436000"/>
              <a:ext cx="6053379" cy="18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2868828"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Adjust footer/date via menu: </a:t>
              </a:r>
              <a:r>
                <a:rPr lang="en-GB" sz="699" b="1" baseline="0" dirty="0">
                  <a:solidFill>
                    <a:schemeClr val="accent2"/>
                  </a:solidFill>
                  <a:latin typeface="+mn-lt"/>
                </a:rPr>
                <a:t>Insert &gt; Header &amp; Footer</a:t>
              </a:r>
            </a:p>
          </p:txBody>
        </p:sp>
        <p:grpSp>
          <p:nvGrpSpPr>
            <p:cNvPr id="27" name="Listenebenen">
              <a:extLst>
                <a:ext uri="{FF2B5EF4-FFF2-40B4-BE49-F238E27FC236}">
                  <a16:creationId xmlns:a16="http://schemas.microsoft.com/office/drawing/2014/main" id="{83B85DFD-157E-4FDE-867D-C9EDD9606BCC}"/>
                </a:ext>
              </a:extLst>
            </p:cNvPr>
            <p:cNvGrpSpPr/>
            <p:nvPr userDrawn="1"/>
          </p:nvGrpSpPr>
          <p:grpSpPr>
            <a:xfrm>
              <a:off x="-1404000" y="360000"/>
              <a:ext cx="1300321" cy="2268000"/>
              <a:chOff x="-1404000" y="360000"/>
              <a:chExt cx="1300321" cy="2268000"/>
            </a:xfrm>
          </p:grpSpPr>
          <p:sp>
            <p:nvSpPr>
              <p:cNvPr id="28" name="Text // Listenebene erhöhen">
                <a:extLst>
                  <a:ext uri="{FF2B5EF4-FFF2-40B4-BE49-F238E27FC236}">
                    <a16:creationId xmlns:a16="http://schemas.microsoft.com/office/drawing/2014/main" id="{2ADF8ED7-AAEE-4A3E-B028-E4B8A6EBCD13}"/>
                  </a:ext>
                </a:extLst>
              </p:cNvPr>
              <p:cNvSpPr txBox="1"/>
              <p:nvPr userDrawn="1"/>
            </p:nvSpPr>
            <p:spPr>
              <a:xfrm>
                <a:off x="-1404000" y="1186275"/>
                <a:ext cx="684000" cy="252000"/>
              </a:xfrm>
              <a:prstGeom prst="rect">
                <a:avLst/>
              </a:prstGeom>
              <a:noFill/>
            </p:spPr>
            <p:txBody>
              <a:bodyPr wrap="square" lIns="0" tIns="0" rIns="0" bIns="0" rtlCol="0" anchor="ctr" anchorCtr="0">
                <a:noAutofit/>
              </a:bodyPr>
              <a:lstStyle/>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i="0" baseline="0" dirty="0">
                    <a:solidFill>
                      <a:schemeClr val="accent2"/>
                    </a:solidFill>
                    <a:latin typeface="+mn-lt"/>
                  </a:rPr>
                  <a:t>Increase </a:t>
                </a:r>
                <a:br>
                  <a:rPr lang="en-GB" sz="699" b="0" i="0" baseline="0" dirty="0">
                    <a:solidFill>
                      <a:schemeClr val="accent2"/>
                    </a:solidFill>
                    <a:latin typeface="+mn-lt"/>
                  </a:rPr>
                </a:br>
                <a:r>
                  <a:rPr lang="en-GB" sz="699" b="0" i="0" baseline="0" dirty="0">
                    <a:solidFill>
                      <a:schemeClr val="accent2"/>
                    </a:solidFill>
                    <a:latin typeface="+mn-lt"/>
                  </a:rPr>
                  <a:t>List Level</a:t>
                </a:r>
              </a:p>
            </p:txBody>
          </p:sp>
          <p:sp>
            <p:nvSpPr>
              <p:cNvPr id="29" name="Text // Listenebene verringern">
                <a:extLst>
                  <a:ext uri="{FF2B5EF4-FFF2-40B4-BE49-F238E27FC236}">
                    <a16:creationId xmlns:a16="http://schemas.microsoft.com/office/drawing/2014/main" id="{EC069EB2-287A-481D-86E0-DFDA4E5E58BF}"/>
                  </a:ext>
                </a:extLst>
              </p:cNvPr>
              <p:cNvSpPr txBox="1"/>
              <p:nvPr userDrawn="1"/>
            </p:nvSpPr>
            <p:spPr>
              <a:xfrm>
                <a:off x="-1404000" y="1512000"/>
                <a:ext cx="684000" cy="252000"/>
              </a:xfrm>
              <a:prstGeom prst="rect">
                <a:avLst/>
              </a:prstGeom>
              <a:noFill/>
            </p:spPr>
            <p:txBody>
              <a:bodyPr wrap="square" lIns="0" tIns="0" rIns="0" bIns="0" rtlCol="0" anchor="ctr" anchorCtr="0">
                <a:noAutofit/>
              </a:bodyPr>
              <a:lstStyle/>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i="0" baseline="0" dirty="0">
                    <a:solidFill>
                      <a:schemeClr val="accent2"/>
                    </a:solidFill>
                    <a:latin typeface="+mn-lt"/>
                  </a:rPr>
                  <a:t>Decrease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i="0" baseline="0" dirty="0">
                    <a:solidFill>
                      <a:schemeClr val="accent2"/>
                    </a:solidFill>
                    <a:latin typeface="+mn-lt"/>
                  </a:rPr>
                  <a:t>List Level</a:t>
                </a:r>
              </a:p>
            </p:txBody>
          </p:sp>
          <p:sp>
            <p:nvSpPr>
              <p:cNvPr id="30" name="Listenebenen">
                <a:extLst>
                  <a:ext uri="{FF2B5EF4-FFF2-40B4-BE49-F238E27FC236}">
                    <a16:creationId xmlns:a16="http://schemas.microsoft.com/office/drawing/2014/main" id="{857D0AA3-3620-4099-A08B-6FC31383ACC2}"/>
                  </a:ext>
                </a:extLst>
              </p:cNvPr>
              <p:cNvSpPr txBox="1"/>
              <p:nvPr userDrawn="1"/>
            </p:nvSpPr>
            <p:spPr>
              <a:xfrm rot="10800000" flipH="1" flipV="1">
                <a:off x="-1188000" y="360000"/>
                <a:ext cx="1080000" cy="792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2514969" rtl="0" eaLnBrk="1" fontAlgn="auto" latinLnBrk="0" hangingPunct="1">
                  <a:lnSpc>
                    <a:spcPct val="100000"/>
                  </a:lnSpc>
                  <a:spcBef>
                    <a:spcPts val="0"/>
                  </a:spcBef>
                  <a:spcAft>
                    <a:spcPts val="0"/>
                  </a:spcAft>
                  <a:buClrTx/>
                  <a:buSzTx/>
                  <a:buFontTx/>
                  <a:buNone/>
                  <a:tabLst/>
                  <a:defRPr/>
                </a:pPr>
                <a:endParaRPr lang="en-GB" sz="699" b="0" baseline="0" dirty="0">
                  <a:solidFill>
                    <a:schemeClr val="accent2"/>
                  </a:solidFill>
                  <a:latin typeface="+mn-lt"/>
                </a:endParaRPr>
              </a:p>
              <a:p>
                <a:pPr marL="0" marR="0" lvl="0" indent="0" algn="r" defTabSz="2514969" rtl="0" eaLnBrk="1" fontAlgn="auto" latinLnBrk="0" hangingPunct="1">
                  <a:lnSpc>
                    <a:spcPct val="100000"/>
                  </a:lnSpc>
                  <a:spcBef>
                    <a:spcPts val="0"/>
                  </a:spcBef>
                  <a:spcAft>
                    <a:spcPts val="0"/>
                  </a:spcAft>
                  <a:buClrTx/>
                  <a:buSzTx/>
                  <a:buFontTx/>
                  <a:buNone/>
                  <a:tabLst/>
                  <a:defRPr/>
                </a:pPr>
                <a:endParaRPr lang="en-GB" sz="699" b="0" baseline="0" dirty="0">
                  <a:solidFill>
                    <a:schemeClr val="accent2"/>
                  </a:solidFill>
                  <a:latin typeface="+mn-lt"/>
                </a:endParaRP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To change the</a:t>
                </a:r>
                <a:br>
                  <a:rPr lang="en-GB" sz="699" b="0" baseline="0" dirty="0">
                    <a:solidFill>
                      <a:schemeClr val="accent2"/>
                    </a:solidFill>
                    <a:latin typeface="+mn-lt"/>
                  </a:rPr>
                </a:br>
                <a:r>
                  <a:rPr lang="en-GB" sz="699" b="0" baseline="0" dirty="0">
                    <a:solidFill>
                      <a:schemeClr val="accent2"/>
                    </a:solidFill>
                    <a:latin typeface="+mn-lt"/>
                  </a:rPr>
                  <a:t>text level, select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1" baseline="0" dirty="0">
                    <a:solidFill>
                      <a:schemeClr val="accent2"/>
                    </a:solidFill>
                    <a:latin typeface="+mn-lt"/>
                  </a:rPr>
                  <a:t>Home &gt; Paragraph </a:t>
                </a:r>
                <a:br>
                  <a:rPr lang="en-GB" sz="699" b="1" baseline="0" dirty="0">
                    <a:solidFill>
                      <a:schemeClr val="accent2"/>
                    </a:solidFill>
                    <a:latin typeface="+mn-lt"/>
                  </a:rPr>
                </a:br>
                <a:r>
                  <a:rPr lang="en-GB" sz="699" b="1" baseline="0" dirty="0">
                    <a:solidFill>
                      <a:schemeClr val="accent2"/>
                    </a:solidFill>
                    <a:latin typeface="+mn-lt"/>
                  </a:rPr>
                  <a:t>&gt; Increase/Decrease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1" baseline="0" dirty="0">
                    <a:solidFill>
                      <a:schemeClr val="accent2"/>
                    </a:solidFill>
                    <a:latin typeface="+mn-lt"/>
                  </a:rPr>
                  <a:t>List Level</a:t>
                </a:r>
              </a:p>
            </p:txBody>
          </p:sp>
          <p:pic>
            <p:nvPicPr>
              <p:cNvPr id="46" name="Bild // Listenebene erhöhen">
                <a:extLst>
                  <a:ext uri="{FF2B5EF4-FFF2-40B4-BE49-F238E27FC236}">
                    <a16:creationId xmlns:a16="http://schemas.microsoft.com/office/drawing/2014/main" id="{AC81EA4E-1F81-47F6-AF04-E44A06395BE0}"/>
                  </a:ext>
                </a:extLst>
              </p:cNvPr>
              <p:cNvPicPr>
                <a:picLocks noChangeAspect="1"/>
              </p:cNvPicPr>
              <p:nvPr userDrawn="1"/>
            </p:nvPicPr>
            <p:blipFill>
              <a:blip r:embed="rId5"/>
              <a:stretch>
                <a:fillRect/>
              </a:stretch>
            </p:blipFill>
            <p:spPr>
              <a:xfrm>
                <a:off x="-648001" y="1186275"/>
                <a:ext cx="544320" cy="252000"/>
              </a:xfrm>
              <a:prstGeom prst="rect">
                <a:avLst/>
              </a:prstGeom>
            </p:spPr>
          </p:pic>
          <p:pic>
            <p:nvPicPr>
              <p:cNvPr id="47" name="Bild // Listenebene verringern">
                <a:extLst>
                  <a:ext uri="{FF2B5EF4-FFF2-40B4-BE49-F238E27FC236}">
                    <a16:creationId xmlns:a16="http://schemas.microsoft.com/office/drawing/2014/main" id="{190DA2E1-755F-486D-9E1D-3D458C7CF9B9}"/>
                  </a:ext>
                </a:extLst>
              </p:cNvPr>
              <p:cNvPicPr>
                <a:picLocks noChangeAspect="1"/>
              </p:cNvPicPr>
              <p:nvPr userDrawn="1"/>
            </p:nvPicPr>
            <p:blipFill>
              <a:blip r:embed="rId6"/>
              <a:stretch>
                <a:fillRect/>
              </a:stretch>
            </p:blipFill>
            <p:spPr>
              <a:xfrm>
                <a:off x="-647999" y="1512000"/>
                <a:ext cx="544320" cy="252000"/>
              </a:xfrm>
              <a:prstGeom prst="rect">
                <a:avLst/>
              </a:prstGeom>
            </p:spPr>
          </p:pic>
          <p:pic>
            <p:nvPicPr>
              <p:cNvPr id="48" name="Bild // Aufzählungszeichen etc.">
                <a:extLst>
                  <a:ext uri="{FF2B5EF4-FFF2-40B4-BE49-F238E27FC236}">
                    <a16:creationId xmlns:a16="http://schemas.microsoft.com/office/drawing/2014/main" id="{D5A3C9F4-37F9-41C6-935A-16F483969E3C}"/>
                  </a:ext>
                </a:extLst>
              </p:cNvPr>
              <p:cNvPicPr>
                <a:picLocks noChangeAspect="1"/>
              </p:cNvPicPr>
              <p:nvPr userDrawn="1"/>
            </p:nvPicPr>
            <p:blipFill>
              <a:blip r:embed="rId7"/>
              <a:stretch>
                <a:fillRect/>
              </a:stretch>
            </p:blipFill>
            <p:spPr>
              <a:xfrm>
                <a:off x="-864000" y="2365532"/>
                <a:ext cx="756000" cy="245455"/>
              </a:xfrm>
              <a:prstGeom prst="rect">
                <a:avLst/>
              </a:prstGeom>
            </p:spPr>
          </p:pic>
          <p:sp>
            <p:nvSpPr>
              <p:cNvPr id="49" name="Aufzählungszeichen etc.">
                <a:extLst>
                  <a:ext uri="{FF2B5EF4-FFF2-40B4-BE49-F238E27FC236}">
                    <a16:creationId xmlns:a16="http://schemas.microsoft.com/office/drawing/2014/main" id="{58F074ED-CA0A-46A6-B9BA-4144B4B1694D}"/>
                  </a:ext>
                </a:extLst>
              </p:cNvPr>
              <p:cNvSpPr txBox="1"/>
              <p:nvPr userDrawn="1"/>
            </p:nvSpPr>
            <p:spPr>
              <a:xfrm rot="10800000" flipH="1" flipV="1">
                <a:off x="-1404000" y="1944000"/>
                <a:ext cx="1296000" cy="684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Do not use the standard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bullets and numbering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function &gt; </a:t>
                </a:r>
                <a:r>
                  <a:rPr lang="en-GB" sz="699" b="1" baseline="0" dirty="0">
                    <a:solidFill>
                      <a:schemeClr val="accent2"/>
                    </a:solidFill>
                    <a:latin typeface="+mn-lt"/>
                  </a:rPr>
                  <a:t>List levels only</a:t>
                </a:r>
              </a:p>
            </p:txBody>
          </p:sp>
          <p:cxnSp>
            <p:nvCxnSpPr>
              <p:cNvPr id="50" name="Linie">
                <a:extLst>
                  <a:ext uri="{FF2B5EF4-FFF2-40B4-BE49-F238E27FC236}">
                    <a16:creationId xmlns:a16="http://schemas.microsoft.com/office/drawing/2014/main" id="{F4BF9B74-3DC3-46C2-8E00-D146DA272992}"/>
                  </a:ext>
                </a:extLst>
              </p:cNvPr>
              <p:cNvCxnSpPr>
                <a:cxnSpLocks/>
              </p:cNvCxnSpPr>
              <p:nvPr userDrawn="1"/>
            </p:nvCxnSpPr>
            <p:spPr>
              <a:xfrm flipH="1">
                <a:off x="-864000" y="2365532"/>
                <a:ext cx="752324" cy="245455"/>
              </a:xfrm>
              <a:prstGeom prst="line">
                <a:avLst/>
              </a:prstGeom>
              <a:ln w="6350">
                <a:solidFill>
                  <a:srgbClr val="E5233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56844091"/>
      </p:ext>
    </p:extLst>
  </p:cSld>
  <p:clrMap bg1="lt1" tx1="dk1" bg2="lt2" tx2="dk2" accent1="accent1" accent2="accent2" accent3="accent3" accent4="accent4" accent5="accent5" accent6="accent6" hlink="hlink" folHlink="folHlink"/>
  <p:sldLayoutIdLst>
    <p:sldLayoutId id="2147483873" r:id="rId1"/>
    <p:sldLayoutId id="2147483874" r:id="rId2"/>
  </p:sldLayoutIdLst>
  <p:hf hdr="0"/>
  <p:txStyles>
    <p:titleStyle>
      <a:lvl1pPr marL="0" indent="0" algn="l" defTabSz="514367" rtl="0" eaLnBrk="1" latinLnBrk="0" hangingPunct="1">
        <a:lnSpc>
          <a:spcPct val="100000"/>
        </a:lnSpc>
        <a:spcBef>
          <a:spcPts val="0"/>
        </a:spcBef>
        <a:buFont typeface="Arial" panose="020B0604020202020204" pitchFamily="34" charset="0"/>
        <a:buNone/>
        <a:defRPr sz="1575" b="1" kern="1200" spc="0" baseline="0">
          <a:solidFill>
            <a:schemeClr val="tx1"/>
          </a:solidFill>
          <a:latin typeface="+mj-lt"/>
          <a:ea typeface="+mj-ea"/>
          <a:cs typeface="+mj-cs"/>
        </a:defRPr>
      </a:lvl1pPr>
    </p:titleStyle>
    <p:bodyStyle>
      <a:lvl1pPr marL="0" indent="0" algn="l" defTabSz="514367" rtl="0" eaLnBrk="1" latinLnBrk="0" hangingPunct="1">
        <a:lnSpc>
          <a:spcPct val="100000"/>
        </a:lnSpc>
        <a:spcBef>
          <a:spcPts val="450"/>
        </a:spcBef>
        <a:buFont typeface="Arial" panose="020B0604020202020204" pitchFamily="34" charset="0"/>
        <a:buNone/>
        <a:defRPr sz="1199" b="0" kern="1200" spc="0" baseline="0">
          <a:solidFill>
            <a:schemeClr val="accent2"/>
          </a:solidFill>
          <a:latin typeface="+mn-lt"/>
          <a:ea typeface="+mn-ea"/>
          <a:cs typeface="+mn-cs"/>
        </a:defRPr>
      </a:lvl1pPr>
      <a:lvl2pPr marL="0" indent="0" algn="l" defTabSz="514367" rtl="0" eaLnBrk="1" latinLnBrk="0" hangingPunct="1">
        <a:lnSpc>
          <a:spcPct val="100000"/>
        </a:lnSpc>
        <a:spcBef>
          <a:spcPts val="900"/>
        </a:spcBef>
        <a:buFont typeface="Arial" panose="020B0604020202020204" pitchFamily="34" charset="0"/>
        <a:buNone/>
        <a:defRPr sz="1199" b="1" kern="1200" spc="0" baseline="0">
          <a:solidFill>
            <a:srgbClr val="3ED8C3"/>
          </a:solidFill>
          <a:latin typeface="+mn-lt"/>
          <a:ea typeface="+mn-ea"/>
          <a:cs typeface="+mn-cs"/>
        </a:defRPr>
      </a:lvl2pPr>
      <a:lvl3pPr marL="216007" indent="-216007" algn="l" defTabSz="514367" rtl="0" eaLnBrk="1" latinLnBrk="0" hangingPunct="1">
        <a:lnSpc>
          <a:spcPct val="100000"/>
        </a:lnSpc>
        <a:spcBef>
          <a:spcPts val="450"/>
        </a:spcBef>
        <a:buClr>
          <a:srgbClr val="3ED8C3"/>
        </a:buClr>
        <a:buFont typeface="RWE Sans 5.6" panose="00000500000000000000" pitchFamily="2" charset="0"/>
        <a:buChar char="•"/>
        <a:defRPr sz="1199" b="0" kern="1200" spc="0" baseline="0">
          <a:solidFill>
            <a:schemeClr val="accent2"/>
          </a:solidFill>
          <a:latin typeface="+mn-lt"/>
          <a:ea typeface="+mn-ea"/>
          <a:cs typeface="+mn-cs"/>
        </a:defRPr>
      </a:lvl3pPr>
      <a:lvl4pPr marL="432014" indent="-216007" algn="l" defTabSz="514367" rtl="0" eaLnBrk="1" latinLnBrk="0" hangingPunct="1">
        <a:lnSpc>
          <a:spcPct val="100000"/>
        </a:lnSpc>
        <a:spcBef>
          <a:spcPts val="0"/>
        </a:spcBef>
        <a:buClr>
          <a:srgbClr val="3ED8C3"/>
        </a:buClr>
        <a:buFont typeface="RWE Sans 5.6" panose="00000500000000000000" pitchFamily="2" charset="0"/>
        <a:buChar char="-"/>
        <a:defRPr sz="1199" b="0" kern="1200" spc="0" baseline="0">
          <a:solidFill>
            <a:schemeClr val="accent2"/>
          </a:solidFill>
          <a:latin typeface="+mn-lt"/>
          <a:ea typeface="+mn-ea"/>
          <a:cs typeface="+mn-cs"/>
        </a:defRPr>
      </a:lvl4pPr>
      <a:lvl5pPr marL="216007" indent="-216007" algn="l" defTabSz="514367" rtl="0" eaLnBrk="1" latinLnBrk="0" hangingPunct="1">
        <a:lnSpc>
          <a:spcPct val="100000"/>
        </a:lnSpc>
        <a:spcBef>
          <a:spcPts val="450"/>
        </a:spcBef>
        <a:buClr>
          <a:srgbClr val="3ED8C3"/>
        </a:buClr>
        <a:buFont typeface="+mj-lt"/>
        <a:buAutoNum type="arabicPeriod"/>
        <a:defRPr sz="1199" b="0" kern="1200" spc="0" baseline="0">
          <a:solidFill>
            <a:schemeClr val="accent2"/>
          </a:solidFill>
          <a:latin typeface="+mn-lt"/>
          <a:ea typeface="+mn-ea"/>
          <a:cs typeface="+mn-cs"/>
        </a:defRPr>
      </a:lvl5pPr>
      <a:lvl6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6pPr>
      <a:lvl7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7pPr>
      <a:lvl8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8pPr>
      <a:lvl9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9pPr>
    </p:bodyStyle>
    <p:otherStyle>
      <a:defPPr>
        <a:defRPr lang="de-DE"/>
      </a:defPPr>
      <a:lvl1pPr marL="0" algn="l" defTabSz="514367" rtl="0" eaLnBrk="1" latinLnBrk="0" hangingPunct="1">
        <a:defRPr sz="1012" kern="1200">
          <a:solidFill>
            <a:schemeClr val="tx1"/>
          </a:solidFill>
          <a:latin typeface="+mn-lt"/>
          <a:ea typeface="+mn-ea"/>
          <a:cs typeface="+mn-cs"/>
        </a:defRPr>
      </a:lvl1pPr>
      <a:lvl2pPr marL="257183" algn="l" defTabSz="514367" rtl="0" eaLnBrk="1" latinLnBrk="0" hangingPunct="1">
        <a:defRPr sz="1012" kern="1200">
          <a:solidFill>
            <a:schemeClr val="tx1"/>
          </a:solidFill>
          <a:latin typeface="+mn-lt"/>
          <a:ea typeface="+mn-ea"/>
          <a:cs typeface="+mn-cs"/>
        </a:defRPr>
      </a:lvl2pPr>
      <a:lvl3pPr marL="514367" algn="l" defTabSz="514367" rtl="0" eaLnBrk="1" latinLnBrk="0" hangingPunct="1">
        <a:defRPr sz="1012" kern="1200">
          <a:solidFill>
            <a:schemeClr val="tx1"/>
          </a:solidFill>
          <a:latin typeface="+mn-lt"/>
          <a:ea typeface="+mn-ea"/>
          <a:cs typeface="+mn-cs"/>
        </a:defRPr>
      </a:lvl3pPr>
      <a:lvl4pPr marL="771550" algn="l" defTabSz="514367" rtl="0" eaLnBrk="1" latinLnBrk="0" hangingPunct="1">
        <a:defRPr sz="1012" kern="1200">
          <a:solidFill>
            <a:schemeClr val="tx1"/>
          </a:solidFill>
          <a:latin typeface="+mn-lt"/>
          <a:ea typeface="+mn-ea"/>
          <a:cs typeface="+mn-cs"/>
        </a:defRPr>
      </a:lvl4pPr>
      <a:lvl5pPr marL="1028733" algn="l" defTabSz="514367" rtl="0" eaLnBrk="1" latinLnBrk="0" hangingPunct="1">
        <a:defRPr sz="1012" kern="1200">
          <a:solidFill>
            <a:schemeClr val="tx1"/>
          </a:solidFill>
          <a:latin typeface="+mn-lt"/>
          <a:ea typeface="+mn-ea"/>
          <a:cs typeface="+mn-cs"/>
        </a:defRPr>
      </a:lvl5pPr>
      <a:lvl6pPr marL="1285917" algn="l" defTabSz="514367" rtl="0" eaLnBrk="1" latinLnBrk="0" hangingPunct="1">
        <a:defRPr sz="1012" kern="1200">
          <a:solidFill>
            <a:schemeClr val="tx1"/>
          </a:solidFill>
          <a:latin typeface="+mn-lt"/>
          <a:ea typeface="+mn-ea"/>
          <a:cs typeface="+mn-cs"/>
        </a:defRPr>
      </a:lvl6pPr>
      <a:lvl7pPr marL="1543100" algn="l" defTabSz="514367" rtl="0" eaLnBrk="1" latinLnBrk="0" hangingPunct="1">
        <a:defRPr sz="1012" kern="1200">
          <a:solidFill>
            <a:schemeClr val="tx1"/>
          </a:solidFill>
          <a:latin typeface="+mn-lt"/>
          <a:ea typeface="+mn-ea"/>
          <a:cs typeface="+mn-cs"/>
        </a:defRPr>
      </a:lvl7pPr>
      <a:lvl8pPr marL="1800283" algn="l" defTabSz="514367" rtl="0" eaLnBrk="1" latinLnBrk="0" hangingPunct="1">
        <a:defRPr sz="1012" kern="1200">
          <a:solidFill>
            <a:schemeClr val="tx1"/>
          </a:solidFill>
          <a:latin typeface="+mn-lt"/>
          <a:ea typeface="+mn-ea"/>
          <a:cs typeface="+mn-cs"/>
        </a:defRPr>
      </a:lvl8pPr>
      <a:lvl9pPr marL="2057467" algn="l" defTabSz="514367" rtl="0" eaLnBrk="1" latinLnBrk="0" hangingPunct="1">
        <a:defRPr sz="1012"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653628"/>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 id="2147483888" r:id="rId13"/>
    <p:sldLayoutId id="2147483889" r:id="rId14"/>
    <p:sldLayoutId id="2147483890" r:id="rId15"/>
    <p:sldLayoutId id="2147483891" r:id="rId16"/>
    <p:sldLayoutId id="2147483892" r:id="rId17"/>
    <p:sldLayoutId id="2147483893" r:id="rId18"/>
    <p:sldLayoutId id="2147483894" r:id="rId19"/>
    <p:sldLayoutId id="2147483895" r:id="rId20"/>
    <p:sldLayoutId id="2147483896" r:id="rId21"/>
    <p:sldLayoutId id="2147483897" r:id="rId22"/>
    <p:sldLayoutId id="2147483898" r:id="rId23"/>
    <p:sldLayoutId id="2147483899" r:id="rId24"/>
    <p:sldLayoutId id="2147483900" r:id="rId25"/>
    <p:sldLayoutId id="2147483901" r:id="rId26"/>
    <p:sldLayoutId id="2147483902" r:id="rId27"/>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1"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895590044"/>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328912563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080"/>
            <a:ext cx="9144000" cy="51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628611" y="274351"/>
            <a:ext cx="8004511" cy="99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28611" y="1369584"/>
            <a:ext cx="8004511" cy="326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p:txBody>
      </p:sp>
      <p:sp>
        <p:nvSpPr>
          <p:cNvPr id="5" name="Slide Number Placeholder 4"/>
          <p:cNvSpPr>
            <a:spLocks noGrp="1"/>
          </p:cNvSpPr>
          <p:nvPr>
            <p:ph type="sldNum" sz="quarter" idx="4"/>
          </p:nvPr>
        </p:nvSpPr>
        <p:spPr>
          <a:xfrm>
            <a:off x="628611" y="4751420"/>
            <a:ext cx="8004511" cy="170658"/>
          </a:xfrm>
          <a:prstGeom prst="rect">
            <a:avLst/>
          </a:prstGeom>
        </p:spPr>
        <p:txBody>
          <a:bodyPr vert="horz" lIns="91440" tIns="45720" rIns="91440" bIns="45720" rtlCol="0" anchor="ctr"/>
          <a:lstStyle>
            <a:lvl1pPr algn="ctr" fontAlgn="auto">
              <a:spcBef>
                <a:spcPts val="0"/>
              </a:spcBef>
              <a:spcAft>
                <a:spcPts val="0"/>
              </a:spcAft>
              <a:defRPr sz="818">
                <a:solidFill>
                  <a:schemeClr val="tx1">
                    <a:tint val="75000"/>
                  </a:schemeClr>
                </a:solidFill>
                <a:latin typeface="+mn-lt"/>
                <a:cs typeface="+mn-cs"/>
              </a:defRPr>
            </a:lvl1pPr>
          </a:lstStyle>
          <a:p>
            <a:pPr>
              <a:defRPr/>
            </a:pPr>
            <a:fld id="{E3016FD8-08F6-4EE0-94F3-B8759B771C1A}" type="slidenum">
              <a:rPr lang="en-GB"/>
              <a:pPr>
                <a:defRPr/>
              </a:pPr>
              <a:t>‹#›</a:t>
            </a:fld>
            <a:endParaRPr lang="en-GB" dirty="0"/>
          </a:p>
        </p:txBody>
      </p:sp>
    </p:spTree>
    <p:extLst>
      <p:ext uri="{BB962C8B-B14F-4D97-AF65-F5344CB8AC3E}">
        <p14:creationId xmlns:p14="http://schemas.microsoft.com/office/powerpoint/2010/main" val="129036383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Lst>
  <p:hf hdr="0" ftr="0" dt="0"/>
  <p:txStyles>
    <p:titleStyle>
      <a:lvl1pPr algn="l" rtl="0" eaLnBrk="1" fontAlgn="base" hangingPunct="1">
        <a:lnSpc>
          <a:spcPct val="90000"/>
        </a:lnSpc>
        <a:spcBef>
          <a:spcPct val="0"/>
        </a:spcBef>
        <a:spcAft>
          <a:spcPct val="0"/>
        </a:spcAft>
        <a:defRPr sz="2995" kern="1200">
          <a:solidFill>
            <a:schemeClr val="tx2"/>
          </a:solidFill>
          <a:latin typeface="+mj-lt"/>
          <a:ea typeface="+mj-ea"/>
          <a:cs typeface="+mj-cs"/>
        </a:defRPr>
      </a:lvl1pPr>
      <a:lvl2pPr algn="l" rtl="0" eaLnBrk="1" fontAlgn="base" hangingPunct="1">
        <a:lnSpc>
          <a:spcPct val="90000"/>
        </a:lnSpc>
        <a:spcBef>
          <a:spcPct val="0"/>
        </a:spcBef>
        <a:spcAft>
          <a:spcPct val="0"/>
        </a:spcAft>
        <a:defRPr sz="2995">
          <a:solidFill>
            <a:schemeClr val="tx2"/>
          </a:solidFill>
          <a:latin typeface="Calibri Light" pitchFamily="34" charset="0"/>
        </a:defRPr>
      </a:lvl2pPr>
      <a:lvl3pPr algn="l" rtl="0" eaLnBrk="1" fontAlgn="base" hangingPunct="1">
        <a:lnSpc>
          <a:spcPct val="90000"/>
        </a:lnSpc>
        <a:spcBef>
          <a:spcPct val="0"/>
        </a:spcBef>
        <a:spcAft>
          <a:spcPct val="0"/>
        </a:spcAft>
        <a:defRPr sz="2995">
          <a:solidFill>
            <a:schemeClr val="tx2"/>
          </a:solidFill>
          <a:latin typeface="Calibri Light" pitchFamily="34" charset="0"/>
        </a:defRPr>
      </a:lvl3pPr>
      <a:lvl4pPr algn="l" rtl="0" eaLnBrk="1" fontAlgn="base" hangingPunct="1">
        <a:lnSpc>
          <a:spcPct val="90000"/>
        </a:lnSpc>
        <a:spcBef>
          <a:spcPct val="0"/>
        </a:spcBef>
        <a:spcAft>
          <a:spcPct val="0"/>
        </a:spcAft>
        <a:defRPr sz="2995">
          <a:solidFill>
            <a:schemeClr val="tx2"/>
          </a:solidFill>
          <a:latin typeface="Calibri Light" pitchFamily="34" charset="0"/>
        </a:defRPr>
      </a:lvl4pPr>
      <a:lvl5pPr algn="l" rtl="0" eaLnBrk="1" fontAlgn="base" hangingPunct="1">
        <a:lnSpc>
          <a:spcPct val="90000"/>
        </a:lnSpc>
        <a:spcBef>
          <a:spcPct val="0"/>
        </a:spcBef>
        <a:spcAft>
          <a:spcPct val="0"/>
        </a:spcAft>
        <a:defRPr sz="2995">
          <a:solidFill>
            <a:schemeClr val="tx2"/>
          </a:solidFill>
          <a:latin typeface="Calibri Light" pitchFamily="34" charset="0"/>
        </a:defRPr>
      </a:lvl5pPr>
      <a:lvl6pPr marL="311087" algn="l" rtl="0" eaLnBrk="1" fontAlgn="base" hangingPunct="1">
        <a:lnSpc>
          <a:spcPct val="90000"/>
        </a:lnSpc>
        <a:spcBef>
          <a:spcPct val="0"/>
        </a:spcBef>
        <a:spcAft>
          <a:spcPct val="0"/>
        </a:spcAft>
        <a:defRPr sz="2995">
          <a:solidFill>
            <a:schemeClr val="tx2"/>
          </a:solidFill>
          <a:latin typeface="Calibri Light" pitchFamily="34" charset="0"/>
        </a:defRPr>
      </a:lvl6pPr>
      <a:lvl7pPr marL="622174" algn="l" rtl="0" eaLnBrk="1" fontAlgn="base" hangingPunct="1">
        <a:lnSpc>
          <a:spcPct val="90000"/>
        </a:lnSpc>
        <a:spcBef>
          <a:spcPct val="0"/>
        </a:spcBef>
        <a:spcAft>
          <a:spcPct val="0"/>
        </a:spcAft>
        <a:defRPr sz="2995">
          <a:solidFill>
            <a:schemeClr val="tx2"/>
          </a:solidFill>
          <a:latin typeface="Calibri Light" pitchFamily="34" charset="0"/>
        </a:defRPr>
      </a:lvl7pPr>
      <a:lvl8pPr marL="933260" algn="l" rtl="0" eaLnBrk="1" fontAlgn="base" hangingPunct="1">
        <a:lnSpc>
          <a:spcPct val="90000"/>
        </a:lnSpc>
        <a:spcBef>
          <a:spcPct val="0"/>
        </a:spcBef>
        <a:spcAft>
          <a:spcPct val="0"/>
        </a:spcAft>
        <a:defRPr sz="2995">
          <a:solidFill>
            <a:schemeClr val="tx2"/>
          </a:solidFill>
          <a:latin typeface="Calibri Light" pitchFamily="34" charset="0"/>
        </a:defRPr>
      </a:lvl8pPr>
      <a:lvl9pPr marL="1244346" algn="l" rtl="0" eaLnBrk="1" fontAlgn="base" hangingPunct="1">
        <a:lnSpc>
          <a:spcPct val="90000"/>
        </a:lnSpc>
        <a:spcBef>
          <a:spcPct val="0"/>
        </a:spcBef>
        <a:spcAft>
          <a:spcPct val="0"/>
        </a:spcAft>
        <a:defRPr sz="2995">
          <a:solidFill>
            <a:schemeClr val="tx2"/>
          </a:solidFill>
          <a:latin typeface="Calibri Light" pitchFamily="34" charset="0"/>
        </a:defRPr>
      </a:lvl9pPr>
    </p:titleStyle>
    <p:bodyStyle>
      <a:lvl1pPr marL="155544" indent="-155544" algn="l" rtl="0" eaLnBrk="1" fontAlgn="base" hangingPunct="1">
        <a:lnSpc>
          <a:spcPct val="90000"/>
        </a:lnSpc>
        <a:spcBef>
          <a:spcPts val="680"/>
        </a:spcBef>
        <a:spcAft>
          <a:spcPct val="0"/>
        </a:spcAft>
        <a:buFont typeface="Arial" charset="0"/>
        <a:buChar char="•"/>
        <a:defRPr sz="1497" kern="1200">
          <a:solidFill>
            <a:srgbClr val="161618"/>
          </a:solidFill>
          <a:latin typeface="+mn-lt"/>
          <a:ea typeface="+mn-ea"/>
          <a:cs typeface="+mn-cs"/>
        </a:defRPr>
      </a:lvl1pPr>
      <a:lvl2pPr marL="466631" indent="-155544" algn="l" rtl="0" eaLnBrk="1" fontAlgn="base" hangingPunct="1">
        <a:lnSpc>
          <a:spcPct val="90000"/>
        </a:lnSpc>
        <a:spcBef>
          <a:spcPts val="340"/>
        </a:spcBef>
        <a:spcAft>
          <a:spcPct val="0"/>
        </a:spcAft>
        <a:buFont typeface="Calibri" pitchFamily="34" charset="0"/>
        <a:buChar char="◦"/>
        <a:defRPr kern="1200">
          <a:solidFill>
            <a:schemeClr val="tx2"/>
          </a:solidFill>
          <a:latin typeface="+mn-lt"/>
          <a:ea typeface="+mn-ea"/>
          <a:cs typeface="+mn-cs"/>
        </a:defRPr>
      </a:lvl2pPr>
      <a:lvl3pPr marL="777717" indent="-155544" algn="l" rtl="0" eaLnBrk="1" fontAlgn="base" hangingPunct="1">
        <a:lnSpc>
          <a:spcPct val="90000"/>
        </a:lnSpc>
        <a:spcBef>
          <a:spcPts val="340"/>
        </a:spcBef>
        <a:spcAft>
          <a:spcPct val="0"/>
        </a:spcAft>
        <a:buFont typeface="Arial" charset="0"/>
        <a:buChar char="•"/>
        <a:defRPr sz="1360" kern="1200">
          <a:solidFill>
            <a:schemeClr val="tx1"/>
          </a:solidFill>
          <a:latin typeface="+mn-lt"/>
          <a:ea typeface="+mn-ea"/>
          <a:cs typeface="+mn-cs"/>
        </a:defRPr>
      </a:lvl3pPr>
      <a:lvl4pPr marL="1088803"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4pPr>
      <a:lvl5pPr marL="1399890"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5pPr>
      <a:lvl6pPr marL="1710976"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6pPr>
      <a:lvl7pPr marL="2022063"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7pPr>
      <a:lvl8pPr marL="2333150"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8pPr>
      <a:lvl9pPr marL="2644237"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9pPr>
    </p:bodyStyle>
    <p:otherStyle>
      <a:defPPr>
        <a:defRPr lang="en-US"/>
      </a:defPPr>
      <a:lvl1pPr marL="0" algn="l" defTabSz="622174" rtl="0" eaLnBrk="1" latinLnBrk="0" hangingPunct="1">
        <a:defRPr sz="1226" kern="1200">
          <a:solidFill>
            <a:schemeClr val="tx1"/>
          </a:solidFill>
          <a:latin typeface="+mn-lt"/>
          <a:ea typeface="+mn-ea"/>
          <a:cs typeface="+mn-cs"/>
        </a:defRPr>
      </a:lvl1pPr>
      <a:lvl2pPr marL="311087" algn="l" defTabSz="622174" rtl="0" eaLnBrk="1" latinLnBrk="0" hangingPunct="1">
        <a:defRPr sz="1226" kern="1200">
          <a:solidFill>
            <a:schemeClr val="tx1"/>
          </a:solidFill>
          <a:latin typeface="+mn-lt"/>
          <a:ea typeface="+mn-ea"/>
          <a:cs typeface="+mn-cs"/>
        </a:defRPr>
      </a:lvl2pPr>
      <a:lvl3pPr marL="622174" algn="l" defTabSz="622174" rtl="0" eaLnBrk="1" latinLnBrk="0" hangingPunct="1">
        <a:defRPr sz="1226" kern="1200">
          <a:solidFill>
            <a:schemeClr val="tx1"/>
          </a:solidFill>
          <a:latin typeface="+mn-lt"/>
          <a:ea typeface="+mn-ea"/>
          <a:cs typeface="+mn-cs"/>
        </a:defRPr>
      </a:lvl3pPr>
      <a:lvl4pPr marL="933260" algn="l" defTabSz="622174" rtl="0" eaLnBrk="1" latinLnBrk="0" hangingPunct="1">
        <a:defRPr sz="1226" kern="1200">
          <a:solidFill>
            <a:schemeClr val="tx1"/>
          </a:solidFill>
          <a:latin typeface="+mn-lt"/>
          <a:ea typeface="+mn-ea"/>
          <a:cs typeface="+mn-cs"/>
        </a:defRPr>
      </a:lvl4pPr>
      <a:lvl5pPr marL="1244346" algn="l" defTabSz="622174" rtl="0" eaLnBrk="1" latinLnBrk="0" hangingPunct="1">
        <a:defRPr sz="1226" kern="1200">
          <a:solidFill>
            <a:schemeClr val="tx1"/>
          </a:solidFill>
          <a:latin typeface="+mn-lt"/>
          <a:ea typeface="+mn-ea"/>
          <a:cs typeface="+mn-cs"/>
        </a:defRPr>
      </a:lvl5pPr>
      <a:lvl6pPr marL="1555433" algn="l" defTabSz="622174" rtl="0" eaLnBrk="1" latinLnBrk="0" hangingPunct="1">
        <a:defRPr sz="1226" kern="1200">
          <a:solidFill>
            <a:schemeClr val="tx1"/>
          </a:solidFill>
          <a:latin typeface="+mn-lt"/>
          <a:ea typeface="+mn-ea"/>
          <a:cs typeface="+mn-cs"/>
        </a:defRPr>
      </a:lvl6pPr>
      <a:lvl7pPr marL="1866520" algn="l" defTabSz="622174" rtl="0" eaLnBrk="1" latinLnBrk="0" hangingPunct="1">
        <a:defRPr sz="1226" kern="1200">
          <a:solidFill>
            <a:schemeClr val="tx1"/>
          </a:solidFill>
          <a:latin typeface="+mn-lt"/>
          <a:ea typeface="+mn-ea"/>
          <a:cs typeface="+mn-cs"/>
        </a:defRPr>
      </a:lvl7pPr>
      <a:lvl8pPr marL="2177606" algn="l" defTabSz="622174" rtl="0" eaLnBrk="1" latinLnBrk="0" hangingPunct="1">
        <a:defRPr sz="1226" kern="1200">
          <a:solidFill>
            <a:schemeClr val="tx1"/>
          </a:solidFill>
          <a:latin typeface="+mn-lt"/>
          <a:ea typeface="+mn-ea"/>
          <a:cs typeface="+mn-cs"/>
        </a:defRPr>
      </a:lvl8pPr>
      <a:lvl9pPr marL="2488693" algn="l" defTabSz="622174" rtl="0" eaLnBrk="1" latinLnBrk="0" hangingPunct="1">
        <a:defRPr sz="122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643567119"/>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09" y="274349"/>
            <a:ext cx="7886784"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9" y="1369584"/>
            <a:ext cx="7886784"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628608" y="4767621"/>
            <a:ext cx="2056891" cy="273269"/>
          </a:xfrm>
          <a:prstGeom prst="rect">
            <a:avLst/>
          </a:prstGeom>
        </p:spPr>
        <p:txBody>
          <a:bodyPr vert="horz" lIns="91440" tIns="45720" rIns="91440" bIns="45720" rtlCol="0" anchor="ctr"/>
          <a:lstStyle>
            <a:lvl1pPr algn="l">
              <a:defRPr sz="816">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028994" y="4767621"/>
            <a:ext cx="3086014" cy="273269"/>
          </a:xfrm>
          <a:prstGeom prst="rect">
            <a:avLst/>
          </a:prstGeom>
        </p:spPr>
        <p:txBody>
          <a:bodyPr vert="horz" lIns="91440" tIns="45720" rIns="91440" bIns="45720" rtlCol="0" anchor="ctr"/>
          <a:lstStyle>
            <a:lvl1pPr algn="ctr">
              <a:defRPr sz="816">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8502" y="4767621"/>
            <a:ext cx="2056891" cy="273269"/>
          </a:xfrm>
          <a:prstGeom prst="rect">
            <a:avLst/>
          </a:prstGeom>
        </p:spPr>
        <p:txBody>
          <a:bodyPr vert="horz" lIns="91440" tIns="45720" rIns="91440" bIns="45720" rtlCol="0" anchor="ctr"/>
          <a:lstStyle>
            <a:lvl1pPr algn="r">
              <a:defRPr sz="816">
                <a:solidFill>
                  <a:schemeClr val="tx1">
                    <a:tint val="75000"/>
                  </a:schemeClr>
                </a:solidFill>
              </a:defRPr>
            </a:lvl1pPr>
          </a:lstStyle>
          <a:p>
            <a:fld id="{47CAED4D-99BD-433F-AC08-880757FDEF9B}" type="slidenum">
              <a:rPr lang="en-GB" smtClean="0"/>
              <a:t>‹#›</a:t>
            </a:fld>
            <a:endParaRPr lang="en-GB" dirty="0"/>
          </a:p>
        </p:txBody>
      </p:sp>
    </p:spTree>
    <p:extLst>
      <p:ext uri="{BB962C8B-B14F-4D97-AF65-F5344CB8AC3E}">
        <p14:creationId xmlns:p14="http://schemas.microsoft.com/office/powerpoint/2010/main" val="879208018"/>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306758" indent="-120975" algn="l" defTabSz="622158" rtl="0" eaLnBrk="1" latinLnBrk="0" hangingPunct="1">
        <a:lnSpc>
          <a:spcPct val="90000"/>
        </a:lnSpc>
        <a:spcBef>
          <a:spcPts val="340"/>
        </a:spcBef>
        <a:buFont typeface="Courier New" panose="02070309020205020404" pitchFamily="49" charset="0"/>
        <a:buChar char="o"/>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19070" y="1959101"/>
            <a:ext cx="3386223" cy="636708"/>
          </a:xfrm>
          <a:prstGeom prst="rect">
            <a:avLst/>
          </a:prstGeom>
        </p:spPr>
        <p:txBody>
          <a:bodyPr vert="horz" lIns="0" tIns="0" rIns="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5418407" y="3045866"/>
            <a:ext cx="3386223" cy="220399"/>
          </a:xfrm>
          <a:prstGeom prst="rect">
            <a:avLst/>
          </a:prstGeom>
        </p:spPr>
        <p:txBody>
          <a:bodyPr vert="horz" lIns="0" tIns="0" rIns="0" bIns="0" rtlCol="0">
            <a:noAutofit/>
          </a:bodyPr>
          <a:lstStyle/>
          <a:p>
            <a:pPr lvl="0"/>
            <a:r>
              <a:rPr lang="en-US" dirty="0"/>
              <a:t>Click to edit Master text styles</a:t>
            </a:r>
          </a:p>
        </p:txBody>
      </p:sp>
      <p:sp>
        <p:nvSpPr>
          <p:cNvPr id="5" name="Footer Placeholder 4"/>
          <p:cNvSpPr>
            <a:spLocks noGrp="1"/>
          </p:cNvSpPr>
          <p:nvPr>
            <p:ph type="ftr" sz="quarter" idx="3"/>
          </p:nvPr>
        </p:nvSpPr>
        <p:spPr>
          <a:xfrm>
            <a:off x="5417958" y="3265757"/>
            <a:ext cx="3386223" cy="416309"/>
          </a:xfrm>
          <a:prstGeom prst="rect">
            <a:avLst/>
          </a:prstGeom>
        </p:spPr>
        <p:txBody>
          <a:bodyPr vert="horz" lIns="0" tIns="0" rIns="0" bIns="0" rtlCol="0" anchor="t" anchorCtr="0"/>
          <a:lstStyle>
            <a:lvl1pPr algn="r">
              <a:lnSpc>
                <a:spcPts val="1735"/>
              </a:lnSpc>
              <a:defRPr sz="1360">
                <a:solidFill>
                  <a:schemeClr val="accent4"/>
                </a:solidFill>
              </a:defRPr>
            </a:lvl1pPr>
          </a:lstStyle>
          <a:p>
            <a:endParaRPr lang="en-GB" dirty="0"/>
          </a:p>
        </p:txBody>
      </p:sp>
      <p:sp>
        <p:nvSpPr>
          <p:cNvPr id="4" name="Date Placeholder 3"/>
          <p:cNvSpPr>
            <a:spLocks noGrp="1"/>
          </p:cNvSpPr>
          <p:nvPr>
            <p:ph type="dt" sz="half" idx="2"/>
          </p:nvPr>
        </p:nvSpPr>
        <p:spPr>
          <a:xfrm>
            <a:off x="5417958" y="2828452"/>
            <a:ext cx="3386223" cy="208155"/>
          </a:xfrm>
          <a:prstGeom prst="rect">
            <a:avLst/>
          </a:prstGeom>
        </p:spPr>
        <p:txBody>
          <a:bodyPr vert="horz" lIns="0" tIns="0" rIns="0" bIns="0" rtlCol="0" anchor="t" anchorCtr="0"/>
          <a:lstStyle>
            <a:lvl1pPr algn="r">
              <a:lnSpc>
                <a:spcPct val="100000"/>
              </a:lnSpc>
              <a:defRPr sz="1360">
                <a:solidFill>
                  <a:schemeClr val="accent4"/>
                </a:solidFill>
              </a:defRPr>
            </a:lvl1pPr>
          </a:lstStyle>
          <a:p>
            <a:endParaRPr lang="en-GB" dirty="0"/>
          </a:p>
        </p:txBody>
      </p:sp>
      <p:grpSp>
        <p:nvGrpSpPr>
          <p:cNvPr id="15" name="Group 14"/>
          <p:cNvGrpSpPr/>
          <p:nvPr/>
        </p:nvGrpSpPr>
        <p:grpSpPr>
          <a:xfrm>
            <a:off x="7178366" y="4651131"/>
            <a:ext cx="1630337" cy="317487"/>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dirty="0"/>
            </a:p>
          </p:txBody>
        </p:sp>
      </p:grpSp>
    </p:spTree>
    <p:extLst>
      <p:ext uri="{BB962C8B-B14F-4D97-AF65-F5344CB8AC3E}">
        <p14:creationId xmlns:p14="http://schemas.microsoft.com/office/powerpoint/2010/main" val="115161110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Lst>
  <p:hf hdr="0" dt="0"/>
  <p:txStyles>
    <p:titleStyle>
      <a:lvl1pPr algn="r" defTabSz="709487" rtl="0" eaLnBrk="1" latinLnBrk="0" hangingPunct="1">
        <a:lnSpc>
          <a:spcPts val="2428"/>
        </a:lnSpc>
        <a:spcBef>
          <a:spcPct val="0"/>
        </a:spcBef>
        <a:buNone/>
        <a:defRPr sz="2177" b="1" kern="1200">
          <a:solidFill>
            <a:schemeClr val="tx2"/>
          </a:solidFill>
          <a:latin typeface="+mj-lt"/>
          <a:ea typeface="+mj-ea"/>
          <a:cs typeface="+mj-cs"/>
        </a:defRPr>
      </a:lvl1pPr>
    </p:titleStyle>
    <p:bodyStyle>
      <a:lvl1pPr marL="0" indent="0" algn="r" defTabSz="709487" rtl="0" eaLnBrk="1" latinLnBrk="0" hangingPunct="1">
        <a:lnSpc>
          <a:spcPct val="100000"/>
        </a:lnSpc>
        <a:spcBef>
          <a:spcPts val="0"/>
        </a:spcBef>
        <a:spcAft>
          <a:spcPts val="0"/>
        </a:spcAft>
        <a:buClr>
          <a:schemeClr val="tx2"/>
        </a:buClr>
        <a:buFont typeface="Proxima Nova Rg"/>
        <a:buNone/>
        <a:defRPr sz="1360" kern="1200">
          <a:solidFill>
            <a:schemeClr val="accent4"/>
          </a:solidFill>
          <a:latin typeface="+mn-lt"/>
          <a:ea typeface="+mn-ea"/>
          <a:cs typeface="+mn-cs"/>
        </a:defRPr>
      </a:lvl1pPr>
      <a:lvl2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2pPr>
      <a:lvl3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3pPr>
      <a:lvl4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4pPr>
      <a:lvl5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5pPr>
      <a:lvl6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6pPr>
      <a:lvl7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7pPr>
      <a:lvl8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8pPr>
      <a:lvl9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Tree>
    <p:extLst>
      <p:ext uri="{BB962C8B-B14F-4D97-AF65-F5344CB8AC3E}">
        <p14:creationId xmlns:p14="http://schemas.microsoft.com/office/powerpoint/2010/main" val="2220597575"/>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dirty="0"/>
          </a:p>
        </p:txBody>
      </p:sp>
    </p:spTree>
    <p:extLst>
      <p:ext uri="{BB962C8B-B14F-4D97-AF65-F5344CB8AC3E}">
        <p14:creationId xmlns:p14="http://schemas.microsoft.com/office/powerpoint/2010/main" val="3096695596"/>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uknationalgrid.webex.com/uknationalgrid/j.php?MTID=mb2c672de2320eee82e79c5c7915a3cad"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nationalgrid.onbrandcloud.com/logi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51.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CF2F706-C40A-4FA7-B218-0E7CBCE0313E}"/>
              </a:ext>
            </a:extLst>
          </p:cNvPr>
          <p:cNvSpPr>
            <a:spLocks noGrp="1"/>
          </p:cNvSpPr>
          <p:nvPr>
            <p:ph type="pic" sz="quarter" idx="14"/>
          </p:nvPr>
        </p:nvSpPr>
        <p:spPr/>
      </p:sp>
      <p:sp>
        <p:nvSpPr>
          <p:cNvPr id="5" name="Text Placeholder 4">
            <a:extLst>
              <a:ext uri="{FF2B5EF4-FFF2-40B4-BE49-F238E27FC236}">
                <a16:creationId xmlns:a16="http://schemas.microsoft.com/office/drawing/2014/main" id="{2AE0AD11-7CD9-4048-8629-F792EEC82AB3}"/>
              </a:ext>
            </a:extLst>
          </p:cNvPr>
          <p:cNvSpPr>
            <a:spLocks noGrp="1"/>
          </p:cNvSpPr>
          <p:nvPr>
            <p:ph type="body" sz="quarter" idx="15"/>
          </p:nvPr>
        </p:nvSpPr>
        <p:spPr>
          <a:xfrm>
            <a:off x="323849" y="1062000"/>
            <a:ext cx="8495699" cy="3785652"/>
          </a:xfrm>
        </p:spPr>
        <p:txBody>
          <a:bodyPr/>
          <a:lstStyle/>
          <a:p>
            <a:r>
              <a:rPr lang="en-GB" dirty="0"/>
              <a:t>26 June 2020</a:t>
            </a:r>
          </a:p>
          <a:p>
            <a:pPr algn="l"/>
            <a:r>
              <a:rPr lang="en-GB" sz="1800" b="1" dirty="0"/>
              <a:t>WebEx </a:t>
            </a:r>
          </a:p>
          <a:p>
            <a:pPr algn="l"/>
            <a:endParaRPr lang="en-GB" sz="1800" b="1" dirty="0"/>
          </a:p>
          <a:p>
            <a:pPr algn="l"/>
            <a:r>
              <a:rPr lang="en-GB" b="1" dirty="0"/>
              <a:t>WebEx details</a:t>
            </a:r>
          </a:p>
          <a:p>
            <a:pPr algn="l"/>
            <a:endParaRPr lang="en-GB" b="1" dirty="0"/>
          </a:p>
          <a:p>
            <a:r>
              <a:rPr lang="en-GB" b="1" dirty="0"/>
              <a:t>Meeting link (copy into web browser): </a:t>
            </a:r>
          </a:p>
          <a:p>
            <a:r>
              <a:rPr lang="en-GB" dirty="0">
                <a:hlinkClick r:id="rId3">
                  <a:extLst>
                    <a:ext uri="{A12FA001-AC4F-418D-AE19-62706E023703}">
                      <ahyp:hlinkClr xmlns:ahyp="http://schemas.microsoft.com/office/drawing/2018/hyperlinkcolor" val="tx"/>
                    </a:ext>
                  </a:extLst>
                </a:hlinkClick>
              </a:rPr>
              <a:t>https://uknationalgrid.webex.com/uknationalgrid/j.php?MTID=mb2c672de2320eee82e79c5c7915a3cad</a:t>
            </a:r>
            <a:r>
              <a:rPr lang="en-GB" dirty="0"/>
              <a:t> </a:t>
            </a:r>
            <a:endParaRPr lang="en-GB" u="sng" dirty="0"/>
          </a:p>
          <a:p>
            <a:r>
              <a:rPr lang="en-GB" b="1" dirty="0"/>
              <a:t>Audio connection: </a:t>
            </a:r>
          </a:p>
          <a:p>
            <a:r>
              <a:rPr lang="en-GB" dirty="0"/>
              <a:t>Telephone: 020 7108 6317 </a:t>
            </a:r>
          </a:p>
          <a:p>
            <a:r>
              <a:rPr lang="en-GB" dirty="0"/>
              <a:t>Access code: 130 880 5499 </a:t>
            </a:r>
          </a:p>
          <a:p>
            <a:r>
              <a:rPr lang="en-GB" dirty="0"/>
              <a:t>Meeting Password: vtJwSPHF652</a:t>
            </a:r>
            <a:endParaRPr lang="en-GB" dirty="0">
              <a:solidFill>
                <a:srgbClr val="FF0000"/>
              </a:solidFill>
              <a:highlight>
                <a:srgbClr val="FFFF00"/>
              </a:highlight>
            </a:endParaRPr>
          </a:p>
        </p:txBody>
      </p:sp>
      <p:sp>
        <p:nvSpPr>
          <p:cNvPr id="12" name="Title 11">
            <a:extLst>
              <a:ext uri="{FF2B5EF4-FFF2-40B4-BE49-F238E27FC236}">
                <a16:creationId xmlns:a16="http://schemas.microsoft.com/office/drawing/2014/main" id="{AEE9CDCA-4322-4348-9BB0-C5C97085148C}"/>
              </a:ext>
            </a:extLst>
          </p:cNvPr>
          <p:cNvSpPr>
            <a:spLocks noGrp="1"/>
          </p:cNvSpPr>
          <p:nvPr>
            <p:ph type="title"/>
          </p:nvPr>
        </p:nvSpPr>
        <p:spPr/>
        <p:txBody>
          <a:bodyPr/>
          <a:lstStyle/>
          <a:p>
            <a:r>
              <a:rPr lang="en-GB" sz="2800" dirty="0"/>
              <a:t>CUSC Panel </a:t>
            </a:r>
          </a:p>
        </p:txBody>
      </p:sp>
      <p:sp>
        <p:nvSpPr>
          <p:cNvPr id="6" name="Rectangle 5">
            <a:extLst>
              <a:ext uri="{FF2B5EF4-FFF2-40B4-BE49-F238E27FC236}">
                <a16:creationId xmlns:a16="http://schemas.microsoft.com/office/drawing/2014/main" id="{61942073-68EA-4DDB-9CD7-91D50DE5FEA8}"/>
              </a:ext>
            </a:extLst>
          </p:cNvPr>
          <p:cNvSpPr/>
          <p:nvPr/>
        </p:nvSpPr>
        <p:spPr>
          <a:xfrm>
            <a:off x="9350411" y="2554813"/>
            <a:ext cx="1314065" cy="73546"/>
          </a:xfrm>
          <a:prstGeom prst="rect">
            <a:avLst/>
          </a:prstGeom>
          <a:solidFill>
            <a:schemeClr val="bg1">
              <a:lumMod val="95000"/>
            </a:schemeClr>
          </a:solidFill>
        </p:spPr>
        <p:txBody>
          <a:bodyPr wrap="square" lIns="0" tIns="0" rIns="0" bIns="0" rtlCol="0" anchor="ctr">
            <a:spAutoFit/>
          </a:bodyPr>
          <a:lstStyle/>
          <a:p>
            <a:pPr defTabSz="311902"/>
            <a:r>
              <a:rPr lang="en-GB" sz="478" dirty="0">
                <a:solidFill>
                  <a:srgbClr val="454545"/>
                </a:solidFill>
                <a:latin typeface="Arial" panose="020B0604020202020204"/>
                <a:cs typeface="Arial" panose="020B0604020202020204" pitchFamily="34" charset="0"/>
                <a:hlinkClick r:id="rId4"/>
              </a:rPr>
              <a:t>https://nationalgrid.onbrandcloud.com/login/</a:t>
            </a:r>
            <a:endParaRPr lang="en-GB" sz="478" dirty="0">
              <a:solidFill>
                <a:srgbClr val="454545"/>
              </a:solidFill>
              <a:latin typeface="Arial" panose="020B0604020202020204"/>
              <a:cs typeface="Arial" panose="020B0604020202020204" pitchFamily="34" charset="0"/>
            </a:endParaRPr>
          </a:p>
        </p:txBody>
      </p:sp>
    </p:spTree>
    <p:extLst>
      <p:ext uri="{BB962C8B-B14F-4D97-AF65-F5344CB8AC3E}">
        <p14:creationId xmlns:p14="http://schemas.microsoft.com/office/powerpoint/2010/main" val="3061195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Critical Friend Feedback: CMP346</a:t>
            </a:r>
          </a:p>
        </p:txBody>
      </p:sp>
      <p:graphicFrame>
        <p:nvGraphicFramePr>
          <p:cNvPr id="2" name="Table 1"/>
          <p:cNvGraphicFramePr>
            <a:graphicFrameLocks noGrp="1"/>
          </p:cNvGraphicFramePr>
          <p:nvPr>
            <p:extLst>
              <p:ext uri="{D42A27DB-BD31-4B8C-83A1-F6EECF244321}">
                <p14:modId xmlns:p14="http://schemas.microsoft.com/office/powerpoint/2010/main" val="4200136208"/>
              </p:ext>
            </p:extLst>
          </p:nvPr>
        </p:nvGraphicFramePr>
        <p:xfrm>
          <a:off x="356664" y="946798"/>
          <a:ext cx="8319792" cy="3052576"/>
        </p:xfrm>
        <a:graphic>
          <a:graphicData uri="http://schemas.openxmlformats.org/drawingml/2006/table">
            <a:tbl>
              <a:tblPr firstRow="1" bandRow="1">
                <a:tableStyleId>{5C22544A-7EE6-4342-B048-85BDC9FD1C3A}</a:tableStyleId>
              </a:tblPr>
              <a:tblGrid>
                <a:gridCol w="3927304">
                  <a:extLst>
                    <a:ext uri="{9D8B030D-6E8A-4147-A177-3AD203B41FA5}">
                      <a16:colId xmlns:a16="http://schemas.microsoft.com/office/drawing/2014/main" val="2500286265"/>
                    </a:ext>
                  </a:extLst>
                </a:gridCol>
                <a:gridCol w="4392488">
                  <a:extLst>
                    <a:ext uri="{9D8B030D-6E8A-4147-A177-3AD203B41FA5}">
                      <a16:colId xmlns:a16="http://schemas.microsoft.com/office/drawing/2014/main" val="477721536"/>
                    </a:ext>
                  </a:extLst>
                </a:gridCol>
              </a:tblGrid>
              <a:tr h="400816">
                <a:tc>
                  <a:txBody>
                    <a:bodyPr/>
                    <a:lstStyle/>
                    <a:p>
                      <a:r>
                        <a:rPr lang="en-GB" baseline="0" dirty="0"/>
                        <a:t>Code Administrator comments</a:t>
                      </a:r>
                      <a:endParaRPr lang="en-US" dirty="0"/>
                    </a:p>
                  </a:txBody>
                  <a:tcPr/>
                </a:tc>
                <a:tc>
                  <a:txBody>
                    <a:bodyPr/>
                    <a:lstStyle/>
                    <a:p>
                      <a:r>
                        <a:rPr lang="en-GB" dirty="0"/>
                        <a:t>Amendments made by the Proposer</a:t>
                      </a:r>
                      <a:endParaRPr lang="en-US" dirty="0"/>
                    </a:p>
                  </a:txBody>
                  <a:tcPr/>
                </a:tc>
                <a:extLst>
                  <a:ext uri="{0D108BD9-81ED-4DB2-BD59-A6C34878D82A}">
                    <a16:rowId xmlns:a16="http://schemas.microsoft.com/office/drawing/2014/main" val="3978333255"/>
                  </a:ext>
                </a:extLst>
              </a:tr>
              <a:tr h="372576">
                <a:tc>
                  <a:txBody>
                    <a:bodyPr/>
                    <a:lstStyle/>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Added contact details, dates and timeline</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Questioned whether or not Transmission Owners and OFTOs impacted</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Asked for clarity on when a decision on this is need to meet 1 April 2021 Implementation Date</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txBody>
                  <a:tcPr/>
                </a:tc>
                <a:tc>
                  <a:txBody>
                    <a:bodyPr/>
                    <a:lstStyle/>
                    <a:p>
                      <a:pPr marL="0" indent="0">
                        <a:buFont typeface="Arial" panose="020B0604020202020204" pitchFamily="34" charset="0"/>
                        <a:buNone/>
                      </a:pPr>
                      <a:r>
                        <a:rPr lang="en-GB" sz="1400" baseline="0" dirty="0"/>
                        <a:t>Amendments largely accepted by Proposer</a:t>
                      </a:r>
                    </a:p>
                    <a:p>
                      <a:pPr marL="0" indent="0">
                        <a:buFont typeface="Arial" panose="020B0604020202020204" pitchFamily="34" charset="0"/>
                        <a:buNone/>
                      </a:pPr>
                      <a:endParaRPr lang="en-GB" sz="1400" baseline="0" dirty="0"/>
                    </a:p>
                    <a:p>
                      <a:pPr marL="0" indent="0">
                        <a:buFont typeface="Arial" panose="020B0604020202020204" pitchFamily="34" charset="0"/>
                        <a:buNone/>
                      </a:pPr>
                      <a:r>
                        <a:rPr lang="en-GB" sz="1400" baseline="0" dirty="0"/>
                        <a:t>Clarity provided on decision date – </a:t>
                      </a:r>
                      <a:r>
                        <a:rPr lang="en-GB" sz="1400" dirty="0">
                          <a:solidFill>
                            <a:schemeClr val="dk1"/>
                          </a:solidFill>
                          <a:effectLst/>
                          <a:latin typeface="+mn-lt"/>
                          <a:ea typeface="+mn-ea"/>
                          <a:cs typeface="+mn-cs"/>
                        </a:rPr>
                        <a:t>no need for a decision to be any further in advance than however long it takes to implement the legal text within the CUSC. </a:t>
                      </a:r>
                      <a:endParaRPr lang="en-GB" sz="1400" baseline="0" dirty="0"/>
                    </a:p>
                    <a:p>
                      <a:pPr marL="0" indent="0">
                        <a:buFont typeface="Arial" panose="020B0604020202020204" pitchFamily="34" charset="0"/>
                        <a:buNone/>
                      </a:pPr>
                      <a:endParaRPr lang="en-GB" sz="1400" baseline="0" dirty="0"/>
                    </a:p>
                    <a:p>
                      <a:pPr marL="0" indent="0">
                        <a:buFont typeface="Arial" panose="020B0604020202020204" pitchFamily="34" charset="0"/>
                        <a:buNone/>
                      </a:pPr>
                      <a:r>
                        <a:rPr lang="en-GB" sz="1400" baseline="0" dirty="0"/>
                        <a:t>Made clear that that t</a:t>
                      </a:r>
                      <a:r>
                        <a:rPr lang="en-GB" sz="1400" dirty="0">
                          <a:solidFill>
                            <a:schemeClr val="dk1"/>
                          </a:solidFill>
                          <a:effectLst/>
                          <a:latin typeface="+mn-lt"/>
                          <a:ea typeface="+mn-ea"/>
                          <a:cs typeface="+mn-cs"/>
                        </a:rPr>
                        <a:t>here is no impact on the collection of Offshore Transmission Owner allowed revenue (Proposal already made clear </a:t>
                      </a:r>
                      <a:r>
                        <a:rPr lang="en-GB" sz="1400" baseline="0" dirty="0"/>
                        <a:t>t</a:t>
                      </a:r>
                      <a:r>
                        <a:rPr lang="en-GB" sz="1400" dirty="0">
                          <a:solidFill>
                            <a:schemeClr val="dk1"/>
                          </a:solidFill>
                          <a:effectLst/>
                          <a:latin typeface="+mn-lt"/>
                          <a:ea typeface="+mn-ea"/>
                          <a:cs typeface="+mn-cs"/>
                        </a:rPr>
                        <a:t>here is no impact on the collection of  Onshore Transmission Owner allowed revenue)</a:t>
                      </a:r>
                      <a:endParaRPr lang="en-GB" sz="1400" baseline="0" dirty="0"/>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083071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10" y="106822"/>
            <a:ext cx="4759967" cy="478310"/>
          </a:xfrm>
        </p:spPr>
        <p:txBody>
          <a:bodyPr/>
          <a:lstStyle/>
          <a:p>
            <a:r>
              <a:rPr lang="en-GB" dirty="0"/>
              <a:t>Overview of CMP346</a:t>
            </a:r>
          </a:p>
        </p:txBody>
      </p:sp>
      <p:sp>
        <p:nvSpPr>
          <p:cNvPr id="9" name="Rectangle 8"/>
          <p:cNvSpPr/>
          <p:nvPr/>
        </p:nvSpPr>
        <p:spPr>
          <a:xfrm>
            <a:off x="588542" y="884994"/>
            <a:ext cx="7658462" cy="715581"/>
          </a:xfrm>
          <a:prstGeom prst="rect">
            <a:avLst/>
          </a:prstGeom>
        </p:spPr>
        <p:txBody>
          <a:bodyPr wrap="square">
            <a:spAutoFit/>
          </a:bodyPr>
          <a:lstStyle/>
          <a:p>
            <a:pPr marL="257168" lvl="2" indent="-257168" defTabSz="342892">
              <a:buFont typeface="Arial" panose="020B0604020202020204" pitchFamily="34" charset="0"/>
              <a:buChar char="•"/>
            </a:pPr>
            <a:r>
              <a:rPr lang="en-US" sz="1350" dirty="0">
                <a:solidFill>
                  <a:srgbClr val="000000"/>
                </a:solidFill>
                <a:latin typeface="Calibri" panose="020F0502020204030204"/>
              </a:rPr>
              <a:t>A number of key parameters that are used to calculate tariffs require to be reset in preparation for a price control, these are described in CUSC section 14.</a:t>
            </a:r>
          </a:p>
          <a:p>
            <a:pPr marL="257168" lvl="2" indent="-257168" defTabSz="342892">
              <a:buFont typeface="Arial" panose="020B0604020202020204" pitchFamily="34" charset="0"/>
              <a:buChar char="•"/>
            </a:pPr>
            <a:r>
              <a:rPr lang="en-US" sz="1350" dirty="0">
                <a:solidFill>
                  <a:srgbClr val="000000"/>
                </a:solidFill>
                <a:latin typeface="Calibri" panose="020F0502020204030204"/>
              </a:rPr>
              <a:t>These parameters are currently being calculated in preparation for RIIO-2, to apply from 1 April 2021.</a:t>
            </a:r>
          </a:p>
        </p:txBody>
      </p:sp>
      <p:sp>
        <p:nvSpPr>
          <p:cNvPr id="10" name="Rectangle 9"/>
          <p:cNvSpPr/>
          <p:nvPr/>
        </p:nvSpPr>
        <p:spPr>
          <a:xfrm>
            <a:off x="398705" y="757240"/>
            <a:ext cx="8294445" cy="86836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2"/>
            <a:endParaRPr lang="en-GB" sz="1350" dirty="0">
              <a:solidFill>
                <a:srgbClr val="FFFFFF"/>
              </a:solidFill>
              <a:latin typeface="Calibri" panose="020F0502020204030204"/>
            </a:endParaRPr>
          </a:p>
        </p:txBody>
      </p:sp>
      <p:sp>
        <p:nvSpPr>
          <p:cNvPr id="11" name="TextBox 10"/>
          <p:cNvSpPr txBox="1"/>
          <p:nvPr/>
        </p:nvSpPr>
        <p:spPr>
          <a:xfrm>
            <a:off x="588544" y="628897"/>
            <a:ext cx="1247152" cy="286156"/>
          </a:xfrm>
          <a:prstGeom prst="rect">
            <a:avLst/>
          </a:prstGeom>
          <a:solidFill>
            <a:schemeClr val="bg1"/>
          </a:solidFill>
        </p:spPr>
        <p:txBody>
          <a:bodyPr wrap="square" rtlCol="0">
            <a:spAutoFit/>
          </a:bodyPr>
          <a:lstStyle/>
          <a:p>
            <a:pPr defTabSz="342892"/>
            <a:r>
              <a:rPr lang="en-GB" sz="1275" dirty="0">
                <a:solidFill>
                  <a:srgbClr val="ED7D31"/>
                </a:solidFill>
                <a:latin typeface="Helvetica Neue Light" panose="02000403000000020004" pitchFamily="2" charset="0"/>
                <a:ea typeface="Helvetica Neue Light" panose="02000403000000020004" pitchFamily="2" charset="0"/>
              </a:rPr>
              <a:t>Background:</a:t>
            </a:r>
          </a:p>
        </p:txBody>
      </p:sp>
      <p:sp>
        <p:nvSpPr>
          <p:cNvPr id="12" name="Rectangle 11"/>
          <p:cNvSpPr/>
          <p:nvPr/>
        </p:nvSpPr>
        <p:spPr>
          <a:xfrm>
            <a:off x="588541" y="1965250"/>
            <a:ext cx="8003009" cy="1131079"/>
          </a:xfrm>
          <a:prstGeom prst="rect">
            <a:avLst/>
          </a:prstGeom>
        </p:spPr>
        <p:txBody>
          <a:bodyPr wrap="square">
            <a:spAutoFit/>
          </a:bodyPr>
          <a:lstStyle/>
          <a:p>
            <a:pPr marL="257168" lvl="2" indent="-257168" defTabSz="342892">
              <a:buFont typeface="Arial" panose="020B0604020202020204" pitchFamily="34" charset="0"/>
              <a:buChar char="•"/>
            </a:pPr>
            <a:r>
              <a:rPr lang="en-GB" sz="1350" dirty="0">
                <a:solidFill>
                  <a:srgbClr val="000000"/>
                </a:solidFill>
                <a:latin typeface="Calibri" panose="020F0502020204030204"/>
              </a:rPr>
              <a:t>Many of the parameters described in Section 14 have values included within the text which are either currently out of date or will be once they have been updated in preparation for the forthcoming RIIO-2 price control period, to apply from April 2021.</a:t>
            </a:r>
          </a:p>
          <a:p>
            <a:pPr marL="257168" lvl="2" indent="-257168" defTabSz="342892">
              <a:buFont typeface="Arial" panose="020B0604020202020204" pitchFamily="34" charset="0"/>
              <a:buChar char="•"/>
            </a:pPr>
            <a:r>
              <a:rPr lang="en-US" sz="1350" dirty="0">
                <a:solidFill>
                  <a:srgbClr val="000000"/>
                </a:solidFill>
                <a:latin typeface="Calibri" panose="020F0502020204030204"/>
              </a:rPr>
              <a:t>The inclusion of out of date parameters within CUSC section 14 is misleading and unhelpful to Users, it may lead to confusion and the potential use of incorrect data.</a:t>
            </a:r>
            <a:endParaRPr lang="en-GB" sz="1350" dirty="0">
              <a:solidFill>
                <a:srgbClr val="000000"/>
              </a:solidFill>
              <a:highlight>
                <a:srgbClr val="FFFF00"/>
              </a:highlight>
              <a:latin typeface="Calibri" panose="020F0502020204030204"/>
              <a:cs typeface="Arial"/>
            </a:endParaRPr>
          </a:p>
        </p:txBody>
      </p:sp>
      <p:sp>
        <p:nvSpPr>
          <p:cNvPr id="13" name="Rectangle 12"/>
          <p:cNvSpPr/>
          <p:nvPr/>
        </p:nvSpPr>
        <p:spPr>
          <a:xfrm>
            <a:off x="398705" y="1838292"/>
            <a:ext cx="8294445" cy="128138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2"/>
            <a:endParaRPr lang="en-GB" sz="1350" dirty="0">
              <a:solidFill>
                <a:srgbClr val="FFFFFF"/>
              </a:solidFill>
              <a:latin typeface="Calibri" panose="020F0502020204030204"/>
            </a:endParaRPr>
          </a:p>
        </p:txBody>
      </p:sp>
      <p:sp>
        <p:nvSpPr>
          <p:cNvPr id="14" name="TextBox 13"/>
          <p:cNvSpPr txBox="1"/>
          <p:nvPr/>
        </p:nvSpPr>
        <p:spPr>
          <a:xfrm>
            <a:off x="588542" y="1728613"/>
            <a:ext cx="1175146" cy="288541"/>
          </a:xfrm>
          <a:prstGeom prst="rect">
            <a:avLst/>
          </a:prstGeom>
          <a:solidFill>
            <a:schemeClr val="bg1"/>
          </a:solidFill>
        </p:spPr>
        <p:txBody>
          <a:bodyPr wrap="square" rtlCol="0">
            <a:spAutoFit/>
          </a:bodyPr>
          <a:lstStyle/>
          <a:p>
            <a:pPr defTabSz="342892"/>
            <a:r>
              <a:rPr lang="en-GB" sz="1275" dirty="0">
                <a:solidFill>
                  <a:srgbClr val="ED7D31"/>
                </a:solidFill>
                <a:latin typeface="Helvetica Neue Light" panose="02000403000000020004" pitchFamily="2" charset="0"/>
                <a:ea typeface="Helvetica Neue Light" panose="02000403000000020004" pitchFamily="2" charset="0"/>
              </a:rPr>
              <a:t>Why Change:</a:t>
            </a:r>
          </a:p>
        </p:txBody>
      </p:sp>
      <p:sp>
        <p:nvSpPr>
          <p:cNvPr id="16" name="Rectangle 15"/>
          <p:cNvSpPr/>
          <p:nvPr/>
        </p:nvSpPr>
        <p:spPr>
          <a:xfrm>
            <a:off x="588541" y="3423868"/>
            <a:ext cx="8003009" cy="1338828"/>
          </a:xfrm>
          <a:prstGeom prst="rect">
            <a:avLst/>
          </a:prstGeom>
        </p:spPr>
        <p:txBody>
          <a:bodyPr wrap="square">
            <a:spAutoFit/>
          </a:bodyPr>
          <a:lstStyle/>
          <a:p>
            <a:pPr marL="257168" lvl="2" indent="-257168" defTabSz="342892">
              <a:buFont typeface="Arial" panose="020B0604020202020204" pitchFamily="34" charset="0"/>
              <a:buChar char="•"/>
            </a:pPr>
            <a:r>
              <a:rPr lang="en-US" sz="1350" dirty="0">
                <a:solidFill>
                  <a:srgbClr val="000000"/>
                </a:solidFill>
                <a:latin typeface="Calibri" panose="020F0502020204030204"/>
              </a:rPr>
              <a:t>To amend references to out of date charging parameters by removing the parameter values and instead referring the User to the Charging Statement (published each year on the NGESO website, containing up to date values for each parameter).</a:t>
            </a:r>
          </a:p>
          <a:p>
            <a:pPr marL="257168" lvl="2" indent="-257168" defTabSz="342892">
              <a:buFont typeface="Arial" panose="020B0604020202020204" pitchFamily="34" charset="0"/>
              <a:buChar char="•"/>
            </a:pPr>
            <a:r>
              <a:rPr lang="en-US" sz="1350" dirty="0">
                <a:solidFill>
                  <a:srgbClr val="000000"/>
                </a:solidFill>
                <a:latin typeface="Calibri" panose="020F0502020204030204"/>
              </a:rPr>
              <a:t>This will avoid the potential for incorrect, out of date, parameters inadvertently being used by customers and avoids administrative burden on industry of annual CUSC modifications to keep values up to date.</a:t>
            </a:r>
          </a:p>
          <a:p>
            <a:pPr marL="257168" lvl="2" indent="-257168" defTabSz="342892">
              <a:buFont typeface="Arial" panose="020B0604020202020204" pitchFamily="34" charset="0"/>
              <a:buChar char="•"/>
            </a:pPr>
            <a:endParaRPr lang="en-US" sz="1350" dirty="0">
              <a:solidFill>
                <a:srgbClr val="000000"/>
              </a:solidFill>
              <a:latin typeface="Calibri" panose="020F0502020204030204"/>
              <a:cs typeface="Arial"/>
            </a:endParaRPr>
          </a:p>
        </p:txBody>
      </p:sp>
      <p:sp>
        <p:nvSpPr>
          <p:cNvPr id="17" name="Rectangle 16"/>
          <p:cNvSpPr/>
          <p:nvPr/>
        </p:nvSpPr>
        <p:spPr>
          <a:xfrm>
            <a:off x="398705" y="3309137"/>
            <a:ext cx="8294445" cy="129461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2"/>
            <a:endParaRPr lang="en-GB" sz="1350" dirty="0">
              <a:solidFill>
                <a:srgbClr val="FFFFFF"/>
              </a:solidFill>
              <a:latin typeface="Calibri" panose="020F0502020204030204"/>
            </a:endParaRPr>
          </a:p>
        </p:txBody>
      </p:sp>
      <p:sp>
        <p:nvSpPr>
          <p:cNvPr id="18" name="TextBox 17"/>
          <p:cNvSpPr txBox="1"/>
          <p:nvPr/>
        </p:nvSpPr>
        <p:spPr>
          <a:xfrm>
            <a:off x="588544" y="3195762"/>
            <a:ext cx="1535184" cy="288541"/>
          </a:xfrm>
          <a:prstGeom prst="rect">
            <a:avLst/>
          </a:prstGeom>
          <a:solidFill>
            <a:schemeClr val="bg1"/>
          </a:solidFill>
        </p:spPr>
        <p:txBody>
          <a:bodyPr wrap="square" rtlCol="0">
            <a:spAutoFit/>
          </a:bodyPr>
          <a:lstStyle/>
          <a:p>
            <a:pPr defTabSz="342892"/>
            <a:r>
              <a:rPr lang="en-GB" sz="1275" dirty="0">
                <a:solidFill>
                  <a:srgbClr val="ED7D31"/>
                </a:solidFill>
                <a:latin typeface="Helvetica Neue Light" panose="02000403000000020004" pitchFamily="2" charset="0"/>
                <a:ea typeface="Helvetica Neue Light" panose="02000403000000020004" pitchFamily="2" charset="0"/>
              </a:rPr>
              <a:t>Proposed Solution:</a:t>
            </a:r>
          </a:p>
        </p:txBody>
      </p:sp>
    </p:spTree>
    <p:extLst>
      <p:ext uri="{BB962C8B-B14F-4D97-AF65-F5344CB8AC3E}">
        <p14:creationId xmlns:p14="http://schemas.microsoft.com/office/powerpoint/2010/main" val="229871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Proposer Recommended Governance Route </a:t>
            </a:r>
          </a:p>
        </p:txBody>
      </p:sp>
      <p:sp>
        <p:nvSpPr>
          <p:cNvPr id="5" name="TextBox 4"/>
          <p:cNvSpPr txBox="1"/>
          <p:nvPr/>
        </p:nvSpPr>
        <p:spPr>
          <a:xfrm>
            <a:off x="301846" y="793177"/>
            <a:ext cx="8496922" cy="492443"/>
          </a:xfrm>
          <a:prstGeom prst="rect">
            <a:avLst/>
          </a:prstGeom>
          <a:noFill/>
        </p:spPr>
        <p:txBody>
          <a:bodyPr wrap="square" lIns="0" tIns="0" rIns="0" bIns="0" rtlCol="0">
            <a:spAutoFit/>
          </a:bodyPr>
          <a:lstStyle/>
          <a:p>
            <a:pPr algn="l"/>
            <a:r>
              <a:rPr lang="en-GB" sz="1600" dirty="0"/>
              <a:t>The Proposer recommends that this modification follows the self governance route and proceed to Code Administrator Consultation.</a:t>
            </a:r>
          </a:p>
        </p:txBody>
      </p:sp>
      <p:sp>
        <p:nvSpPr>
          <p:cNvPr id="6" name="Title 3"/>
          <p:cNvSpPr txBox="1">
            <a:spLocks/>
          </p:cNvSpPr>
          <p:nvPr/>
        </p:nvSpPr>
        <p:spPr>
          <a:xfrm>
            <a:off x="288258" y="1498924"/>
            <a:ext cx="6084653"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r>
              <a:rPr lang="en-GB" kern="0" dirty="0"/>
              <a:t>Recommended Timeline </a:t>
            </a:r>
          </a:p>
        </p:txBody>
      </p:sp>
      <p:graphicFrame>
        <p:nvGraphicFramePr>
          <p:cNvPr id="2" name="Table 1"/>
          <p:cNvGraphicFramePr>
            <a:graphicFrameLocks noGrp="1"/>
          </p:cNvGraphicFramePr>
          <p:nvPr>
            <p:extLst>
              <p:ext uri="{D42A27DB-BD31-4B8C-83A1-F6EECF244321}">
                <p14:modId xmlns:p14="http://schemas.microsoft.com/office/powerpoint/2010/main" val="2573461236"/>
              </p:ext>
            </p:extLst>
          </p:nvPr>
        </p:nvGraphicFramePr>
        <p:xfrm>
          <a:off x="301846" y="1770101"/>
          <a:ext cx="7150474" cy="3158019"/>
        </p:xfrm>
        <a:graphic>
          <a:graphicData uri="http://schemas.openxmlformats.org/drawingml/2006/table">
            <a:tbl>
              <a:tblPr firstRow="1" firstCol="1" bandRow="1">
                <a:tableStyleId>{5C22544A-7EE6-4342-B048-85BDC9FD1C3A}</a:tableStyleId>
              </a:tblPr>
              <a:tblGrid>
                <a:gridCol w="5234187">
                  <a:extLst>
                    <a:ext uri="{9D8B030D-6E8A-4147-A177-3AD203B41FA5}">
                      <a16:colId xmlns:a16="http://schemas.microsoft.com/office/drawing/2014/main" val="2163457819"/>
                    </a:ext>
                  </a:extLst>
                </a:gridCol>
                <a:gridCol w="1916287">
                  <a:extLst>
                    <a:ext uri="{9D8B030D-6E8A-4147-A177-3AD203B41FA5}">
                      <a16:colId xmlns:a16="http://schemas.microsoft.com/office/drawing/2014/main" val="2161921969"/>
                    </a:ext>
                  </a:extLst>
                </a:gridCol>
              </a:tblGrid>
              <a:tr h="558193">
                <a:tc>
                  <a:txBody>
                    <a:bodyPr/>
                    <a:lstStyle/>
                    <a:p>
                      <a:pPr algn="l">
                        <a:lnSpc>
                          <a:spcPts val="1500"/>
                        </a:lnSpc>
                        <a:spcBef>
                          <a:spcPts val="200"/>
                        </a:spcBef>
                        <a:spcAft>
                          <a:spcPts val="200"/>
                        </a:spcAft>
                        <a:tabLst>
                          <a:tab pos="108585" algn="l"/>
                        </a:tabLst>
                      </a:pPr>
                      <a:r>
                        <a:rPr lang="en-GB" sz="1200" dirty="0">
                          <a:effectLst/>
                        </a:rPr>
                        <a:t>Code Administrator Consultation</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b="0" dirty="0">
                          <a:solidFill>
                            <a:schemeClr val="tx1"/>
                          </a:solidFill>
                          <a:effectLst/>
                        </a:rPr>
                        <a:t>13 July 2020 to 4 August 2020</a:t>
                      </a:r>
                      <a:endParaRPr lang="en-US"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049730504"/>
                  </a:ext>
                </a:extLst>
              </a:tr>
              <a:tr h="577739">
                <a:tc>
                  <a:txBody>
                    <a:bodyPr/>
                    <a:lstStyle/>
                    <a:p>
                      <a:pPr algn="l">
                        <a:lnSpc>
                          <a:spcPts val="1500"/>
                        </a:lnSpc>
                        <a:spcBef>
                          <a:spcPts val="200"/>
                        </a:spcBef>
                        <a:spcAft>
                          <a:spcPts val="200"/>
                        </a:spcAft>
                        <a:tabLst>
                          <a:tab pos="108585" algn="l"/>
                        </a:tabLst>
                      </a:pPr>
                      <a:r>
                        <a:rPr lang="en-GB" sz="1200" dirty="0">
                          <a:effectLst/>
                        </a:rPr>
                        <a:t>Draft Final Modification Report issued to Panel</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20 August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658222954"/>
                  </a:ext>
                </a:extLst>
              </a:tr>
              <a:tr h="577739">
                <a:tc>
                  <a:txBody>
                    <a:bodyPr/>
                    <a:lstStyle/>
                    <a:p>
                      <a:pPr algn="l">
                        <a:lnSpc>
                          <a:spcPts val="1500"/>
                        </a:lnSpc>
                        <a:spcBef>
                          <a:spcPts val="200"/>
                        </a:spcBef>
                        <a:spcAft>
                          <a:spcPts val="200"/>
                        </a:spcAft>
                        <a:tabLst>
                          <a:tab pos="108585" algn="l"/>
                        </a:tabLst>
                      </a:pPr>
                      <a:r>
                        <a:rPr lang="en-GB" sz="1200" dirty="0">
                          <a:effectLst/>
                        </a:rPr>
                        <a:t>Draft Final Modification Report presented to Panel</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28 August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146785280"/>
                  </a:ext>
                </a:extLst>
              </a:tr>
              <a:tr h="577739">
                <a:tc>
                  <a:txBody>
                    <a:bodyPr/>
                    <a:lstStyle/>
                    <a:p>
                      <a:pPr algn="l">
                        <a:lnSpc>
                          <a:spcPts val="1500"/>
                        </a:lnSpc>
                        <a:spcBef>
                          <a:spcPts val="200"/>
                        </a:spcBef>
                        <a:spcAft>
                          <a:spcPts val="200"/>
                        </a:spcAft>
                        <a:tabLst>
                          <a:tab pos="108585"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Final Modification Report issued to Panel to check votes have been recorded correctly (5 Working Days)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 September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161687291"/>
                  </a:ext>
                </a:extLst>
              </a:tr>
              <a:tr h="577739">
                <a:tc>
                  <a:txBody>
                    <a:bodyPr/>
                    <a:lstStyle/>
                    <a:p>
                      <a:pPr algn="l">
                        <a:lnSpc>
                          <a:spcPts val="1500"/>
                        </a:lnSpc>
                        <a:spcBef>
                          <a:spcPts val="200"/>
                        </a:spcBef>
                        <a:spcAft>
                          <a:spcPts val="200"/>
                        </a:spcAft>
                        <a:tabLst>
                          <a:tab pos="108585" algn="l"/>
                        </a:tabLst>
                      </a:pPr>
                      <a:r>
                        <a:rPr lang="en-GB" sz="1200" b="1" dirty="0">
                          <a:solidFill>
                            <a:schemeClr val="lt1"/>
                          </a:solidFill>
                          <a:effectLst/>
                          <a:latin typeface="+mn-lt"/>
                          <a:ea typeface="+mn-ea"/>
                          <a:cs typeface="+mn-cs"/>
                        </a:rPr>
                        <a:t>Appeals Window (15 working days)</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10 September 2020 to 1 October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160849438"/>
                  </a:ext>
                </a:extLst>
              </a:tr>
              <a:tr h="288870">
                <a:tc>
                  <a:txBody>
                    <a:bodyPr/>
                    <a:lstStyle/>
                    <a:p>
                      <a:pPr algn="l">
                        <a:lnSpc>
                          <a:spcPts val="1500"/>
                        </a:lnSpc>
                        <a:spcBef>
                          <a:spcPts val="200"/>
                        </a:spcBef>
                        <a:spcAft>
                          <a:spcPts val="200"/>
                        </a:spcAft>
                        <a:tabLst>
                          <a:tab pos="108585" algn="l"/>
                        </a:tabLst>
                      </a:pPr>
                      <a:r>
                        <a:rPr lang="en-GB" sz="1200" dirty="0">
                          <a:effectLst/>
                        </a:rPr>
                        <a:t>Decision implemented in CUSC</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1 April 2021</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200751642"/>
                  </a:ext>
                </a:extLst>
              </a:tr>
            </a:tbl>
          </a:graphicData>
        </a:graphic>
      </p:graphicFrame>
    </p:spTree>
    <p:extLst>
      <p:ext uri="{BB962C8B-B14F-4D97-AF65-F5344CB8AC3E}">
        <p14:creationId xmlns:p14="http://schemas.microsoft.com/office/powerpoint/2010/main" val="2091832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288264" y="267494"/>
            <a:ext cx="8496922"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Panel Decision</a:t>
            </a:r>
          </a:p>
        </p:txBody>
      </p:sp>
      <p:sp>
        <p:nvSpPr>
          <p:cNvPr id="3" name="TextBox 2"/>
          <p:cNvSpPr txBox="1"/>
          <p:nvPr/>
        </p:nvSpPr>
        <p:spPr>
          <a:xfrm>
            <a:off x="215451" y="915566"/>
            <a:ext cx="8642547" cy="1677382"/>
          </a:xfrm>
          <a:prstGeom prst="rect">
            <a:avLst/>
          </a:prstGeom>
          <a:noFill/>
        </p:spPr>
        <p:txBody>
          <a:bodyPr wrap="square" lIns="0" tIns="0" rIns="0" bIns="0" rtlCol="0">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Does the Panel agree that:</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is a </a:t>
            </a:r>
            <a:r>
              <a:rPr lang="en-GB" sz="1600" dirty="0">
                <a:solidFill>
                  <a:srgbClr val="454545"/>
                </a:solidFill>
                <a:latin typeface="Arial" panose="020B0604020202020204"/>
              </a:rPr>
              <a:t>self</a:t>
            </a: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 governance modification; and</a:t>
            </a: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modification should proceed to Code Administrator Consultation</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617783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580112" y="195486"/>
            <a:ext cx="3455439" cy="245173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r>
              <a:rPr lang="en-GB" kern="0" dirty="0">
                <a:solidFill>
                  <a:srgbClr val="F26522"/>
                </a:solidFill>
                <a:latin typeface="Arial" panose="020B0604020202020204"/>
              </a:rPr>
              <a:t>CMP347 - </a:t>
            </a:r>
            <a:r>
              <a:rPr lang="en-GB" dirty="0"/>
              <a:t>Offshore Local TNUoS Tariff Clarifications</a:t>
            </a:r>
          </a:p>
          <a:p>
            <a:r>
              <a:rPr lang="en-GB" dirty="0"/>
              <a:t> </a:t>
            </a:r>
            <a:r>
              <a:rPr lang="en-US" dirty="0"/>
              <a:t> </a:t>
            </a:r>
            <a:r>
              <a:rPr lang="en-GB" dirty="0"/>
              <a:t>  </a:t>
            </a:r>
            <a:endParaRPr lang="en-US" dirty="0"/>
          </a:p>
          <a:p>
            <a:pPr lvl="0" algn="just" defTabSz="914400"/>
            <a:endParaRPr lang="en-GB" kern="0" dirty="0">
              <a:solidFill>
                <a:srgbClr val="F26522"/>
              </a:solidFill>
              <a:latin typeface="Arial" panose="020B0604020202020204"/>
            </a:endParaRPr>
          </a:p>
          <a:p>
            <a:pPr marL="0" marR="0" lvl="0" indent="0" algn="just"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endParaRPr>
          </a:p>
          <a:p>
            <a:pPr marL="0" marR="0" lvl="0" indent="0" algn="r" defTabSz="914400" rtl="0" eaLnBrk="1" fontAlgn="auto" latinLnBrk="0" hangingPunct="1">
              <a:lnSpc>
                <a:spcPct val="80000"/>
              </a:lnSpc>
              <a:spcBef>
                <a:spcPts val="0"/>
              </a:spcBef>
              <a:spcAft>
                <a:spcPts val="0"/>
              </a:spcAft>
              <a:buClrTx/>
              <a:buSzTx/>
              <a:buFontTx/>
              <a:buNone/>
              <a:tabLst/>
              <a:defRPr/>
            </a:pPr>
            <a:b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0" i="0" u="none" strike="noStrike" kern="0" cap="none" spc="0" normalizeH="0" baseline="0" noProof="0" dirty="0">
              <a:ln>
                <a:noFill/>
              </a:ln>
              <a:solidFill>
                <a:srgbClr val="454545"/>
              </a:solidFill>
              <a:effectLst/>
              <a:uLnTx/>
              <a:uFillTx/>
              <a:latin typeface="Arial" panose="020B0604020202020204"/>
              <a:ea typeface="+mj-ea"/>
              <a:cs typeface="+mj-cs"/>
            </a:endParaRPr>
          </a:p>
        </p:txBody>
      </p:sp>
    </p:spTree>
    <p:extLst>
      <p:ext uri="{BB962C8B-B14F-4D97-AF65-F5344CB8AC3E}">
        <p14:creationId xmlns:p14="http://schemas.microsoft.com/office/powerpoint/2010/main" val="339196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Critical Friend Feedback: CMP347</a:t>
            </a:r>
          </a:p>
        </p:txBody>
      </p:sp>
      <p:graphicFrame>
        <p:nvGraphicFramePr>
          <p:cNvPr id="2" name="Table 1"/>
          <p:cNvGraphicFramePr>
            <a:graphicFrameLocks noGrp="1"/>
          </p:cNvGraphicFramePr>
          <p:nvPr>
            <p:extLst>
              <p:ext uri="{D42A27DB-BD31-4B8C-83A1-F6EECF244321}">
                <p14:modId xmlns:p14="http://schemas.microsoft.com/office/powerpoint/2010/main" val="693792249"/>
              </p:ext>
            </p:extLst>
          </p:nvPr>
        </p:nvGraphicFramePr>
        <p:xfrm>
          <a:off x="356664" y="946798"/>
          <a:ext cx="8463808" cy="3497160"/>
        </p:xfrm>
        <a:graphic>
          <a:graphicData uri="http://schemas.openxmlformats.org/drawingml/2006/table">
            <a:tbl>
              <a:tblPr firstRow="1" bandRow="1">
                <a:tableStyleId>{5C22544A-7EE6-4342-B048-85BDC9FD1C3A}</a:tableStyleId>
              </a:tblPr>
              <a:tblGrid>
                <a:gridCol w="3995286">
                  <a:extLst>
                    <a:ext uri="{9D8B030D-6E8A-4147-A177-3AD203B41FA5}">
                      <a16:colId xmlns:a16="http://schemas.microsoft.com/office/drawing/2014/main" val="2500286265"/>
                    </a:ext>
                  </a:extLst>
                </a:gridCol>
                <a:gridCol w="4468522">
                  <a:extLst>
                    <a:ext uri="{9D8B030D-6E8A-4147-A177-3AD203B41FA5}">
                      <a16:colId xmlns:a16="http://schemas.microsoft.com/office/drawing/2014/main" val="477721536"/>
                    </a:ext>
                  </a:extLst>
                </a:gridCol>
              </a:tblGrid>
              <a:tr h="402874">
                <a:tc>
                  <a:txBody>
                    <a:bodyPr/>
                    <a:lstStyle/>
                    <a:p>
                      <a:r>
                        <a:rPr lang="en-GB" baseline="0" dirty="0"/>
                        <a:t>Code Administrator comments</a:t>
                      </a:r>
                      <a:endParaRPr lang="en-US" dirty="0"/>
                    </a:p>
                  </a:txBody>
                  <a:tcPr/>
                </a:tc>
                <a:tc>
                  <a:txBody>
                    <a:bodyPr/>
                    <a:lstStyle/>
                    <a:p>
                      <a:r>
                        <a:rPr lang="en-GB" dirty="0"/>
                        <a:t>Amendments made by the Proposer</a:t>
                      </a:r>
                      <a:endParaRPr lang="en-US" dirty="0"/>
                    </a:p>
                  </a:txBody>
                  <a:tcPr/>
                </a:tc>
                <a:extLst>
                  <a:ext uri="{0D108BD9-81ED-4DB2-BD59-A6C34878D82A}">
                    <a16:rowId xmlns:a16="http://schemas.microsoft.com/office/drawing/2014/main" val="3978333255"/>
                  </a:ext>
                </a:extLst>
              </a:tr>
              <a:tr h="3094286">
                <a:tc>
                  <a:txBody>
                    <a:bodyPr/>
                    <a:lstStyle/>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Added contact details, dates and timeline</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Defined acronyms throughout the proposal form</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Questioned whether or not OFTOs and/or Embedded Generators are impacted</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Asked for clarity on when a decision on this is need to meet 1 April 2021 Implementation Date</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Suggested shortening the “Solution” section or “Why Change” section to avoid repetition</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txBody>
                  <a:tcPr/>
                </a:tc>
                <a:tc>
                  <a:txBody>
                    <a:bodyPr/>
                    <a:lstStyle/>
                    <a:p>
                      <a:pPr marL="0" indent="0">
                        <a:buFont typeface="Arial" panose="020B0604020202020204" pitchFamily="34" charset="0"/>
                        <a:buNone/>
                      </a:pPr>
                      <a:r>
                        <a:rPr lang="en-GB" sz="1400" baseline="0" dirty="0"/>
                        <a:t>Amendments largely accepted by Proposer</a:t>
                      </a:r>
                    </a:p>
                    <a:p>
                      <a:pPr marL="0" indent="0">
                        <a:buFont typeface="Arial" panose="020B0604020202020204" pitchFamily="34" charset="0"/>
                        <a:buNone/>
                      </a:pPr>
                      <a:endParaRPr lang="en-GB" sz="1400" baseline="0" dirty="0"/>
                    </a:p>
                    <a:p>
                      <a:pPr marL="0" indent="0">
                        <a:buFont typeface="Arial" panose="020B0604020202020204" pitchFamily="34" charset="0"/>
                        <a:buNone/>
                      </a:pPr>
                      <a:r>
                        <a:rPr lang="en-GB" sz="1400" baseline="0" dirty="0"/>
                        <a:t>Clarity provided on decision date – </a:t>
                      </a:r>
                      <a:r>
                        <a:rPr lang="en-GB" sz="1400" dirty="0">
                          <a:solidFill>
                            <a:schemeClr val="dk1"/>
                          </a:solidFill>
                          <a:effectLst/>
                          <a:latin typeface="+mn-lt"/>
                          <a:ea typeface="+mn-ea"/>
                          <a:cs typeface="+mn-cs"/>
                        </a:rPr>
                        <a:t>no need for a decision to be any further in advance than however long it takes to implement the legal text within the CUSC. </a:t>
                      </a:r>
                      <a:endParaRPr lang="en-GB" sz="1400" baseline="0" dirty="0"/>
                    </a:p>
                    <a:p>
                      <a:pPr marL="0" indent="0">
                        <a:buFont typeface="Arial" panose="020B0604020202020204" pitchFamily="34" charset="0"/>
                        <a:buNone/>
                      </a:pPr>
                      <a:endParaRPr lang="en-GB" sz="1400" baseline="0" dirty="0"/>
                    </a:p>
                    <a:p>
                      <a:pPr marL="0" indent="0">
                        <a:buFont typeface="Arial" panose="020B0604020202020204" pitchFamily="34" charset="0"/>
                        <a:buNone/>
                      </a:pPr>
                      <a:r>
                        <a:rPr lang="en-GB" sz="1400" baseline="0" dirty="0"/>
                        <a:t>Noted that </a:t>
                      </a:r>
                      <a:r>
                        <a:rPr lang="en-GB" sz="1400" dirty="0">
                          <a:solidFill>
                            <a:schemeClr val="dk1"/>
                          </a:solidFill>
                          <a:effectLst/>
                          <a:latin typeface="+mn-lt"/>
                          <a:ea typeface="+mn-ea"/>
                          <a:cs typeface="+mn-cs"/>
                        </a:rPr>
                        <a:t>only clarifying the current practice rather than introducing anything new - c</a:t>
                      </a:r>
                      <a:r>
                        <a:rPr lang="en-GB" sz="1400" baseline="0" dirty="0"/>
                        <a:t>larified that OFTOs are not impacted and did not see the need to specifically identify Embedded Generators (as clarifying current practice)</a:t>
                      </a:r>
                    </a:p>
                    <a:p>
                      <a:pPr marL="0" indent="0">
                        <a:buFont typeface="Arial" panose="020B0604020202020204" pitchFamily="34" charset="0"/>
                        <a:buNone/>
                      </a:pPr>
                      <a:endParaRPr lang="en-GB" sz="1400" baseline="0" dirty="0"/>
                    </a:p>
                    <a:p>
                      <a:pPr marL="0" indent="0">
                        <a:buFont typeface="Arial" panose="020B0604020202020204" pitchFamily="34" charset="0"/>
                        <a:buNone/>
                      </a:pPr>
                      <a:r>
                        <a:rPr lang="en-GB" sz="1400" baseline="0" dirty="0"/>
                        <a:t>Reduced the length of the “Why Change” section</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750550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10" y="106822"/>
            <a:ext cx="4759967" cy="478310"/>
          </a:xfrm>
        </p:spPr>
        <p:txBody>
          <a:bodyPr/>
          <a:lstStyle/>
          <a:p>
            <a:r>
              <a:rPr lang="en-GB" dirty="0"/>
              <a:t>Overview of CMP347</a:t>
            </a:r>
          </a:p>
        </p:txBody>
      </p:sp>
      <p:sp>
        <p:nvSpPr>
          <p:cNvPr id="9" name="Rectangle 8"/>
          <p:cNvSpPr/>
          <p:nvPr/>
        </p:nvSpPr>
        <p:spPr>
          <a:xfrm>
            <a:off x="588542" y="831410"/>
            <a:ext cx="7658462" cy="923330"/>
          </a:xfrm>
          <a:prstGeom prst="rect">
            <a:avLst/>
          </a:prstGeom>
        </p:spPr>
        <p:txBody>
          <a:bodyPr wrap="square">
            <a:spAutoFit/>
          </a:bodyPr>
          <a:lstStyle/>
          <a:p>
            <a:pPr marL="257168" lvl="2" indent="-257168" defTabSz="342892">
              <a:buFont typeface="Arial" panose="020B0604020202020204" pitchFamily="34" charset="0"/>
              <a:buChar char="•"/>
            </a:pPr>
            <a:r>
              <a:rPr lang="en-US" sz="1350" dirty="0">
                <a:solidFill>
                  <a:srgbClr val="000000"/>
                </a:solidFill>
                <a:latin typeface="Calibri" panose="020F0502020204030204"/>
              </a:rPr>
              <a:t>There are 3 Offshore Local Tariffs described in CUSC section 14 (Local Circuit, Local Substation &amp; ETUoS), each are calculated based a proportion of the OFTO’s revenue using capital costs of the assets.</a:t>
            </a:r>
          </a:p>
          <a:p>
            <a:pPr marL="257168" lvl="2" indent="-257168" defTabSz="342892">
              <a:buFont typeface="Arial" panose="020B0604020202020204" pitchFamily="34" charset="0"/>
              <a:buChar char="•"/>
            </a:pPr>
            <a:r>
              <a:rPr lang="en-US" sz="1350" dirty="0">
                <a:solidFill>
                  <a:srgbClr val="000000"/>
                </a:solidFill>
                <a:latin typeface="Calibri" panose="020F0502020204030204"/>
              </a:rPr>
              <a:t>Tariffs are set once within a price control and subsequently inflated in line with the associated OFTO’s revenue for each subsequent year.</a:t>
            </a:r>
          </a:p>
        </p:txBody>
      </p:sp>
      <p:sp>
        <p:nvSpPr>
          <p:cNvPr id="10" name="Rectangle 9"/>
          <p:cNvSpPr/>
          <p:nvPr/>
        </p:nvSpPr>
        <p:spPr>
          <a:xfrm>
            <a:off x="398705" y="757239"/>
            <a:ext cx="8294445" cy="9595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2"/>
            <a:endParaRPr lang="en-GB" sz="1350" dirty="0">
              <a:solidFill>
                <a:srgbClr val="FFFFFF"/>
              </a:solidFill>
              <a:latin typeface="Calibri" panose="020F0502020204030204"/>
            </a:endParaRPr>
          </a:p>
        </p:txBody>
      </p:sp>
      <p:sp>
        <p:nvSpPr>
          <p:cNvPr id="11" name="TextBox 10"/>
          <p:cNvSpPr txBox="1"/>
          <p:nvPr/>
        </p:nvSpPr>
        <p:spPr>
          <a:xfrm>
            <a:off x="588544" y="628896"/>
            <a:ext cx="1103136" cy="288541"/>
          </a:xfrm>
          <a:prstGeom prst="rect">
            <a:avLst/>
          </a:prstGeom>
          <a:solidFill>
            <a:schemeClr val="bg1"/>
          </a:solidFill>
        </p:spPr>
        <p:txBody>
          <a:bodyPr wrap="square" rtlCol="0">
            <a:spAutoFit/>
          </a:bodyPr>
          <a:lstStyle/>
          <a:p>
            <a:pPr defTabSz="342892"/>
            <a:r>
              <a:rPr lang="en-GB" sz="1275" dirty="0">
                <a:solidFill>
                  <a:srgbClr val="ED7D31"/>
                </a:solidFill>
                <a:latin typeface="Helvetica Neue Light" panose="02000403000000020004" pitchFamily="2" charset="0"/>
                <a:ea typeface="Helvetica Neue Light" panose="02000403000000020004" pitchFamily="2" charset="0"/>
              </a:rPr>
              <a:t>Background:</a:t>
            </a:r>
          </a:p>
        </p:txBody>
      </p:sp>
      <p:sp>
        <p:nvSpPr>
          <p:cNvPr id="12" name="Rectangle 11"/>
          <p:cNvSpPr/>
          <p:nvPr/>
        </p:nvSpPr>
        <p:spPr>
          <a:xfrm>
            <a:off x="588541" y="1999829"/>
            <a:ext cx="8003009" cy="1131079"/>
          </a:xfrm>
          <a:prstGeom prst="rect">
            <a:avLst/>
          </a:prstGeom>
        </p:spPr>
        <p:txBody>
          <a:bodyPr wrap="square">
            <a:spAutoFit/>
          </a:bodyPr>
          <a:lstStyle/>
          <a:p>
            <a:pPr marL="257168" lvl="2" indent="-257168" defTabSz="342892">
              <a:buFont typeface="Arial" panose="020B0604020202020204" pitchFamily="34" charset="0"/>
              <a:buChar char="•"/>
            </a:pPr>
            <a:r>
              <a:rPr lang="en-US" sz="1350" dirty="0">
                <a:solidFill>
                  <a:srgbClr val="000000"/>
                </a:solidFill>
                <a:latin typeface="Calibri" panose="020F0502020204030204"/>
              </a:rPr>
              <a:t>The “ETUoS” section provides for two independent charges that are both named “ETUoS”, it has become clear that this is confusing for customers.</a:t>
            </a:r>
          </a:p>
          <a:p>
            <a:pPr marL="257168" lvl="2" indent="-257168" defTabSz="342892">
              <a:buFont typeface="Arial" panose="020B0604020202020204" pitchFamily="34" charset="0"/>
              <a:buChar char="•"/>
            </a:pPr>
            <a:r>
              <a:rPr lang="en-US" sz="1350" dirty="0">
                <a:solidFill>
                  <a:srgbClr val="000000"/>
                </a:solidFill>
                <a:latin typeface="Calibri" panose="020F0502020204030204"/>
              </a:rPr>
              <a:t>The description of the ETUoS Tariff is ambiguous and should be clarified to avoid confusion and misinterpretation.</a:t>
            </a:r>
          </a:p>
          <a:p>
            <a:pPr marL="257168" lvl="2" indent="-257168" defTabSz="342892">
              <a:buFont typeface="Arial" panose="020B0604020202020204" pitchFamily="34" charset="0"/>
              <a:buChar char="•"/>
            </a:pPr>
            <a:r>
              <a:rPr lang="en-US" sz="1350" dirty="0">
                <a:solidFill>
                  <a:srgbClr val="000000"/>
                </a:solidFill>
                <a:latin typeface="Calibri" panose="020F0502020204030204"/>
              </a:rPr>
              <a:t>The OFTO Specific Expansion Factors section has out of date and misleading references.</a:t>
            </a:r>
          </a:p>
        </p:txBody>
      </p:sp>
      <p:sp>
        <p:nvSpPr>
          <p:cNvPr id="13" name="Rectangle 12"/>
          <p:cNvSpPr/>
          <p:nvPr/>
        </p:nvSpPr>
        <p:spPr>
          <a:xfrm>
            <a:off x="398705" y="1872871"/>
            <a:ext cx="8294445" cy="128138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2"/>
            <a:endParaRPr lang="en-GB" sz="1350" dirty="0">
              <a:solidFill>
                <a:srgbClr val="FFFFFF"/>
              </a:solidFill>
              <a:latin typeface="Calibri" panose="020F0502020204030204"/>
            </a:endParaRPr>
          </a:p>
        </p:txBody>
      </p:sp>
      <p:sp>
        <p:nvSpPr>
          <p:cNvPr id="14" name="TextBox 13"/>
          <p:cNvSpPr txBox="1"/>
          <p:nvPr/>
        </p:nvSpPr>
        <p:spPr>
          <a:xfrm>
            <a:off x="588542" y="1763192"/>
            <a:ext cx="1247154" cy="288541"/>
          </a:xfrm>
          <a:prstGeom prst="rect">
            <a:avLst/>
          </a:prstGeom>
          <a:solidFill>
            <a:schemeClr val="bg1"/>
          </a:solidFill>
        </p:spPr>
        <p:txBody>
          <a:bodyPr wrap="square" rtlCol="0">
            <a:spAutoFit/>
          </a:bodyPr>
          <a:lstStyle/>
          <a:p>
            <a:pPr defTabSz="342892"/>
            <a:r>
              <a:rPr lang="en-GB" sz="1275" dirty="0">
                <a:solidFill>
                  <a:srgbClr val="ED7D31"/>
                </a:solidFill>
                <a:latin typeface="Helvetica Neue Light" panose="02000403000000020004" pitchFamily="2" charset="0"/>
                <a:ea typeface="Helvetica Neue Light" panose="02000403000000020004" pitchFamily="2" charset="0"/>
              </a:rPr>
              <a:t>Why Change:</a:t>
            </a:r>
          </a:p>
        </p:txBody>
      </p:sp>
      <p:sp>
        <p:nvSpPr>
          <p:cNvPr id="16" name="Rectangle 15"/>
          <p:cNvSpPr/>
          <p:nvPr/>
        </p:nvSpPr>
        <p:spPr>
          <a:xfrm>
            <a:off x="588541" y="3458446"/>
            <a:ext cx="8003009" cy="1131079"/>
          </a:xfrm>
          <a:prstGeom prst="rect">
            <a:avLst/>
          </a:prstGeom>
        </p:spPr>
        <p:txBody>
          <a:bodyPr wrap="square">
            <a:spAutoFit/>
          </a:bodyPr>
          <a:lstStyle/>
          <a:p>
            <a:pPr marL="257168" lvl="2" indent="-257168" defTabSz="342892">
              <a:buFont typeface="Arial" panose="020B0604020202020204" pitchFamily="34" charset="0"/>
              <a:buChar char="•"/>
            </a:pPr>
            <a:r>
              <a:rPr lang="en-US" sz="1350" dirty="0">
                <a:solidFill>
                  <a:srgbClr val="000000"/>
                </a:solidFill>
                <a:latin typeface="Calibri" panose="020F0502020204030204"/>
                <a:cs typeface="Arial"/>
              </a:rPr>
              <a:t>To rename the ETUoS charges to ensure it is clear what each refers to and to include clarifications regarding the calculation and treatment of the ETUoS Tariff.</a:t>
            </a:r>
          </a:p>
          <a:p>
            <a:pPr marL="257168" lvl="2" indent="-257168" defTabSz="342892">
              <a:buFont typeface="Arial" panose="020B0604020202020204" pitchFamily="34" charset="0"/>
              <a:buChar char="•"/>
            </a:pPr>
            <a:r>
              <a:rPr lang="en-GB" sz="1350" dirty="0">
                <a:solidFill>
                  <a:srgbClr val="000000"/>
                </a:solidFill>
                <a:latin typeface="Calibri" panose="020F0502020204030204"/>
              </a:rPr>
              <a:t>The Expansion Constant and OFTO Specific Expansion Factors sections should be amended to remove and replace out of date references.</a:t>
            </a:r>
          </a:p>
          <a:p>
            <a:pPr marL="257168" lvl="2" indent="-257168" defTabSz="342892">
              <a:buFont typeface="Arial" panose="020B0604020202020204" pitchFamily="34" charset="0"/>
              <a:buChar char="•"/>
            </a:pPr>
            <a:r>
              <a:rPr lang="en-GB" sz="1350" dirty="0">
                <a:solidFill>
                  <a:srgbClr val="000000"/>
                </a:solidFill>
                <a:latin typeface="Calibri" panose="020F0502020204030204"/>
              </a:rPr>
              <a:t>This will avoid confusion and improve the clarity and understanding of our charges.</a:t>
            </a:r>
            <a:endParaRPr lang="en-US" sz="1350" dirty="0">
              <a:solidFill>
                <a:srgbClr val="000000"/>
              </a:solidFill>
              <a:latin typeface="Calibri" panose="020F0502020204030204"/>
              <a:cs typeface="Arial"/>
            </a:endParaRPr>
          </a:p>
        </p:txBody>
      </p:sp>
      <p:sp>
        <p:nvSpPr>
          <p:cNvPr id="17" name="Rectangle 16"/>
          <p:cNvSpPr/>
          <p:nvPr/>
        </p:nvSpPr>
        <p:spPr>
          <a:xfrm>
            <a:off x="398705" y="3343717"/>
            <a:ext cx="8294445" cy="122193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92"/>
            <a:endParaRPr lang="en-GB" sz="1350" dirty="0">
              <a:solidFill>
                <a:srgbClr val="FFFFFF"/>
              </a:solidFill>
              <a:latin typeface="Calibri" panose="020F0502020204030204"/>
            </a:endParaRPr>
          </a:p>
        </p:txBody>
      </p:sp>
      <p:sp>
        <p:nvSpPr>
          <p:cNvPr id="18" name="TextBox 17"/>
          <p:cNvSpPr txBox="1"/>
          <p:nvPr/>
        </p:nvSpPr>
        <p:spPr>
          <a:xfrm>
            <a:off x="588544" y="3230341"/>
            <a:ext cx="1607192" cy="288541"/>
          </a:xfrm>
          <a:prstGeom prst="rect">
            <a:avLst/>
          </a:prstGeom>
          <a:solidFill>
            <a:schemeClr val="bg1"/>
          </a:solidFill>
        </p:spPr>
        <p:txBody>
          <a:bodyPr wrap="square" rtlCol="0">
            <a:spAutoFit/>
          </a:bodyPr>
          <a:lstStyle/>
          <a:p>
            <a:pPr defTabSz="342892"/>
            <a:r>
              <a:rPr lang="en-GB" sz="1275" dirty="0">
                <a:solidFill>
                  <a:srgbClr val="ED7D31"/>
                </a:solidFill>
                <a:latin typeface="Helvetica Neue Light" panose="02000403000000020004" pitchFamily="2" charset="0"/>
                <a:ea typeface="Helvetica Neue Light" panose="02000403000000020004" pitchFamily="2" charset="0"/>
              </a:rPr>
              <a:t>Proposed Solution:</a:t>
            </a:r>
          </a:p>
        </p:txBody>
      </p:sp>
    </p:spTree>
    <p:extLst>
      <p:ext uri="{BB962C8B-B14F-4D97-AF65-F5344CB8AC3E}">
        <p14:creationId xmlns:p14="http://schemas.microsoft.com/office/powerpoint/2010/main" val="2284482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Proposer Recommended Governance Route </a:t>
            </a:r>
          </a:p>
        </p:txBody>
      </p:sp>
      <p:sp>
        <p:nvSpPr>
          <p:cNvPr id="5" name="TextBox 4"/>
          <p:cNvSpPr txBox="1"/>
          <p:nvPr/>
        </p:nvSpPr>
        <p:spPr>
          <a:xfrm>
            <a:off x="301846" y="793177"/>
            <a:ext cx="8496922" cy="492443"/>
          </a:xfrm>
          <a:prstGeom prst="rect">
            <a:avLst/>
          </a:prstGeom>
          <a:noFill/>
        </p:spPr>
        <p:txBody>
          <a:bodyPr wrap="square" lIns="0" tIns="0" rIns="0" bIns="0" rtlCol="0">
            <a:spAutoFit/>
          </a:bodyPr>
          <a:lstStyle/>
          <a:p>
            <a:pPr algn="l"/>
            <a:r>
              <a:rPr lang="en-GB" sz="1600" dirty="0"/>
              <a:t>The Proposer recommends that this modification follows the self governance route and proceed to Code Administrator Consultation.</a:t>
            </a:r>
          </a:p>
        </p:txBody>
      </p:sp>
      <p:sp>
        <p:nvSpPr>
          <p:cNvPr id="6" name="Title 3"/>
          <p:cNvSpPr txBox="1">
            <a:spLocks/>
          </p:cNvSpPr>
          <p:nvPr/>
        </p:nvSpPr>
        <p:spPr>
          <a:xfrm>
            <a:off x="288258" y="1498924"/>
            <a:ext cx="6084653"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r>
              <a:rPr lang="en-GB" kern="0" dirty="0"/>
              <a:t>Recommended Timeline </a:t>
            </a:r>
          </a:p>
        </p:txBody>
      </p:sp>
      <p:graphicFrame>
        <p:nvGraphicFramePr>
          <p:cNvPr id="2" name="Table 1"/>
          <p:cNvGraphicFramePr>
            <a:graphicFrameLocks noGrp="1"/>
          </p:cNvGraphicFramePr>
          <p:nvPr>
            <p:extLst/>
          </p:nvPr>
        </p:nvGraphicFramePr>
        <p:xfrm>
          <a:off x="301846" y="1770101"/>
          <a:ext cx="7150474" cy="3158019"/>
        </p:xfrm>
        <a:graphic>
          <a:graphicData uri="http://schemas.openxmlformats.org/drawingml/2006/table">
            <a:tbl>
              <a:tblPr firstRow="1" firstCol="1" bandRow="1">
                <a:tableStyleId>{5C22544A-7EE6-4342-B048-85BDC9FD1C3A}</a:tableStyleId>
              </a:tblPr>
              <a:tblGrid>
                <a:gridCol w="5234187">
                  <a:extLst>
                    <a:ext uri="{9D8B030D-6E8A-4147-A177-3AD203B41FA5}">
                      <a16:colId xmlns:a16="http://schemas.microsoft.com/office/drawing/2014/main" val="2163457819"/>
                    </a:ext>
                  </a:extLst>
                </a:gridCol>
                <a:gridCol w="1916287">
                  <a:extLst>
                    <a:ext uri="{9D8B030D-6E8A-4147-A177-3AD203B41FA5}">
                      <a16:colId xmlns:a16="http://schemas.microsoft.com/office/drawing/2014/main" val="2161921969"/>
                    </a:ext>
                  </a:extLst>
                </a:gridCol>
              </a:tblGrid>
              <a:tr h="558193">
                <a:tc>
                  <a:txBody>
                    <a:bodyPr/>
                    <a:lstStyle/>
                    <a:p>
                      <a:pPr algn="l">
                        <a:lnSpc>
                          <a:spcPts val="1500"/>
                        </a:lnSpc>
                        <a:spcBef>
                          <a:spcPts val="200"/>
                        </a:spcBef>
                        <a:spcAft>
                          <a:spcPts val="200"/>
                        </a:spcAft>
                        <a:tabLst>
                          <a:tab pos="108585" algn="l"/>
                        </a:tabLst>
                      </a:pPr>
                      <a:r>
                        <a:rPr lang="en-GB" sz="1200" dirty="0">
                          <a:effectLst/>
                        </a:rPr>
                        <a:t>Code Administrator Consultation</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b="0" dirty="0">
                          <a:solidFill>
                            <a:schemeClr val="tx1"/>
                          </a:solidFill>
                          <a:effectLst/>
                        </a:rPr>
                        <a:t>13 July 2020 to 4 August 2020</a:t>
                      </a:r>
                      <a:endParaRPr lang="en-US"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049730504"/>
                  </a:ext>
                </a:extLst>
              </a:tr>
              <a:tr h="577739">
                <a:tc>
                  <a:txBody>
                    <a:bodyPr/>
                    <a:lstStyle/>
                    <a:p>
                      <a:pPr algn="l">
                        <a:lnSpc>
                          <a:spcPts val="1500"/>
                        </a:lnSpc>
                        <a:spcBef>
                          <a:spcPts val="200"/>
                        </a:spcBef>
                        <a:spcAft>
                          <a:spcPts val="200"/>
                        </a:spcAft>
                        <a:tabLst>
                          <a:tab pos="108585" algn="l"/>
                        </a:tabLst>
                      </a:pPr>
                      <a:r>
                        <a:rPr lang="en-GB" sz="1200" dirty="0">
                          <a:effectLst/>
                        </a:rPr>
                        <a:t>Draft Final Modification Report issued to Panel</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20 August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658222954"/>
                  </a:ext>
                </a:extLst>
              </a:tr>
              <a:tr h="577739">
                <a:tc>
                  <a:txBody>
                    <a:bodyPr/>
                    <a:lstStyle/>
                    <a:p>
                      <a:pPr algn="l">
                        <a:lnSpc>
                          <a:spcPts val="1500"/>
                        </a:lnSpc>
                        <a:spcBef>
                          <a:spcPts val="200"/>
                        </a:spcBef>
                        <a:spcAft>
                          <a:spcPts val="200"/>
                        </a:spcAft>
                        <a:tabLst>
                          <a:tab pos="108585" algn="l"/>
                        </a:tabLst>
                      </a:pPr>
                      <a:r>
                        <a:rPr lang="en-GB" sz="1200" dirty="0">
                          <a:effectLst/>
                        </a:rPr>
                        <a:t>Draft Final Modification Report presented to Panel</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28 August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146785280"/>
                  </a:ext>
                </a:extLst>
              </a:tr>
              <a:tr h="577739">
                <a:tc>
                  <a:txBody>
                    <a:bodyPr/>
                    <a:lstStyle/>
                    <a:p>
                      <a:pPr algn="l">
                        <a:lnSpc>
                          <a:spcPts val="1500"/>
                        </a:lnSpc>
                        <a:spcBef>
                          <a:spcPts val="200"/>
                        </a:spcBef>
                        <a:spcAft>
                          <a:spcPts val="200"/>
                        </a:spcAft>
                        <a:tabLst>
                          <a:tab pos="108585"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Final Modification Report issued to Panel to check votes have been recorded correctly (5 Working Days)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 September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161687291"/>
                  </a:ext>
                </a:extLst>
              </a:tr>
              <a:tr h="577739">
                <a:tc>
                  <a:txBody>
                    <a:bodyPr/>
                    <a:lstStyle/>
                    <a:p>
                      <a:pPr algn="l">
                        <a:lnSpc>
                          <a:spcPts val="1500"/>
                        </a:lnSpc>
                        <a:spcBef>
                          <a:spcPts val="200"/>
                        </a:spcBef>
                        <a:spcAft>
                          <a:spcPts val="200"/>
                        </a:spcAft>
                        <a:tabLst>
                          <a:tab pos="108585" algn="l"/>
                        </a:tabLst>
                      </a:pPr>
                      <a:r>
                        <a:rPr lang="en-GB" sz="1200" b="1" dirty="0">
                          <a:solidFill>
                            <a:schemeClr val="lt1"/>
                          </a:solidFill>
                          <a:effectLst/>
                          <a:latin typeface="+mn-lt"/>
                          <a:ea typeface="+mn-ea"/>
                          <a:cs typeface="+mn-cs"/>
                        </a:rPr>
                        <a:t>Appeals Window (15 working days)</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10 September 2020 to 1 October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160849438"/>
                  </a:ext>
                </a:extLst>
              </a:tr>
              <a:tr h="288870">
                <a:tc>
                  <a:txBody>
                    <a:bodyPr/>
                    <a:lstStyle/>
                    <a:p>
                      <a:pPr algn="l">
                        <a:lnSpc>
                          <a:spcPts val="1500"/>
                        </a:lnSpc>
                        <a:spcBef>
                          <a:spcPts val="200"/>
                        </a:spcBef>
                        <a:spcAft>
                          <a:spcPts val="200"/>
                        </a:spcAft>
                        <a:tabLst>
                          <a:tab pos="108585" algn="l"/>
                        </a:tabLst>
                      </a:pPr>
                      <a:r>
                        <a:rPr lang="en-GB" sz="1200" dirty="0">
                          <a:effectLst/>
                        </a:rPr>
                        <a:t>Decision implemented in CUSC</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1 April 2021</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200751642"/>
                  </a:ext>
                </a:extLst>
              </a:tr>
            </a:tbl>
          </a:graphicData>
        </a:graphic>
      </p:graphicFrame>
    </p:spTree>
    <p:extLst>
      <p:ext uri="{BB962C8B-B14F-4D97-AF65-F5344CB8AC3E}">
        <p14:creationId xmlns:p14="http://schemas.microsoft.com/office/powerpoint/2010/main" val="2198063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288264" y="267494"/>
            <a:ext cx="8496922"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Panel Decision</a:t>
            </a:r>
          </a:p>
        </p:txBody>
      </p:sp>
      <p:sp>
        <p:nvSpPr>
          <p:cNvPr id="3" name="TextBox 2"/>
          <p:cNvSpPr txBox="1"/>
          <p:nvPr/>
        </p:nvSpPr>
        <p:spPr>
          <a:xfrm>
            <a:off x="215451" y="915566"/>
            <a:ext cx="8642547" cy="1677382"/>
          </a:xfrm>
          <a:prstGeom prst="rect">
            <a:avLst/>
          </a:prstGeom>
          <a:noFill/>
        </p:spPr>
        <p:txBody>
          <a:bodyPr wrap="square" lIns="0" tIns="0" rIns="0" bIns="0" rtlCol="0">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Does the Panel agree that:</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is a </a:t>
            </a:r>
            <a:r>
              <a:rPr lang="en-GB" sz="1600" dirty="0">
                <a:solidFill>
                  <a:srgbClr val="454545"/>
                </a:solidFill>
                <a:latin typeface="Arial" panose="020B0604020202020204"/>
              </a:rPr>
              <a:t>self</a:t>
            </a: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 governance modification; and</a:t>
            </a: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modification should proceed to Code Administrator Consultation</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37358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B56902D-D62E-4F25-9932-AD98912B6E88}"/>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In Flight Modification Updates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1042541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Welcome</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14346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1521" y="356908"/>
            <a:ext cx="8093075" cy="216024"/>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Dashboard – CUSC (as at </a:t>
            </a:r>
            <a:r>
              <a:rPr lang="en-GB" kern="0" dirty="0">
                <a:solidFill>
                  <a:srgbClr val="F26522"/>
                </a:solidFill>
                <a:latin typeface="Arial" panose="020B0604020202020204"/>
              </a:rPr>
              <a:t>18 June 2020</a:t>
            </a: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a:t>
            </a:r>
          </a:p>
        </p:txBody>
      </p:sp>
      <p:graphicFrame>
        <p:nvGraphicFramePr>
          <p:cNvPr id="3" name="Table 2"/>
          <p:cNvGraphicFramePr>
            <a:graphicFrameLocks noGrp="1"/>
          </p:cNvGraphicFramePr>
          <p:nvPr>
            <p:extLst>
              <p:ext uri="{D42A27DB-BD31-4B8C-83A1-F6EECF244321}">
                <p14:modId xmlns:p14="http://schemas.microsoft.com/office/powerpoint/2010/main" val="1383957071"/>
              </p:ext>
            </p:extLst>
          </p:nvPr>
        </p:nvGraphicFramePr>
        <p:xfrm>
          <a:off x="251520" y="572933"/>
          <a:ext cx="8784976" cy="4543528"/>
        </p:xfrm>
        <a:graphic>
          <a:graphicData uri="http://schemas.openxmlformats.org/drawingml/2006/table">
            <a:tbl>
              <a:tblPr firstRow="1" bandRow="1">
                <a:tableStyleId>{5C22544A-7EE6-4342-B048-85BDC9FD1C3A}</a:tableStyleId>
              </a:tblPr>
              <a:tblGrid>
                <a:gridCol w="2928325">
                  <a:extLst>
                    <a:ext uri="{9D8B030D-6E8A-4147-A177-3AD203B41FA5}">
                      <a16:colId xmlns:a16="http://schemas.microsoft.com/office/drawing/2014/main" val="1042888888"/>
                    </a:ext>
                  </a:extLst>
                </a:gridCol>
                <a:gridCol w="585665">
                  <a:extLst>
                    <a:ext uri="{9D8B030D-6E8A-4147-A177-3AD203B41FA5}">
                      <a16:colId xmlns:a16="http://schemas.microsoft.com/office/drawing/2014/main" val="52600907"/>
                    </a:ext>
                  </a:extLst>
                </a:gridCol>
                <a:gridCol w="1024914">
                  <a:extLst>
                    <a:ext uri="{9D8B030D-6E8A-4147-A177-3AD203B41FA5}">
                      <a16:colId xmlns:a16="http://schemas.microsoft.com/office/drawing/2014/main" val="2287581551"/>
                    </a:ext>
                  </a:extLst>
                </a:gridCol>
                <a:gridCol w="732081">
                  <a:extLst>
                    <a:ext uri="{9D8B030D-6E8A-4147-A177-3AD203B41FA5}">
                      <a16:colId xmlns:a16="http://schemas.microsoft.com/office/drawing/2014/main" val="3133976679"/>
                    </a:ext>
                  </a:extLst>
                </a:gridCol>
                <a:gridCol w="951706">
                  <a:extLst>
                    <a:ext uri="{9D8B030D-6E8A-4147-A177-3AD203B41FA5}">
                      <a16:colId xmlns:a16="http://schemas.microsoft.com/office/drawing/2014/main" val="482854907"/>
                    </a:ext>
                  </a:extLst>
                </a:gridCol>
                <a:gridCol w="878498">
                  <a:extLst>
                    <a:ext uri="{9D8B030D-6E8A-4147-A177-3AD203B41FA5}">
                      <a16:colId xmlns:a16="http://schemas.microsoft.com/office/drawing/2014/main" val="2221775587"/>
                    </a:ext>
                  </a:extLst>
                </a:gridCol>
                <a:gridCol w="1683787">
                  <a:extLst>
                    <a:ext uri="{9D8B030D-6E8A-4147-A177-3AD203B41FA5}">
                      <a16:colId xmlns:a16="http://schemas.microsoft.com/office/drawing/2014/main" val="2423532118"/>
                    </a:ext>
                  </a:extLst>
                </a:gridCol>
              </a:tblGrid>
              <a:tr h="257230">
                <a:tc>
                  <a:txBody>
                    <a:bodyPr/>
                    <a:lstStyle/>
                    <a:p>
                      <a:r>
                        <a:rPr lang="en-GB" sz="1200" dirty="0"/>
                        <a:t>Category</a:t>
                      </a:r>
                      <a:endParaRPr lang="en-US" sz="1200" dirty="0"/>
                    </a:p>
                  </a:txBody>
                  <a:tcPr/>
                </a:tc>
                <a:tc>
                  <a:txBody>
                    <a:bodyPr/>
                    <a:lstStyle/>
                    <a:p>
                      <a:r>
                        <a:rPr lang="en-GB" sz="1200" dirty="0"/>
                        <a:t>Jan</a:t>
                      </a:r>
                      <a:endParaRPr lang="en-US" sz="1200" dirty="0"/>
                    </a:p>
                  </a:txBody>
                  <a:tcPr/>
                </a:tc>
                <a:tc>
                  <a:txBody>
                    <a:bodyPr/>
                    <a:lstStyle/>
                    <a:p>
                      <a:r>
                        <a:rPr lang="en-GB" sz="1200" dirty="0"/>
                        <a:t>Feb</a:t>
                      </a:r>
                      <a:endParaRPr lang="en-US" sz="1200" dirty="0"/>
                    </a:p>
                  </a:txBody>
                  <a:tcPr/>
                </a:tc>
                <a:tc>
                  <a:txBody>
                    <a:bodyPr/>
                    <a:lstStyle/>
                    <a:p>
                      <a:r>
                        <a:rPr lang="en-GB" sz="1200" dirty="0"/>
                        <a:t>Mar</a:t>
                      </a:r>
                      <a:endParaRPr lang="en-US" sz="1200" dirty="0"/>
                    </a:p>
                  </a:txBody>
                  <a:tcPr/>
                </a:tc>
                <a:tc>
                  <a:txBody>
                    <a:bodyPr/>
                    <a:lstStyle/>
                    <a:p>
                      <a:r>
                        <a:rPr lang="en-US" sz="1200" dirty="0"/>
                        <a:t>Apr</a:t>
                      </a:r>
                    </a:p>
                  </a:txBody>
                  <a:tcPr/>
                </a:tc>
                <a:tc>
                  <a:txBody>
                    <a:bodyPr/>
                    <a:lstStyle/>
                    <a:p>
                      <a:r>
                        <a:rPr lang="en-US" sz="1200" dirty="0"/>
                        <a:t>May</a:t>
                      </a:r>
                    </a:p>
                  </a:txBody>
                  <a:tcPr/>
                </a:tc>
                <a:tc>
                  <a:txBody>
                    <a:bodyPr/>
                    <a:lstStyle/>
                    <a:p>
                      <a:r>
                        <a:rPr lang="en-US" sz="1200" dirty="0"/>
                        <a:t>Jun</a:t>
                      </a:r>
                    </a:p>
                  </a:txBody>
                  <a:tcPr/>
                </a:tc>
                <a:extLst>
                  <a:ext uri="{0D108BD9-81ED-4DB2-BD59-A6C34878D82A}">
                    <a16:rowId xmlns:a16="http://schemas.microsoft.com/office/drawing/2014/main" val="4138300220"/>
                  </a:ext>
                </a:extLst>
              </a:tr>
              <a:tr h="257230">
                <a:tc>
                  <a:txBody>
                    <a:bodyPr/>
                    <a:lstStyle/>
                    <a:p>
                      <a:r>
                        <a:rPr lang="en-GB" sz="1200" dirty="0"/>
                        <a:t>New Modifications</a:t>
                      </a:r>
                      <a:endParaRPr lang="en-US" sz="1200" dirty="0"/>
                    </a:p>
                  </a:txBody>
                  <a:tcPr/>
                </a:tc>
                <a:tc>
                  <a:txBody>
                    <a:bodyPr/>
                    <a:lstStyle/>
                    <a:p>
                      <a:r>
                        <a:rPr lang="en-GB" sz="1200" dirty="0"/>
                        <a:t>5</a:t>
                      </a:r>
                      <a:endParaRPr lang="en-US" sz="1200" dirty="0"/>
                    </a:p>
                  </a:txBody>
                  <a:tcPr/>
                </a:tc>
                <a:tc>
                  <a:txBody>
                    <a:bodyPr/>
                    <a:lstStyle/>
                    <a:p>
                      <a:r>
                        <a:rPr lang="en-GB" sz="1200" dirty="0"/>
                        <a:t>0</a:t>
                      </a:r>
                      <a:endParaRPr lang="en-US" sz="1200" dirty="0"/>
                    </a:p>
                  </a:txBody>
                  <a:tcPr/>
                </a:tc>
                <a:tc>
                  <a:txBody>
                    <a:bodyPr/>
                    <a:lstStyle/>
                    <a:p>
                      <a:r>
                        <a:rPr lang="en-US" sz="1200" dirty="0"/>
                        <a:t>3</a:t>
                      </a:r>
                    </a:p>
                  </a:txBody>
                  <a:tcPr/>
                </a:tc>
                <a:tc>
                  <a:txBody>
                    <a:bodyPr/>
                    <a:lstStyle/>
                    <a:p>
                      <a:r>
                        <a:rPr lang="en-US" sz="1200" dirty="0"/>
                        <a:t>0</a:t>
                      </a:r>
                    </a:p>
                  </a:txBody>
                  <a:tcPr/>
                </a:tc>
                <a:tc>
                  <a:txBody>
                    <a:bodyPr/>
                    <a:lstStyle/>
                    <a:p>
                      <a:r>
                        <a:rPr lang="en-US" sz="1200" dirty="0"/>
                        <a:t>4</a:t>
                      </a:r>
                    </a:p>
                  </a:txBody>
                  <a:tcPr/>
                </a:tc>
                <a:tc>
                  <a:txBody>
                    <a:bodyPr/>
                    <a:lstStyle/>
                    <a:p>
                      <a:r>
                        <a:rPr lang="en-US" sz="1200" dirty="0"/>
                        <a:t>2</a:t>
                      </a:r>
                    </a:p>
                  </a:txBody>
                  <a:tcPr/>
                </a:tc>
                <a:extLst>
                  <a:ext uri="{0D108BD9-81ED-4DB2-BD59-A6C34878D82A}">
                    <a16:rowId xmlns:a16="http://schemas.microsoft.com/office/drawing/2014/main" val="58477330"/>
                  </a:ext>
                </a:extLst>
              </a:tr>
              <a:tr h="434967">
                <a:tc>
                  <a:txBody>
                    <a:bodyPr/>
                    <a:lstStyle/>
                    <a:p>
                      <a:r>
                        <a:rPr lang="en-GB" sz="1200" dirty="0">
                          <a:solidFill>
                            <a:schemeClr val="tx1"/>
                          </a:solidFill>
                        </a:rPr>
                        <a:t>In-flight</a:t>
                      </a:r>
                      <a:r>
                        <a:rPr lang="en-GB" sz="1200" baseline="0" dirty="0">
                          <a:solidFill>
                            <a:schemeClr val="tx1"/>
                          </a:solidFill>
                        </a:rPr>
                        <a:t> Modifications (includes those on hold but not New Modifications)</a:t>
                      </a:r>
                      <a:endParaRPr lang="en-US" sz="1200" dirty="0">
                        <a:solidFill>
                          <a:schemeClr val="tx1"/>
                        </a:solidFill>
                      </a:endParaRPr>
                    </a:p>
                  </a:txBody>
                  <a:tcPr/>
                </a:tc>
                <a:tc>
                  <a:txBody>
                    <a:bodyPr/>
                    <a:lstStyle/>
                    <a:p>
                      <a:r>
                        <a:rPr lang="en-US" sz="1200" dirty="0"/>
                        <a:t>40</a:t>
                      </a:r>
                    </a:p>
                  </a:txBody>
                  <a:tcPr/>
                </a:tc>
                <a:tc>
                  <a:txBody>
                    <a:bodyPr/>
                    <a:lstStyle/>
                    <a:p>
                      <a:r>
                        <a:rPr lang="en-US" sz="1200" dirty="0"/>
                        <a:t>45</a:t>
                      </a:r>
                    </a:p>
                  </a:txBody>
                  <a:tcPr/>
                </a:tc>
                <a:tc>
                  <a:txBody>
                    <a:bodyPr/>
                    <a:lstStyle/>
                    <a:p>
                      <a:r>
                        <a:rPr lang="en-US" sz="1200" dirty="0"/>
                        <a:t>45</a:t>
                      </a:r>
                    </a:p>
                  </a:txBody>
                  <a:tcPr/>
                </a:tc>
                <a:tc>
                  <a:txBody>
                    <a:bodyPr/>
                    <a:lstStyle/>
                    <a:p>
                      <a:r>
                        <a:rPr lang="en-US" sz="1200" dirty="0"/>
                        <a:t>43 </a:t>
                      </a:r>
                      <a:r>
                        <a:rPr lang="en-US" sz="800" dirty="0"/>
                        <a:t>(CMP274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t>46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t>48</a:t>
                      </a:r>
                    </a:p>
                    <a:p>
                      <a:endParaRPr lang="en-US" sz="800" dirty="0"/>
                    </a:p>
                  </a:txBody>
                  <a:tcPr/>
                </a:tc>
                <a:extLst>
                  <a:ext uri="{0D108BD9-81ED-4DB2-BD59-A6C34878D82A}">
                    <a16:rowId xmlns:a16="http://schemas.microsoft.com/office/drawing/2014/main" val="3963962922"/>
                  </a:ext>
                </a:extLst>
              </a:tr>
              <a:tr h="600204">
                <a:tc>
                  <a:txBody>
                    <a:bodyPr/>
                    <a:lstStyle/>
                    <a:p>
                      <a:r>
                        <a:rPr lang="en-GB" sz="1200" dirty="0">
                          <a:solidFill>
                            <a:schemeClr val="tx1"/>
                          </a:solidFill>
                        </a:rPr>
                        <a:t>Modifications issued</a:t>
                      </a:r>
                      <a:r>
                        <a:rPr lang="en-GB" sz="1200" baseline="0" dirty="0">
                          <a:solidFill>
                            <a:schemeClr val="tx1"/>
                          </a:solidFill>
                        </a:rPr>
                        <a:t> for workgroup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baseline="0" dirty="0"/>
                        <a:t>4 </a:t>
                      </a:r>
                      <a:r>
                        <a:rPr lang="en-GB" sz="800" i="1" baseline="0" dirty="0"/>
                        <a:t>(CMP332, CMP333, CMP327/317, CMP324/325</a:t>
                      </a:r>
                      <a:r>
                        <a:rPr lang="en-GB" sz="800" baseline="0" dirty="0"/>
                        <a:t>)</a:t>
                      </a:r>
                      <a:endParaRPr lang="en-US" sz="800" dirty="0"/>
                    </a:p>
                  </a:txBody>
                  <a:tcPr/>
                </a:tc>
                <a:tc>
                  <a:txBody>
                    <a:bodyPr/>
                    <a:lstStyle/>
                    <a:p>
                      <a:r>
                        <a:rPr lang="en-GB" sz="1200" dirty="0"/>
                        <a:t>1 </a:t>
                      </a:r>
                      <a:r>
                        <a:rPr lang="en-GB" sz="800" i="1" dirty="0"/>
                        <a:t>(CMP334)</a:t>
                      </a:r>
                      <a:endParaRPr lang="en-US" sz="8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t>1 </a:t>
                      </a:r>
                      <a:r>
                        <a:rPr lang="en-GB" sz="800" i="1" dirty="0"/>
                        <a:t>(CMP337/338)</a:t>
                      </a:r>
                      <a:endParaRPr lang="en-US" sz="800" dirty="0"/>
                    </a:p>
                  </a:txBody>
                  <a:tcPr/>
                </a:tc>
                <a:tc>
                  <a:txBody>
                    <a:bodyPr/>
                    <a:lstStyle/>
                    <a:p>
                      <a:r>
                        <a:rPr lang="en-US" sz="1200" dirty="0"/>
                        <a:t>2 </a:t>
                      </a:r>
                      <a:r>
                        <a:rPr lang="en-GB" sz="800" i="1" dirty="0"/>
                        <a:t>(CMP335/336CMP339)</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1 </a:t>
                      </a:r>
                      <a:r>
                        <a:rPr lang="en-GB" sz="800" i="1" dirty="0"/>
                        <a:t>(CMP345)</a:t>
                      </a:r>
                      <a:endParaRPr lang="en-US" sz="800" dirty="0"/>
                    </a:p>
                    <a:p>
                      <a:endParaRPr lang="en-US" sz="800" dirty="0"/>
                    </a:p>
                  </a:txBody>
                  <a:tcPr/>
                </a:tc>
                <a:extLst>
                  <a:ext uri="{0D108BD9-81ED-4DB2-BD59-A6C34878D82A}">
                    <a16:rowId xmlns:a16="http://schemas.microsoft.com/office/drawing/2014/main" val="1955480604"/>
                  </a:ext>
                </a:extLst>
              </a:tr>
              <a:tr h="60020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rPr>
                        <a:t>Modifications issued</a:t>
                      </a:r>
                      <a:r>
                        <a:rPr lang="en-GB" sz="1200" baseline="0" dirty="0">
                          <a:solidFill>
                            <a:schemeClr val="tx1"/>
                          </a:solidFill>
                        </a:rPr>
                        <a:t> for Code Administrator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 </a:t>
                      </a:r>
                      <a:r>
                        <a:rPr lang="en-GB" sz="800" i="1" dirty="0"/>
                        <a:t>(CMP323)</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1 </a:t>
                      </a:r>
                      <a:r>
                        <a:rPr lang="en-GB" sz="800" i="1" dirty="0"/>
                        <a:t>(CMP333)</a:t>
                      </a:r>
                      <a:endParaRPr lang="en-US" sz="800" dirty="0"/>
                    </a:p>
                  </a:txBody>
                  <a:tcPr/>
                </a:tc>
                <a:tc>
                  <a:txBody>
                    <a:bodyPr/>
                    <a:lstStyle/>
                    <a:p>
                      <a:r>
                        <a:rPr lang="en-US" sz="1200" dirty="0"/>
                        <a:t>1 </a:t>
                      </a:r>
                      <a:r>
                        <a:rPr lang="en-GB" sz="800" i="1" dirty="0"/>
                        <a:t>(CMP337/8)</a:t>
                      </a:r>
                      <a:endParaRPr lang="en-US" sz="800" dirty="0"/>
                    </a:p>
                  </a:txBody>
                  <a:tcPr/>
                </a:tc>
                <a:tc>
                  <a:txBody>
                    <a:bodyPr/>
                    <a:lstStyle/>
                    <a:p>
                      <a:r>
                        <a:rPr lang="en-US" sz="1200" i="1" dirty="0"/>
                        <a:t>5 </a:t>
                      </a:r>
                      <a:r>
                        <a:rPr lang="en-US" sz="800" i="1" dirty="0"/>
                        <a:t>(CMP324/325, CMP345, CMP334, CMP333, CMP342)</a:t>
                      </a:r>
                    </a:p>
                    <a:p>
                      <a:r>
                        <a:rPr lang="en-US" sz="800" i="1" dirty="0"/>
                        <a:t>CMP317/327 and CMP339 to follow on 29 June</a:t>
                      </a:r>
                    </a:p>
                  </a:txBody>
                  <a:tcPr/>
                </a:tc>
                <a:extLst>
                  <a:ext uri="{0D108BD9-81ED-4DB2-BD59-A6C34878D82A}">
                    <a16:rowId xmlns:a16="http://schemas.microsoft.com/office/drawing/2014/main" val="25570332"/>
                  </a:ext>
                </a:extLst>
              </a:tr>
              <a:tr h="413104">
                <a:tc>
                  <a:txBody>
                    <a:bodyPr/>
                    <a:lstStyle/>
                    <a:p>
                      <a:r>
                        <a:rPr lang="en-GB" sz="1200" dirty="0">
                          <a:solidFill>
                            <a:schemeClr val="tx1"/>
                          </a:solidFill>
                        </a:rPr>
                        <a:t>Workgroups</a:t>
                      </a:r>
                      <a:r>
                        <a:rPr lang="en-GB" sz="1200" baseline="0" dirty="0">
                          <a:solidFill>
                            <a:schemeClr val="tx1"/>
                          </a:solidFill>
                        </a:rPr>
                        <a:t> held</a:t>
                      </a:r>
                      <a:endParaRPr lang="en-US" sz="1200" dirty="0">
                        <a:solidFill>
                          <a:schemeClr val="tx1"/>
                        </a:solidFil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9</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7</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11</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9</a:t>
                      </a:r>
                      <a:endParaRPr kumimoji="0" lang="en-US" sz="800" b="0" i="1"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6</a:t>
                      </a:r>
                    </a:p>
                  </a:txBody>
                  <a:tcPr/>
                </a:tc>
                <a:extLst>
                  <a:ext uri="{0D108BD9-81ED-4DB2-BD59-A6C34878D82A}">
                    <a16:rowId xmlns:a16="http://schemas.microsoft.com/office/drawing/2014/main" val="2127153991"/>
                  </a:ext>
                </a:extLst>
              </a:tr>
              <a:tr h="485879">
                <a:tc>
                  <a:txBody>
                    <a:bodyPr/>
                    <a:lstStyle/>
                    <a:p>
                      <a:r>
                        <a:rPr lang="en-GB" sz="1200" dirty="0">
                          <a:solidFill>
                            <a:schemeClr val="tx1"/>
                          </a:solidFill>
                        </a:rPr>
                        <a:t>Authority Decisions</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u="none" baseline="0" dirty="0"/>
                        <a:t>(CMP322)</a:t>
                      </a:r>
                      <a:endParaRPr lang="en-US" sz="800" u="none"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txBody>
                  <a:tcPr/>
                </a:tc>
                <a:tc>
                  <a:txBody>
                    <a:bodyPr/>
                    <a:lstStyle/>
                    <a:p>
                      <a:r>
                        <a:rPr lang="en-US" sz="1200" i="1" u="none" dirty="0"/>
                        <a:t>3 </a:t>
                      </a:r>
                      <a:r>
                        <a:rPr lang="en-US" sz="800" i="1" u="none" dirty="0"/>
                        <a:t>(CMP281, CMP319, CMP306)</a:t>
                      </a:r>
                      <a:endParaRPr lang="en-US" sz="1200" i="1" u="none" dirty="0"/>
                    </a:p>
                  </a:txBody>
                  <a:tcPr/>
                </a:tc>
                <a:tc>
                  <a:txBody>
                    <a:bodyPr/>
                    <a:lstStyle/>
                    <a:p>
                      <a:r>
                        <a:rPr lang="en-US" sz="1200" u="none" dirty="0"/>
                        <a:t>0 </a:t>
                      </a:r>
                      <a:r>
                        <a:rPr lang="en-US" sz="800" i="1" u="none" dirty="0"/>
                        <a:t>(CMP345, CMP323, CMP320 all expected)</a:t>
                      </a:r>
                      <a:endParaRPr lang="en-US" sz="1200" i="1" u="none" dirty="0"/>
                    </a:p>
                  </a:txBody>
                  <a:tcPr/>
                </a:tc>
                <a:extLst>
                  <a:ext uri="{0D108BD9-81ED-4DB2-BD59-A6C34878D82A}">
                    <a16:rowId xmlns:a16="http://schemas.microsoft.com/office/drawing/2014/main" val="3492768925"/>
                  </a:ext>
                </a:extLst>
              </a:tr>
              <a:tr h="574626">
                <a:tc>
                  <a:txBody>
                    <a:bodyPr/>
                    <a:lstStyle/>
                    <a:p>
                      <a:r>
                        <a:rPr lang="en-GB" sz="1200" dirty="0">
                          <a:solidFill>
                            <a:schemeClr val="tx1"/>
                          </a:solidFill>
                        </a:rPr>
                        <a:t>Implementations</a:t>
                      </a:r>
                      <a:endParaRPr lang="en-US" sz="1200" dirty="0">
                        <a:solidFill>
                          <a:schemeClr val="tx1"/>
                        </a:solidFill>
                      </a:endParaRPr>
                    </a:p>
                  </a:txBody>
                  <a:tcPr/>
                </a:tc>
                <a:tc>
                  <a:txBody>
                    <a:bodyPr/>
                    <a:lstStyle/>
                    <a:p>
                      <a:r>
                        <a:rPr lang="en-GB" sz="1200" dirty="0"/>
                        <a:t>1</a:t>
                      </a:r>
                    </a:p>
                    <a:p>
                      <a:r>
                        <a:rPr lang="en-GB" sz="800" i="1" dirty="0"/>
                        <a:t>(CMP329)</a:t>
                      </a:r>
                      <a:endParaRPr lang="en-US" sz="800" i="1" dirty="0"/>
                    </a:p>
                  </a:txBody>
                  <a:tcPr/>
                </a:tc>
                <a:tc>
                  <a:txBody>
                    <a:bodyPr/>
                    <a:lstStyle/>
                    <a:p>
                      <a:r>
                        <a:rPr lang="en-GB" sz="1200" dirty="0"/>
                        <a:t>0</a:t>
                      </a:r>
                      <a:endParaRPr lang="en-US" sz="8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txBody>
                  <a:tcPr/>
                </a:tc>
                <a:tc>
                  <a:txBody>
                    <a:bodyPr/>
                    <a:lstStyle/>
                    <a:p>
                      <a:r>
                        <a:rPr lang="en-GB" sz="1200" dirty="0"/>
                        <a:t>4</a:t>
                      </a:r>
                    </a:p>
                    <a:p>
                      <a:r>
                        <a:rPr lang="en-GB" sz="800" i="1" dirty="0"/>
                        <a:t>(CMP301, 314, 318 and 322)</a:t>
                      </a:r>
                      <a:endParaRPr lang="en-US" sz="800" i="1" dirty="0"/>
                    </a:p>
                  </a:txBody>
                  <a:tcPr/>
                </a:tc>
                <a:tc>
                  <a:txBody>
                    <a:bodyPr/>
                    <a:lstStyle/>
                    <a:p>
                      <a:r>
                        <a:rPr lang="en-US" sz="1200" i="0" dirty="0"/>
                        <a:t>0</a:t>
                      </a:r>
                    </a:p>
                  </a:txBody>
                  <a:tcPr/>
                </a:tc>
                <a:tc>
                  <a:txBody>
                    <a:bodyPr/>
                    <a:lstStyle/>
                    <a:p>
                      <a:r>
                        <a:rPr lang="en-US" sz="1200" i="0" dirty="0"/>
                        <a:t>0 </a:t>
                      </a:r>
                      <a:r>
                        <a:rPr lang="en-US" sz="800" i="1" u="none" dirty="0"/>
                        <a:t>(CMP345, CMP323 if approved by Ofgem)</a:t>
                      </a:r>
                      <a:endParaRPr lang="en-US" sz="800" i="0" dirty="0"/>
                    </a:p>
                  </a:txBody>
                  <a:tcPr/>
                </a:tc>
                <a:extLst>
                  <a:ext uri="{0D108BD9-81ED-4DB2-BD59-A6C34878D82A}">
                    <a16:rowId xmlns:a16="http://schemas.microsoft.com/office/drawing/2014/main" val="1066947188"/>
                  </a:ext>
                </a:extLst>
              </a:tr>
              <a:tr h="316671">
                <a:tc>
                  <a:txBody>
                    <a:bodyPr/>
                    <a:lstStyle/>
                    <a:p>
                      <a:r>
                        <a:rPr lang="en-GB" sz="1200" dirty="0">
                          <a:solidFill>
                            <a:schemeClr val="tx1"/>
                          </a:solidFill>
                        </a:rPr>
                        <a:t>Modifications</a:t>
                      </a:r>
                      <a:r>
                        <a:rPr lang="en-GB" sz="1200" baseline="0" dirty="0">
                          <a:solidFill>
                            <a:schemeClr val="tx1"/>
                          </a:solidFill>
                        </a:rPr>
                        <a:t> on Hold</a:t>
                      </a:r>
                      <a:endParaRPr lang="en-US" sz="1200" dirty="0">
                        <a:solidFill>
                          <a:schemeClr val="tx1"/>
                        </a:solidFill>
                      </a:endParaRPr>
                    </a:p>
                  </a:txBody>
                  <a:tcPr/>
                </a:tc>
                <a:tc>
                  <a:txBody>
                    <a:bodyPr/>
                    <a:lstStyle/>
                    <a:p>
                      <a:r>
                        <a:rPr lang="en-GB" sz="1200" dirty="0"/>
                        <a:t>6</a:t>
                      </a:r>
                      <a:endParaRPr lang="en-US" sz="1200" dirty="0"/>
                    </a:p>
                  </a:txBody>
                  <a:tcPr/>
                </a:tc>
                <a:tc>
                  <a:txBody>
                    <a:bodyPr/>
                    <a:lstStyle/>
                    <a:p>
                      <a:r>
                        <a:rPr lang="en-GB" sz="1200" dirty="0"/>
                        <a:t>8</a:t>
                      </a:r>
                      <a:endParaRPr lang="en-US" sz="1200" dirty="0"/>
                    </a:p>
                  </a:txBody>
                  <a:tcPr/>
                </a:tc>
                <a:tc>
                  <a:txBody>
                    <a:bodyPr/>
                    <a:lstStyle/>
                    <a:p>
                      <a:r>
                        <a:rPr lang="en-US" sz="1200" dirty="0"/>
                        <a:t>5</a:t>
                      </a:r>
                    </a:p>
                  </a:txBody>
                  <a:tcPr/>
                </a:tc>
                <a:tc>
                  <a:txBody>
                    <a:bodyPr/>
                    <a:lstStyle/>
                    <a:p>
                      <a:r>
                        <a:rPr lang="en-US" sz="1200" dirty="0"/>
                        <a:t>5</a:t>
                      </a:r>
                    </a:p>
                  </a:txBody>
                  <a:tcPr/>
                </a:tc>
                <a:tc>
                  <a:txBody>
                    <a:bodyPr/>
                    <a:lstStyle/>
                    <a:p>
                      <a:r>
                        <a:rPr lang="en-US" sz="1200" i="0" dirty="0"/>
                        <a:t>5</a:t>
                      </a:r>
                    </a:p>
                  </a:txBody>
                  <a:tcPr/>
                </a:tc>
                <a:tc>
                  <a:txBody>
                    <a:bodyPr/>
                    <a:lstStyle/>
                    <a:p>
                      <a:r>
                        <a:rPr lang="en-US" sz="1200" i="0" dirty="0"/>
                        <a:t>5</a:t>
                      </a:r>
                    </a:p>
                  </a:txBody>
                  <a:tcPr/>
                </a:tc>
                <a:extLst>
                  <a:ext uri="{0D108BD9-81ED-4DB2-BD59-A6C34878D82A}">
                    <a16:rowId xmlns:a16="http://schemas.microsoft.com/office/drawing/2014/main" val="1943462039"/>
                  </a:ext>
                </a:extLst>
              </a:tr>
              <a:tr h="434967">
                <a:tc>
                  <a:txBody>
                    <a:bodyPr/>
                    <a:lstStyle/>
                    <a:p>
                      <a:r>
                        <a:rPr lang="en-GB" sz="1200" dirty="0">
                          <a:solidFill>
                            <a:schemeClr val="tx1"/>
                          </a:solidFill>
                        </a:rPr>
                        <a:t>Workgroups</a:t>
                      </a:r>
                      <a:r>
                        <a:rPr lang="en-GB" sz="1200" baseline="0" dirty="0">
                          <a:solidFill>
                            <a:schemeClr val="tx1"/>
                          </a:solidFill>
                        </a:rPr>
                        <a:t> postponed</a:t>
                      </a:r>
                      <a:endParaRPr lang="en-US" sz="1200" dirty="0">
                        <a:solidFill>
                          <a:schemeClr val="tx1"/>
                        </a:solidFil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t>2 </a:t>
                      </a:r>
                      <a:r>
                        <a:rPr lang="en-US" sz="800" i="0" dirty="0"/>
                        <a:t>(</a:t>
                      </a:r>
                      <a:r>
                        <a:rPr lang="en-US" sz="800" i="1" u="none" dirty="0"/>
                        <a:t>CMP311, CMP326)</a:t>
                      </a:r>
                      <a:endParaRPr lang="en-US" sz="800" i="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t>2 </a:t>
                      </a:r>
                      <a:r>
                        <a:rPr lang="en-US" sz="800" i="0" dirty="0"/>
                        <a:t>(</a:t>
                      </a:r>
                      <a:r>
                        <a:rPr lang="en-US" sz="800" i="1" u="none" dirty="0"/>
                        <a:t>CMP343/340, CMP335/336)</a:t>
                      </a:r>
                      <a:endParaRPr lang="en-US" sz="800" i="0" dirty="0"/>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344003"/>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18 June 2020)</a:t>
            </a:r>
            <a:endParaRPr lang="en-GB" kern="0" dirty="0">
              <a:solidFill>
                <a:srgbClr val="F26522"/>
              </a:solidFill>
              <a:latin typeface="Arial" panose="020B0604020202020204"/>
            </a:endParaRP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712364394"/>
              </p:ext>
            </p:extLst>
          </p:nvPr>
        </p:nvGraphicFramePr>
        <p:xfrm>
          <a:off x="340189" y="526677"/>
          <a:ext cx="8480283"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340188" y="3679421"/>
            <a:ext cx="8336267" cy="540579"/>
          </a:xfrm>
          <a:prstGeom prst="rect">
            <a:avLst/>
          </a:prstGeom>
          <a:solidFill>
            <a:schemeClr val="bg1"/>
          </a:solidFill>
          <a:ln>
            <a:solidFill>
              <a:schemeClr val="accent1"/>
            </a:solidFill>
          </a:ln>
        </p:spPr>
        <p:txBody>
          <a:bodyPr wrap="square" lIns="0" tIns="0" rIns="0" bIns="0" rtlCol="0" anchor="ctr">
            <a:noAutofit/>
          </a:bodyPr>
          <a:lstStyle/>
          <a:p>
            <a:r>
              <a:rPr lang="en-GB" sz="1200" dirty="0">
                <a:cs typeface="Helvetica" charset="0"/>
              </a:rPr>
              <a:t>See Notes explaining what each Modification is seeking to achieve</a:t>
            </a:r>
          </a:p>
          <a:p>
            <a:pPr algn="ctr"/>
            <a:endParaRPr lang="en-GB" sz="1600" b="0" i="0" dirty="0">
              <a:cs typeface="Helvetica" charset="0"/>
            </a:endParaRPr>
          </a:p>
        </p:txBody>
      </p:sp>
    </p:spTree>
    <p:extLst>
      <p:ext uri="{BB962C8B-B14F-4D97-AF65-F5344CB8AC3E}">
        <p14:creationId xmlns:p14="http://schemas.microsoft.com/office/powerpoint/2010/main" val="9574766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344003"/>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Grid Code Workgroups for next 3 months </a:t>
            </a:r>
            <a:r>
              <a:rPr lang="en-GB" kern="0" dirty="0">
                <a:solidFill>
                  <a:srgbClr val="F26522"/>
                </a:solidFill>
              </a:rPr>
              <a:t>(as at 18 June 2020)</a:t>
            </a:r>
            <a:endParaRPr lang="en-GB" kern="0" dirty="0">
              <a:solidFill>
                <a:srgbClr val="F26522"/>
              </a:solidFill>
              <a:latin typeface="Arial" panose="020B0604020202020204"/>
            </a:endParaRP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108553030"/>
              </p:ext>
            </p:extLst>
          </p:nvPr>
        </p:nvGraphicFramePr>
        <p:xfrm>
          <a:off x="307232" y="586885"/>
          <a:ext cx="8480283"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323528" y="3723878"/>
            <a:ext cx="8369224" cy="962818"/>
          </a:xfrm>
          <a:prstGeom prst="rect">
            <a:avLst/>
          </a:prstGeom>
          <a:solidFill>
            <a:schemeClr val="bg1"/>
          </a:solidFill>
          <a:ln>
            <a:solidFill>
              <a:schemeClr val="accent1"/>
            </a:solidFill>
          </a:ln>
        </p:spPr>
        <p:txBody>
          <a:bodyPr wrap="square" lIns="0" tIns="0" rIns="0" bIns="0" rtlCol="0" anchor="ctr">
            <a:noAutofit/>
          </a:bodyPr>
          <a:lstStyle/>
          <a:p>
            <a:r>
              <a:rPr lang="en-GB" sz="1200" dirty="0">
                <a:cs typeface="Helvetica" charset="0"/>
              </a:rPr>
              <a:t>*</a:t>
            </a:r>
            <a:r>
              <a:rPr lang="en-GB" sz="1200" b="1" dirty="0">
                <a:cs typeface="Helvetica" charset="0"/>
              </a:rPr>
              <a:t>GC0147</a:t>
            </a:r>
            <a:r>
              <a:rPr lang="en-GB" sz="1200" dirty="0">
                <a:cs typeface="Helvetica" charset="0"/>
              </a:rPr>
              <a:t> due to be raised to July Grid Code Review Panel</a:t>
            </a:r>
          </a:p>
          <a:p>
            <a:endParaRPr lang="en-GB" sz="1200" b="0" i="0" dirty="0">
              <a:cs typeface="Helvetica" charset="0"/>
            </a:endParaRPr>
          </a:p>
          <a:p>
            <a:r>
              <a:rPr lang="en-GB" sz="1200" dirty="0">
                <a:cs typeface="Helvetica" charset="0"/>
              </a:rPr>
              <a:t>See Notes explaining what each Modification is seeking to achieve</a:t>
            </a:r>
            <a:endParaRPr lang="en-GB" sz="1200" b="0" i="0" dirty="0">
              <a:cs typeface="Helvetica" charset="0"/>
            </a:endParaRPr>
          </a:p>
        </p:txBody>
      </p:sp>
    </p:spTree>
    <p:extLst>
      <p:ext uri="{BB962C8B-B14F-4D97-AF65-F5344CB8AC3E}">
        <p14:creationId xmlns:p14="http://schemas.microsoft.com/office/powerpoint/2010/main" val="870510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344003"/>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STC and SQSS Workgroups for next 3 months </a:t>
            </a:r>
            <a:r>
              <a:rPr lang="en-GB" kern="0" dirty="0">
                <a:solidFill>
                  <a:srgbClr val="F26522"/>
                </a:solidFill>
              </a:rPr>
              <a:t>(as at 18 June 2020)</a:t>
            </a:r>
            <a:endParaRPr lang="en-GB" kern="0" dirty="0">
              <a:solidFill>
                <a:srgbClr val="F26522"/>
              </a:solidFill>
              <a:latin typeface="Arial" panose="020B0604020202020204"/>
            </a:endParaRP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4155105392"/>
              </p:ext>
            </p:extLst>
          </p:nvPr>
        </p:nvGraphicFramePr>
        <p:xfrm>
          <a:off x="433324" y="665935"/>
          <a:ext cx="8369224" cy="24098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307232" y="2931790"/>
            <a:ext cx="8495316" cy="1633244"/>
          </a:xfrm>
          <a:prstGeom prst="rect">
            <a:avLst/>
          </a:prstGeom>
          <a:solidFill>
            <a:schemeClr val="bg1"/>
          </a:solidFill>
          <a:ln>
            <a:solidFill>
              <a:schemeClr val="accent1"/>
            </a:solidFill>
          </a:ln>
        </p:spPr>
        <p:txBody>
          <a:bodyPr wrap="square" lIns="0" tIns="0" rIns="0" bIns="0" rtlCol="0" anchor="ctr">
            <a:noAutofit/>
          </a:bodyPr>
          <a:lstStyle/>
          <a:p>
            <a:r>
              <a:rPr lang="en-GB" sz="1200" b="1" dirty="0">
                <a:cs typeface="Helvetica" charset="0"/>
              </a:rPr>
              <a:t>GSR027</a:t>
            </a:r>
            <a:r>
              <a:rPr lang="en-GB" sz="1200" dirty="0">
                <a:cs typeface="Helvetica" charset="0"/>
              </a:rPr>
              <a:t> -  To address the specific actions from the Energy Emergency Executive Committee (E3C) and Ofgem final reports into the power outage of 9th August 2019 for the ESO to review, in consultation with industry, the NETS SQSS requirements that drive reserve, response and inertia holding on the GB electricity system.</a:t>
            </a:r>
          </a:p>
          <a:p>
            <a:endParaRPr lang="en-GB" sz="1600" dirty="0">
              <a:cs typeface="Helvetica" charset="0"/>
            </a:endParaRPr>
          </a:p>
          <a:p>
            <a:r>
              <a:rPr lang="en-GB" sz="1200" b="1" dirty="0">
                <a:cs typeface="Helvetica" charset="0"/>
              </a:rPr>
              <a:t>CM074</a:t>
            </a:r>
            <a:r>
              <a:rPr lang="en-GB" sz="1200" dirty="0">
                <a:cs typeface="Helvetica" charset="0"/>
              </a:rPr>
              <a:t> - Modify the definition of Force Majeure </a:t>
            </a:r>
            <a:r>
              <a:rPr lang="en-GB" sz="1200" i="1" dirty="0">
                <a:cs typeface="Helvetica" charset="0"/>
              </a:rPr>
              <a:t>(depends on associated CUSC Modification being raised in July 2020)</a:t>
            </a:r>
            <a:endParaRPr lang="en-GB" sz="1200" b="0" i="1" dirty="0">
              <a:cs typeface="Helvetica" charset="0"/>
            </a:endParaRPr>
          </a:p>
        </p:txBody>
      </p:sp>
    </p:spTree>
    <p:extLst>
      <p:ext uri="{BB962C8B-B14F-4D97-AF65-F5344CB8AC3E}">
        <p14:creationId xmlns:p14="http://schemas.microsoft.com/office/powerpoint/2010/main" val="110574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Tranche 1 - Indicative Timelines</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nvPr>
        </p:nvGraphicFramePr>
        <p:xfrm>
          <a:off x="334984" y="718723"/>
          <a:ext cx="8557496" cy="3750738"/>
        </p:xfrm>
        <a:graphic>
          <a:graphicData uri="http://schemas.openxmlformats.org/drawingml/2006/table">
            <a:tbl>
              <a:tblPr firstRow="1" bandRow="1">
                <a:tableStyleId>{5C22544A-7EE6-4342-B048-85BDC9FD1C3A}</a:tableStyleId>
              </a:tblPr>
              <a:tblGrid>
                <a:gridCol w="2652840">
                  <a:extLst>
                    <a:ext uri="{9D8B030D-6E8A-4147-A177-3AD203B41FA5}">
                      <a16:colId xmlns:a16="http://schemas.microsoft.com/office/drawing/2014/main" val="2043401118"/>
                    </a:ext>
                  </a:extLst>
                </a:gridCol>
                <a:gridCol w="2940517">
                  <a:extLst>
                    <a:ext uri="{9D8B030D-6E8A-4147-A177-3AD203B41FA5}">
                      <a16:colId xmlns:a16="http://schemas.microsoft.com/office/drawing/2014/main" val="149780315"/>
                    </a:ext>
                  </a:extLst>
                </a:gridCol>
                <a:gridCol w="2964139">
                  <a:extLst>
                    <a:ext uri="{9D8B030D-6E8A-4147-A177-3AD203B41FA5}">
                      <a16:colId xmlns:a16="http://schemas.microsoft.com/office/drawing/2014/main" val="4112587689"/>
                    </a:ext>
                  </a:extLst>
                </a:gridCol>
              </a:tblGrid>
              <a:tr h="521696">
                <a:tc>
                  <a:txBody>
                    <a:bodyPr/>
                    <a:lstStyle/>
                    <a:p>
                      <a:r>
                        <a:rPr lang="en-GB" sz="1400" dirty="0"/>
                        <a:t>Modification Number</a:t>
                      </a:r>
                    </a:p>
                  </a:txBody>
                  <a:tcPr/>
                </a:tc>
                <a:tc>
                  <a:txBody>
                    <a:bodyPr/>
                    <a:lstStyle/>
                    <a:p>
                      <a:r>
                        <a:rPr lang="en-GB" sz="1400" dirty="0"/>
                        <a:t>Workgroup Report presented at Panel</a:t>
                      </a:r>
                    </a:p>
                  </a:txBody>
                  <a:tcPr/>
                </a:tc>
                <a:tc>
                  <a:txBody>
                    <a:bodyPr/>
                    <a:lstStyle/>
                    <a:p>
                      <a:r>
                        <a:rPr lang="en-GB" sz="1400" dirty="0"/>
                        <a:t>Draft Final Modification Report presented at Panel</a:t>
                      </a:r>
                    </a:p>
                  </a:txBody>
                  <a:tcPr/>
                </a:tc>
                <a:extLst>
                  <a:ext uri="{0D108BD9-81ED-4DB2-BD59-A6C34878D82A}">
                    <a16:rowId xmlns:a16="http://schemas.microsoft.com/office/drawing/2014/main" val="383155423"/>
                  </a:ext>
                </a:extLst>
              </a:tr>
              <a:tr h="454840">
                <a:tc>
                  <a:txBody>
                    <a:bodyPr/>
                    <a:lstStyle/>
                    <a:p>
                      <a:r>
                        <a:rPr lang="en-GB" sz="1400" b="1" dirty="0"/>
                        <a:t>CMP343/CMP340</a:t>
                      </a:r>
                    </a:p>
                  </a:txBody>
                  <a:tcPr/>
                </a:tc>
                <a:tc>
                  <a:txBody>
                    <a:bodyPr/>
                    <a:lstStyle/>
                    <a:p>
                      <a:r>
                        <a:rPr lang="en-GB" sz="1400" dirty="0"/>
                        <a:t>August</a:t>
                      </a:r>
                    </a:p>
                  </a:txBody>
                  <a:tcPr/>
                </a:tc>
                <a:tc>
                  <a:txBody>
                    <a:bodyPr/>
                    <a:lstStyle/>
                    <a:p>
                      <a:r>
                        <a:rPr lang="en-GB" sz="1400" dirty="0"/>
                        <a:t>October (Special Panel)</a:t>
                      </a:r>
                    </a:p>
                  </a:txBody>
                  <a:tcPr/>
                </a:tc>
                <a:extLst>
                  <a:ext uri="{0D108BD9-81ED-4DB2-BD59-A6C34878D82A}">
                    <a16:rowId xmlns:a16="http://schemas.microsoft.com/office/drawing/2014/main" val="4083485395"/>
                  </a:ext>
                </a:extLst>
              </a:tr>
              <a:tr h="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dirty="0"/>
                        <a:t>CMP334</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Already presented to May Panel</a:t>
                      </a:r>
                    </a:p>
                  </a:txBody>
                  <a:tcPr/>
                </a:tc>
                <a:tc>
                  <a:txBody>
                    <a:bodyPr/>
                    <a:lstStyle/>
                    <a:p>
                      <a:r>
                        <a:rPr lang="en-US" sz="1400" dirty="0"/>
                        <a:t>July</a:t>
                      </a:r>
                    </a:p>
                  </a:txBody>
                  <a:tcPr/>
                </a:tc>
                <a:extLst>
                  <a:ext uri="{0D108BD9-81ED-4DB2-BD59-A6C34878D82A}">
                    <a16:rowId xmlns:a16="http://schemas.microsoft.com/office/drawing/2014/main" val="2575695413"/>
                  </a:ext>
                </a:extLst>
              </a:tr>
              <a:tr h="21509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dirty="0"/>
                        <a:t>CMP335/CMP336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August</a:t>
                      </a:r>
                    </a:p>
                    <a:p>
                      <a:endParaRPr lang="en-GB" sz="1400" dirty="0"/>
                    </a:p>
                  </a:txBody>
                  <a:tcPr/>
                </a:tc>
                <a:tc>
                  <a:txBody>
                    <a:bodyPr/>
                    <a:lstStyle/>
                    <a:p>
                      <a:r>
                        <a:rPr lang="en-GB" sz="1400" dirty="0"/>
                        <a:t>October (Special Panel)</a:t>
                      </a:r>
                    </a:p>
                    <a:p>
                      <a:endParaRPr lang="en-US" sz="1400" dirty="0"/>
                    </a:p>
                  </a:txBody>
                  <a:tcPr/>
                </a:tc>
                <a:extLst>
                  <a:ext uri="{0D108BD9-81ED-4DB2-BD59-A6C34878D82A}">
                    <a16:rowId xmlns:a16="http://schemas.microsoft.com/office/drawing/2014/main" val="2653265983"/>
                  </a:ext>
                </a:extLst>
              </a:tr>
              <a:tr h="569112">
                <a:tc>
                  <a:txBody>
                    <a:bodyPr/>
                    <a:lstStyle/>
                    <a:p>
                      <a:r>
                        <a:rPr lang="en-GB" sz="1400" b="1" dirty="0"/>
                        <a:t>CMP317/327</a:t>
                      </a:r>
                    </a:p>
                  </a:txBody>
                  <a:tcPr/>
                </a:tc>
                <a:tc>
                  <a:txBody>
                    <a:bodyPr/>
                    <a:lstStyle/>
                    <a:p>
                      <a:r>
                        <a:rPr lang="en-GB" sz="1400" dirty="0"/>
                        <a:t>June</a:t>
                      </a:r>
                    </a:p>
                  </a:txBody>
                  <a:tcPr/>
                </a:tc>
                <a:tc>
                  <a:txBody>
                    <a:bodyPr/>
                    <a:lstStyle/>
                    <a:p>
                      <a:r>
                        <a:rPr lang="en-GB" sz="1400" dirty="0"/>
                        <a:t>July</a:t>
                      </a:r>
                    </a:p>
                  </a:txBody>
                  <a:tcPr/>
                </a:tc>
                <a:extLst>
                  <a:ext uri="{0D108BD9-81ED-4DB2-BD59-A6C34878D82A}">
                    <a16:rowId xmlns:a16="http://schemas.microsoft.com/office/drawing/2014/main" val="3251113778"/>
                  </a:ext>
                </a:extLst>
              </a:tr>
              <a:tr h="569112">
                <a:tc>
                  <a:txBody>
                    <a:bodyPr/>
                    <a:lstStyle/>
                    <a:p>
                      <a:r>
                        <a:rPr lang="en-GB" sz="1400" b="1" dirty="0"/>
                        <a:t>CMP339</a:t>
                      </a:r>
                    </a:p>
                  </a:txBody>
                  <a:tcPr/>
                </a:tc>
                <a:tc>
                  <a:txBody>
                    <a:bodyPr/>
                    <a:lstStyle/>
                    <a:p>
                      <a:r>
                        <a:rPr lang="en-GB" sz="1400" dirty="0"/>
                        <a:t>June</a:t>
                      </a:r>
                    </a:p>
                  </a:txBody>
                  <a:tcPr/>
                </a:tc>
                <a:tc>
                  <a:txBody>
                    <a:bodyPr/>
                    <a:lstStyle/>
                    <a:p>
                      <a:r>
                        <a:rPr lang="en-GB" sz="1400" dirty="0"/>
                        <a:t>July</a:t>
                      </a:r>
                    </a:p>
                  </a:txBody>
                  <a:tcPr/>
                </a:tc>
                <a:extLst>
                  <a:ext uri="{0D108BD9-81ED-4DB2-BD59-A6C34878D82A}">
                    <a16:rowId xmlns:a16="http://schemas.microsoft.com/office/drawing/2014/main" val="1929141473"/>
                  </a:ext>
                </a:extLst>
              </a:tr>
              <a:tr h="40650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dirty="0"/>
                        <a:t>CMP333</a:t>
                      </a:r>
                    </a:p>
                  </a:txBody>
                  <a:tcPr/>
                </a:tc>
                <a:tc>
                  <a:txBody>
                    <a:bodyPr/>
                    <a:lstStyle/>
                    <a:p>
                      <a:r>
                        <a:rPr lang="en-GB" sz="1400" dirty="0"/>
                        <a:t>Already presented to March Panel</a:t>
                      </a:r>
                    </a:p>
                  </a:txBody>
                  <a:tcPr/>
                </a:tc>
                <a:tc>
                  <a:txBody>
                    <a:bodyPr/>
                    <a:lstStyle/>
                    <a:p>
                      <a:r>
                        <a:rPr lang="en-GB" sz="1400" dirty="0"/>
                        <a:t>July</a:t>
                      </a:r>
                    </a:p>
                  </a:txBody>
                  <a:tcPr/>
                </a:tc>
                <a:extLst>
                  <a:ext uri="{0D108BD9-81ED-4DB2-BD59-A6C34878D82A}">
                    <a16:rowId xmlns:a16="http://schemas.microsoft.com/office/drawing/2014/main" val="3713368864"/>
                  </a:ext>
                </a:extLst>
              </a:tr>
              <a:tr h="406509">
                <a:tc>
                  <a:txBody>
                    <a:bodyPr/>
                    <a:lstStyle/>
                    <a:p>
                      <a:r>
                        <a:rPr lang="en-GB" sz="1400" b="1" dirty="0"/>
                        <a:t>CMP324/325</a:t>
                      </a:r>
                    </a:p>
                  </a:txBody>
                  <a:tcPr/>
                </a:tc>
                <a:tc>
                  <a:txBody>
                    <a:bodyPr/>
                    <a:lstStyle/>
                    <a:p>
                      <a:r>
                        <a:rPr lang="en-GB" sz="1400" dirty="0"/>
                        <a:t>Already presented to May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July</a:t>
                      </a:r>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1245769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Summary of asks of Panel (as at 18 June 2020)</a:t>
            </a:r>
          </a:p>
        </p:txBody>
      </p:sp>
      <p:graphicFrame>
        <p:nvGraphicFramePr>
          <p:cNvPr id="4" name="Diagram 3">
            <a:extLst>
              <a:ext uri="{FF2B5EF4-FFF2-40B4-BE49-F238E27FC236}">
                <a16:creationId xmlns:a16="http://schemas.microsoft.com/office/drawing/2014/main" id="{6E873965-828C-40CF-AB4D-511763F6A415}"/>
              </a:ext>
            </a:extLst>
          </p:cNvPr>
          <p:cNvGraphicFramePr/>
          <p:nvPr>
            <p:extLst/>
          </p:nvPr>
        </p:nvGraphicFramePr>
        <p:xfrm>
          <a:off x="539551" y="843558"/>
          <a:ext cx="8279998"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4391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Timeline for CMP343 and CMP340</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3186795626"/>
              </p:ext>
            </p:extLst>
          </p:nvPr>
        </p:nvGraphicFramePr>
        <p:xfrm>
          <a:off x="323550" y="626321"/>
          <a:ext cx="8640938" cy="4439152"/>
        </p:xfrm>
        <a:graphic>
          <a:graphicData uri="http://schemas.openxmlformats.org/drawingml/2006/table">
            <a:tbl>
              <a:tblPr firstRow="1" bandRow="1">
                <a:tableStyleId>{5C22544A-7EE6-4342-B048-85BDC9FD1C3A}</a:tableStyleId>
              </a:tblPr>
              <a:tblGrid>
                <a:gridCol w="2468824">
                  <a:extLst>
                    <a:ext uri="{9D8B030D-6E8A-4147-A177-3AD203B41FA5}">
                      <a16:colId xmlns:a16="http://schemas.microsoft.com/office/drawing/2014/main" val="2043401118"/>
                    </a:ext>
                  </a:extLst>
                </a:gridCol>
                <a:gridCol w="1839820">
                  <a:extLst>
                    <a:ext uri="{9D8B030D-6E8A-4147-A177-3AD203B41FA5}">
                      <a16:colId xmlns:a16="http://schemas.microsoft.com/office/drawing/2014/main" val="149780315"/>
                    </a:ext>
                  </a:extLst>
                </a:gridCol>
                <a:gridCol w="2618780">
                  <a:extLst>
                    <a:ext uri="{9D8B030D-6E8A-4147-A177-3AD203B41FA5}">
                      <a16:colId xmlns:a16="http://schemas.microsoft.com/office/drawing/2014/main" val="4112587689"/>
                    </a:ext>
                  </a:extLst>
                </a:gridCol>
                <a:gridCol w="1713514">
                  <a:extLst>
                    <a:ext uri="{9D8B030D-6E8A-4147-A177-3AD203B41FA5}">
                      <a16:colId xmlns:a16="http://schemas.microsoft.com/office/drawing/2014/main" val="722626711"/>
                    </a:ext>
                  </a:extLst>
                </a:gridCol>
              </a:tblGrid>
              <a:tr h="260685">
                <a:tc>
                  <a:txBody>
                    <a:bodyPr/>
                    <a:lstStyle/>
                    <a:p>
                      <a:r>
                        <a:rPr lang="en-GB" sz="1200" dirty="0"/>
                        <a:t>Milestone</a:t>
                      </a:r>
                    </a:p>
                  </a:txBody>
                  <a:tcPr/>
                </a:tc>
                <a:tc>
                  <a:txBody>
                    <a:bodyPr/>
                    <a:lstStyle/>
                    <a:p>
                      <a:r>
                        <a:rPr lang="en-GB" sz="1200" dirty="0"/>
                        <a:t>Date</a:t>
                      </a:r>
                    </a:p>
                  </a:txBody>
                  <a:tcPr/>
                </a:tc>
                <a:tc>
                  <a:txBody>
                    <a:bodyPr/>
                    <a:lstStyle/>
                    <a:p>
                      <a:r>
                        <a:rPr lang="en-GB" sz="1200" dirty="0"/>
                        <a:t>Milestone</a:t>
                      </a:r>
                    </a:p>
                  </a:txBody>
                  <a:tcPr/>
                </a:tc>
                <a:tc>
                  <a:txBody>
                    <a:bodyPr/>
                    <a:lstStyle/>
                    <a:p>
                      <a:r>
                        <a:rPr lang="en-GB" sz="1200" dirty="0"/>
                        <a:t>Date</a:t>
                      </a:r>
                    </a:p>
                  </a:txBody>
                  <a:tcPr/>
                </a:tc>
                <a:extLst>
                  <a:ext uri="{0D108BD9-81ED-4DB2-BD59-A6C34878D82A}">
                    <a16:rowId xmlns:a16="http://schemas.microsoft.com/office/drawing/2014/main" val="383155423"/>
                  </a:ext>
                </a:extLst>
              </a:tr>
              <a:tr h="760667">
                <a:tc>
                  <a:txBody>
                    <a:bodyPr/>
                    <a:lstStyle/>
                    <a:p>
                      <a:r>
                        <a:rPr lang="en-GB" sz="1200" dirty="0"/>
                        <a:t>Workgroup Nominations (10 working days)</a:t>
                      </a:r>
                    </a:p>
                  </a:txBody>
                  <a:tcPr/>
                </a:tc>
                <a:tc>
                  <a:txBody>
                    <a:bodyPr/>
                    <a:lstStyle/>
                    <a:p>
                      <a:r>
                        <a:rPr lang="en-GB" sz="1200" dirty="0"/>
                        <a:t>9 June 2020 to 23 June 2020</a:t>
                      </a:r>
                    </a:p>
                  </a:txBody>
                  <a:tcPr/>
                </a:tc>
                <a:tc>
                  <a:txBody>
                    <a:bodyPr/>
                    <a:lstStyle/>
                    <a:p>
                      <a:r>
                        <a:rPr lang="en-GB" sz="1200" dirty="0"/>
                        <a:t>Code Administrator Consultation (15 Working Days)</a:t>
                      </a:r>
                    </a:p>
                  </a:txBody>
                  <a:tcPr/>
                </a:tc>
                <a:tc>
                  <a:txBody>
                    <a:bodyPr/>
                    <a:lstStyle/>
                    <a:p>
                      <a:r>
                        <a:rPr lang="en-GB" sz="1200" dirty="0"/>
                        <a:t>3 September 2020 to 24 September 2020</a:t>
                      </a:r>
                      <a:endParaRPr lang="en-GB" sz="1200" i="1" dirty="0"/>
                    </a:p>
                  </a:txBody>
                  <a:tcPr/>
                </a:tc>
                <a:extLst>
                  <a:ext uri="{0D108BD9-81ED-4DB2-BD59-A6C34878D82A}">
                    <a16:rowId xmlns:a16="http://schemas.microsoft.com/office/drawing/2014/main" val="4083485395"/>
                  </a:ext>
                </a:extLst>
              </a:tr>
              <a:tr h="522185">
                <a:tc>
                  <a:txBody>
                    <a:bodyPr/>
                    <a:lstStyle/>
                    <a:p>
                      <a:r>
                        <a:rPr lang="en-GB" sz="1200" dirty="0"/>
                        <a:t>Workgroup 1</a:t>
                      </a:r>
                    </a:p>
                  </a:txBody>
                  <a:tcPr/>
                </a:tc>
                <a:tc>
                  <a:txBody>
                    <a:bodyPr/>
                    <a:lstStyle/>
                    <a:p>
                      <a:r>
                        <a:rPr lang="en-GB" sz="1200" dirty="0"/>
                        <a:t>1 July 2020</a:t>
                      </a:r>
                    </a:p>
                  </a:txBody>
                  <a:tcPr/>
                </a:tc>
                <a:tc>
                  <a:txBody>
                    <a:bodyPr/>
                    <a:lstStyle/>
                    <a:p>
                      <a:r>
                        <a:rPr lang="en-GB" sz="1200" dirty="0"/>
                        <a:t>Draft Final Modification Report (DFMR) issued to Panel</a:t>
                      </a:r>
                    </a:p>
                  </a:txBody>
                  <a:tcPr/>
                </a:tc>
                <a:tc>
                  <a:txBody>
                    <a:bodyPr/>
                    <a:lstStyle/>
                    <a:p>
                      <a:r>
                        <a:rPr lang="en-GB" sz="1200" dirty="0"/>
                        <a:t>28 September 2020</a:t>
                      </a:r>
                    </a:p>
                  </a:txBody>
                  <a:tcPr/>
                </a:tc>
                <a:extLst>
                  <a:ext uri="{0D108BD9-81ED-4DB2-BD59-A6C34878D82A}">
                    <a16:rowId xmlns:a16="http://schemas.microsoft.com/office/drawing/2014/main" val="3713368864"/>
                  </a:ext>
                </a:extLst>
              </a:tr>
              <a:tr h="498599">
                <a:tc>
                  <a:txBody>
                    <a:bodyPr/>
                    <a:lstStyle/>
                    <a:p>
                      <a:r>
                        <a:rPr lang="en-GB" sz="1200" dirty="0"/>
                        <a:t>Workgroup Consultation (15 Working Days)</a:t>
                      </a:r>
                    </a:p>
                  </a:txBody>
                  <a:tcPr/>
                </a:tc>
                <a:tc>
                  <a:txBody>
                    <a:bodyPr/>
                    <a:lstStyle/>
                    <a:p>
                      <a:r>
                        <a:rPr lang="en-GB" sz="1200" dirty="0"/>
                        <a:t>10 July 2020 to 31 July 2020</a:t>
                      </a:r>
                    </a:p>
                  </a:txBody>
                  <a:tcPr/>
                </a:tc>
                <a:tc>
                  <a:txBody>
                    <a:bodyPr/>
                    <a:lstStyle/>
                    <a:p>
                      <a:r>
                        <a:rPr lang="en-GB" sz="1200" dirty="0"/>
                        <a:t>Panel</a:t>
                      </a:r>
                      <a:r>
                        <a:rPr lang="en-GB" sz="1200" baseline="0" dirty="0"/>
                        <a:t> undertake DFMR recommendation vote</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6 October 2020</a:t>
                      </a:r>
                      <a:endParaRPr lang="en-US" sz="1200" dirty="0"/>
                    </a:p>
                  </a:txBody>
                  <a:tcPr/>
                </a:tc>
                <a:extLst>
                  <a:ext uri="{0D108BD9-81ED-4DB2-BD59-A6C34878D82A}">
                    <a16:rowId xmlns:a16="http://schemas.microsoft.com/office/drawing/2014/main" val="2726378177"/>
                  </a:ext>
                </a:extLst>
              </a:tr>
              <a:tr h="608265">
                <a:tc>
                  <a:txBody>
                    <a:bodyPr/>
                    <a:lstStyle/>
                    <a:p>
                      <a:r>
                        <a:rPr lang="en-GB" sz="1200" dirty="0"/>
                        <a:t>Workgroup 2 - Assess Workgroup Consultation Responses</a:t>
                      </a:r>
                    </a:p>
                  </a:txBody>
                  <a:tcPr/>
                </a:tc>
                <a:tc>
                  <a:txBody>
                    <a:bodyPr/>
                    <a:lstStyle/>
                    <a:p>
                      <a:r>
                        <a:rPr lang="en-GB" sz="1200" dirty="0"/>
                        <a:t>11 August 2020</a:t>
                      </a:r>
                    </a:p>
                  </a:txBody>
                  <a:tcPr/>
                </a:tc>
                <a:tc>
                  <a:txBody>
                    <a:bodyPr/>
                    <a:lstStyle/>
                    <a:p>
                      <a:r>
                        <a:rPr lang="en-US" sz="1200" dirty="0"/>
                        <a:t>Final Modification Report issued to Panel to check votes recorded correctly</a:t>
                      </a:r>
                      <a:endParaRPr lang="en-GB"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7 October 2020</a:t>
                      </a:r>
                      <a:endParaRPr lang="en-US" sz="1200" dirty="0"/>
                    </a:p>
                  </a:txBody>
                  <a:tcPr/>
                </a:tc>
                <a:extLst>
                  <a:ext uri="{0D108BD9-81ED-4DB2-BD59-A6C34878D82A}">
                    <a16:rowId xmlns:a16="http://schemas.microsoft.com/office/drawing/2014/main" val="2461474842"/>
                  </a:ext>
                </a:extLst>
              </a:tr>
              <a:tr h="609644">
                <a:tc>
                  <a:txBody>
                    <a:bodyPr/>
                    <a:lstStyle/>
                    <a:p>
                      <a:r>
                        <a:rPr lang="en-GB" sz="1200" dirty="0"/>
                        <a:t>Workgroup 3 – Workgroup Vote</a:t>
                      </a:r>
                    </a:p>
                  </a:txBody>
                  <a:tcPr/>
                </a:tc>
                <a:tc>
                  <a:txBody>
                    <a:bodyPr/>
                    <a:lstStyle/>
                    <a:p>
                      <a:r>
                        <a:rPr lang="en-GB" sz="1200" dirty="0"/>
                        <a:t>12 August 2020</a:t>
                      </a:r>
                    </a:p>
                  </a:txBody>
                  <a:tcPr/>
                </a:tc>
                <a:tc>
                  <a:txBody>
                    <a:bodyPr/>
                    <a:lstStyle/>
                    <a:p>
                      <a:r>
                        <a:rPr lang="en-US" sz="1200" dirty="0"/>
                        <a:t>Final Modification Report issued to Ofgem</a:t>
                      </a:r>
                      <a:endParaRPr lang="en-GB" sz="1200" dirty="0"/>
                    </a:p>
                  </a:txBody>
                  <a:tcPr/>
                </a:tc>
                <a:tc>
                  <a:txBody>
                    <a:bodyPr/>
                    <a:lstStyle/>
                    <a:p>
                      <a:r>
                        <a:rPr lang="en-GB" sz="1200" dirty="0"/>
                        <a:t>15 October 2020</a:t>
                      </a:r>
                    </a:p>
                  </a:txBody>
                  <a:tcPr/>
                </a:tc>
                <a:extLst>
                  <a:ext uri="{0D108BD9-81ED-4DB2-BD59-A6C34878D82A}">
                    <a16:rowId xmlns:a16="http://schemas.microsoft.com/office/drawing/2014/main" val="1338958629"/>
                  </a:ext>
                </a:extLst>
              </a:tr>
              <a:tr h="372990">
                <a:tc>
                  <a:txBody>
                    <a:bodyPr/>
                    <a:lstStyle/>
                    <a:p>
                      <a:r>
                        <a:rPr lang="en-US" sz="1200" dirty="0"/>
                        <a:t>Workgroup report issued to Panel</a:t>
                      </a:r>
                      <a:endParaRPr lang="en-GB" sz="1200" dirty="0"/>
                    </a:p>
                  </a:txBody>
                  <a:tcPr/>
                </a:tc>
                <a:tc>
                  <a:txBody>
                    <a:bodyPr/>
                    <a:lstStyle/>
                    <a:p>
                      <a:r>
                        <a:rPr lang="en-GB" sz="1200" dirty="0"/>
                        <a:t>20 August 2020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Ofgem decision </a:t>
                      </a:r>
                    </a:p>
                  </a:txBody>
                  <a:tcPr/>
                </a:tc>
                <a:tc>
                  <a:txBody>
                    <a:bodyPr/>
                    <a:lstStyle/>
                    <a:p>
                      <a:r>
                        <a:rPr lang="en-GB" sz="1200" dirty="0"/>
                        <a:t>30 November 2020</a:t>
                      </a:r>
                    </a:p>
                  </a:txBody>
                  <a:tcPr/>
                </a:tc>
                <a:extLst>
                  <a:ext uri="{0D108BD9-81ED-4DB2-BD59-A6C34878D82A}">
                    <a16:rowId xmlns:a16="http://schemas.microsoft.com/office/drawing/2014/main" val="3799481148"/>
                  </a:ext>
                </a:extLst>
              </a:tr>
              <a:tr h="76066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Panel</a:t>
                      </a:r>
                      <a:r>
                        <a:rPr lang="en-GB" sz="1200" baseline="0" dirty="0"/>
                        <a:t> sign off that Workgroup Report has met its Terms of Reference  “Special Panel”</a:t>
                      </a:r>
                      <a:endParaRPr lang="en-GB" sz="1200" dirty="0"/>
                    </a:p>
                  </a:txBody>
                  <a:tcPr/>
                </a:tc>
                <a:tc>
                  <a:txBody>
                    <a:bodyPr/>
                    <a:lstStyle/>
                    <a:p>
                      <a:r>
                        <a:rPr lang="en-GB" sz="1200" dirty="0"/>
                        <a:t>28 August 2020</a:t>
                      </a:r>
                    </a:p>
                  </a:txBody>
                  <a:tcPr/>
                </a:tc>
                <a:tc>
                  <a:txBody>
                    <a:bodyPr/>
                    <a:lstStyle/>
                    <a:p>
                      <a:r>
                        <a:rPr lang="en-GB" sz="1200" dirty="0"/>
                        <a:t>Implementation Date</a:t>
                      </a:r>
                    </a:p>
                  </a:txBody>
                  <a:tcPr/>
                </a:tc>
                <a:tc>
                  <a:txBody>
                    <a:bodyPr/>
                    <a:lstStyle/>
                    <a:p>
                      <a:r>
                        <a:rPr lang="en-GB" sz="1200" dirty="0"/>
                        <a:t>1 April 2022</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2293614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Timeline for CMP335 and CMP336</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nvPr>
        </p:nvGraphicFramePr>
        <p:xfrm>
          <a:off x="287084" y="627245"/>
          <a:ext cx="8568930" cy="3949715"/>
        </p:xfrm>
        <a:graphic>
          <a:graphicData uri="http://schemas.openxmlformats.org/drawingml/2006/table">
            <a:tbl>
              <a:tblPr firstRow="1" bandRow="1">
                <a:tableStyleId>{5C22544A-7EE6-4342-B048-85BDC9FD1C3A}</a:tableStyleId>
              </a:tblPr>
              <a:tblGrid>
                <a:gridCol w="2448250">
                  <a:extLst>
                    <a:ext uri="{9D8B030D-6E8A-4147-A177-3AD203B41FA5}">
                      <a16:colId xmlns:a16="http://schemas.microsoft.com/office/drawing/2014/main" val="2043401118"/>
                    </a:ext>
                  </a:extLst>
                </a:gridCol>
                <a:gridCol w="1824488">
                  <a:extLst>
                    <a:ext uri="{9D8B030D-6E8A-4147-A177-3AD203B41FA5}">
                      <a16:colId xmlns:a16="http://schemas.microsoft.com/office/drawing/2014/main" val="149780315"/>
                    </a:ext>
                  </a:extLst>
                </a:gridCol>
                <a:gridCol w="2596957">
                  <a:extLst>
                    <a:ext uri="{9D8B030D-6E8A-4147-A177-3AD203B41FA5}">
                      <a16:colId xmlns:a16="http://schemas.microsoft.com/office/drawing/2014/main" val="4112587689"/>
                    </a:ext>
                  </a:extLst>
                </a:gridCol>
                <a:gridCol w="1699235">
                  <a:extLst>
                    <a:ext uri="{9D8B030D-6E8A-4147-A177-3AD203B41FA5}">
                      <a16:colId xmlns:a16="http://schemas.microsoft.com/office/drawing/2014/main" val="722626711"/>
                    </a:ext>
                  </a:extLst>
                </a:gridCol>
              </a:tblGrid>
              <a:tr h="242582">
                <a:tc>
                  <a:txBody>
                    <a:bodyPr/>
                    <a:lstStyle/>
                    <a:p>
                      <a:r>
                        <a:rPr lang="en-GB" sz="1200" dirty="0"/>
                        <a:t>Milestone</a:t>
                      </a:r>
                    </a:p>
                  </a:txBody>
                  <a:tcPr/>
                </a:tc>
                <a:tc>
                  <a:txBody>
                    <a:bodyPr/>
                    <a:lstStyle/>
                    <a:p>
                      <a:r>
                        <a:rPr lang="en-GB" sz="1200" dirty="0"/>
                        <a:t>Date</a:t>
                      </a:r>
                    </a:p>
                  </a:txBody>
                  <a:tcPr/>
                </a:tc>
                <a:tc>
                  <a:txBody>
                    <a:bodyPr/>
                    <a:lstStyle/>
                    <a:p>
                      <a:r>
                        <a:rPr lang="en-GB" sz="1200" dirty="0"/>
                        <a:t>Milestone</a:t>
                      </a:r>
                    </a:p>
                  </a:txBody>
                  <a:tcPr/>
                </a:tc>
                <a:tc>
                  <a:txBody>
                    <a:bodyPr/>
                    <a:lstStyle/>
                    <a:p>
                      <a:r>
                        <a:rPr lang="en-GB" sz="1200" dirty="0"/>
                        <a:t>Date</a:t>
                      </a:r>
                    </a:p>
                  </a:txBody>
                  <a:tcPr/>
                </a:tc>
                <a:extLst>
                  <a:ext uri="{0D108BD9-81ED-4DB2-BD59-A6C34878D82A}">
                    <a16:rowId xmlns:a16="http://schemas.microsoft.com/office/drawing/2014/main" val="383155423"/>
                  </a:ext>
                </a:extLst>
              </a:tr>
              <a:tr h="727745">
                <a:tc>
                  <a:txBody>
                    <a:bodyPr/>
                    <a:lstStyle/>
                    <a:p>
                      <a:r>
                        <a:rPr lang="en-GB" sz="1200" dirty="0"/>
                        <a:t>Workgroup Consultation (20 Working Days)</a:t>
                      </a:r>
                    </a:p>
                  </a:txBody>
                  <a:tcPr/>
                </a:tc>
                <a:tc>
                  <a:txBody>
                    <a:bodyPr/>
                    <a:lstStyle/>
                    <a:p>
                      <a:r>
                        <a:rPr lang="en-GB" sz="1200" dirty="0"/>
                        <a:t>15 May 2020 to 15 June 2020</a:t>
                      </a:r>
                    </a:p>
                  </a:txBody>
                  <a:tcPr/>
                </a:tc>
                <a:tc>
                  <a:txBody>
                    <a:bodyPr/>
                    <a:lstStyle/>
                    <a:p>
                      <a:r>
                        <a:rPr lang="en-GB" sz="1200" dirty="0"/>
                        <a:t>Draft Final Modification Report (DFMR) issued to Panel</a:t>
                      </a:r>
                    </a:p>
                  </a:txBody>
                  <a:tcPr/>
                </a:tc>
                <a:tc>
                  <a:txBody>
                    <a:bodyPr/>
                    <a:lstStyle/>
                    <a:p>
                      <a:r>
                        <a:rPr lang="en-GB" sz="1200" dirty="0"/>
                        <a:t>28 September 2020</a:t>
                      </a:r>
                    </a:p>
                  </a:txBody>
                  <a:tcPr/>
                </a:tc>
                <a:extLst>
                  <a:ext uri="{0D108BD9-81ED-4DB2-BD59-A6C34878D82A}">
                    <a16:rowId xmlns:a16="http://schemas.microsoft.com/office/drawing/2014/main" val="4083485395"/>
                  </a:ext>
                </a:extLst>
              </a:tr>
              <a:tr h="644266">
                <a:tc>
                  <a:txBody>
                    <a:bodyPr/>
                    <a:lstStyle/>
                    <a:p>
                      <a:r>
                        <a:rPr lang="en-GB" sz="1200" dirty="0"/>
                        <a:t>Workgroup 4 – Assess Workgroup Consultation Responses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6 July 2020</a:t>
                      </a:r>
                    </a:p>
                    <a:p>
                      <a:endParaRPr lang="en-GB" sz="1200" dirty="0"/>
                    </a:p>
                  </a:txBody>
                  <a:tcPr/>
                </a:tc>
                <a:tc>
                  <a:txBody>
                    <a:bodyPr/>
                    <a:lstStyle/>
                    <a:p>
                      <a:r>
                        <a:rPr lang="en-GB" sz="1200" dirty="0"/>
                        <a:t>Panel</a:t>
                      </a:r>
                      <a:r>
                        <a:rPr lang="en-GB" sz="1200" baseline="0" dirty="0"/>
                        <a:t> undertake DFMR recommendation vote</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6 October 2020</a:t>
                      </a:r>
                      <a:endParaRPr lang="en-US" sz="1200" dirty="0"/>
                    </a:p>
                  </a:txBody>
                  <a:tcPr/>
                </a:tc>
                <a:extLst>
                  <a:ext uri="{0D108BD9-81ED-4DB2-BD59-A6C34878D82A}">
                    <a16:rowId xmlns:a16="http://schemas.microsoft.com/office/drawing/2014/main" val="3713368864"/>
                  </a:ext>
                </a:extLst>
              </a:tr>
              <a:tr h="404303">
                <a:tc>
                  <a:txBody>
                    <a:bodyPr/>
                    <a:lstStyle/>
                    <a:p>
                      <a:r>
                        <a:rPr lang="en-GB" sz="1200" dirty="0"/>
                        <a:t>Workgroup 5 – Workgroup Vote</a:t>
                      </a:r>
                    </a:p>
                  </a:txBody>
                  <a:tcPr/>
                </a:tc>
                <a:tc>
                  <a:txBody>
                    <a:bodyPr/>
                    <a:lstStyle/>
                    <a:p>
                      <a:r>
                        <a:rPr lang="en-GB" sz="1200" dirty="0"/>
                        <a:t>20 July 2020</a:t>
                      </a:r>
                    </a:p>
                  </a:txBody>
                  <a:tcPr/>
                </a:tc>
                <a:tc>
                  <a:txBody>
                    <a:bodyPr/>
                    <a:lstStyle/>
                    <a:p>
                      <a:r>
                        <a:rPr lang="en-US" sz="1200" dirty="0"/>
                        <a:t>Final Modification Report issued to Panel to check votes recorded correctly</a:t>
                      </a:r>
                      <a:endParaRPr lang="en-GB"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7 October 2020</a:t>
                      </a:r>
                      <a:endParaRPr lang="en-US" sz="1200" dirty="0"/>
                    </a:p>
                  </a:txBody>
                  <a:tcPr/>
                </a:tc>
                <a:extLst>
                  <a:ext uri="{0D108BD9-81ED-4DB2-BD59-A6C34878D82A}">
                    <a16:rowId xmlns:a16="http://schemas.microsoft.com/office/drawing/2014/main" val="2726378177"/>
                  </a:ext>
                </a:extLst>
              </a:tr>
              <a:tr h="566024">
                <a:tc>
                  <a:txBody>
                    <a:bodyPr/>
                    <a:lstStyle/>
                    <a:p>
                      <a:r>
                        <a:rPr lang="en-US" sz="1200" dirty="0"/>
                        <a:t>Workgroup report issued to Panel</a:t>
                      </a:r>
                      <a:endParaRPr lang="en-GB" sz="1200" dirty="0"/>
                    </a:p>
                  </a:txBody>
                  <a:tcPr/>
                </a:tc>
                <a:tc>
                  <a:txBody>
                    <a:bodyPr/>
                    <a:lstStyle/>
                    <a:p>
                      <a:r>
                        <a:rPr lang="en-GB" sz="1200" dirty="0"/>
                        <a:t>20 August 2020</a:t>
                      </a:r>
                    </a:p>
                  </a:txBody>
                  <a:tcPr/>
                </a:tc>
                <a:tc>
                  <a:txBody>
                    <a:bodyPr/>
                    <a:lstStyle/>
                    <a:p>
                      <a:r>
                        <a:rPr lang="en-US" sz="1200" dirty="0"/>
                        <a:t>Final Modification Report issued to Ofgem</a:t>
                      </a:r>
                      <a:endParaRPr lang="en-GB" sz="1200" dirty="0"/>
                    </a:p>
                  </a:txBody>
                  <a:tcPr/>
                </a:tc>
                <a:tc>
                  <a:txBody>
                    <a:bodyPr/>
                    <a:lstStyle/>
                    <a:p>
                      <a:r>
                        <a:rPr lang="en-GB" sz="1200" dirty="0"/>
                        <a:t>15 October 2020</a:t>
                      </a:r>
                    </a:p>
                  </a:txBody>
                  <a:tcPr/>
                </a:tc>
                <a:extLst>
                  <a:ext uri="{0D108BD9-81ED-4DB2-BD59-A6C34878D82A}">
                    <a16:rowId xmlns:a16="http://schemas.microsoft.com/office/drawing/2014/main" val="2461474842"/>
                  </a:ext>
                </a:extLst>
              </a:tr>
              <a:tr h="40430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Panel</a:t>
                      </a:r>
                      <a:r>
                        <a:rPr lang="en-GB" sz="1200" baseline="0" dirty="0"/>
                        <a:t> sign off that Workgroup Report has met its Terms of Reference  “Special Panel”</a:t>
                      </a:r>
                      <a:endParaRPr lang="en-GB" sz="1200" dirty="0"/>
                    </a:p>
                  </a:txBody>
                  <a:tcPr/>
                </a:tc>
                <a:tc>
                  <a:txBody>
                    <a:bodyPr/>
                    <a:lstStyle/>
                    <a:p>
                      <a:r>
                        <a:rPr lang="en-GB" sz="1200" dirty="0"/>
                        <a:t>28 August 2020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Ofgem decision</a:t>
                      </a:r>
                    </a:p>
                  </a:txBody>
                  <a:tcPr/>
                </a:tc>
                <a:tc>
                  <a:txBody>
                    <a:bodyPr/>
                    <a:lstStyle/>
                    <a:p>
                      <a:r>
                        <a:rPr lang="en-GB" sz="1200" dirty="0"/>
                        <a:t>End November 2020</a:t>
                      </a:r>
                    </a:p>
                  </a:txBody>
                  <a:tcPr/>
                </a:tc>
                <a:extLst>
                  <a:ext uri="{0D108BD9-81ED-4DB2-BD59-A6C34878D82A}">
                    <a16:rowId xmlns:a16="http://schemas.microsoft.com/office/drawing/2014/main" val="1338958629"/>
                  </a:ext>
                </a:extLst>
              </a:tr>
              <a:tr h="359480">
                <a:tc>
                  <a:txBody>
                    <a:bodyPr/>
                    <a:lstStyle/>
                    <a:p>
                      <a:r>
                        <a:rPr lang="en-GB" sz="1200" dirty="0"/>
                        <a:t>Code Administrator Consultation (15 Working Days)</a:t>
                      </a:r>
                    </a:p>
                  </a:txBody>
                  <a:tcPr/>
                </a:tc>
                <a:tc>
                  <a:txBody>
                    <a:bodyPr/>
                    <a:lstStyle/>
                    <a:p>
                      <a:r>
                        <a:rPr lang="en-GB" sz="1200" dirty="0"/>
                        <a:t>3 September 2020 to 24 September 2020</a:t>
                      </a:r>
                      <a:endParaRPr lang="en-GB" sz="1200" i="1" dirty="0"/>
                    </a:p>
                  </a:txBody>
                  <a:tcPr/>
                </a:tc>
                <a:tc>
                  <a:txBody>
                    <a:bodyPr/>
                    <a:lstStyle/>
                    <a:p>
                      <a:r>
                        <a:rPr lang="en-GB" sz="1200" dirty="0"/>
                        <a:t>Implementation Date</a:t>
                      </a:r>
                    </a:p>
                  </a:txBody>
                  <a:tcPr/>
                </a:tc>
                <a:tc>
                  <a:txBody>
                    <a:bodyPr/>
                    <a:lstStyle/>
                    <a:p>
                      <a:r>
                        <a:rPr lang="en-GB" sz="1200" dirty="0"/>
                        <a:t>1 April 2022</a:t>
                      </a:r>
                    </a:p>
                  </a:txBody>
                  <a:tcPr/>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34359510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378"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Break</a:t>
            </a: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endParaRPr>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2309552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Discussions on Prioritisation </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870131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dirty="0"/>
              <a:t>Introductions / Apologies for Absence </a:t>
            </a:r>
          </a:p>
        </p:txBody>
      </p:sp>
      <p:graphicFrame>
        <p:nvGraphicFramePr>
          <p:cNvPr id="3" name="Diagram 2"/>
          <p:cNvGraphicFramePr/>
          <p:nvPr>
            <p:extLst>
              <p:ext uri="{D42A27DB-BD31-4B8C-83A1-F6EECF244321}">
                <p14:modId xmlns:p14="http://schemas.microsoft.com/office/powerpoint/2010/main" val="258992547"/>
              </p:ext>
            </p:extLst>
          </p:nvPr>
        </p:nvGraphicFramePr>
        <p:xfrm>
          <a:off x="323550" y="771550"/>
          <a:ext cx="8388910" cy="4154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7675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DB0A-0320-4A3E-A3CB-0D6914B33039}"/>
              </a:ext>
            </a:extLst>
          </p:cNvPr>
          <p:cNvSpPr>
            <a:spLocks noGrp="1"/>
          </p:cNvSpPr>
          <p:nvPr>
            <p:ph type="title"/>
          </p:nvPr>
        </p:nvSpPr>
        <p:spPr/>
        <p:txBody>
          <a:bodyPr/>
          <a:lstStyle/>
          <a:p>
            <a:r>
              <a:rPr lang="en-GB" dirty="0"/>
              <a:t>CUSC Prioritisation Criteria</a:t>
            </a:r>
          </a:p>
        </p:txBody>
      </p:sp>
      <p:graphicFrame>
        <p:nvGraphicFramePr>
          <p:cNvPr id="3" name="Table 2">
            <a:extLst>
              <a:ext uri="{FF2B5EF4-FFF2-40B4-BE49-F238E27FC236}">
                <a16:creationId xmlns:a16="http://schemas.microsoft.com/office/drawing/2014/main" id="{1EA1AEC6-BEA9-4E54-B3B2-53E238562F6C}"/>
              </a:ext>
            </a:extLst>
          </p:cNvPr>
          <p:cNvGraphicFramePr>
            <a:graphicFrameLocks noGrp="1"/>
          </p:cNvGraphicFramePr>
          <p:nvPr>
            <p:extLst>
              <p:ext uri="{D42A27DB-BD31-4B8C-83A1-F6EECF244321}">
                <p14:modId xmlns:p14="http://schemas.microsoft.com/office/powerpoint/2010/main" val="945876778"/>
              </p:ext>
            </p:extLst>
          </p:nvPr>
        </p:nvGraphicFramePr>
        <p:xfrm>
          <a:off x="327081" y="771550"/>
          <a:ext cx="8492468" cy="3672407"/>
        </p:xfrm>
        <a:graphic>
          <a:graphicData uri="http://schemas.openxmlformats.org/drawingml/2006/table">
            <a:tbl>
              <a:tblPr firstRow="1" firstCol="1" bandRow="1">
                <a:tableStyleId>{5C22544A-7EE6-4342-B048-85BDC9FD1C3A}</a:tableStyleId>
              </a:tblPr>
              <a:tblGrid>
                <a:gridCol w="1319654">
                  <a:extLst>
                    <a:ext uri="{9D8B030D-6E8A-4147-A177-3AD203B41FA5}">
                      <a16:colId xmlns:a16="http://schemas.microsoft.com/office/drawing/2014/main" val="1995602754"/>
                    </a:ext>
                  </a:extLst>
                </a:gridCol>
                <a:gridCol w="7172814">
                  <a:extLst>
                    <a:ext uri="{9D8B030D-6E8A-4147-A177-3AD203B41FA5}">
                      <a16:colId xmlns:a16="http://schemas.microsoft.com/office/drawing/2014/main" val="3227837869"/>
                    </a:ext>
                  </a:extLst>
                </a:gridCol>
              </a:tblGrid>
              <a:tr h="1027846">
                <a:tc gridSpan="2">
                  <a:txBody>
                    <a:bodyPr/>
                    <a:lstStyle/>
                    <a:p>
                      <a:pPr algn="ctr">
                        <a:spcAft>
                          <a:spcPts val="0"/>
                        </a:spcAft>
                      </a:pPr>
                      <a:r>
                        <a:rPr lang="en-GB" sz="1100">
                          <a:effectLst/>
                        </a:rPr>
                        <a:t>Section 8: 8.19.1.(e) makes the following provision for the Panel and states “Having regard to the </a:t>
                      </a:r>
                      <a:r>
                        <a:rPr lang="en-GB" sz="1100" u="sng">
                          <a:effectLst/>
                        </a:rPr>
                        <a:t>complexity, importance and urgency </a:t>
                      </a:r>
                      <a:r>
                        <a:rPr lang="en-GB" sz="1100">
                          <a:effectLst/>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700">
                        <a:effectLst/>
                        <a:latin typeface="Calibri" panose="020F0502020204030204" pitchFamily="34" charset="0"/>
                        <a:ea typeface="Calibri" panose="020F050202020403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017139">
                <a:tc>
                  <a:txBody>
                    <a:bodyPr/>
                    <a:lstStyle/>
                    <a:p>
                      <a:pPr algn="ctr">
                        <a:spcAft>
                          <a:spcPts val="0"/>
                        </a:spcAft>
                      </a:pPr>
                      <a:r>
                        <a:rPr lang="en-GB" sz="1100">
                          <a:effectLst/>
                        </a:rPr>
                        <a:t>Complexity</a:t>
                      </a:r>
                      <a:endParaRPr lang="en-GB" sz="700">
                        <a:effectLst/>
                        <a:latin typeface="Calibri" panose="020F0502020204030204" pitchFamily="34" charset="0"/>
                        <a:ea typeface="Calibri" panose="020F0502020204030204" pitchFamily="34" charset="0"/>
                      </a:endParaRPr>
                    </a:p>
                  </a:txBody>
                  <a:tcPr marL="46658" marR="46658" marT="0" marB="0" anchor="ctr"/>
                </a:tc>
                <a:tc>
                  <a:txBody>
                    <a:bodyPr/>
                    <a:lstStyle/>
                    <a:p>
                      <a:pPr algn="ctr">
                        <a:spcAft>
                          <a:spcPts val="0"/>
                        </a:spcAft>
                      </a:pPr>
                      <a:r>
                        <a:rPr lang="en-GB" sz="1100">
                          <a:effectLst/>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700">
                        <a:effectLst/>
                        <a:latin typeface="Calibri" panose="020F0502020204030204" pitchFamily="34" charset="0"/>
                        <a:ea typeface="Calibri" panose="020F0502020204030204" pitchFamily="34" charset="0"/>
                      </a:endParaRPr>
                    </a:p>
                  </a:txBody>
                  <a:tcPr marL="46658" marR="46658" marT="0" marB="0" anchor="ctr"/>
                </a:tc>
                <a:extLst>
                  <a:ext uri="{0D108BD9-81ED-4DB2-BD59-A6C34878D82A}">
                    <a16:rowId xmlns:a16="http://schemas.microsoft.com/office/drawing/2014/main" val="1811050732"/>
                  </a:ext>
                </a:extLst>
              </a:tr>
              <a:tr h="813711">
                <a:tc>
                  <a:txBody>
                    <a:bodyPr/>
                    <a:lstStyle/>
                    <a:p>
                      <a:pPr algn="ctr">
                        <a:spcAft>
                          <a:spcPts val="0"/>
                        </a:spcAft>
                      </a:pPr>
                      <a:r>
                        <a:rPr lang="en-GB" sz="1100">
                          <a:effectLst/>
                        </a:rPr>
                        <a:t>Importance</a:t>
                      </a:r>
                      <a:endParaRPr lang="en-GB" sz="700">
                        <a:effectLst/>
                        <a:latin typeface="Calibri" panose="020F0502020204030204" pitchFamily="34" charset="0"/>
                        <a:ea typeface="Calibri" panose="020F0502020204030204" pitchFamily="34" charset="0"/>
                      </a:endParaRPr>
                    </a:p>
                  </a:txBody>
                  <a:tcPr marL="46658" marR="46658" marT="0" marB="0" anchor="ctr"/>
                </a:tc>
                <a:tc>
                  <a:txBody>
                    <a:bodyPr/>
                    <a:lstStyle/>
                    <a:p>
                      <a:pPr algn="ctr">
                        <a:spcAft>
                          <a:spcPts val="0"/>
                        </a:spcAft>
                      </a:pPr>
                      <a:r>
                        <a:rPr lang="en-GB" sz="1100">
                          <a:effectLst/>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700">
                        <a:effectLst/>
                        <a:latin typeface="Calibri" panose="020F0502020204030204" pitchFamily="34" charset="0"/>
                        <a:ea typeface="Calibri" panose="020F0502020204030204" pitchFamily="34" charset="0"/>
                      </a:endParaRPr>
                    </a:p>
                  </a:txBody>
                  <a:tcPr marL="46658" marR="46658" marT="0" marB="0" anchor="ctr"/>
                </a:tc>
                <a:extLst>
                  <a:ext uri="{0D108BD9-81ED-4DB2-BD59-A6C34878D82A}">
                    <a16:rowId xmlns:a16="http://schemas.microsoft.com/office/drawing/2014/main" val="2335386639"/>
                  </a:ext>
                </a:extLst>
              </a:tr>
              <a:tr h="813711">
                <a:tc>
                  <a:txBody>
                    <a:bodyPr/>
                    <a:lstStyle/>
                    <a:p>
                      <a:pPr algn="ctr">
                        <a:spcAft>
                          <a:spcPts val="0"/>
                        </a:spcAft>
                      </a:pPr>
                      <a:r>
                        <a:rPr lang="en-GB" sz="1100">
                          <a:effectLst/>
                        </a:rPr>
                        <a:t>Urgency</a:t>
                      </a:r>
                      <a:endParaRPr lang="en-GB" sz="700">
                        <a:effectLst/>
                        <a:latin typeface="Calibri" panose="020F0502020204030204" pitchFamily="34" charset="0"/>
                        <a:ea typeface="Calibri" panose="020F0502020204030204" pitchFamily="34" charset="0"/>
                      </a:endParaRPr>
                    </a:p>
                  </a:txBody>
                  <a:tcPr marL="46658" marR="46658" marT="0" marB="0" anchor="ctr"/>
                </a:tc>
                <a:tc>
                  <a:txBody>
                    <a:bodyPr/>
                    <a:lstStyle/>
                    <a:p>
                      <a:pPr algn="ctr">
                        <a:spcAft>
                          <a:spcPts val="0"/>
                        </a:spcAft>
                      </a:pPr>
                      <a:r>
                        <a:rPr lang="en-GB" sz="1100" dirty="0">
                          <a:effectLst/>
                        </a:rPr>
                        <a:t>A modification which requires speedy consideration within the code governance process, both complexity and importance should be factors considered in evaluating urgency as well as the timescales for implementation within the respective code.   </a:t>
                      </a:r>
                      <a:endParaRPr lang="en-GB" sz="700" dirty="0">
                        <a:effectLst/>
                        <a:latin typeface="Calibri" panose="020F0502020204030204" pitchFamily="34" charset="0"/>
                        <a:ea typeface="Calibri" panose="020F050202020403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942162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Summary of asks of Panel (as at 18 June 2020)</a:t>
            </a:r>
          </a:p>
        </p:txBody>
      </p:sp>
      <p:graphicFrame>
        <p:nvGraphicFramePr>
          <p:cNvPr id="4" name="Diagram 3">
            <a:extLst>
              <a:ext uri="{FF2B5EF4-FFF2-40B4-BE49-F238E27FC236}">
                <a16:creationId xmlns:a16="http://schemas.microsoft.com/office/drawing/2014/main" id="{6E873965-828C-40CF-AB4D-511763F6A415}"/>
              </a:ext>
            </a:extLst>
          </p:cNvPr>
          <p:cNvGraphicFramePr/>
          <p:nvPr>
            <p:extLst>
              <p:ext uri="{D42A27DB-BD31-4B8C-83A1-F6EECF244321}">
                <p14:modId xmlns:p14="http://schemas.microsoft.com/office/powerpoint/2010/main" val="1436888290"/>
              </p:ext>
            </p:extLst>
          </p:nvPr>
        </p:nvGraphicFramePr>
        <p:xfrm>
          <a:off x="539551" y="843558"/>
          <a:ext cx="8279998"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02490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Workgroup Report</a:t>
            </a:r>
            <a:br>
              <a:rPr lang="en-GB" sz="1800" dirty="0"/>
            </a:br>
            <a:br>
              <a:rPr lang="en-GB" sz="1800" dirty="0"/>
            </a:br>
            <a:r>
              <a:rPr lang="en-GB" sz="1800" dirty="0">
                <a:solidFill>
                  <a:srgbClr val="F26522"/>
                </a:solidFill>
              </a:rPr>
              <a:t>Identification and exclusion of Assets Required for Connection when setting Generator TNUoS charges (CMP317)</a:t>
            </a:r>
            <a:br>
              <a:rPr lang="en-GB" sz="1800" dirty="0">
                <a:solidFill>
                  <a:srgbClr val="F26522"/>
                </a:solidFill>
              </a:rPr>
            </a:br>
            <a:br>
              <a:rPr lang="en-GB" sz="1800" dirty="0">
                <a:solidFill>
                  <a:srgbClr val="F26522"/>
                </a:solidFill>
              </a:rPr>
            </a:br>
            <a:r>
              <a:rPr lang="en-GB" sz="1800" dirty="0">
                <a:solidFill>
                  <a:srgbClr val="F26522"/>
                </a:solidFill>
              </a:rPr>
              <a:t>Removing the Generator Residual from TNUoS Charges (TCR) (CMP327)</a:t>
            </a:r>
            <a:br>
              <a:rPr lang="en-GB" sz="1800" dirty="0">
                <a:solidFill>
                  <a:srgbClr val="F26522"/>
                </a:solidFill>
              </a:rPr>
            </a:br>
            <a:br>
              <a:rPr lang="en-GB" sz="1800" dirty="0">
                <a:solidFill>
                  <a:srgbClr val="F26522"/>
                </a:solidFill>
              </a:rPr>
            </a:b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6729665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197227" cy="971147"/>
          </a:xfrm>
        </p:spPr>
        <p:txBody>
          <a:bodyPr/>
          <a:lstStyle/>
          <a:p>
            <a:r>
              <a:rPr lang="en-GB" altLang="en-US" sz="2800" dirty="0"/>
              <a:t>CMP317/327 Background</a:t>
            </a:r>
            <a:endParaRPr lang="en-GB" altLang="en-US" sz="1400" b="0" dirty="0"/>
          </a:p>
        </p:txBody>
      </p:sp>
      <p:sp>
        <p:nvSpPr>
          <p:cNvPr id="3" name="Rectangle 2"/>
          <p:cNvSpPr/>
          <p:nvPr/>
        </p:nvSpPr>
        <p:spPr>
          <a:xfrm>
            <a:off x="179512" y="754777"/>
            <a:ext cx="8640960" cy="1231106"/>
          </a:xfrm>
          <a:prstGeom prst="rect">
            <a:avLst/>
          </a:prstGeom>
        </p:spPr>
        <p:txBody>
          <a:bodyPr wrap="square" anchor="t">
            <a:spAutoFit/>
          </a:bodyPr>
          <a:lstStyle/>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
        <p:nvSpPr>
          <p:cNvPr id="5" name="Rectangle 4">
            <a:extLst>
              <a:ext uri="{FF2B5EF4-FFF2-40B4-BE49-F238E27FC236}">
                <a16:creationId xmlns:a16="http://schemas.microsoft.com/office/drawing/2014/main" id="{6206B7DB-0776-4BDF-8822-9B6FE0137102}"/>
              </a:ext>
            </a:extLst>
          </p:cNvPr>
          <p:cNvSpPr/>
          <p:nvPr/>
        </p:nvSpPr>
        <p:spPr>
          <a:xfrm>
            <a:off x="179512" y="754777"/>
            <a:ext cx="8640960" cy="3385542"/>
          </a:xfrm>
          <a:prstGeom prst="rect">
            <a:avLst/>
          </a:prstGeom>
        </p:spPr>
        <p:txBody>
          <a:bodyPr wrap="square" anchor="t">
            <a:spAutoFit/>
          </a:bodyPr>
          <a:lstStyle/>
          <a:p>
            <a:pPr marL="171450" indent="-171450" algn="just">
              <a:buFont typeface="Arial" panose="020B0604020202020204" pitchFamily="34" charset="0"/>
              <a:buChar char="•"/>
              <a:defRPr/>
            </a:pPr>
            <a:r>
              <a:rPr lang="en-GB" sz="1400" dirty="0"/>
              <a:t>CMP317, which was raised at June 2019 Panel, seeks to ensure that average generator transmission charges set under the CUSC methodology did not fall below the €0-2.50/MWh range stipulated in EU regulation 838/2010 (The Limiting Regulation). </a:t>
            </a:r>
          </a:p>
          <a:p>
            <a:pPr marL="171450" indent="-171450" algn="just">
              <a:buFont typeface="Arial" panose="020B0604020202020204" pitchFamily="34" charset="0"/>
              <a:buChar char="•"/>
              <a:defRPr/>
            </a:pPr>
            <a:endParaRPr lang="en-GB" sz="1400" dirty="0"/>
          </a:p>
          <a:p>
            <a:pPr marL="171450" indent="-171450" algn="just">
              <a:buFont typeface="Arial" panose="020B0604020202020204" pitchFamily="34" charset="0"/>
              <a:buChar char="•"/>
              <a:defRPr/>
            </a:pPr>
            <a:r>
              <a:rPr lang="en-GB" sz="1400" dirty="0"/>
              <a:t>CMP327, which was raised at November 2019 Panel, seeks to change the TNUoS Charging Methodology such that the Residual element of Generator TNUoS is £0.</a:t>
            </a:r>
          </a:p>
          <a:p>
            <a:pPr marL="171450" indent="-171450" algn="just">
              <a:buFont typeface="Arial" panose="020B0604020202020204" pitchFamily="34" charset="0"/>
              <a:buChar char="•"/>
              <a:defRPr/>
            </a:pPr>
            <a:endParaRPr lang="en-GB" sz="1400" dirty="0">
              <a:ea typeface="+mn-lt"/>
              <a:cs typeface="+mn-lt"/>
            </a:endParaRPr>
          </a:p>
          <a:p>
            <a:pPr marL="171450" indent="-171450" algn="just">
              <a:buFont typeface="Arial" panose="020B0604020202020204" pitchFamily="34" charset="0"/>
              <a:buChar char="•"/>
              <a:defRPr/>
            </a:pPr>
            <a:r>
              <a:rPr lang="en-GB" sz="1400" dirty="0">
                <a:ea typeface="+mn-lt"/>
                <a:cs typeface="+mn-lt"/>
              </a:rPr>
              <a:t>November 2019 Panel recommended that CMP317/327 are progressed together and also should be amalgamated. </a:t>
            </a:r>
            <a:r>
              <a:rPr lang="en-GB" sz="1400" dirty="0"/>
              <a:t>On 29 January 2020, Ofgem gave permission for the modifications CMP317 and CMP327 to be amalgamated.</a:t>
            </a:r>
            <a:endParaRPr lang="en-GB" sz="1400" dirty="0">
              <a:ea typeface="+mn-lt"/>
              <a:cs typeface="+mn-lt"/>
            </a:endParaRPr>
          </a:p>
          <a:p>
            <a:pPr algn="just">
              <a:defRPr/>
            </a:pPr>
            <a:endParaRPr lang="en-GB" sz="1400" dirty="0">
              <a:ea typeface="+mn-lt"/>
              <a:cs typeface="+mn-lt"/>
            </a:endParaRPr>
          </a:p>
          <a:p>
            <a:pPr algn="just">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Tree>
    <p:extLst>
      <p:ext uri="{BB962C8B-B14F-4D97-AF65-F5344CB8AC3E}">
        <p14:creationId xmlns:p14="http://schemas.microsoft.com/office/powerpoint/2010/main" val="2201884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197227" cy="971147"/>
          </a:xfrm>
        </p:spPr>
        <p:txBody>
          <a:bodyPr/>
          <a:lstStyle/>
          <a:p>
            <a:r>
              <a:rPr lang="en-GB" altLang="en-US" sz="2800" dirty="0"/>
              <a:t>CMP317/327 Workgroup Consultation</a:t>
            </a:r>
            <a:endParaRPr lang="en-GB" altLang="en-US" sz="1400" b="0" dirty="0"/>
          </a:p>
        </p:txBody>
      </p:sp>
      <p:sp>
        <p:nvSpPr>
          <p:cNvPr id="3" name="Rectangle 2"/>
          <p:cNvSpPr/>
          <p:nvPr/>
        </p:nvSpPr>
        <p:spPr>
          <a:xfrm>
            <a:off x="179512" y="754777"/>
            <a:ext cx="8640960" cy="1231106"/>
          </a:xfrm>
          <a:prstGeom prst="rect">
            <a:avLst/>
          </a:prstGeom>
        </p:spPr>
        <p:txBody>
          <a:bodyPr wrap="square" anchor="t">
            <a:spAutoFit/>
          </a:bodyPr>
          <a:lstStyle/>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
        <p:nvSpPr>
          <p:cNvPr id="5" name="Rectangle 4">
            <a:extLst>
              <a:ext uri="{FF2B5EF4-FFF2-40B4-BE49-F238E27FC236}">
                <a16:creationId xmlns:a16="http://schemas.microsoft.com/office/drawing/2014/main" id="{6206B7DB-0776-4BDF-8822-9B6FE0137102}"/>
              </a:ext>
            </a:extLst>
          </p:cNvPr>
          <p:cNvSpPr/>
          <p:nvPr/>
        </p:nvSpPr>
        <p:spPr>
          <a:xfrm>
            <a:off x="179512" y="754777"/>
            <a:ext cx="8640960" cy="6832640"/>
          </a:xfrm>
          <a:prstGeom prst="rect">
            <a:avLst/>
          </a:prstGeom>
        </p:spPr>
        <p:txBody>
          <a:bodyPr wrap="square" anchor="t">
            <a:spAutoFit/>
          </a:bodyPr>
          <a:lstStyle/>
          <a:p>
            <a:pPr marL="171450" indent="-171450" algn="just">
              <a:buFont typeface="Arial" panose="020B0604020202020204" pitchFamily="34" charset="0"/>
              <a:buChar char="•"/>
              <a:defRPr/>
            </a:pPr>
            <a:r>
              <a:rPr lang="en-GB" sz="1400" dirty="0"/>
              <a:t>Workgroup Consultation was run from 20 February 2020 to 12 March 2020 with 23 responses received</a:t>
            </a:r>
            <a:endParaRPr lang="en-US" sz="1400" dirty="0">
              <a:ea typeface="+mn-lt"/>
              <a:cs typeface="+mn-lt"/>
            </a:endParaRPr>
          </a:p>
          <a:p>
            <a:pPr marL="285750"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Of the 23 responses received, 6 indicated that they believed that the Original solution better facilitated the applicable CUSC objectives, with 12 disagreeing. 5 answers remained neutral.</a:t>
            </a:r>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There was much contention around definitions of assets required for connection – however, all outlined definitions supported in some form by numerous parties</a:t>
            </a:r>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There was some support for implementation on a phased approach, but TCR implementation date of 2021 also supported</a:t>
            </a:r>
          </a:p>
          <a:p>
            <a:pPr lvl="1" algn="just"/>
            <a:endParaRPr lang="en-GB" sz="1400" dirty="0"/>
          </a:p>
          <a:p>
            <a:pPr marL="493685" lvl="1" indent="-285750" algn="just">
              <a:buFont typeface="Arial" panose="020B0604020202020204" pitchFamily="34" charset="0"/>
              <a:buChar char="•"/>
            </a:pPr>
            <a:r>
              <a:rPr lang="en-GB" sz="1400" dirty="0"/>
              <a:t>Concerns around effective competition and compliance raised by some parties</a:t>
            </a:r>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Some parties suggest further analysis should be undertaken </a:t>
            </a:r>
          </a:p>
          <a:p>
            <a:pPr lvl="2" algn="just"/>
            <a:endParaRPr lang="en-GB" sz="1400" dirty="0"/>
          </a:p>
          <a:p>
            <a:pPr marL="285750" indent="-285750" algn="just">
              <a:buFont typeface="Arial" panose="020B0604020202020204" pitchFamily="34" charset="0"/>
              <a:buChar char="•"/>
            </a:pPr>
            <a:r>
              <a:rPr lang="en-GB" sz="1400" dirty="0"/>
              <a:t>1 official alternative was suggested as part of this process– however, 83 official WACMs have since been raised. </a:t>
            </a:r>
          </a:p>
          <a:p>
            <a:pPr lvl="2" algn="just"/>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83 </a:t>
            </a:r>
            <a:r>
              <a:rPr lang="en-GB" altLang="en-US" sz="1400" dirty="0">
                <a:cs typeface="Arial" panose="020B0604020202020204"/>
              </a:rPr>
              <a:t>alternatives were raised as part of the Workgroup process.</a:t>
            </a:r>
            <a:endParaRPr lang="en-US" sz="1400" dirty="0">
              <a:ea typeface="+mn-lt"/>
              <a:cs typeface="+mn-lt"/>
            </a:endParaRPr>
          </a:p>
          <a:p>
            <a:pPr algn="just">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Tree>
    <p:extLst>
      <p:ext uri="{BB962C8B-B14F-4D97-AF65-F5344CB8AC3E}">
        <p14:creationId xmlns:p14="http://schemas.microsoft.com/office/powerpoint/2010/main" val="42349351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CMP317/327 Summary of Solutions</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1169551"/>
          </a:xfrm>
          <a:prstGeom prst="rect">
            <a:avLst/>
          </a:prstGeom>
        </p:spPr>
        <p:txBody>
          <a:bodyPr wrap="square">
            <a:spAutoFit/>
          </a:bodyPr>
          <a:lstStyle/>
          <a:p>
            <a:endParaRPr lang="en-GB" sz="1400" b="1" dirty="0">
              <a:highlight>
                <a:srgbClr val="FFFF00"/>
              </a:highlight>
            </a:endParaRPr>
          </a:p>
          <a:p>
            <a:endParaRPr lang="en-GB" sz="1400" b="1" dirty="0">
              <a:highlight>
                <a:srgbClr val="FFFF00"/>
              </a:highlight>
            </a:endParaRPr>
          </a:p>
          <a:p>
            <a:endParaRPr lang="en-GB" sz="1400" b="1" dirty="0">
              <a:highlight>
                <a:srgbClr val="FFFF00"/>
              </a:highlight>
            </a:endParaRPr>
          </a:p>
          <a:p>
            <a:pPr lvl="1" algn="just"/>
            <a:endParaRPr lang="en-GB" sz="1400" dirty="0"/>
          </a:p>
          <a:p>
            <a:pPr lvl="1" algn="just"/>
            <a:endParaRPr lang="en-GB" sz="1400" dirty="0"/>
          </a:p>
        </p:txBody>
      </p:sp>
      <p:sp>
        <p:nvSpPr>
          <p:cNvPr id="5" name="Rectangle 4">
            <a:extLst>
              <a:ext uri="{FF2B5EF4-FFF2-40B4-BE49-F238E27FC236}">
                <a16:creationId xmlns:a16="http://schemas.microsoft.com/office/drawing/2014/main" id="{775CAC09-9C81-4417-8B1D-5EE202D54BAF}"/>
              </a:ext>
            </a:extLst>
          </p:cNvPr>
          <p:cNvSpPr/>
          <p:nvPr/>
        </p:nvSpPr>
        <p:spPr>
          <a:xfrm>
            <a:off x="323528" y="737878"/>
            <a:ext cx="8424936" cy="1815882"/>
          </a:xfrm>
          <a:prstGeom prst="rect">
            <a:avLst/>
          </a:prstGeom>
        </p:spPr>
        <p:txBody>
          <a:bodyPr wrap="square">
            <a:spAutoFit/>
          </a:bodyPr>
          <a:lstStyle/>
          <a:p>
            <a:pPr marL="342900" lvl="0" indent="-342900">
              <a:spcAft>
                <a:spcPts val="0"/>
              </a:spcAft>
              <a:buFont typeface="Symbol" panose="05050102010706020507" pitchFamily="18" charset="2"/>
              <a:buChar char=""/>
            </a:pPr>
            <a:r>
              <a:rPr lang="en-GB" sz="1400" dirty="0">
                <a:ea typeface="Times New Roman" panose="02020603050405020304" pitchFamily="18" charset="0"/>
              </a:rPr>
              <a:t>The Workgroup took a modular approach in forming alternative solutions, to reflect the different points of view on which elements should be included in the calculation of average charges paid by generators for their use of the transmission in the Limiting Regulation (EU/838/2010). </a:t>
            </a:r>
          </a:p>
          <a:p>
            <a:pPr lvl="0">
              <a:spcAft>
                <a:spcPts val="0"/>
              </a:spcAft>
            </a:pPr>
            <a:endParaRPr lang="en-GB" sz="1400" dirty="0">
              <a:ea typeface="Calibri" panose="020F0502020204030204" pitchFamily="34" charset="0"/>
            </a:endParaRPr>
          </a:p>
          <a:p>
            <a:pPr marL="342900" lvl="0" indent="-342900">
              <a:spcAft>
                <a:spcPts val="0"/>
              </a:spcAft>
              <a:buFont typeface="Symbol" panose="05050102010706020507" pitchFamily="18" charset="2"/>
              <a:buChar char=""/>
            </a:pPr>
            <a:r>
              <a:rPr lang="en-GB" sz="1400" dirty="0">
                <a:ea typeface="Times New Roman" panose="02020603050405020304" pitchFamily="18" charset="0"/>
              </a:rPr>
              <a:t>On next slide is a table detailing the different modules and permutations which helped form the solutions.  This process lead to an Original solution and 83 WACMs</a:t>
            </a:r>
          </a:p>
          <a:p>
            <a:pPr lvl="0">
              <a:spcAft>
                <a:spcPts val="0"/>
              </a:spcAft>
            </a:pPr>
            <a:endParaRPr lang="en-GB" sz="1400" dirty="0">
              <a:ea typeface="Calibri" panose="020F0502020204030204" pitchFamily="34" charset="0"/>
            </a:endParaRPr>
          </a:p>
          <a:p>
            <a:pPr marL="342900" lvl="0" indent="-342900">
              <a:spcAft>
                <a:spcPts val="0"/>
              </a:spcAft>
              <a:buFont typeface="Symbol" panose="05050102010706020507" pitchFamily="18" charset="2"/>
              <a:buChar char=""/>
            </a:pPr>
            <a:r>
              <a:rPr lang="en-GB" sz="1400" dirty="0">
                <a:ea typeface="Times New Roman" panose="02020603050405020304" pitchFamily="18" charset="0"/>
              </a:rPr>
              <a:t>A full table of the permutations is available in Annex 11 of the Report</a:t>
            </a:r>
            <a:endParaRPr lang="en-GB" sz="1400" dirty="0">
              <a:effectLst/>
              <a:ea typeface="Calibri" panose="020F0502020204030204" pitchFamily="34" charset="0"/>
            </a:endParaRPr>
          </a:p>
        </p:txBody>
      </p:sp>
    </p:spTree>
    <p:extLst>
      <p:ext uri="{BB962C8B-B14F-4D97-AF65-F5344CB8AC3E}">
        <p14:creationId xmlns:p14="http://schemas.microsoft.com/office/powerpoint/2010/main" val="346156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CMP317/327 Summary of Solutions</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1169551"/>
          </a:xfrm>
          <a:prstGeom prst="rect">
            <a:avLst/>
          </a:prstGeom>
        </p:spPr>
        <p:txBody>
          <a:bodyPr wrap="square">
            <a:spAutoFit/>
          </a:bodyPr>
          <a:lstStyle/>
          <a:p>
            <a:endParaRPr lang="en-GB" sz="1400" b="1" dirty="0">
              <a:highlight>
                <a:srgbClr val="FFFF00"/>
              </a:highlight>
            </a:endParaRPr>
          </a:p>
          <a:p>
            <a:endParaRPr lang="en-GB" sz="1400" b="1" dirty="0">
              <a:highlight>
                <a:srgbClr val="FFFF00"/>
              </a:highlight>
            </a:endParaRPr>
          </a:p>
          <a:p>
            <a:endParaRPr lang="en-GB" sz="1400" b="1" dirty="0">
              <a:highlight>
                <a:srgbClr val="FFFF00"/>
              </a:highlight>
            </a:endParaRPr>
          </a:p>
          <a:p>
            <a:pPr lvl="1" algn="just"/>
            <a:endParaRPr lang="en-GB" sz="1400" dirty="0"/>
          </a:p>
          <a:p>
            <a:pPr lvl="1" algn="just"/>
            <a:endParaRPr lang="en-GB" sz="1400" dirty="0"/>
          </a:p>
        </p:txBody>
      </p:sp>
      <p:graphicFrame>
        <p:nvGraphicFramePr>
          <p:cNvPr id="6" name="Table 5">
            <a:extLst>
              <a:ext uri="{FF2B5EF4-FFF2-40B4-BE49-F238E27FC236}">
                <a16:creationId xmlns:a16="http://schemas.microsoft.com/office/drawing/2014/main" id="{02C80818-E3B5-4FC6-9279-3EE0174AC1E0}"/>
              </a:ext>
            </a:extLst>
          </p:cNvPr>
          <p:cNvGraphicFramePr>
            <a:graphicFrameLocks noGrp="1"/>
          </p:cNvGraphicFramePr>
          <p:nvPr>
            <p:extLst>
              <p:ext uri="{D42A27DB-BD31-4B8C-83A1-F6EECF244321}">
                <p14:modId xmlns:p14="http://schemas.microsoft.com/office/powerpoint/2010/main" val="2508066885"/>
              </p:ext>
            </p:extLst>
          </p:nvPr>
        </p:nvGraphicFramePr>
        <p:xfrm>
          <a:off x="328876" y="604218"/>
          <a:ext cx="8347579" cy="3935064"/>
        </p:xfrm>
        <a:graphic>
          <a:graphicData uri="http://schemas.openxmlformats.org/drawingml/2006/table">
            <a:tbl>
              <a:tblPr firstRow="1" firstCol="1" bandRow="1">
                <a:tableStyleId>{5C22544A-7EE6-4342-B048-85BDC9FD1C3A}</a:tableStyleId>
              </a:tblPr>
              <a:tblGrid>
                <a:gridCol w="4964151">
                  <a:extLst>
                    <a:ext uri="{9D8B030D-6E8A-4147-A177-3AD203B41FA5}">
                      <a16:colId xmlns:a16="http://schemas.microsoft.com/office/drawing/2014/main" val="2846011930"/>
                    </a:ext>
                  </a:extLst>
                </a:gridCol>
                <a:gridCol w="3383428">
                  <a:extLst>
                    <a:ext uri="{9D8B030D-6E8A-4147-A177-3AD203B41FA5}">
                      <a16:colId xmlns:a16="http://schemas.microsoft.com/office/drawing/2014/main" val="2062456413"/>
                    </a:ext>
                  </a:extLst>
                </a:gridCol>
              </a:tblGrid>
              <a:tr h="175324">
                <a:tc>
                  <a:txBody>
                    <a:bodyPr/>
                    <a:lstStyle/>
                    <a:p>
                      <a:pPr marL="457200" algn="l">
                        <a:spcAft>
                          <a:spcPts val="0"/>
                        </a:spcAft>
                      </a:pPr>
                      <a:r>
                        <a:rPr lang="en-GB" sz="1200" dirty="0">
                          <a:effectLst/>
                        </a:rPr>
                        <a:t>Element</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457200" algn="l">
                        <a:spcAft>
                          <a:spcPts val="0"/>
                        </a:spcAft>
                      </a:pPr>
                      <a:r>
                        <a:rPr lang="en-GB" sz="1200" dirty="0">
                          <a:effectLst/>
                        </a:rPr>
                        <a:t>Options</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3985492460"/>
                  </a:ext>
                </a:extLst>
              </a:tr>
              <a:tr h="753224">
                <a:tc>
                  <a:txBody>
                    <a:bodyPr/>
                    <a:lstStyle/>
                    <a:p>
                      <a:pPr marL="457200" algn="l">
                        <a:spcAft>
                          <a:spcPts val="0"/>
                        </a:spcAft>
                      </a:pPr>
                      <a:r>
                        <a:rPr lang="en-GB" sz="1200" dirty="0">
                          <a:effectLst/>
                        </a:rPr>
                        <a:t>Definition of Assets Required for connection</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mj-lt"/>
                        <a:buAutoNum type="romanLcParenR"/>
                      </a:pPr>
                      <a:r>
                        <a:rPr lang="en-GB" sz="1200" dirty="0">
                          <a:effectLst/>
                        </a:rPr>
                        <a:t>All local circuits and substations</a:t>
                      </a:r>
                    </a:p>
                    <a:p>
                      <a:pPr marL="342900" lvl="0" indent="-342900" algn="l">
                        <a:spcAft>
                          <a:spcPts val="0"/>
                        </a:spcAft>
                        <a:buFont typeface="+mj-lt"/>
                        <a:buAutoNum type="romanLcParenR"/>
                      </a:pPr>
                      <a:r>
                        <a:rPr lang="en-GB" sz="1200" dirty="0">
                          <a:effectLst/>
                        </a:rPr>
                        <a:t>All local circuits and substations except for pre-existing and shared assets</a:t>
                      </a:r>
                    </a:p>
                    <a:p>
                      <a:pPr marL="342900" lvl="0" indent="-342900" algn="l">
                        <a:spcAft>
                          <a:spcPts val="0"/>
                        </a:spcAft>
                        <a:buFont typeface="+mj-lt"/>
                        <a:buAutoNum type="romanLcParenR"/>
                      </a:pPr>
                      <a:r>
                        <a:rPr lang="en-GB" sz="1200" dirty="0">
                          <a:effectLst/>
                        </a:rPr>
                        <a:t>Generator Only Spurs </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2360934744"/>
                  </a:ext>
                </a:extLst>
              </a:tr>
              <a:tr h="956725">
                <a:tc>
                  <a:txBody>
                    <a:bodyPr/>
                    <a:lstStyle/>
                    <a:p>
                      <a:pPr marL="0" lvl="0" indent="0" algn="l">
                        <a:spcAft>
                          <a:spcPts val="0"/>
                        </a:spcAft>
                        <a:buFont typeface="Calibri" panose="020F0502020204030204" pitchFamily="34" charset="0"/>
                        <a:buNone/>
                      </a:pPr>
                      <a:r>
                        <a:rPr lang="en-GB" sz="1200" dirty="0">
                          <a:effectLst/>
                        </a:rPr>
                        <a:t>          €/Target within the €0-2.50/MWh Range of Limiting Regulation</a:t>
                      </a:r>
                    </a:p>
                    <a:p>
                      <a:pPr marL="457200" algn="l">
                        <a:spcAft>
                          <a:spcPts val="0"/>
                        </a:spcAft>
                      </a:pPr>
                      <a:r>
                        <a:rPr lang="en-GB" sz="1200" dirty="0">
                          <a:effectLst/>
                        </a:rPr>
                        <a:t> </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mj-lt"/>
                        <a:buAutoNum type="romanLcParenR"/>
                      </a:pPr>
                      <a:r>
                        <a:rPr lang="en-GB" sz="1200" dirty="0">
                          <a:effectLst/>
                        </a:rPr>
                        <a:t>€0.00</a:t>
                      </a:r>
                    </a:p>
                    <a:p>
                      <a:pPr marL="342900" lvl="0" indent="-342900" algn="l">
                        <a:spcAft>
                          <a:spcPts val="0"/>
                        </a:spcAft>
                        <a:buFont typeface="+mj-lt"/>
                        <a:buAutoNum type="romanLcParenR"/>
                      </a:pPr>
                      <a:r>
                        <a:rPr lang="en-GB" sz="1200" dirty="0">
                          <a:effectLst/>
                        </a:rPr>
                        <a:t>€0.25</a:t>
                      </a:r>
                    </a:p>
                    <a:p>
                      <a:pPr marL="342900" lvl="0" indent="-342900" algn="l">
                        <a:spcAft>
                          <a:spcPts val="0"/>
                        </a:spcAft>
                        <a:buFont typeface="+mj-lt"/>
                        <a:buAutoNum type="romanLcParenR"/>
                      </a:pPr>
                      <a:r>
                        <a:rPr lang="en-GB" sz="1200" dirty="0">
                          <a:effectLst/>
                        </a:rPr>
                        <a:t>€0.50</a:t>
                      </a:r>
                    </a:p>
                    <a:p>
                      <a:pPr marL="342900" lvl="0" indent="-342900" algn="l">
                        <a:spcAft>
                          <a:spcPts val="0"/>
                        </a:spcAft>
                        <a:buFont typeface="+mj-lt"/>
                        <a:buAutoNum type="romanLcParenR"/>
                      </a:pPr>
                      <a:r>
                        <a:rPr lang="en-GB" sz="1200" dirty="0">
                          <a:effectLst/>
                        </a:rPr>
                        <a:t>€1.25</a:t>
                      </a:r>
                    </a:p>
                    <a:p>
                      <a:pPr marL="342900" lvl="0" indent="-342900" algn="l">
                        <a:spcAft>
                          <a:spcPts val="0"/>
                        </a:spcAft>
                        <a:buFont typeface="+mj-lt"/>
                        <a:buAutoNum type="romanLcParenR"/>
                      </a:pPr>
                      <a:r>
                        <a:rPr lang="en-GB" sz="1200" dirty="0">
                          <a:effectLst/>
                        </a:rPr>
                        <a:t>No target in range </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3223864160"/>
                  </a:ext>
                </a:extLst>
              </a:tr>
              <a:tr h="396315">
                <a:tc>
                  <a:txBody>
                    <a:bodyPr/>
                    <a:lstStyle/>
                    <a:p>
                      <a:pPr marL="457200" algn="l">
                        <a:spcAft>
                          <a:spcPts val="0"/>
                        </a:spcAft>
                      </a:pPr>
                      <a:r>
                        <a:rPr lang="en-GB" sz="1200" dirty="0">
                          <a:effectLst/>
                        </a:rPr>
                        <a:t>Error Margin</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Calibri" panose="020F0502020204030204" pitchFamily="34" charset="0"/>
                        <a:buChar char="-"/>
                      </a:pPr>
                      <a:r>
                        <a:rPr lang="en-GB" sz="1200" dirty="0">
                          <a:effectLst/>
                        </a:rPr>
                        <a:t>Yes</a:t>
                      </a:r>
                    </a:p>
                    <a:p>
                      <a:pPr marL="342900" lvl="0" indent="-342900" algn="l">
                        <a:spcAft>
                          <a:spcPts val="0"/>
                        </a:spcAft>
                        <a:buFont typeface="Calibri" panose="020F0502020204030204" pitchFamily="34" charset="0"/>
                        <a:buChar char="-"/>
                      </a:pPr>
                      <a:r>
                        <a:rPr lang="en-GB" sz="1200" dirty="0">
                          <a:effectLst/>
                        </a:rPr>
                        <a:t>No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112" marR="53112" marT="0" marB="0"/>
                </a:tc>
                <a:extLst>
                  <a:ext uri="{0D108BD9-81ED-4DB2-BD59-A6C34878D82A}">
                    <a16:rowId xmlns:a16="http://schemas.microsoft.com/office/drawing/2014/main" val="2348333747"/>
                  </a:ext>
                </a:extLst>
              </a:tr>
              <a:tr h="525971">
                <a:tc>
                  <a:txBody>
                    <a:bodyPr/>
                    <a:lstStyle/>
                    <a:p>
                      <a:pPr marL="457200" algn="l">
                        <a:spcAft>
                          <a:spcPts val="0"/>
                        </a:spcAft>
                      </a:pPr>
                      <a:r>
                        <a:rPr lang="en-GB" sz="1200" dirty="0">
                          <a:effectLst/>
                        </a:rPr>
                        <a:t>Phasing</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mj-lt"/>
                        <a:buAutoNum type="romanLcParenR"/>
                      </a:pPr>
                      <a:r>
                        <a:rPr lang="en-GB" sz="1200" dirty="0">
                          <a:effectLst/>
                        </a:rPr>
                        <a:t>No</a:t>
                      </a:r>
                    </a:p>
                    <a:p>
                      <a:pPr marL="342900" lvl="0" indent="-342900" algn="l">
                        <a:spcAft>
                          <a:spcPts val="0"/>
                        </a:spcAft>
                        <a:buFont typeface="+mj-lt"/>
                        <a:buAutoNum type="romanLcParenR"/>
                      </a:pPr>
                      <a:r>
                        <a:rPr lang="en-GB" sz="1200" dirty="0">
                          <a:effectLst/>
                        </a:rPr>
                        <a:t>Yes, 2 years</a:t>
                      </a:r>
                    </a:p>
                    <a:p>
                      <a:pPr marL="342900" lvl="0" indent="-342900" algn="l">
                        <a:spcAft>
                          <a:spcPts val="0"/>
                        </a:spcAft>
                        <a:buFont typeface="+mj-lt"/>
                        <a:buAutoNum type="romanLcParenR"/>
                      </a:pPr>
                      <a:r>
                        <a:rPr lang="en-GB" sz="1200" dirty="0">
                          <a:effectLst/>
                        </a:rPr>
                        <a:t>Yes, 3 years</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1665081044"/>
                  </a:ext>
                </a:extLst>
              </a:tr>
              <a:tr h="350648">
                <a:tc>
                  <a:txBody>
                    <a:bodyPr/>
                    <a:lstStyle/>
                    <a:p>
                      <a:pPr marL="457200" algn="l">
                        <a:spcAft>
                          <a:spcPts val="0"/>
                        </a:spcAft>
                      </a:pPr>
                      <a:r>
                        <a:rPr lang="en-GB" sz="1200" dirty="0">
                          <a:effectLst/>
                        </a:rPr>
                        <a:t>BSC Costs</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mj-lt"/>
                        <a:buAutoNum type="romanLcParenR"/>
                      </a:pPr>
                      <a:r>
                        <a:rPr lang="en-GB" sz="1200" dirty="0">
                          <a:effectLst/>
                        </a:rPr>
                        <a:t>Yes</a:t>
                      </a:r>
                    </a:p>
                    <a:p>
                      <a:pPr marL="342900" lvl="0" indent="-342900" algn="l">
                        <a:spcAft>
                          <a:spcPts val="0"/>
                        </a:spcAft>
                        <a:buFont typeface="+mj-lt"/>
                        <a:buAutoNum type="romanLcParenR"/>
                      </a:pPr>
                      <a:r>
                        <a:rPr lang="en-GB" sz="1200" dirty="0">
                          <a:effectLst/>
                        </a:rPr>
                        <a:t>No</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2083335554"/>
                  </a:ext>
                </a:extLst>
              </a:tr>
              <a:tr h="350648">
                <a:tc>
                  <a:txBody>
                    <a:bodyPr/>
                    <a:lstStyle/>
                    <a:p>
                      <a:pPr marL="457200" algn="l">
                        <a:spcAft>
                          <a:spcPts val="0"/>
                        </a:spcAft>
                      </a:pPr>
                      <a:r>
                        <a:rPr lang="en-GB" sz="1200" dirty="0">
                          <a:effectLst/>
                        </a:rPr>
                        <a:t>Congestion Management costs in BSUoS</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mj-lt"/>
                        <a:buAutoNum type="romanLcParenR"/>
                      </a:pPr>
                      <a:r>
                        <a:rPr lang="en-GB" sz="1200" dirty="0">
                          <a:effectLst/>
                        </a:rPr>
                        <a:t>Yes</a:t>
                      </a:r>
                    </a:p>
                    <a:p>
                      <a:pPr marL="342900" lvl="0" indent="-342900" algn="l">
                        <a:spcAft>
                          <a:spcPts val="0"/>
                        </a:spcAft>
                        <a:buFont typeface="+mj-lt"/>
                        <a:buAutoNum type="romanLcParenR"/>
                      </a:pPr>
                      <a:r>
                        <a:rPr lang="en-GB" sz="1200" dirty="0">
                          <a:effectLst/>
                        </a:rPr>
                        <a:t>No</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3479168839"/>
                  </a:ext>
                </a:extLst>
              </a:tr>
              <a:tr h="350648">
                <a:tc>
                  <a:txBody>
                    <a:bodyPr/>
                    <a:lstStyle/>
                    <a:p>
                      <a:pPr marL="457200" algn="l">
                        <a:spcAft>
                          <a:spcPts val="0"/>
                        </a:spcAft>
                      </a:pPr>
                      <a:r>
                        <a:rPr lang="en-GB" sz="1200" dirty="0">
                          <a:effectLst/>
                        </a:rPr>
                        <a:t>Two Factor Ex-Ante Adjustment Process</a:t>
                      </a:r>
                      <a:endParaRPr lang="en-GB" sz="1200" dirty="0">
                        <a:effectLst/>
                        <a:latin typeface="Calibri" panose="020F0502020204030204" pitchFamily="34" charset="0"/>
                        <a:ea typeface="Calibri" panose="020F0502020204030204" pitchFamily="34" charset="0"/>
                      </a:endParaRPr>
                    </a:p>
                  </a:txBody>
                  <a:tcPr marL="0" marR="0" marT="0" marB="0"/>
                </a:tc>
                <a:tc>
                  <a:txBody>
                    <a:bodyPr/>
                    <a:lstStyle/>
                    <a:p>
                      <a:pPr marL="342900" lvl="0" indent="-342900" algn="l">
                        <a:spcAft>
                          <a:spcPts val="0"/>
                        </a:spcAft>
                        <a:buFont typeface="+mj-lt"/>
                        <a:buAutoNum type="romanLcParenR"/>
                      </a:pPr>
                      <a:r>
                        <a:rPr lang="en-GB" sz="1200" dirty="0">
                          <a:effectLst/>
                        </a:rPr>
                        <a:t>Yes </a:t>
                      </a:r>
                    </a:p>
                    <a:p>
                      <a:pPr marL="342900" lvl="0" indent="-342900" algn="l">
                        <a:spcAft>
                          <a:spcPts val="0"/>
                        </a:spcAft>
                        <a:buFont typeface="+mj-lt"/>
                        <a:buAutoNum type="romanLcParenR"/>
                      </a:pPr>
                      <a:r>
                        <a:rPr lang="en-GB" sz="1200" dirty="0">
                          <a:effectLst/>
                        </a:rPr>
                        <a:t>No</a:t>
                      </a:r>
                      <a:endParaRPr lang="en-GB" sz="1200" dirty="0">
                        <a:effectLst/>
                        <a:latin typeface="Calibri" panose="020F0502020204030204" pitchFamily="34" charset="0"/>
                        <a:ea typeface="Calibri" panose="020F0502020204030204" pitchFamily="34" charset="0"/>
                      </a:endParaRPr>
                    </a:p>
                  </a:txBody>
                  <a:tcPr marL="53112" marR="53112" marT="0" marB="0"/>
                </a:tc>
                <a:extLst>
                  <a:ext uri="{0D108BD9-81ED-4DB2-BD59-A6C34878D82A}">
                    <a16:rowId xmlns:a16="http://schemas.microsoft.com/office/drawing/2014/main" val="1887869348"/>
                  </a:ext>
                </a:extLst>
              </a:tr>
            </a:tbl>
          </a:graphicData>
        </a:graphic>
      </p:graphicFrame>
    </p:spTree>
    <p:extLst>
      <p:ext uri="{BB962C8B-B14F-4D97-AF65-F5344CB8AC3E}">
        <p14:creationId xmlns:p14="http://schemas.microsoft.com/office/powerpoint/2010/main" val="391456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CMP317/327 Workgroup Vote 9 June 2020</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1754326"/>
          </a:xfrm>
          <a:prstGeom prst="rect">
            <a:avLst/>
          </a:prstGeom>
        </p:spPr>
        <p:txBody>
          <a:bodyPr wrap="square" anchor="t">
            <a:spAutoFit/>
          </a:bodyPr>
          <a:lstStyle/>
          <a:p>
            <a:pPr marL="171450" indent="-171450" algn="just">
              <a:buFont typeface="Arial" panose="020B0604020202020204" pitchFamily="34" charset="0"/>
              <a:buChar char="•"/>
              <a:defRPr/>
            </a:pPr>
            <a:r>
              <a:rPr lang="en-GB" altLang="en-US" sz="1600" dirty="0">
                <a:cs typeface="Arial" panose="020B0604020202020204"/>
              </a:rPr>
              <a:t>The Workgroup by majority agreed that </a:t>
            </a:r>
            <a:r>
              <a:rPr lang="en-GB" sz="1600" dirty="0"/>
              <a:t>44 of the potential 84 solutions were better than the CUSC baseline, and that 62 of the 83 WACMs were better than the Original solution. </a:t>
            </a:r>
            <a:endParaRPr lang="en-GB" sz="1600" dirty="0">
              <a:cs typeface="Arial" panose="020B0604020202020204"/>
            </a:endParaRPr>
          </a:p>
          <a:p>
            <a:pPr marL="171450" indent="-171450" algn="just">
              <a:buFont typeface="Arial" panose="020B0604020202020204" pitchFamily="34" charset="0"/>
              <a:buChar char="•"/>
              <a:defRPr/>
            </a:pPr>
            <a:endParaRPr lang="en-GB" sz="1600" dirty="0">
              <a:cs typeface="Arial" panose="020B0604020202020204"/>
            </a:endParaRPr>
          </a:p>
          <a:p>
            <a:pPr marL="171450" indent="-171450" algn="just">
              <a:buFont typeface="Arial" panose="020B0604020202020204" pitchFamily="34" charset="0"/>
              <a:buChar char="•"/>
              <a:defRPr/>
            </a:pPr>
            <a:r>
              <a:rPr lang="en-GB" sz="1600" dirty="0"/>
              <a:t>The Workgroup did not come to a majority consensus on which option was best - 4 Members agreed that WACM72 was the best option. </a:t>
            </a:r>
            <a:endParaRPr lang="en-GB" sz="1600" dirty="0">
              <a:cs typeface="Arial" panose="020B0604020202020204"/>
            </a:endParaRPr>
          </a:p>
          <a:p>
            <a:pPr lvl="1" algn="just"/>
            <a:endParaRPr lang="en-GB" sz="1400" dirty="0"/>
          </a:p>
          <a:p>
            <a:pPr lvl="1" algn="just"/>
            <a:endParaRPr lang="en-GB" sz="1400" dirty="0"/>
          </a:p>
        </p:txBody>
      </p:sp>
    </p:spTree>
    <p:extLst>
      <p:ext uri="{BB962C8B-B14F-4D97-AF65-F5344CB8AC3E}">
        <p14:creationId xmlns:p14="http://schemas.microsoft.com/office/powerpoint/2010/main" val="39123537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640960" cy="1008112"/>
          </a:xfrm>
        </p:spPr>
        <p:txBody>
          <a:bodyPr/>
          <a:lstStyle/>
          <a:p>
            <a:r>
              <a:rPr lang="en-GB" altLang="en-US" sz="2800" dirty="0"/>
              <a:t>CMP317/327 Terms of Reference</a:t>
            </a:r>
            <a:endParaRPr lang="en-GB" altLang="en-US" sz="1400" b="0" dirty="0"/>
          </a:p>
        </p:txBody>
      </p:sp>
      <p:sp>
        <p:nvSpPr>
          <p:cNvPr id="3" name="Rectangle 2"/>
          <p:cNvSpPr/>
          <p:nvPr/>
        </p:nvSpPr>
        <p:spPr>
          <a:xfrm>
            <a:off x="179512" y="699542"/>
            <a:ext cx="8640960" cy="2339102"/>
          </a:xfrm>
          <a:prstGeom prst="rect">
            <a:avLst/>
          </a:prstGeom>
        </p:spPr>
        <p:txBody>
          <a:bodyPr wrap="square" anchor="t">
            <a:spAutoFit/>
          </a:bodyPr>
          <a:lstStyle/>
          <a:p>
            <a:pPr marL="171450" lvl="0" indent="-171450">
              <a:buFont typeface="Arial" panose="020B0604020202020204" pitchFamily="34" charset="0"/>
              <a:buChar char="•"/>
            </a:pP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Workgroup conclude that they have met their </a:t>
            </a:r>
            <a:r>
              <a:rPr lang="en-GB" altLang="en-US" sz="1600" dirty="0">
                <a:solidFill>
                  <a:srgbClr val="454545"/>
                </a:solidFill>
              </a:rPr>
              <a:t>Terms of Reference and </a:t>
            </a: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references can be located below:</a:t>
            </a: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lvl="0"/>
            <a:endParaRPr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cs typeface="Arial"/>
            </a:endParaRP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marL="171450" lvl="0" indent="-171450">
              <a:buFont typeface="Arial" panose="020B0604020202020204" pitchFamily="34" charset="0"/>
              <a:buChar cha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2363434425"/>
              </p:ext>
            </p:extLst>
          </p:nvPr>
        </p:nvGraphicFramePr>
        <p:xfrm>
          <a:off x="253225" y="1259508"/>
          <a:ext cx="8637549" cy="3771616"/>
        </p:xfrm>
        <a:graphic>
          <a:graphicData uri="http://schemas.openxmlformats.org/drawingml/2006/table">
            <a:tbl>
              <a:tblPr firstRow="1" bandRow="1">
                <a:tableStyleId>{5C22544A-7EE6-4342-B048-85BDC9FD1C3A}</a:tableStyleId>
              </a:tblPr>
              <a:tblGrid>
                <a:gridCol w="5362089">
                  <a:extLst>
                    <a:ext uri="{9D8B030D-6E8A-4147-A177-3AD203B41FA5}">
                      <a16:colId xmlns:a16="http://schemas.microsoft.com/office/drawing/2014/main" val="450304934"/>
                    </a:ext>
                  </a:extLst>
                </a:gridCol>
                <a:gridCol w="3275460">
                  <a:extLst>
                    <a:ext uri="{9D8B030D-6E8A-4147-A177-3AD203B41FA5}">
                      <a16:colId xmlns:a16="http://schemas.microsoft.com/office/drawing/2014/main" val="1643143509"/>
                    </a:ext>
                  </a:extLst>
                </a:gridCol>
              </a:tblGrid>
              <a:tr h="0">
                <a:tc>
                  <a:txBody>
                    <a:bodyPr/>
                    <a:lstStyle/>
                    <a:p>
                      <a:r>
                        <a:rPr lang="en-US" sz="1400" dirty="0"/>
                        <a:t>Terms of Reference</a:t>
                      </a:r>
                    </a:p>
                  </a:txBody>
                  <a:tcPr/>
                </a:tc>
                <a:tc>
                  <a:txBody>
                    <a:bodyPr/>
                    <a:lstStyle/>
                    <a:p>
                      <a:r>
                        <a:rPr lang="en-US" sz="1400" dirty="0"/>
                        <a:t>Location in Workgroup Report</a:t>
                      </a:r>
                    </a:p>
                  </a:txBody>
                  <a:tcPr/>
                </a:tc>
                <a:extLst>
                  <a:ext uri="{0D108BD9-81ED-4DB2-BD59-A6C34878D82A}">
                    <a16:rowId xmlns:a16="http://schemas.microsoft.com/office/drawing/2014/main" val="1902957596"/>
                  </a:ext>
                </a:extLst>
              </a:tr>
              <a:tr h="388639">
                <a:tc>
                  <a:txBody>
                    <a:bodyPr/>
                    <a:lstStyle/>
                    <a:p>
                      <a:r>
                        <a:rPr lang="en-GB" sz="1200" dirty="0">
                          <a:solidFill>
                            <a:schemeClr val="dk1"/>
                          </a:solidFill>
                          <a:effectLst/>
                          <a:latin typeface="+mn-lt"/>
                          <a:ea typeface="+mn-ea"/>
                          <a:cs typeface="+mn-cs"/>
                        </a:rPr>
                        <a:t>a) Determine a clear definition and understanding of the range as specified in the EUK Regulation) </a:t>
                      </a:r>
                    </a:p>
                  </a:txBody>
                  <a:tcPr marL="68580" marR="68580" marT="0" marB="0"/>
                </a:tc>
                <a:tc>
                  <a:txBody>
                    <a:bodyPr/>
                    <a:lstStyle/>
                    <a:p>
                      <a:r>
                        <a:rPr lang="en-GB" sz="1200" dirty="0">
                          <a:solidFill>
                            <a:schemeClr val="dk1"/>
                          </a:solidFill>
                          <a:effectLst/>
                          <a:latin typeface="+mn-lt"/>
                          <a:ea typeface="+mn-ea"/>
                          <a:cs typeface="+mn-cs"/>
                        </a:rPr>
                        <a:t>Section 4, Paragraph 3</a:t>
                      </a:r>
                      <a:endParaRPr lang="en-US" sz="1200" dirty="0">
                        <a:latin typeface="+mn-lt"/>
                      </a:endParaRPr>
                    </a:p>
                  </a:txBody>
                  <a:tcPr/>
                </a:tc>
                <a:extLst>
                  <a:ext uri="{0D108BD9-81ED-4DB2-BD59-A6C34878D82A}">
                    <a16:rowId xmlns:a16="http://schemas.microsoft.com/office/drawing/2014/main" val="3242073446"/>
                  </a:ext>
                </a:extLst>
              </a:tr>
              <a:tr h="1054876">
                <a:tc>
                  <a:txBody>
                    <a:bodyPr/>
                    <a:lstStyle/>
                    <a:p>
                      <a:pPr lvl="0" algn="just"/>
                      <a:r>
                        <a:rPr lang="en-GB" sz="1200" dirty="0">
                          <a:solidFill>
                            <a:schemeClr val="dk1"/>
                          </a:solidFill>
                          <a:effectLst/>
                          <a:latin typeface="+mn-lt"/>
                          <a:ea typeface="+mn-ea"/>
                          <a:cs typeface="+mn-cs"/>
                        </a:rPr>
                        <a:t>b) Provide an interpretation of the Ofgem “but for” and “required for” test, consideration of the CMP261 and CMA decision i.e. an assessment of what should and should not be excluded. [rather than it being assumed that it has been settled by CMP261 - which did not address this point in the FMR]. </a:t>
                      </a:r>
                      <a:endParaRPr lang="en-US" sz="1200" dirty="0">
                        <a:latin typeface="+mn-lt"/>
                      </a:endParaRPr>
                    </a:p>
                  </a:txBody>
                  <a:tcPr/>
                </a:tc>
                <a:tc>
                  <a:txBody>
                    <a:bodyPr/>
                    <a:lstStyle/>
                    <a:p>
                      <a:r>
                        <a:rPr lang="en-GB" sz="1200" dirty="0">
                          <a:solidFill>
                            <a:schemeClr val="dk1"/>
                          </a:solidFill>
                          <a:effectLst/>
                          <a:latin typeface="+mn-lt"/>
                          <a:ea typeface="+mn-ea"/>
                          <a:cs typeface="+mn-cs"/>
                        </a:rPr>
                        <a:t>Section 4, Paragraph 1</a:t>
                      </a:r>
                    </a:p>
                    <a:p>
                      <a:r>
                        <a:rPr lang="en-GB" sz="1200" dirty="0">
                          <a:solidFill>
                            <a:schemeClr val="dk1"/>
                          </a:solidFill>
                          <a:effectLst/>
                          <a:latin typeface="+mn-lt"/>
                          <a:ea typeface="+mn-ea"/>
                          <a:cs typeface="+mn-cs"/>
                        </a:rPr>
                        <a:t>Section 4, Paragraph 2</a:t>
                      </a:r>
                      <a:endParaRPr lang="en-US" sz="1200" dirty="0">
                        <a:latin typeface="+mn-lt"/>
                      </a:endParaRPr>
                    </a:p>
                  </a:txBody>
                  <a:tcPr/>
                </a:tc>
                <a:extLst>
                  <a:ext uri="{0D108BD9-81ED-4DB2-BD59-A6C34878D82A}">
                    <a16:rowId xmlns:a16="http://schemas.microsoft.com/office/drawing/2014/main" val="711900263"/>
                  </a:ext>
                </a:extLst>
              </a:tr>
              <a:tr h="666238">
                <a:tc>
                  <a:txBody>
                    <a:bodyPr/>
                    <a:lstStyle/>
                    <a:p>
                      <a:pPr algn="just"/>
                      <a:r>
                        <a:rPr lang="en-GB" sz="1200" dirty="0">
                          <a:solidFill>
                            <a:schemeClr val="dk1"/>
                          </a:solidFill>
                          <a:effectLst/>
                          <a:latin typeface="+mn-lt"/>
                          <a:ea typeface="+mn-ea"/>
                          <a:cs typeface="+mn-cs"/>
                        </a:rPr>
                        <a:t>c) Consider the most appropriate target within the range as defined above. For example, considering statements made by Ofgem in relation to CMA appeal of CMP261</a:t>
                      </a:r>
                      <a:endParaRPr lang="en-US" sz="1200" dirty="0">
                        <a:latin typeface="+mn-lt"/>
                      </a:endParaRPr>
                    </a:p>
                  </a:txBody>
                  <a:tcPr/>
                </a:tc>
                <a:tc>
                  <a:txBody>
                    <a:bodyPr/>
                    <a:lstStyle/>
                    <a:p>
                      <a:r>
                        <a:rPr lang="en-GB" sz="1200" dirty="0">
                          <a:solidFill>
                            <a:schemeClr val="dk1"/>
                          </a:solidFill>
                          <a:effectLst/>
                          <a:latin typeface="+mn-lt"/>
                          <a:ea typeface="+mn-ea"/>
                          <a:cs typeface="+mn-cs"/>
                        </a:rPr>
                        <a:t>Section 4, Paragraph 3</a:t>
                      </a:r>
                      <a:endParaRPr lang="en-US" sz="1200" dirty="0">
                        <a:latin typeface="+mn-lt"/>
                      </a:endParaRPr>
                    </a:p>
                  </a:txBody>
                  <a:tcPr/>
                </a:tc>
                <a:extLst>
                  <a:ext uri="{0D108BD9-81ED-4DB2-BD59-A6C34878D82A}">
                    <a16:rowId xmlns:a16="http://schemas.microsoft.com/office/drawing/2014/main" val="2958399900"/>
                  </a:ext>
                </a:extLst>
              </a:tr>
              <a:tr h="471918">
                <a:tc>
                  <a:txBody>
                    <a:bodyPr/>
                    <a:lstStyle/>
                    <a:p>
                      <a:pPr algn="just"/>
                      <a:r>
                        <a:rPr lang="en-GB" sz="1200" dirty="0">
                          <a:solidFill>
                            <a:schemeClr val="dk1"/>
                          </a:solidFill>
                          <a:effectLst/>
                          <a:latin typeface="+mn-lt"/>
                          <a:ea typeface="+mn-ea"/>
                          <a:cs typeface="+mn-cs"/>
                        </a:rPr>
                        <a:t>d) Clearly define the methodology of exclusion of assets for the purpose of Commission Regulation 838/2010 Part B </a:t>
                      </a:r>
                      <a:endParaRPr lang="en-US" sz="1200" dirty="0">
                        <a:latin typeface="+mn-lt"/>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dk1"/>
                          </a:solidFill>
                          <a:effectLst/>
                          <a:latin typeface="+mn-lt"/>
                          <a:ea typeface="+mn-ea"/>
                          <a:cs typeface="+mn-cs"/>
                        </a:rPr>
                        <a:t>Section 4, Paragraph 2</a:t>
                      </a:r>
                      <a:endParaRPr lang="en-US" sz="1200" dirty="0">
                        <a:latin typeface="+mn-lt"/>
                      </a:endParaRPr>
                    </a:p>
                    <a:p>
                      <a:endParaRPr lang="en-US" sz="1200" dirty="0">
                        <a:latin typeface="+mn-lt"/>
                      </a:endParaRPr>
                    </a:p>
                  </a:txBody>
                  <a:tcPr/>
                </a:tc>
                <a:extLst>
                  <a:ext uri="{0D108BD9-81ED-4DB2-BD59-A6C34878D82A}">
                    <a16:rowId xmlns:a16="http://schemas.microsoft.com/office/drawing/2014/main" val="3826789976"/>
                  </a:ext>
                </a:extLst>
              </a:tr>
              <a:tr h="885145">
                <a:tc>
                  <a:txBody>
                    <a:bodyPr/>
                    <a:lstStyle/>
                    <a:p>
                      <a:pPr algn="just"/>
                      <a:r>
                        <a:rPr lang="en-US" sz="1200" dirty="0">
                          <a:latin typeface="+mn-lt"/>
                        </a:rPr>
                        <a:t>e) </a:t>
                      </a:r>
                      <a:r>
                        <a:rPr lang="en-GB" sz="1200" dirty="0">
                          <a:solidFill>
                            <a:schemeClr val="dk1"/>
                          </a:solidFill>
                          <a:effectLst/>
                          <a:latin typeface="+mn-lt"/>
                          <a:ea typeface="+mn-ea"/>
                          <a:cs typeface="+mn-cs"/>
                        </a:rPr>
                        <a:t>What other ways are there of tackling the defect</a:t>
                      </a:r>
                      <a:endParaRPr lang="en-US" sz="1200" dirty="0">
                        <a:latin typeface="+mn-lt"/>
                      </a:endParaRPr>
                    </a:p>
                  </a:txBody>
                  <a:tcPr/>
                </a:tc>
                <a:tc>
                  <a:txBody>
                    <a:bodyPr/>
                    <a:lstStyle/>
                    <a:p>
                      <a:r>
                        <a:rPr lang="en-US" sz="1200" dirty="0">
                          <a:latin typeface="+mn-lt"/>
                        </a:rPr>
                        <a:t>Throughout Section 4</a:t>
                      </a:r>
                    </a:p>
                  </a:txBody>
                  <a:tcPr/>
                </a:tc>
                <a:extLst>
                  <a:ext uri="{0D108BD9-81ED-4DB2-BD59-A6C34878D82A}">
                    <a16:rowId xmlns:a16="http://schemas.microsoft.com/office/drawing/2014/main" val="4162292483"/>
                  </a:ext>
                </a:extLst>
              </a:tr>
            </a:tbl>
          </a:graphicData>
        </a:graphic>
      </p:graphicFrame>
    </p:spTree>
    <p:extLst>
      <p:ext uri="{BB962C8B-B14F-4D97-AF65-F5344CB8AC3E}">
        <p14:creationId xmlns:p14="http://schemas.microsoft.com/office/powerpoint/2010/main" val="435351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569387"/>
          </a:xfrm>
        </p:spPr>
        <p:txBody>
          <a:bodyPr/>
          <a:lstStyle/>
          <a:p>
            <a:pPr marL="285750" indent="-285750">
              <a:buFont typeface="Arial" panose="020B0604020202020204" pitchFamily="34" charset="0"/>
              <a:buChar char="•"/>
            </a:pPr>
            <a:r>
              <a:rPr lang="en-GB" sz="1600" dirty="0"/>
              <a:t>Code Administrator Consultation to be issued </a:t>
            </a:r>
          </a:p>
          <a:p>
            <a:pPr marL="285750" indent="-285750">
              <a:buFont typeface="Arial" panose="020B0604020202020204" pitchFamily="34" charset="0"/>
              <a:buChar char="•"/>
            </a:pPr>
            <a:r>
              <a:rPr lang="en-GB" sz="1600" dirty="0"/>
              <a:t>Timetable below:</a:t>
            </a:r>
          </a:p>
        </p:txBody>
      </p:sp>
      <p:graphicFrame>
        <p:nvGraphicFramePr>
          <p:cNvPr id="5" name="Table 4"/>
          <p:cNvGraphicFramePr>
            <a:graphicFrameLocks noGrp="1"/>
          </p:cNvGraphicFramePr>
          <p:nvPr>
            <p:extLst>
              <p:ext uri="{D42A27DB-BD31-4B8C-83A1-F6EECF244321}">
                <p14:modId xmlns:p14="http://schemas.microsoft.com/office/powerpoint/2010/main" val="1876690109"/>
              </p:ext>
            </p:extLst>
          </p:nvPr>
        </p:nvGraphicFramePr>
        <p:xfrm>
          <a:off x="335873" y="1350785"/>
          <a:ext cx="7704856" cy="3327474"/>
        </p:xfrm>
        <a:graphic>
          <a:graphicData uri="http://schemas.openxmlformats.org/drawingml/2006/table">
            <a:tbl>
              <a:tblPr firstRow="1" firstCol="1" bandRow="1">
                <a:tableStyleId>{5C22544A-7EE6-4342-B048-85BDC9FD1C3A}</a:tableStyleId>
              </a:tblPr>
              <a:tblGrid>
                <a:gridCol w="3952689">
                  <a:extLst>
                    <a:ext uri="{9D8B030D-6E8A-4147-A177-3AD203B41FA5}">
                      <a16:colId xmlns:a16="http://schemas.microsoft.com/office/drawing/2014/main" val="2724207294"/>
                    </a:ext>
                  </a:extLst>
                </a:gridCol>
                <a:gridCol w="3752167">
                  <a:extLst>
                    <a:ext uri="{9D8B030D-6E8A-4147-A177-3AD203B41FA5}">
                      <a16:colId xmlns:a16="http://schemas.microsoft.com/office/drawing/2014/main" val="3200017178"/>
                    </a:ext>
                  </a:extLst>
                </a:gridCol>
              </a:tblGrid>
              <a:tr h="362755">
                <a:tc>
                  <a:txBody>
                    <a:bodyPr/>
                    <a:lstStyle/>
                    <a:p>
                      <a:pPr algn="just">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472255">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Code</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Administrator Consultation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a:ea typeface="Times New Roman" panose="02020603050405020304" pitchFamily="18" charset="0"/>
                          <a:cs typeface="Times New Roman"/>
                        </a:rPr>
                        <a:t>30 June 2020 to 21 July 2020</a:t>
                      </a:r>
                    </a:p>
                  </a:txBody>
                  <a:tcPr marL="68580" marR="68580" marT="0" marB="0"/>
                </a:tc>
                <a:extLst>
                  <a:ext uri="{0D108BD9-81ED-4DB2-BD59-A6C34878D82A}">
                    <a16:rowId xmlns:a16="http://schemas.microsoft.com/office/drawing/2014/main" val="969456320"/>
                  </a:ext>
                </a:extLst>
              </a:tr>
              <a:tr h="52888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Draft Final Modification Report presented to the CUSC Panel for their Recommendation Vote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23 July 2020</a:t>
                      </a:r>
                    </a:p>
                  </a:txBody>
                  <a:tcPr marL="68580" marR="68580" marT="0" marB="0"/>
                </a:tc>
                <a:extLst>
                  <a:ext uri="{0D108BD9-81ED-4DB2-BD59-A6C34878D82A}">
                    <a16:rowId xmlns:a16="http://schemas.microsoft.com/office/drawing/2014/main" val="44341972"/>
                  </a:ext>
                </a:extLst>
              </a:tr>
              <a:tr h="468324">
                <a:tc>
                  <a:txBody>
                    <a:bodyPr/>
                    <a:lstStyle/>
                    <a:p>
                      <a:pPr algn="just">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31 July 2020</a:t>
                      </a:r>
                    </a:p>
                  </a:txBody>
                  <a:tcPr marL="68580" marR="68580" marT="0" marB="0"/>
                </a:tc>
                <a:extLst>
                  <a:ext uri="{0D108BD9-81ED-4DB2-BD59-A6C34878D82A}">
                    <a16:rowId xmlns:a16="http://schemas.microsoft.com/office/drawing/2014/main" val="2125406481"/>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5 August 2020</a:t>
                      </a:r>
                    </a:p>
                  </a:txBody>
                  <a:tcPr marL="68580" marR="68580" marT="0" marB="0"/>
                </a:tc>
                <a:extLst>
                  <a:ext uri="{0D108BD9-81ED-4DB2-BD59-A6C34878D82A}">
                    <a16:rowId xmlns:a16="http://schemas.microsoft.com/office/drawing/2014/main" val="1979420177"/>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13 August 2020</a:t>
                      </a:r>
                    </a:p>
                  </a:txBody>
                  <a:tcPr marL="68580" marR="68580" marT="0" marB="0"/>
                </a:tc>
                <a:extLst>
                  <a:ext uri="{0D108BD9-81ED-4DB2-BD59-A6C34878D82A}">
                    <a16:rowId xmlns:a16="http://schemas.microsoft.com/office/drawing/2014/main" val="4272279594"/>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 April</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2021</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4807718"/>
                  </a:ext>
                </a:extLst>
              </a:tr>
            </a:tbl>
          </a:graphicData>
        </a:graphic>
      </p:graphicFrame>
    </p:spTree>
    <p:extLst>
      <p:ext uri="{BB962C8B-B14F-4D97-AF65-F5344CB8AC3E}">
        <p14:creationId xmlns:p14="http://schemas.microsoft.com/office/powerpoint/2010/main" val="3614207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516216" y="123478"/>
            <a:ext cx="2232248" cy="122413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defTabSz="914400"/>
            <a:r>
              <a:rPr lang="en-GB" kern="0" dirty="0"/>
              <a:t>Panel Minutes </a:t>
            </a:r>
          </a:p>
          <a:p>
            <a:pPr defTabSz="914400"/>
            <a:r>
              <a:rPr lang="en-GB" kern="0" dirty="0"/>
              <a:t>20 and 29 May 2020</a:t>
            </a:r>
            <a:endParaRPr lang="en-GB" kern="0" dirty="0">
              <a:highlight>
                <a:srgbClr val="FFFF00"/>
              </a:highlight>
            </a:endParaRPr>
          </a:p>
        </p:txBody>
      </p:sp>
    </p:spTree>
    <p:extLst>
      <p:ext uri="{BB962C8B-B14F-4D97-AF65-F5344CB8AC3E}">
        <p14:creationId xmlns:p14="http://schemas.microsoft.com/office/powerpoint/2010/main" val="22249300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sz="2800" dirty="0"/>
              <a:t>CMP317/327 – Asks of the Panel</a:t>
            </a:r>
            <a:endParaRPr lang="en-GB" altLang="en-US" sz="1400" b="0" dirty="0"/>
          </a:p>
        </p:txBody>
      </p:sp>
      <p:sp>
        <p:nvSpPr>
          <p:cNvPr id="2" name="Rectangle 1"/>
          <p:cNvSpPr/>
          <p:nvPr/>
        </p:nvSpPr>
        <p:spPr>
          <a:xfrm>
            <a:off x="350784" y="915566"/>
            <a:ext cx="8253664" cy="1323439"/>
          </a:xfrm>
          <a:prstGeom prst="rect">
            <a:avLst/>
          </a:prstGeom>
        </p:spPr>
        <p:txBody>
          <a:bodyPr wrap="square">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Panel is invited to:</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Consider whether the Workgroup has met its terms of reference.</a:t>
            </a: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Agree for CMP317/327 to proceed to Code Administrator Consultation.</a:t>
            </a:r>
          </a:p>
        </p:txBody>
      </p:sp>
    </p:spTree>
    <p:extLst>
      <p:ext uri="{BB962C8B-B14F-4D97-AF65-F5344CB8AC3E}">
        <p14:creationId xmlns:p14="http://schemas.microsoft.com/office/powerpoint/2010/main" val="3280883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Workgroup Report</a:t>
            </a:r>
            <a:br>
              <a:rPr lang="en-GB" sz="1800" dirty="0"/>
            </a:br>
            <a:br>
              <a:rPr lang="en-GB" sz="1800" dirty="0"/>
            </a:br>
            <a:r>
              <a:rPr lang="en-GB" sz="1800" dirty="0">
                <a:solidFill>
                  <a:srgbClr val="F26522"/>
                </a:solidFill>
              </a:rPr>
              <a:t>CMP339 - Consequential changes for CMP317/327 (TCR)</a:t>
            </a:r>
            <a:br>
              <a:rPr lang="en-GB" sz="1800" dirty="0">
                <a:solidFill>
                  <a:srgbClr val="F26522"/>
                </a:solidFill>
              </a:rPr>
            </a:br>
            <a:br>
              <a:rPr lang="en-GB" sz="1800" dirty="0">
                <a:solidFill>
                  <a:srgbClr val="F26522"/>
                </a:solidFill>
              </a:rPr>
            </a:b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40328158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197227" cy="971147"/>
          </a:xfrm>
        </p:spPr>
        <p:txBody>
          <a:bodyPr/>
          <a:lstStyle/>
          <a:p>
            <a:r>
              <a:rPr lang="en-GB" altLang="en-US" sz="2800" dirty="0"/>
              <a:t>CMP339 Background</a:t>
            </a:r>
            <a:endParaRPr lang="en-GB" altLang="en-US" sz="1400" b="0" dirty="0"/>
          </a:p>
        </p:txBody>
      </p:sp>
      <p:sp>
        <p:nvSpPr>
          <p:cNvPr id="3" name="Rectangle 2"/>
          <p:cNvSpPr/>
          <p:nvPr/>
        </p:nvSpPr>
        <p:spPr>
          <a:xfrm>
            <a:off x="179512" y="754777"/>
            <a:ext cx="8640960" cy="1231106"/>
          </a:xfrm>
          <a:prstGeom prst="rect">
            <a:avLst/>
          </a:prstGeom>
        </p:spPr>
        <p:txBody>
          <a:bodyPr wrap="square" anchor="t">
            <a:spAutoFit/>
          </a:bodyPr>
          <a:lstStyle/>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
        <p:nvSpPr>
          <p:cNvPr id="5" name="Rectangle 4">
            <a:extLst>
              <a:ext uri="{FF2B5EF4-FFF2-40B4-BE49-F238E27FC236}">
                <a16:creationId xmlns:a16="http://schemas.microsoft.com/office/drawing/2014/main" id="{6206B7DB-0776-4BDF-8822-9B6FE0137102}"/>
              </a:ext>
            </a:extLst>
          </p:cNvPr>
          <p:cNvSpPr/>
          <p:nvPr/>
        </p:nvSpPr>
        <p:spPr>
          <a:xfrm>
            <a:off x="179512" y="754777"/>
            <a:ext cx="8640960" cy="5324535"/>
          </a:xfrm>
          <a:prstGeom prst="rect">
            <a:avLst/>
          </a:prstGeom>
        </p:spPr>
        <p:txBody>
          <a:bodyPr wrap="square" anchor="t">
            <a:spAutoFit/>
          </a:bodyPr>
          <a:lstStyle/>
          <a:p>
            <a:pPr marL="171450" indent="-171450" algn="just">
              <a:buFont typeface="Arial" panose="020B0604020202020204" pitchFamily="34" charset="0"/>
              <a:buChar char="•"/>
              <a:defRPr/>
            </a:pPr>
            <a:r>
              <a:rPr lang="en-GB" sz="1400" dirty="0"/>
              <a:t>CMP339 was presented to 18 March 2020 Panel and sought to allow the CMP317/327 Workgroup to develop the appropriate definitions needed for the Original and any alternative Proposals and any other changes outside of Section 14 as appropriate. </a:t>
            </a:r>
          </a:p>
          <a:p>
            <a:pPr algn="just">
              <a:defRPr/>
            </a:pPr>
            <a:endParaRPr lang="en-GB" sz="1400" dirty="0">
              <a:ea typeface="+mn-lt"/>
              <a:cs typeface="+mn-lt"/>
            </a:endParaRPr>
          </a:p>
          <a:p>
            <a:pPr marL="171450" indent="-171450" algn="just">
              <a:buFont typeface="Arial" panose="020B0604020202020204" pitchFamily="34" charset="0"/>
              <a:buChar char="•"/>
              <a:defRPr/>
            </a:pPr>
            <a:r>
              <a:rPr lang="en-GB" sz="1400" dirty="0"/>
              <a:t>Workgroup Consultation was run from 13 May 2020 to 4 June 2020 with no responses received</a:t>
            </a:r>
          </a:p>
          <a:p>
            <a:pPr marL="171450" indent="-171450" algn="just">
              <a:buFont typeface="Arial" panose="020B0604020202020204" pitchFamily="34" charset="0"/>
              <a:buChar char="•"/>
              <a:defRPr/>
            </a:pPr>
            <a:endParaRPr lang="en-GB" sz="1400" dirty="0">
              <a:ea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defRPr/>
            </a:pPr>
            <a:r>
              <a:rPr lang="en-GB" sz="1400" dirty="0">
                <a:ea typeface="Times New Roman" panose="02020603050405020304" pitchFamily="18" charset="0"/>
                <a:cs typeface="Times New Roman" panose="02020603050405020304" pitchFamily="18" charset="0"/>
              </a:rPr>
              <a:t>In order to capture the definitions needed for each CMP317/327 WACM within the CUSC, the Workgroup developed 24 solutions (the Original and 23 WACMs) which would give a full cover of required definitions regardless of which CMP317/327 WACM was selected:</a:t>
            </a:r>
          </a:p>
          <a:p>
            <a:pPr algn="just">
              <a:defRPr/>
            </a:pPr>
            <a:endParaRPr lang="en-GB" sz="1400" dirty="0">
              <a:ea typeface="Times New Roman" panose="02020603050405020304" pitchFamily="18" charset="0"/>
              <a:cs typeface="Times New Roman" panose="02020603050405020304" pitchFamily="18" charset="0"/>
            </a:endParaRPr>
          </a:p>
          <a:p>
            <a:pPr marL="493685" lvl="1" indent="-285750" algn="just">
              <a:buFont typeface="Arial" panose="020B0604020202020204" pitchFamily="34" charset="0"/>
              <a:buChar char="•"/>
              <a:defRPr/>
            </a:pPr>
            <a:r>
              <a:rPr lang="en-GB" sz="1400" dirty="0">
                <a:ea typeface="Times New Roman" panose="02020603050405020304" pitchFamily="18" charset="0"/>
                <a:cs typeface="Times New Roman" panose="02020603050405020304" pitchFamily="18" charset="0"/>
              </a:rPr>
              <a:t>The definitions are set out in the CMP317/327 legal text (Annex 2 of the CMP317/327 Workgroup Report); and </a:t>
            </a:r>
          </a:p>
          <a:p>
            <a:pPr marL="493685" lvl="1" indent="-285750" algn="just">
              <a:buFont typeface="Arial" panose="020B0604020202020204" pitchFamily="34" charset="0"/>
              <a:buChar char="•"/>
              <a:defRPr/>
            </a:pPr>
            <a:r>
              <a:rPr lang="en-GB" sz="1400" dirty="0">
                <a:ea typeface="Times New Roman" panose="02020603050405020304" pitchFamily="18" charset="0"/>
                <a:cs typeface="Times New Roman" panose="02020603050405020304" pitchFamily="18" charset="0"/>
              </a:rPr>
              <a:t>A full matrix of solutions for CMP339 and which CMP317/327 solutions each CMP339 solution covers is available in section 4 of the CMP339 Workgroup Report. </a:t>
            </a:r>
            <a:endParaRPr lang="en-GB" sz="1400" dirty="0">
              <a:ea typeface="Calibri" panose="020F0502020204030204" pitchFamily="34" charset="0"/>
              <a:cs typeface="Times New Roman" panose="02020603050405020304" pitchFamily="18" charset="0"/>
            </a:endParaRPr>
          </a:p>
          <a:p>
            <a:pPr marL="171450" indent="-171450" algn="just">
              <a:buFont typeface="Arial" panose="020B0604020202020204" pitchFamily="34" charset="0"/>
              <a:buChar char="•"/>
              <a:defRPr/>
            </a:pPr>
            <a:endParaRPr lang="en-GB" sz="1400" dirty="0">
              <a:ea typeface="+mn-lt"/>
              <a:cs typeface="+mn-lt"/>
            </a:endParaRPr>
          </a:p>
          <a:p>
            <a:pPr marL="171450" indent="-171450" algn="just">
              <a:buFont typeface="Arial" panose="020B0604020202020204" pitchFamily="34" charset="0"/>
              <a:buChar char="•"/>
              <a:defRPr/>
            </a:pPr>
            <a:r>
              <a:rPr lang="en-GB" sz="1400" dirty="0">
                <a:ea typeface="+mn-lt"/>
                <a:cs typeface="+mn-lt"/>
              </a:rPr>
              <a:t>Workgroup Vote took place on 16 June 2020 with no majority support for any of the solutions put forward.</a:t>
            </a:r>
          </a:p>
          <a:p>
            <a:pPr marL="171450" indent="-171450" algn="just">
              <a:buFont typeface="Arial" panose="020B0604020202020204" pitchFamily="34" charset="0"/>
              <a:buChar char="•"/>
              <a:defRPr/>
            </a:pPr>
            <a:endParaRPr lang="en-GB" sz="1400" dirty="0">
              <a:ea typeface="+mn-lt"/>
              <a:cs typeface="+mn-lt"/>
            </a:endParaRPr>
          </a:p>
          <a:p>
            <a:pPr marL="285750" indent="-285750" algn="just">
              <a:buFont typeface="Arial" panose="020B0604020202020204" pitchFamily="34" charset="0"/>
              <a:buChar char="•"/>
            </a:pPr>
            <a:endParaRPr lang="en-GB" sz="1400" dirty="0"/>
          </a:p>
          <a:p>
            <a:pPr marL="171450" indent="-171450" algn="just">
              <a:buFont typeface="Arial" panose="020B0604020202020204" pitchFamily="34" charset="0"/>
              <a:buChar char="•"/>
              <a:defRPr/>
            </a:pPr>
            <a:endParaRPr lang="en-GB" sz="1400" dirty="0">
              <a:ea typeface="+mn-lt"/>
              <a:cs typeface="+mn-lt"/>
            </a:endParaRPr>
          </a:p>
          <a:p>
            <a:pPr algn="just">
              <a:defRPr/>
            </a:pPr>
            <a:endParaRPr lang="en-GB" sz="1400" dirty="0">
              <a:ea typeface="+mn-lt"/>
              <a:cs typeface="+mn-lt"/>
            </a:endParaRPr>
          </a:p>
          <a:p>
            <a:pPr algn="just">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Tree>
    <p:extLst>
      <p:ext uri="{BB962C8B-B14F-4D97-AF65-F5344CB8AC3E}">
        <p14:creationId xmlns:p14="http://schemas.microsoft.com/office/powerpoint/2010/main" val="31960342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640960" cy="1008112"/>
          </a:xfrm>
        </p:spPr>
        <p:txBody>
          <a:bodyPr/>
          <a:lstStyle/>
          <a:p>
            <a:r>
              <a:rPr lang="en-GB" altLang="en-US" sz="2800" dirty="0"/>
              <a:t>CMP339 Terms of Reference</a:t>
            </a:r>
            <a:endParaRPr lang="en-GB" altLang="en-US" sz="1400" b="0" dirty="0"/>
          </a:p>
        </p:txBody>
      </p:sp>
      <p:sp>
        <p:nvSpPr>
          <p:cNvPr id="3" name="Rectangle 2"/>
          <p:cNvSpPr/>
          <p:nvPr/>
        </p:nvSpPr>
        <p:spPr>
          <a:xfrm>
            <a:off x="179512" y="699542"/>
            <a:ext cx="8640960" cy="2339102"/>
          </a:xfrm>
          <a:prstGeom prst="rect">
            <a:avLst/>
          </a:prstGeom>
        </p:spPr>
        <p:txBody>
          <a:bodyPr wrap="square" anchor="t">
            <a:spAutoFit/>
          </a:bodyPr>
          <a:lstStyle/>
          <a:p>
            <a:pPr marL="171450" lvl="0" indent="-171450">
              <a:buFont typeface="Arial" panose="020B0604020202020204" pitchFamily="34" charset="0"/>
              <a:buChar char="•"/>
            </a:pP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Workgroup conclude that they have met their </a:t>
            </a:r>
            <a:r>
              <a:rPr lang="en-GB" altLang="en-US" sz="1600" dirty="0">
                <a:solidFill>
                  <a:srgbClr val="454545"/>
                </a:solidFill>
              </a:rPr>
              <a:t>Terms of Reference and </a:t>
            </a: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references can be located below:</a:t>
            </a: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lvl="0"/>
            <a:endParaRPr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cs typeface="Arial"/>
            </a:endParaRP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marL="171450" lvl="0" indent="-171450">
              <a:buFont typeface="Arial" panose="020B0604020202020204" pitchFamily="34" charset="0"/>
              <a:buChar cha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3296626363"/>
              </p:ext>
            </p:extLst>
          </p:nvPr>
        </p:nvGraphicFramePr>
        <p:xfrm>
          <a:off x="326938" y="1293248"/>
          <a:ext cx="8637549" cy="1706880"/>
        </p:xfrm>
        <a:graphic>
          <a:graphicData uri="http://schemas.openxmlformats.org/drawingml/2006/table">
            <a:tbl>
              <a:tblPr firstRow="1" bandRow="1">
                <a:tableStyleId>{5C22544A-7EE6-4342-B048-85BDC9FD1C3A}</a:tableStyleId>
              </a:tblPr>
              <a:tblGrid>
                <a:gridCol w="5362089">
                  <a:extLst>
                    <a:ext uri="{9D8B030D-6E8A-4147-A177-3AD203B41FA5}">
                      <a16:colId xmlns:a16="http://schemas.microsoft.com/office/drawing/2014/main" val="450304934"/>
                    </a:ext>
                  </a:extLst>
                </a:gridCol>
                <a:gridCol w="3275460">
                  <a:extLst>
                    <a:ext uri="{9D8B030D-6E8A-4147-A177-3AD203B41FA5}">
                      <a16:colId xmlns:a16="http://schemas.microsoft.com/office/drawing/2014/main" val="1643143509"/>
                    </a:ext>
                  </a:extLst>
                </a:gridCol>
              </a:tblGrid>
              <a:tr h="273460">
                <a:tc>
                  <a:txBody>
                    <a:bodyPr/>
                    <a:lstStyle/>
                    <a:p>
                      <a:r>
                        <a:rPr lang="en-US" sz="1400" dirty="0"/>
                        <a:t>Terms of Reference</a:t>
                      </a:r>
                    </a:p>
                  </a:txBody>
                  <a:tcPr/>
                </a:tc>
                <a:tc>
                  <a:txBody>
                    <a:bodyPr/>
                    <a:lstStyle/>
                    <a:p>
                      <a:r>
                        <a:rPr lang="en-US" sz="1400" dirty="0"/>
                        <a:t>Location in Workgroup Report</a:t>
                      </a:r>
                    </a:p>
                  </a:txBody>
                  <a:tcPr/>
                </a:tc>
                <a:extLst>
                  <a:ext uri="{0D108BD9-81ED-4DB2-BD59-A6C34878D82A}">
                    <a16:rowId xmlns:a16="http://schemas.microsoft.com/office/drawing/2014/main" val="1902957596"/>
                  </a:ext>
                </a:extLst>
              </a:tr>
              <a:tr h="455400">
                <a:tc>
                  <a:txBody>
                    <a:bodyPr/>
                    <a:lstStyle/>
                    <a:p>
                      <a:r>
                        <a:rPr lang="en-GB" sz="1600" dirty="0"/>
                        <a:t>a) Consider the Authority’s TCR SCR Direction to the Company and any associated implications for this Modification</a:t>
                      </a:r>
                      <a:endParaRPr lang="en-US" sz="1600" dirty="0"/>
                    </a:p>
                  </a:txBody>
                  <a:tcPr/>
                </a:tc>
                <a:tc>
                  <a:txBody>
                    <a:bodyPr/>
                    <a:lstStyle/>
                    <a:p>
                      <a:r>
                        <a:rPr lang="en-US" sz="1600" dirty="0"/>
                        <a:t>Section 4</a:t>
                      </a:r>
                    </a:p>
                  </a:txBody>
                  <a:tcPr/>
                </a:tc>
                <a:extLst>
                  <a:ext uri="{0D108BD9-81ED-4DB2-BD59-A6C34878D82A}">
                    <a16:rowId xmlns:a16="http://schemas.microsoft.com/office/drawing/2014/main" val="3242073446"/>
                  </a:ext>
                </a:extLst>
              </a:tr>
              <a:tr h="455400">
                <a:tc>
                  <a:txBody>
                    <a:bodyPr/>
                    <a:lstStyle/>
                    <a:p>
                      <a:r>
                        <a:rPr lang="en-GB" sz="1600" dirty="0"/>
                        <a:t>b) Consider interactions with the DCUSA and BSC Modifications ensuring alignment on definitions</a:t>
                      </a:r>
                      <a:endParaRPr lang="en-US" sz="1600" dirty="0"/>
                    </a:p>
                  </a:txBody>
                  <a:tcPr/>
                </a:tc>
                <a:tc>
                  <a:txBody>
                    <a:bodyPr/>
                    <a:lstStyle/>
                    <a:p>
                      <a:r>
                        <a:rPr lang="en-US" sz="1600" dirty="0"/>
                        <a:t>Section 4</a:t>
                      </a:r>
                    </a:p>
                  </a:txBody>
                  <a:tcPr/>
                </a:tc>
                <a:extLst>
                  <a:ext uri="{0D108BD9-81ED-4DB2-BD59-A6C34878D82A}">
                    <a16:rowId xmlns:a16="http://schemas.microsoft.com/office/drawing/2014/main" val="711900263"/>
                  </a:ext>
                </a:extLst>
              </a:tr>
            </a:tbl>
          </a:graphicData>
        </a:graphic>
      </p:graphicFrame>
    </p:spTree>
    <p:extLst>
      <p:ext uri="{BB962C8B-B14F-4D97-AF65-F5344CB8AC3E}">
        <p14:creationId xmlns:p14="http://schemas.microsoft.com/office/powerpoint/2010/main" val="29045385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569387"/>
          </a:xfrm>
        </p:spPr>
        <p:txBody>
          <a:bodyPr/>
          <a:lstStyle/>
          <a:p>
            <a:pPr marL="285750" indent="-285750">
              <a:buFont typeface="Arial" panose="020B0604020202020204" pitchFamily="34" charset="0"/>
              <a:buChar char="•"/>
            </a:pPr>
            <a:r>
              <a:rPr lang="en-GB" sz="1600" dirty="0"/>
              <a:t>Code Administrator Consultation to be issued </a:t>
            </a:r>
          </a:p>
          <a:p>
            <a:pPr marL="285750" indent="-285750">
              <a:buFont typeface="Arial" panose="020B0604020202020204" pitchFamily="34" charset="0"/>
              <a:buChar char="•"/>
            </a:pPr>
            <a:r>
              <a:rPr lang="en-GB" sz="1600" dirty="0"/>
              <a:t>Timetable below:</a:t>
            </a:r>
          </a:p>
        </p:txBody>
      </p:sp>
      <p:graphicFrame>
        <p:nvGraphicFramePr>
          <p:cNvPr id="5" name="Table 4"/>
          <p:cNvGraphicFramePr>
            <a:graphicFrameLocks noGrp="1"/>
          </p:cNvGraphicFramePr>
          <p:nvPr>
            <p:extLst>
              <p:ext uri="{D42A27DB-BD31-4B8C-83A1-F6EECF244321}">
                <p14:modId xmlns:p14="http://schemas.microsoft.com/office/powerpoint/2010/main" val="4250442803"/>
              </p:ext>
            </p:extLst>
          </p:nvPr>
        </p:nvGraphicFramePr>
        <p:xfrm>
          <a:off x="335873" y="1350785"/>
          <a:ext cx="7704856" cy="3327474"/>
        </p:xfrm>
        <a:graphic>
          <a:graphicData uri="http://schemas.openxmlformats.org/drawingml/2006/table">
            <a:tbl>
              <a:tblPr firstRow="1" firstCol="1" bandRow="1">
                <a:tableStyleId>{5C22544A-7EE6-4342-B048-85BDC9FD1C3A}</a:tableStyleId>
              </a:tblPr>
              <a:tblGrid>
                <a:gridCol w="3952689">
                  <a:extLst>
                    <a:ext uri="{9D8B030D-6E8A-4147-A177-3AD203B41FA5}">
                      <a16:colId xmlns:a16="http://schemas.microsoft.com/office/drawing/2014/main" val="2724207294"/>
                    </a:ext>
                  </a:extLst>
                </a:gridCol>
                <a:gridCol w="3752167">
                  <a:extLst>
                    <a:ext uri="{9D8B030D-6E8A-4147-A177-3AD203B41FA5}">
                      <a16:colId xmlns:a16="http://schemas.microsoft.com/office/drawing/2014/main" val="3200017178"/>
                    </a:ext>
                  </a:extLst>
                </a:gridCol>
              </a:tblGrid>
              <a:tr h="362755">
                <a:tc>
                  <a:txBody>
                    <a:bodyPr/>
                    <a:lstStyle/>
                    <a:p>
                      <a:pPr algn="just">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472255">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Code</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Administrator Consultation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a:ea typeface="Times New Roman" panose="02020603050405020304" pitchFamily="18" charset="0"/>
                          <a:cs typeface="Times New Roman"/>
                        </a:rPr>
                        <a:t>30 June 2020 to 21 July 2020</a:t>
                      </a:r>
                    </a:p>
                  </a:txBody>
                  <a:tcPr marL="68580" marR="68580" marT="0" marB="0"/>
                </a:tc>
                <a:extLst>
                  <a:ext uri="{0D108BD9-81ED-4DB2-BD59-A6C34878D82A}">
                    <a16:rowId xmlns:a16="http://schemas.microsoft.com/office/drawing/2014/main" val="969456320"/>
                  </a:ext>
                </a:extLst>
              </a:tr>
              <a:tr h="52888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Draft Final Modification Report presented to the CUSC Panel for their Recommendation Vote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23 July 2020</a:t>
                      </a:r>
                    </a:p>
                  </a:txBody>
                  <a:tcPr marL="68580" marR="68580" marT="0" marB="0"/>
                </a:tc>
                <a:extLst>
                  <a:ext uri="{0D108BD9-81ED-4DB2-BD59-A6C34878D82A}">
                    <a16:rowId xmlns:a16="http://schemas.microsoft.com/office/drawing/2014/main" val="44341972"/>
                  </a:ext>
                </a:extLst>
              </a:tr>
              <a:tr h="468324">
                <a:tc>
                  <a:txBody>
                    <a:bodyPr/>
                    <a:lstStyle/>
                    <a:p>
                      <a:pPr algn="just">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31 July 2020</a:t>
                      </a:r>
                    </a:p>
                  </a:txBody>
                  <a:tcPr marL="68580" marR="68580" marT="0" marB="0"/>
                </a:tc>
                <a:extLst>
                  <a:ext uri="{0D108BD9-81ED-4DB2-BD59-A6C34878D82A}">
                    <a16:rowId xmlns:a16="http://schemas.microsoft.com/office/drawing/2014/main" val="2125406481"/>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5 August 2020</a:t>
                      </a:r>
                    </a:p>
                  </a:txBody>
                  <a:tcPr marL="68580" marR="68580" marT="0" marB="0"/>
                </a:tc>
                <a:extLst>
                  <a:ext uri="{0D108BD9-81ED-4DB2-BD59-A6C34878D82A}">
                    <a16:rowId xmlns:a16="http://schemas.microsoft.com/office/drawing/2014/main" val="1979420177"/>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13 August 2020</a:t>
                      </a:r>
                    </a:p>
                  </a:txBody>
                  <a:tcPr marL="68580" marR="68580" marT="0" marB="0"/>
                </a:tc>
                <a:extLst>
                  <a:ext uri="{0D108BD9-81ED-4DB2-BD59-A6C34878D82A}">
                    <a16:rowId xmlns:a16="http://schemas.microsoft.com/office/drawing/2014/main" val="4272279594"/>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 April</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2021</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4807718"/>
                  </a:ext>
                </a:extLst>
              </a:tr>
            </a:tbl>
          </a:graphicData>
        </a:graphic>
      </p:graphicFrame>
    </p:spTree>
    <p:extLst>
      <p:ext uri="{BB962C8B-B14F-4D97-AF65-F5344CB8AC3E}">
        <p14:creationId xmlns:p14="http://schemas.microsoft.com/office/powerpoint/2010/main" val="38065201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sz="2800" dirty="0"/>
              <a:t>CMP339 – Asks of the Panel</a:t>
            </a:r>
            <a:endParaRPr lang="en-GB" altLang="en-US" sz="1400" b="0" dirty="0"/>
          </a:p>
        </p:txBody>
      </p:sp>
      <p:sp>
        <p:nvSpPr>
          <p:cNvPr id="2" name="Rectangle 1"/>
          <p:cNvSpPr/>
          <p:nvPr/>
        </p:nvSpPr>
        <p:spPr>
          <a:xfrm>
            <a:off x="350784" y="915566"/>
            <a:ext cx="8253664" cy="1323439"/>
          </a:xfrm>
          <a:prstGeom prst="rect">
            <a:avLst/>
          </a:prstGeom>
        </p:spPr>
        <p:txBody>
          <a:bodyPr wrap="square">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Panel is invited to:</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Consider whether the Workgroup has met its terms of reference.</a:t>
            </a: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Agree for CMP339 to proceed to Code Administrator Consultation.</a:t>
            </a:r>
          </a:p>
        </p:txBody>
      </p:sp>
    </p:spTree>
    <p:extLst>
      <p:ext uri="{BB962C8B-B14F-4D97-AF65-F5344CB8AC3E}">
        <p14:creationId xmlns:p14="http://schemas.microsoft.com/office/powerpoint/2010/main" val="1477846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1648" r="1648"/>
          <a:stretch/>
        </p:blipFill>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p:txBody>
          <a:bodyPr/>
          <a:lstStyle/>
          <a:p>
            <a:pPr algn="r"/>
            <a:r>
              <a:rPr lang="en-GB" dirty="0">
                <a:solidFill>
                  <a:schemeClr val="bg1"/>
                </a:solidFill>
              </a:rPr>
              <a:t>Standing Groups</a:t>
            </a:r>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5681903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European Updates</a:t>
            </a:r>
            <a:br>
              <a:rPr lang="en-GB" dirty="0">
                <a:solidFill>
                  <a:schemeClr val="bg1"/>
                </a:solidFill>
              </a:rPr>
            </a:br>
            <a:br>
              <a:rPr lang="en-GB" dirty="0">
                <a:solidFill>
                  <a:schemeClr val="bg1"/>
                </a:solidFill>
              </a:rPr>
            </a:br>
            <a:br>
              <a:rPr lang="en-GB" dirty="0">
                <a:solidFill>
                  <a:schemeClr val="bg1"/>
                </a:solidFill>
              </a:rPr>
            </a:br>
            <a:endParaRPr lang="en-GB" sz="1600" dirty="0">
              <a:solidFill>
                <a:schemeClr val="bg1"/>
              </a:solidFill>
            </a:endParaRP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4444176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2425638" y="26721"/>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 name="Picture Placeholder 1">
            <a:extLst>
              <a:ext uri="{FF2B5EF4-FFF2-40B4-BE49-F238E27FC236}">
                <a16:creationId xmlns:a16="http://schemas.microsoft.com/office/drawing/2014/main" id="{3096EBC2-B911-4404-A3B8-FD29723D0022}"/>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Update on Other Industry Codes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21547048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Relevant Interruptions Claim Report</a:t>
            </a:r>
            <a:br>
              <a:rPr lang="en-GB" sz="2400" dirty="0"/>
            </a:br>
            <a:br>
              <a:rPr lang="en-GB" sz="2400" dirty="0"/>
            </a:br>
            <a:r>
              <a:rPr lang="en-GB" dirty="0"/>
              <a:t>(January, April, July, October)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944199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7EB26CF3-77F4-4297-B9FA-F263BFE8BFC6}"/>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666" r="1504"/>
          <a:stretch/>
        </p:blipFill>
        <p:spPr>
          <a:xfrm>
            <a:off x="2030159" y="0"/>
            <a:ext cx="7113841" cy="5142778"/>
          </a:xfrm>
        </p:spPr>
      </p:pic>
      <p:sp>
        <p:nvSpPr>
          <p:cNvPr id="15" name="Title 14">
            <a:extLst>
              <a:ext uri="{FF2B5EF4-FFF2-40B4-BE49-F238E27FC236}">
                <a16:creationId xmlns:a16="http://schemas.microsoft.com/office/drawing/2014/main" id="{E98AECA4-50D7-4847-A349-4B08F5490B38}"/>
              </a:ext>
            </a:extLst>
          </p:cNvPr>
          <p:cNvSpPr>
            <a:spLocks noGrp="1"/>
          </p:cNvSpPr>
          <p:nvPr>
            <p:ph type="title"/>
          </p:nvPr>
        </p:nvSpPr>
        <p:spPr/>
        <p:txBody>
          <a:bodyPr/>
          <a:lstStyle/>
          <a:p>
            <a:r>
              <a:rPr lang="en-GB" dirty="0"/>
              <a:t>Review of Actions within Actions Log</a:t>
            </a:r>
          </a:p>
        </p:txBody>
      </p:sp>
      <p:sp>
        <p:nvSpPr>
          <p:cNvPr id="6" name="Rectangle 5">
            <a:extLst>
              <a:ext uri="{FF2B5EF4-FFF2-40B4-BE49-F238E27FC236}">
                <a16:creationId xmlns:a16="http://schemas.microsoft.com/office/drawing/2014/main" id="{CFA3F7CD-48A8-40E5-B2BF-E4EAC40B60C3}"/>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Tree>
    <p:extLst>
      <p:ext uri="{BB962C8B-B14F-4D97-AF65-F5344CB8AC3E}">
        <p14:creationId xmlns:p14="http://schemas.microsoft.com/office/powerpoint/2010/main" val="9861141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2"/>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251520" y="340048"/>
            <a:ext cx="4411920" cy="2591742"/>
          </a:xfrm>
        </p:spPr>
        <p:txBody>
          <a:bodyPr/>
          <a:lstStyle/>
          <a:p>
            <a:r>
              <a:rPr lang="en-GB" sz="2400" dirty="0"/>
              <a:t>Governance</a:t>
            </a:r>
            <a:br>
              <a:rPr lang="en-GB" sz="2400" dirty="0"/>
            </a:br>
            <a:br>
              <a:rPr lang="en-GB" dirty="0"/>
            </a:br>
            <a:br>
              <a:rPr lang="en-GB" dirty="0"/>
            </a:br>
            <a:br>
              <a:rPr lang="en-US" b="0" dirty="0"/>
            </a:br>
            <a:r>
              <a:rPr lang="en-US" b="0" dirty="0"/>
              <a:t>	</a:t>
            </a:r>
            <a:br>
              <a:rPr lang="en-US" b="0"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18831294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Horizon Scan</a:t>
            </a:r>
            <a:br>
              <a:rPr lang="en-GB" sz="2400" dirty="0"/>
            </a:br>
            <a:br>
              <a:rPr lang="en-GB" sz="2400" dirty="0"/>
            </a:br>
            <a:r>
              <a:rPr lang="en-GB" dirty="0"/>
              <a:t>(February, May, August, November)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41415167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3"/>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5" name="Title 5"/>
          <p:cNvSpPr>
            <a:spLocks noGrp="1"/>
          </p:cNvSpPr>
          <p:nvPr>
            <p:ph type="title"/>
          </p:nvPr>
        </p:nvSpPr>
        <p:spPr>
          <a:xfrm>
            <a:off x="107505" y="267494"/>
            <a:ext cx="4248472" cy="2592287"/>
          </a:xfrm>
        </p:spPr>
        <p:txBody>
          <a:bodyPr/>
          <a:lstStyle/>
          <a:p>
            <a:r>
              <a:rPr lang="en-GB" dirty="0"/>
              <a:t>CACoP Update </a:t>
            </a:r>
            <a:br>
              <a:rPr lang="en-GB" dirty="0"/>
            </a:br>
            <a:br>
              <a:rPr lang="en-GB" dirty="0"/>
            </a:br>
            <a:r>
              <a:rPr lang="en-GB" dirty="0"/>
              <a:t>(February, April, June, August, October, December) </a:t>
            </a:r>
            <a:br>
              <a:rPr lang="en-GB" dirty="0"/>
            </a:br>
            <a:br>
              <a:rPr lang="en-GB" dirty="0"/>
            </a:br>
            <a:br>
              <a:rPr lang="en-GB" dirty="0"/>
            </a:br>
            <a:endParaRPr lang="en-GB" dirty="0">
              <a:solidFill>
                <a:schemeClr val="tx1"/>
              </a:solidFill>
            </a:endParaRPr>
          </a:p>
        </p:txBody>
      </p:sp>
    </p:spTree>
    <p:extLst>
      <p:ext uri="{BB962C8B-B14F-4D97-AF65-F5344CB8AC3E}">
        <p14:creationId xmlns:p14="http://schemas.microsoft.com/office/powerpoint/2010/main" val="11805599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788024" y="51470"/>
            <a:ext cx="4248472" cy="1584176"/>
          </a:xfrm>
        </p:spPr>
        <p:txBody>
          <a:bodyPr/>
          <a:lstStyle/>
          <a:p>
            <a:r>
              <a:rPr lang="en-GB" sz="2400" dirty="0"/>
              <a:t>Forward Plan Update </a:t>
            </a:r>
            <a:br>
              <a:rPr lang="en-GB" sz="2400" dirty="0"/>
            </a:br>
            <a:r>
              <a:rPr lang="en-GB" sz="2400" dirty="0"/>
              <a:t>(Customer Journey)</a:t>
            </a:r>
            <a:br>
              <a:rPr lang="en-GB" sz="2400" dirty="0"/>
            </a:br>
            <a:br>
              <a:rPr lang="en-GB" dirty="0"/>
            </a:br>
            <a:r>
              <a:rPr lang="en-GB" dirty="0"/>
              <a:t>(January, March, May, July, September, November)</a:t>
            </a: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sz="2400" dirty="0"/>
          </a:p>
        </p:txBody>
      </p:sp>
    </p:spTree>
    <p:extLst>
      <p:ext uri="{BB962C8B-B14F-4D97-AF65-F5344CB8AC3E}">
        <p14:creationId xmlns:p14="http://schemas.microsoft.com/office/powerpoint/2010/main" val="4711415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66634" y="722"/>
            <a:ext cx="5492874"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179512" y="195486"/>
            <a:ext cx="4392488" cy="3168352"/>
          </a:xfrm>
        </p:spPr>
        <p:txBody>
          <a:bodyPr/>
          <a:lstStyle/>
          <a:p>
            <a:pPr algn="l"/>
            <a:r>
              <a:rPr lang="en-GB" sz="2400" dirty="0"/>
              <a:t>AOB</a:t>
            </a:r>
            <a:br>
              <a:rPr lang="en-GB" sz="2400" dirty="0"/>
            </a:br>
            <a:br>
              <a:rPr lang="en-GB" sz="2400" dirty="0"/>
            </a:br>
            <a:r>
              <a:rPr lang="en-GB" dirty="0">
                <a:solidFill>
                  <a:srgbClr val="454545"/>
                </a:solidFill>
              </a:rPr>
              <a:t>General discussion on impacts of coronavirus outbreak (ALL)</a:t>
            </a:r>
            <a:br>
              <a:rPr lang="en-GB" dirty="0">
                <a:latin typeface="Helvetica Neue LT Std 45 Light" panose="020B0403020202020204" pitchFamily="34" charset="0"/>
              </a:rPr>
            </a:br>
            <a:br>
              <a:rPr lang="en-GB" sz="2400" dirty="0"/>
            </a:br>
            <a:br>
              <a:rPr lang="en-GB" sz="1800" dirty="0">
                <a:solidFill>
                  <a:schemeClr val="tx1"/>
                </a:solidFill>
              </a:rPr>
            </a:br>
            <a:br>
              <a:rPr lang="en-GB" sz="1800" dirty="0">
                <a:solidFill>
                  <a:schemeClr val="tx1"/>
                </a:solidFill>
                <a:highlight>
                  <a:srgbClr val="FFFF00"/>
                </a:highlight>
              </a:rPr>
            </a:br>
            <a:br>
              <a:rPr lang="en-GB" sz="1800" dirty="0">
                <a:solidFill>
                  <a:schemeClr val="tx1"/>
                </a:solidFill>
                <a:highlight>
                  <a:srgbClr val="FFFF00"/>
                </a:highlight>
              </a:rPr>
            </a:br>
            <a:br>
              <a:rPr lang="en-GB" dirty="0">
                <a:highlight>
                  <a:srgbClr val="FFFF00"/>
                </a:highlight>
              </a:rPr>
            </a:br>
            <a:br>
              <a:rPr lang="en-GB" sz="1800" b="0" dirty="0">
                <a:solidFill>
                  <a:schemeClr val="tx1"/>
                </a:solidFill>
              </a:rPr>
            </a:br>
            <a:br>
              <a:rPr lang="en-GB" sz="1800" b="0" dirty="0">
                <a:solidFill>
                  <a:schemeClr val="tx1"/>
                </a:solidFill>
              </a:rPr>
            </a:br>
            <a:br>
              <a:rPr lang="en-GB" sz="1800" b="0" dirty="0">
                <a:solidFill>
                  <a:schemeClr val="tx1"/>
                </a:solidFill>
              </a:rPr>
            </a:br>
            <a:br>
              <a:rPr lang="en-GB" dirty="0">
                <a:solidFill>
                  <a:schemeClr val="tx1"/>
                </a:solidFill>
              </a:rPr>
            </a:br>
            <a:br>
              <a:rPr lang="en-GB" sz="1800" b="0" dirty="0">
                <a:solidFill>
                  <a:schemeClr val="tx1"/>
                </a:solidFill>
              </a:rPr>
            </a:br>
            <a:br>
              <a:rPr lang="en-GB" sz="1800" b="0" dirty="0">
                <a:solidFill>
                  <a:schemeClr val="tx1"/>
                </a:solidFill>
              </a:rPr>
            </a:br>
            <a:br>
              <a:rPr lang="en-GB" b="0"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41064475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9512" y="195486"/>
            <a:ext cx="6337076" cy="295466"/>
          </a:xfrm>
        </p:spPr>
        <p:txBody>
          <a:bodyPr/>
          <a:lstStyle/>
          <a:p>
            <a:r>
              <a:rPr lang="en-GB" altLang="en-US" sz="2800" dirty="0"/>
              <a:t>Next Panel Meeting </a:t>
            </a:r>
          </a:p>
        </p:txBody>
      </p:sp>
      <p:sp>
        <p:nvSpPr>
          <p:cNvPr id="90115" name="Slide Number Placeholder 2"/>
          <p:cNvSpPr>
            <a:spLocks noGrp="1"/>
          </p:cNvSpPr>
          <p:nvPr>
            <p:ph type="sldNum" sz="quarter" idx="12"/>
          </p:nvPr>
        </p:nvSpPr>
        <p:spPr>
          <a:noFill/>
        </p:spPr>
        <p:txBody>
          <a:bodyPr/>
          <a:lstStyle>
            <a:lvl1pPr>
              <a:spcAft>
                <a:spcPct val="50000"/>
              </a:spcAft>
              <a:buClr>
                <a:srgbClr val="0079C1"/>
              </a:buClr>
              <a:buFont typeface="Wingdings 2" panose="05020102010507070707" pitchFamily="18" charset="2"/>
              <a:buChar char="¾"/>
              <a:defRPr sz="1800">
                <a:solidFill>
                  <a:schemeClr val="tx2"/>
                </a:solidFill>
                <a:latin typeface="Arial" panose="020B0604020202020204" pitchFamily="34" charset="0"/>
                <a:ea typeface="MS PGothic" panose="020B0600070205080204" pitchFamily="34" charset="-128"/>
              </a:defRPr>
            </a:lvl1pPr>
            <a:lvl2pPr marL="557199" indent="-214308">
              <a:spcAft>
                <a:spcPct val="50000"/>
              </a:spcAft>
              <a:buClr>
                <a:srgbClr val="0079C1"/>
              </a:buClr>
              <a:buFont typeface="Wingdings 2" panose="05020102010507070707" pitchFamily="18" charset="2"/>
              <a:buChar char="¾"/>
              <a:defRPr sz="1650">
                <a:solidFill>
                  <a:schemeClr val="tx2"/>
                </a:solidFill>
                <a:latin typeface="Arial" panose="020B0604020202020204" pitchFamily="34" charset="0"/>
                <a:ea typeface="MS PGothic" panose="020B0600070205080204" pitchFamily="34" charset="-128"/>
              </a:defRPr>
            </a:lvl2pPr>
            <a:lvl3pPr marL="857228" indent="-171446">
              <a:spcAft>
                <a:spcPct val="50000"/>
              </a:spcAft>
              <a:buClr>
                <a:srgbClr val="0079C1"/>
              </a:buClr>
              <a:buFont typeface="Wingdings 2" panose="05020102010507070707" pitchFamily="18" charset="2"/>
              <a:buChar char="¾"/>
              <a:defRPr sz="1500">
                <a:solidFill>
                  <a:schemeClr val="tx2"/>
                </a:solidFill>
                <a:latin typeface="Arial" panose="020B0604020202020204" pitchFamily="34" charset="0"/>
                <a:ea typeface="MS PGothic" panose="020B0600070205080204" pitchFamily="34" charset="-128"/>
              </a:defRPr>
            </a:lvl3pPr>
            <a:lvl4pPr marL="1200120" indent="-171446">
              <a:spcAft>
                <a:spcPct val="50000"/>
              </a:spcAft>
              <a:buClr>
                <a:srgbClr val="0079C1"/>
              </a:buClr>
              <a:buFont typeface="Wingdings 2" panose="05020102010507070707" pitchFamily="18" charset="2"/>
              <a:buChar char="¾"/>
              <a:defRPr>
                <a:solidFill>
                  <a:schemeClr val="tx2"/>
                </a:solidFill>
                <a:latin typeface="Arial" panose="020B0604020202020204" pitchFamily="34" charset="0"/>
                <a:ea typeface="MS PGothic" panose="020B0600070205080204" pitchFamily="34" charset="-128"/>
              </a:defRPr>
            </a:lvl4pPr>
            <a:lvl5pPr marL="1543012" indent="-171446">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5pPr>
            <a:lvl6pPr marL="1885903"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6pPr>
            <a:lvl7pPr marL="2228795"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7pPr>
            <a:lvl8pPr marL="2571686"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8pPr>
            <a:lvl9pPr marL="2914577"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9pPr>
          </a:lstStyle>
          <a:p>
            <a:pPr>
              <a:spcAft>
                <a:spcPct val="0"/>
              </a:spcAft>
              <a:buClrTx/>
              <a:buFontTx/>
              <a:buNone/>
            </a:pPr>
            <a:r>
              <a:rPr lang="en-US" altLang="en-US" sz="900" dirty="0">
                <a:solidFill>
                  <a:srgbClr val="0079C1"/>
                </a:solidFill>
              </a:rPr>
              <a:t> </a:t>
            </a:r>
          </a:p>
        </p:txBody>
      </p:sp>
      <p:graphicFrame>
        <p:nvGraphicFramePr>
          <p:cNvPr id="3" name="Diagram 2">
            <a:extLst>
              <a:ext uri="{FF2B5EF4-FFF2-40B4-BE49-F238E27FC236}">
                <a16:creationId xmlns:a16="http://schemas.microsoft.com/office/drawing/2014/main" id="{7BF0A012-7E59-426B-A9BA-C8D7BAA5902C}"/>
              </a:ext>
            </a:extLst>
          </p:cNvPr>
          <p:cNvGraphicFramePr/>
          <p:nvPr>
            <p:extLst>
              <p:ext uri="{D42A27DB-BD31-4B8C-83A1-F6EECF244321}">
                <p14:modId xmlns:p14="http://schemas.microsoft.com/office/powerpoint/2010/main" val="1897452403"/>
              </p:ext>
            </p:extLst>
          </p:nvPr>
        </p:nvGraphicFramePr>
        <p:xfrm>
          <a:off x="182596" y="773073"/>
          <a:ext cx="8709884" cy="35268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76303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r>
              <a:rPr lang="en-GB" sz="2400" kern="0" dirty="0"/>
              <a:t>Close</a:t>
            </a:r>
            <a:br>
              <a:rPr lang="en-GB" kern="0" dirty="0"/>
            </a:br>
            <a:br>
              <a:rPr lang="en-GB" kern="0" dirty="0"/>
            </a:br>
            <a:br>
              <a:rPr lang="en-GB" kern="0" dirty="0"/>
            </a:br>
            <a:endParaRPr lang="en-GB" kern="0" dirty="0"/>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913319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39552" y="375506"/>
            <a:ext cx="8495999" cy="29546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Chair’s Update</a:t>
            </a:r>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398189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084168" y="375506"/>
            <a:ext cx="2951383" cy="217367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Authority Decisions</a:t>
            </a:r>
          </a:p>
          <a:p>
            <a:pPr defTabSz="914400"/>
            <a:endParaRPr lang="en-GB" sz="1800" u="sng" kern="0" dirty="0"/>
          </a:p>
          <a:p>
            <a:pPr defTabSz="914400"/>
            <a:r>
              <a:rPr lang="en-GB" sz="1800" u="sng" kern="0" dirty="0"/>
              <a:t>Decisions since last Panel</a:t>
            </a:r>
          </a:p>
          <a:p>
            <a:pPr defTabSz="914400"/>
            <a:endParaRPr lang="en-GB" sz="1800" kern="0" dirty="0"/>
          </a:p>
          <a:p>
            <a:pPr defTabSz="914400"/>
            <a:r>
              <a:rPr lang="en-GB" sz="1800" u="sng" kern="0" dirty="0"/>
              <a:t>Awaiting Decision</a:t>
            </a:r>
          </a:p>
          <a:p>
            <a:pPr marL="342900" indent="-342900" defTabSz="914400">
              <a:buFont typeface="Arial" panose="020B0604020202020204" pitchFamily="34" charset="0"/>
              <a:buChar char="•"/>
            </a:pPr>
            <a:r>
              <a:rPr lang="en-GB" sz="1800" kern="0" dirty="0"/>
              <a:t>CMP292 </a:t>
            </a:r>
          </a:p>
          <a:p>
            <a:pPr marL="342900" indent="-342900" defTabSz="914400">
              <a:buFont typeface="Arial" panose="020B0604020202020204" pitchFamily="34" charset="0"/>
              <a:buChar char="•"/>
            </a:pPr>
            <a:r>
              <a:rPr lang="en-GB" sz="1800" kern="0" dirty="0"/>
              <a:t>CMP280</a:t>
            </a:r>
          </a:p>
          <a:p>
            <a:pPr marL="342900" indent="-342900" defTabSz="914400">
              <a:buFont typeface="Arial" panose="020B0604020202020204" pitchFamily="34" charset="0"/>
              <a:buChar char="•"/>
            </a:pPr>
            <a:r>
              <a:rPr lang="en-GB" sz="1800" kern="0" dirty="0"/>
              <a:t>CMP303</a:t>
            </a:r>
          </a:p>
          <a:p>
            <a:pPr marL="342900" indent="-342900" defTabSz="914400">
              <a:buFont typeface="Arial" panose="020B0604020202020204" pitchFamily="34" charset="0"/>
              <a:buChar char="•"/>
            </a:pPr>
            <a:r>
              <a:rPr lang="en-GB" sz="1800" kern="0" dirty="0"/>
              <a:t>CMP320</a:t>
            </a:r>
          </a:p>
          <a:p>
            <a:pPr marL="342900" indent="-342900" defTabSz="914400">
              <a:buFont typeface="Arial" panose="020B0604020202020204" pitchFamily="34" charset="0"/>
              <a:buChar char="•"/>
            </a:pPr>
            <a:r>
              <a:rPr lang="en-GB" sz="1800" kern="0" dirty="0"/>
              <a:t>CMP323</a:t>
            </a:r>
          </a:p>
          <a:p>
            <a:pPr marL="342900" indent="-342900" defTabSz="914400">
              <a:buFont typeface="Arial" panose="020B0604020202020204" pitchFamily="34" charset="0"/>
              <a:buChar char="•"/>
            </a:pPr>
            <a:r>
              <a:rPr lang="en-GB" sz="1800" kern="0" dirty="0"/>
              <a:t>CMP345</a:t>
            </a:r>
          </a:p>
          <a:p>
            <a:pPr marL="342900" indent="-342900" defTabSz="914400">
              <a:buFont typeface="Arial" panose="020B0604020202020204" pitchFamily="34" charset="0"/>
              <a:buChar char="•"/>
            </a:pPr>
            <a:endParaRPr lang="en-GB" kern="0" dirty="0"/>
          </a:p>
          <a:p>
            <a:pPr algn="r" defTabSz="914400"/>
            <a:endParaRPr lang="en-GB" kern="0" dirty="0"/>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1151153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B56902D-D62E-4F25-9932-AD98912B6E88}"/>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New Modifications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2377566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a:xfrm>
            <a:off x="8551" y="-22211"/>
            <a:ext cx="7110675" cy="5142778"/>
          </a:xfrm>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580112" y="195486"/>
            <a:ext cx="3455439" cy="245173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r>
              <a:rPr lang="en-GB" kern="0" dirty="0">
                <a:solidFill>
                  <a:srgbClr val="F26522"/>
                </a:solidFill>
                <a:latin typeface="Arial" panose="020B0604020202020204"/>
              </a:rPr>
              <a:t>CMP346 – </a:t>
            </a:r>
            <a:r>
              <a:rPr lang="en-GB" dirty="0"/>
              <a:t>Price Control Updates to Charging Parameters</a:t>
            </a:r>
          </a:p>
          <a:p>
            <a:endParaRPr lang="en-GB" dirty="0"/>
          </a:p>
          <a:p>
            <a:r>
              <a:rPr lang="en-GB" dirty="0"/>
              <a:t> </a:t>
            </a:r>
            <a:r>
              <a:rPr lang="en-US" dirty="0"/>
              <a:t> </a:t>
            </a:r>
            <a:r>
              <a:rPr lang="en-GB" dirty="0"/>
              <a:t>  </a:t>
            </a:r>
            <a:endParaRPr lang="en-US" dirty="0"/>
          </a:p>
          <a:p>
            <a:pPr lvl="0" algn="just" defTabSz="914400"/>
            <a:endParaRPr lang="en-GB" kern="0" dirty="0">
              <a:solidFill>
                <a:srgbClr val="F26522"/>
              </a:solidFill>
              <a:latin typeface="Arial" panose="020B0604020202020204"/>
            </a:endParaRPr>
          </a:p>
          <a:p>
            <a:pPr marL="0" marR="0" lvl="0" indent="0" algn="just"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endParaRPr>
          </a:p>
          <a:p>
            <a:pPr marL="0" marR="0" lvl="0" indent="0" algn="r" defTabSz="914400" rtl="0" eaLnBrk="1" fontAlgn="auto" latinLnBrk="0" hangingPunct="1">
              <a:lnSpc>
                <a:spcPct val="80000"/>
              </a:lnSpc>
              <a:spcBef>
                <a:spcPts val="0"/>
              </a:spcBef>
              <a:spcAft>
                <a:spcPts val="0"/>
              </a:spcAft>
              <a:buClrTx/>
              <a:buSzTx/>
              <a:buFontTx/>
              <a:buNone/>
              <a:tabLst/>
              <a:defRPr/>
            </a:pPr>
            <a:b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0" i="0" u="none" strike="noStrike" kern="0" cap="none" spc="0" normalizeH="0" baseline="0" noProof="0" dirty="0">
              <a:ln>
                <a:noFill/>
              </a:ln>
              <a:solidFill>
                <a:srgbClr val="454545"/>
              </a:solidFill>
              <a:effectLst/>
              <a:uLnTx/>
              <a:uFillTx/>
              <a:latin typeface="Arial" panose="020B0604020202020204"/>
              <a:ea typeface="+mj-ea"/>
              <a:cs typeface="+mj-cs"/>
            </a:endParaRPr>
          </a:p>
        </p:txBody>
      </p:sp>
    </p:spTree>
    <p:extLst>
      <p:ext uri="{BB962C8B-B14F-4D97-AF65-F5344CB8AC3E}">
        <p14:creationId xmlns:p14="http://schemas.microsoft.com/office/powerpoint/2010/main" val="3249484929"/>
      </p:ext>
    </p:extLst>
  </p:cSld>
  <p:clrMapOvr>
    <a:masterClrMapping/>
  </p:clrMapOvr>
</p:sld>
</file>

<file path=ppt/theme/theme1.xml><?xml version="1.0" encoding="utf-8"?>
<a:theme xmlns:a="http://schemas.openxmlformats.org/drawingml/2006/main" name="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10.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RWE_Presentation_EN_4to3">
  <a:themeElements>
    <a:clrScheme name="RWE">
      <a:dk1>
        <a:srgbClr val="000000"/>
      </a:dk1>
      <a:lt1>
        <a:sysClr val="window" lastClr="FFFFFF"/>
      </a:lt1>
      <a:dk2>
        <a:srgbClr val="E8E8E4"/>
      </a:dk2>
      <a:lt2>
        <a:srgbClr val="52555C"/>
      </a:lt2>
      <a:accent1>
        <a:srgbClr val="00B1EB"/>
      </a:accent1>
      <a:accent2>
        <a:srgbClr val="1D4477"/>
      </a:accent2>
      <a:accent3>
        <a:srgbClr val="3ED8C3"/>
      </a:accent3>
      <a:accent4>
        <a:srgbClr val="ADAFB1"/>
      </a:accent4>
      <a:accent5>
        <a:srgbClr val="00A19F"/>
      </a:accent5>
      <a:accent6>
        <a:srgbClr val="005E65"/>
      </a:accent6>
      <a:hlink>
        <a:srgbClr val="1D4477"/>
      </a:hlink>
      <a:folHlink>
        <a:srgbClr val="1D4477"/>
      </a:folHlink>
    </a:clrScheme>
    <a:fontScheme name="RWE">
      <a:majorFont>
        <a:latin typeface="RWE Sans"/>
        <a:ea typeface=""/>
        <a:cs typeface=""/>
      </a:majorFont>
      <a:minorFont>
        <a:latin typeface="RW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lIns="36000" tIns="36000" rIns="36000" bIns="36000" rtlCol="0" anchor="ctr"/>
      <a:lstStyle>
        <a:defPPr algn="ctr">
          <a:defRPr sz="16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bodyPr vert="horz" wrap="square" lIns="0" tIns="0" rIns="0" bIns="0" rtlCol="0" anchor="t" anchorCtr="0">
        <a:noAutofit/>
      </a:bodyPr>
      <a:lstStyle>
        <a:defPPr algn="l">
          <a:defRPr sz="1600" dirty="0" err="1" smtClean="0">
            <a:solidFill>
              <a:schemeClr val="accent2"/>
            </a:solidFill>
          </a:defRPr>
        </a:defPPr>
      </a:lstStyle>
    </a:txDef>
  </a:objectDefaults>
  <a:extraClrSchemeLst/>
  <a:custClrLst>
    <a:custClr name="RWE Blue 75%">
      <a:srgbClr val="567399"/>
    </a:custClr>
    <a:custClr name="RWE Blue 50%">
      <a:srgbClr val="8EA1BB"/>
    </a:custClr>
    <a:custClr name="Gradient green 75%">
      <a:srgbClr val="40B9B7"/>
    </a:custClr>
    <a:custClr name="Gradient green 50%">
      <a:srgbClr val="7FD0CF"/>
    </a:custClr>
    <a:custClr name="Energy green 75%">
      <a:srgbClr val="6EE2D2"/>
    </a:custClr>
    <a:custClr name="Energy green 50%">
      <a:srgbClr val="9EEBE1"/>
    </a:custClr>
    <a:custClr name="White">
      <a:srgbClr val="FFFFFF"/>
    </a:custClr>
    <a:custClr name="Renewables">
      <a:srgbClr val="3ED8C3"/>
    </a:custClr>
    <a:custClr name="New applications">
      <a:srgbClr val="00A19F"/>
    </a:custClr>
    <a:custClr name="Hard coal">
      <a:srgbClr val="52555C"/>
    </a:custClr>
    <a:custClr name="Energy blue 75%">
      <a:srgbClr val="40C5F0"/>
    </a:custClr>
    <a:custClr name="Energy blue 50%">
      <a:srgbClr val="7FD8F5"/>
    </a:custClr>
    <a:custClr name="Sand 75%">
      <a:srgbClr val="EEEEEB"/>
    </a:custClr>
    <a:custClr name="Accent orange">
      <a:srgbClr val="EF7D00"/>
    </a:custClr>
    <a:custClr name="Accent orange 75%">
      <a:srgbClr val="F39E40"/>
    </a:custClr>
    <a:custClr name="Accent orange 50%">
      <a:srgbClr val="F7BE7F"/>
    </a:custClr>
    <a:custClr name="White">
      <a:srgbClr val="FFFFFF"/>
    </a:custClr>
    <a:custClr name="Hydroelectric">
      <a:srgbClr val="00B1EB"/>
    </a:custClr>
    <a:custClr name="Wind offshore">
      <a:srgbClr val="A1DAF8"/>
    </a:custClr>
    <a:custClr name="Wind onshore">
      <a:srgbClr val="D4EDFC"/>
    </a:custClr>
    <a:custClr name="Accent dark red">
      <a:srgbClr val="B61F34"/>
    </a:custClr>
    <a:custClr name="Accent dark red 75%">
      <a:srgbClr val="C85767"/>
    </a:custClr>
    <a:custClr name="Accent dark red 50%">
      <a:srgbClr val="DA8F99"/>
    </a:custClr>
    <a:custClr name="Accent green">
      <a:srgbClr val="005E65"/>
    </a:custClr>
    <a:custClr name="Accent green 75%">
      <a:srgbClr val="40868C"/>
    </a:custClr>
    <a:custClr name="Accent green 50%">
      <a:srgbClr val="7FAEB2"/>
    </a:custClr>
    <a:custClr name="White">
      <a:srgbClr val="FFFFFF"/>
    </a:custClr>
    <a:custClr name="Biomass">
      <a:srgbClr val="005E65"/>
    </a:custClr>
    <a:custClr name="Solar/PV">
      <a:srgbClr val="7FA2A8"/>
    </a:custClr>
    <a:custClr name="Lignite">
      <a:srgbClr val="ADAFB1"/>
    </a:custClr>
    <a:custClr name="Accent yellow">
      <a:srgbClr val="FFCC00"/>
    </a:custClr>
    <a:custClr name="Accent yellow 75%">
      <a:srgbClr val="FFD940"/>
    </a:custClr>
    <a:custClr name="Accent yellow 50%">
      <a:srgbClr val="FFE57F"/>
    </a:custClr>
    <a:custClr name="Accent light red">
      <a:srgbClr val="E7343F"/>
    </a:custClr>
    <a:custClr name="Accent light red 75%">
      <a:srgbClr val="ED676F"/>
    </a:custClr>
    <a:custClr name="Accent light red 50%">
      <a:srgbClr val="F3999F"/>
    </a:custClr>
    <a:custClr name="White">
      <a:srgbClr val="FFFFFF"/>
    </a:custClr>
    <a:custClr name="Oil">
      <a:srgbClr val="E52330"/>
    </a:custClr>
    <a:custClr name="Nuclear power">
      <a:srgbClr val="EF7D00"/>
    </a:custClr>
    <a:custClr name="Gas">
      <a:srgbClr val="FFCC00"/>
    </a:custClr>
    <a:custClr name="Accent light green">
      <a:srgbClr val="5AB88F"/>
    </a:custClr>
    <a:custClr name="Accent light green 75%">
      <a:srgbClr val="83CAAB"/>
    </a:custClr>
    <a:custClr name="Accent light green 50%">
      <a:srgbClr val="ACDBC7"/>
    </a:custClr>
    <a:custClr name="Accent dark grey">
      <a:srgbClr val="52555C"/>
    </a:custClr>
    <a:custClr name="Accent dark grey 75%">
      <a:srgbClr val="7D8085"/>
    </a:custClr>
    <a:custClr name="Accent dark grey 50%">
      <a:srgbClr val="A8AAAD"/>
    </a:custClr>
    <a:custClr name="White">
      <a:srgbClr val="FFFFFF"/>
    </a:custClr>
    <a:custClr name="Biogas">
      <a:srgbClr val="FFE680"/>
    </a:custClr>
    <a:custClr name="White">
      <a:srgbClr val="FFFFFF"/>
    </a:custClr>
    <a:custClr name="White">
      <a:srgbClr val="FFFFFF"/>
    </a:custClr>
  </a:custClrLst>
  <a:extLst>
    <a:ext uri="{05A4C25C-085E-4340-85A3-A5531E510DB2}">
      <thm15:themeFamily xmlns:thm15="http://schemas.microsoft.com/office/thememl/2012/main" name="PPT_4x3_EN.potx" id="{663D63EB-B16F-46B7-BF61-3CC21E811730}" vid="{5030788D-6560-4317-B535-9344FA0D095A}"/>
    </a:ext>
  </a:extLst>
</a:theme>
</file>

<file path=ppt/theme/theme14.xml><?xml version="1.0" encoding="utf-8"?>
<a:theme xmlns:a="http://schemas.openxmlformats.org/drawingml/2006/main" name="1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762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1" id="{798410B7-3C51-4F52-8A5B-E528147DD5D0}" vid="{9C5E6E9C-C04B-4127-BB26-66B2F6576113}"/>
    </a:ext>
  </a:extLst>
</a:theme>
</file>

<file path=ppt/theme/theme8.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798410B7-3C51-4F52-8A5B-E528147DD5D0}" vid="{9DAD965C-8FC9-4C7F-B56F-BDD14721D3EC}"/>
    </a:ext>
  </a:extLst>
</a:theme>
</file>

<file path=ppt/theme/theme9.xml><?xml version="1.0" encoding="utf-8"?>
<a:theme xmlns:a="http://schemas.openxmlformats.org/drawingml/2006/main" name="1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48300F-9418-4A15-9252-8DA3C7F91939}">
  <ds:schemaRefs>
    <ds:schemaRef ds:uri="http://purl.org/dc/dcmitype/"/>
    <ds:schemaRef ds:uri="http://schemas.microsoft.com/office/infopath/2007/PartnerControls"/>
    <ds:schemaRef ds:uri="http://purl.org/dc/elements/1.1/"/>
    <ds:schemaRef ds:uri="http://schemas.microsoft.com/office/2006/metadata/properties"/>
    <ds:schemaRef ds:uri="http://purl.org/dc/terms/"/>
    <ds:schemaRef ds:uri="f71abe4e-f5ff-49cd-8eff-5f4949acc510"/>
    <ds:schemaRef ds:uri="http://schemas.microsoft.com/office/2006/documentManagement/types"/>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155E7DEA-430B-4E13-8AF2-BBD10B195947}">
  <ds:schemaRefs>
    <ds:schemaRef ds:uri="http://schemas.microsoft.com/sharepoint/v3/contenttype/forms"/>
  </ds:schemaRefs>
</ds:datastoreItem>
</file>

<file path=customXml/itemProps3.xml><?xml version="1.0" encoding="utf-8"?>
<ds:datastoreItem xmlns:ds="http://schemas.openxmlformats.org/officeDocument/2006/customXml" ds:itemID="{567EC8E2-FA9C-454D-8C15-DCC03B66E8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CUSC March Panel Slides v0.1.pptx</Template>
  <TotalTime>8169</TotalTime>
  <Words>3957</Words>
  <Application>Microsoft Office PowerPoint</Application>
  <PresentationFormat>On-screen Show (16:9)</PresentationFormat>
  <Paragraphs>649</Paragraphs>
  <Slides>56</Slides>
  <Notes>20</Notes>
  <HiddenSlides>0</HiddenSlides>
  <MMClips>0</MMClips>
  <ScaleCrop>false</ScaleCrop>
  <HeadingPairs>
    <vt:vector size="6" baseType="variant">
      <vt:variant>
        <vt:lpstr>Fonts Used</vt:lpstr>
      </vt:variant>
      <vt:variant>
        <vt:i4>31</vt:i4>
      </vt:variant>
      <vt:variant>
        <vt:lpstr>Theme</vt:lpstr>
      </vt:variant>
      <vt:variant>
        <vt:i4>14</vt:i4>
      </vt:variant>
      <vt:variant>
        <vt:lpstr>Slide Titles</vt:lpstr>
      </vt:variant>
      <vt:variant>
        <vt:i4>56</vt:i4>
      </vt:variant>
    </vt:vector>
  </HeadingPairs>
  <TitlesOfParts>
    <vt:vector size="101" baseType="lpstr">
      <vt:lpstr>MS PGothic</vt:lpstr>
      <vt:lpstr>Arial</vt:lpstr>
      <vt:lpstr>Calibri</vt:lpstr>
      <vt:lpstr>Calibri Light</vt:lpstr>
      <vt:lpstr>Courier New</vt:lpstr>
      <vt:lpstr>Helvetica</vt:lpstr>
      <vt:lpstr>Helvetica Neue Condensed</vt:lpstr>
      <vt:lpstr>Helvetica Neue Light</vt:lpstr>
      <vt:lpstr>Helvetica Neue LT Pro 45 Light</vt:lpstr>
      <vt:lpstr>Helvetica Neue LT Pro 55 Roman</vt:lpstr>
      <vt:lpstr>Helvetica Neue LT Pro 65 Medium</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Helvetica Neue Medium</vt:lpstr>
      <vt:lpstr>HelveticaNeueLTPro-Blk</vt:lpstr>
      <vt:lpstr>HelveticaNeueLTPro-Hv</vt:lpstr>
      <vt:lpstr>HelveticaNeueLTPro-Roman</vt:lpstr>
      <vt:lpstr>Proxima Nova Rg</vt:lpstr>
      <vt:lpstr>RWE Sans</vt:lpstr>
      <vt:lpstr>RWE Sans 5.6</vt:lpstr>
      <vt:lpstr>Symbol</vt:lpstr>
      <vt:lpstr>Tahoma</vt:lpstr>
      <vt:lpstr>Times New Roman</vt:lpstr>
      <vt:lpstr>Verdana</vt:lpstr>
      <vt:lpstr>Wingdings</vt:lpstr>
      <vt:lpstr>Wingdings 2</vt:lpstr>
      <vt:lpstr>Office Theme</vt:lpstr>
      <vt:lpstr>4_ENGIE_Presentation16-9_GB_V3</vt:lpstr>
      <vt:lpstr>1_ENGIE_Presentation16-9_GB_V3</vt:lpstr>
      <vt:lpstr>Custom Design</vt:lpstr>
      <vt:lpstr>1_Custom Design</vt:lpstr>
      <vt:lpstr>2_Custom Design</vt:lpstr>
      <vt:lpstr>Elexon - Presentation</vt:lpstr>
      <vt:lpstr>Content Slides</vt:lpstr>
      <vt:lpstr>1_Content Slides</vt:lpstr>
      <vt:lpstr>Cover slide</vt:lpstr>
      <vt:lpstr>PresentationOfgem2015</vt:lpstr>
      <vt:lpstr>3_Custom Design</vt:lpstr>
      <vt:lpstr>RWE_Presentation_EN_4to3</vt:lpstr>
      <vt:lpstr>1_Office Theme</vt:lpstr>
      <vt:lpstr>CUSC Panel </vt:lpstr>
      <vt:lpstr>Welcome</vt:lpstr>
      <vt:lpstr>Introductions / Apologies for Absence </vt:lpstr>
      <vt:lpstr>PowerPoint Presentation</vt:lpstr>
      <vt:lpstr>Review of Actions within Actions Log</vt:lpstr>
      <vt:lpstr>PowerPoint Presentation</vt:lpstr>
      <vt:lpstr>PowerPoint Presentation</vt:lpstr>
      <vt:lpstr>New Modifications     </vt:lpstr>
      <vt:lpstr>PowerPoint Presentation</vt:lpstr>
      <vt:lpstr>Critical Friend Feedback: CMP346</vt:lpstr>
      <vt:lpstr>Overview of CMP346</vt:lpstr>
      <vt:lpstr>Proposer Recommended Governance Route </vt:lpstr>
      <vt:lpstr>PowerPoint Presentation</vt:lpstr>
      <vt:lpstr>PowerPoint Presentation</vt:lpstr>
      <vt:lpstr>Critical Friend Feedback: CMP347</vt:lpstr>
      <vt:lpstr>Overview of CMP347</vt:lpstr>
      <vt:lpstr>Proposer Recommended Governance Route </vt:lpstr>
      <vt:lpstr>PowerPoint Presentation</vt:lpstr>
      <vt:lpstr>In Flight Modification Updates     </vt:lpstr>
      <vt:lpstr>PowerPoint Presentation</vt:lpstr>
      <vt:lpstr>PowerPoint Presentation</vt:lpstr>
      <vt:lpstr>PowerPoint Presentation</vt:lpstr>
      <vt:lpstr>PowerPoint Presentation</vt:lpstr>
      <vt:lpstr>Tranche 1 - Indicative Timelines</vt:lpstr>
      <vt:lpstr>Summary of asks of Panel (as at 18 June 2020)</vt:lpstr>
      <vt:lpstr>Timeline for CMP343 and CMP340</vt:lpstr>
      <vt:lpstr>Timeline for CMP335 and CMP336</vt:lpstr>
      <vt:lpstr>PowerPoint Presentation</vt:lpstr>
      <vt:lpstr>Discussions on Prioritisation </vt:lpstr>
      <vt:lpstr>CUSC Prioritisation Criteria</vt:lpstr>
      <vt:lpstr>Summary of asks of Panel (as at 18 June 2020)</vt:lpstr>
      <vt:lpstr>Workgroup Report  Identification and exclusion of Assets Required for Connection when setting Generator TNUoS charges (CMP317)  Removing the Generator Residual from TNUoS Charges (TCR) (CMP327)  </vt:lpstr>
      <vt:lpstr>CMP317/327 Background</vt:lpstr>
      <vt:lpstr>CMP317/327 Workgroup Consultation</vt:lpstr>
      <vt:lpstr>CMP317/327 Summary of Solutions</vt:lpstr>
      <vt:lpstr>CMP317/327 Summary of Solutions</vt:lpstr>
      <vt:lpstr>CMP317/327 Workgroup Vote 9 June 2020</vt:lpstr>
      <vt:lpstr>CMP317/327 Terms of Reference</vt:lpstr>
      <vt:lpstr>Next steps </vt:lpstr>
      <vt:lpstr>CMP317/327 – Asks of the Panel</vt:lpstr>
      <vt:lpstr>Workgroup Report  CMP339 - Consequential changes for CMP317/327 (TCR)  </vt:lpstr>
      <vt:lpstr>CMP339 Background</vt:lpstr>
      <vt:lpstr>CMP339 Terms of Reference</vt:lpstr>
      <vt:lpstr>Next steps </vt:lpstr>
      <vt:lpstr>CMP339 – Asks of the Panel</vt:lpstr>
      <vt:lpstr>Standing Groups</vt:lpstr>
      <vt:lpstr>European Updates   </vt:lpstr>
      <vt:lpstr>Update on Other Industry Codes         </vt:lpstr>
      <vt:lpstr>Relevant Interruptions Claim Report  (January, April, July, October) </vt:lpstr>
      <vt:lpstr>Governance                </vt:lpstr>
      <vt:lpstr>Horizon Scan  (February, May, August, November) </vt:lpstr>
      <vt:lpstr>CACoP Update   (February, April, June, August, October, December)    </vt:lpstr>
      <vt:lpstr>Forward Plan Update  (Customer Journey)  (January, March, May, July, September, November)           </vt:lpstr>
      <vt:lpstr>AOB  General discussion on impacts of coronavirus outbreak (ALL)                      </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CUSC Panel</dc:title>
  <dc:creator>Hinsley1 (ESO), Rachel</dc:creator>
  <cp:lastModifiedBy>Mullen (ESO), Paul J</cp:lastModifiedBy>
  <cp:revision>471</cp:revision>
  <cp:lastPrinted>2019-09-16T13:55:23Z</cp:lastPrinted>
  <dcterms:created xsi:type="dcterms:W3CDTF">2019-03-21T10:47:33Z</dcterms:created>
  <dcterms:modified xsi:type="dcterms:W3CDTF">2020-06-18T14:36:44Z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2018-06-12T00:00:00Z</vt:filetime>
  </property>
  <property fmtid="{D5CDD505-2E9C-101B-9397-08002B2CF9AE}" pid="3" name="Creator">
    <vt:lpwstr>Adobe InDesign CC 2017 (Macintosh)</vt:lpwstr>
  </property>
  <property fmtid="{D5CDD505-2E9C-101B-9397-08002B2CF9AE}" pid="4" name="LastSaved">
    <vt:filetime>2018-06-12T00:00:00Z</vt:filetime>
  </property>
  <property fmtid="{D5CDD505-2E9C-101B-9397-08002B2CF9AE}" pid="5" name="_AdHocReviewCycleID">
    <vt:i4>-695181459</vt:i4>
  </property>
  <property fmtid="{D5CDD505-2E9C-101B-9397-08002B2CF9AE}" pid="6" name="_NewReviewCycle">
    <vt:lpwstr/>
  </property>
  <property fmtid="{D5CDD505-2E9C-101B-9397-08002B2CF9AE}" pid="7" name="_EmailSubject">
    <vt:lpwstr>Panel Papers - 28 June 2019</vt:lpwstr>
  </property>
  <property fmtid="{D5CDD505-2E9C-101B-9397-08002B2CF9AE}" pid="8" name="_AuthorEmail">
    <vt:lpwstr>cusc.team@nationalgrid.com</vt:lpwstr>
  </property>
  <property fmtid="{D5CDD505-2E9C-101B-9397-08002B2CF9AE}" pid="9" name="_AuthorEmailDisplayName">
    <vt:lpwstr>.Box.Cusc.Team</vt:lpwstr>
  </property>
  <property fmtid="{D5CDD505-2E9C-101B-9397-08002B2CF9AE}" pid="10" name="ContentTypeId">
    <vt:lpwstr>0x010100095E1BDC5029614ABF43223A464FD248</vt:lpwstr>
  </property>
  <property fmtid="{D5CDD505-2E9C-101B-9397-08002B2CF9AE}" pid="11" name="_PreviousAdHocReviewCycleID">
    <vt:i4>-695181459</vt:i4>
  </property>
</Properties>
</file>