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66" r:id="rId5"/>
  </p:sldMasterIdLst>
  <p:notesMasterIdLst>
    <p:notesMasterId r:id="rId11"/>
  </p:notesMasterIdLst>
  <p:handoutMasterIdLst>
    <p:handoutMasterId r:id="rId12"/>
  </p:handoutMasterIdLst>
  <p:sldIdLst>
    <p:sldId id="550" r:id="rId6"/>
    <p:sldId id="543" r:id="rId7"/>
    <p:sldId id="544" r:id="rId8"/>
    <p:sldId id="545" r:id="rId9"/>
    <p:sldId id="546" r:id="rId10"/>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525"/>
    <a:srgbClr val="E6E6E6"/>
    <a:srgbClr val="3778B9"/>
    <a:srgbClr val="C4CC4B"/>
    <a:srgbClr val="5F3684"/>
    <a:srgbClr val="F2C04C"/>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CB70E6-B529-4C2C-8056-7439FE280EAE}" v="23" dt="2020-05-22T19:36:26.48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626" autoAdjust="0"/>
  </p:normalViewPr>
  <p:slideViewPr>
    <p:cSldViewPr>
      <p:cViewPr varScale="1">
        <p:scale>
          <a:sx n="74" d="100"/>
          <a:sy n="74" d="100"/>
        </p:scale>
        <p:origin x="1084" y="52"/>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55" d="100"/>
          <a:sy n="55" d="100"/>
        </p:scale>
        <p:origin x="153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FECB70E6-B529-4C2C-8056-7439FE280EAE}"/>
    <pc:docChg chg="modSld">
      <pc:chgData name="Mullen (ESO), Paul J" userId="bf3d1d73-b4d7-4bb4-8793-c91dcec30622" providerId="ADAL" clId="{FECB70E6-B529-4C2C-8056-7439FE280EAE}" dt="2020-05-22T19:36:26.485" v="22" actId="20577"/>
      <pc:docMkLst>
        <pc:docMk/>
      </pc:docMkLst>
      <pc:sldChg chg="modSp">
        <pc:chgData name="Mullen (ESO), Paul J" userId="bf3d1d73-b4d7-4bb4-8793-c91dcec30622" providerId="ADAL" clId="{FECB70E6-B529-4C2C-8056-7439FE280EAE}" dt="2020-05-22T19:36:26.485" v="22" actId="20577"/>
        <pc:sldMkLst>
          <pc:docMk/>
          <pc:sldMk cId="2331078753" sldId="550"/>
        </pc:sldMkLst>
        <pc:spChg chg="mod">
          <ac:chgData name="Mullen (ESO), Paul J" userId="bf3d1d73-b4d7-4bb4-8793-c91dcec30622" providerId="ADAL" clId="{FECB70E6-B529-4C2C-8056-7439FE280EAE}" dt="2020-05-22T19:36:26.485" v="22" actId="20577"/>
          <ac:spMkLst>
            <pc:docMk/>
            <pc:sldMk cId="2331078753" sldId="550"/>
            <ac:spMk id="5" creationId="{2AE0AD11-7CD9-4048-8629-F792EEC82AB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22/05/2020</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5/22/2020</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2</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86923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4</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02444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F24CF434-D092-4B1F-A804-425D4FB44252}" type="slidenum">
              <a:rPr kumimoji="0" lang="en-GB"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5</a:t>
            </a:fld>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455891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194ADFA-10EB-4102-892C-918BDD7F5F6C}"/>
              </a:ext>
            </a:extLst>
          </p:cNvPr>
          <p:cNvSpPr>
            <a:spLocks noGrp="1"/>
          </p:cNvSpPr>
          <p:nvPr>
            <p:ph type="pic" sz="quarter" idx="17" hasCustomPrompt="1"/>
          </p:nvPr>
        </p:nvSpPr>
        <p:spPr>
          <a:xfrm>
            <a:off x="-243522" y="0"/>
            <a:ext cx="9387524" cy="5143500"/>
          </a:xfrm>
          <a:custGeom>
            <a:avLst/>
            <a:gdLst>
              <a:gd name="connsiteX0" fmla="*/ 0 w 7040643"/>
              <a:gd name="connsiteY0" fmla="*/ 0 h 5143500"/>
              <a:gd name="connsiteX1" fmla="*/ 7040643 w 7040643"/>
              <a:gd name="connsiteY1" fmla="*/ 0 h 5143500"/>
              <a:gd name="connsiteX2" fmla="*/ 7040643 w 7040643"/>
              <a:gd name="connsiteY2" fmla="*/ 4345781 h 5143500"/>
              <a:gd name="connsiteX3" fmla="*/ 7040641 w 7040643"/>
              <a:gd name="connsiteY3" fmla="*/ 4345781 h 5143500"/>
              <a:gd name="connsiteX4" fmla="*/ 7040641 w 7040643"/>
              <a:gd name="connsiteY4" fmla="*/ 4344285 h 5143500"/>
              <a:gd name="connsiteX5" fmla="*/ 6991853 w 7040643"/>
              <a:gd name="connsiteY5" fmla="*/ 4326932 h 5143500"/>
              <a:gd name="connsiteX6" fmla="*/ 6943782 w 7040643"/>
              <a:gd name="connsiteY6" fmla="*/ 4310686 h 5143500"/>
              <a:gd name="connsiteX7" fmla="*/ 6896416 w 7040643"/>
              <a:gd name="connsiteY7" fmla="*/ 4295530 h 5143500"/>
              <a:gd name="connsiteX8" fmla="*/ 6849741 w 7040643"/>
              <a:gd name="connsiteY8" fmla="*/ 4281446 h 5143500"/>
              <a:gd name="connsiteX9" fmla="*/ 6803743 w 7040643"/>
              <a:gd name="connsiteY9" fmla="*/ 4268415 h 5143500"/>
              <a:gd name="connsiteX10" fmla="*/ 6758410 w 7040643"/>
              <a:gd name="connsiteY10" fmla="*/ 4256419 h 5143500"/>
              <a:gd name="connsiteX11" fmla="*/ 6713730 w 7040643"/>
              <a:gd name="connsiteY11" fmla="*/ 4245439 h 5143500"/>
              <a:gd name="connsiteX12" fmla="*/ 6669689 w 7040643"/>
              <a:gd name="connsiteY12" fmla="*/ 4235458 h 5143500"/>
              <a:gd name="connsiteX13" fmla="*/ 6626274 w 7040643"/>
              <a:gd name="connsiteY13" fmla="*/ 4226457 h 5143500"/>
              <a:gd name="connsiteX14" fmla="*/ 6583471 w 7040643"/>
              <a:gd name="connsiteY14" fmla="*/ 4218418 h 5143500"/>
              <a:gd name="connsiteX15" fmla="*/ 6541268 w 7040643"/>
              <a:gd name="connsiteY15" fmla="*/ 4211323 h 5143500"/>
              <a:gd name="connsiteX16" fmla="*/ 6499652 w 7040643"/>
              <a:gd name="connsiteY16" fmla="*/ 4205153 h 5143500"/>
              <a:gd name="connsiteX17" fmla="*/ 6479061 w 7040643"/>
              <a:gd name="connsiteY17" fmla="*/ 4202409 h 5143500"/>
              <a:gd name="connsiteX18" fmla="*/ 6458610 w 7040643"/>
              <a:gd name="connsiteY18" fmla="*/ 4199890 h 5143500"/>
              <a:gd name="connsiteX19" fmla="*/ 6438301 w 7040643"/>
              <a:gd name="connsiteY19" fmla="*/ 4197593 h 5143500"/>
              <a:gd name="connsiteX20" fmla="*/ 6418129 w 7040643"/>
              <a:gd name="connsiteY20" fmla="*/ 4195515 h 5143500"/>
              <a:gd name="connsiteX21" fmla="*/ 6398095 w 7040643"/>
              <a:gd name="connsiteY21" fmla="*/ 4193655 h 5143500"/>
              <a:gd name="connsiteX22" fmla="*/ 6378196 w 7040643"/>
              <a:gd name="connsiteY22" fmla="*/ 4192012 h 5143500"/>
              <a:gd name="connsiteX23" fmla="*/ 6358430 w 7040643"/>
              <a:gd name="connsiteY23" fmla="*/ 4190580 h 5143500"/>
              <a:gd name="connsiteX24" fmla="*/ 6338796 w 7040643"/>
              <a:gd name="connsiteY24" fmla="*/ 4189360 h 5143500"/>
              <a:gd name="connsiteX25" fmla="*/ 6319294 w 7040643"/>
              <a:gd name="connsiteY25" fmla="*/ 4188347 h 5143500"/>
              <a:gd name="connsiteX26" fmla="*/ 6299919 w 7040643"/>
              <a:gd name="connsiteY26" fmla="*/ 4187542 h 5143500"/>
              <a:gd name="connsiteX27" fmla="*/ 6280673 w 7040643"/>
              <a:gd name="connsiteY27" fmla="*/ 4186940 h 5143500"/>
              <a:gd name="connsiteX28" fmla="*/ 6261551 w 7040643"/>
              <a:gd name="connsiteY28" fmla="*/ 4186539 h 5143500"/>
              <a:gd name="connsiteX29" fmla="*/ 6242554 w 7040643"/>
              <a:gd name="connsiteY29" fmla="*/ 4186339 h 5143500"/>
              <a:gd name="connsiteX30" fmla="*/ 6223678 w 7040643"/>
              <a:gd name="connsiteY30" fmla="*/ 4186335 h 5143500"/>
              <a:gd name="connsiteX31" fmla="*/ 6204924 w 7040643"/>
              <a:gd name="connsiteY31" fmla="*/ 4186526 h 5143500"/>
              <a:gd name="connsiteX32" fmla="*/ 6186288 w 7040643"/>
              <a:gd name="connsiteY32" fmla="*/ 4186909 h 5143500"/>
              <a:gd name="connsiteX33" fmla="*/ 6167770 w 7040643"/>
              <a:gd name="connsiteY33" fmla="*/ 4187483 h 5143500"/>
              <a:gd name="connsiteX34" fmla="*/ 6149367 w 7040643"/>
              <a:gd name="connsiteY34" fmla="*/ 4188245 h 5143500"/>
              <a:gd name="connsiteX35" fmla="*/ 6131079 w 7040643"/>
              <a:gd name="connsiteY35" fmla="*/ 4189192 h 5143500"/>
              <a:gd name="connsiteX36" fmla="*/ 6112903 w 7040643"/>
              <a:gd name="connsiteY36" fmla="*/ 4190323 h 5143500"/>
              <a:gd name="connsiteX37" fmla="*/ 6094838 w 7040643"/>
              <a:gd name="connsiteY37" fmla="*/ 4191634 h 5143500"/>
              <a:gd name="connsiteX38" fmla="*/ 6076882 w 7040643"/>
              <a:gd name="connsiteY38" fmla="*/ 4193124 h 5143500"/>
              <a:gd name="connsiteX39" fmla="*/ 6059034 w 7040643"/>
              <a:gd name="connsiteY39" fmla="*/ 4194791 h 5143500"/>
              <a:gd name="connsiteX40" fmla="*/ 6041292 w 7040643"/>
              <a:gd name="connsiteY40" fmla="*/ 4196632 h 5143500"/>
              <a:gd name="connsiteX41" fmla="*/ 6023654 w 7040643"/>
              <a:gd name="connsiteY41" fmla="*/ 4198645 h 5143500"/>
              <a:gd name="connsiteX42" fmla="*/ 6006119 w 7040643"/>
              <a:gd name="connsiteY42" fmla="*/ 4200828 h 5143500"/>
              <a:gd name="connsiteX43" fmla="*/ 5988685 w 7040643"/>
              <a:gd name="connsiteY43" fmla="*/ 4203178 h 5143500"/>
              <a:gd name="connsiteX44" fmla="*/ 5971351 w 7040643"/>
              <a:gd name="connsiteY44" fmla="*/ 4205694 h 5143500"/>
              <a:gd name="connsiteX45" fmla="*/ 5954115 w 7040643"/>
              <a:gd name="connsiteY45" fmla="*/ 4208371 h 5143500"/>
              <a:gd name="connsiteX46" fmla="*/ 5936974 w 7040643"/>
              <a:gd name="connsiteY46" fmla="*/ 4211210 h 5143500"/>
              <a:gd name="connsiteX47" fmla="*/ 5902975 w 7040643"/>
              <a:gd name="connsiteY47" fmla="*/ 4217359 h 5143500"/>
              <a:gd name="connsiteX48" fmla="*/ 5869342 w 7040643"/>
              <a:gd name="connsiteY48" fmla="*/ 4224123 h 5143500"/>
              <a:gd name="connsiteX49" fmla="*/ 5819549 w 7040643"/>
              <a:gd name="connsiteY49" fmla="*/ 4235381 h 5143500"/>
              <a:gd name="connsiteX50" fmla="*/ 5786772 w 7040643"/>
              <a:gd name="connsiteY50" fmla="*/ 4243601 h 5143500"/>
              <a:gd name="connsiteX51" fmla="*/ 5754314 w 7040643"/>
              <a:gd name="connsiteY51" fmla="*/ 4252372 h 5143500"/>
              <a:gd name="connsiteX52" fmla="*/ 5722164 w 7040643"/>
              <a:gd name="connsiteY52" fmla="*/ 4261676 h 5143500"/>
              <a:gd name="connsiteX53" fmla="*/ 5690306 w 7040643"/>
              <a:gd name="connsiteY53" fmla="*/ 4271493 h 5143500"/>
              <a:gd name="connsiteX54" fmla="*/ 5658730 w 7040643"/>
              <a:gd name="connsiteY54" fmla="*/ 4281806 h 5143500"/>
              <a:gd name="connsiteX55" fmla="*/ 5627421 w 7040643"/>
              <a:gd name="connsiteY55" fmla="*/ 4292598 h 5143500"/>
              <a:gd name="connsiteX56" fmla="*/ 5596367 w 7040643"/>
              <a:gd name="connsiteY56" fmla="*/ 4303848 h 5143500"/>
              <a:gd name="connsiteX57" fmla="*/ 5565554 w 7040643"/>
              <a:gd name="connsiteY57" fmla="*/ 4315539 h 5143500"/>
              <a:gd name="connsiteX58" fmla="*/ 5534969 w 7040643"/>
              <a:gd name="connsiteY58" fmla="*/ 4327653 h 5143500"/>
              <a:gd name="connsiteX59" fmla="*/ 5504601 w 7040643"/>
              <a:gd name="connsiteY59" fmla="*/ 4340171 h 5143500"/>
              <a:gd name="connsiteX60" fmla="*/ 5474434 w 7040643"/>
              <a:gd name="connsiteY60" fmla="*/ 4353075 h 5143500"/>
              <a:gd name="connsiteX61" fmla="*/ 5444457 w 7040643"/>
              <a:gd name="connsiteY61" fmla="*/ 4366348 h 5143500"/>
              <a:gd name="connsiteX62" fmla="*/ 5414657 w 7040643"/>
              <a:gd name="connsiteY62" fmla="*/ 4379970 h 5143500"/>
              <a:gd name="connsiteX63" fmla="*/ 5370258 w 7040643"/>
              <a:gd name="connsiteY63" fmla="*/ 4401018 h 5143500"/>
              <a:gd name="connsiteX64" fmla="*/ 5326183 w 7040643"/>
              <a:gd name="connsiteY64" fmla="*/ 4422750 h 5143500"/>
              <a:gd name="connsiteX65" fmla="*/ 5282387 w 7040643"/>
              <a:gd name="connsiteY65" fmla="*/ 4445105 h 5143500"/>
              <a:gd name="connsiteX66" fmla="*/ 5238828 w 7040643"/>
              <a:gd name="connsiteY66" fmla="*/ 4468020 h 5143500"/>
              <a:gd name="connsiteX67" fmla="*/ 5181037 w 7040643"/>
              <a:gd name="connsiteY67" fmla="*/ 4499338 h 5143500"/>
              <a:gd name="connsiteX68" fmla="*/ 5094764 w 7040643"/>
              <a:gd name="connsiteY68" fmla="*/ 4547659 h 5143500"/>
              <a:gd name="connsiteX69" fmla="*/ 4879097 w 7040643"/>
              <a:gd name="connsiteY69" fmla="*/ 4672511 h 5143500"/>
              <a:gd name="connsiteX70" fmla="*/ 4718474 w 7040643"/>
              <a:gd name="connsiteY70" fmla="*/ 4764264 h 5143500"/>
              <a:gd name="connsiteX71" fmla="*/ 4644099 w 7040643"/>
              <a:gd name="connsiteY71" fmla="*/ 4805079 h 5143500"/>
              <a:gd name="connsiteX72" fmla="*/ 4583790 w 7040643"/>
              <a:gd name="connsiteY72" fmla="*/ 4837057 h 5143500"/>
              <a:gd name="connsiteX73" fmla="*/ 4538019 w 7040643"/>
              <a:gd name="connsiteY73" fmla="*/ 4860551 h 5143500"/>
              <a:gd name="connsiteX74" fmla="*/ 4491735 w 7040643"/>
              <a:gd name="connsiteY74" fmla="*/ 4883557 h 5143500"/>
              <a:gd name="connsiteX75" fmla="*/ 4444895 w 7040643"/>
              <a:gd name="connsiteY75" fmla="*/ 4906012 h 5143500"/>
              <a:gd name="connsiteX76" fmla="*/ 4397455 w 7040643"/>
              <a:gd name="connsiteY76" fmla="*/ 4927857 h 5143500"/>
              <a:gd name="connsiteX77" fmla="*/ 4365473 w 7040643"/>
              <a:gd name="connsiteY77" fmla="*/ 4942049 h 5143500"/>
              <a:gd name="connsiteX78" fmla="*/ 4333192 w 7040643"/>
              <a:gd name="connsiteY78" fmla="*/ 4955925 h 5143500"/>
              <a:gd name="connsiteX79" fmla="*/ 4300599 w 7040643"/>
              <a:gd name="connsiteY79" fmla="*/ 4969464 h 5143500"/>
              <a:gd name="connsiteX80" fmla="*/ 4267681 w 7040643"/>
              <a:gd name="connsiteY80" fmla="*/ 4982650 h 5143500"/>
              <a:gd name="connsiteX81" fmla="*/ 4234424 w 7040643"/>
              <a:gd name="connsiteY81" fmla="*/ 4995463 h 5143500"/>
              <a:gd name="connsiteX82" fmla="*/ 4200816 w 7040643"/>
              <a:gd name="connsiteY82" fmla="*/ 5007886 h 5143500"/>
              <a:gd name="connsiteX83" fmla="*/ 4166843 w 7040643"/>
              <a:gd name="connsiteY83" fmla="*/ 5019900 h 5143500"/>
              <a:gd name="connsiteX84" fmla="*/ 4132493 w 7040643"/>
              <a:gd name="connsiteY84" fmla="*/ 5031487 h 5143500"/>
              <a:gd name="connsiteX85" fmla="*/ 4097753 w 7040643"/>
              <a:gd name="connsiteY85" fmla="*/ 5042628 h 5143500"/>
              <a:gd name="connsiteX86" fmla="*/ 4062609 w 7040643"/>
              <a:gd name="connsiteY86" fmla="*/ 5053306 h 5143500"/>
              <a:gd name="connsiteX87" fmla="*/ 4027048 w 7040643"/>
              <a:gd name="connsiteY87" fmla="*/ 5063502 h 5143500"/>
              <a:gd name="connsiteX88" fmla="*/ 3991058 w 7040643"/>
              <a:gd name="connsiteY88" fmla="*/ 5073197 h 5143500"/>
              <a:gd name="connsiteX89" fmla="*/ 3954625 w 7040643"/>
              <a:gd name="connsiteY89" fmla="*/ 5082374 h 5143500"/>
              <a:gd name="connsiteX90" fmla="*/ 3917737 w 7040643"/>
              <a:gd name="connsiteY90" fmla="*/ 5091015 h 5143500"/>
              <a:gd name="connsiteX91" fmla="*/ 3880380 w 7040643"/>
              <a:gd name="connsiteY91" fmla="*/ 5099100 h 5143500"/>
              <a:gd name="connsiteX92" fmla="*/ 3842542 w 7040643"/>
              <a:gd name="connsiteY92" fmla="*/ 5106612 h 5143500"/>
              <a:gd name="connsiteX93" fmla="*/ 3804208 w 7040643"/>
              <a:gd name="connsiteY93" fmla="*/ 5113533 h 5143500"/>
              <a:gd name="connsiteX94" fmla="*/ 3765367 w 7040643"/>
              <a:gd name="connsiteY94" fmla="*/ 5119842 h 5143500"/>
              <a:gd name="connsiteX95" fmla="*/ 3726006 w 7040643"/>
              <a:gd name="connsiteY95" fmla="*/ 5125525 h 5143500"/>
              <a:gd name="connsiteX96" fmla="*/ 3686110 w 7040643"/>
              <a:gd name="connsiteY96" fmla="*/ 5130561 h 5143500"/>
              <a:gd name="connsiteX97" fmla="*/ 3645668 w 7040643"/>
              <a:gd name="connsiteY97" fmla="*/ 5134932 h 5143500"/>
              <a:gd name="connsiteX98" fmla="*/ 3604665 w 7040643"/>
              <a:gd name="connsiteY98" fmla="*/ 5138621 h 5143500"/>
              <a:gd name="connsiteX99" fmla="*/ 3563090 w 7040643"/>
              <a:gd name="connsiteY99" fmla="*/ 5141607 h 5143500"/>
              <a:gd name="connsiteX100" fmla="*/ 3527902 w 7040643"/>
              <a:gd name="connsiteY100" fmla="*/ 5143500 h 5143500"/>
              <a:gd name="connsiteX101" fmla="*/ 0 w 7040643"/>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7040643" h="5143500">
                <a:moveTo>
                  <a:pt x="0" y="0"/>
                </a:moveTo>
                <a:lnTo>
                  <a:pt x="7040643" y="0"/>
                </a:lnTo>
                <a:lnTo>
                  <a:pt x="7040643" y="4345781"/>
                </a:lnTo>
                <a:lnTo>
                  <a:pt x="7040641" y="4345781"/>
                </a:lnTo>
                <a:lnTo>
                  <a:pt x="7040641" y="4344285"/>
                </a:lnTo>
                <a:lnTo>
                  <a:pt x="6991853" y="4326932"/>
                </a:lnTo>
                <a:lnTo>
                  <a:pt x="6943782" y="4310686"/>
                </a:lnTo>
                <a:lnTo>
                  <a:pt x="6896416" y="4295530"/>
                </a:lnTo>
                <a:lnTo>
                  <a:pt x="6849741" y="4281446"/>
                </a:lnTo>
                <a:lnTo>
                  <a:pt x="6803743" y="4268415"/>
                </a:lnTo>
                <a:lnTo>
                  <a:pt x="6758410" y="4256419"/>
                </a:lnTo>
                <a:lnTo>
                  <a:pt x="6713730" y="4245439"/>
                </a:lnTo>
                <a:lnTo>
                  <a:pt x="6669689" y="4235458"/>
                </a:lnTo>
                <a:lnTo>
                  <a:pt x="6626274" y="4226457"/>
                </a:lnTo>
                <a:lnTo>
                  <a:pt x="6583471" y="4218418"/>
                </a:lnTo>
                <a:lnTo>
                  <a:pt x="6541268" y="4211323"/>
                </a:lnTo>
                <a:lnTo>
                  <a:pt x="6499652" y="4205153"/>
                </a:lnTo>
                <a:lnTo>
                  <a:pt x="6479061" y="4202409"/>
                </a:lnTo>
                <a:lnTo>
                  <a:pt x="6458610" y="4199890"/>
                </a:lnTo>
                <a:lnTo>
                  <a:pt x="6438301" y="4197593"/>
                </a:lnTo>
                <a:lnTo>
                  <a:pt x="6418129" y="4195515"/>
                </a:lnTo>
                <a:lnTo>
                  <a:pt x="6398095" y="4193655"/>
                </a:lnTo>
                <a:lnTo>
                  <a:pt x="6378196" y="4192012"/>
                </a:lnTo>
                <a:lnTo>
                  <a:pt x="6358430" y="4190580"/>
                </a:lnTo>
                <a:lnTo>
                  <a:pt x="6338796" y="4189360"/>
                </a:lnTo>
                <a:lnTo>
                  <a:pt x="6319294" y="4188347"/>
                </a:lnTo>
                <a:lnTo>
                  <a:pt x="6299919" y="4187542"/>
                </a:lnTo>
                <a:lnTo>
                  <a:pt x="6280673" y="4186940"/>
                </a:lnTo>
                <a:lnTo>
                  <a:pt x="6261551" y="4186539"/>
                </a:lnTo>
                <a:lnTo>
                  <a:pt x="6242554" y="4186339"/>
                </a:lnTo>
                <a:lnTo>
                  <a:pt x="6223678" y="4186335"/>
                </a:lnTo>
                <a:lnTo>
                  <a:pt x="6204924" y="4186526"/>
                </a:lnTo>
                <a:lnTo>
                  <a:pt x="6186288" y="4186909"/>
                </a:lnTo>
                <a:lnTo>
                  <a:pt x="6167770" y="4187483"/>
                </a:lnTo>
                <a:lnTo>
                  <a:pt x="6149367" y="4188245"/>
                </a:lnTo>
                <a:lnTo>
                  <a:pt x="6131079" y="4189192"/>
                </a:lnTo>
                <a:lnTo>
                  <a:pt x="6112903" y="4190323"/>
                </a:lnTo>
                <a:lnTo>
                  <a:pt x="6094838" y="4191634"/>
                </a:lnTo>
                <a:lnTo>
                  <a:pt x="6076882" y="4193124"/>
                </a:lnTo>
                <a:lnTo>
                  <a:pt x="6059034" y="4194791"/>
                </a:lnTo>
                <a:lnTo>
                  <a:pt x="6041292" y="4196632"/>
                </a:lnTo>
                <a:lnTo>
                  <a:pt x="6023654" y="4198645"/>
                </a:lnTo>
                <a:lnTo>
                  <a:pt x="6006119" y="4200828"/>
                </a:lnTo>
                <a:lnTo>
                  <a:pt x="5988685" y="4203178"/>
                </a:lnTo>
                <a:lnTo>
                  <a:pt x="5971351" y="4205694"/>
                </a:lnTo>
                <a:lnTo>
                  <a:pt x="5954115" y="4208371"/>
                </a:lnTo>
                <a:lnTo>
                  <a:pt x="5936974" y="4211210"/>
                </a:lnTo>
                <a:lnTo>
                  <a:pt x="5902975" y="4217359"/>
                </a:lnTo>
                <a:lnTo>
                  <a:pt x="5869342" y="4224123"/>
                </a:lnTo>
                <a:lnTo>
                  <a:pt x="5819549" y="4235381"/>
                </a:lnTo>
                <a:lnTo>
                  <a:pt x="5786772" y="4243601"/>
                </a:lnTo>
                <a:lnTo>
                  <a:pt x="5754314" y="4252372"/>
                </a:lnTo>
                <a:lnTo>
                  <a:pt x="5722164" y="4261676"/>
                </a:lnTo>
                <a:lnTo>
                  <a:pt x="5690306" y="4271493"/>
                </a:lnTo>
                <a:lnTo>
                  <a:pt x="5658730" y="4281806"/>
                </a:lnTo>
                <a:lnTo>
                  <a:pt x="5627421" y="4292598"/>
                </a:lnTo>
                <a:lnTo>
                  <a:pt x="5596367" y="4303848"/>
                </a:lnTo>
                <a:lnTo>
                  <a:pt x="5565554" y="4315539"/>
                </a:lnTo>
                <a:lnTo>
                  <a:pt x="5534969" y="4327653"/>
                </a:lnTo>
                <a:lnTo>
                  <a:pt x="5504601" y="4340171"/>
                </a:lnTo>
                <a:lnTo>
                  <a:pt x="5474434" y="4353075"/>
                </a:lnTo>
                <a:lnTo>
                  <a:pt x="5444457" y="4366348"/>
                </a:lnTo>
                <a:lnTo>
                  <a:pt x="5414657" y="4379970"/>
                </a:lnTo>
                <a:lnTo>
                  <a:pt x="5370258" y="4401018"/>
                </a:lnTo>
                <a:lnTo>
                  <a:pt x="5326183" y="4422750"/>
                </a:lnTo>
                <a:lnTo>
                  <a:pt x="5282387" y="4445105"/>
                </a:lnTo>
                <a:lnTo>
                  <a:pt x="5238828" y="4468020"/>
                </a:lnTo>
                <a:lnTo>
                  <a:pt x="5181037" y="4499338"/>
                </a:lnTo>
                <a:lnTo>
                  <a:pt x="5094764" y="4547659"/>
                </a:lnTo>
                <a:lnTo>
                  <a:pt x="4879097" y="4672511"/>
                </a:lnTo>
                <a:lnTo>
                  <a:pt x="4718474" y="4764264"/>
                </a:lnTo>
                <a:lnTo>
                  <a:pt x="4644099" y="4805079"/>
                </a:lnTo>
                <a:lnTo>
                  <a:pt x="4583790" y="4837057"/>
                </a:lnTo>
                <a:lnTo>
                  <a:pt x="4538019" y="4860551"/>
                </a:lnTo>
                <a:lnTo>
                  <a:pt x="4491735" y="4883557"/>
                </a:lnTo>
                <a:lnTo>
                  <a:pt x="4444895" y="4906012"/>
                </a:lnTo>
                <a:lnTo>
                  <a:pt x="4397455" y="4927857"/>
                </a:lnTo>
                <a:lnTo>
                  <a:pt x="4365473" y="4942049"/>
                </a:lnTo>
                <a:lnTo>
                  <a:pt x="4333192" y="4955925"/>
                </a:lnTo>
                <a:lnTo>
                  <a:pt x="4300599" y="4969464"/>
                </a:lnTo>
                <a:lnTo>
                  <a:pt x="4267681" y="4982650"/>
                </a:lnTo>
                <a:lnTo>
                  <a:pt x="4234424" y="4995463"/>
                </a:lnTo>
                <a:lnTo>
                  <a:pt x="4200816" y="5007886"/>
                </a:lnTo>
                <a:lnTo>
                  <a:pt x="4166843" y="5019900"/>
                </a:lnTo>
                <a:lnTo>
                  <a:pt x="4132493" y="5031487"/>
                </a:lnTo>
                <a:lnTo>
                  <a:pt x="4097753" y="5042628"/>
                </a:lnTo>
                <a:lnTo>
                  <a:pt x="4062609" y="5053306"/>
                </a:lnTo>
                <a:lnTo>
                  <a:pt x="4027048" y="5063502"/>
                </a:lnTo>
                <a:lnTo>
                  <a:pt x="3991058" y="5073197"/>
                </a:lnTo>
                <a:lnTo>
                  <a:pt x="3954625" y="5082374"/>
                </a:lnTo>
                <a:lnTo>
                  <a:pt x="3917737" y="5091015"/>
                </a:lnTo>
                <a:lnTo>
                  <a:pt x="3880380" y="5099100"/>
                </a:lnTo>
                <a:lnTo>
                  <a:pt x="3842542" y="5106612"/>
                </a:lnTo>
                <a:lnTo>
                  <a:pt x="3804208" y="5113533"/>
                </a:lnTo>
                <a:lnTo>
                  <a:pt x="3765367" y="5119842"/>
                </a:lnTo>
                <a:lnTo>
                  <a:pt x="3726006" y="5125525"/>
                </a:lnTo>
                <a:lnTo>
                  <a:pt x="3686110" y="5130561"/>
                </a:lnTo>
                <a:lnTo>
                  <a:pt x="3645668" y="5134932"/>
                </a:lnTo>
                <a:lnTo>
                  <a:pt x="3604665" y="5138621"/>
                </a:lnTo>
                <a:lnTo>
                  <a:pt x="3563090" y="5141607"/>
                </a:lnTo>
                <a:lnTo>
                  <a:pt x="3527902"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45601" y="1062003"/>
            <a:ext cx="5521800" cy="184666"/>
          </a:xfrm>
        </p:spPr>
        <p:txBody>
          <a:bodyPr/>
          <a:lstStyle>
            <a:lvl1pPr>
              <a:defRPr sz="1200" b="0">
                <a:solidFill>
                  <a:schemeClr val="tx1"/>
                </a:solidFill>
              </a:defRPr>
            </a:lvl1pPr>
            <a:lvl2pPr>
              <a:defRPr sz="1091"/>
            </a:lvl2pPr>
            <a:lvl3pPr marL="0" indent="0">
              <a:buNone/>
              <a:defRPr sz="1091"/>
            </a:lvl3pPr>
            <a:lvl4pPr>
              <a:defRPr sz="1091"/>
            </a:lvl4pPr>
            <a:lvl5pPr>
              <a:defRPr sz="1091"/>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45601" y="1343804"/>
            <a:ext cx="5521800" cy="184666"/>
          </a:xfrm>
        </p:spPr>
        <p:txBody>
          <a:bodyPr/>
          <a:lstStyle>
            <a:lvl1pPr>
              <a:defRPr sz="1200" b="0">
                <a:solidFill>
                  <a:schemeClr val="tx1"/>
                </a:solidFill>
              </a:defRPr>
            </a:lvl1pPr>
            <a:lvl2pPr>
              <a:defRPr sz="1091"/>
            </a:lvl2pPr>
            <a:lvl3pPr marL="0" indent="0">
              <a:buNone/>
              <a:defRPr sz="1091"/>
            </a:lvl3pPr>
            <a:lvl4pPr>
              <a:defRPr sz="1091"/>
            </a:lvl4pPr>
            <a:lvl5pPr>
              <a:defRPr sz="1091"/>
            </a:lvl5pPr>
          </a:lstStyle>
          <a:p>
            <a:pPr lvl="0"/>
            <a:r>
              <a:rPr lang="en-US"/>
              <a:t>Edit Master text styles</a:t>
            </a:r>
          </a:p>
        </p:txBody>
      </p:sp>
      <p:sp>
        <p:nvSpPr>
          <p:cNvPr id="24" name="Round Diagonal Corner Rectangle 4">
            <a:extLst>
              <a:ext uri="{FF2B5EF4-FFF2-40B4-BE49-F238E27FC236}">
                <a16:creationId xmlns:a16="http://schemas.microsoft.com/office/drawing/2014/main" id="{68F63419-C045-4328-B19B-CE57CE4F56E1}"/>
              </a:ext>
            </a:extLst>
          </p:cNvPr>
          <p:cNvSpPr/>
          <p:nvPr userDrawn="1"/>
        </p:nvSpPr>
        <p:spPr>
          <a:xfrm>
            <a:off x="9385693" y="-2228"/>
            <a:ext cx="2435112" cy="262468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00" b="1" noProof="0" dirty="0">
                <a:solidFill>
                  <a:schemeClr val="bg1">
                    <a:lumMod val="50000"/>
                  </a:schemeClr>
                </a:solidFill>
              </a:rPr>
              <a:t>Image placeholders</a:t>
            </a:r>
          </a:p>
          <a:p>
            <a:pPr marL="0" lvl="1" indent="0">
              <a:spcAft>
                <a:spcPts val="99"/>
              </a:spcAft>
            </a:pPr>
            <a:r>
              <a:rPr lang="en-GB" sz="600"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00"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image and ‘insert’</a:t>
            </a:r>
          </a:p>
          <a:p>
            <a:pPr marL="0" lvl="2" indent="0">
              <a:spcAft>
                <a:spcPts val="99"/>
              </a:spcAft>
              <a:buFontTx/>
              <a:buNone/>
            </a:pPr>
            <a:r>
              <a:rPr lang="en-GB" sz="600" noProof="0" dirty="0">
                <a:solidFill>
                  <a:schemeClr val="bg1">
                    <a:lumMod val="50000"/>
                  </a:schemeClr>
                </a:solidFill>
              </a:rPr>
              <a:t>When you have reset the slide the image may need readjusting</a:t>
            </a:r>
          </a:p>
          <a:p>
            <a:pPr marL="0" lvl="1" indent="0">
              <a:spcAft>
                <a:spcPts val="99"/>
              </a:spcAft>
            </a:pPr>
            <a:r>
              <a:rPr lang="en-GB" sz="600" b="1" noProof="0" dirty="0">
                <a:solidFill>
                  <a:schemeClr val="bg1">
                    <a:lumMod val="50000"/>
                  </a:schemeClr>
                </a:solidFill>
              </a:rPr>
              <a:t>Insert image</a:t>
            </a:r>
          </a:p>
          <a:p>
            <a:pPr marL="0" lvl="1" indent="0">
              <a:spcAft>
                <a:spcPts val="99"/>
              </a:spcAft>
            </a:pPr>
            <a:r>
              <a:rPr lang="en-GB" sz="600" noProof="0" dirty="0">
                <a:solidFill>
                  <a:schemeClr val="bg1">
                    <a:lumMod val="50000"/>
                  </a:schemeClr>
                </a:solidFill>
              </a:rPr>
              <a:t>To insert an image click on the ‘picture placeholder icon’, navigate to the file and insert.</a:t>
            </a:r>
          </a:p>
          <a:p>
            <a:pPr>
              <a:spcAft>
                <a:spcPts val="99"/>
              </a:spcAft>
            </a:pPr>
            <a:r>
              <a:rPr lang="en-GB" sz="600" b="1" noProof="0" dirty="0">
                <a:solidFill>
                  <a:schemeClr val="bg1">
                    <a:lumMod val="50000"/>
                  </a:schemeClr>
                </a:solidFill>
              </a:rPr>
              <a:t>Crop image</a:t>
            </a:r>
          </a:p>
          <a:p>
            <a:pPr marL="0" lvl="1" indent="0">
              <a:spcAft>
                <a:spcPts val="99"/>
              </a:spcAft>
            </a:pPr>
            <a:r>
              <a:rPr lang="en-GB" sz="600"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‘Crop’</a:t>
            </a:r>
          </a:p>
          <a:p>
            <a:pPr marL="0" indent="0">
              <a:spcAft>
                <a:spcPts val="102"/>
              </a:spcAft>
              <a:buFont typeface="Arial" pitchFamily="34" charset="0"/>
              <a:buNone/>
            </a:pPr>
            <a:r>
              <a:rPr lang="en-GB" sz="600"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00"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00" kern="1200" noProof="0" dirty="0">
              <a:solidFill>
                <a:schemeClr val="bg1">
                  <a:lumMod val="50000"/>
                </a:schemeClr>
              </a:solidFill>
              <a:latin typeface="+mn-lt"/>
              <a:ea typeface="+mn-ea"/>
              <a:cs typeface="+mn-cs"/>
            </a:endParaRPr>
          </a:p>
          <a:p>
            <a:pPr>
              <a:spcAft>
                <a:spcPts val="102"/>
              </a:spcAft>
            </a:pPr>
            <a:endParaRPr lang="en-GB" sz="600" kern="1200" noProof="0" dirty="0">
              <a:solidFill>
                <a:schemeClr val="bg1">
                  <a:lumMod val="50000"/>
                </a:schemeClr>
              </a:solidFill>
              <a:latin typeface="+mn-lt"/>
              <a:ea typeface="+mn-ea"/>
              <a:cs typeface="+mn-cs"/>
            </a:endParaRPr>
          </a:p>
          <a:p>
            <a:pPr>
              <a:spcAft>
                <a:spcPts val="102"/>
              </a:spcAft>
            </a:pPr>
            <a:r>
              <a:rPr lang="en-GB" sz="600"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25" name="Rectangle 24">
            <a:extLst>
              <a:ext uri="{FF2B5EF4-FFF2-40B4-BE49-F238E27FC236}">
                <a16:creationId xmlns:a16="http://schemas.microsoft.com/office/drawing/2014/main" id="{2E70E5B3-EED2-4EFF-96B3-21A253540D1F}"/>
              </a:ext>
            </a:extLst>
          </p:cNvPr>
          <p:cNvSpPr/>
          <p:nvPr userDrawn="1"/>
        </p:nvSpPr>
        <p:spPr>
          <a:xfrm>
            <a:off x="9419220" y="2365889"/>
            <a:ext cx="2257569" cy="92333"/>
          </a:xfrm>
          <a:prstGeom prst="rect">
            <a:avLst/>
          </a:prstGeom>
          <a:noFill/>
        </p:spPr>
        <p:txBody>
          <a:bodyPr wrap="square" lIns="0" tIns="0" rIns="0" bIns="0" rtlCol="0" anchor="ctr">
            <a:spAutoFit/>
          </a:bodyPr>
          <a:lstStyle/>
          <a:p>
            <a:r>
              <a:rPr lang="en-GB" sz="600" dirty="0">
                <a:cs typeface="Arial" panose="020B0604020202020204" pitchFamily="34" charset="0"/>
              </a:rPr>
              <a:t>https://nationalgrid.onbrandcloud.com/login/</a:t>
            </a:r>
          </a:p>
        </p:txBody>
      </p:sp>
      <p:pic>
        <p:nvPicPr>
          <p:cNvPr id="10" name="Picture 9">
            <a:extLst>
              <a:ext uri="{FF2B5EF4-FFF2-40B4-BE49-F238E27FC236}">
                <a16:creationId xmlns:a16="http://schemas.microsoft.com/office/drawing/2014/main" id="{EDE17188-8E10-422E-A377-9186FBA97A8F}"/>
              </a:ext>
            </a:extLst>
          </p:cNvPr>
          <p:cNvPicPr>
            <a:picLocks noChangeAspect="1"/>
          </p:cNvPicPr>
          <p:nvPr userDrawn="1"/>
        </p:nvPicPr>
        <p:blipFill>
          <a:blip r:embed="rId2"/>
          <a:stretch>
            <a:fillRect/>
          </a:stretch>
        </p:blipFill>
        <p:spPr>
          <a:xfrm>
            <a:off x="7006453" y="4677058"/>
            <a:ext cx="1795407" cy="201156"/>
          </a:xfrm>
          <a:prstGeom prst="rect">
            <a:avLst/>
          </a:prstGeom>
        </p:spPr>
      </p:pic>
      <p:sp>
        <p:nvSpPr>
          <p:cNvPr id="4" name="Title 3">
            <a:extLst>
              <a:ext uri="{FF2B5EF4-FFF2-40B4-BE49-F238E27FC236}">
                <a16:creationId xmlns:a16="http://schemas.microsoft.com/office/drawing/2014/main" id="{B4EC9F3F-2E24-4DF9-B1DE-BEC3A9D08A50}"/>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3901759105"/>
      </p:ext>
    </p:extLst>
  </p:cSld>
  <p:clrMapOvr>
    <a:masterClrMapping/>
  </p:clrMapOvr>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ED12C801-FC11-48AC-8978-A00405224E0D}"/>
              </a:ext>
            </a:extLst>
          </p:cNvPr>
          <p:cNvSpPr>
            <a:spLocks noGrp="1"/>
          </p:cNvSpPr>
          <p:nvPr>
            <p:ph type="pic" sz="quarter" idx="18" hasCustomPrompt="1"/>
          </p:nvPr>
        </p:nvSpPr>
        <p:spPr>
          <a:xfrm>
            <a:off x="1691680" y="0"/>
            <a:ext cx="745232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45600" y="1062002"/>
            <a:ext cx="2568000" cy="184666"/>
          </a:xfrm>
        </p:spPr>
        <p:txBody>
          <a:bodyPr/>
          <a:lstStyle>
            <a:lvl1pPr>
              <a:defRPr sz="1200" b="0">
                <a:solidFill>
                  <a:schemeClr val="tx1"/>
                </a:solidFill>
              </a:defRPr>
            </a:lvl1pPr>
            <a:lvl2pPr>
              <a:defRPr sz="1091"/>
            </a:lvl2pPr>
            <a:lvl3pPr marL="0" indent="0">
              <a:buNone/>
              <a:defRPr sz="1091"/>
            </a:lvl3pPr>
            <a:lvl4pPr>
              <a:defRPr sz="1091"/>
            </a:lvl4pPr>
            <a:lvl5pPr>
              <a:defRPr sz="1091"/>
            </a:lvl5pPr>
          </a:lstStyle>
          <a:p>
            <a:pPr lvl="0"/>
            <a:r>
              <a:rPr lang="en-US"/>
              <a:t>Edit Master text styles</a:t>
            </a:r>
          </a:p>
        </p:txBody>
      </p:sp>
      <p:sp>
        <p:nvSpPr>
          <p:cNvPr id="27" name="Round Diagonal Corner Rectangle 4">
            <a:extLst>
              <a:ext uri="{FF2B5EF4-FFF2-40B4-BE49-F238E27FC236}">
                <a16:creationId xmlns:a16="http://schemas.microsoft.com/office/drawing/2014/main" id="{5472E513-C4DA-46FF-8A31-804E726ADAB0}"/>
              </a:ext>
            </a:extLst>
          </p:cNvPr>
          <p:cNvSpPr/>
          <p:nvPr userDrawn="1"/>
        </p:nvSpPr>
        <p:spPr>
          <a:xfrm>
            <a:off x="9385693" y="-2228"/>
            <a:ext cx="2435112" cy="233486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00" b="1" noProof="0" dirty="0">
                <a:solidFill>
                  <a:schemeClr val="bg1">
                    <a:lumMod val="50000"/>
                  </a:schemeClr>
                </a:solidFill>
              </a:rPr>
              <a:t>Image placeholders</a:t>
            </a:r>
          </a:p>
          <a:p>
            <a:pPr marL="0" lvl="1" indent="0">
              <a:spcAft>
                <a:spcPts val="99"/>
              </a:spcAft>
            </a:pPr>
            <a:r>
              <a:rPr lang="en-GB" sz="600"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00"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image and ‘insert’</a:t>
            </a:r>
          </a:p>
          <a:p>
            <a:pPr marL="0" lvl="2" indent="0">
              <a:spcAft>
                <a:spcPts val="99"/>
              </a:spcAft>
              <a:buFontTx/>
              <a:buNone/>
            </a:pPr>
            <a:r>
              <a:rPr lang="en-GB" sz="600" noProof="0" dirty="0">
                <a:solidFill>
                  <a:schemeClr val="bg1">
                    <a:lumMod val="50000"/>
                  </a:schemeClr>
                </a:solidFill>
              </a:rPr>
              <a:t>When you have reset the slide the image may need readjusting</a:t>
            </a:r>
          </a:p>
          <a:p>
            <a:pPr marL="0" lvl="1" indent="0">
              <a:spcAft>
                <a:spcPts val="99"/>
              </a:spcAft>
            </a:pPr>
            <a:r>
              <a:rPr lang="en-GB" sz="600" b="1" noProof="0" dirty="0">
                <a:solidFill>
                  <a:schemeClr val="bg1">
                    <a:lumMod val="50000"/>
                  </a:schemeClr>
                </a:solidFill>
              </a:rPr>
              <a:t>Insert image</a:t>
            </a:r>
          </a:p>
          <a:p>
            <a:pPr marL="0" lvl="1" indent="0">
              <a:spcAft>
                <a:spcPts val="99"/>
              </a:spcAft>
            </a:pPr>
            <a:r>
              <a:rPr lang="en-GB" sz="600" noProof="0" dirty="0">
                <a:solidFill>
                  <a:schemeClr val="bg1">
                    <a:lumMod val="50000"/>
                  </a:schemeClr>
                </a:solidFill>
              </a:rPr>
              <a:t>To insert an image click on the ‘picture placeholder icon’, navigate to the file and insert.</a:t>
            </a:r>
          </a:p>
          <a:p>
            <a:pPr>
              <a:spcAft>
                <a:spcPts val="99"/>
              </a:spcAft>
            </a:pPr>
            <a:r>
              <a:rPr lang="en-GB" sz="600" b="1" noProof="0" dirty="0">
                <a:solidFill>
                  <a:schemeClr val="bg1">
                    <a:lumMod val="50000"/>
                  </a:schemeClr>
                </a:solidFill>
              </a:rPr>
              <a:t>Crop image</a:t>
            </a:r>
          </a:p>
          <a:p>
            <a:pPr marL="0" lvl="1" indent="0">
              <a:spcAft>
                <a:spcPts val="99"/>
              </a:spcAft>
            </a:pPr>
            <a:r>
              <a:rPr lang="en-GB" sz="600"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‘Crop’</a:t>
            </a:r>
          </a:p>
          <a:p>
            <a:pPr marL="0" indent="0">
              <a:spcAft>
                <a:spcPts val="102"/>
              </a:spcAft>
              <a:buFont typeface="Arial" pitchFamily="34" charset="0"/>
              <a:buNone/>
            </a:pPr>
            <a:r>
              <a:rPr lang="en-GB" sz="600"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00"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00" kern="1200" noProof="0" dirty="0">
              <a:solidFill>
                <a:schemeClr val="bg1">
                  <a:lumMod val="50000"/>
                </a:schemeClr>
              </a:solidFill>
              <a:latin typeface="+mn-lt"/>
              <a:ea typeface="+mn-ea"/>
              <a:cs typeface="+mn-cs"/>
            </a:endParaRPr>
          </a:p>
          <a:p>
            <a:pPr marL="0" indent="0" algn="l" defTabSz="237590" rtl="0" fontAlgn="base">
              <a:spcBef>
                <a:spcPct val="0"/>
              </a:spcBef>
              <a:spcAft>
                <a:spcPts val="102"/>
              </a:spcAft>
              <a:buFont typeface="Arial" pitchFamily="34" charset="0"/>
              <a:buNone/>
            </a:pPr>
            <a:endParaRPr lang="en-GB" sz="600" kern="1200" noProof="0" dirty="0">
              <a:solidFill>
                <a:schemeClr val="bg1">
                  <a:lumMod val="50000"/>
                </a:schemeClr>
              </a:solidFill>
              <a:latin typeface="+mn-lt"/>
              <a:ea typeface="+mn-ea"/>
              <a:cs typeface="+mn-cs"/>
            </a:endParaRPr>
          </a:p>
        </p:txBody>
      </p:sp>
      <p:sp>
        <p:nvSpPr>
          <p:cNvPr id="28" name="Rectangle 27">
            <a:extLst>
              <a:ext uri="{FF2B5EF4-FFF2-40B4-BE49-F238E27FC236}">
                <a16:creationId xmlns:a16="http://schemas.microsoft.com/office/drawing/2014/main" id="{E4CAD961-9BB4-447E-A335-F3264F9C9BE7}"/>
              </a:ext>
            </a:extLst>
          </p:cNvPr>
          <p:cNvSpPr/>
          <p:nvPr userDrawn="1"/>
        </p:nvSpPr>
        <p:spPr>
          <a:xfrm>
            <a:off x="9419220" y="2365889"/>
            <a:ext cx="2257569" cy="92333"/>
          </a:xfrm>
          <a:prstGeom prst="rect">
            <a:avLst/>
          </a:prstGeom>
          <a:noFill/>
        </p:spPr>
        <p:txBody>
          <a:bodyPr wrap="square" lIns="0" tIns="0" rIns="0" bIns="0" rtlCol="0" anchor="ctr">
            <a:spAutoFit/>
          </a:bodyPr>
          <a:lstStyle/>
          <a:p>
            <a:r>
              <a:rPr lang="en-GB" sz="600"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F3EDA45A-BF54-48C0-A6DC-EF9F7E2B80E6}"/>
              </a:ext>
            </a:extLst>
          </p:cNvPr>
          <p:cNvPicPr>
            <a:picLocks noChangeAspect="1"/>
          </p:cNvPicPr>
          <p:nvPr userDrawn="1"/>
        </p:nvPicPr>
        <p:blipFill>
          <a:blip r:embed="rId2"/>
          <a:stretch>
            <a:fillRect/>
          </a:stretch>
        </p:blipFill>
        <p:spPr>
          <a:xfrm>
            <a:off x="7006453" y="4677058"/>
            <a:ext cx="1795407" cy="201156"/>
          </a:xfrm>
          <a:prstGeom prst="rect">
            <a:avLst/>
          </a:prstGeom>
        </p:spPr>
      </p:pic>
      <p:sp>
        <p:nvSpPr>
          <p:cNvPr id="2" name="Title 1">
            <a:extLst>
              <a:ext uri="{FF2B5EF4-FFF2-40B4-BE49-F238E27FC236}">
                <a16:creationId xmlns:a16="http://schemas.microsoft.com/office/drawing/2014/main" id="{7EE6D56A-DBB6-4503-8C1A-7F8B1E5D935C}"/>
              </a:ext>
            </a:extLst>
          </p:cNvPr>
          <p:cNvSpPr>
            <a:spLocks noGrp="1"/>
          </p:cNvSpPr>
          <p:nvPr>
            <p:ph type="title"/>
          </p:nvPr>
        </p:nvSpPr>
        <p:spPr>
          <a:xfrm>
            <a:off x="347134" y="369792"/>
            <a:ext cx="2569633" cy="295466"/>
          </a:xfrm>
        </p:spPr>
        <p:txBody>
          <a:bodyPr/>
          <a:lstStyle/>
          <a:p>
            <a:r>
              <a:rPr lang="en-US"/>
              <a:t>Click to edit Master title style</a:t>
            </a:r>
            <a:endParaRPr lang="en-GB" dirty="0"/>
          </a:p>
        </p:txBody>
      </p:sp>
    </p:spTree>
    <p:extLst>
      <p:ext uri="{BB962C8B-B14F-4D97-AF65-F5344CB8AC3E}">
        <p14:creationId xmlns:p14="http://schemas.microsoft.com/office/powerpoint/2010/main" val="3847396158"/>
      </p:ext>
    </p:extLst>
  </p:cSld>
  <p:clrMapOvr>
    <a:masterClrMapping/>
  </p:clrMapOvr>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7" y="1062002"/>
            <a:ext cx="2569100" cy="184666"/>
          </a:xfrm>
        </p:spPr>
        <p:txBody>
          <a:bodyPr/>
          <a:lstStyle>
            <a:lvl1pPr>
              <a:defRPr sz="1200" b="0">
                <a:solidFill>
                  <a:schemeClr val="tx1"/>
                </a:solidFill>
              </a:defRPr>
            </a:lvl1pPr>
            <a:lvl2pPr>
              <a:defRPr sz="1091"/>
            </a:lvl2pPr>
            <a:lvl3pPr marL="0" indent="0">
              <a:buNone/>
              <a:defRPr sz="1091"/>
            </a:lvl3pPr>
            <a:lvl4pPr>
              <a:defRPr sz="1091"/>
            </a:lvl4pPr>
            <a:lvl5pPr>
              <a:defRPr sz="1091"/>
            </a:lvl5pPr>
          </a:lstStyle>
          <a:p>
            <a:pPr lvl="0"/>
            <a:r>
              <a:rPr lang="en-US"/>
              <a:t>Edit Master text styles</a:t>
            </a:r>
          </a:p>
        </p:txBody>
      </p:sp>
      <p:sp>
        <p:nvSpPr>
          <p:cNvPr id="27" name="Picture Placeholder 26">
            <a:extLst>
              <a:ext uri="{FF2B5EF4-FFF2-40B4-BE49-F238E27FC236}">
                <a16:creationId xmlns:a16="http://schemas.microsoft.com/office/drawing/2014/main" id="{3F19B7B7-D52F-4E36-AB3C-BA1D5B64B529}"/>
              </a:ext>
            </a:extLst>
          </p:cNvPr>
          <p:cNvSpPr>
            <a:spLocks noGrp="1"/>
          </p:cNvSpPr>
          <p:nvPr>
            <p:ph type="pic" sz="quarter" idx="16" hasCustomPrompt="1"/>
          </p:nvPr>
        </p:nvSpPr>
        <p:spPr>
          <a:xfrm>
            <a:off x="1" y="0"/>
            <a:ext cx="6858385" cy="5142778"/>
          </a:xfrm>
          <a:custGeom>
            <a:avLst/>
            <a:gdLst>
              <a:gd name="connsiteX0" fmla="*/ 0 w 5143789"/>
              <a:gd name="connsiteY0" fmla="*/ 0 h 5142778"/>
              <a:gd name="connsiteX1" fmla="*/ 4219042 w 5143789"/>
              <a:gd name="connsiteY1" fmla="*/ 0 h 5142778"/>
              <a:gd name="connsiteX2" fmla="*/ 4210279 w 5143789"/>
              <a:gd name="connsiteY2" fmla="*/ 24236 h 5142778"/>
              <a:gd name="connsiteX3" fmla="*/ 4200003 w 5143789"/>
              <a:gd name="connsiteY3" fmla="*/ 53027 h 5142778"/>
              <a:gd name="connsiteX4" fmla="*/ 4189901 w 5143789"/>
              <a:gd name="connsiteY4" fmla="*/ 81704 h 5142778"/>
              <a:gd name="connsiteX5" fmla="*/ 4179972 w 5143789"/>
              <a:gd name="connsiteY5" fmla="*/ 110269 h 5142778"/>
              <a:gd name="connsiteX6" fmla="*/ 4170216 w 5143789"/>
              <a:gd name="connsiteY6" fmla="*/ 138723 h 5142778"/>
              <a:gd name="connsiteX7" fmla="*/ 4160631 w 5143789"/>
              <a:gd name="connsiteY7" fmla="*/ 167065 h 5142778"/>
              <a:gd name="connsiteX8" fmla="*/ 4151218 w 5143789"/>
              <a:gd name="connsiteY8" fmla="*/ 195297 h 5142778"/>
              <a:gd name="connsiteX9" fmla="*/ 4141975 w 5143789"/>
              <a:gd name="connsiteY9" fmla="*/ 223418 h 5142778"/>
              <a:gd name="connsiteX10" fmla="*/ 4132901 w 5143789"/>
              <a:gd name="connsiteY10" fmla="*/ 251430 h 5142778"/>
              <a:gd name="connsiteX11" fmla="*/ 4123996 w 5143789"/>
              <a:gd name="connsiteY11" fmla="*/ 279334 h 5142778"/>
              <a:gd name="connsiteX12" fmla="*/ 4115259 w 5143789"/>
              <a:gd name="connsiteY12" fmla="*/ 307128 h 5142778"/>
              <a:gd name="connsiteX13" fmla="*/ 4106689 w 5143789"/>
              <a:gd name="connsiteY13" fmla="*/ 334815 h 5142778"/>
              <a:gd name="connsiteX14" fmla="*/ 4098285 w 5143789"/>
              <a:gd name="connsiteY14" fmla="*/ 362394 h 5142778"/>
              <a:gd name="connsiteX15" fmla="*/ 4090048 w 5143789"/>
              <a:gd name="connsiteY15" fmla="*/ 389867 h 5142778"/>
              <a:gd name="connsiteX16" fmla="*/ 4081975 w 5143789"/>
              <a:gd name="connsiteY16" fmla="*/ 417233 h 5142778"/>
              <a:gd name="connsiteX17" fmla="*/ 4074066 w 5143789"/>
              <a:gd name="connsiteY17" fmla="*/ 444493 h 5142778"/>
              <a:gd name="connsiteX18" fmla="*/ 4066321 w 5143789"/>
              <a:gd name="connsiteY18" fmla="*/ 471648 h 5142778"/>
              <a:gd name="connsiteX19" fmla="*/ 4058739 w 5143789"/>
              <a:gd name="connsiteY19" fmla="*/ 498699 h 5142778"/>
              <a:gd name="connsiteX20" fmla="*/ 4051318 w 5143789"/>
              <a:gd name="connsiteY20" fmla="*/ 525645 h 5142778"/>
              <a:gd name="connsiteX21" fmla="*/ 4044059 w 5143789"/>
              <a:gd name="connsiteY21" fmla="*/ 552488 h 5142778"/>
              <a:gd name="connsiteX22" fmla="*/ 4036960 w 5143789"/>
              <a:gd name="connsiteY22" fmla="*/ 579227 h 5142778"/>
              <a:gd name="connsiteX23" fmla="*/ 4030021 w 5143789"/>
              <a:gd name="connsiteY23" fmla="*/ 605865 h 5142778"/>
              <a:gd name="connsiteX24" fmla="*/ 4023240 w 5143789"/>
              <a:gd name="connsiteY24" fmla="*/ 632400 h 5142778"/>
              <a:gd name="connsiteX25" fmla="*/ 4016618 w 5143789"/>
              <a:gd name="connsiteY25" fmla="*/ 658833 h 5142778"/>
              <a:gd name="connsiteX26" fmla="*/ 4010154 w 5143789"/>
              <a:gd name="connsiteY26" fmla="*/ 685166 h 5142778"/>
              <a:gd name="connsiteX27" fmla="*/ 4003845 w 5143789"/>
              <a:gd name="connsiteY27" fmla="*/ 711398 h 5142778"/>
              <a:gd name="connsiteX28" fmla="*/ 3997693 w 5143789"/>
              <a:gd name="connsiteY28" fmla="*/ 737530 h 5142778"/>
              <a:gd name="connsiteX29" fmla="*/ 3991696 w 5143789"/>
              <a:gd name="connsiteY29" fmla="*/ 763564 h 5142778"/>
              <a:gd name="connsiteX30" fmla="*/ 3985854 w 5143789"/>
              <a:gd name="connsiteY30" fmla="*/ 789498 h 5142778"/>
              <a:gd name="connsiteX31" fmla="*/ 3980165 w 5143789"/>
              <a:gd name="connsiteY31" fmla="*/ 815334 h 5142778"/>
              <a:gd name="connsiteX32" fmla="*/ 3974629 w 5143789"/>
              <a:gd name="connsiteY32" fmla="*/ 841072 h 5142778"/>
              <a:gd name="connsiteX33" fmla="*/ 3969245 w 5143789"/>
              <a:gd name="connsiteY33" fmla="*/ 866713 h 5142778"/>
              <a:gd name="connsiteX34" fmla="*/ 3964012 w 5143789"/>
              <a:gd name="connsiteY34" fmla="*/ 892258 h 5142778"/>
              <a:gd name="connsiteX35" fmla="*/ 3958930 w 5143789"/>
              <a:gd name="connsiteY35" fmla="*/ 917706 h 5142778"/>
              <a:gd name="connsiteX36" fmla="*/ 3953998 w 5143789"/>
              <a:gd name="connsiteY36" fmla="*/ 943059 h 5142778"/>
              <a:gd name="connsiteX37" fmla="*/ 3949215 w 5143789"/>
              <a:gd name="connsiteY37" fmla="*/ 968317 h 5142778"/>
              <a:gd name="connsiteX38" fmla="*/ 3944581 w 5143789"/>
              <a:gd name="connsiteY38" fmla="*/ 993480 h 5142778"/>
              <a:gd name="connsiteX39" fmla="*/ 3940094 w 5143789"/>
              <a:gd name="connsiteY39" fmla="*/ 1018549 h 5142778"/>
              <a:gd name="connsiteX40" fmla="*/ 3935754 w 5143789"/>
              <a:gd name="connsiteY40" fmla="*/ 1043526 h 5142778"/>
              <a:gd name="connsiteX41" fmla="*/ 3931560 w 5143789"/>
              <a:gd name="connsiteY41" fmla="*/ 1068409 h 5142778"/>
              <a:gd name="connsiteX42" fmla="*/ 3927511 w 5143789"/>
              <a:gd name="connsiteY42" fmla="*/ 1093200 h 5142778"/>
              <a:gd name="connsiteX43" fmla="*/ 3923607 w 5143789"/>
              <a:gd name="connsiteY43" fmla="*/ 1117899 h 5142778"/>
              <a:gd name="connsiteX44" fmla="*/ 3919847 w 5143789"/>
              <a:gd name="connsiteY44" fmla="*/ 1142506 h 5142778"/>
              <a:gd name="connsiteX45" fmla="*/ 3916230 w 5143789"/>
              <a:gd name="connsiteY45" fmla="*/ 1167024 h 5142778"/>
              <a:gd name="connsiteX46" fmla="*/ 3912755 w 5143789"/>
              <a:gd name="connsiteY46" fmla="*/ 1191451 h 5142778"/>
              <a:gd name="connsiteX47" fmla="*/ 3909422 w 5143789"/>
              <a:gd name="connsiteY47" fmla="*/ 1215788 h 5142778"/>
              <a:gd name="connsiteX48" fmla="*/ 3906229 w 5143789"/>
              <a:gd name="connsiteY48" fmla="*/ 1240036 h 5142778"/>
              <a:gd name="connsiteX49" fmla="*/ 3903177 w 5143789"/>
              <a:gd name="connsiteY49" fmla="*/ 1264195 h 5142778"/>
              <a:gd name="connsiteX50" fmla="*/ 3900264 w 5143789"/>
              <a:gd name="connsiteY50" fmla="*/ 1288267 h 5142778"/>
              <a:gd name="connsiteX51" fmla="*/ 3897490 w 5143789"/>
              <a:gd name="connsiteY51" fmla="*/ 1312251 h 5142778"/>
              <a:gd name="connsiteX52" fmla="*/ 3894854 w 5143789"/>
              <a:gd name="connsiteY52" fmla="*/ 1336148 h 5142778"/>
              <a:gd name="connsiteX53" fmla="*/ 3892354 w 5143789"/>
              <a:gd name="connsiteY53" fmla="*/ 1359959 h 5142778"/>
              <a:gd name="connsiteX54" fmla="*/ 3889991 w 5143789"/>
              <a:gd name="connsiteY54" fmla="*/ 1383684 h 5142778"/>
              <a:gd name="connsiteX55" fmla="*/ 3887763 w 5143789"/>
              <a:gd name="connsiteY55" fmla="*/ 1407323 h 5142778"/>
              <a:gd name="connsiteX56" fmla="*/ 3885670 w 5143789"/>
              <a:gd name="connsiteY56" fmla="*/ 1430878 h 5142778"/>
              <a:gd name="connsiteX57" fmla="*/ 3883711 w 5143789"/>
              <a:gd name="connsiteY57" fmla="*/ 1454348 h 5142778"/>
              <a:gd name="connsiteX58" fmla="*/ 3881886 w 5143789"/>
              <a:gd name="connsiteY58" fmla="*/ 1477735 h 5142778"/>
              <a:gd name="connsiteX59" fmla="*/ 3880193 w 5143789"/>
              <a:gd name="connsiteY59" fmla="*/ 1501038 h 5142778"/>
              <a:gd name="connsiteX60" fmla="*/ 3878632 w 5143789"/>
              <a:gd name="connsiteY60" fmla="*/ 1524260 h 5142778"/>
              <a:gd name="connsiteX61" fmla="*/ 3877201 w 5143789"/>
              <a:gd name="connsiteY61" fmla="*/ 1547398 h 5142778"/>
              <a:gd name="connsiteX62" fmla="*/ 3875902 w 5143789"/>
              <a:gd name="connsiteY62" fmla="*/ 1570455 h 5142778"/>
              <a:gd name="connsiteX63" fmla="*/ 3874731 w 5143789"/>
              <a:gd name="connsiteY63" fmla="*/ 1593432 h 5142778"/>
              <a:gd name="connsiteX64" fmla="*/ 3873690 w 5143789"/>
              <a:gd name="connsiteY64" fmla="*/ 1616327 h 5142778"/>
              <a:gd name="connsiteX65" fmla="*/ 3872776 w 5143789"/>
              <a:gd name="connsiteY65" fmla="*/ 1639143 h 5142778"/>
              <a:gd name="connsiteX66" fmla="*/ 3871990 w 5143789"/>
              <a:gd name="connsiteY66" fmla="*/ 1661879 h 5142778"/>
              <a:gd name="connsiteX67" fmla="*/ 3871330 w 5143789"/>
              <a:gd name="connsiteY67" fmla="*/ 1684536 h 5142778"/>
              <a:gd name="connsiteX68" fmla="*/ 3870796 w 5143789"/>
              <a:gd name="connsiteY68" fmla="*/ 1707115 h 5142778"/>
              <a:gd name="connsiteX69" fmla="*/ 3870387 w 5143789"/>
              <a:gd name="connsiteY69" fmla="*/ 1729617 h 5142778"/>
              <a:gd name="connsiteX70" fmla="*/ 3870102 w 5143789"/>
              <a:gd name="connsiteY70" fmla="*/ 1752041 h 5142778"/>
              <a:gd name="connsiteX71" fmla="*/ 3869941 w 5143789"/>
              <a:gd name="connsiteY71" fmla="*/ 1774388 h 5142778"/>
              <a:gd name="connsiteX72" fmla="*/ 3869902 w 5143789"/>
              <a:gd name="connsiteY72" fmla="*/ 1796659 h 5142778"/>
              <a:gd name="connsiteX73" fmla="*/ 3869986 w 5143789"/>
              <a:gd name="connsiteY73" fmla="*/ 1818854 h 5142778"/>
              <a:gd name="connsiteX74" fmla="*/ 3870190 w 5143789"/>
              <a:gd name="connsiteY74" fmla="*/ 1840975 h 5142778"/>
              <a:gd name="connsiteX75" fmla="*/ 3870515 w 5143789"/>
              <a:gd name="connsiteY75" fmla="*/ 1863020 h 5142778"/>
              <a:gd name="connsiteX76" fmla="*/ 3870960 w 5143789"/>
              <a:gd name="connsiteY76" fmla="*/ 1884992 h 5142778"/>
              <a:gd name="connsiteX77" fmla="*/ 3871524 w 5143789"/>
              <a:gd name="connsiteY77" fmla="*/ 1906890 h 5142778"/>
              <a:gd name="connsiteX78" fmla="*/ 3872206 w 5143789"/>
              <a:gd name="connsiteY78" fmla="*/ 1928715 h 5142778"/>
              <a:gd name="connsiteX79" fmla="*/ 3873005 w 5143789"/>
              <a:gd name="connsiteY79" fmla="*/ 1950468 h 5142778"/>
              <a:gd name="connsiteX80" fmla="*/ 3873921 w 5143789"/>
              <a:gd name="connsiteY80" fmla="*/ 1972149 h 5142778"/>
              <a:gd name="connsiteX81" fmla="*/ 3874954 w 5143789"/>
              <a:gd name="connsiteY81" fmla="*/ 1993758 h 5142778"/>
              <a:gd name="connsiteX82" fmla="*/ 3876101 w 5143789"/>
              <a:gd name="connsiteY82" fmla="*/ 2015297 h 5142778"/>
              <a:gd name="connsiteX83" fmla="*/ 3877362 w 5143789"/>
              <a:gd name="connsiteY83" fmla="*/ 2036765 h 5142778"/>
              <a:gd name="connsiteX84" fmla="*/ 3878738 w 5143789"/>
              <a:gd name="connsiteY84" fmla="*/ 2058164 h 5142778"/>
              <a:gd name="connsiteX85" fmla="*/ 3880227 w 5143789"/>
              <a:gd name="connsiteY85" fmla="*/ 2079493 h 5142778"/>
              <a:gd name="connsiteX86" fmla="*/ 3881827 w 5143789"/>
              <a:gd name="connsiteY86" fmla="*/ 2100754 h 5142778"/>
              <a:gd name="connsiteX87" fmla="*/ 3883539 w 5143789"/>
              <a:gd name="connsiteY87" fmla="*/ 2121947 h 5142778"/>
              <a:gd name="connsiteX88" fmla="*/ 3885362 w 5143789"/>
              <a:gd name="connsiteY88" fmla="*/ 2143072 h 5142778"/>
              <a:gd name="connsiteX89" fmla="*/ 3887294 w 5143789"/>
              <a:gd name="connsiteY89" fmla="*/ 2164130 h 5142778"/>
              <a:gd name="connsiteX90" fmla="*/ 3889336 w 5143789"/>
              <a:gd name="connsiteY90" fmla="*/ 2185121 h 5142778"/>
              <a:gd name="connsiteX91" fmla="*/ 3891486 w 5143789"/>
              <a:gd name="connsiteY91" fmla="*/ 2206047 h 5142778"/>
              <a:gd name="connsiteX92" fmla="*/ 3893744 w 5143789"/>
              <a:gd name="connsiteY92" fmla="*/ 2226907 h 5142778"/>
              <a:gd name="connsiteX93" fmla="*/ 3896109 w 5143789"/>
              <a:gd name="connsiteY93" fmla="*/ 2247702 h 5142778"/>
              <a:gd name="connsiteX94" fmla="*/ 3898580 w 5143789"/>
              <a:gd name="connsiteY94" fmla="*/ 2268433 h 5142778"/>
              <a:gd name="connsiteX95" fmla="*/ 3901156 w 5143789"/>
              <a:gd name="connsiteY95" fmla="*/ 2289100 h 5142778"/>
              <a:gd name="connsiteX96" fmla="*/ 3903837 w 5143789"/>
              <a:gd name="connsiteY96" fmla="*/ 2309704 h 5142778"/>
              <a:gd name="connsiteX97" fmla="*/ 3906622 w 5143789"/>
              <a:gd name="connsiteY97" fmla="*/ 2330244 h 5142778"/>
              <a:gd name="connsiteX98" fmla="*/ 3909510 w 5143789"/>
              <a:gd name="connsiteY98" fmla="*/ 2350723 h 5142778"/>
              <a:gd name="connsiteX99" fmla="*/ 3912500 w 5143789"/>
              <a:gd name="connsiteY99" fmla="*/ 2371141 h 5142778"/>
              <a:gd name="connsiteX100" fmla="*/ 3915592 w 5143789"/>
              <a:gd name="connsiteY100" fmla="*/ 2391496 h 5142778"/>
              <a:gd name="connsiteX101" fmla="*/ 3918785 w 5143789"/>
              <a:gd name="connsiteY101" fmla="*/ 2411792 h 5142778"/>
              <a:gd name="connsiteX102" fmla="*/ 3922078 w 5143789"/>
              <a:gd name="connsiteY102" fmla="*/ 2432027 h 5142778"/>
              <a:gd name="connsiteX103" fmla="*/ 3925471 w 5143789"/>
              <a:gd name="connsiteY103" fmla="*/ 2452203 h 5142778"/>
              <a:gd name="connsiteX104" fmla="*/ 3928961 w 5143789"/>
              <a:gd name="connsiteY104" fmla="*/ 2472320 h 5142778"/>
              <a:gd name="connsiteX105" fmla="*/ 3932550 w 5143789"/>
              <a:gd name="connsiteY105" fmla="*/ 2492378 h 5142778"/>
              <a:gd name="connsiteX106" fmla="*/ 3936236 w 5143789"/>
              <a:gd name="connsiteY106" fmla="*/ 2512378 h 5142778"/>
              <a:gd name="connsiteX107" fmla="*/ 3940018 w 5143789"/>
              <a:gd name="connsiteY107" fmla="*/ 2532321 h 5142778"/>
              <a:gd name="connsiteX108" fmla="*/ 3943896 w 5143789"/>
              <a:gd name="connsiteY108" fmla="*/ 2552207 h 5142778"/>
              <a:gd name="connsiteX109" fmla="*/ 3947869 w 5143789"/>
              <a:gd name="connsiteY109" fmla="*/ 2572037 h 5142778"/>
              <a:gd name="connsiteX110" fmla="*/ 3951936 w 5143789"/>
              <a:gd name="connsiteY110" fmla="*/ 2591811 h 5142778"/>
              <a:gd name="connsiteX111" fmla="*/ 3956096 w 5143789"/>
              <a:gd name="connsiteY111" fmla="*/ 2611531 h 5142778"/>
              <a:gd name="connsiteX112" fmla="*/ 3960349 w 5143789"/>
              <a:gd name="connsiteY112" fmla="*/ 2631195 h 5142778"/>
              <a:gd name="connsiteX113" fmla="*/ 3964694 w 5143789"/>
              <a:gd name="connsiteY113" fmla="*/ 2650805 h 5142778"/>
              <a:gd name="connsiteX114" fmla="*/ 3969129 w 5143789"/>
              <a:gd name="connsiteY114" fmla="*/ 2670361 h 5142778"/>
              <a:gd name="connsiteX115" fmla="*/ 3973655 w 5143789"/>
              <a:gd name="connsiteY115" fmla="*/ 2689864 h 5142778"/>
              <a:gd name="connsiteX116" fmla="*/ 3978271 w 5143789"/>
              <a:gd name="connsiteY116" fmla="*/ 2709315 h 5142778"/>
              <a:gd name="connsiteX117" fmla="*/ 3982975 w 5143789"/>
              <a:gd name="connsiteY117" fmla="*/ 2728714 h 5142778"/>
              <a:gd name="connsiteX118" fmla="*/ 3987768 w 5143789"/>
              <a:gd name="connsiteY118" fmla="*/ 2748062 h 5142778"/>
              <a:gd name="connsiteX119" fmla="*/ 3992647 w 5143789"/>
              <a:gd name="connsiteY119" fmla="*/ 2767358 h 5142778"/>
              <a:gd name="connsiteX120" fmla="*/ 3997613 w 5143789"/>
              <a:gd name="connsiteY120" fmla="*/ 2786605 h 5142778"/>
              <a:gd name="connsiteX121" fmla="*/ 4002666 w 5143789"/>
              <a:gd name="connsiteY121" fmla="*/ 2805801 h 5142778"/>
              <a:gd name="connsiteX122" fmla="*/ 4007803 w 5143789"/>
              <a:gd name="connsiteY122" fmla="*/ 2824948 h 5142778"/>
              <a:gd name="connsiteX123" fmla="*/ 4013024 w 5143789"/>
              <a:gd name="connsiteY123" fmla="*/ 2844046 h 5142778"/>
              <a:gd name="connsiteX124" fmla="*/ 4018329 w 5143789"/>
              <a:gd name="connsiteY124" fmla="*/ 2863096 h 5142778"/>
              <a:gd name="connsiteX125" fmla="*/ 4023717 w 5143789"/>
              <a:gd name="connsiteY125" fmla="*/ 2882098 h 5142778"/>
              <a:gd name="connsiteX126" fmla="*/ 4029186 w 5143789"/>
              <a:gd name="connsiteY126" fmla="*/ 2901053 h 5142778"/>
              <a:gd name="connsiteX127" fmla="*/ 4034738 w 5143789"/>
              <a:gd name="connsiteY127" fmla="*/ 2919962 h 5142778"/>
              <a:gd name="connsiteX128" fmla="*/ 4040369 w 5143789"/>
              <a:gd name="connsiteY128" fmla="*/ 2938825 h 5142778"/>
              <a:gd name="connsiteX129" fmla="*/ 4046081 w 5143789"/>
              <a:gd name="connsiteY129" fmla="*/ 2957642 h 5142778"/>
              <a:gd name="connsiteX130" fmla="*/ 4051871 w 5143789"/>
              <a:gd name="connsiteY130" fmla="*/ 2976413 h 5142778"/>
              <a:gd name="connsiteX131" fmla="*/ 4057740 w 5143789"/>
              <a:gd name="connsiteY131" fmla="*/ 2995141 h 5142778"/>
              <a:gd name="connsiteX132" fmla="*/ 4063686 w 5143789"/>
              <a:gd name="connsiteY132" fmla="*/ 3013824 h 5142778"/>
              <a:gd name="connsiteX133" fmla="*/ 4069708 w 5143789"/>
              <a:gd name="connsiteY133" fmla="*/ 3032464 h 5142778"/>
              <a:gd name="connsiteX134" fmla="*/ 4075808 w 5143789"/>
              <a:gd name="connsiteY134" fmla="*/ 3051062 h 5142778"/>
              <a:gd name="connsiteX135" fmla="*/ 4081982 w 5143789"/>
              <a:gd name="connsiteY135" fmla="*/ 3069617 h 5142778"/>
              <a:gd name="connsiteX136" fmla="*/ 4088230 w 5143789"/>
              <a:gd name="connsiteY136" fmla="*/ 3088130 h 5142778"/>
              <a:gd name="connsiteX137" fmla="*/ 4094553 w 5143789"/>
              <a:gd name="connsiteY137" fmla="*/ 3106602 h 5142778"/>
              <a:gd name="connsiteX138" fmla="*/ 4100948 w 5143789"/>
              <a:gd name="connsiteY138" fmla="*/ 3125033 h 5142778"/>
              <a:gd name="connsiteX139" fmla="*/ 4107415 w 5143789"/>
              <a:gd name="connsiteY139" fmla="*/ 3143424 h 5142778"/>
              <a:gd name="connsiteX140" fmla="*/ 4113955 w 5143789"/>
              <a:gd name="connsiteY140" fmla="*/ 3161776 h 5142778"/>
              <a:gd name="connsiteX141" fmla="*/ 4120564 w 5143789"/>
              <a:gd name="connsiteY141" fmla="*/ 3180088 h 5142778"/>
              <a:gd name="connsiteX142" fmla="*/ 4127244 w 5143789"/>
              <a:gd name="connsiteY142" fmla="*/ 3198362 h 5142778"/>
              <a:gd name="connsiteX143" fmla="*/ 4133993 w 5143789"/>
              <a:gd name="connsiteY143" fmla="*/ 3216598 h 5142778"/>
              <a:gd name="connsiteX144" fmla="*/ 4140811 w 5143789"/>
              <a:gd name="connsiteY144" fmla="*/ 3234796 h 5142778"/>
              <a:gd name="connsiteX145" fmla="*/ 4147696 w 5143789"/>
              <a:gd name="connsiteY145" fmla="*/ 3252958 h 5142778"/>
              <a:gd name="connsiteX146" fmla="*/ 4154648 w 5143789"/>
              <a:gd name="connsiteY146" fmla="*/ 3271082 h 5142778"/>
              <a:gd name="connsiteX147" fmla="*/ 4161666 w 5143789"/>
              <a:gd name="connsiteY147" fmla="*/ 3289172 h 5142778"/>
              <a:gd name="connsiteX148" fmla="*/ 4168750 w 5143789"/>
              <a:gd name="connsiteY148" fmla="*/ 3307225 h 5142778"/>
              <a:gd name="connsiteX149" fmla="*/ 4175898 w 5143789"/>
              <a:gd name="connsiteY149" fmla="*/ 3325245 h 5142778"/>
              <a:gd name="connsiteX150" fmla="*/ 4183110 w 5143789"/>
              <a:gd name="connsiteY150" fmla="*/ 3343229 h 5142778"/>
              <a:gd name="connsiteX151" fmla="*/ 4190386 w 5143789"/>
              <a:gd name="connsiteY151" fmla="*/ 3361181 h 5142778"/>
              <a:gd name="connsiteX152" fmla="*/ 4197724 w 5143789"/>
              <a:gd name="connsiteY152" fmla="*/ 3379098 h 5142778"/>
              <a:gd name="connsiteX153" fmla="*/ 4205124 w 5143789"/>
              <a:gd name="connsiteY153" fmla="*/ 3396984 h 5142778"/>
              <a:gd name="connsiteX154" fmla="*/ 4212584 w 5143789"/>
              <a:gd name="connsiteY154" fmla="*/ 3414837 h 5142778"/>
              <a:gd name="connsiteX155" fmla="*/ 4220105 w 5143789"/>
              <a:gd name="connsiteY155" fmla="*/ 3432659 h 5142778"/>
              <a:gd name="connsiteX156" fmla="*/ 4227685 w 5143789"/>
              <a:gd name="connsiteY156" fmla="*/ 3450449 h 5142778"/>
              <a:gd name="connsiteX157" fmla="*/ 4235324 w 5143789"/>
              <a:gd name="connsiteY157" fmla="*/ 3468209 h 5142778"/>
              <a:gd name="connsiteX158" fmla="*/ 4243021 w 5143789"/>
              <a:gd name="connsiteY158" fmla="*/ 3485940 h 5142778"/>
              <a:gd name="connsiteX159" fmla="*/ 4250775 w 5143789"/>
              <a:gd name="connsiteY159" fmla="*/ 3503640 h 5142778"/>
              <a:gd name="connsiteX160" fmla="*/ 4258585 w 5143789"/>
              <a:gd name="connsiteY160" fmla="*/ 3521312 h 5142778"/>
              <a:gd name="connsiteX161" fmla="*/ 4266451 w 5143789"/>
              <a:gd name="connsiteY161" fmla="*/ 3538956 h 5142778"/>
              <a:gd name="connsiteX162" fmla="*/ 4274372 w 5143789"/>
              <a:gd name="connsiteY162" fmla="*/ 3556572 h 5142778"/>
              <a:gd name="connsiteX163" fmla="*/ 4282347 w 5143789"/>
              <a:gd name="connsiteY163" fmla="*/ 3574160 h 5142778"/>
              <a:gd name="connsiteX164" fmla="*/ 4290375 w 5143789"/>
              <a:gd name="connsiteY164" fmla="*/ 3591722 h 5142778"/>
              <a:gd name="connsiteX165" fmla="*/ 4298456 w 5143789"/>
              <a:gd name="connsiteY165" fmla="*/ 3609258 h 5142778"/>
              <a:gd name="connsiteX166" fmla="*/ 4306589 w 5143789"/>
              <a:gd name="connsiteY166" fmla="*/ 3626768 h 5142778"/>
              <a:gd name="connsiteX167" fmla="*/ 4314773 w 5143789"/>
              <a:gd name="connsiteY167" fmla="*/ 3644253 h 5142778"/>
              <a:gd name="connsiteX168" fmla="*/ 4323007 w 5143789"/>
              <a:gd name="connsiteY168" fmla="*/ 3661713 h 5142778"/>
              <a:gd name="connsiteX169" fmla="*/ 4331291 w 5143789"/>
              <a:gd name="connsiteY169" fmla="*/ 3679150 h 5142778"/>
              <a:gd name="connsiteX170" fmla="*/ 4339624 w 5143789"/>
              <a:gd name="connsiteY170" fmla="*/ 3696562 h 5142778"/>
              <a:gd name="connsiteX171" fmla="*/ 4348005 w 5143789"/>
              <a:gd name="connsiteY171" fmla="*/ 3713952 h 5142778"/>
              <a:gd name="connsiteX172" fmla="*/ 4356433 w 5143789"/>
              <a:gd name="connsiteY172" fmla="*/ 3731319 h 5142778"/>
              <a:gd name="connsiteX173" fmla="*/ 4364908 w 5143789"/>
              <a:gd name="connsiteY173" fmla="*/ 3748665 h 5142778"/>
              <a:gd name="connsiteX174" fmla="*/ 4373429 w 5143789"/>
              <a:gd name="connsiteY174" fmla="*/ 3765989 h 5142778"/>
              <a:gd name="connsiteX175" fmla="*/ 4381995 w 5143789"/>
              <a:gd name="connsiteY175" fmla="*/ 3783293 h 5142778"/>
              <a:gd name="connsiteX176" fmla="*/ 4390605 w 5143789"/>
              <a:gd name="connsiteY176" fmla="*/ 3800576 h 5142778"/>
              <a:gd name="connsiteX177" fmla="*/ 4399258 w 5143789"/>
              <a:gd name="connsiteY177" fmla="*/ 3817839 h 5142778"/>
              <a:gd name="connsiteX178" fmla="*/ 4407955 w 5143789"/>
              <a:gd name="connsiteY178" fmla="*/ 3835084 h 5142778"/>
              <a:gd name="connsiteX179" fmla="*/ 4416694 w 5143789"/>
              <a:gd name="connsiteY179" fmla="*/ 3852309 h 5142778"/>
              <a:gd name="connsiteX180" fmla="*/ 4425474 w 5143789"/>
              <a:gd name="connsiteY180" fmla="*/ 3869517 h 5142778"/>
              <a:gd name="connsiteX181" fmla="*/ 4434295 w 5143789"/>
              <a:gd name="connsiteY181" fmla="*/ 3886707 h 5142778"/>
              <a:gd name="connsiteX182" fmla="*/ 4443155 w 5143789"/>
              <a:gd name="connsiteY182" fmla="*/ 3903880 h 5142778"/>
              <a:gd name="connsiteX183" fmla="*/ 4452054 w 5143789"/>
              <a:gd name="connsiteY183" fmla="*/ 3921036 h 5142778"/>
              <a:gd name="connsiteX184" fmla="*/ 4460992 w 5143789"/>
              <a:gd name="connsiteY184" fmla="*/ 3938176 h 5142778"/>
              <a:gd name="connsiteX185" fmla="*/ 4478979 w 5143789"/>
              <a:gd name="connsiteY185" fmla="*/ 3972411 h 5142778"/>
              <a:gd name="connsiteX186" fmla="*/ 4497111 w 5143789"/>
              <a:gd name="connsiteY186" fmla="*/ 4006589 h 5142778"/>
              <a:gd name="connsiteX187" fmla="*/ 4515381 w 5143789"/>
              <a:gd name="connsiteY187" fmla="*/ 4040714 h 5142778"/>
              <a:gd name="connsiteX188" fmla="*/ 4533782 w 5143789"/>
              <a:gd name="connsiteY188" fmla="*/ 4074790 h 5142778"/>
              <a:gd name="connsiteX189" fmla="*/ 4552310 w 5143789"/>
              <a:gd name="connsiteY189" fmla="*/ 4108821 h 5142778"/>
              <a:gd name="connsiteX190" fmla="*/ 4570959 w 5143789"/>
              <a:gd name="connsiteY190" fmla="*/ 4142812 h 5142778"/>
              <a:gd name="connsiteX191" fmla="*/ 4599142 w 5143789"/>
              <a:gd name="connsiteY191" fmla="*/ 4193733 h 5142778"/>
              <a:gd name="connsiteX192" fmla="*/ 4627562 w 5143789"/>
              <a:gd name="connsiteY192" fmla="*/ 4244588 h 5142778"/>
              <a:gd name="connsiteX193" fmla="*/ 4665788 w 5143789"/>
              <a:gd name="connsiteY193" fmla="*/ 4312317 h 5142778"/>
              <a:gd name="connsiteX194" fmla="*/ 4704350 w 5143789"/>
              <a:gd name="connsiteY194" fmla="*/ 4379988 h 5142778"/>
              <a:gd name="connsiteX195" fmla="*/ 4762715 w 5143789"/>
              <a:gd name="connsiteY195" fmla="*/ 4481461 h 5142778"/>
              <a:gd name="connsiteX196" fmla="*/ 4979622 w 5143789"/>
              <a:gd name="connsiteY196" fmla="*/ 4854966 h 5142778"/>
              <a:gd name="connsiteX197" fmla="*/ 5058540 w 5143789"/>
              <a:gd name="connsiteY197" fmla="*/ 4992119 h 5142778"/>
              <a:gd name="connsiteX198" fmla="*/ 5107590 w 5143789"/>
              <a:gd name="connsiteY198" fmla="*/ 5078405 h 5142778"/>
              <a:gd name="connsiteX199" fmla="*/ 5143789 w 5143789"/>
              <a:gd name="connsiteY199" fmla="*/ 5142778 h 5142778"/>
              <a:gd name="connsiteX200" fmla="*/ 0 w 5143789"/>
              <a:gd name="connsiteY200" fmla="*/ 5142778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5143789" h="5142778">
                <a:moveTo>
                  <a:pt x="0" y="0"/>
                </a:moveTo>
                <a:lnTo>
                  <a:pt x="4219042" y="0"/>
                </a:lnTo>
                <a:lnTo>
                  <a:pt x="4210279" y="24236"/>
                </a:lnTo>
                <a:lnTo>
                  <a:pt x="4200003" y="53027"/>
                </a:lnTo>
                <a:lnTo>
                  <a:pt x="4189901" y="81704"/>
                </a:lnTo>
                <a:lnTo>
                  <a:pt x="4179972" y="110269"/>
                </a:lnTo>
                <a:lnTo>
                  <a:pt x="4170216" y="138723"/>
                </a:lnTo>
                <a:lnTo>
                  <a:pt x="4160631" y="167065"/>
                </a:lnTo>
                <a:lnTo>
                  <a:pt x="4151218" y="195297"/>
                </a:lnTo>
                <a:lnTo>
                  <a:pt x="4141975" y="223418"/>
                </a:lnTo>
                <a:lnTo>
                  <a:pt x="4132901" y="251430"/>
                </a:lnTo>
                <a:lnTo>
                  <a:pt x="4123996" y="279334"/>
                </a:lnTo>
                <a:lnTo>
                  <a:pt x="4115259" y="307128"/>
                </a:lnTo>
                <a:lnTo>
                  <a:pt x="4106689" y="334815"/>
                </a:lnTo>
                <a:lnTo>
                  <a:pt x="4098285" y="362394"/>
                </a:lnTo>
                <a:lnTo>
                  <a:pt x="4090048" y="389867"/>
                </a:lnTo>
                <a:lnTo>
                  <a:pt x="4081975" y="417233"/>
                </a:lnTo>
                <a:lnTo>
                  <a:pt x="4074066" y="444493"/>
                </a:lnTo>
                <a:lnTo>
                  <a:pt x="4066321" y="471648"/>
                </a:lnTo>
                <a:lnTo>
                  <a:pt x="4058739" y="498699"/>
                </a:lnTo>
                <a:lnTo>
                  <a:pt x="4051318" y="525645"/>
                </a:lnTo>
                <a:lnTo>
                  <a:pt x="4044059" y="552488"/>
                </a:lnTo>
                <a:lnTo>
                  <a:pt x="4036960" y="579227"/>
                </a:lnTo>
                <a:lnTo>
                  <a:pt x="4030021" y="605865"/>
                </a:lnTo>
                <a:lnTo>
                  <a:pt x="4023240" y="632400"/>
                </a:lnTo>
                <a:lnTo>
                  <a:pt x="4016618" y="658833"/>
                </a:lnTo>
                <a:lnTo>
                  <a:pt x="4010154" y="685166"/>
                </a:lnTo>
                <a:lnTo>
                  <a:pt x="4003845" y="711398"/>
                </a:lnTo>
                <a:lnTo>
                  <a:pt x="3997693" y="737530"/>
                </a:lnTo>
                <a:lnTo>
                  <a:pt x="3991696" y="763564"/>
                </a:lnTo>
                <a:lnTo>
                  <a:pt x="3985854" y="789498"/>
                </a:lnTo>
                <a:lnTo>
                  <a:pt x="3980165" y="815334"/>
                </a:lnTo>
                <a:lnTo>
                  <a:pt x="3974629" y="841072"/>
                </a:lnTo>
                <a:lnTo>
                  <a:pt x="3969245" y="866713"/>
                </a:lnTo>
                <a:lnTo>
                  <a:pt x="3964012" y="892258"/>
                </a:lnTo>
                <a:lnTo>
                  <a:pt x="3958930" y="917706"/>
                </a:lnTo>
                <a:lnTo>
                  <a:pt x="3953998" y="943059"/>
                </a:lnTo>
                <a:lnTo>
                  <a:pt x="3949215" y="968317"/>
                </a:lnTo>
                <a:lnTo>
                  <a:pt x="3944581" y="993480"/>
                </a:lnTo>
                <a:lnTo>
                  <a:pt x="3940094" y="1018549"/>
                </a:lnTo>
                <a:lnTo>
                  <a:pt x="3935754" y="1043526"/>
                </a:lnTo>
                <a:lnTo>
                  <a:pt x="3931560" y="1068409"/>
                </a:lnTo>
                <a:lnTo>
                  <a:pt x="3927511" y="1093200"/>
                </a:lnTo>
                <a:lnTo>
                  <a:pt x="3923607" y="1117899"/>
                </a:lnTo>
                <a:lnTo>
                  <a:pt x="3919847" y="1142506"/>
                </a:lnTo>
                <a:lnTo>
                  <a:pt x="3916230" y="1167024"/>
                </a:lnTo>
                <a:lnTo>
                  <a:pt x="3912755" y="1191451"/>
                </a:lnTo>
                <a:lnTo>
                  <a:pt x="3909422" y="1215788"/>
                </a:lnTo>
                <a:lnTo>
                  <a:pt x="3906229" y="1240036"/>
                </a:lnTo>
                <a:lnTo>
                  <a:pt x="3903177" y="1264195"/>
                </a:lnTo>
                <a:lnTo>
                  <a:pt x="3900264" y="1288267"/>
                </a:lnTo>
                <a:lnTo>
                  <a:pt x="3897490" y="1312251"/>
                </a:lnTo>
                <a:lnTo>
                  <a:pt x="3894854" y="1336148"/>
                </a:lnTo>
                <a:lnTo>
                  <a:pt x="3892354" y="1359959"/>
                </a:lnTo>
                <a:lnTo>
                  <a:pt x="3889991" y="1383684"/>
                </a:lnTo>
                <a:lnTo>
                  <a:pt x="3887763" y="1407323"/>
                </a:lnTo>
                <a:lnTo>
                  <a:pt x="3885670" y="1430878"/>
                </a:lnTo>
                <a:lnTo>
                  <a:pt x="3883711" y="1454348"/>
                </a:lnTo>
                <a:lnTo>
                  <a:pt x="3881886" y="1477735"/>
                </a:lnTo>
                <a:lnTo>
                  <a:pt x="3880193" y="1501038"/>
                </a:lnTo>
                <a:lnTo>
                  <a:pt x="3878632" y="1524260"/>
                </a:lnTo>
                <a:lnTo>
                  <a:pt x="3877201" y="1547398"/>
                </a:lnTo>
                <a:lnTo>
                  <a:pt x="3875902" y="1570455"/>
                </a:lnTo>
                <a:lnTo>
                  <a:pt x="3874731" y="1593432"/>
                </a:lnTo>
                <a:lnTo>
                  <a:pt x="3873690" y="1616327"/>
                </a:lnTo>
                <a:lnTo>
                  <a:pt x="3872776" y="1639143"/>
                </a:lnTo>
                <a:lnTo>
                  <a:pt x="3871990" y="1661879"/>
                </a:lnTo>
                <a:lnTo>
                  <a:pt x="3871330" y="1684536"/>
                </a:lnTo>
                <a:lnTo>
                  <a:pt x="3870796" y="1707115"/>
                </a:lnTo>
                <a:lnTo>
                  <a:pt x="3870387" y="1729617"/>
                </a:lnTo>
                <a:lnTo>
                  <a:pt x="3870102" y="1752041"/>
                </a:lnTo>
                <a:lnTo>
                  <a:pt x="3869941" y="1774388"/>
                </a:lnTo>
                <a:lnTo>
                  <a:pt x="3869902" y="1796659"/>
                </a:lnTo>
                <a:lnTo>
                  <a:pt x="3869986" y="1818854"/>
                </a:lnTo>
                <a:lnTo>
                  <a:pt x="3870190" y="1840975"/>
                </a:lnTo>
                <a:lnTo>
                  <a:pt x="3870515" y="1863020"/>
                </a:lnTo>
                <a:lnTo>
                  <a:pt x="3870960" y="1884992"/>
                </a:lnTo>
                <a:lnTo>
                  <a:pt x="3871524" y="1906890"/>
                </a:lnTo>
                <a:lnTo>
                  <a:pt x="3872206" y="1928715"/>
                </a:lnTo>
                <a:lnTo>
                  <a:pt x="3873005" y="1950468"/>
                </a:lnTo>
                <a:lnTo>
                  <a:pt x="3873921" y="1972149"/>
                </a:lnTo>
                <a:lnTo>
                  <a:pt x="3874954" y="1993758"/>
                </a:lnTo>
                <a:lnTo>
                  <a:pt x="3876101" y="2015297"/>
                </a:lnTo>
                <a:lnTo>
                  <a:pt x="3877362" y="2036765"/>
                </a:lnTo>
                <a:lnTo>
                  <a:pt x="3878738" y="2058164"/>
                </a:lnTo>
                <a:lnTo>
                  <a:pt x="3880227" y="2079493"/>
                </a:lnTo>
                <a:lnTo>
                  <a:pt x="3881827" y="2100754"/>
                </a:lnTo>
                <a:lnTo>
                  <a:pt x="3883539" y="2121947"/>
                </a:lnTo>
                <a:lnTo>
                  <a:pt x="3885362" y="2143072"/>
                </a:lnTo>
                <a:lnTo>
                  <a:pt x="3887294" y="2164130"/>
                </a:lnTo>
                <a:lnTo>
                  <a:pt x="3889336" y="2185121"/>
                </a:lnTo>
                <a:lnTo>
                  <a:pt x="3891486" y="2206047"/>
                </a:lnTo>
                <a:lnTo>
                  <a:pt x="3893744" y="2226907"/>
                </a:lnTo>
                <a:lnTo>
                  <a:pt x="3896109" y="2247702"/>
                </a:lnTo>
                <a:lnTo>
                  <a:pt x="3898580" y="2268433"/>
                </a:lnTo>
                <a:lnTo>
                  <a:pt x="3901156" y="2289100"/>
                </a:lnTo>
                <a:lnTo>
                  <a:pt x="3903837" y="2309704"/>
                </a:lnTo>
                <a:lnTo>
                  <a:pt x="3906622" y="2330244"/>
                </a:lnTo>
                <a:lnTo>
                  <a:pt x="3909510" y="2350723"/>
                </a:lnTo>
                <a:lnTo>
                  <a:pt x="3912500" y="2371141"/>
                </a:lnTo>
                <a:lnTo>
                  <a:pt x="3915592" y="2391496"/>
                </a:lnTo>
                <a:lnTo>
                  <a:pt x="3918785" y="2411792"/>
                </a:lnTo>
                <a:lnTo>
                  <a:pt x="3922078" y="2432027"/>
                </a:lnTo>
                <a:lnTo>
                  <a:pt x="3925471" y="2452203"/>
                </a:lnTo>
                <a:lnTo>
                  <a:pt x="3928961" y="2472320"/>
                </a:lnTo>
                <a:lnTo>
                  <a:pt x="3932550" y="2492378"/>
                </a:lnTo>
                <a:lnTo>
                  <a:pt x="3936236" y="2512378"/>
                </a:lnTo>
                <a:lnTo>
                  <a:pt x="3940018" y="2532321"/>
                </a:lnTo>
                <a:lnTo>
                  <a:pt x="3943896" y="2552207"/>
                </a:lnTo>
                <a:lnTo>
                  <a:pt x="3947869" y="2572037"/>
                </a:lnTo>
                <a:lnTo>
                  <a:pt x="3951936" y="2591811"/>
                </a:lnTo>
                <a:lnTo>
                  <a:pt x="3956096" y="2611531"/>
                </a:lnTo>
                <a:lnTo>
                  <a:pt x="3960349" y="2631195"/>
                </a:lnTo>
                <a:lnTo>
                  <a:pt x="3964694" y="2650805"/>
                </a:lnTo>
                <a:lnTo>
                  <a:pt x="3969129" y="2670361"/>
                </a:lnTo>
                <a:lnTo>
                  <a:pt x="3973655" y="2689864"/>
                </a:lnTo>
                <a:lnTo>
                  <a:pt x="3978271" y="2709315"/>
                </a:lnTo>
                <a:lnTo>
                  <a:pt x="3982975" y="2728714"/>
                </a:lnTo>
                <a:lnTo>
                  <a:pt x="3987768" y="2748062"/>
                </a:lnTo>
                <a:lnTo>
                  <a:pt x="3992647" y="2767358"/>
                </a:lnTo>
                <a:lnTo>
                  <a:pt x="3997613" y="2786605"/>
                </a:lnTo>
                <a:lnTo>
                  <a:pt x="4002666" y="2805801"/>
                </a:lnTo>
                <a:lnTo>
                  <a:pt x="4007803" y="2824948"/>
                </a:lnTo>
                <a:lnTo>
                  <a:pt x="4013024" y="2844046"/>
                </a:lnTo>
                <a:lnTo>
                  <a:pt x="4018329" y="2863096"/>
                </a:lnTo>
                <a:lnTo>
                  <a:pt x="4023717" y="2882098"/>
                </a:lnTo>
                <a:lnTo>
                  <a:pt x="4029186" y="2901053"/>
                </a:lnTo>
                <a:lnTo>
                  <a:pt x="4034738" y="2919962"/>
                </a:lnTo>
                <a:lnTo>
                  <a:pt x="4040369" y="2938825"/>
                </a:lnTo>
                <a:lnTo>
                  <a:pt x="4046081" y="2957642"/>
                </a:lnTo>
                <a:lnTo>
                  <a:pt x="4051871" y="2976413"/>
                </a:lnTo>
                <a:lnTo>
                  <a:pt x="4057740" y="2995141"/>
                </a:lnTo>
                <a:lnTo>
                  <a:pt x="4063686" y="3013824"/>
                </a:lnTo>
                <a:lnTo>
                  <a:pt x="4069708" y="3032464"/>
                </a:lnTo>
                <a:lnTo>
                  <a:pt x="4075808" y="3051062"/>
                </a:lnTo>
                <a:lnTo>
                  <a:pt x="4081982" y="3069617"/>
                </a:lnTo>
                <a:lnTo>
                  <a:pt x="4088230" y="3088130"/>
                </a:lnTo>
                <a:lnTo>
                  <a:pt x="4094553" y="3106602"/>
                </a:lnTo>
                <a:lnTo>
                  <a:pt x="4100948" y="3125033"/>
                </a:lnTo>
                <a:lnTo>
                  <a:pt x="4107415" y="3143424"/>
                </a:lnTo>
                <a:lnTo>
                  <a:pt x="4113955" y="3161776"/>
                </a:lnTo>
                <a:lnTo>
                  <a:pt x="4120564" y="3180088"/>
                </a:lnTo>
                <a:lnTo>
                  <a:pt x="4127244" y="3198362"/>
                </a:lnTo>
                <a:lnTo>
                  <a:pt x="4133993" y="3216598"/>
                </a:lnTo>
                <a:lnTo>
                  <a:pt x="4140811" y="3234796"/>
                </a:lnTo>
                <a:lnTo>
                  <a:pt x="4147696" y="3252958"/>
                </a:lnTo>
                <a:lnTo>
                  <a:pt x="4154648" y="3271082"/>
                </a:lnTo>
                <a:lnTo>
                  <a:pt x="4161666" y="3289172"/>
                </a:lnTo>
                <a:lnTo>
                  <a:pt x="4168750" y="3307225"/>
                </a:lnTo>
                <a:lnTo>
                  <a:pt x="4175898" y="3325245"/>
                </a:lnTo>
                <a:lnTo>
                  <a:pt x="4183110" y="3343229"/>
                </a:lnTo>
                <a:lnTo>
                  <a:pt x="4190386" y="3361181"/>
                </a:lnTo>
                <a:lnTo>
                  <a:pt x="4197724" y="3379098"/>
                </a:lnTo>
                <a:lnTo>
                  <a:pt x="4205124" y="3396984"/>
                </a:lnTo>
                <a:lnTo>
                  <a:pt x="4212584" y="3414837"/>
                </a:lnTo>
                <a:lnTo>
                  <a:pt x="4220105" y="3432659"/>
                </a:lnTo>
                <a:lnTo>
                  <a:pt x="4227685" y="3450449"/>
                </a:lnTo>
                <a:lnTo>
                  <a:pt x="4235324" y="3468209"/>
                </a:lnTo>
                <a:lnTo>
                  <a:pt x="4243021" y="3485940"/>
                </a:lnTo>
                <a:lnTo>
                  <a:pt x="4250775" y="3503640"/>
                </a:lnTo>
                <a:lnTo>
                  <a:pt x="4258585" y="3521312"/>
                </a:lnTo>
                <a:lnTo>
                  <a:pt x="4266451" y="3538956"/>
                </a:lnTo>
                <a:lnTo>
                  <a:pt x="4274372" y="3556572"/>
                </a:lnTo>
                <a:lnTo>
                  <a:pt x="4282347" y="3574160"/>
                </a:lnTo>
                <a:lnTo>
                  <a:pt x="4290375" y="3591722"/>
                </a:lnTo>
                <a:lnTo>
                  <a:pt x="4298456" y="3609258"/>
                </a:lnTo>
                <a:lnTo>
                  <a:pt x="4306589" y="3626768"/>
                </a:lnTo>
                <a:lnTo>
                  <a:pt x="4314773" y="3644253"/>
                </a:lnTo>
                <a:lnTo>
                  <a:pt x="4323007" y="3661713"/>
                </a:lnTo>
                <a:lnTo>
                  <a:pt x="4331291" y="3679150"/>
                </a:lnTo>
                <a:lnTo>
                  <a:pt x="4339624" y="3696562"/>
                </a:lnTo>
                <a:lnTo>
                  <a:pt x="4348005" y="3713952"/>
                </a:lnTo>
                <a:lnTo>
                  <a:pt x="4356433" y="3731319"/>
                </a:lnTo>
                <a:lnTo>
                  <a:pt x="4364908" y="3748665"/>
                </a:lnTo>
                <a:lnTo>
                  <a:pt x="4373429" y="3765989"/>
                </a:lnTo>
                <a:lnTo>
                  <a:pt x="4381995" y="3783293"/>
                </a:lnTo>
                <a:lnTo>
                  <a:pt x="4390605" y="3800576"/>
                </a:lnTo>
                <a:lnTo>
                  <a:pt x="4399258" y="3817839"/>
                </a:lnTo>
                <a:lnTo>
                  <a:pt x="4407955" y="3835084"/>
                </a:lnTo>
                <a:lnTo>
                  <a:pt x="4416694" y="3852309"/>
                </a:lnTo>
                <a:lnTo>
                  <a:pt x="4425474" y="3869517"/>
                </a:lnTo>
                <a:lnTo>
                  <a:pt x="4434295" y="3886707"/>
                </a:lnTo>
                <a:lnTo>
                  <a:pt x="4443155" y="3903880"/>
                </a:lnTo>
                <a:lnTo>
                  <a:pt x="4452054" y="3921036"/>
                </a:lnTo>
                <a:lnTo>
                  <a:pt x="4460992" y="3938176"/>
                </a:lnTo>
                <a:lnTo>
                  <a:pt x="4478979" y="3972411"/>
                </a:lnTo>
                <a:lnTo>
                  <a:pt x="4497111" y="4006589"/>
                </a:lnTo>
                <a:lnTo>
                  <a:pt x="4515381" y="4040714"/>
                </a:lnTo>
                <a:lnTo>
                  <a:pt x="4533782" y="4074790"/>
                </a:lnTo>
                <a:lnTo>
                  <a:pt x="4552310" y="4108821"/>
                </a:lnTo>
                <a:lnTo>
                  <a:pt x="4570959" y="4142812"/>
                </a:lnTo>
                <a:lnTo>
                  <a:pt x="4599142" y="4193733"/>
                </a:lnTo>
                <a:lnTo>
                  <a:pt x="4627562" y="4244588"/>
                </a:lnTo>
                <a:lnTo>
                  <a:pt x="4665788" y="4312317"/>
                </a:lnTo>
                <a:lnTo>
                  <a:pt x="4704350" y="4379988"/>
                </a:lnTo>
                <a:lnTo>
                  <a:pt x="4762715" y="4481461"/>
                </a:lnTo>
                <a:lnTo>
                  <a:pt x="4979622" y="4854966"/>
                </a:lnTo>
                <a:lnTo>
                  <a:pt x="5058540" y="4992119"/>
                </a:lnTo>
                <a:lnTo>
                  <a:pt x="5107590" y="5078405"/>
                </a:lnTo>
                <a:lnTo>
                  <a:pt x="5143789" y="5142778"/>
                </a:lnTo>
                <a:lnTo>
                  <a:pt x="0" y="5142778"/>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31" name="Round Diagonal Corner Rectangle 4">
            <a:extLst>
              <a:ext uri="{FF2B5EF4-FFF2-40B4-BE49-F238E27FC236}">
                <a16:creationId xmlns:a16="http://schemas.microsoft.com/office/drawing/2014/main" id="{9EEF47C2-A253-4BCD-BFE8-63464105FC35}"/>
              </a:ext>
            </a:extLst>
          </p:cNvPr>
          <p:cNvSpPr/>
          <p:nvPr userDrawn="1"/>
        </p:nvSpPr>
        <p:spPr>
          <a:xfrm>
            <a:off x="9385693" y="-2228"/>
            <a:ext cx="2435112" cy="233486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00" b="1" noProof="0" dirty="0">
                <a:solidFill>
                  <a:schemeClr val="bg1">
                    <a:lumMod val="50000"/>
                  </a:schemeClr>
                </a:solidFill>
              </a:rPr>
              <a:t>Image placeholders</a:t>
            </a:r>
          </a:p>
          <a:p>
            <a:pPr marL="0" lvl="1" indent="0">
              <a:spcAft>
                <a:spcPts val="99"/>
              </a:spcAft>
            </a:pPr>
            <a:r>
              <a:rPr lang="en-GB" sz="600"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00"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image and ‘insert’</a:t>
            </a:r>
          </a:p>
          <a:p>
            <a:pPr marL="0" lvl="2" indent="0">
              <a:spcAft>
                <a:spcPts val="99"/>
              </a:spcAft>
              <a:buFontTx/>
              <a:buNone/>
            </a:pPr>
            <a:r>
              <a:rPr lang="en-GB" sz="600" noProof="0" dirty="0">
                <a:solidFill>
                  <a:schemeClr val="bg1">
                    <a:lumMod val="50000"/>
                  </a:schemeClr>
                </a:solidFill>
              </a:rPr>
              <a:t>When you have reset the slide the image may need readjusting</a:t>
            </a:r>
          </a:p>
          <a:p>
            <a:pPr marL="0" lvl="1" indent="0">
              <a:spcAft>
                <a:spcPts val="99"/>
              </a:spcAft>
            </a:pPr>
            <a:r>
              <a:rPr lang="en-GB" sz="600" b="1" noProof="0" dirty="0">
                <a:solidFill>
                  <a:schemeClr val="bg1">
                    <a:lumMod val="50000"/>
                  </a:schemeClr>
                </a:solidFill>
              </a:rPr>
              <a:t>Insert image</a:t>
            </a:r>
          </a:p>
          <a:p>
            <a:pPr marL="0" lvl="1" indent="0">
              <a:spcAft>
                <a:spcPts val="99"/>
              </a:spcAft>
            </a:pPr>
            <a:r>
              <a:rPr lang="en-GB" sz="600" noProof="0" dirty="0">
                <a:solidFill>
                  <a:schemeClr val="bg1">
                    <a:lumMod val="50000"/>
                  </a:schemeClr>
                </a:solidFill>
              </a:rPr>
              <a:t>To insert an image click on the ‘picture placeholder icon’, navigate to the file and insert.</a:t>
            </a:r>
          </a:p>
          <a:p>
            <a:pPr>
              <a:spcAft>
                <a:spcPts val="99"/>
              </a:spcAft>
            </a:pPr>
            <a:r>
              <a:rPr lang="en-GB" sz="600" b="1" noProof="0" dirty="0">
                <a:solidFill>
                  <a:schemeClr val="bg1">
                    <a:lumMod val="50000"/>
                  </a:schemeClr>
                </a:solidFill>
              </a:rPr>
              <a:t>Crop image</a:t>
            </a:r>
          </a:p>
          <a:p>
            <a:pPr marL="0" lvl="1" indent="0">
              <a:spcAft>
                <a:spcPts val="99"/>
              </a:spcAft>
            </a:pPr>
            <a:r>
              <a:rPr lang="en-GB" sz="600"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00"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00" noProof="0" dirty="0">
                <a:solidFill>
                  <a:schemeClr val="bg1">
                    <a:lumMod val="50000"/>
                  </a:schemeClr>
                </a:solidFill>
              </a:rPr>
              <a:t>Select ‘Crop’</a:t>
            </a:r>
          </a:p>
          <a:p>
            <a:pPr marL="0" indent="0">
              <a:spcAft>
                <a:spcPts val="102"/>
              </a:spcAft>
              <a:buFont typeface="Arial" pitchFamily="34" charset="0"/>
              <a:buNone/>
            </a:pPr>
            <a:r>
              <a:rPr lang="en-GB" sz="600"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00"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00" kern="1200" noProof="0" dirty="0">
              <a:solidFill>
                <a:schemeClr val="bg1">
                  <a:lumMod val="50000"/>
                </a:schemeClr>
              </a:solidFill>
              <a:latin typeface="+mn-lt"/>
              <a:ea typeface="+mn-ea"/>
              <a:cs typeface="+mn-cs"/>
            </a:endParaRPr>
          </a:p>
          <a:p>
            <a:pPr marL="0" indent="0" algn="l" defTabSz="237590" rtl="0" fontAlgn="base">
              <a:spcBef>
                <a:spcPct val="0"/>
              </a:spcBef>
              <a:spcAft>
                <a:spcPts val="102"/>
              </a:spcAft>
              <a:buFont typeface="Arial" pitchFamily="34" charset="0"/>
              <a:buNone/>
            </a:pPr>
            <a:endParaRPr lang="en-GB" sz="600" kern="1200" noProof="0" dirty="0">
              <a:solidFill>
                <a:schemeClr val="bg1">
                  <a:lumMod val="50000"/>
                </a:schemeClr>
              </a:solidFill>
              <a:latin typeface="+mn-lt"/>
              <a:ea typeface="+mn-ea"/>
              <a:cs typeface="+mn-cs"/>
            </a:endParaRPr>
          </a:p>
        </p:txBody>
      </p:sp>
      <p:sp>
        <p:nvSpPr>
          <p:cNvPr id="32" name="Rectangle 31">
            <a:extLst>
              <a:ext uri="{FF2B5EF4-FFF2-40B4-BE49-F238E27FC236}">
                <a16:creationId xmlns:a16="http://schemas.microsoft.com/office/drawing/2014/main" id="{66D5BBD6-A9E7-4F48-B95E-0363AE1CEEB1}"/>
              </a:ext>
            </a:extLst>
          </p:cNvPr>
          <p:cNvSpPr/>
          <p:nvPr userDrawn="1"/>
        </p:nvSpPr>
        <p:spPr>
          <a:xfrm>
            <a:off x="9419220" y="2365889"/>
            <a:ext cx="2257569" cy="92333"/>
          </a:xfrm>
          <a:prstGeom prst="rect">
            <a:avLst/>
          </a:prstGeom>
          <a:noFill/>
        </p:spPr>
        <p:txBody>
          <a:bodyPr wrap="square" lIns="0" tIns="0" rIns="0" bIns="0" rtlCol="0" anchor="ctr">
            <a:spAutoFit/>
          </a:bodyPr>
          <a:lstStyle/>
          <a:p>
            <a:r>
              <a:rPr lang="en-GB" sz="600"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BD7EF24D-88B2-4F53-A5F1-D895F406FA24}"/>
              </a:ext>
            </a:extLst>
          </p:cNvPr>
          <p:cNvPicPr>
            <a:picLocks noChangeAspect="1"/>
          </p:cNvPicPr>
          <p:nvPr userDrawn="1"/>
        </p:nvPicPr>
        <p:blipFill>
          <a:blip r:embed="rId2"/>
          <a:stretch>
            <a:fillRect/>
          </a:stretch>
        </p:blipFill>
        <p:spPr>
          <a:xfrm>
            <a:off x="7006453" y="4677058"/>
            <a:ext cx="1795407" cy="201156"/>
          </a:xfrm>
          <a:prstGeom prst="rect">
            <a:avLst/>
          </a:prstGeom>
        </p:spPr>
      </p:pic>
      <p:sp>
        <p:nvSpPr>
          <p:cNvPr id="2" name="Title 1">
            <a:extLst>
              <a:ext uri="{FF2B5EF4-FFF2-40B4-BE49-F238E27FC236}">
                <a16:creationId xmlns:a16="http://schemas.microsoft.com/office/drawing/2014/main" id="{4288D8CC-DFDF-4306-B7EF-67B18DFFADCB}"/>
              </a:ext>
            </a:extLst>
          </p:cNvPr>
          <p:cNvSpPr>
            <a:spLocks noGrp="1"/>
          </p:cNvSpPr>
          <p:nvPr>
            <p:ph type="title"/>
          </p:nvPr>
        </p:nvSpPr>
        <p:spPr>
          <a:xfrm>
            <a:off x="6227233" y="369792"/>
            <a:ext cx="2569335" cy="295466"/>
          </a:xfrm>
        </p:spPr>
        <p:txBody>
          <a:bodyPr/>
          <a:lstStyle/>
          <a:p>
            <a:r>
              <a:rPr lang="en-US"/>
              <a:t>Click to edit Master title style</a:t>
            </a:r>
            <a:endParaRPr lang="en-GB" dirty="0"/>
          </a:p>
        </p:txBody>
      </p:sp>
    </p:spTree>
    <p:extLst>
      <p:ext uri="{BB962C8B-B14F-4D97-AF65-F5344CB8AC3E}">
        <p14:creationId xmlns:p14="http://schemas.microsoft.com/office/powerpoint/2010/main" val="137461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4529B44-3004-4235-8FC9-4F6628244CEA}"/>
              </a:ext>
            </a:extLst>
          </p:cNvPr>
          <p:cNvSpPr>
            <a:spLocks noGrp="1"/>
          </p:cNvSpPr>
          <p:nvPr>
            <p:ph type="pic" sz="quarter" idx="17" hasCustomPrompt="1"/>
          </p:nvPr>
        </p:nvSpPr>
        <p:spPr>
          <a:xfrm>
            <a:off x="-243522" y="0"/>
            <a:ext cx="9387524" cy="5143500"/>
          </a:xfrm>
          <a:custGeom>
            <a:avLst/>
            <a:gdLst>
              <a:gd name="connsiteX0" fmla="*/ 0 w 7040643"/>
              <a:gd name="connsiteY0" fmla="*/ 0 h 5143500"/>
              <a:gd name="connsiteX1" fmla="*/ 7040643 w 7040643"/>
              <a:gd name="connsiteY1" fmla="*/ 0 h 5143500"/>
              <a:gd name="connsiteX2" fmla="*/ 7040643 w 7040643"/>
              <a:gd name="connsiteY2" fmla="*/ 4345781 h 5143500"/>
              <a:gd name="connsiteX3" fmla="*/ 7040641 w 7040643"/>
              <a:gd name="connsiteY3" fmla="*/ 4345781 h 5143500"/>
              <a:gd name="connsiteX4" fmla="*/ 7040641 w 7040643"/>
              <a:gd name="connsiteY4" fmla="*/ 4344285 h 5143500"/>
              <a:gd name="connsiteX5" fmla="*/ 6991853 w 7040643"/>
              <a:gd name="connsiteY5" fmla="*/ 4326932 h 5143500"/>
              <a:gd name="connsiteX6" fmla="*/ 6943782 w 7040643"/>
              <a:gd name="connsiteY6" fmla="*/ 4310686 h 5143500"/>
              <a:gd name="connsiteX7" fmla="*/ 6896416 w 7040643"/>
              <a:gd name="connsiteY7" fmla="*/ 4295530 h 5143500"/>
              <a:gd name="connsiteX8" fmla="*/ 6849741 w 7040643"/>
              <a:gd name="connsiteY8" fmla="*/ 4281446 h 5143500"/>
              <a:gd name="connsiteX9" fmla="*/ 6803743 w 7040643"/>
              <a:gd name="connsiteY9" fmla="*/ 4268415 h 5143500"/>
              <a:gd name="connsiteX10" fmla="*/ 6758410 w 7040643"/>
              <a:gd name="connsiteY10" fmla="*/ 4256419 h 5143500"/>
              <a:gd name="connsiteX11" fmla="*/ 6713730 w 7040643"/>
              <a:gd name="connsiteY11" fmla="*/ 4245439 h 5143500"/>
              <a:gd name="connsiteX12" fmla="*/ 6669689 w 7040643"/>
              <a:gd name="connsiteY12" fmla="*/ 4235458 h 5143500"/>
              <a:gd name="connsiteX13" fmla="*/ 6626274 w 7040643"/>
              <a:gd name="connsiteY13" fmla="*/ 4226457 h 5143500"/>
              <a:gd name="connsiteX14" fmla="*/ 6583471 w 7040643"/>
              <a:gd name="connsiteY14" fmla="*/ 4218418 h 5143500"/>
              <a:gd name="connsiteX15" fmla="*/ 6541268 w 7040643"/>
              <a:gd name="connsiteY15" fmla="*/ 4211323 h 5143500"/>
              <a:gd name="connsiteX16" fmla="*/ 6499652 w 7040643"/>
              <a:gd name="connsiteY16" fmla="*/ 4205153 h 5143500"/>
              <a:gd name="connsiteX17" fmla="*/ 6479061 w 7040643"/>
              <a:gd name="connsiteY17" fmla="*/ 4202409 h 5143500"/>
              <a:gd name="connsiteX18" fmla="*/ 6458610 w 7040643"/>
              <a:gd name="connsiteY18" fmla="*/ 4199890 h 5143500"/>
              <a:gd name="connsiteX19" fmla="*/ 6438301 w 7040643"/>
              <a:gd name="connsiteY19" fmla="*/ 4197593 h 5143500"/>
              <a:gd name="connsiteX20" fmla="*/ 6418129 w 7040643"/>
              <a:gd name="connsiteY20" fmla="*/ 4195515 h 5143500"/>
              <a:gd name="connsiteX21" fmla="*/ 6398095 w 7040643"/>
              <a:gd name="connsiteY21" fmla="*/ 4193655 h 5143500"/>
              <a:gd name="connsiteX22" fmla="*/ 6378196 w 7040643"/>
              <a:gd name="connsiteY22" fmla="*/ 4192012 h 5143500"/>
              <a:gd name="connsiteX23" fmla="*/ 6358430 w 7040643"/>
              <a:gd name="connsiteY23" fmla="*/ 4190580 h 5143500"/>
              <a:gd name="connsiteX24" fmla="*/ 6338796 w 7040643"/>
              <a:gd name="connsiteY24" fmla="*/ 4189360 h 5143500"/>
              <a:gd name="connsiteX25" fmla="*/ 6319294 w 7040643"/>
              <a:gd name="connsiteY25" fmla="*/ 4188347 h 5143500"/>
              <a:gd name="connsiteX26" fmla="*/ 6299919 w 7040643"/>
              <a:gd name="connsiteY26" fmla="*/ 4187542 h 5143500"/>
              <a:gd name="connsiteX27" fmla="*/ 6280673 w 7040643"/>
              <a:gd name="connsiteY27" fmla="*/ 4186940 h 5143500"/>
              <a:gd name="connsiteX28" fmla="*/ 6261551 w 7040643"/>
              <a:gd name="connsiteY28" fmla="*/ 4186539 h 5143500"/>
              <a:gd name="connsiteX29" fmla="*/ 6242554 w 7040643"/>
              <a:gd name="connsiteY29" fmla="*/ 4186339 h 5143500"/>
              <a:gd name="connsiteX30" fmla="*/ 6223678 w 7040643"/>
              <a:gd name="connsiteY30" fmla="*/ 4186335 h 5143500"/>
              <a:gd name="connsiteX31" fmla="*/ 6204924 w 7040643"/>
              <a:gd name="connsiteY31" fmla="*/ 4186526 h 5143500"/>
              <a:gd name="connsiteX32" fmla="*/ 6186288 w 7040643"/>
              <a:gd name="connsiteY32" fmla="*/ 4186909 h 5143500"/>
              <a:gd name="connsiteX33" fmla="*/ 6167770 w 7040643"/>
              <a:gd name="connsiteY33" fmla="*/ 4187483 h 5143500"/>
              <a:gd name="connsiteX34" fmla="*/ 6149367 w 7040643"/>
              <a:gd name="connsiteY34" fmla="*/ 4188245 h 5143500"/>
              <a:gd name="connsiteX35" fmla="*/ 6131079 w 7040643"/>
              <a:gd name="connsiteY35" fmla="*/ 4189192 h 5143500"/>
              <a:gd name="connsiteX36" fmla="*/ 6112903 w 7040643"/>
              <a:gd name="connsiteY36" fmla="*/ 4190323 h 5143500"/>
              <a:gd name="connsiteX37" fmla="*/ 6094838 w 7040643"/>
              <a:gd name="connsiteY37" fmla="*/ 4191634 h 5143500"/>
              <a:gd name="connsiteX38" fmla="*/ 6076882 w 7040643"/>
              <a:gd name="connsiteY38" fmla="*/ 4193124 h 5143500"/>
              <a:gd name="connsiteX39" fmla="*/ 6059034 w 7040643"/>
              <a:gd name="connsiteY39" fmla="*/ 4194791 h 5143500"/>
              <a:gd name="connsiteX40" fmla="*/ 6041292 w 7040643"/>
              <a:gd name="connsiteY40" fmla="*/ 4196632 h 5143500"/>
              <a:gd name="connsiteX41" fmla="*/ 6023654 w 7040643"/>
              <a:gd name="connsiteY41" fmla="*/ 4198645 h 5143500"/>
              <a:gd name="connsiteX42" fmla="*/ 6006119 w 7040643"/>
              <a:gd name="connsiteY42" fmla="*/ 4200828 h 5143500"/>
              <a:gd name="connsiteX43" fmla="*/ 5988685 w 7040643"/>
              <a:gd name="connsiteY43" fmla="*/ 4203178 h 5143500"/>
              <a:gd name="connsiteX44" fmla="*/ 5971351 w 7040643"/>
              <a:gd name="connsiteY44" fmla="*/ 4205694 h 5143500"/>
              <a:gd name="connsiteX45" fmla="*/ 5954115 w 7040643"/>
              <a:gd name="connsiteY45" fmla="*/ 4208371 h 5143500"/>
              <a:gd name="connsiteX46" fmla="*/ 5936974 w 7040643"/>
              <a:gd name="connsiteY46" fmla="*/ 4211210 h 5143500"/>
              <a:gd name="connsiteX47" fmla="*/ 5902975 w 7040643"/>
              <a:gd name="connsiteY47" fmla="*/ 4217359 h 5143500"/>
              <a:gd name="connsiteX48" fmla="*/ 5869342 w 7040643"/>
              <a:gd name="connsiteY48" fmla="*/ 4224123 h 5143500"/>
              <a:gd name="connsiteX49" fmla="*/ 5819549 w 7040643"/>
              <a:gd name="connsiteY49" fmla="*/ 4235381 h 5143500"/>
              <a:gd name="connsiteX50" fmla="*/ 5786772 w 7040643"/>
              <a:gd name="connsiteY50" fmla="*/ 4243601 h 5143500"/>
              <a:gd name="connsiteX51" fmla="*/ 5754314 w 7040643"/>
              <a:gd name="connsiteY51" fmla="*/ 4252372 h 5143500"/>
              <a:gd name="connsiteX52" fmla="*/ 5722164 w 7040643"/>
              <a:gd name="connsiteY52" fmla="*/ 4261676 h 5143500"/>
              <a:gd name="connsiteX53" fmla="*/ 5690306 w 7040643"/>
              <a:gd name="connsiteY53" fmla="*/ 4271493 h 5143500"/>
              <a:gd name="connsiteX54" fmla="*/ 5658730 w 7040643"/>
              <a:gd name="connsiteY54" fmla="*/ 4281806 h 5143500"/>
              <a:gd name="connsiteX55" fmla="*/ 5627421 w 7040643"/>
              <a:gd name="connsiteY55" fmla="*/ 4292598 h 5143500"/>
              <a:gd name="connsiteX56" fmla="*/ 5596367 w 7040643"/>
              <a:gd name="connsiteY56" fmla="*/ 4303848 h 5143500"/>
              <a:gd name="connsiteX57" fmla="*/ 5565554 w 7040643"/>
              <a:gd name="connsiteY57" fmla="*/ 4315539 h 5143500"/>
              <a:gd name="connsiteX58" fmla="*/ 5534969 w 7040643"/>
              <a:gd name="connsiteY58" fmla="*/ 4327653 h 5143500"/>
              <a:gd name="connsiteX59" fmla="*/ 5504601 w 7040643"/>
              <a:gd name="connsiteY59" fmla="*/ 4340171 h 5143500"/>
              <a:gd name="connsiteX60" fmla="*/ 5474434 w 7040643"/>
              <a:gd name="connsiteY60" fmla="*/ 4353075 h 5143500"/>
              <a:gd name="connsiteX61" fmla="*/ 5444457 w 7040643"/>
              <a:gd name="connsiteY61" fmla="*/ 4366348 h 5143500"/>
              <a:gd name="connsiteX62" fmla="*/ 5414657 w 7040643"/>
              <a:gd name="connsiteY62" fmla="*/ 4379970 h 5143500"/>
              <a:gd name="connsiteX63" fmla="*/ 5370258 w 7040643"/>
              <a:gd name="connsiteY63" fmla="*/ 4401018 h 5143500"/>
              <a:gd name="connsiteX64" fmla="*/ 5326183 w 7040643"/>
              <a:gd name="connsiteY64" fmla="*/ 4422750 h 5143500"/>
              <a:gd name="connsiteX65" fmla="*/ 5282387 w 7040643"/>
              <a:gd name="connsiteY65" fmla="*/ 4445105 h 5143500"/>
              <a:gd name="connsiteX66" fmla="*/ 5238828 w 7040643"/>
              <a:gd name="connsiteY66" fmla="*/ 4468020 h 5143500"/>
              <a:gd name="connsiteX67" fmla="*/ 5181037 w 7040643"/>
              <a:gd name="connsiteY67" fmla="*/ 4499338 h 5143500"/>
              <a:gd name="connsiteX68" fmla="*/ 5094764 w 7040643"/>
              <a:gd name="connsiteY68" fmla="*/ 4547659 h 5143500"/>
              <a:gd name="connsiteX69" fmla="*/ 4879097 w 7040643"/>
              <a:gd name="connsiteY69" fmla="*/ 4672511 h 5143500"/>
              <a:gd name="connsiteX70" fmla="*/ 4718474 w 7040643"/>
              <a:gd name="connsiteY70" fmla="*/ 4764264 h 5143500"/>
              <a:gd name="connsiteX71" fmla="*/ 4644099 w 7040643"/>
              <a:gd name="connsiteY71" fmla="*/ 4805079 h 5143500"/>
              <a:gd name="connsiteX72" fmla="*/ 4583790 w 7040643"/>
              <a:gd name="connsiteY72" fmla="*/ 4837057 h 5143500"/>
              <a:gd name="connsiteX73" fmla="*/ 4538019 w 7040643"/>
              <a:gd name="connsiteY73" fmla="*/ 4860551 h 5143500"/>
              <a:gd name="connsiteX74" fmla="*/ 4491735 w 7040643"/>
              <a:gd name="connsiteY74" fmla="*/ 4883557 h 5143500"/>
              <a:gd name="connsiteX75" fmla="*/ 4444895 w 7040643"/>
              <a:gd name="connsiteY75" fmla="*/ 4906012 h 5143500"/>
              <a:gd name="connsiteX76" fmla="*/ 4397455 w 7040643"/>
              <a:gd name="connsiteY76" fmla="*/ 4927857 h 5143500"/>
              <a:gd name="connsiteX77" fmla="*/ 4365473 w 7040643"/>
              <a:gd name="connsiteY77" fmla="*/ 4942049 h 5143500"/>
              <a:gd name="connsiteX78" fmla="*/ 4333192 w 7040643"/>
              <a:gd name="connsiteY78" fmla="*/ 4955925 h 5143500"/>
              <a:gd name="connsiteX79" fmla="*/ 4300599 w 7040643"/>
              <a:gd name="connsiteY79" fmla="*/ 4969464 h 5143500"/>
              <a:gd name="connsiteX80" fmla="*/ 4267681 w 7040643"/>
              <a:gd name="connsiteY80" fmla="*/ 4982650 h 5143500"/>
              <a:gd name="connsiteX81" fmla="*/ 4234424 w 7040643"/>
              <a:gd name="connsiteY81" fmla="*/ 4995463 h 5143500"/>
              <a:gd name="connsiteX82" fmla="*/ 4200816 w 7040643"/>
              <a:gd name="connsiteY82" fmla="*/ 5007886 h 5143500"/>
              <a:gd name="connsiteX83" fmla="*/ 4166843 w 7040643"/>
              <a:gd name="connsiteY83" fmla="*/ 5019900 h 5143500"/>
              <a:gd name="connsiteX84" fmla="*/ 4132493 w 7040643"/>
              <a:gd name="connsiteY84" fmla="*/ 5031487 h 5143500"/>
              <a:gd name="connsiteX85" fmla="*/ 4097753 w 7040643"/>
              <a:gd name="connsiteY85" fmla="*/ 5042628 h 5143500"/>
              <a:gd name="connsiteX86" fmla="*/ 4062609 w 7040643"/>
              <a:gd name="connsiteY86" fmla="*/ 5053306 h 5143500"/>
              <a:gd name="connsiteX87" fmla="*/ 4027048 w 7040643"/>
              <a:gd name="connsiteY87" fmla="*/ 5063502 h 5143500"/>
              <a:gd name="connsiteX88" fmla="*/ 3991058 w 7040643"/>
              <a:gd name="connsiteY88" fmla="*/ 5073197 h 5143500"/>
              <a:gd name="connsiteX89" fmla="*/ 3954625 w 7040643"/>
              <a:gd name="connsiteY89" fmla="*/ 5082374 h 5143500"/>
              <a:gd name="connsiteX90" fmla="*/ 3917737 w 7040643"/>
              <a:gd name="connsiteY90" fmla="*/ 5091015 h 5143500"/>
              <a:gd name="connsiteX91" fmla="*/ 3880380 w 7040643"/>
              <a:gd name="connsiteY91" fmla="*/ 5099100 h 5143500"/>
              <a:gd name="connsiteX92" fmla="*/ 3842542 w 7040643"/>
              <a:gd name="connsiteY92" fmla="*/ 5106612 h 5143500"/>
              <a:gd name="connsiteX93" fmla="*/ 3804208 w 7040643"/>
              <a:gd name="connsiteY93" fmla="*/ 5113533 h 5143500"/>
              <a:gd name="connsiteX94" fmla="*/ 3765367 w 7040643"/>
              <a:gd name="connsiteY94" fmla="*/ 5119842 h 5143500"/>
              <a:gd name="connsiteX95" fmla="*/ 3726006 w 7040643"/>
              <a:gd name="connsiteY95" fmla="*/ 5125525 h 5143500"/>
              <a:gd name="connsiteX96" fmla="*/ 3686110 w 7040643"/>
              <a:gd name="connsiteY96" fmla="*/ 5130561 h 5143500"/>
              <a:gd name="connsiteX97" fmla="*/ 3645668 w 7040643"/>
              <a:gd name="connsiteY97" fmla="*/ 5134932 h 5143500"/>
              <a:gd name="connsiteX98" fmla="*/ 3604665 w 7040643"/>
              <a:gd name="connsiteY98" fmla="*/ 5138621 h 5143500"/>
              <a:gd name="connsiteX99" fmla="*/ 3563090 w 7040643"/>
              <a:gd name="connsiteY99" fmla="*/ 5141607 h 5143500"/>
              <a:gd name="connsiteX100" fmla="*/ 3527902 w 7040643"/>
              <a:gd name="connsiteY100" fmla="*/ 5143500 h 5143500"/>
              <a:gd name="connsiteX101" fmla="*/ 0 w 7040643"/>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7040643" h="5143500">
                <a:moveTo>
                  <a:pt x="0" y="0"/>
                </a:moveTo>
                <a:lnTo>
                  <a:pt x="7040643" y="0"/>
                </a:lnTo>
                <a:lnTo>
                  <a:pt x="7040643" y="4345781"/>
                </a:lnTo>
                <a:lnTo>
                  <a:pt x="7040641" y="4345781"/>
                </a:lnTo>
                <a:lnTo>
                  <a:pt x="7040641" y="4344285"/>
                </a:lnTo>
                <a:lnTo>
                  <a:pt x="6991853" y="4326932"/>
                </a:lnTo>
                <a:lnTo>
                  <a:pt x="6943782" y="4310686"/>
                </a:lnTo>
                <a:lnTo>
                  <a:pt x="6896416" y="4295530"/>
                </a:lnTo>
                <a:lnTo>
                  <a:pt x="6849741" y="4281446"/>
                </a:lnTo>
                <a:lnTo>
                  <a:pt x="6803743" y="4268415"/>
                </a:lnTo>
                <a:lnTo>
                  <a:pt x="6758410" y="4256419"/>
                </a:lnTo>
                <a:lnTo>
                  <a:pt x="6713730" y="4245439"/>
                </a:lnTo>
                <a:lnTo>
                  <a:pt x="6669689" y="4235458"/>
                </a:lnTo>
                <a:lnTo>
                  <a:pt x="6626274" y="4226457"/>
                </a:lnTo>
                <a:lnTo>
                  <a:pt x="6583471" y="4218418"/>
                </a:lnTo>
                <a:lnTo>
                  <a:pt x="6541268" y="4211323"/>
                </a:lnTo>
                <a:lnTo>
                  <a:pt x="6499652" y="4205153"/>
                </a:lnTo>
                <a:lnTo>
                  <a:pt x="6479061" y="4202409"/>
                </a:lnTo>
                <a:lnTo>
                  <a:pt x="6458610" y="4199890"/>
                </a:lnTo>
                <a:lnTo>
                  <a:pt x="6438301" y="4197593"/>
                </a:lnTo>
                <a:lnTo>
                  <a:pt x="6418129" y="4195515"/>
                </a:lnTo>
                <a:lnTo>
                  <a:pt x="6398095" y="4193655"/>
                </a:lnTo>
                <a:lnTo>
                  <a:pt x="6378196" y="4192012"/>
                </a:lnTo>
                <a:lnTo>
                  <a:pt x="6358430" y="4190580"/>
                </a:lnTo>
                <a:lnTo>
                  <a:pt x="6338796" y="4189360"/>
                </a:lnTo>
                <a:lnTo>
                  <a:pt x="6319294" y="4188347"/>
                </a:lnTo>
                <a:lnTo>
                  <a:pt x="6299919" y="4187542"/>
                </a:lnTo>
                <a:lnTo>
                  <a:pt x="6280673" y="4186940"/>
                </a:lnTo>
                <a:lnTo>
                  <a:pt x="6261551" y="4186539"/>
                </a:lnTo>
                <a:lnTo>
                  <a:pt x="6242554" y="4186339"/>
                </a:lnTo>
                <a:lnTo>
                  <a:pt x="6223678" y="4186335"/>
                </a:lnTo>
                <a:lnTo>
                  <a:pt x="6204924" y="4186526"/>
                </a:lnTo>
                <a:lnTo>
                  <a:pt x="6186288" y="4186909"/>
                </a:lnTo>
                <a:lnTo>
                  <a:pt x="6167770" y="4187483"/>
                </a:lnTo>
                <a:lnTo>
                  <a:pt x="6149367" y="4188245"/>
                </a:lnTo>
                <a:lnTo>
                  <a:pt x="6131079" y="4189192"/>
                </a:lnTo>
                <a:lnTo>
                  <a:pt x="6112903" y="4190323"/>
                </a:lnTo>
                <a:lnTo>
                  <a:pt x="6094838" y="4191634"/>
                </a:lnTo>
                <a:lnTo>
                  <a:pt x="6076882" y="4193124"/>
                </a:lnTo>
                <a:lnTo>
                  <a:pt x="6059034" y="4194791"/>
                </a:lnTo>
                <a:lnTo>
                  <a:pt x="6041292" y="4196632"/>
                </a:lnTo>
                <a:lnTo>
                  <a:pt x="6023654" y="4198645"/>
                </a:lnTo>
                <a:lnTo>
                  <a:pt x="6006119" y="4200828"/>
                </a:lnTo>
                <a:lnTo>
                  <a:pt x="5988685" y="4203178"/>
                </a:lnTo>
                <a:lnTo>
                  <a:pt x="5971351" y="4205694"/>
                </a:lnTo>
                <a:lnTo>
                  <a:pt x="5954115" y="4208371"/>
                </a:lnTo>
                <a:lnTo>
                  <a:pt x="5936974" y="4211210"/>
                </a:lnTo>
                <a:lnTo>
                  <a:pt x="5902975" y="4217359"/>
                </a:lnTo>
                <a:lnTo>
                  <a:pt x="5869342" y="4224123"/>
                </a:lnTo>
                <a:lnTo>
                  <a:pt x="5819549" y="4235381"/>
                </a:lnTo>
                <a:lnTo>
                  <a:pt x="5786772" y="4243601"/>
                </a:lnTo>
                <a:lnTo>
                  <a:pt x="5754314" y="4252372"/>
                </a:lnTo>
                <a:lnTo>
                  <a:pt x="5722164" y="4261676"/>
                </a:lnTo>
                <a:lnTo>
                  <a:pt x="5690306" y="4271493"/>
                </a:lnTo>
                <a:lnTo>
                  <a:pt x="5658730" y="4281806"/>
                </a:lnTo>
                <a:lnTo>
                  <a:pt x="5627421" y="4292598"/>
                </a:lnTo>
                <a:lnTo>
                  <a:pt x="5596367" y="4303848"/>
                </a:lnTo>
                <a:lnTo>
                  <a:pt x="5565554" y="4315539"/>
                </a:lnTo>
                <a:lnTo>
                  <a:pt x="5534969" y="4327653"/>
                </a:lnTo>
                <a:lnTo>
                  <a:pt x="5504601" y="4340171"/>
                </a:lnTo>
                <a:lnTo>
                  <a:pt x="5474434" y="4353075"/>
                </a:lnTo>
                <a:lnTo>
                  <a:pt x="5444457" y="4366348"/>
                </a:lnTo>
                <a:lnTo>
                  <a:pt x="5414657" y="4379970"/>
                </a:lnTo>
                <a:lnTo>
                  <a:pt x="5370258" y="4401018"/>
                </a:lnTo>
                <a:lnTo>
                  <a:pt x="5326183" y="4422750"/>
                </a:lnTo>
                <a:lnTo>
                  <a:pt x="5282387" y="4445105"/>
                </a:lnTo>
                <a:lnTo>
                  <a:pt x="5238828" y="4468020"/>
                </a:lnTo>
                <a:lnTo>
                  <a:pt x="5181037" y="4499338"/>
                </a:lnTo>
                <a:lnTo>
                  <a:pt x="5094764" y="4547659"/>
                </a:lnTo>
                <a:lnTo>
                  <a:pt x="4879097" y="4672511"/>
                </a:lnTo>
                <a:lnTo>
                  <a:pt x="4718474" y="4764264"/>
                </a:lnTo>
                <a:lnTo>
                  <a:pt x="4644099" y="4805079"/>
                </a:lnTo>
                <a:lnTo>
                  <a:pt x="4583790" y="4837057"/>
                </a:lnTo>
                <a:lnTo>
                  <a:pt x="4538019" y="4860551"/>
                </a:lnTo>
                <a:lnTo>
                  <a:pt x="4491735" y="4883557"/>
                </a:lnTo>
                <a:lnTo>
                  <a:pt x="4444895" y="4906012"/>
                </a:lnTo>
                <a:lnTo>
                  <a:pt x="4397455" y="4927857"/>
                </a:lnTo>
                <a:lnTo>
                  <a:pt x="4365473" y="4942049"/>
                </a:lnTo>
                <a:lnTo>
                  <a:pt x="4333192" y="4955925"/>
                </a:lnTo>
                <a:lnTo>
                  <a:pt x="4300599" y="4969464"/>
                </a:lnTo>
                <a:lnTo>
                  <a:pt x="4267681" y="4982650"/>
                </a:lnTo>
                <a:lnTo>
                  <a:pt x="4234424" y="4995463"/>
                </a:lnTo>
                <a:lnTo>
                  <a:pt x="4200816" y="5007886"/>
                </a:lnTo>
                <a:lnTo>
                  <a:pt x="4166843" y="5019900"/>
                </a:lnTo>
                <a:lnTo>
                  <a:pt x="4132493" y="5031487"/>
                </a:lnTo>
                <a:lnTo>
                  <a:pt x="4097753" y="5042628"/>
                </a:lnTo>
                <a:lnTo>
                  <a:pt x="4062609" y="5053306"/>
                </a:lnTo>
                <a:lnTo>
                  <a:pt x="4027048" y="5063502"/>
                </a:lnTo>
                <a:lnTo>
                  <a:pt x="3991058" y="5073197"/>
                </a:lnTo>
                <a:lnTo>
                  <a:pt x="3954625" y="5082374"/>
                </a:lnTo>
                <a:lnTo>
                  <a:pt x="3917737" y="5091015"/>
                </a:lnTo>
                <a:lnTo>
                  <a:pt x="3880380" y="5099100"/>
                </a:lnTo>
                <a:lnTo>
                  <a:pt x="3842542" y="5106612"/>
                </a:lnTo>
                <a:lnTo>
                  <a:pt x="3804208" y="5113533"/>
                </a:lnTo>
                <a:lnTo>
                  <a:pt x="3765367" y="5119842"/>
                </a:lnTo>
                <a:lnTo>
                  <a:pt x="3726006" y="5125525"/>
                </a:lnTo>
                <a:lnTo>
                  <a:pt x="3686110" y="5130561"/>
                </a:lnTo>
                <a:lnTo>
                  <a:pt x="3645668" y="5134932"/>
                </a:lnTo>
                <a:lnTo>
                  <a:pt x="3604665" y="5138621"/>
                </a:lnTo>
                <a:lnTo>
                  <a:pt x="3563090" y="5141607"/>
                </a:lnTo>
                <a:lnTo>
                  <a:pt x="3527902"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45601" y="3968256"/>
            <a:ext cx="4046484" cy="872034"/>
          </a:xfrm>
        </p:spPr>
        <p:txBody>
          <a:bodyPr anchor="b"/>
          <a:lstStyle>
            <a:lvl1pPr>
              <a:defRPr sz="800" b="1">
                <a:solidFill>
                  <a:schemeClr val="tx1"/>
                </a:solidFill>
              </a:defRPr>
            </a:lvl1pPr>
            <a:lvl2pPr>
              <a:defRPr sz="800" b="0">
                <a:solidFill>
                  <a:schemeClr val="tx1"/>
                </a:solidFill>
              </a:defRPr>
            </a:lvl2pPr>
            <a:lvl3pPr marL="0" indent="0">
              <a:buFontTx/>
              <a:buNone/>
              <a:defRPr sz="800" b="0">
                <a:solidFill>
                  <a:schemeClr val="tx1"/>
                </a:solidFill>
              </a:defRPr>
            </a:lvl3pPr>
            <a:lvl4pPr marL="0" indent="0">
              <a:buFontTx/>
              <a:buNone/>
              <a:defRPr sz="800" b="0">
                <a:solidFill>
                  <a:schemeClr val="tx1"/>
                </a:solidFill>
              </a:defRPr>
            </a:lvl4pPr>
            <a:lvl5pPr marL="0" indent="0">
              <a:buFontTx/>
              <a:buNone/>
              <a:defRPr sz="8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a:extLst>
              <a:ext uri="{FF2B5EF4-FFF2-40B4-BE49-F238E27FC236}">
                <a16:creationId xmlns:a16="http://schemas.microsoft.com/office/drawing/2014/main" id="{F6B25D07-8C45-46EB-BA41-15D8D8916864}"/>
              </a:ext>
            </a:extLst>
          </p:cNvPr>
          <p:cNvPicPr>
            <a:picLocks noChangeAspect="1"/>
          </p:cNvPicPr>
          <p:nvPr userDrawn="1"/>
        </p:nvPicPr>
        <p:blipFill>
          <a:blip r:embed="rId2"/>
          <a:stretch>
            <a:fillRect/>
          </a:stretch>
        </p:blipFill>
        <p:spPr>
          <a:xfrm>
            <a:off x="7006453" y="4677058"/>
            <a:ext cx="1795407" cy="201156"/>
          </a:xfrm>
          <a:prstGeom prst="rect">
            <a:avLst/>
          </a:prstGeom>
        </p:spPr>
      </p:pic>
    </p:spTree>
    <p:extLst>
      <p:ext uri="{BB962C8B-B14F-4D97-AF65-F5344CB8AC3E}">
        <p14:creationId xmlns:p14="http://schemas.microsoft.com/office/powerpoint/2010/main" val="21994921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39587920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grpSp>
        <p:nvGrpSpPr>
          <p:cNvPr id="19" name="Guidance note">
            <a:extLst>
              <a:ext uri="{FF2B5EF4-FFF2-40B4-BE49-F238E27FC236}">
                <a16:creationId xmlns:a16="http://schemas.microsoft.com/office/drawing/2014/main" id="{581BC3EF-759D-42FE-8835-F401C9A90EAF}"/>
              </a:ext>
            </a:extLst>
          </p:cNvPr>
          <p:cNvGrpSpPr/>
          <p:nvPr userDrawn="1"/>
        </p:nvGrpSpPr>
        <p:grpSpPr>
          <a:xfrm>
            <a:off x="9385692" y="-2228"/>
            <a:ext cx="2433600" cy="2573978"/>
            <a:chOff x="10925224" y="284"/>
            <a:chExt cx="2942835" cy="3932923"/>
          </a:xfrm>
        </p:grpSpPr>
        <p:sp>
          <p:nvSpPr>
            <p:cNvPr id="20" name="Guidance note">
              <a:extLst>
                <a:ext uri="{FF2B5EF4-FFF2-40B4-BE49-F238E27FC236}">
                  <a16:creationId xmlns:a16="http://schemas.microsoft.com/office/drawing/2014/main" id="{F7E44966-38F4-4D49-88DB-9312A8A788CF}"/>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1" name="Group 20">
              <a:extLst>
                <a:ext uri="{FF2B5EF4-FFF2-40B4-BE49-F238E27FC236}">
                  <a16:creationId xmlns:a16="http://schemas.microsoft.com/office/drawing/2014/main" id="{D1E48B31-302D-4EC5-B6E7-F2B68586C2B4}"/>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2" name="Picture 3">
                <a:extLst>
                  <a:ext uri="{FF2B5EF4-FFF2-40B4-BE49-F238E27FC236}">
                    <a16:creationId xmlns:a16="http://schemas.microsoft.com/office/drawing/2014/main" id="{28E9C332-F43E-4FEA-8C76-DFEE43400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3" name="Rounded Rectangle 20">
                <a:extLst>
                  <a:ext uri="{FF2B5EF4-FFF2-40B4-BE49-F238E27FC236}">
                    <a16:creationId xmlns:a16="http://schemas.microsoft.com/office/drawing/2014/main" id="{902FECA8-5C92-47D3-800C-5E73D3730238}"/>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3" name="Title 2">
            <a:extLst>
              <a:ext uri="{FF2B5EF4-FFF2-40B4-BE49-F238E27FC236}">
                <a16:creationId xmlns:a16="http://schemas.microsoft.com/office/drawing/2014/main" id="{EEB3DDF3-45CD-4D1D-B33F-3C8BF4E8A939}"/>
              </a:ext>
            </a:extLst>
          </p:cNvPr>
          <p:cNvSpPr>
            <a:spLocks noGrp="1"/>
          </p:cNvSpPr>
          <p:nvPr>
            <p:ph type="title"/>
          </p:nvPr>
        </p:nvSpPr>
        <p:spPr/>
        <p:txBody>
          <a:bodyPr/>
          <a:lstStyle/>
          <a:p>
            <a:r>
              <a:rPr lang="en-US"/>
              <a:t>Click to edit Master title style</a:t>
            </a:r>
            <a:endParaRPr lang="en-GB"/>
          </a:p>
        </p:txBody>
      </p:sp>
      <p:sp>
        <p:nvSpPr>
          <p:cNvPr id="10" name="Text Placeholder 3">
            <a:extLst>
              <a:ext uri="{FF2B5EF4-FFF2-40B4-BE49-F238E27FC236}">
                <a16:creationId xmlns:a16="http://schemas.microsoft.com/office/drawing/2014/main" id="{B2B07349-B51C-48D8-9722-85D479D989FD}"/>
              </a:ext>
            </a:extLst>
          </p:cNvPr>
          <p:cNvSpPr>
            <a:spLocks noGrp="1"/>
          </p:cNvSpPr>
          <p:nvPr>
            <p:ph type="body" sz="quarter" idx="16"/>
          </p:nvPr>
        </p:nvSpPr>
        <p:spPr>
          <a:xfrm>
            <a:off x="347134" y="1062501"/>
            <a:ext cx="8449733"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941130261"/>
      </p:ext>
    </p:extLst>
  </p:cSld>
  <p:clrMapOvr>
    <a:masterClrMapping/>
  </p:clrMapOvr>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47133" y="1062501"/>
            <a:ext cx="404548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919" y="1062501"/>
            <a:ext cx="40464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9" name="Guidance note">
            <a:extLst>
              <a:ext uri="{FF2B5EF4-FFF2-40B4-BE49-F238E27FC236}">
                <a16:creationId xmlns:a16="http://schemas.microsoft.com/office/drawing/2014/main" id="{4060B2BE-6F3A-4982-9BE1-C9A32A9602FE}"/>
              </a:ext>
            </a:extLst>
          </p:cNvPr>
          <p:cNvGrpSpPr/>
          <p:nvPr userDrawn="1"/>
        </p:nvGrpSpPr>
        <p:grpSpPr>
          <a:xfrm>
            <a:off x="9385692" y="-2228"/>
            <a:ext cx="2433600" cy="2573978"/>
            <a:chOff x="10925224" y="284"/>
            <a:chExt cx="2942835" cy="3932923"/>
          </a:xfrm>
        </p:grpSpPr>
        <p:sp>
          <p:nvSpPr>
            <p:cNvPr id="20" name="Guidance note">
              <a:extLst>
                <a:ext uri="{FF2B5EF4-FFF2-40B4-BE49-F238E27FC236}">
                  <a16:creationId xmlns:a16="http://schemas.microsoft.com/office/drawing/2014/main" id="{4231E06E-BC1A-44C2-94CF-A707745BA2D9}"/>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1" name="Group 20">
              <a:extLst>
                <a:ext uri="{FF2B5EF4-FFF2-40B4-BE49-F238E27FC236}">
                  <a16:creationId xmlns:a16="http://schemas.microsoft.com/office/drawing/2014/main" id="{D5A36928-80B1-46E7-A17E-7CE18ADF9D97}"/>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2" name="Picture 3">
                <a:extLst>
                  <a:ext uri="{FF2B5EF4-FFF2-40B4-BE49-F238E27FC236}">
                    <a16:creationId xmlns:a16="http://schemas.microsoft.com/office/drawing/2014/main" id="{10428015-795B-472D-81D2-53B5DA2472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3" name="Rounded Rectangle 20">
                <a:extLst>
                  <a:ext uri="{FF2B5EF4-FFF2-40B4-BE49-F238E27FC236}">
                    <a16:creationId xmlns:a16="http://schemas.microsoft.com/office/drawing/2014/main" id="{CDB01C34-6956-45C0-89BD-7C0DD56A2B9A}"/>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Tree>
    <p:extLst>
      <p:ext uri="{BB962C8B-B14F-4D97-AF65-F5344CB8AC3E}">
        <p14:creationId xmlns:p14="http://schemas.microsoft.com/office/powerpoint/2010/main" val="117605893"/>
      </p:ext>
    </p:extLst>
  </p:cSld>
  <p:clrMapOvr>
    <a:masterClrMapping/>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47134" y="1062501"/>
            <a:ext cx="2569633"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87727"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6687" y="1062500"/>
            <a:ext cx="2568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731A509E-268C-4785-9AEA-B183B203BB0E}"/>
              </a:ext>
            </a:extLst>
          </p:cNvPr>
          <p:cNvGrpSpPr/>
          <p:nvPr userDrawn="1"/>
        </p:nvGrpSpPr>
        <p:grpSpPr>
          <a:xfrm>
            <a:off x="9385692" y="-2228"/>
            <a:ext cx="2433600" cy="2573978"/>
            <a:chOff x="10925224" y="284"/>
            <a:chExt cx="2942835" cy="3932923"/>
          </a:xfrm>
        </p:grpSpPr>
        <p:sp>
          <p:nvSpPr>
            <p:cNvPr id="26" name="Guidance note">
              <a:extLst>
                <a:ext uri="{FF2B5EF4-FFF2-40B4-BE49-F238E27FC236}">
                  <a16:creationId xmlns:a16="http://schemas.microsoft.com/office/drawing/2014/main" id="{B32AD8B9-64CD-4864-9F40-ECCBB83ED63E}"/>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7" name="Group 26">
              <a:extLst>
                <a:ext uri="{FF2B5EF4-FFF2-40B4-BE49-F238E27FC236}">
                  <a16:creationId xmlns:a16="http://schemas.microsoft.com/office/drawing/2014/main" id="{9E47BB5B-6FF9-48EF-BF27-3792200B1439}"/>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8" name="Picture 3">
                <a:extLst>
                  <a:ext uri="{FF2B5EF4-FFF2-40B4-BE49-F238E27FC236}">
                    <a16:creationId xmlns:a16="http://schemas.microsoft.com/office/drawing/2014/main" id="{9364900F-D24C-4988-99B2-3CF0C3A225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6B983C6C-22D4-41BB-B3AD-7A5407567D94}"/>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CF552F39-5CA8-4DC1-BFFC-A78E2502D4A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613138266"/>
      </p:ext>
    </p:extLst>
  </p:cSld>
  <p:clrMapOvr>
    <a:masterClrMapping/>
  </p:clrMapOvr>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45601" y="1062501"/>
            <a:ext cx="4046484"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0168" y="1062039"/>
            <a:ext cx="4046400"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2A549EC8-F18A-4EC3-8CBA-EBF3AE31B63E}"/>
              </a:ext>
            </a:extLst>
          </p:cNvPr>
          <p:cNvGrpSpPr/>
          <p:nvPr userDrawn="1"/>
        </p:nvGrpSpPr>
        <p:grpSpPr>
          <a:xfrm>
            <a:off x="9385692" y="-2228"/>
            <a:ext cx="2433600" cy="2573978"/>
            <a:chOff x="10925224" y="284"/>
            <a:chExt cx="2942835" cy="3932923"/>
          </a:xfrm>
        </p:grpSpPr>
        <p:sp>
          <p:nvSpPr>
            <p:cNvPr id="23" name="Guidance note">
              <a:extLst>
                <a:ext uri="{FF2B5EF4-FFF2-40B4-BE49-F238E27FC236}">
                  <a16:creationId xmlns:a16="http://schemas.microsoft.com/office/drawing/2014/main" id="{DE787201-6877-4AB2-AED1-8D22307EF1CF}"/>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4" name="Group 23">
              <a:extLst>
                <a:ext uri="{FF2B5EF4-FFF2-40B4-BE49-F238E27FC236}">
                  <a16:creationId xmlns:a16="http://schemas.microsoft.com/office/drawing/2014/main" id="{BB4939F7-5E42-441B-B687-2B3F344A1F44}"/>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5" name="Picture 3">
                <a:extLst>
                  <a:ext uri="{FF2B5EF4-FFF2-40B4-BE49-F238E27FC236}">
                    <a16:creationId xmlns:a16="http://schemas.microsoft.com/office/drawing/2014/main" id="{6B3117CE-EE92-41CF-A1BB-136AA5A52A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0D67D42-6ECD-4065-AB74-5770FF1DC26D}"/>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8ED67708-EB4C-4C1F-BC4F-41D4A0E746B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92703205"/>
      </p:ext>
    </p:extLst>
  </p:cSld>
  <p:clrMapOvr>
    <a:masterClrMapping/>
  </p:clrMapOvr>
  <p:extLst mod="1">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45600" y="1062501"/>
            <a:ext cx="2568000" cy="3453938"/>
          </a:xfrm>
          <a:solidFill>
            <a:schemeClr val="accent1"/>
          </a:solidFill>
        </p:spPr>
        <p:txBody>
          <a:bodyPr wrap="square" lIns="72000" tIns="72000" rIns="72000" bIns="72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87084"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568"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8CF1CA6-3ADB-483F-AE6E-915889D92E34}"/>
              </a:ext>
            </a:extLst>
          </p:cNvPr>
          <p:cNvGrpSpPr/>
          <p:nvPr userDrawn="1"/>
        </p:nvGrpSpPr>
        <p:grpSpPr>
          <a:xfrm>
            <a:off x="9385692" y="-2228"/>
            <a:ext cx="2433600" cy="2573978"/>
            <a:chOff x="10925224" y="284"/>
            <a:chExt cx="2942835" cy="3932923"/>
          </a:xfrm>
        </p:grpSpPr>
        <p:sp>
          <p:nvSpPr>
            <p:cNvPr id="26" name="Guidance note">
              <a:extLst>
                <a:ext uri="{FF2B5EF4-FFF2-40B4-BE49-F238E27FC236}">
                  <a16:creationId xmlns:a16="http://schemas.microsoft.com/office/drawing/2014/main" id="{7F8E3453-9C91-4371-B209-82BFF91B5434}"/>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7" name="Group 26">
              <a:extLst>
                <a:ext uri="{FF2B5EF4-FFF2-40B4-BE49-F238E27FC236}">
                  <a16:creationId xmlns:a16="http://schemas.microsoft.com/office/drawing/2014/main" id="{84916B72-4D38-4148-A19B-B791218AAC8C}"/>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8" name="Picture 3">
                <a:extLst>
                  <a:ext uri="{FF2B5EF4-FFF2-40B4-BE49-F238E27FC236}">
                    <a16:creationId xmlns:a16="http://schemas.microsoft.com/office/drawing/2014/main" id="{75651BD7-B728-43FA-9A1F-61AB2AFD25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2862C631-F086-4C57-BD35-EA8CF4BB9F11}"/>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B91105A5-3A28-4677-A85D-B2854CD9BE4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602565785"/>
      </p:ext>
    </p:extLst>
  </p:cSld>
  <p:clrMapOvr>
    <a:masterClrMapping/>
  </p:clrMapOvr>
  <p:extLst mod="1">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568" y="1062501"/>
            <a:ext cx="2568000" cy="3453938"/>
          </a:xfrm>
          <a:solidFill>
            <a:schemeClr val="accent1"/>
          </a:solidFill>
        </p:spPr>
        <p:txBody>
          <a:bodyPr wrap="square" lIns="72000" tIns="72000" rIns="72000" bIns="72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87851"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47133"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0" name="Guidance note">
            <a:extLst>
              <a:ext uri="{FF2B5EF4-FFF2-40B4-BE49-F238E27FC236}">
                <a16:creationId xmlns:a16="http://schemas.microsoft.com/office/drawing/2014/main" id="{CA0C462F-699B-4597-A732-6769E3BFE3DE}"/>
              </a:ext>
            </a:extLst>
          </p:cNvPr>
          <p:cNvGrpSpPr/>
          <p:nvPr userDrawn="1"/>
        </p:nvGrpSpPr>
        <p:grpSpPr>
          <a:xfrm>
            <a:off x="9385692" y="-2228"/>
            <a:ext cx="2433600" cy="2573978"/>
            <a:chOff x="10925224" y="284"/>
            <a:chExt cx="2942835" cy="3932923"/>
          </a:xfrm>
        </p:grpSpPr>
        <p:sp>
          <p:nvSpPr>
            <p:cNvPr id="21" name="Guidance note">
              <a:extLst>
                <a:ext uri="{FF2B5EF4-FFF2-40B4-BE49-F238E27FC236}">
                  <a16:creationId xmlns:a16="http://schemas.microsoft.com/office/drawing/2014/main" id="{141CF54A-3B39-47D4-9C8E-0CCBCB34018B}"/>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2" name="Group 21">
              <a:extLst>
                <a:ext uri="{FF2B5EF4-FFF2-40B4-BE49-F238E27FC236}">
                  <a16:creationId xmlns:a16="http://schemas.microsoft.com/office/drawing/2014/main" id="{AB3F7755-FAEA-4280-B568-3F45114C89CB}"/>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3" name="Picture 3">
                <a:extLst>
                  <a:ext uri="{FF2B5EF4-FFF2-40B4-BE49-F238E27FC236}">
                    <a16:creationId xmlns:a16="http://schemas.microsoft.com/office/drawing/2014/main" id="{ACAB7FA6-B4F9-4DC1-939F-59E5660807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4" name="Rounded Rectangle 20">
                <a:extLst>
                  <a:ext uri="{FF2B5EF4-FFF2-40B4-BE49-F238E27FC236}">
                    <a16:creationId xmlns:a16="http://schemas.microsoft.com/office/drawing/2014/main" id="{1713DAC7-8094-4289-A4B1-508E9CA791FF}"/>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B2BAC50E-591B-4FB3-B002-3A242588951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688579198"/>
      </p:ext>
    </p:extLst>
  </p:cSld>
  <p:clrMapOvr>
    <a:masterClrMapping/>
  </p:clrMapOvr>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47133" y="1062501"/>
            <a:ext cx="5520267" cy="3453938"/>
          </a:xfrm>
          <a:prstGeom prst="rect">
            <a:avLst/>
          </a:prstGeom>
        </p:spPr>
        <p:txBody>
          <a:bodyPr>
            <a:noAutofit/>
          </a:bodyPr>
          <a:lstStyle>
            <a:lvl1pPr>
              <a:defRPr>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568"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6" name="Guidance note">
            <a:extLst>
              <a:ext uri="{FF2B5EF4-FFF2-40B4-BE49-F238E27FC236}">
                <a16:creationId xmlns:a16="http://schemas.microsoft.com/office/drawing/2014/main" id="{F435E64C-99A4-4471-B8A4-25FAF5DB5A50}"/>
              </a:ext>
            </a:extLst>
          </p:cNvPr>
          <p:cNvGrpSpPr/>
          <p:nvPr userDrawn="1"/>
        </p:nvGrpSpPr>
        <p:grpSpPr>
          <a:xfrm>
            <a:off x="9385692" y="-2228"/>
            <a:ext cx="2433600" cy="2573978"/>
            <a:chOff x="10925224" y="284"/>
            <a:chExt cx="2942835" cy="3932923"/>
          </a:xfrm>
        </p:grpSpPr>
        <p:sp>
          <p:nvSpPr>
            <p:cNvPr id="17" name="Guidance note">
              <a:extLst>
                <a:ext uri="{FF2B5EF4-FFF2-40B4-BE49-F238E27FC236}">
                  <a16:creationId xmlns:a16="http://schemas.microsoft.com/office/drawing/2014/main" id="{77E26013-267D-4405-99A8-C683EF1D6F8C}"/>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18" name="Group 17">
              <a:extLst>
                <a:ext uri="{FF2B5EF4-FFF2-40B4-BE49-F238E27FC236}">
                  <a16:creationId xmlns:a16="http://schemas.microsoft.com/office/drawing/2014/main" id="{4CC6AE7F-8EF6-463F-95C0-4B78FC8B3150}"/>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0" name="Picture 3">
                <a:extLst>
                  <a:ext uri="{FF2B5EF4-FFF2-40B4-BE49-F238E27FC236}">
                    <a16:creationId xmlns:a16="http://schemas.microsoft.com/office/drawing/2014/main" id="{75BB111B-7034-4C23-A2EA-B82D91F5B8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1" name="Rounded Rectangle 20">
                <a:extLst>
                  <a:ext uri="{FF2B5EF4-FFF2-40B4-BE49-F238E27FC236}">
                    <a16:creationId xmlns:a16="http://schemas.microsoft.com/office/drawing/2014/main" id="{8E1C3E22-0349-40CD-82D5-977F10B17F37}"/>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3" name="Title 2">
            <a:extLst>
              <a:ext uri="{FF2B5EF4-FFF2-40B4-BE49-F238E27FC236}">
                <a16:creationId xmlns:a16="http://schemas.microsoft.com/office/drawing/2014/main" id="{D789686F-1501-4DB6-B6C0-54F755B1067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778490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568" y="1062501"/>
            <a:ext cx="2568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47133" y="1062501"/>
            <a:ext cx="5520865"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8" name="Guidance note">
            <a:extLst>
              <a:ext uri="{FF2B5EF4-FFF2-40B4-BE49-F238E27FC236}">
                <a16:creationId xmlns:a16="http://schemas.microsoft.com/office/drawing/2014/main" id="{F469BF0F-B4DC-4238-96DD-17962F81359F}"/>
              </a:ext>
            </a:extLst>
          </p:cNvPr>
          <p:cNvGrpSpPr/>
          <p:nvPr userDrawn="1"/>
        </p:nvGrpSpPr>
        <p:grpSpPr>
          <a:xfrm>
            <a:off x="9385692" y="-2228"/>
            <a:ext cx="2433600" cy="2573978"/>
            <a:chOff x="10925224" y="284"/>
            <a:chExt cx="2942835" cy="3932923"/>
          </a:xfrm>
        </p:grpSpPr>
        <p:sp>
          <p:nvSpPr>
            <p:cNvPr id="19" name="Guidance note">
              <a:extLst>
                <a:ext uri="{FF2B5EF4-FFF2-40B4-BE49-F238E27FC236}">
                  <a16:creationId xmlns:a16="http://schemas.microsoft.com/office/drawing/2014/main" id="{157C3D4B-096E-4821-AF51-EC93CD652256}"/>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0" name="Group 19">
              <a:extLst>
                <a:ext uri="{FF2B5EF4-FFF2-40B4-BE49-F238E27FC236}">
                  <a16:creationId xmlns:a16="http://schemas.microsoft.com/office/drawing/2014/main" id="{8CD0F723-F1EC-4AE2-A8B2-4610D7B5BFE9}"/>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1" name="Picture 3">
                <a:extLst>
                  <a:ext uri="{FF2B5EF4-FFF2-40B4-BE49-F238E27FC236}">
                    <a16:creationId xmlns:a16="http://schemas.microsoft.com/office/drawing/2014/main" id="{D7F6D1F1-925B-4908-BE1E-DCE4E7B54F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2" name="Rounded Rectangle 20">
                <a:extLst>
                  <a:ext uri="{FF2B5EF4-FFF2-40B4-BE49-F238E27FC236}">
                    <a16:creationId xmlns:a16="http://schemas.microsoft.com/office/drawing/2014/main" id="{76691916-7E85-46F7-8CC2-1E2E1061D1A1}"/>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85030F33-1D06-41A2-BAF8-FD7031F5CA5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02449840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47133"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87851"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568" y="1062501"/>
            <a:ext cx="2568000" cy="3453938"/>
          </a:xfrm>
          <a:prstGeom prst="rect">
            <a:avLst/>
          </a:prstGeom>
        </p:spPr>
        <p:txBody>
          <a:bodyPr>
            <a:noAutofit/>
          </a:bodyPr>
          <a:lstStyle>
            <a:lvl1pPr>
              <a:defRPr/>
            </a:lvl1pPr>
          </a:lstStyle>
          <a:p>
            <a:r>
              <a:rPr lang="en-GB" dirty="0"/>
              <a:t> </a:t>
            </a:r>
          </a:p>
        </p:txBody>
      </p:sp>
      <p:grpSp>
        <p:nvGrpSpPr>
          <p:cNvPr id="20" name="Guidance note">
            <a:extLst>
              <a:ext uri="{FF2B5EF4-FFF2-40B4-BE49-F238E27FC236}">
                <a16:creationId xmlns:a16="http://schemas.microsoft.com/office/drawing/2014/main" id="{A7D32955-57C9-4E5A-852C-984DFC887F05}"/>
              </a:ext>
            </a:extLst>
          </p:cNvPr>
          <p:cNvGrpSpPr/>
          <p:nvPr userDrawn="1"/>
        </p:nvGrpSpPr>
        <p:grpSpPr>
          <a:xfrm>
            <a:off x="9385692" y="-2228"/>
            <a:ext cx="2433600" cy="2573978"/>
            <a:chOff x="10925224" y="284"/>
            <a:chExt cx="2942835" cy="3932923"/>
          </a:xfrm>
        </p:grpSpPr>
        <p:sp>
          <p:nvSpPr>
            <p:cNvPr id="21" name="Guidance note">
              <a:extLst>
                <a:ext uri="{FF2B5EF4-FFF2-40B4-BE49-F238E27FC236}">
                  <a16:creationId xmlns:a16="http://schemas.microsoft.com/office/drawing/2014/main" id="{F2D5350B-3C6C-4C02-96B9-903FD7974B60}"/>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2" name="Group 21">
              <a:extLst>
                <a:ext uri="{FF2B5EF4-FFF2-40B4-BE49-F238E27FC236}">
                  <a16:creationId xmlns:a16="http://schemas.microsoft.com/office/drawing/2014/main" id="{4CC003D5-AB9C-4C13-B5FB-9001844F9D3C}"/>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3" name="Picture 3">
                <a:extLst>
                  <a:ext uri="{FF2B5EF4-FFF2-40B4-BE49-F238E27FC236}">
                    <a16:creationId xmlns:a16="http://schemas.microsoft.com/office/drawing/2014/main" id="{AC21351E-CB99-44F4-AB3A-0DB026A521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4" name="Rounded Rectangle 20">
                <a:extLst>
                  <a:ext uri="{FF2B5EF4-FFF2-40B4-BE49-F238E27FC236}">
                    <a16:creationId xmlns:a16="http://schemas.microsoft.com/office/drawing/2014/main" id="{7ABE361C-5CA9-4985-8FBF-143A5ACC9F51}"/>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3" name="Title 2">
            <a:extLst>
              <a:ext uri="{FF2B5EF4-FFF2-40B4-BE49-F238E27FC236}">
                <a16:creationId xmlns:a16="http://schemas.microsoft.com/office/drawing/2014/main" id="{4B584D26-685A-46E5-BEAC-6051ECC738D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4876527"/>
      </p:ext>
    </p:extLst>
  </p:cSld>
  <p:clrMapOvr>
    <a:masterClrMapping/>
  </p:clrMapOvr>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47133" y="2845945"/>
            <a:ext cx="42240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568" y="2845945"/>
            <a:ext cx="42240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47133" y="1062501"/>
            <a:ext cx="40464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0168" y="1062501"/>
            <a:ext cx="40464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588346C8-CD12-4554-B805-CAAF3FB70CC4}"/>
              </a:ext>
            </a:extLst>
          </p:cNvPr>
          <p:cNvGrpSpPr/>
          <p:nvPr userDrawn="1"/>
        </p:nvGrpSpPr>
        <p:grpSpPr>
          <a:xfrm>
            <a:off x="9385692" y="-2228"/>
            <a:ext cx="2433600" cy="2573978"/>
            <a:chOff x="10925224" y="284"/>
            <a:chExt cx="2942835" cy="3932923"/>
          </a:xfrm>
        </p:grpSpPr>
        <p:sp>
          <p:nvSpPr>
            <p:cNvPr id="24" name="Guidance note">
              <a:extLst>
                <a:ext uri="{FF2B5EF4-FFF2-40B4-BE49-F238E27FC236}">
                  <a16:creationId xmlns:a16="http://schemas.microsoft.com/office/drawing/2014/main" id="{6C049D76-9BD9-4FC2-935C-1F9DDAE621AB}"/>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25" name="Group 24">
              <a:extLst>
                <a:ext uri="{FF2B5EF4-FFF2-40B4-BE49-F238E27FC236}">
                  <a16:creationId xmlns:a16="http://schemas.microsoft.com/office/drawing/2014/main" id="{D04E8105-9FB5-48EF-BF4D-B726880E6B06}"/>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26" name="Picture 3">
                <a:extLst>
                  <a:ext uri="{FF2B5EF4-FFF2-40B4-BE49-F238E27FC236}">
                    <a16:creationId xmlns:a16="http://schemas.microsoft.com/office/drawing/2014/main" id="{290111CE-5905-4C55-BDCC-E88040724A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E0EA3C7A-CFB4-4029-89F4-D7B1DDD9494A}"/>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3" name="Title 2">
            <a:extLst>
              <a:ext uri="{FF2B5EF4-FFF2-40B4-BE49-F238E27FC236}">
                <a16:creationId xmlns:a16="http://schemas.microsoft.com/office/drawing/2014/main" id="{4B096A5B-1A91-43F3-A98C-123C5F3A093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077331753"/>
      </p:ext>
    </p:extLst>
  </p:cSld>
  <p:clrMapOvr>
    <a:masterClrMapping/>
  </p:clrMapOvr>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47133" y="2845945"/>
            <a:ext cx="28176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63051" y="2845945"/>
            <a:ext cx="28176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78968" y="2845945"/>
            <a:ext cx="28176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47133"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87851"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568" y="1062501"/>
            <a:ext cx="2568000" cy="1202893"/>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E2D0D015-F6C2-4659-9E4E-36D05492A2FF}"/>
              </a:ext>
            </a:extLst>
          </p:cNvPr>
          <p:cNvGrpSpPr/>
          <p:nvPr userDrawn="1"/>
        </p:nvGrpSpPr>
        <p:grpSpPr>
          <a:xfrm>
            <a:off x="9385692" y="-2228"/>
            <a:ext cx="2433600" cy="2573978"/>
            <a:chOff x="10925224" y="284"/>
            <a:chExt cx="2942835" cy="3932923"/>
          </a:xfrm>
        </p:grpSpPr>
        <p:sp>
          <p:nvSpPr>
            <p:cNvPr id="29" name="Guidance note">
              <a:extLst>
                <a:ext uri="{FF2B5EF4-FFF2-40B4-BE49-F238E27FC236}">
                  <a16:creationId xmlns:a16="http://schemas.microsoft.com/office/drawing/2014/main" id="{4DBEC1F2-B9B3-48D6-A108-DDBECD4F5424}"/>
                </a:ext>
              </a:extLst>
            </p:cNvPr>
            <p:cNvSpPr/>
            <p:nvPr/>
          </p:nvSpPr>
          <p:spPr>
            <a:xfrm>
              <a:off x="10925224" y="284"/>
              <a:ext cx="2942835" cy="3932923"/>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542" lvl="2">
                <a:spcAft>
                  <a:spcPts val="102"/>
                </a:spcAft>
              </a:pPr>
              <a:r>
                <a:rPr lang="en-GB" sz="600" b="1" dirty="0">
                  <a:solidFill>
                    <a:schemeClr val="bg1">
                      <a:lumMod val="50000"/>
                    </a:schemeClr>
                  </a:solidFill>
                  <a:latin typeface="+mj-lt"/>
                </a:rPr>
                <a:t>Reapplying the Slide Layout</a:t>
              </a:r>
            </a:p>
            <a:p>
              <a:pPr marL="542" lvl="2">
                <a:spcAft>
                  <a:spcPts val="102"/>
                </a:spcAft>
              </a:pPr>
              <a:r>
                <a:rPr lang="en-GB" sz="600" dirty="0">
                  <a:solidFill>
                    <a:schemeClr val="bg1">
                      <a:lumMod val="50000"/>
                    </a:schemeClr>
                  </a:solidFill>
                </a:rPr>
                <a:t>Putting text into a placeholder not only ensures the text sits in the correct place and is formatted correctly, it also helps to update the page quickly and efficiently. </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Right click on any part of slide</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Click on ‘Layout’</a:t>
              </a:r>
            </a:p>
            <a:p>
              <a:pPr marL="62270" lvl="3" indent="-62270">
                <a:spcAft>
                  <a:spcPts val="102"/>
                </a:spcAft>
                <a:buClr>
                  <a:schemeClr val="tx1"/>
                </a:buClr>
                <a:buFont typeface="Wingdings" panose="05000000000000000000" pitchFamily="2" charset="2"/>
                <a:buChar char="§"/>
              </a:pPr>
              <a:r>
                <a:rPr lang="en-GB" sz="600" dirty="0">
                  <a:solidFill>
                    <a:schemeClr val="bg1">
                      <a:lumMod val="50000"/>
                    </a:schemeClr>
                  </a:solidFill>
                </a:rPr>
                <a:t>Select the layout you require</a:t>
              </a:r>
            </a:p>
            <a:p>
              <a:pPr marL="542" lvl="2">
                <a:spcAft>
                  <a:spcPts val="102"/>
                </a:spcAft>
              </a:pPr>
              <a:r>
                <a:rPr lang="en-GB" sz="600" b="1" dirty="0">
                  <a:solidFill>
                    <a:schemeClr val="bg1">
                      <a:lumMod val="50000"/>
                    </a:schemeClr>
                  </a:solidFill>
                  <a:latin typeface="+mj-lt"/>
                </a:rPr>
                <a:t>Text bullet formatting</a:t>
              </a:r>
            </a:p>
            <a:p>
              <a:pPr marL="542" lvl="2">
                <a:spcAft>
                  <a:spcPts val="102"/>
                </a:spcAft>
              </a:pPr>
              <a:r>
                <a:rPr lang="en-GB" sz="600" dirty="0">
                  <a:solidFill>
                    <a:schemeClr val="bg1">
                      <a:lumMod val="50000"/>
                    </a:schemeClr>
                  </a:solidFill>
                </a:rPr>
                <a:t>To use text/bullet formatting levels correctly, use the Increase List Level and Decrease List Level buttons from the Paragraph group on the Home tab.</a:t>
              </a: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endParaRPr lang="en-GB" sz="600" dirty="0">
                <a:solidFill>
                  <a:schemeClr val="bg1">
                    <a:lumMod val="50000"/>
                  </a:schemeClr>
                </a:solidFill>
              </a:endParaRPr>
            </a:p>
            <a:p>
              <a:pPr marL="542" lvl="2">
                <a:spcAft>
                  <a:spcPts val="102"/>
                </a:spcAft>
              </a:pPr>
              <a:r>
                <a:rPr lang="en-GB" sz="600" dirty="0">
                  <a:solidFill>
                    <a:schemeClr val="bg1">
                      <a:lumMod val="50000"/>
                    </a:schemeClr>
                  </a:solidFill>
                </a:rPr>
                <a:t>Alternatively you can use the keyboard shortcuts:</a:t>
              </a:r>
              <a:br>
                <a:rPr lang="en-GB" sz="600" dirty="0">
                  <a:solidFill>
                    <a:schemeClr val="bg1">
                      <a:lumMod val="50000"/>
                    </a:schemeClr>
                  </a:solidFill>
                </a:rPr>
              </a:br>
              <a:r>
                <a:rPr lang="en-GB" sz="600" dirty="0" err="1">
                  <a:solidFill>
                    <a:schemeClr val="bg1">
                      <a:lumMod val="50000"/>
                    </a:schemeClr>
                  </a:solidFill>
                </a:rPr>
                <a:t>Shift+Alt+Right</a:t>
              </a:r>
              <a:r>
                <a:rPr lang="en-GB" sz="600" dirty="0">
                  <a:solidFill>
                    <a:schemeClr val="bg1">
                      <a:lumMod val="50000"/>
                    </a:schemeClr>
                  </a:solidFill>
                </a:rPr>
                <a:t> arrow key = increase level</a:t>
              </a:r>
              <a:br>
                <a:rPr lang="en-GB" sz="600" dirty="0">
                  <a:solidFill>
                    <a:schemeClr val="bg1">
                      <a:lumMod val="50000"/>
                    </a:schemeClr>
                  </a:solidFill>
                </a:rPr>
              </a:br>
              <a:r>
                <a:rPr lang="en-GB" sz="600" dirty="0" err="1">
                  <a:solidFill>
                    <a:schemeClr val="bg1">
                      <a:lumMod val="50000"/>
                    </a:schemeClr>
                  </a:solidFill>
                </a:rPr>
                <a:t>Shift+Alt+Left</a:t>
              </a:r>
              <a:r>
                <a:rPr lang="en-GB" sz="600" dirty="0">
                  <a:solidFill>
                    <a:schemeClr val="bg1">
                      <a:lumMod val="50000"/>
                    </a:schemeClr>
                  </a:solidFill>
                </a:rPr>
                <a:t> arrow key = decrease level</a:t>
              </a:r>
            </a:p>
            <a:p>
              <a:pPr marL="542" lvl="2">
                <a:spcAft>
                  <a:spcPts val="102"/>
                </a:spcAft>
              </a:pPr>
              <a:r>
                <a:rPr lang="en-GB" sz="600" b="1" dirty="0">
                  <a:solidFill>
                    <a:schemeClr val="bg1">
                      <a:lumMod val="50000"/>
                    </a:schemeClr>
                  </a:solidFill>
                  <a:latin typeface="+mj-lt"/>
                </a:rPr>
                <a:t>Guides</a:t>
              </a:r>
            </a:p>
            <a:p>
              <a:pPr marL="542" lvl="2">
                <a:spcAft>
                  <a:spcPts val="102"/>
                </a:spcAft>
              </a:pPr>
              <a:r>
                <a:rPr lang="en-GB" sz="600" dirty="0">
                  <a:solidFill>
                    <a:schemeClr val="bg1">
                      <a:lumMod val="50000"/>
                    </a:schemeClr>
                  </a:solidFill>
                </a:rPr>
                <a:t>To ensure all other elements aside from placeholders are positioned correctly, switch your drawing guides on (Alt+F9), this will help align all information such as text boxes, charts etc. </a:t>
              </a:r>
            </a:p>
          </p:txBody>
        </p:sp>
        <p:grpSp>
          <p:nvGrpSpPr>
            <p:cNvPr id="30" name="Group 29">
              <a:extLst>
                <a:ext uri="{FF2B5EF4-FFF2-40B4-BE49-F238E27FC236}">
                  <a16:creationId xmlns:a16="http://schemas.microsoft.com/office/drawing/2014/main" id="{7A16D8CF-0FD6-4188-A4A3-DCE5210FDA81}"/>
                </a:ext>
              </a:extLst>
            </p:cNvPr>
            <p:cNvGrpSpPr/>
            <p:nvPr/>
          </p:nvGrpSpPr>
          <p:grpSpPr bwMode="gray">
            <a:xfrm>
              <a:off x="10986273" y="2041878"/>
              <a:ext cx="1692951" cy="550496"/>
              <a:chOff x="4736027" y="-2879385"/>
              <a:chExt cx="1811792" cy="589139"/>
            </a:xfrm>
            <a:solidFill>
              <a:schemeClr val="accent3">
                <a:lumMod val="20000"/>
                <a:lumOff val="80000"/>
              </a:schemeClr>
            </a:solidFill>
          </p:grpSpPr>
          <p:pic>
            <p:nvPicPr>
              <p:cNvPr id="31" name="Picture 3">
                <a:extLst>
                  <a:ext uri="{FF2B5EF4-FFF2-40B4-BE49-F238E27FC236}">
                    <a16:creationId xmlns:a16="http://schemas.microsoft.com/office/drawing/2014/main" id="{87A6059A-F093-4C07-B9B5-85FEED56A3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7" y="-2879385"/>
                <a:ext cx="1811792"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B65AED47-D72C-4942-8532-2797D7621F94}"/>
                  </a:ext>
                </a:extLst>
              </p:cNvPr>
              <p:cNvSpPr/>
              <p:nvPr/>
            </p:nvSpPr>
            <p:spPr bwMode="gray">
              <a:xfrm>
                <a:off x="5301931" y="-2820027"/>
                <a:ext cx="398562"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05"/>
                  </a:spcAft>
                </a:pPr>
                <a:endParaRPr lang="en-GB" sz="600" dirty="0">
                  <a:solidFill>
                    <a:schemeClr val="bg1">
                      <a:lumMod val="50000"/>
                    </a:schemeClr>
                  </a:solidFill>
                </a:endParaRPr>
              </a:p>
            </p:txBody>
          </p:sp>
        </p:grpSp>
      </p:grpSp>
      <p:sp>
        <p:nvSpPr>
          <p:cNvPr id="2" name="Title 1">
            <a:extLst>
              <a:ext uri="{FF2B5EF4-FFF2-40B4-BE49-F238E27FC236}">
                <a16:creationId xmlns:a16="http://schemas.microsoft.com/office/drawing/2014/main" id="{29E04AC4-E84E-4940-B461-42A010BC2E9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855016835"/>
      </p:ext>
    </p:extLst>
  </p:cSld>
  <p:clrMapOvr>
    <a:masterClrMapping/>
  </p:clrMapOvr>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NG Content Slide 02">
    <p:spTree>
      <p:nvGrpSpPr>
        <p:cNvPr id="1" name=""/>
        <p:cNvGrpSpPr/>
        <p:nvPr/>
      </p:nvGrpSpPr>
      <p:grpSpPr>
        <a:xfrm>
          <a:off x="0" y="0"/>
          <a:ext cx="0" cy="0"/>
          <a:chOff x="0" y="0"/>
          <a:chExt cx="0" cy="0"/>
        </a:xfrm>
      </p:grpSpPr>
      <p:cxnSp>
        <p:nvCxnSpPr>
          <p:cNvPr id="5" name="Straight Connector 4"/>
          <p:cNvCxnSpPr/>
          <p:nvPr userDrawn="1"/>
        </p:nvCxnSpPr>
        <p:spPr>
          <a:xfrm>
            <a:off x="611189" y="844154"/>
            <a:ext cx="7921625"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6" name="Picture 9"/>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62825" y="141685"/>
            <a:ext cx="1619251"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9552" y="465517"/>
            <a:ext cx="7632848" cy="378042"/>
          </a:xfrm>
        </p:spPr>
        <p:txBody>
          <a:bodyPr anchor="ctr">
            <a:noAutofit/>
          </a:bodyPr>
          <a:lstStyle>
            <a:lvl1pPr algn="l">
              <a:defRPr sz="2400">
                <a:solidFill>
                  <a:srgbClr val="0070C0"/>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quarter" idx="10"/>
          </p:nvPr>
        </p:nvSpPr>
        <p:spPr>
          <a:xfrm>
            <a:off x="468315" y="1059658"/>
            <a:ext cx="8208143" cy="3509963"/>
          </a:xfrm>
        </p:spPr>
        <p:txBody>
          <a:bodyPr>
            <a:normAutofit/>
          </a:bodyPr>
          <a:lstStyle>
            <a:lvl1pPr>
              <a:defRPr sz="2100">
                <a:latin typeface="Arial" panose="020B0604020202020204" pitchFamily="34" charset="0"/>
                <a:cs typeface="Arial" panose="020B0604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Edit Master text styles</a:t>
            </a:r>
          </a:p>
        </p:txBody>
      </p:sp>
    </p:spTree>
    <p:extLst>
      <p:ext uri="{BB962C8B-B14F-4D97-AF65-F5344CB8AC3E}">
        <p14:creationId xmlns:p14="http://schemas.microsoft.com/office/powerpoint/2010/main" val="4453358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215444"/>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BD3BBF4-AA69-439E-8145-247823CD1246}" type="datetimeFigureOut">
              <a:rPr lang="en-GB" smtClean="0">
                <a:solidFill>
                  <a:prstClr val="black">
                    <a:tint val="75000"/>
                  </a:prstClr>
                </a:solidFill>
              </a:rPr>
              <a:pPr/>
              <a:t>22/05/2020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8F85AF-63DC-4C08-80FC-F36A8E3C4BA6}"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8403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1.emf"/><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47135" y="1060667"/>
            <a:ext cx="8449732" cy="2290371"/>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47133" y="369792"/>
            <a:ext cx="8449435"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4" y="4727984"/>
            <a:ext cx="835165" cy="138499"/>
          </a:xfrm>
          <a:prstGeom prst="rect">
            <a:avLst/>
          </a:prstGeom>
          <a:noFill/>
        </p:spPr>
        <p:txBody>
          <a:bodyPr wrap="square" lIns="0" tIns="0" rIns="0" bIns="0" rtlCol="0">
            <a:spAutoFit/>
          </a:bodyPr>
          <a:lstStyle/>
          <a:p>
            <a:fld id="{8A64BEAD-2F81-4807-9FB1-B1EFCD142F0E}" type="slidenum">
              <a:rPr lang="en-GB" sz="900" smtClean="0">
                <a:solidFill>
                  <a:schemeClr val="accent1"/>
                </a:solidFill>
              </a:rPr>
              <a:pPr/>
              <a:t>‹#›</a:t>
            </a:fld>
            <a:endParaRPr lang="en-GB" sz="900" dirty="0">
              <a:solidFill>
                <a:schemeClr val="accent1"/>
              </a:solidFill>
            </a:endParaRPr>
          </a:p>
        </p:txBody>
      </p:sp>
      <p:pic>
        <p:nvPicPr>
          <p:cNvPr id="7" name="Picture 6">
            <a:extLst>
              <a:ext uri="{FF2B5EF4-FFF2-40B4-BE49-F238E27FC236}">
                <a16:creationId xmlns:a16="http://schemas.microsoft.com/office/drawing/2014/main" id="{F4D87197-1C7D-4445-8D6A-91796CEBAB58}"/>
              </a:ext>
            </a:extLst>
          </p:cNvPr>
          <p:cNvPicPr>
            <a:picLocks noChangeAspect="1"/>
          </p:cNvPicPr>
          <p:nvPr userDrawn="1"/>
        </p:nvPicPr>
        <p:blipFill>
          <a:blip r:embed="rId20"/>
          <a:stretch>
            <a:fillRect/>
          </a:stretch>
        </p:blipFill>
        <p:spPr>
          <a:xfrm>
            <a:off x="7006453" y="4677058"/>
            <a:ext cx="1795407" cy="201156"/>
          </a:xfrm>
          <a:prstGeom prst="rect">
            <a:avLst/>
          </a:prstGeom>
        </p:spPr>
      </p:pic>
    </p:spTree>
    <p:extLst>
      <p:ext uri="{BB962C8B-B14F-4D97-AF65-F5344CB8AC3E}">
        <p14:creationId xmlns:p14="http://schemas.microsoft.com/office/powerpoint/2010/main" val="2402424868"/>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Lst>
  <p:txStyles>
    <p:titleStyle>
      <a:lvl1pPr eaLnBrk="1" hangingPunct="1">
        <a:lnSpc>
          <a:spcPct val="80000"/>
        </a:lnSpc>
        <a:defRPr sz="1800" b="1">
          <a:solidFill>
            <a:schemeClr val="accent1"/>
          </a:solidFill>
          <a:latin typeface="+mj-lt"/>
          <a:ea typeface="+mj-ea"/>
          <a:cs typeface="+mj-cs"/>
        </a:defRPr>
      </a:lvl1pPr>
    </p:titleStyle>
    <p:bodyStyle>
      <a:lvl1pPr marL="0" indent="0" eaLnBrk="1" hangingPunct="1">
        <a:spcAft>
          <a:spcPts val="450"/>
        </a:spcAft>
        <a:buFont typeface="Wingdings 2" panose="05020102010507070707" pitchFamily="18" charset="2"/>
        <a:buNone/>
        <a:defRPr sz="1400" b="1">
          <a:solidFill>
            <a:schemeClr val="accent1"/>
          </a:solidFill>
          <a:latin typeface="+mn-lt"/>
          <a:ea typeface="+mn-ea"/>
          <a:cs typeface="+mn-cs"/>
        </a:defRPr>
      </a:lvl1pPr>
      <a:lvl2pPr marL="0" indent="0" eaLnBrk="1" hangingPunct="1">
        <a:spcAft>
          <a:spcPts val="450"/>
        </a:spcAft>
        <a:buFont typeface="Wingdings 2" panose="05020102010507070707" pitchFamily="18" charset="2"/>
        <a:buNone/>
        <a:defRPr sz="1200">
          <a:solidFill>
            <a:schemeClr val="tx1"/>
          </a:solidFill>
          <a:latin typeface="+mn-lt"/>
          <a:ea typeface="+mn-ea"/>
          <a:cs typeface="+mn-cs"/>
        </a:defRPr>
      </a:lvl2pPr>
      <a:lvl3pPr marL="134994" indent="-134994" eaLnBrk="1" hangingPunct="1">
        <a:spcAft>
          <a:spcPts val="450"/>
        </a:spcAft>
        <a:buClr>
          <a:schemeClr val="accent1"/>
        </a:buClr>
        <a:buFont typeface="Wingdings 2" panose="05020102010507070707" pitchFamily="18" charset="2"/>
        <a:buChar char=""/>
        <a:defRPr sz="1200">
          <a:solidFill>
            <a:schemeClr val="tx1"/>
          </a:solidFill>
          <a:latin typeface="+mn-lt"/>
          <a:ea typeface="+mn-ea"/>
          <a:cs typeface="+mn-cs"/>
        </a:defRPr>
      </a:lvl3pPr>
      <a:lvl4pPr marL="269987" indent="-134994" eaLnBrk="1" hangingPunct="1">
        <a:spcAft>
          <a:spcPts val="450"/>
        </a:spcAft>
        <a:buClr>
          <a:schemeClr val="accent1"/>
        </a:buClr>
        <a:buFont typeface="Symbol" panose="05050102010706020507" pitchFamily="18" charset="2"/>
        <a:buChar char=""/>
        <a:defRPr sz="1200">
          <a:solidFill>
            <a:schemeClr val="tx1"/>
          </a:solidFill>
          <a:latin typeface="+mn-lt"/>
          <a:ea typeface="+mn-ea"/>
          <a:cs typeface="+mn-cs"/>
        </a:defRPr>
      </a:lvl4pPr>
      <a:lvl5pPr marL="404981" indent="-134994" eaLnBrk="1" hangingPunct="1">
        <a:spcAft>
          <a:spcPts val="450"/>
        </a:spcAft>
        <a:buClr>
          <a:schemeClr val="accent1"/>
        </a:buClr>
        <a:buFont typeface="Symbol" panose="05050102010706020507" pitchFamily="18" charset="2"/>
        <a:buChar char=""/>
        <a:defRPr sz="1200">
          <a:solidFill>
            <a:schemeClr val="tx1"/>
          </a:solidFill>
          <a:latin typeface="+mn-lt"/>
          <a:ea typeface="+mn-ea"/>
          <a:cs typeface="+mn-cs"/>
        </a:defRPr>
      </a:lvl5pPr>
      <a:lvl6pPr marL="134994" indent="-134994" eaLnBrk="1" hangingPunct="1">
        <a:spcAft>
          <a:spcPts val="450"/>
        </a:spcAft>
        <a:buFont typeface="+mj-lt"/>
        <a:buAutoNum type="arabicPeriod"/>
        <a:defRPr sz="1200">
          <a:solidFill>
            <a:schemeClr val="tx1"/>
          </a:solidFill>
          <a:latin typeface="+mn-lt"/>
          <a:ea typeface="+mn-ea"/>
          <a:cs typeface="+mn-cs"/>
        </a:defRPr>
      </a:lvl6pPr>
      <a:lvl7pPr marL="269987" indent="-134994" eaLnBrk="1" hangingPunct="1">
        <a:spcAft>
          <a:spcPts val="450"/>
        </a:spcAft>
        <a:buFont typeface="+mj-lt"/>
        <a:buAutoNum type="alphaLcPeriod"/>
        <a:defRPr sz="1200">
          <a:solidFill>
            <a:schemeClr val="tx1"/>
          </a:solidFill>
          <a:latin typeface="+mn-lt"/>
          <a:ea typeface="+mn-ea"/>
          <a:cs typeface="+mn-cs"/>
        </a:defRPr>
      </a:lvl7pPr>
      <a:lvl8pPr marL="404981" indent="-134994" eaLnBrk="1" hangingPunct="1">
        <a:spcAft>
          <a:spcPts val="450"/>
        </a:spcAft>
        <a:buFont typeface="+mj-lt"/>
        <a:buAutoNum type="romanLcPeriod"/>
        <a:defRPr sz="1200">
          <a:solidFill>
            <a:schemeClr val="tx1"/>
          </a:solidFill>
          <a:latin typeface="+mn-lt"/>
          <a:ea typeface="+mn-ea"/>
          <a:cs typeface="+mn-cs"/>
        </a:defRPr>
      </a:lvl8pPr>
      <a:lvl9pPr marL="0" indent="0" eaLnBrk="1" hangingPunct="1">
        <a:spcAft>
          <a:spcPts val="450"/>
        </a:spcAft>
        <a:defRPr sz="1800">
          <a:solidFill>
            <a:schemeClr val="accent1"/>
          </a:solidFill>
          <a:latin typeface="+mn-lt"/>
          <a:ea typeface="+mn-ea"/>
          <a:cs typeface="+mn-cs"/>
        </a:defRPr>
      </a:lvl9pPr>
    </p:bodyStyle>
    <p:otherStyle>
      <a:lvl1pPr marL="0" eaLnBrk="1" hangingPunct="1">
        <a:defRPr>
          <a:latin typeface="+mn-lt"/>
          <a:ea typeface="+mn-ea"/>
          <a:cs typeface="+mn-cs"/>
        </a:defRPr>
      </a:lvl1pPr>
      <a:lvl2pPr marL="155943" eaLnBrk="1" hangingPunct="1">
        <a:defRPr>
          <a:latin typeface="+mn-lt"/>
          <a:ea typeface="+mn-ea"/>
          <a:cs typeface="+mn-cs"/>
        </a:defRPr>
      </a:lvl2pPr>
      <a:lvl3pPr marL="311887" eaLnBrk="1" hangingPunct="1">
        <a:defRPr>
          <a:latin typeface="+mn-lt"/>
          <a:ea typeface="+mn-ea"/>
          <a:cs typeface="+mn-cs"/>
        </a:defRPr>
      </a:lvl3pPr>
      <a:lvl4pPr marL="467830" eaLnBrk="1" hangingPunct="1">
        <a:defRPr>
          <a:latin typeface="+mn-lt"/>
          <a:ea typeface="+mn-ea"/>
          <a:cs typeface="+mn-cs"/>
        </a:defRPr>
      </a:lvl4pPr>
      <a:lvl5pPr marL="623774" eaLnBrk="1" hangingPunct="1">
        <a:defRPr>
          <a:latin typeface="+mn-lt"/>
          <a:ea typeface="+mn-ea"/>
          <a:cs typeface="+mn-cs"/>
        </a:defRPr>
      </a:lvl5pPr>
      <a:lvl6pPr marL="779716" eaLnBrk="1" hangingPunct="1">
        <a:defRPr>
          <a:latin typeface="+mn-lt"/>
          <a:ea typeface="+mn-ea"/>
          <a:cs typeface="+mn-cs"/>
        </a:defRPr>
      </a:lvl6pPr>
      <a:lvl7pPr marL="935658" eaLnBrk="1" hangingPunct="1">
        <a:defRPr>
          <a:latin typeface="+mn-lt"/>
          <a:ea typeface="+mn-ea"/>
          <a:cs typeface="+mn-cs"/>
        </a:defRPr>
      </a:lvl7pPr>
      <a:lvl8pPr marL="1091603" eaLnBrk="1" hangingPunct="1">
        <a:defRPr>
          <a:latin typeface="+mn-lt"/>
          <a:ea typeface="+mn-ea"/>
          <a:cs typeface="+mn-cs"/>
        </a:defRPr>
      </a:lvl8pPr>
      <a:lvl9pPr marL="1247545"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p15:clr>
            <a:srgbClr val="F26B43"/>
          </p15:clr>
        </p15:guide>
        <p15:guide id="7" pos="1378">
          <p15:clr>
            <a:srgbClr val="F26B43"/>
          </p15:clr>
        </p15:guide>
        <p15:guide id="8" pos="1548">
          <p15:clr>
            <a:srgbClr val="F26B43"/>
          </p15:clr>
        </p15:guide>
        <p15:guide id="9" pos="2772">
          <p15:clr>
            <a:srgbClr val="F26B43"/>
          </p15:clr>
        </p15:guide>
        <p15:guide id="10" pos="2942">
          <p15:clr>
            <a:srgbClr val="F26B43"/>
          </p15:clr>
        </p15:guide>
        <p15:guide id="12" pos="2075">
          <p15:clr>
            <a:srgbClr val="F26B43"/>
          </p15:clr>
        </p15:guide>
        <p15:guide id="13" pos="2245">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4156">
          <p15:clr>
            <a:srgbClr val="F26B43"/>
          </p15:clr>
        </p15:guide>
        <p15:guide id="18" orient="horz" pos="3049">
          <p15:clr>
            <a:srgbClr val="F26B43"/>
          </p15:clr>
        </p15:guide>
        <p15:guide id="20" pos="1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nationalgrid.onbrandcloud.com/logi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98BAD17-3587-44B8-9728-55438FB489BF}"/>
              </a:ext>
            </a:extLst>
          </p:cNvPr>
          <p:cNvSpPr>
            <a:spLocks noGrp="1"/>
          </p:cNvSpPr>
          <p:nvPr>
            <p:ph type="pic" sz="quarter" idx="14"/>
          </p:nvPr>
        </p:nvSpPr>
        <p:spPr/>
      </p:sp>
      <p:sp>
        <p:nvSpPr>
          <p:cNvPr id="13" name="Text Placeholder 12">
            <a:extLst>
              <a:ext uri="{FF2B5EF4-FFF2-40B4-BE49-F238E27FC236}">
                <a16:creationId xmlns:a16="http://schemas.microsoft.com/office/drawing/2014/main" id="{BDA0B82D-59F2-49C0-A1B8-4A725A593B8D}"/>
              </a:ext>
            </a:extLst>
          </p:cNvPr>
          <p:cNvSpPr>
            <a:spLocks noGrp="1"/>
          </p:cNvSpPr>
          <p:nvPr>
            <p:ph type="body" sz="quarter" idx="15"/>
          </p:nvPr>
        </p:nvSpPr>
        <p:spPr>
          <a:xfrm>
            <a:off x="323850" y="1062000"/>
            <a:ext cx="8424614" cy="492443"/>
          </a:xfrm>
        </p:spPr>
        <p:txBody>
          <a:bodyPr/>
          <a:lstStyle/>
          <a:p>
            <a:r>
              <a:rPr lang="en-GB" dirty="0"/>
              <a:t>Helping you to navigate through the Code Modification Process</a:t>
            </a:r>
            <a:endParaRPr lang="en-US" dirty="0"/>
          </a:p>
        </p:txBody>
      </p:sp>
      <p:sp>
        <p:nvSpPr>
          <p:cNvPr id="5" name="Text Placeholder 4">
            <a:extLst>
              <a:ext uri="{FF2B5EF4-FFF2-40B4-BE49-F238E27FC236}">
                <a16:creationId xmlns:a16="http://schemas.microsoft.com/office/drawing/2014/main" id="{2AE0AD11-7CD9-4048-8629-F792EEC82AB3}"/>
              </a:ext>
            </a:extLst>
          </p:cNvPr>
          <p:cNvSpPr>
            <a:spLocks noGrp="1"/>
          </p:cNvSpPr>
          <p:nvPr>
            <p:ph type="body" sz="quarter" idx="16"/>
          </p:nvPr>
        </p:nvSpPr>
        <p:spPr>
          <a:xfrm>
            <a:off x="323850" y="1343801"/>
            <a:ext cx="5543550" cy="569387"/>
          </a:xfrm>
        </p:spPr>
        <p:txBody>
          <a:bodyPr/>
          <a:lstStyle/>
          <a:p>
            <a:r>
              <a:rPr lang="en-GB" dirty="0"/>
              <a:t>Paul Mullen </a:t>
            </a:r>
          </a:p>
          <a:p>
            <a:r>
              <a:rPr lang="en-GB" dirty="0"/>
              <a:t>26 May 2020</a:t>
            </a:r>
          </a:p>
        </p:txBody>
      </p:sp>
      <p:sp>
        <p:nvSpPr>
          <p:cNvPr id="12" name="Title 11">
            <a:extLst>
              <a:ext uri="{FF2B5EF4-FFF2-40B4-BE49-F238E27FC236}">
                <a16:creationId xmlns:a16="http://schemas.microsoft.com/office/drawing/2014/main" id="{AEE9CDCA-4322-4348-9BB0-C5C97085148C}"/>
              </a:ext>
            </a:extLst>
          </p:cNvPr>
          <p:cNvSpPr>
            <a:spLocks noGrp="1"/>
          </p:cNvSpPr>
          <p:nvPr>
            <p:ph type="title"/>
          </p:nvPr>
        </p:nvSpPr>
        <p:spPr/>
        <p:txBody>
          <a:bodyPr/>
          <a:lstStyle/>
          <a:p>
            <a:r>
              <a:rPr lang="en-GB" dirty="0"/>
              <a:t>Overview of the Code Modification Process</a:t>
            </a:r>
          </a:p>
        </p:txBody>
      </p:sp>
      <p:sp>
        <p:nvSpPr>
          <p:cNvPr id="6" name="Rectangle 5">
            <a:extLst>
              <a:ext uri="{FF2B5EF4-FFF2-40B4-BE49-F238E27FC236}">
                <a16:creationId xmlns:a16="http://schemas.microsoft.com/office/drawing/2014/main" id="{61942073-68EA-4DDB-9CD7-91D50DE5FEA8}"/>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637" b="0" i="0" u="none" strike="noStrike" kern="1200" cap="none" spc="0" normalizeH="0" baseline="0" noProof="0" dirty="0">
                <a:ln>
                  <a:noFill/>
                </a:ln>
                <a:solidFill>
                  <a:srgbClr val="454545"/>
                </a:solidFill>
                <a:effectLst/>
                <a:uLnTx/>
                <a:uFillTx/>
                <a:latin typeface="Arial" panose="020B0604020202020204"/>
                <a:ea typeface="+mn-ea"/>
                <a:cs typeface="Arial" panose="020B0604020202020204" pitchFamily="34" charset="0"/>
                <a:hlinkClick r:id="rId2"/>
              </a:rPr>
              <a:t>https://nationalgrid.onbrandcloud.com/login/</a:t>
            </a:r>
            <a:endParaRPr kumimoji="0" lang="en-GB" sz="637" b="0" i="0" u="none" strike="noStrike" kern="1200" cap="none" spc="0" normalizeH="0" baseline="0" noProof="0" dirty="0">
              <a:ln>
                <a:noFill/>
              </a:ln>
              <a:solidFill>
                <a:srgbClr val="454545"/>
              </a:solidFill>
              <a:effectLst/>
              <a:uLnTx/>
              <a:uFillTx/>
              <a:latin typeface="Arial" panose="020B0604020202020204"/>
              <a:ea typeface="+mn-ea"/>
              <a:cs typeface="Arial" panose="020B0604020202020204" pitchFamily="34" charset="0"/>
            </a:endParaRPr>
          </a:p>
        </p:txBody>
      </p:sp>
    </p:spTree>
    <p:extLst>
      <p:ext uri="{BB962C8B-B14F-4D97-AF65-F5344CB8AC3E}">
        <p14:creationId xmlns:p14="http://schemas.microsoft.com/office/powerpoint/2010/main" val="233107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ircular Arrow 36"/>
          <p:cNvSpPr/>
          <p:nvPr/>
        </p:nvSpPr>
        <p:spPr>
          <a:xfrm rot="15490350">
            <a:off x="3491355" y="1542616"/>
            <a:ext cx="3403178" cy="4860000"/>
          </a:xfrm>
          <a:prstGeom prst="circularArrow">
            <a:avLst>
              <a:gd name="adj1" fmla="val 12500"/>
              <a:gd name="adj2" fmla="val 1069427"/>
              <a:gd name="adj3" fmla="val 20457681"/>
              <a:gd name="adj4" fmla="val 18197947"/>
              <a:gd name="adj5" fmla="val 12500"/>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5" name="Block Arc 64"/>
          <p:cNvSpPr/>
          <p:nvPr/>
        </p:nvSpPr>
        <p:spPr>
          <a:xfrm rot="13373192">
            <a:off x="3174901" y="720106"/>
            <a:ext cx="4131854" cy="4067660"/>
          </a:xfrm>
          <a:prstGeom prst="blockArc">
            <a:avLst>
              <a:gd name="adj1" fmla="val 14028456"/>
              <a:gd name="adj2" fmla="val 21242253"/>
              <a:gd name="adj3" fmla="val 14941"/>
            </a:avLst>
          </a:prstGeom>
          <a:solidFill>
            <a:srgbClr val="EE3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1" name="Circular Arrow 30"/>
          <p:cNvSpPr/>
          <p:nvPr/>
        </p:nvSpPr>
        <p:spPr>
          <a:xfrm rot="20104573">
            <a:off x="2964726" y="252704"/>
            <a:ext cx="4860000" cy="4860000"/>
          </a:xfrm>
          <a:prstGeom prst="circularArrow">
            <a:avLst>
              <a:gd name="adj1" fmla="val 12500"/>
              <a:gd name="adj2" fmla="val 1069427"/>
              <a:gd name="adj3" fmla="val 20457681"/>
              <a:gd name="adj4" fmla="val 14566112"/>
              <a:gd name="adj5" fmla="val 12500"/>
            </a:avLst>
          </a:prstGeom>
          <a:solidFill>
            <a:srgbClr val="00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0" name="Circular Arrow 29"/>
          <p:cNvSpPr/>
          <p:nvPr/>
        </p:nvSpPr>
        <p:spPr>
          <a:xfrm rot="5788657">
            <a:off x="2963762" y="261434"/>
            <a:ext cx="4860000" cy="4860000"/>
          </a:xfrm>
          <a:prstGeom prst="circularArrow">
            <a:avLst>
              <a:gd name="adj1" fmla="val 12500"/>
              <a:gd name="adj2" fmla="val 1069427"/>
              <a:gd name="adj3" fmla="val 20457681"/>
              <a:gd name="adj4" fmla="val 14566112"/>
              <a:gd name="adj5" fmla="val 12500"/>
            </a:avLst>
          </a:prstGeom>
          <a:solidFill>
            <a:srgbClr val="78A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5" name="Rounded Rectangle 34"/>
          <p:cNvSpPr/>
          <p:nvPr/>
        </p:nvSpPr>
        <p:spPr>
          <a:xfrm>
            <a:off x="323527" y="-2889"/>
            <a:ext cx="8513635" cy="360393"/>
          </a:xfrm>
          <a:prstGeom prst="round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High Level Mod Lifecycle</a:t>
            </a:r>
          </a:p>
        </p:txBody>
      </p:sp>
      <p:sp>
        <p:nvSpPr>
          <p:cNvPr id="34" name="Rounded Rectangle 33"/>
          <p:cNvSpPr/>
          <p:nvPr/>
        </p:nvSpPr>
        <p:spPr>
          <a:xfrm>
            <a:off x="4871854" y="2085696"/>
            <a:ext cx="1101271" cy="54006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Implementation</a:t>
            </a:r>
          </a:p>
        </p:txBody>
      </p:sp>
      <p:sp>
        <p:nvSpPr>
          <p:cNvPr id="39" name="Rounded Rectangle 38"/>
          <p:cNvSpPr/>
          <p:nvPr/>
        </p:nvSpPr>
        <p:spPr>
          <a:xfrm>
            <a:off x="4871855" y="2843106"/>
            <a:ext cx="1101271" cy="54006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Rejection</a:t>
            </a:r>
          </a:p>
        </p:txBody>
      </p:sp>
      <p:sp>
        <p:nvSpPr>
          <p:cNvPr id="2" name="TextBox 1"/>
          <p:cNvSpPr txBox="1"/>
          <p:nvPr/>
        </p:nvSpPr>
        <p:spPr>
          <a:xfrm>
            <a:off x="5152458" y="2606812"/>
            <a:ext cx="540060" cy="276999"/>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a:t>
            </a:r>
          </a:p>
        </p:txBody>
      </p:sp>
      <p:sp>
        <p:nvSpPr>
          <p:cNvPr id="24" name="Rounded Rectangle 23"/>
          <p:cNvSpPr/>
          <p:nvPr/>
        </p:nvSpPr>
        <p:spPr>
          <a:xfrm>
            <a:off x="6190332" y="3813888"/>
            <a:ext cx="1133350" cy="54006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Draft Final Report for Industry</a:t>
            </a:r>
          </a:p>
        </p:txBody>
      </p:sp>
      <p:sp>
        <p:nvSpPr>
          <p:cNvPr id="29" name="Rounded Rectangle 28"/>
          <p:cNvSpPr/>
          <p:nvPr/>
        </p:nvSpPr>
        <p:spPr>
          <a:xfrm>
            <a:off x="6808023" y="2920464"/>
            <a:ext cx="1109724" cy="623394"/>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Code Administration Consultation</a:t>
            </a:r>
          </a:p>
        </p:txBody>
      </p:sp>
      <p:sp>
        <p:nvSpPr>
          <p:cNvPr id="42" name="Rounded Rectangle 41"/>
          <p:cNvSpPr/>
          <p:nvPr/>
        </p:nvSpPr>
        <p:spPr>
          <a:xfrm>
            <a:off x="5142292" y="4461960"/>
            <a:ext cx="1101271" cy="54006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Panel Vote</a:t>
            </a:r>
          </a:p>
        </p:txBody>
      </p:sp>
      <p:sp>
        <p:nvSpPr>
          <p:cNvPr id="40" name="Rounded Rectangle 39"/>
          <p:cNvSpPr/>
          <p:nvPr/>
        </p:nvSpPr>
        <p:spPr>
          <a:xfrm>
            <a:off x="3890320" y="752619"/>
            <a:ext cx="894492" cy="622128"/>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Meet with a Workgroup</a:t>
            </a:r>
          </a:p>
        </p:txBody>
      </p:sp>
      <p:sp>
        <p:nvSpPr>
          <p:cNvPr id="58" name="Rounded Rectangle 57"/>
          <p:cNvSpPr/>
          <p:nvPr/>
        </p:nvSpPr>
        <p:spPr>
          <a:xfrm>
            <a:off x="4890002" y="576180"/>
            <a:ext cx="1003025" cy="540060"/>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 Consultation published </a:t>
            </a:r>
          </a:p>
        </p:txBody>
      </p:sp>
      <p:sp>
        <p:nvSpPr>
          <p:cNvPr id="60" name="Rounded Rectangle 59"/>
          <p:cNvSpPr/>
          <p:nvPr/>
        </p:nvSpPr>
        <p:spPr>
          <a:xfrm>
            <a:off x="5972945" y="758740"/>
            <a:ext cx="949019" cy="616009"/>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Assess Consultation Responses (and vote)</a:t>
            </a:r>
          </a:p>
        </p:txBody>
      </p:sp>
      <p:sp>
        <p:nvSpPr>
          <p:cNvPr id="62" name="Rounded Rectangle 61"/>
          <p:cNvSpPr/>
          <p:nvPr/>
        </p:nvSpPr>
        <p:spPr>
          <a:xfrm>
            <a:off x="6428082" y="1443745"/>
            <a:ext cx="1003025" cy="533941"/>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Submit report to Panel</a:t>
            </a:r>
          </a:p>
        </p:txBody>
      </p:sp>
      <p:sp>
        <p:nvSpPr>
          <p:cNvPr id="23" name="Rounded Rectangle 22"/>
          <p:cNvSpPr/>
          <p:nvPr/>
        </p:nvSpPr>
        <p:spPr>
          <a:xfrm>
            <a:off x="3437874" y="3517550"/>
            <a:ext cx="1109724" cy="890404"/>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Ofgem/Panel Decision</a:t>
            </a:r>
          </a:p>
        </p:txBody>
      </p:sp>
      <p:sp>
        <p:nvSpPr>
          <p:cNvPr id="22" name="Rounded Rectangle 21"/>
          <p:cNvSpPr/>
          <p:nvPr/>
        </p:nvSpPr>
        <p:spPr>
          <a:xfrm>
            <a:off x="3103377" y="2193708"/>
            <a:ext cx="1066147" cy="780762"/>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latin typeface="Arial" panose="020B0604020202020204" pitchFamily="34" charset="0"/>
                <a:cs typeface="Arial" panose="020B0604020202020204" pitchFamily="34" charset="0"/>
              </a:rPr>
              <a:t>15 day Appeal Window (if Self Governance) or Further Analysis</a:t>
            </a:r>
          </a:p>
        </p:txBody>
      </p:sp>
      <p:sp>
        <p:nvSpPr>
          <p:cNvPr id="55" name="Rounded Rectangle 54"/>
          <p:cNvSpPr/>
          <p:nvPr/>
        </p:nvSpPr>
        <p:spPr>
          <a:xfrm>
            <a:off x="3405058" y="1437685"/>
            <a:ext cx="1001713" cy="628283"/>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Proposal Presented to the Panel</a:t>
            </a:r>
          </a:p>
        </p:txBody>
      </p:sp>
      <p:sp>
        <p:nvSpPr>
          <p:cNvPr id="46" name="TextBox 45"/>
          <p:cNvSpPr txBox="1"/>
          <p:nvPr/>
        </p:nvSpPr>
        <p:spPr>
          <a:xfrm>
            <a:off x="1335803" y="782583"/>
            <a:ext cx="1568816" cy="300082"/>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Who is involved?</a:t>
            </a:r>
          </a:p>
        </p:txBody>
      </p:sp>
      <p:sp>
        <p:nvSpPr>
          <p:cNvPr id="10" name="Rounded Rectangle 9">
            <a:hlinkClick r:id="rId3" action="ppaction://hlinksldjump"/>
          </p:cNvPr>
          <p:cNvSpPr/>
          <p:nvPr/>
        </p:nvSpPr>
        <p:spPr>
          <a:xfrm>
            <a:off x="4872442" y="2081253"/>
            <a:ext cx="1101091" cy="540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3" name="Rounded Rectangle 72">
            <a:hlinkClick r:id="rId3" action="ppaction://hlinksldjump"/>
          </p:cNvPr>
          <p:cNvSpPr/>
          <p:nvPr/>
        </p:nvSpPr>
        <p:spPr>
          <a:xfrm>
            <a:off x="4890003" y="2834759"/>
            <a:ext cx="1101091" cy="540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6" name="Rounded Rectangle 75">
            <a:hlinkClick r:id="" action="ppaction://noaction"/>
          </p:cNvPr>
          <p:cNvSpPr/>
          <p:nvPr/>
        </p:nvSpPr>
        <p:spPr>
          <a:xfrm>
            <a:off x="10035480" y="2206774"/>
            <a:ext cx="877206" cy="29790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7" name="Rounded Rectangle 76">
            <a:hlinkClick r:id="" action="ppaction://noaction"/>
          </p:cNvPr>
          <p:cNvSpPr/>
          <p:nvPr/>
        </p:nvSpPr>
        <p:spPr>
          <a:xfrm>
            <a:off x="3890320" y="777512"/>
            <a:ext cx="877206" cy="540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8" name="Rounded Rectangle 77">
            <a:hlinkClick r:id="" action="ppaction://noaction"/>
          </p:cNvPr>
          <p:cNvSpPr/>
          <p:nvPr/>
        </p:nvSpPr>
        <p:spPr>
          <a:xfrm>
            <a:off x="4890002" y="590301"/>
            <a:ext cx="991253" cy="540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9" name="Rounded Rectangle 78">
            <a:hlinkClick r:id="" action="ppaction://noaction"/>
          </p:cNvPr>
          <p:cNvSpPr/>
          <p:nvPr/>
        </p:nvSpPr>
        <p:spPr>
          <a:xfrm>
            <a:off x="5987091" y="777581"/>
            <a:ext cx="920727" cy="5971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0" name="Rounded Rectangle 79">
            <a:hlinkClick r:id="" action="ppaction://noaction"/>
          </p:cNvPr>
          <p:cNvSpPr/>
          <p:nvPr/>
        </p:nvSpPr>
        <p:spPr>
          <a:xfrm>
            <a:off x="9983080" y="1566878"/>
            <a:ext cx="982006" cy="48605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1" name="Rounded Rectangle 80">
            <a:hlinkClick r:id="rId4" action="ppaction://hlinksldjump"/>
          </p:cNvPr>
          <p:cNvSpPr/>
          <p:nvPr/>
        </p:nvSpPr>
        <p:spPr>
          <a:xfrm>
            <a:off x="6808023" y="2920465"/>
            <a:ext cx="1109724" cy="61867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2" name="Rounded Rectangle 81">
            <a:hlinkClick r:id="rId4" action="ppaction://hlinksldjump"/>
          </p:cNvPr>
          <p:cNvSpPr/>
          <p:nvPr/>
        </p:nvSpPr>
        <p:spPr>
          <a:xfrm>
            <a:off x="6190331" y="3826227"/>
            <a:ext cx="1109724" cy="540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3" name="Rounded Rectangle 82">
            <a:hlinkClick r:id="rId4" action="ppaction://hlinksldjump"/>
          </p:cNvPr>
          <p:cNvSpPr/>
          <p:nvPr/>
        </p:nvSpPr>
        <p:spPr>
          <a:xfrm>
            <a:off x="7759668" y="4507701"/>
            <a:ext cx="1077495" cy="5280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4" name="Rounded Rectangle 63"/>
          <p:cNvSpPr/>
          <p:nvPr/>
        </p:nvSpPr>
        <p:spPr>
          <a:xfrm>
            <a:off x="1227565" y="1084930"/>
            <a:ext cx="1728723" cy="1962043"/>
          </a:xfrm>
          <a:prstGeom prst="roundRect">
            <a:avLst>
              <a:gd name="adj" fmla="val 6170"/>
            </a:avLst>
          </a:prstGeom>
          <a:solidFill>
            <a:srgbClr val="009DDC"/>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6" name="Rounded Rectangle 65"/>
          <p:cNvSpPr/>
          <p:nvPr/>
        </p:nvSpPr>
        <p:spPr>
          <a:xfrm>
            <a:off x="1389051" y="1084930"/>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National Grid ESO Representative</a:t>
            </a:r>
          </a:p>
        </p:txBody>
      </p:sp>
      <p:sp>
        <p:nvSpPr>
          <p:cNvPr id="67" name="Rounded Rectangle 66"/>
          <p:cNvSpPr/>
          <p:nvPr/>
        </p:nvSpPr>
        <p:spPr>
          <a:xfrm>
            <a:off x="1389582" y="1477345"/>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Party/User</a:t>
            </a:r>
          </a:p>
        </p:txBody>
      </p:sp>
      <p:sp>
        <p:nvSpPr>
          <p:cNvPr id="68" name="Rounded Rectangle 67"/>
          <p:cNvSpPr/>
          <p:nvPr/>
        </p:nvSpPr>
        <p:spPr>
          <a:xfrm>
            <a:off x="1389051" y="1869760"/>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Workgroup Chair</a:t>
            </a:r>
          </a:p>
        </p:txBody>
      </p:sp>
      <p:sp>
        <p:nvSpPr>
          <p:cNvPr id="69" name="Rounded Rectangle 68"/>
          <p:cNvSpPr/>
          <p:nvPr/>
        </p:nvSpPr>
        <p:spPr>
          <a:xfrm>
            <a:off x="1389051" y="2262175"/>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Workgroup Member</a:t>
            </a:r>
          </a:p>
        </p:txBody>
      </p:sp>
      <p:sp>
        <p:nvSpPr>
          <p:cNvPr id="71" name="Rounded Rectangle 70"/>
          <p:cNvSpPr/>
          <p:nvPr/>
        </p:nvSpPr>
        <p:spPr>
          <a:xfrm>
            <a:off x="1392709" y="3067315"/>
            <a:ext cx="1558580"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Panels</a:t>
            </a:r>
          </a:p>
        </p:txBody>
      </p:sp>
      <p:sp>
        <p:nvSpPr>
          <p:cNvPr id="84" name="Rounded Rectangle 83"/>
          <p:cNvSpPr/>
          <p:nvPr/>
        </p:nvSpPr>
        <p:spPr>
          <a:xfrm>
            <a:off x="1389582" y="2654558"/>
            <a:ext cx="1562238" cy="392415"/>
          </a:xfrm>
          <a:prstGeom prst="roundRect">
            <a:avLst>
              <a:gd name="adj" fmla="val 26200"/>
            </a:avLst>
          </a:prstGeom>
          <a:solidFill>
            <a:schemeClr val="bg1"/>
          </a:solidFill>
          <a:ln>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8A22F"/>
                </a:solidFill>
                <a:effectLst/>
                <a:uLnTx/>
                <a:uFillTx/>
                <a:latin typeface="Arial" panose="020B0604020202020204" pitchFamily="34" charset="0"/>
                <a:ea typeface="+mn-ea"/>
                <a:cs typeface="Arial" panose="020B0604020202020204" pitchFamily="34" charset="0"/>
              </a:rPr>
              <a:t>Code Administrator </a:t>
            </a:r>
          </a:p>
        </p:txBody>
      </p:sp>
      <p:sp>
        <p:nvSpPr>
          <p:cNvPr id="93" name="Rounded Rectangle 92"/>
          <p:cNvSpPr/>
          <p:nvPr/>
        </p:nvSpPr>
        <p:spPr>
          <a:xfrm rot="16200000">
            <a:off x="1313979" y="3138934"/>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4" name="Rounded Rectangle 93"/>
          <p:cNvSpPr/>
          <p:nvPr/>
        </p:nvSpPr>
        <p:spPr>
          <a:xfrm>
            <a:off x="1391817" y="3475480"/>
            <a:ext cx="1557771" cy="392415"/>
          </a:xfrm>
          <a:prstGeom prst="roundRect">
            <a:avLst>
              <a:gd name="adj" fmla="val 26200"/>
            </a:avLst>
          </a:prstGeom>
          <a:solidFill>
            <a:schemeClr val="bg1"/>
          </a:solidFill>
          <a:ln>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EE3124"/>
                </a:solidFill>
                <a:effectLst/>
                <a:uLnTx/>
                <a:uFillTx/>
                <a:latin typeface="Arial" panose="020B0604020202020204" pitchFamily="34" charset="0"/>
                <a:ea typeface="+mn-ea"/>
                <a:cs typeface="Arial" panose="020B0604020202020204" pitchFamily="34" charset="0"/>
              </a:rPr>
              <a:t>Ofgem/Panel decision</a:t>
            </a:r>
          </a:p>
        </p:txBody>
      </p:sp>
      <p:sp>
        <p:nvSpPr>
          <p:cNvPr id="95" name="Rounded Rectangle 94"/>
          <p:cNvSpPr/>
          <p:nvPr/>
        </p:nvSpPr>
        <p:spPr>
          <a:xfrm rot="16200000">
            <a:off x="1314534" y="3547099"/>
            <a:ext cx="392415" cy="249177"/>
          </a:xfrm>
          <a:prstGeom prst="roundRect">
            <a:avLst>
              <a:gd name="adj" fmla="val 36575"/>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5" name="Rounded Rectangle 84"/>
          <p:cNvSpPr/>
          <p:nvPr/>
        </p:nvSpPr>
        <p:spPr>
          <a:xfrm rot="16200000">
            <a:off x="1314028" y="2726177"/>
            <a:ext cx="392415" cy="249177"/>
          </a:xfrm>
          <a:prstGeom prst="roundRect">
            <a:avLst>
              <a:gd name="adj" fmla="val 36575"/>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7" name="Rounded Rectangle 86"/>
          <p:cNvSpPr/>
          <p:nvPr/>
        </p:nvSpPr>
        <p:spPr>
          <a:xfrm rot="16200000">
            <a:off x="1314028" y="2333762"/>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9" name="Rounded Rectangle 88"/>
          <p:cNvSpPr/>
          <p:nvPr/>
        </p:nvSpPr>
        <p:spPr>
          <a:xfrm rot="16200000">
            <a:off x="1314028" y="1941379"/>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1" name="Rounded Rectangle 90"/>
          <p:cNvSpPr/>
          <p:nvPr/>
        </p:nvSpPr>
        <p:spPr>
          <a:xfrm rot="16200000">
            <a:off x="1312008" y="1548964"/>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2" name="Rounded Rectangle 91"/>
          <p:cNvSpPr/>
          <p:nvPr/>
        </p:nvSpPr>
        <p:spPr>
          <a:xfrm rot="16200000">
            <a:off x="1310730" y="1156549"/>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2" name="Rounded Rectangle 71"/>
          <p:cNvSpPr/>
          <p:nvPr/>
        </p:nvSpPr>
        <p:spPr>
          <a:xfrm rot="16200000">
            <a:off x="319960" y="1977350"/>
            <a:ext cx="1962042" cy="177203"/>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a:t>
            </a:r>
          </a:p>
        </p:txBody>
      </p:sp>
      <p:sp>
        <p:nvSpPr>
          <p:cNvPr id="4" name="Rounded Rectangle 3">
            <a:hlinkClick r:id="" action="ppaction://noaction"/>
          </p:cNvPr>
          <p:cNvSpPr/>
          <p:nvPr/>
        </p:nvSpPr>
        <p:spPr>
          <a:xfrm>
            <a:off x="1200706" y="1088769"/>
            <a:ext cx="181643" cy="19457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8" name="Rounded Rectangle 97">
            <a:hlinkClick r:id="" action="ppaction://noaction"/>
          </p:cNvPr>
          <p:cNvSpPr/>
          <p:nvPr/>
        </p:nvSpPr>
        <p:spPr>
          <a:xfrm>
            <a:off x="2262701" y="353515"/>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4" name="Rounded Rectangle 103">
            <a:hlinkClick r:id="" action="ppaction://noaction"/>
          </p:cNvPr>
          <p:cNvSpPr/>
          <p:nvPr/>
        </p:nvSpPr>
        <p:spPr>
          <a:xfrm>
            <a:off x="1603178" y="2256929"/>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5" name="Rounded Rectangle 104">
            <a:hlinkClick r:id="" action="ppaction://noaction"/>
          </p:cNvPr>
          <p:cNvSpPr/>
          <p:nvPr/>
        </p:nvSpPr>
        <p:spPr>
          <a:xfrm>
            <a:off x="1600945" y="2646985"/>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6" name="Rounded Rectangle 105">
            <a:hlinkClick r:id="" action="ppaction://noaction"/>
          </p:cNvPr>
          <p:cNvSpPr/>
          <p:nvPr/>
        </p:nvSpPr>
        <p:spPr>
          <a:xfrm>
            <a:off x="1392709" y="1066742"/>
            <a:ext cx="218390" cy="15683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7" name="Rounded Rectangle 106">
            <a:hlinkClick r:id="rId4" action="ppaction://hlinksldjump"/>
          </p:cNvPr>
          <p:cNvSpPr/>
          <p:nvPr/>
        </p:nvSpPr>
        <p:spPr>
          <a:xfrm>
            <a:off x="1389583" y="2646984"/>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8" name="Rounded Rectangle 107">
            <a:hlinkClick r:id="rId3" action="ppaction://hlinksldjump"/>
          </p:cNvPr>
          <p:cNvSpPr/>
          <p:nvPr/>
        </p:nvSpPr>
        <p:spPr>
          <a:xfrm>
            <a:off x="1399411" y="3480360"/>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1" name="Oval 140"/>
          <p:cNvSpPr/>
          <p:nvPr/>
        </p:nvSpPr>
        <p:spPr>
          <a:xfrm>
            <a:off x="3972099" y="362808"/>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2</a:t>
            </a:r>
          </a:p>
        </p:txBody>
      </p:sp>
      <p:sp>
        <p:nvSpPr>
          <p:cNvPr id="142" name="Oval 141"/>
          <p:cNvSpPr/>
          <p:nvPr/>
        </p:nvSpPr>
        <p:spPr>
          <a:xfrm>
            <a:off x="5157884" y="19548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3</a:t>
            </a:r>
          </a:p>
        </p:txBody>
      </p:sp>
      <p:sp>
        <p:nvSpPr>
          <p:cNvPr id="143" name="Oval 142"/>
          <p:cNvSpPr/>
          <p:nvPr/>
        </p:nvSpPr>
        <p:spPr>
          <a:xfrm>
            <a:off x="6404993" y="362808"/>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4</a:t>
            </a:r>
          </a:p>
        </p:txBody>
      </p:sp>
      <p:sp>
        <p:nvSpPr>
          <p:cNvPr id="144" name="Oval 143"/>
          <p:cNvSpPr/>
          <p:nvPr/>
        </p:nvSpPr>
        <p:spPr>
          <a:xfrm>
            <a:off x="7056277" y="111093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5</a:t>
            </a:r>
          </a:p>
        </p:txBody>
      </p:sp>
      <p:sp>
        <p:nvSpPr>
          <p:cNvPr id="145" name="Oval 144"/>
          <p:cNvSpPr/>
          <p:nvPr/>
        </p:nvSpPr>
        <p:spPr>
          <a:xfrm>
            <a:off x="3273232" y="111093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1</a:t>
            </a:r>
          </a:p>
        </p:txBody>
      </p:sp>
      <p:sp>
        <p:nvSpPr>
          <p:cNvPr id="146" name="Oval 145"/>
          <p:cNvSpPr/>
          <p:nvPr/>
        </p:nvSpPr>
        <p:spPr>
          <a:xfrm>
            <a:off x="7542331" y="2733768"/>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6</a:t>
            </a:r>
          </a:p>
        </p:txBody>
      </p:sp>
      <p:sp>
        <p:nvSpPr>
          <p:cNvPr id="147" name="Oval 146"/>
          <p:cNvSpPr/>
          <p:nvPr/>
        </p:nvSpPr>
        <p:spPr>
          <a:xfrm>
            <a:off x="7051027" y="4029912"/>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7</a:t>
            </a:r>
          </a:p>
        </p:txBody>
      </p:sp>
      <p:sp>
        <p:nvSpPr>
          <p:cNvPr id="148" name="Oval 147"/>
          <p:cNvSpPr/>
          <p:nvPr/>
        </p:nvSpPr>
        <p:spPr>
          <a:xfrm>
            <a:off x="5973532" y="4677984"/>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8</a:t>
            </a:r>
          </a:p>
        </p:txBody>
      </p:sp>
      <p:sp>
        <p:nvSpPr>
          <p:cNvPr id="149" name="Oval 148"/>
          <p:cNvSpPr/>
          <p:nvPr/>
        </p:nvSpPr>
        <p:spPr>
          <a:xfrm>
            <a:off x="3273232" y="4135272"/>
            <a:ext cx="434673" cy="434700"/>
          </a:xfrm>
          <a:prstGeom prst="ellipse">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9</a:t>
            </a:r>
          </a:p>
        </p:txBody>
      </p:sp>
    </p:spTree>
    <p:extLst>
      <p:ext uri="{BB962C8B-B14F-4D97-AF65-F5344CB8AC3E}">
        <p14:creationId xmlns:p14="http://schemas.microsoft.com/office/powerpoint/2010/main" val="850679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1335803" y="782583"/>
            <a:ext cx="1568816" cy="300082"/>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Who is involved?</a:t>
            </a:r>
          </a:p>
        </p:txBody>
      </p:sp>
      <p:sp>
        <p:nvSpPr>
          <p:cNvPr id="35" name="Rounded Rectangle 34"/>
          <p:cNvSpPr/>
          <p:nvPr/>
        </p:nvSpPr>
        <p:spPr>
          <a:xfrm>
            <a:off x="213337" y="105527"/>
            <a:ext cx="8541567" cy="360393"/>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a:t>
            </a:r>
          </a:p>
        </p:txBody>
      </p:sp>
      <p:sp>
        <p:nvSpPr>
          <p:cNvPr id="3" name="Oval 2"/>
          <p:cNvSpPr/>
          <p:nvPr/>
        </p:nvSpPr>
        <p:spPr>
          <a:xfrm>
            <a:off x="3241982" y="576181"/>
            <a:ext cx="4266474" cy="4255593"/>
          </a:xfrm>
          <a:prstGeom prst="ellipse">
            <a:avLst/>
          </a:prstGeom>
          <a:noFill/>
          <a:ln w="50800">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0" name="TextBox 39"/>
          <p:cNvSpPr txBox="1"/>
          <p:nvPr/>
        </p:nvSpPr>
        <p:spPr>
          <a:xfrm>
            <a:off x="3874969" y="2023873"/>
            <a:ext cx="3027293" cy="2631490"/>
          </a:xfrm>
          <a:prstGeom prst="rect">
            <a:avLst/>
          </a:prstGeom>
          <a:noFill/>
        </p:spPr>
        <p:txBody>
          <a:bodyPr wrap="square" rtlCol="0">
            <a:spAutoFit/>
          </a:bodyPr>
          <a:lstStyle/>
          <a:p>
            <a:pPr marL="257175" marR="0" lvl="0" indent="-257175" algn="just" defTabSz="415869" rtl="0" eaLnBrk="1" fontAlgn="auto" latinLnBrk="0" hangingPunct="1">
              <a:lnSpc>
                <a:spcPct val="100000"/>
              </a:lnSpc>
              <a:spcBef>
                <a:spcPts val="0"/>
              </a:spcBef>
              <a:spcAft>
                <a:spcPts val="0"/>
              </a:spcAft>
              <a:buClrTx/>
              <a:buSzTx/>
              <a:buFont typeface="+mj-lt"/>
              <a:buAutoNum type="arabicPeriod"/>
              <a:tabLst/>
              <a:defRPr/>
            </a:pP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first stage is for the Proposer to define the defect to be addressed and to present a proposal to the Panel. The Panel will determine the route the proposal takes.</a:t>
            </a:r>
          </a:p>
          <a:p>
            <a:pPr marL="257175" marR="0" lvl="0" indent="-257175" algn="just" defTabSz="415869" rtl="0" eaLnBrk="1" fontAlgn="auto" latinLnBrk="0" hangingPunct="1">
              <a:lnSpc>
                <a:spcPct val="100000"/>
              </a:lnSpc>
              <a:spcBef>
                <a:spcPts val="0"/>
              </a:spcBef>
              <a:spcAft>
                <a:spcPts val="0"/>
              </a:spcAft>
              <a:buClrTx/>
              <a:buSzTx/>
              <a:buFont typeface="+mj-lt"/>
              <a:buAutoNum type="arabicPeriod"/>
              <a:tabLst/>
              <a:defRPr/>
            </a:pP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Workgroup is established* to discuss and </a:t>
            </a:r>
            <a:r>
              <a:rPr kumimoji="0" lang="en-US" sz="825"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analyse</a:t>
            </a: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the proposal against the Applicable CUSC/Grid Code Objectives and the terms of reference established by the Panel. </a:t>
            </a:r>
          </a:p>
          <a:p>
            <a:pPr marL="257175" marR="0" lvl="0" indent="-257175" algn="just" defTabSz="415869" rtl="0" eaLnBrk="1" fontAlgn="auto" latinLnBrk="0" hangingPunct="1">
              <a:lnSpc>
                <a:spcPct val="100000"/>
              </a:lnSpc>
              <a:spcBef>
                <a:spcPts val="0"/>
              </a:spcBef>
              <a:spcAft>
                <a:spcPts val="0"/>
              </a:spcAft>
              <a:buClrTx/>
              <a:buSzTx/>
              <a:buFont typeface="+mj-lt"/>
              <a:buAutoNum type="arabicPeriod"/>
              <a:tabLst/>
              <a:defRPr/>
            </a:pP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Workgroup consultation (typically</a:t>
            </a:r>
            <a:r>
              <a:rPr kumimoji="0" lang="en-US" sz="825"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15 working days)</a:t>
            </a: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is published on National Grid ESO’s website for industry response. Respondents can also suggest Alternative proposals for consideration by the Workgroup</a:t>
            </a:r>
            <a:r>
              <a:rPr kumimoji="0" lang="en-US" sz="825"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p>
          <a:p>
            <a:pPr marL="257175" marR="0" lvl="0" indent="-257175" algn="just" defTabSz="415869" rtl="0" eaLnBrk="1" fontAlgn="auto" latinLnBrk="0" hangingPunct="1">
              <a:lnSpc>
                <a:spcPct val="100000"/>
              </a:lnSpc>
              <a:spcBef>
                <a:spcPts val="0"/>
              </a:spcBef>
              <a:spcAft>
                <a:spcPts val="0"/>
              </a:spcAft>
              <a:buClrTx/>
              <a:buSzTx/>
              <a:buFont typeface="+mj-lt"/>
              <a:buAutoNum type="arabicPeriod"/>
              <a:tabLst/>
              <a:defRPr/>
            </a:pP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Once consultation has closed, Workgroup assess the responses. The Workgroup will then vote** on whether the baseline or proposals best achieve the Applicable Objectives.</a:t>
            </a:r>
          </a:p>
          <a:p>
            <a:pPr marL="257175" marR="0" lvl="0" indent="-257175" algn="just" defTabSz="415869" rtl="0" eaLnBrk="1" fontAlgn="auto" latinLnBrk="0" hangingPunct="1">
              <a:lnSpc>
                <a:spcPct val="100000"/>
              </a:lnSpc>
              <a:spcBef>
                <a:spcPts val="0"/>
              </a:spcBef>
              <a:spcAft>
                <a:spcPts val="0"/>
              </a:spcAft>
              <a:buClrTx/>
              <a:buSzTx/>
              <a:buFont typeface="+mj-lt"/>
              <a:buAutoNum type="arabicPeriod"/>
              <a:tabLst/>
              <a:defRPr/>
            </a:pP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Workgroup Report is submitted to the Panel, who are asked</a:t>
            </a:r>
            <a:r>
              <a:rPr kumimoji="0" lang="en-US" sz="825"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to confirm </a:t>
            </a: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that all of the terms of reference have been met and approve to be issued for Code Administrator</a:t>
            </a:r>
            <a:r>
              <a:rPr kumimoji="0" lang="en-US" sz="825"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C</a:t>
            </a:r>
            <a:r>
              <a:rPr kumimoji="0" lang="en-US"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onsultation.</a:t>
            </a:r>
            <a:endParaRPr kumimoji="0" lang="en-GB" sz="825"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TextBox 4"/>
          <p:cNvSpPr txBox="1"/>
          <p:nvPr/>
        </p:nvSpPr>
        <p:spPr>
          <a:xfrm>
            <a:off x="4484121" y="1485097"/>
            <a:ext cx="1808991" cy="186846"/>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614"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SUMMARY</a:t>
            </a:r>
          </a:p>
        </p:txBody>
      </p:sp>
      <p:sp>
        <p:nvSpPr>
          <p:cNvPr id="31" name="Circular Arrow 30"/>
          <p:cNvSpPr/>
          <p:nvPr/>
        </p:nvSpPr>
        <p:spPr>
          <a:xfrm rot="20104573">
            <a:off x="2961514" y="263658"/>
            <a:ext cx="4860000" cy="4860000"/>
          </a:xfrm>
          <a:prstGeom prst="circularArrow">
            <a:avLst>
              <a:gd name="adj1" fmla="val 12500"/>
              <a:gd name="adj2" fmla="val 1069427"/>
              <a:gd name="adj3" fmla="val 20457681"/>
              <a:gd name="adj4" fmla="val 14566112"/>
              <a:gd name="adj5" fmla="val 12500"/>
            </a:avLst>
          </a:prstGeom>
          <a:solidFill>
            <a:srgbClr val="00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2" name="Rounded Rectangle 21"/>
          <p:cNvSpPr/>
          <p:nvPr/>
        </p:nvSpPr>
        <p:spPr>
          <a:xfrm>
            <a:off x="3890320" y="752619"/>
            <a:ext cx="894492" cy="622128"/>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Meet with a Workgroup</a:t>
            </a:r>
          </a:p>
        </p:txBody>
      </p:sp>
      <p:sp>
        <p:nvSpPr>
          <p:cNvPr id="29" name="Oval 28"/>
          <p:cNvSpPr/>
          <p:nvPr/>
        </p:nvSpPr>
        <p:spPr>
          <a:xfrm>
            <a:off x="3972099" y="362808"/>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2</a:t>
            </a:r>
          </a:p>
        </p:txBody>
      </p:sp>
      <p:sp>
        <p:nvSpPr>
          <p:cNvPr id="34" name="Rounded Rectangle 33"/>
          <p:cNvSpPr/>
          <p:nvPr/>
        </p:nvSpPr>
        <p:spPr>
          <a:xfrm>
            <a:off x="4890002" y="576180"/>
            <a:ext cx="1003025" cy="540060"/>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 Consultation published </a:t>
            </a:r>
          </a:p>
        </p:txBody>
      </p:sp>
      <p:sp>
        <p:nvSpPr>
          <p:cNvPr id="36" name="Oval 35"/>
          <p:cNvSpPr/>
          <p:nvPr/>
        </p:nvSpPr>
        <p:spPr>
          <a:xfrm>
            <a:off x="5157884" y="19548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3</a:t>
            </a:r>
          </a:p>
        </p:txBody>
      </p:sp>
      <p:sp>
        <p:nvSpPr>
          <p:cNvPr id="37" name="Rounded Rectangle 36"/>
          <p:cNvSpPr/>
          <p:nvPr/>
        </p:nvSpPr>
        <p:spPr>
          <a:xfrm>
            <a:off x="5972945" y="758740"/>
            <a:ext cx="949019" cy="616009"/>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Assess Consultation Responses (and vote)</a:t>
            </a:r>
          </a:p>
        </p:txBody>
      </p:sp>
      <p:sp>
        <p:nvSpPr>
          <p:cNvPr id="41" name="Oval 40"/>
          <p:cNvSpPr/>
          <p:nvPr/>
        </p:nvSpPr>
        <p:spPr>
          <a:xfrm>
            <a:off x="6404993" y="362808"/>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4</a:t>
            </a:r>
          </a:p>
        </p:txBody>
      </p:sp>
      <p:sp>
        <p:nvSpPr>
          <p:cNvPr id="42" name="Rounded Rectangle 41"/>
          <p:cNvSpPr/>
          <p:nvPr/>
        </p:nvSpPr>
        <p:spPr>
          <a:xfrm>
            <a:off x="6428082" y="1443745"/>
            <a:ext cx="1003025" cy="533941"/>
          </a:xfrm>
          <a:prstGeom prst="roundRect">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Submit report to Panel</a:t>
            </a:r>
          </a:p>
        </p:txBody>
      </p:sp>
      <p:sp>
        <p:nvSpPr>
          <p:cNvPr id="43" name="Oval 42"/>
          <p:cNvSpPr/>
          <p:nvPr/>
        </p:nvSpPr>
        <p:spPr>
          <a:xfrm>
            <a:off x="7056277" y="111093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5</a:t>
            </a:r>
          </a:p>
        </p:txBody>
      </p:sp>
      <p:sp>
        <p:nvSpPr>
          <p:cNvPr id="73" name="Rounded Rectangle 72"/>
          <p:cNvSpPr/>
          <p:nvPr/>
        </p:nvSpPr>
        <p:spPr>
          <a:xfrm>
            <a:off x="3405058" y="1437685"/>
            <a:ext cx="1001713" cy="628283"/>
          </a:xfrm>
          <a:prstGeom prst="roundRect">
            <a:avLst/>
          </a:prstGeom>
          <a:solidFill>
            <a:srgbClr val="009DDC">
              <a:alpha val="9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Proposal Presented to the Panel</a:t>
            </a:r>
          </a:p>
        </p:txBody>
      </p:sp>
      <p:sp>
        <p:nvSpPr>
          <p:cNvPr id="74" name="Oval 73"/>
          <p:cNvSpPr/>
          <p:nvPr/>
        </p:nvSpPr>
        <p:spPr>
          <a:xfrm>
            <a:off x="3273232" y="1110936"/>
            <a:ext cx="434673" cy="434700"/>
          </a:xfrm>
          <a:prstGeom prst="ellipse">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1</a:t>
            </a:r>
          </a:p>
        </p:txBody>
      </p:sp>
      <p:sp>
        <p:nvSpPr>
          <p:cNvPr id="52" name="Rounded Rectangle 51"/>
          <p:cNvSpPr/>
          <p:nvPr/>
        </p:nvSpPr>
        <p:spPr>
          <a:xfrm>
            <a:off x="1227565" y="1084930"/>
            <a:ext cx="1728723" cy="1962043"/>
          </a:xfrm>
          <a:prstGeom prst="roundRect">
            <a:avLst>
              <a:gd name="adj" fmla="val 6170"/>
            </a:avLst>
          </a:prstGeom>
          <a:solidFill>
            <a:srgbClr val="009DDC"/>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3" name="Rounded Rectangle 52"/>
          <p:cNvSpPr/>
          <p:nvPr/>
        </p:nvSpPr>
        <p:spPr>
          <a:xfrm>
            <a:off x="1389051" y="1084930"/>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National Grid ESO Representative</a:t>
            </a:r>
          </a:p>
        </p:txBody>
      </p:sp>
      <p:sp>
        <p:nvSpPr>
          <p:cNvPr id="54" name="Rounded Rectangle 53"/>
          <p:cNvSpPr/>
          <p:nvPr/>
        </p:nvSpPr>
        <p:spPr>
          <a:xfrm>
            <a:off x="1389582" y="1477345"/>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Party/User</a:t>
            </a:r>
          </a:p>
        </p:txBody>
      </p:sp>
      <p:sp>
        <p:nvSpPr>
          <p:cNvPr id="55" name="Rounded Rectangle 54"/>
          <p:cNvSpPr/>
          <p:nvPr/>
        </p:nvSpPr>
        <p:spPr>
          <a:xfrm>
            <a:off x="1389051" y="1869760"/>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Workgroup Chair</a:t>
            </a:r>
          </a:p>
        </p:txBody>
      </p:sp>
      <p:sp>
        <p:nvSpPr>
          <p:cNvPr id="56" name="Rounded Rectangle 55"/>
          <p:cNvSpPr/>
          <p:nvPr/>
        </p:nvSpPr>
        <p:spPr>
          <a:xfrm>
            <a:off x="1389051" y="2262175"/>
            <a:ext cx="1562238"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Workgroup Member</a:t>
            </a:r>
          </a:p>
        </p:txBody>
      </p:sp>
      <p:sp>
        <p:nvSpPr>
          <p:cNvPr id="57" name="Rounded Rectangle 56"/>
          <p:cNvSpPr/>
          <p:nvPr/>
        </p:nvSpPr>
        <p:spPr>
          <a:xfrm>
            <a:off x="1392709" y="3067315"/>
            <a:ext cx="1558580" cy="392415"/>
          </a:xfrm>
          <a:prstGeom prst="roundRect">
            <a:avLst>
              <a:gd name="adj" fmla="val 26200"/>
            </a:avLst>
          </a:prstGeom>
          <a:solidFill>
            <a:schemeClr val="bg1"/>
          </a:solidFill>
          <a:ln>
            <a:solidFill>
              <a:srgbClr val="009D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9DDC"/>
                </a:solidFill>
                <a:effectLst/>
                <a:uLnTx/>
                <a:uFillTx/>
                <a:latin typeface="Arial" panose="020B0604020202020204" pitchFamily="34" charset="0"/>
                <a:ea typeface="+mn-ea"/>
                <a:cs typeface="Arial" panose="020B0604020202020204" pitchFamily="34" charset="0"/>
              </a:rPr>
              <a:t>Panel</a:t>
            </a:r>
          </a:p>
        </p:txBody>
      </p:sp>
      <p:sp>
        <p:nvSpPr>
          <p:cNvPr id="59" name="Rounded Rectangle 58"/>
          <p:cNvSpPr/>
          <p:nvPr/>
        </p:nvSpPr>
        <p:spPr>
          <a:xfrm>
            <a:off x="1389582" y="2654558"/>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Code Administrator </a:t>
            </a:r>
          </a:p>
        </p:txBody>
      </p:sp>
      <p:sp>
        <p:nvSpPr>
          <p:cNvPr id="60" name="Rounded Rectangle 59"/>
          <p:cNvSpPr/>
          <p:nvPr/>
        </p:nvSpPr>
        <p:spPr>
          <a:xfrm rot="16200000">
            <a:off x="1313979" y="3138934"/>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1" name="Rounded Rectangle 60"/>
          <p:cNvSpPr/>
          <p:nvPr/>
        </p:nvSpPr>
        <p:spPr>
          <a:xfrm>
            <a:off x="1391817" y="3475480"/>
            <a:ext cx="1557771"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Ofgem</a:t>
            </a:r>
          </a:p>
        </p:txBody>
      </p:sp>
      <p:sp>
        <p:nvSpPr>
          <p:cNvPr id="64" name="Rounded Rectangle 63"/>
          <p:cNvSpPr/>
          <p:nvPr/>
        </p:nvSpPr>
        <p:spPr>
          <a:xfrm rot="16200000">
            <a:off x="1314534" y="354709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7" name="Rounded Rectangle 66"/>
          <p:cNvSpPr/>
          <p:nvPr/>
        </p:nvSpPr>
        <p:spPr>
          <a:xfrm rot="16200000">
            <a:off x="1314028" y="2726177"/>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8" name="Rounded Rectangle 67"/>
          <p:cNvSpPr/>
          <p:nvPr/>
        </p:nvSpPr>
        <p:spPr>
          <a:xfrm rot="16200000">
            <a:off x="1314028" y="2333762"/>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0" name="Rounded Rectangle 69"/>
          <p:cNvSpPr/>
          <p:nvPr/>
        </p:nvSpPr>
        <p:spPr>
          <a:xfrm rot="16200000">
            <a:off x="1314028" y="1941379"/>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5" name="Rounded Rectangle 74"/>
          <p:cNvSpPr/>
          <p:nvPr/>
        </p:nvSpPr>
        <p:spPr>
          <a:xfrm rot="16200000">
            <a:off x="1312008" y="1548964"/>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6" name="Rounded Rectangle 75"/>
          <p:cNvSpPr/>
          <p:nvPr/>
        </p:nvSpPr>
        <p:spPr>
          <a:xfrm rot="16200000">
            <a:off x="1310730" y="1156549"/>
            <a:ext cx="392415" cy="249177"/>
          </a:xfrm>
          <a:prstGeom prst="roundRect">
            <a:avLst>
              <a:gd name="adj" fmla="val 36575"/>
            </a:avLst>
          </a:prstGeom>
          <a:solidFill>
            <a:srgbClr val="009DD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7" name="Rounded Rectangle 76"/>
          <p:cNvSpPr/>
          <p:nvPr/>
        </p:nvSpPr>
        <p:spPr>
          <a:xfrm rot="16200000">
            <a:off x="319960" y="1977350"/>
            <a:ext cx="1962042" cy="177203"/>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a:t>
            </a:r>
          </a:p>
        </p:txBody>
      </p:sp>
      <p:sp>
        <p:nvSpPr>
          <p:cNvPr id="79" name="Rounded Rectangle 78">
            <a:hlinkClick r:id="" action="ppaction://noaction"/>
          </p:cNvPr>
          <p:cNvSpPr/>
          <p:nvPr/>
        </p:nvSpPr>
        <p:spPr>
          <a:xfrm>
            <a:off x="1200706" y="1088769"/>
            <a:ext cx="181643" cy="19457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0" name="Rounded Rectangle 79">
            <a:hlinkClick r:id="" action="ppaction://noaction"/>
          </p:cNvPr>
          <p:cNvSpPr/>
          <p:nvPr/>
        </p:nvSpPr>
        <p:spPr>
          <a:xfrm>
            <a:off x="2027030" y="414434"/>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2" name="Rounded Rectangle 81">
            <a:hlinkClick r:id="" action="ppaction://noaction"/>
          </p:cNvPr>
          <p:cNvSpPr/>
          <p:nvPr/>
        </p:nvSpPr>
        <p:spPr>
          <a:xfrm>
            <a:off x="1603178" y="2256929"/>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3" name="Rounded Rectangle 82">
            <a:hlinkClick r:id="" action="ppaction://noaction"/>
          </p:cNvPr>
          <p:cNvSpPr/>
          <p:nvPr/>
        </p:nvSpPr>
        <p:spPr>
          <a:xfrm>
            <a:off x="1597008" y="2654590"/>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4" name="Rounded Rectangle 83">
            <a:hlinkClick r:id="" action="ppaction://noaction"/>
          </p:cNvPr>
          <p:cNvSpPr/>
          <p:nvPr/>
        </p:nvSpPr>
        <p:spPr>
          <a:xfrm>
            <a:off x="1392709" y="1066742"/>
            <a:ext cx="218390" cy="15683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5" name="Rounded Rectangle 84">
            <a:hlinkClick r:id="rId2" action="ppaction://hlinksldjump"/>
          </p:cNvPr>
          <p:cNvSpPr/>
          <p:nvPr/>
        </p:nvSpPr>
        <p:spPr>
          <a:xfrm>
            <a:off x="1385647" y="2654589"/>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7" name="Rounded Rectangle 86">
            <a:hlinkClick r:id="rId2" action="ppaction://hlinksldjump"/>
          </p:cNvPr>
          <p:cNvSpPr/>
          <p:nvPr/>
        </p:nvSpPr>
        <p:spPr>
          <a:xfrm>
            <a:off x="1414966" y="3475479"/>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 name="TextBox 1"/>
          <p:cNvSpPr txBox="1"/>
          <p:nvPr/>
        </p:nvSpPr>
        <p:spPr>
          <a:xfrm>
            <a:off x="179511" y="3939902"/>
            <a:ext cx="3494225" cy="116955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defRPr/>
            </a:pPr>
            <a:r>
              <a:rPr lang="en-GB" sz="1000" dirty="0">
                <a:solidFill>
                  <a:srgbClr val="454545"/>
                </a:solidFill>
              </a:rPr>
              <a:t>*Steps 2-5 only apply if Panel determine that a Workgroup is needed</a:t>
            </a:r>
          </a:p>
          <a:p>
            <a:pPr>
              <a:defRPr/>
            </a:pPr>
            <a:endParaRPr kumimoji="0" lang="en-GB" sz="1000" i="0" u="none" strike="noStrike" kern="1200" cap="none" spc="0" normalizeH="0" baseline="0" noProof="0" dirty="0">
              <a:ln>
                <a:noFill/>
              </a:ln>
              <a:solidFill>
                <a:srgbClr val="454545"/>
              </a:solidFill>
              <a:effectLst/>
              <a:uLnTx/>
              <a:uFillTx/>
              <a:latin typeface="Arial" panose="020B0604020202020204"/>
            </a:endParaRPr>
          </a:p>
          <a:p>
            <a:pPr marL="0" marR="0" lvl="0" indent="0" defTabSz="415869" rtl="0" eaLnBrk="1" fontAlgn="auto" latinLnBrk="0" hangingPunct="1">
              <a:lnSpc>
                <a:spcPct val="100000"/>
              </a:lnSpc>
              <a:spcBef>
                <a:spcPts val="0"/>
              </a:spcBef>
              <a:spcAft>
                <a:spcPts val="0"/>
              </a:spcAft>
              <a:buClrTx/>
              <a:buSzTx/>
              <a:buFontTx/>
              <a:buNone/>
              <a:tabLst/>
              <a:defRPr/>
            </a:pPr>
            <a:r>
              <a:rPr kumimoji="0" lang="en-GB" sz="1000" i="0" u="none" strike="noStrike" kern="1200" cap="none" spc="0" normalizeH="0" baseline="0" noProof="0" dirty="0">
                <a:ln>
                  <a:noFill/>
                </a:ln>
                <a:solidFill>
                  <a:srgbClr val="454545"/>
                </a:solidFill>
                <a:effectLst/>
                <a:uLnTx/>
                <a:uFillTx/>
                <a:latin typeface="Arial" panose="020B0604020202020204"/>
              </a:rPr>
              <a:t>**For any alternative proposals the WG will vote on</a:t>
            </a:r>
            <a:r>
              <a:rPr kumimoji="0" lang="en-GB" sz="1000" i="0" u="none" strike="noStrike" kern="1200" cap="none" spc="0" normalizeH="0" noProof="0" dirty="0">
                <a:ln>
                  <a:noFill/>
                </a:ln>
                <a:solidFill>
                  <a:srgbClr val="454545"/>
                </a:solidFill>
                <a:effectLst/>
                <a:uLnTx/>
                <a:uFillTx/>
                <a:latin typeface="Arial" panose="020B0604020202020204"/>
              </a:rPr>
              <a:t> a)</a:t>
            </a:r>
            <a:r>
              <a:rPr kumimoji="0" lang="en-GB" sz="1000" i="0" u="none" strike="noStrike" kern="1200" cap="none" spc="0" normalizeH="0" baseline="0" noProof="0" dirty="0">
                <a:ln>
                  <a:noFill/>
                </a:ln>
                <a:solidFill>
                  <a:srgbClr val="454545"/>
                </a:solidFill>
                <a:effectLst/>
                <a:uLnTx/>
                <a:uFillTx/>
                <a:latin typeface="Arial" panose="020B0604020202020204"/>
              </a:rPr>
              <a:t> whether it is better than the baseline and b) whether</a:t>
            </a:r>
            <a:r>
              <a:rPr kumimoji="0" lang="en-GB" sz="1000" i="0" u="none" strike="noStrike" kern="1200" cap="none" spc="0" normalizeH="0" noProof="0" dirty="0">
                <a:ln>
                  <a:noFill/>
                </a:ln>
                <a:solidFill>
                  <a:srgbClr val="454545"/>
                </a:solidFill>
                <a:effectLst/>
                <a:uLnTx/>
                <a:uFillTx/>
                <a:latin typeface="Arial" panose="020B0604020202020204"/>
              </a:rPr>
              <a:t> it is better than the Original before voting on option they think is best</a:t>
            </a:r>
            <a:endParaRPr kumimoji="0" lang="en-GB" sz="1000" i="0" u="none" strike="noStrike" kern="1200" cap="none" spc="0" normalizeH="0" baseline="0" noProof="0" dirty="0">
              <a:ln>
                <a:noFill/>
              </a:ln>
              <a:solidFill>
                <a:srgbClr val="454545"/>
              </a:solidFill>
              <a:effectLst/>
              <a:uLnTx/>
              <a:uFillTx/>
              <a:latin typeface="Arial" panose="020B0604020202020204"/>
            </a:endParaRPr>
          </a:p>
        </p:txBody>
      </p:sp>
    </p:spTree>
    <p:extLst>
      <p:ext uri="{BB962C8B-B14F-4D97-AF65-F5344CB8AC3E}">
        <p14:creationId xmlns:p14="http://schemas.microsoft.com/office/powerpoint/2010/main" val="51625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Oval 96"/>
          <p:cNvSpPr/>
          <p:nvPr/>
        </p:nvSpPr>
        <p:spPr>
          <a:xfrm>
            <a:off x="3241982" y="576181"/>
            <a:ext cx="4266474" cy="4255593"/>
          </a:xfrm>
          <a:prstGeom prst="ellipse">
            <a:avLst/>
          </a:prstGeom>
          <a:noFill/>
          <a:ln w="50800">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0" name="Circular Arrow 29"/>
          <p:cNvSpPr/>
          <p:nvPr/>
        </p:nvSpPr>
        <p:spPr>
          <a:xfrm rot="5788657">
            <a:off x="2963762" y="261434"/>
            <a:ext cx="4860000" cy="4860000"/>
          </a:xfrm>
          <a:prstGeom prst="circularArrow">
            <a:avLst>
              <a:gd name="adj1" fmla="val 12500"/>
              <a:gd name="adj2" fmla="val 1069427"/>
              <a:gd name="adj3" fmla="val 20457681"/>
              <a:gd name="adj4" fmla="val 14566112"/>
              <a:gd name="adj5" fmla="val 12500"/>
            </a:avLst>
          </a:prstGeom>
          <a:solidFill>
            <a:srgbClr val="78A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5" name="Rounded Rectangle 34"/>
          <p:cNvSpPr/>
          <p:nvPr/>
        </p:nvSpPr>
        <p:spPr>
          <a:xfrm>
            <a:off x="295724" y="193437"/>
            <a:ext cx="8524748" cy="360393"/>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Code Administrator</a:t>
            </a:r>
          </a:p>
        </p:txBody>
      </p:sp>
      <p:sp>
        <p:nvSpPr>
          <p:cNvPr id="22" name="Rounded Rectangle 21"/>
          <p:cNvSpPr/>
          <p:nvPr/>
        </p:nvSpPr>
        <p:spPr>
          <a:xfrm>
            <a:off x="6190332" y="3813888"/>
            <a:ext cx="1133350" cy="54006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Draft Final Report for Industry</a:t>
            </a:r>
          </a:p>
        </p:txBody>
      </p:sp>
      <p:sp>
        <p:nvSpPr>
          <p:cNvPr id="23" name="Rounded Rectangle 22"/>
          <p:cNvSpPr/>
          <p:nvPr/>
        </p:nvSpPr>
        <p:spPr>
          <a:xfrm>
            <a:off x="6808023" y="2920464"/>
            <a:ext cx="1109724" cy="623394"/>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Code Administrator Consultation</a:t>
            </a:r>
          </a:p>
        </p:txBody>
      </p:sp>
      <p:sp>
        <p:nvSpPr>
          <p:cNvPr id="24" name="Oval 23"/>
          <p:cNvSpPr/>
          <p:nvPr/>
        </p:nvSpPr>
        <p:spPr>
          <a:xfrm>
            <a:off x="7542331" y="2733768"/>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6</a:t>
            </a:r>
          </a:p>
        </p:txBody>
      </p:sp>
      <p:sp>
        <p:nvSpPr>
          <p:cNvPr id="29" name="Oval 28"/>
          <p:cNvSpPr/>
          <p:nvPr/>
        </p:nvSpPr>
        <p:spPr>
          <a:xfrm>
            <a:off x="7051027" y="4029912"/>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7</a:t>
            </a:r>
          </a:p>
        </p:txBody>
      </p:sp>
      <p:sp>
        <p:nvSpPr>
          <p:cNvPr id="34" name="Rounded Rectangle 33"/>
          <p:cNvSpPr/>
          <p:nvPr/>
        </p:nvSpPr>
        <p:spPr>
          <a:xfrm>
            <a:off x="5142292" y="4461960"/>
            <a:ext cx="1101271" cy="540060"/>
          </a:xfrm>
          <a:prstGeom prst="roundRect">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Panel Vote</a:t>
            </a:r>
          </a:p>
        </p:txBody>
      </p:sp>
      <p:sp>
        <p:nvSpPr>
          <p:cNvPr id="36" name="Oval 35"/>
          <p:cNvSpPr/>
          <p:nvPr/>
        </p:nvSpPr>
        <p:spPr>
          <a:xfrm>
            <a:off x="5973532" y="4677984"/>
            <a:ext cx="434673" cy="434700"/>
          </a:xfrm>
          <a:prstGeom prst="ellipse">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8</a:t>
            </a:r>
          </a:p>
        </p:txBody>
      </p:sp>
      <p:sp>
        <p:nvSpPr>
          <p:cNvPr id="40" name="TextBox 39"/>
          <p:cNvSpPr txBox="1"/>
          <p:nvPr/>
        </p:nvSpPr>
        <p:spPr>
          <a:xfrm>
            <a:off x="3861682" y="1688314"/>
            <a:ext cx="2887084" cy="2031325"/>
          </a:xfrm>
          <a:prstGeom prst="rect">
            <a:avLst/>
          </a:prstGeom>
          <a:noFill/>
        </p:spPr>
        <p:txBody>
          <a:bodyPr wrap="square" rtlCol="0">
            <a:spAutoFit/>
          </a:bodyPr>
          <a:lstStyle/>
          <a:p>
            <a:pPr marL="257175" marR="0" lvl="0" indent="-257175" defTabSz="415869" rtl="0" eaLnBrk="1" fontAlgn="auto" latinLnBrk="0" hangingPunct="1">
              <a:lnSpc>
                <a:spcPct val="100000"/>
              </a:lnSpc>
              <a:spcBef>
                <a:spcPts val="0"/>
              </a:spcBef>
              <a:spcAft>
                <a:spcPts val="0"/>
              </a:spcAft>
              <a:buClrTx/>
              <a:buSzTx/>
              <a:buFont typeface="+mj-lt"/>
              <a:buAutoNum type="arabicPeriod" startAt="6"/>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this stage the Code Administrator gathers views and data from the wider industry on the final proposal and alternatives. Typically 15</a:t>
            </a:r>
            <a:r>
              <a:rPr kumimoji="0" lang="en-US" sz="105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working days.</a:t>
            </a: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257175" marR="0" lvl="0" indent="-257175" defTabSz="415869" rtl="0" eaLnBrk="1" fontAlgn="auto" latinLnBrk="0" hangingPunct="1">
              <a:lnSpc>
                <a:spcPct val="100000"/>
              </a:lnSpc>
              <a:spcBef>
                <a:spcPts val="0"/>
              </a:spcBef>
              <a:spcAft>
                <a:spcPts val="0"/>
              </a:spcAft>
              <a:buClrTx/>
              <a:buSzTx/>
              <a:buFont typeface="+mj-lt"/>
              <a:buAutoNum type="arabicPeriod" startAt="6"/>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Code Administrator Consultation responses are added to the Workgroup report, which is then published.</a:t>
            </a:r>
          </a:p>
          <a:p>
            <a:pPr marL="257175" marR="0" lvl="0" indent="-257175" defTabSz="415869" rtl="0" eaLnBrk="1" fontAlgn="auto" latinLnBrk="0" hangingPunct="1">
              <a:lnSpc>
                <a:spcPct val="100000"/>
              </a:lnSpc>
              <a:spcBef>
                <a:spcPts val="0"/>
              </a:spcBef>
              <a:spcAft>
                <a:spcPts val="0"/>
              </a:spcAft>
              <a:buClrTx/>
              <a:buSzTx/>
              <a:buFont typeface="+mj-lt"/>
              <a:buAutoNum type="arabicPeriod" startAt="6"/>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Panel will vote on whether the proposal and any alternatives better facilitate the objectives compared to baseline. The proposal will then be recommended for submission to Ofgem.</a:t>
            </a:r>
            <a:endParaRPr kumimoji="0" lang="en-GB"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TextBox 4"/>
          <p:cNvSpPr txBox="1"/>
          <p:nvPr/>
        </p:nvSpPr>
        <p:spPr>
          <a:xfrm>
            <a:off x="4517995" y="675007"/>
            <a:ext cx="1808991" cy="186846"/>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614" b="0" i="0" u="none" strike="noStrike" kern="1200" cap="none" spc="0" normalizeH="0" baseline="0" noProof="0" dirty="0">
                <a:ln>
                  <a:noFill/>
                </a:ln>
                <a:solidFill>
                  <a:srgbClr val="78A22F"/>
                </a:solidFill>
                <a:effectLst/>
                <a:uLnTx/>
                <a:uFillTx/>
                <a:latin typeface="Arial" panose="020B0604020202020204" pitchFamily="34" charset="0"/>
                <a:ea typeface="+mn-ea"/>
                <a:cs typeface="Arial" panose="020B0604020202020204" pitchFamily="34" charset="0"/>
              </a:rPr>
              <a:t>SUMMARY</a:t>
            </a:r>
          </a:p>
        </p:txBody>
      </p:sp>
      <p:sp>
        <p:nvSpPr>
          <p:cNvPr id="57" name="Rounded Rectangle 56"/>
          <p:cNvSpPr/>
          <p:nvPr/>
        </p:nvSpPr>
        <p:spPr>
          <a:xfrm>
            <a:off x="1227565" y="1084930"/>
            <a:ext cx="1728723" cy="1962043"/>
          </a:xfrm>
          <a:prstGeom prst="roundRect">
            <a:avLst>
              <a:gd name="adj" fmla="val 6170"/>
            </a:avLst>
          </a:prstGeom>
          <a:solidFill>
            <a:srgbClr val="9D8D85"/>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8" name="Rounded Rectangle 57"/>
          <p:cNvSpPr/>
          <p:nvPr/>
        </p:nvSpPr>
        <p:spPr>
          <a:xfrm>
            <a:off x="1389051" y="1084930"/>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National Grid ESO Representative</a:t>
            </a:r>
          </a:p>
        </p:txBody>
      </p:sp>
      <p:sp>
        <p:nvSpPr>
          <p:cNvPr id="59" name="Rounded Rectangle 58"/>
          <p:cNvSpPr/>
          <p:nvPr/>
        </p:nvSpPr>
        <p:spPr>
          <a:xfrm>
            <a:off x="1389582" y="1477345"/>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Party/User</a:t>
            </a:r>
          </a:p>
        </p:txBody>
      </p:sp>
      <p:sp>
        <p:nvSpPr>
          <p:cNvPr id="60" name="Rounded Rectangle 59"/>
          <p:cNvSpPr/>
          <p:nvPr/>
        </p:nvSpPr>
        <p:spPr>
          <a:xfrm>
            <a:off x="1389051" y="1869760"/>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Workgroup Chair</a:t>
            </a:r>
          </a:p>
        </p:txBody>
      </p:sp>
      <p:sp>
        <p:nvSpPr>
          <p:cNvPr id="61" name="Rounded Rectangle 60"/>
          <p:cNvSpPr/>
          <p:nvPr/>
        </p:nvSpPr>
        <p:spPr>
          <a:xfrm>
            <a:off x="1389051" y="2262175"/>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Workgroup Member</a:t>
            </a:r>
          </a:p>
        </p:txBody>
      </p:sp>
      <p:sp>
        <p:nvSpPr>
          <p:cNvPr id="64" name="Rounded Rectangle 63"/>
          <p:cNvSpPr/>
          <p:nvPr/>
        </p:nvSpPr>
        <p:spPr>
          <a:xfrm>
            <a:off x="1392709" y="3067315"/>
            <a:ext cx="1558580"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Panel</a:t>
            </a:r>
          </a:p>
        </p:txBody>
      </p:sp>
      <p:sp>
        <p:nvSpPr>
          <p:cNvPr id="66" name="Rounded Rectangle 65"/>
          <p:cNvSpPr/>
          <p:nvPr/>
        </p:nvSpPr>
        <p:spPr>
          <a:xfrm>
            <a:off x="1389582" y="2654558"/>
            <a:ext cx="1562238" cy="392415"/>
          </a:xfrm>
          <a:prstGeom prst="roundRect">
            <a:avLst>
              <a:gd name="adj" fmla="val 26200"/>
            </a:avLst>
          </a:prstGeom>
          <a:solidFill>
            <a:schemeClr val="bg1"/>
          </a:solidFill>
          <a:ln>
            <a:solidFill>
              <a:srgbClr val="78A2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8A22F"/>
                </a:solidFill>
                <a:effectLst/>
                <a:uLnTx/>
                <a:uFillTx/>
                <a:latin typeface="Arial" panose="020B0604020202020204" pitchFamily="34" charset="0"/>
                <a:ea typeface="+mn-ea"/>
                <a:cs typeface="Arial" panose="020B0604020202020204" pitchFamily="34" charset="0"/>
              </a:rPr>
              <a:t>Code Administrator </a:t>
            </a:r>
          </a:p>
        </p:txBody>
      </p:sp>
      <p:sp>
        <p:nvSpPr>
          <p:cNvPr id="67" name="Rounded Rectangle 66"/>
          <p:cNvSpPr/>
          <p:nvPr/>
        </p:nvSpPr>
        <p:spPr>
          <a:xfrm rot="16200000">
            <a:off x="1313979" y="3138934"/>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8" name="Rounded Rectangle 67"/>
          <p:cNvSpPr/>
          <p:nvPr/>
        </p:nvSpPr>
        <p:spPr>
          <a:xfrm>
            <a:off x="1391817" y="3475480"/>
            <a:ext cx="1557771"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Ofgem</a:t>
            </a:r>
          </a:p>
        </p:txBody>
      </p:sp>
      <p:sp>
        <p:nvSpPr>
          <p:cNvPr id="69" name="Rounded Rectangle 68"/>
          <p:cNvSpPr/>
          <p:nvPr/>
        </p:nvSpPr>
        <p:spPr>
          <a:xfrm rot="16200000">
            <a:off x="1314534" y="354709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0" name="Rounded Rectangle 69"/>
          <p:cNvSpPr/>
          <p:nvPr/>
        </p:nvSpPr>
        <p:spPr>
          <a:xfrm rot="16200000">
            <a:off x="1314028" y="2726177"/>
            <a:ext cx="392415" cy="249177"/>
          </a:xfrm>
          <a:prstGeom prst="roundRect">
            <a:avLst>
              <a:gd name="adj" fmla="val 36575"/>
            </a:avLst>
          </a:prstGeom>
          <a:solidFill>
            <a:srgbClr val="78A2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1" name="Rounded Rectangle 70"/>
          <p:cNvSpPr/>
          <p:nvPr/>
        </p:nvSpPr>
        <p:spPr>
          <a:xfrm rot="16200000">
            <a:off x="1314028" y="2333762"/>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3" name="Rounded Rectangle 72"/>
          <p:cNvSpPr/>
          <p:nvPr/>
        </p:nvSpPr>
        <p:spPr>
          <a:xfrm rot="16200000">
            <a:off x="1314028" y="194137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5" name="Rounded Rectangle 74"/>
          <p:cNvSpPr/>
          <p:nvPr/>
        </p:nvSpPr>
        <p:spPr>
          <a:xfrm rot="16200000">
            <a:off x="1312008" y="1548964"/>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6" name="Rounded Rectangle 75"/>
          <p:cNvSpPr/>
          <p:nvPr/>
        </p:nvSpPr>
        <p:spPr>
          <a:xfrm rot="16200000">
            <a:off x="1310730" y="115654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7" name="Rounded Rectangle 76"/>
          <p:cNvSpPr/>
          <p:nvPr/>
        </p:nvSpPr>
        <p:spPr>
          <a:xfrm rot="16200000">
            <a:off x="316023" y="1977350"/>
            <a:ext cx="1962042" cy="177203"/>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a:t>
            </a:r>
          </a:p>
        </p:txBody>
      </p:sp>
      <p:sp>
        <p:nvSpPr>
          <p:cNvPr id="78" name="Rounded Rectangle 77">
            <a:hlinkClick r:id="" action="ppaction://noaction"/>
          </p:cNvPr>
          <p:cNvSpPr/>
          <p:nvPr/>
        </p:nvSpPr>
        <p:spPr>
          <a:xfrm>
            <a:off x="1204004" y="1088769"/>
            <a:ext cx="181643" cy="19457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79" name="Rounded Rectangle 78">
            <a:hlinkClick r:id="" action="ppaction://noaction"/>
          </p:cNvPr>
          <p:cNvSpPr/>
          <p:nvPr/>
        </p:nvSpPr>
        <p:spPr>
          <a:xfrm>
            <a:off x="2376081" y="412209"/>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1" name="Rounded Rectangle 80">
            <a:hlinkClick r:id="" action="ppaction://noaction"/>
          </p:cNvPr>
          <p:cNvSpPr/>
          <p:nvPr/>
        </p:nvSpPr>
        <p:spPr>
          <a:xfrm>
            <a:off x="1603827" y="2248788"/>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8" name="Rounded Rectangle 87">
            <a:hlinkClick r:id="" action="ppaction://noaction"/>
          </p:cNvPr>
          <p:cNvSpPr/>
          <p:nvPr/>
        </p:nvSpPr>
        <p:spPr>
          <a:xfrm>
            <a:off x="1600945" y="2646985"/>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9" name="Rounded Rectangle 88">
            <a:hlinkClick r:id="" action="ppaction://noaction"/>
          </p:cNvPr>
          <p:cNvSpPr/>
          <p:nvPr/>
        </p:nvSpPr>
        <p:spPr>
          <a:xfrm>
            <a:off x="1391816" y="1078684"/>
            <a:ext cx="218390" cy="15683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0" name="Rounded Rectangle 89">
            <a:hlinkClick r:id="rId3" action="ppaction://hlinksldjump"/>
          </p:cNvPr>
          <p:cNvSpPr/>
          <p:nvPr/>
        </p:nvSpPr>
        <p:spPr>
          <a:xfrm>
            <a:off x="1389583" y="2646984"/>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1" name="Rounded Rectangle 90">
            <a:hlinkClick r:id="rId3" action="ppaction://hlinksldjump"/>
          </p:cNvPr>
          <p:cNvSpPr/>
          <p:nvPr/>
        </p:nvSpPr>
        <p:spPr>
          <a:xfrm>
            <a:off x="1409569" y="3459729"/>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46" name="TextBox 45"/>
          <p:cNvSpPr txBox="1"/>
          <p:nvPr/>
        </p:nvSpPr>
        <p:spPr>
          <a:xfrm>
            <a:off x="1335803" y="782583"/>
            <a:ext cx="1568816" cy="300082"/>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Who is involved?</a:t>
            </a:r>
          </a:p>
        </p:txBody>
      </p:sp>
    </p:spTree>
    <p:extLst>
      <p:ext uri="{BB962C8B-B14F-4D97-AF65-F5344CB8AC3E}">
        <p14:creationId xmlns:p14="http://schemas.microsoft.com/office/powerpoint/2010/main" val="71992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Oval 80"/>
          <p:cNvSpPr/>
          <p:nvPr/>
        </p:nvSpPr>
        <p:spPr>
          <a:xfrm>
            <a:off x="3241982" y="576181"/>
            <a:ext cx="4266474" cy="4255593"/>
          </a:xfrm>
          <a:prstGeom prst="ellipse">
            <a:avLst/>
          </a:prstGeom>
          <a:noFill/>
          <a:ln w="50800">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5" name="Rounded Rectangle 34"/>
          <p:cNvSpPr/>
          <p:nvPr/>
        </p:nvSpPr>
        <p:spPr>
          <a:xfrm>
            <a:off x="374604" y="83784"/>
            <a:ext cx="8373859" cy="360393"/>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Ofgem</a:t>
            </a:r>
          </a:p>
        </p:txBody>
      </p:sp>
      <p:sp>
        <p:nvSpPr>
          <p:cNvPr id="34" name="Rounded Rectangle 33"/>
          <p:cNvSpPr/>
          <p:nvPr/>
        </p:nvSpPr>
        <p:spPr>
          <a:xfrm>
            <a:off x="4871854" y="2085696"/>
            <a:ext cx="1101271" cy="54006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Implementation</a:t>
            </a:r>
          </a:p>
        </p:txBody>
      </p:sp>
      <p:sp>
        <p:nvSpPr>
          <p:cNvPr id="40" name="TextBox 39"/>
          <p:cNvSpPr txBox="1"/>
          <p:nvPr/>
        </p:nvSpPr>
        <p:spPr>
          <a:xfrm>
            <a:off x="3803604" y="1047131"/>
            <a:ext cx="3360683" cy="1061829"/>
          </a:xfrm>
          <a:prstGeom prst="rect">
            <a:avLst/>
          </a:prstGeom>
          <a:noFill/>
        </p:spPr>
        <p:txBody>
          <a:bodyPr wrap="square" rtlCol="0">
            <a:spAutoFit/>
          </a:bodyPr>
          <a:lstStyle/>
          <a:p>
            <a:pPr marL="257175" marR="0" lvl="0" indent="-257175" algn="ctr" defTabSz="415869" rtl="0" eaLnBrk="1" fontAlgn="auto" latinLnBrk="0" hangingPunct="1">
              <a:lnSpc>
                <a:spcPct val="100000"/>
              </a:lnSpc>
              <a:spcBef>
                <a:spcPts val="0"/>
              </a:spcBef>
              <a:spcAft>
                <a:spcPts val="0"/>
              </a:spcAft>
              <a:buClrTx/>
              <a:buSzTx/>
              <a:buFont typeface="+mj-lt"/>
              <a:buAutoNum type="arabicPeriod" startAt="9"/>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this stage Ofgem determines whether the proposed change to the CUSC or Grid Code is implemented, rejected or sent back to the Workgroup for further analysis. If the modification is Self-Governance the Panel will decide on whether to implement the modification. </a:t>
            </a:r>
            <a:endParaRPr kumimoji="0" lang="en-GB"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TextBox 4"/>
          <p:cNvSpPr txBox="1"/>
          <p:nvPr/>
        </p:nvSpPr>
        <p:spPr>
          <a:xfrm>
            <a:off x="4517994" y="667044"/>
            <a:ext cx="1808991" cy="186846"/>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614" b="0" i="0" u="none" strike="noStrike" kern="1200" cap="none" spc="0" normalizeH="0" baseline="0" noProof="0" dirty="0">
                <a:ln>
                  <a:noFill/>
                </a:ln>
                <a:solidFill>
                  <a:srgbClr val="EE3124"/>
                </a:solidFill>
                <a:effectLst/>
                <a:uLnTx/>
                <a:uFillTx/>
                <a:latin typeface="Arial" panose="020B0604020202020204" pitchFamily="34" charset="0"/>
                <a:ea typeface="+mn-ea"/>
                <a:cs typeface="Arial" panose="020B0604020202020204" pitchFamily="34" charset="0"/>
              </a:rPr>
              <a:t>SUMMARY</a:t>
            </a:r>
          </a:p>
        </p:txBody>
      </p:sp>
      <p:sp>
        <p:nvSpPr>
          <p:cNvPr id="37" name="Circular Arrow 36"/>
          <p:cNvSpPr/>
          <p:nvPr/>
        </p:nvSpPr>
        <p:spPr>
          <a:xfrm rot="15490350">
            <a:off x="3491355" y="1542616"/>
            <a:ext cx="3403178" cy="4860000"/>
          </a:xfrm>
          <a:prstGeom prst="circularArrow">
            <a:avLst>
              <a:gd name="adj1" fmla="val 12500"/>
              <a:gd name="adj2" fmla="val 1069427"/>
              <a:gd name="adj3" fmla="val 20457681"/>
              <a:gd name="adj4" fmla="val 18197947"/>
              <a:gd name="adj5" fmla="val 12500"/>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9" name="Rounded Rectangle 38"/>
          <p:cNvSpPr/>
          <p:nvPr/>
        </p:nvSpPr>
        <p:spPr>
          <a:xfrm>
            <a:off x="4871855" y="2843106"/>
            <a:ext cx="1101271" cy="54006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Rejection</a:t>
            </a:r>
          </a:p>
        </p:txBody>
      </p:sp>
      <p:sp>
        <p:nvSpPr>
          <p:cNvPr id="24" name="Block Arc 23"/>
          <p:cNvSpPr/>
          <p:nvPr/>
        </p:nvSpPr>
        <p:spPr>
          <a:xfrm rot="13373192">
            <a:off x="3174901" y="720106"/>
            <a:ext cx="4131854" cy="4067660"/>
          </a:xfrm>
          <a:prstGeom prst="blockArc">
            <a:avLst>
              <a:gd name="adj1" fmla="val 14028456"/>
              <a:gd name="adj2" fmla="val 21242253"/>
              <a:gd name="adj3" fmla="val 14941"/>
            </a:avLst>
          </a:prstGeom>
          <a:solidFill>
            <a:srgbClr val="EE3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3" name="Rounded Rectangle 22"/>
          <p:cNvSpPr/>
          <p:nvPr/>
        </p:nvSpPr>
        <p:spPr>
          <a:xfrm>
            <a:off x="3437874" y="3784560"/>
            <a:ext cx="1109724" cy="623394"/>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Ofgem/Panel Decision</a:t>
            </a:r>
          </a:p>
        </p:txBody>
      </p:sp>
      <p:sp>
        <p:nvSpPr>
          <p:cNvPr id="22" name="Rounded Rectangle 21"/>
          <p:cNvSpPr/>
          <p:nvPr/>
        </p:nvSpPr>
        <p:spPr>
          <a:xfrm>
            <a:off x="3103378" y="2193708"/>
            <a:ext cx="875738" cy="540060"/>
          </a:xfrm>
          <a:prstGeom prst="roundRect">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Further Analysis</a:t>
            </a:r>
          </a:p>
        </p:txBody>
      </p:sp>
      <p:sp>
        <p:nvSpPr>
          <p:cNvPr id="36" name="Oval 35"/>
          <p:cNvSpPr/>
          <p:nvPr/>
        </p:nvSpPr>
        <p:spPr>
          <a:xfrm>
            <a:off x="3273232" y="4135272"/>
            <a:ext cx="434673" cy="434700"/>
          </a:xfrm>
          <a:prstGeom prst="ellipse">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9</a:t>
            </a:r>
          </a:p>
        </p:txBody>
      </p:sp>
      <p:sp>
        <p:nvSpPr>
          <p:cNvPr id="48" name="TextBox 47"/>
          <p:cNvSpPr txBox="1"/>
          <p:nvPr/>
        </p:nvSpPr>
        <p:spPr>
          <a:xfrm>
            <a:off x="5152458" y="2606812"/>
            <a:ext cx="540060" cy="276999"/>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a:t>
            </a:r>
          </a:p>
        </p:txBody>
      </p:sp>
      <p:sp>
        <p:nvSpPr>
          <p:cNvPr id="77" name="Rounded Rectangle 76"/>
          <p:cNvSpPr/>
          <p:nvPr/>
        </p:nvSpPr>
        <p:spPr>
          <a:xfrm>
            <a:off x="1227565" y="1084930"/>
            <a:ext cx="1728723" cy="1962043"/>
          </a:xfrm>
          <a:prstGeom prst="roundRect">
            <a:avLst>
              <a:gd name="adj" fmla="val 6170"/>
            </a:avLst>
          </a:prstGeom>
          <a:solidFill>
            <a:srgbClr val="9D8D85"/>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8" name="Rounded Rectangle 77"/>
          <p:cNvSpPr/>
          <p:nvPr/>
        </p:nvSpPr>
        <p:spPr>
          <a:xfrm>
            <a:off x="1389051" y="1084930"/>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National Grid ESO Representative</a:t>
            </a:r>
          </a:p>
        </p:txBody>
      </p:sp>
      <p:sp>
        <p:nvSpPr>
          <p:cNvPr id="79" name="Rounded Rectangle 78"/>
          <p:cNvSpPr/>
          <p:nvPr/>
        </p:nvSpPr>
        <p:spPr>
          <a:xfrm>
            <a:off x="1389582" y="1477345"/>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Party/User</a:t>
            </a:r>
          </a:p>
        </p:txBody>
      </p:sp>
      <p:sp>
        <p:nvSpPr>
          <p:cNvPr id="82" name="Rounded Rectangle 81"/>
          <p:cNvSpPr/>
          <p:nvPr/>
        </p:nvSpPr>
        <p:spPr>
          <a:xfrm>
            <a:off x="1389051" y="1869760"/>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Workgroup Chair</a:t>
            </a:r>
          </a:p>
        </p:txBody>
      </p:sp>
      <p:sp>
        <p:nvSpPr>
          <p:cNvPr id="83" name="Rounded Rectangle 82"/>
          <p:cNvSpPr/>
          <p:nvPr/>
        </p:nvSpPr>
        <p:spPr>
          <a:xfrm>
            <a:off x="1389051" y="2262175"/>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Workgroup Member</a:t>
            </a:r>
          </a:p>
        </p:txBody>
      </p:sp>
      <p:sp>
        <p:nvSpPr>
          <p:cNvPr id="84" name="Rounded Rectangle 83"/>
          <p:cNvSpPr/>
          <p:nvPr/>
        </p:nvSpPr>
        <p:spPr>
          <a:xfrm>
            <a:off x="1392709" y="3067315"/>
            <a:ext cx="1558580"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Panel</a:t>
            </a:r>
          </a:p>
        </p:txBody>
      </p:sp>
      <p:sp>
        <p:nvSpPr>
          <p:cNvPr id="85" name="Rounded Rectangle 84"/>
          <p:cNvSpPr/>
          <p:nvPr/>
        </p:nvSpPr>
        <p:spPr>
          <a:xfrm>
            <a:off x="1389582" y="2654558"/>
            <a:ext cx="1562238" cy="392415"/>
          </a:xfrm>
          <a:prstGeom prst="roundRect">
            <a:avLst>
              <a:gd name="adj" fmla="val 26200"/>
            </a:avLst>
          </a:prstGeom>
          <a:solidFill>
            <a:schemeClr val="bg1"/>
          </a:solidFill>
          <a:ln>
            <a:solidFill>
              <a:srgbClr val="9D8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Code Administrator </a:t>
            </a:r>
          </a:p>
        </p:txBody>
      </p:sp>
      <p:sp>
        <p:nvSpPr>
          <p:cNvPr id="86" name="Rounded Rectangle 85"/>
          <p:cNvSpPr/>
          <p:nvPr/>
        </p:nvSpPr>
        <p:spPr>
          <a:xfrm rot="16200000">
            <a:off x="1313979" y="3138934"/>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7" name="Rounded Rectangle 86"/>
          <p:cNvSpPr/>
          <p:nvPr/>
        </p:nvSpPr>
        <p:spPr>
          <a:xfrm>
            <a:off x="1391817" y="3475480"/>
            <a:ext cx="1557771" cy="392415"/>
          </a:xfrm>
          <a:prstGeom prst="roundRect">
            <a:avLst>
              <a:gd name="adj" fmla="val 26200"/>
            </a:avLst>
          </a:prstGeom>
          <a:solidFill>
            <a:schemeClr val="bg1"/>
          </a:solidFill>
          <a:ln>
            <a:solidFill>
              <a:srgbClr val="EE3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marR="0" lvl="0" indent="0" algn="l"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EE3124"/>
                </a:solidFill>
                <a:effectLst/>
                <a:uLnTx/>
                <a:uFillTx/>
                <a:latin typeface="Arial" panose="020B0604020202020204" pitchFamily="34" charset="0"/>
                <a:ea typeface="+mn-ea"/>
                <a:cs typeface="Arial" panose="020B0604020202020204" pitchFamily="34" charset="0"/>
              </a:rPr>
              <a:t>Ofgem/Panel decision</a:t>
            </a:r>
          </a:p>
        </p:txBody>
      </p:sp>
      <p:sp>
        <p:nvSpPr>
          <p:cNvPr id="88" name="Rounded Rectangle 87"/>
          <p:cNvSpPr/>
          <p:nvPr/>
        </p:nvSpPr>
        <p:spPr>
          <a:xfrm rot="16200000">
            <a:off x="1314534" y="3547099"/>
            <a:ext cx="392415" cy="249177"/>
          </a:xfrm>
          <a:prstGeom prst="roundRect">
            <a:avLst>
              <a:gd name="adj" fmla="val 36575"/>
            </a:avLst>
          </a:prstGeom>
          <a:solidFill>
            <a:srgbClr val="EE31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9" name="Rounded Rectangle 88"/>
          <p:cNvSpPr/>
          <p:nvPr/>
        </p:nvSpPr>
        <p:spPr>
          <a:xfrm rot="16200000">
            <a:off x="1314028" y="2726177"/>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1" name="Rounded Rectangle 100"/>
          <p:cNvSpPr/>
          <p:nvPr/>
        </p:nvSpPr>
        <p:spPr>
          <a:xfrm rot="16200000">
            <a:off x="1314028" y="2333762"/>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8" name="Rounded Rectangle 107"/>
          <p:cNvSpPr/>
          <p:nvPr/>
        </p:nvSpPr>
        <p:spPr>
          <a:xfrm rot="16200000">
            <a:off x="1314028" y="194137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9" name="Rounded Rectangle 108"/>
          <p:cNvSpPr/>
          <p:nvPr/>
        </p:nvSpPr>
        <p:spPr>
          <a:xfrm rot="16200000">
            <a:off x="1312008" y="1548964"/>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0" name="Rounded Rectangle 109"/>
          <p:cNvSpPr/>
          <p:nvPr/>
        </p:nvSpPr>
        <p:spPr>
          <a:xfrm rot="16200000">
            <a:off x="1310730" y="1156549"/>
            <a:ext cx="392415" cy="249177"/>
          </a:xfrm>
          <a:prstGeom prst="roundRect">
            <a:avLst>
              <a:gd name="adj" fmla="val 36575"/>
            </a:avLst>
          </a:prstGeom>
          <a:solidFill>
            <a:srgbClr val="9D8D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1" name="Rounded Rectangle 110"/>
          <p:cNvSpPr/>
          <p:nvPr/>
        </p:nvSpPr>
        <p:spPr>
          <a:xfrm rot="16200000">
            <a:off x="316023" y="1977350"/>
            <a:ext cx="1962042" cy="177203"/>
          </a:xfrm>
          <a:prstGeom prst="roundRect">
            <a:avLst>
              <a:gd name="adj" fmla="val 312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Workgroup</a:t>
            </a:r>
          </a:p>
        </p:txBody>
      </p:sp>
      <p:sp>
        <p:nvSpPr>
          <p:cNvPr id="112" name="Rounded Rectangle 111">
            <a:hlinkClick r:id="" action="ppaction://noaction"/>
          </p:cNvPr>
          <p:cNvSpPr/>
          <p:nvPr/>
        </p:nvSpPr>
        <p:spPr>
          <a:xfrm>
            <a:off x="1204004" y="1088769"/>
            <a:ext cx="181643" cy="19457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3" name="Rounded Rectangle 112">
            <a:hlinkClick r:id="" action="ppaction://noaction"/>
          </p:cNvPr>
          <p:cNvSpPr/>
          <p:nvPr/>
        </p:nvSpPr>
        <p:spPr>
          <a:xfrm>
            <a:off x="1951270" y="493323"/>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4" name="Rounded Rectangle 113">
            <a:hlinkClick r:id="" action="ppaction://noaction"/>
          </p:cNvPr>
          <p:cNvSpPr/>
          <p:nvPr/>
        </p:nvSpPr>
        <p:spPr>
          <a:xfrm>
            <a:off x="1603827" y="2248788"/>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5" name="Rounded Rectangle 114">
            <a:hlinkClick r:id="" action="ppaction://noaction"/>
          </p:cNvPr>
          <p:cNvSpPr/>
          <p:nvPr/>
        </p:nvSpPr>
        <p:spPr>
          <a:xfrm>
            <a:off x="1598997" y="2660614"/>
            <a:ext cx="1348643" cy="40670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6" name="Rounded Rectangle 115">
            <a:hlinkClick r:id="" action="ppaction://noaction"/>
          </p:cNvPr>
          <p:cNvSpPr/>
          <p:nvPr/>
        </p:nvSpPr>
        <p:spPr>
          <a:xfrm>
            <a:off x="1391816" y="1078684"/>
            <a:ext cx="218390" cy="15683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7" name="Rounded Rectangle 116">
            <a:hlinkClick r:id="rId3" action="ppaction://hlinksldjump"/>
          </p:cNvPr>
          <p:cNvSpPr/>
          <p:nvPr/>
        </p:nvSpPr>
        <p:spPr>
          <a:xfrm>
            <a:off x="1387636" y="2660613"/>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8" name="Rounded Rectangle 117">
            <a:hlinkClick r:id="rId3" action="ppaction://hlinksldjump"/>
          </p:cNvPr>
          <p:cNvSpPr/>
          <p:nvPr/>
        </p:nvSpPr>
        <p:spPr>
          <a:xfrm>
            <a:off x="1404524" y="3477920"/>
            <a:ext cx="212432" cy="3875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49" name="TextBox 48"/>
          <p:cNvSpPr txBox="1"/>
          <p:nvPr/>
        </p:nvSpPr>
        <p:spPr>
          <a:xfrm>
            <a:off x="1335803" y="782583"/>
            <a:ext cx="1568816" cy="300082"/>
          </a:xfrm>
          <a:prstGeom prst="rect">
            <a:avLst/>
          </a:prstGeom>
          <a:noFill/>
        </p:spPr>
        <p:txBody>
          <a:bodyPr wrap="square" rtlCol="0">
            <a:spAutoFit/>
          </a:bodyPr>
          <a:lstStyle/>
          <a:p>
            <a:pPr marL="0" marR="0" lvl="0" indent="0" algn="ctr" defTabSz="415869"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9D8D85"/>
                </a:solidFill>
                <a:effectLst/>
                <a:uLnTx/>
                <a:uFillTx/>
                <a:latin typeface="Arial" panose="020B0604020202020204" pitchFamily="34" charset="0"/>
                <a:ea typeface="+mn-ea"/>
                <a:cs typeface="Arial" panose="020B0604020202020204" pitchFamily="34" charset="0"/>
              </a:rPr>
              <a:t>Who is involved?</a:t>
            </a:r>
          </a:p>
        </p:txBody>
      </p:sp>
    </p:spTree>
    <p:extLst>
      <p:ext uri="{BB962C8B-B14F-4D97-AF65-F5344CB8AC3E}">
        <p14:creationId xmlns:p14="http://schemas.microsoft.com/office/powerpoint/2010/main" val="335704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4x3 [Read-Only]" id="{7AED6572-6805-4ADE-82B0-72EF7ACD9D4B}" vid="{31683A28-5A1D-4177-A714-02B58C742C7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8300F-9418-4A15-9252-8DA3C7F91939}">
  <ds:schemaRef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97b6fe81-1556-4112-94ca-31043ca39b71"/>
    <ds:schemaRef ds:uri="f71abe4e-f5ff-49cd-8eff-5f4949acc510"/>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8DBBEF1A-8839-4893-B1E4-12F904D4F0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ESO PowerPoint Template_16x9</Template>
  <TotalTime>195</TotalTime>
  <Words>565</Words>
  <Application>Microsoft Office PowerPoint</Application>
  <PresentationFormat>On-screen Show (16:9)</PresentationFormat>
  <Paragraphs>107</Paragraphs>
  <Slides>5</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Symbol</vt:lpstr>
      <vt:lpstr>Wingdings</vt:lpstr>
      <vt:lpstr>Wingdings 2</vt:lpstr>
      <vt:lpstr>Office Theme</vt:lpstr>
      <vt:lpstr>1_Office Theme</vt:lpstr>
      <vt:lpstr>Overview of the Code Modification Process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Mullen (ESO), Paul J</dc:creator>
  <cp:lastModifiedBy>Mullen (ESO), Paul J</cp:lastModifiedBy>
  <cp:revision>22</cp:revision>
  <cp:lastPrinted>2018-08-16T14:40:27Z</cp:lastPrinted>
  <dcterms:created xsi:type="dcterms:W3CDTF">2019-04-17T18:48:15Z</dcterms:created>
  <dcterms:modified xsi:type="dcterms:W3CDTF">2020-05-22T19:36:31Z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0x010100095E1BDC5029614ABF43223A464FD248</vt:lpwstr>
  </property>
</Properties>
</file>