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9.xml" ContentType="application/vnd.openxmlformats-officedocument.theme+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1.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2.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3.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65" r:id="rId5"/>
    <p:sldMasterId id="2147483775" r:id="rId6"/>
    <p:sldMasterId id="2147483802" r:id="rId7"/>
    <p:sldMasterId id="2147483806" r:id="rId8"/>
    <p:sldMasterId id="2147483811" r:id="rId9"/>
    <p:sldMasterId id="2147483816" r:id="rId10"/>
    <p:sldMasterId id="2147483820" r:id="rId11"/>
    <p:sldMasterId id="2147483827" r:id="rId12"/>
    <p:sldMasterId id="2147483835" r:id="rId13"/>
    <p:sldMasterId id="2147483837" r:id="rId14"/>
    <p:sldMasterId id="2147483842" r:id="rId15"/>
    <p:sldMasterId id="2147483848" r:id="rId16"/>
    <p:sldMasterId id="2147483854" r:id="rId17"/>
  </p:sldMasterIdLst>
  <p:notesMasterIdLst>
    <p:notesMasterId r:id="rId52"/>
  </p:notesMasterIdLst>
  <p:handoutMasterIdLst>
    <p:handoutMasterId r:id="rId53"/>
  </p:handoutMasterIdLst>
  <p:sldIdLst>
    <p:sldId id="590" r:id="rId18"/>
    <p:sldId id="591" r:id="rId19"/>
    <p:sldId id="607" r:id="rId20"/>
    <p:sldId id="1013" r:id="rId21"/>
    <p:sldId id="1012" r:id="rId22"/>
    <p:sldId id="1014" r:id="rId23"/>
    <p:sldId id="730" r:id="rId24"/>
    <p:sldId id="851" r:id="rId25"/>
    <p:sldId id="780" r:id="rId26"/>
    <p:sldId id="835" r:id="rId27"/>
    <p:sldId id="895" r:id="rId28"/>
    <p:sldId id="896" r:id="rId29"/>
    <p:sldId id="809" r:id="rId30"/>
    <p:sldId id="779" r:id="rId31"/>
    <p:sldId id="911" r:id="rId32"/>
    <p:sldId id="914" r:id="rId33"/>
    <p:sldId id="1006" r:id="rId34"/>
    <p:sldId id="1040" r:id="rId35"/>
    <p:sldId id="863" r:id="rId36"/>
    <p:sldId id="1015" r:id="rId37"/>
    <p:sldId id="1016" r:id="rId38"/>
    <p:sldId id="1017" r:id="rId39"/>
    <p:sldId id="1018" r:id="rId40"/>
    <p:sldId id="746" r:id="rId41"/>
    <p:sldId id="1020" r:id="rId42"/>
    <p:sldId id="1021" r:id="rId43"/>
    <p:sldId id="1028" r:id="rId44"/>
    <p:sldId id="1109" r:id="rId45"/>
    <p:sldId id="1108" r:id="rId46"/>
    <p:sldId id="1039" r:id="rId47"/>
    <p:sldId id="1009" r:id="rId48"/>
    <p:sldId id="921" r:id="rId49"/>
    <p:sldId id="795" r:id="rId50"/>
    <p:sldId id="796" r:id="rId51"/>
  </p:sldIdLst>
  <p:sldSz cx="9144000" cy="5143500" type="screen16x9"/>
  <p:notesSz cx="9928225" cy="6797675"/>
  <p:defaultTextStyle>
    <a:defPPr>
      <a:defRPr lang="en-US"/>
    </a:defPPr>
    <a:lvl1pPr marL="0" algn="l" defTabSz="415869" rtl="0" eaLnBrk="1" latinLnBrk="0" hangingPunct="1">
      <a:defRPr sz="819" kern="1200">
        <a:solidFill>
          <a:schemeClr val="tx1"/>
        </a:solidFill>
        <a:latin typeface="+mn-lt"/>
        <a:ea typeface="+mn-ea"/>
        <a:cs typeface="+mn-cs"/>
      </a:defRPr>
    </a:lvl1pPr>
    <a:lvl2pPr marL="207935" algn="l" defTabSz="415869" rtl="0" eaLnBrk="1" latinLnBrk="0" hangingPunct="1">
      <a:defRPr sz="819" kern="1200">
        <a:solidFill>
          <a:schemeClr val="tx1"/>
        </a:solidFill>
        <a:latin typeface="+mn-lt"/>
        <a:ea typeface="+mn-ea"/>
        <a:cs typeface="+mn-cs"/>
      </a:defRPr>
    </a:lvl2pPr>
    <a:lvl3pPr marL="415869" algn="l" defTabSz="415869" rtl="0" eaLnBrk="1" latinLnBrk="0" hangingPunct="1">
      <a:defRPr sz="819" kern="1200">
        <a:solidFill>
          <a:schemeClr val="tx1"/>
        </a:solidFill>
        <a:latin typeface="+mn-lt"/>
        <a:ea typeface="+mn-ea"/>
        <a:cs typeface="+mn-cs"/>
      </a:defRPr>
    </a:lvl3pPr>
    <a:lvl4pPr marL="623804" algn="l" defTabSz="415869" rtl="0" eaLnBrk="1" latinLnBrk="0" hangingPunct="1">
      <a:defRPr sz="819" kern="1200">
        <a:solidFill>
          <a:schemeClr val="tx1"/>
        </a:solidFill>
        <a:latin typeface="+mn-lt"/>
        <a:ea typeface="+mn-ea"/>
        <a:cs typeface="+mn-cs"/>
      </a:defRPr>
    </a:lvl4pPr>
    <a:lvl5pPr marL="831738" algn="l" defTabSz="415869" rtl="0" eaLnBrk="1" latinLnBrk="0" hangingPunct="1">
      <a:defRPr sz="819" kern="1200">
        <a:solidFill>
          <a:schemeClr val="tx1"/>
        </a:solidFill>
        <a:latin typeface="+mn-lt"/>
        <a:ea typeface="+mn-ea"/>
        <a:cs typeface="+mn-cs"/>
      </a:defRPr>
    </a:lvl5pPr>
    <a:lvl6pPr marL="1039673" algn="l" defTabSz="415869" rtl="0" eaLnBrk="1" latinLnBrk="0" hangingPunct="1">
      <a:defRPr sz="819" kern="1200">
        <a:solidFill>
          <a:schemeClr val="tx1"/>
        </a:solidFill>
        <a:latin typeface="+mn-lt"/>
        <a:ea typeface="+mn-ea"/>
        <a:cs typeface="+mn-cs"/>
      </a:defRPr>
    </a:lvl6pPr>
    <a:lvl7pPr marL="1247607" algn="l" defTabSz="415869" rtl="0" eaLnBrk="1" latinLnBrk="0" hangingPunct="1">
      <a:defRPr sz="819" kern="1200">
        <a:solidFill>
          <a:schemeClr val="tx1"/>
        </a:solidFill>
        <a:latin typeface="+mn-lt"/>
        <a:ea typeface="+mn-ea"/>
        <a:cs typeface="+mn-cs"/>
      </a:defRPr>
    </a:lvl7pPr>
    <a:lvl8pPr marL="1455542" algn="l" defTabSz="415869" rtl="0" eaLnBrk="1" latinLnBrk="0" hangingPunct="1">
      <a:defRPr sz="819" kern="1200">
        <a:solidFill>
          <a:schemeClr val="tx1"/>
        </a:solidFill>
        <a:latin typeface="+mn-lt"/>
        <a:ea typeface="+mn-ea"/>
        <a:cs typeface="+mn-cs"/>
      </a:defRPr>
    </a:lvl8pPr>
    <a:lvl9pPr marL="1663476" algn="l" defTabSz="415869" rtl="0" eaLnBrk="1" latinLnBrk="0" hangingPunct="1">
      <a:defRPr sz="81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64D"/>
    <a:srgbClr val="EC6525"/>
    <a:srgbClr val="E6E6E6"/>
    <a:srgbClr val="3778B9"/>
    <a:srgbClr val="C4CC4B"/>
    <a:srgbClr val="5F3684"/>
    <a:srgbClr val="F2C04C"/>
    <a:srgbClr val="FFFFFF"/>
    <a:srgbClr val="4D450C"/>
    <a:srgbClr val="4545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A7DB0-52CA-410A-AB57-C6B760672EB8}" v="3069" dt="2020-04-16T19:23:14.48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82181" autoAdjust="0"/>
  </p:normalViewPr>
  <p:slideViewPr>
    <p:cSldViewPr>
      <p:cViewPr varScale="1">
        <p:scale>
          <a:sx n="74" d="100"/>
          <a:sy n="74" d="100"/>
        </p:scale>
        <p:origin x="1252" y="52"/>
      </p:cViewPr>
      <p:guideLst/>
    </p:cSldViewPr>
  </p:slideViewPr>
  <p:outlineViewPr>
    <p:cViewPr>
      <p:scale>
        <a:sx n="75" d="100"/>
        <a:sy n="75"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110" d="100"/>
          <a:sy n="110" d="100"/>
        </p:scale>
        <p:origin x="14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notesMaster" Target="notesMasters/notesMaster1.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01DA7DB0-52CA-410A-AB57-C6B760672EB8}"/>
    <pc:docChg chg="undo redo custSel addSld delSld modSld">
      <pc:chgData name="Mullen (ESO), Paul J" userId="bf3d1d73-b4d7-4bb4-8793-c91dcec30622" providerId="ADAL" clId="{01DA7DB0-52CA-410A-AB57-C6B760672EB8}" dt="2020-04-16T19:23:14.488" v="3063" actId="20577"/>
      <pc:docMkLst>
        <pc:docMk/>
      </pc:docMkLst>
      <pc:sldChg chg="modSp">
        <pc:chgData name="Mullen (ESO), Paul J" userId="bf3d1d73-b4d7-4bb4-8793-c91dcec30622" providerId="ADAL" clId="{01DA7DB0-52CA-410A-AB57-C6B760672EB8}" dt="2020-04-14T10:05:30.898" v="2153" actId="20577"/>
        <pc:sldMkLst>
          <pc:docMk/>
          <pc:sldMk cId="3431628743" sldId="590"/>
        </pc:sldMkLst>
        <pc:spChg chg="mod">
          <ac:chgData name="Mullen (ESO), Paul J" userId="bf3d1d73-b4d7-4bb4-8793-c91dcec30622" providerId="ADAL" clId="{01DA7DB0-52CA-410A-AB57-C6B760672EB8}" dt="2020-04-14T10:05:30.898" v="2153" actId="20577"/>
          <ac:spMkLst>
            <pc:docMk/>
            <pc:sldMk cId="3431628743" sldId="590"/>
            <ac:spMk id="5" creationId="{2AE0AD11-7CD9-4048-8629-F792EEC82AB3}"/>
          </ac:spMkLst>
        </pc:spChg>
      </pc:sldChg>
      <pc:sldChg chg="modSp">
        <pc:chgData name="Mullen (ESO), Paul J" userId="bf3d1d73-b4d7-4bb4-8793-c91dcec30622" providerId="ADAL" clId="{01DA7DB0-52CA-410A-AB57-C6B760672EB8}" dt="2020-04-14T18:57:37.157" v="2428" actId="20577"/>
        <pc:sldMkLst>
          <pc:docMk/>
          <pc:sldMk cId="2927675862" sldId="607"/>
        </pc:sldMkLst>
        <pc:graphicFrameChg chg="mod">
          <ac:chgData name="Mullen (ESO), Paul J" userId="bf3d1d73-b4d7-4bb4-8793-c91dcec30622" providerId="ADAL" clId="{01DA7DB0-52CA-410A-AB57-C6B760672EB8}" dt="2020-04-14T18:57:37.157" v="2428" actId="20577"/>
          <ac:graphicFrameMkLst>
            <pc:docMk/>
            <pc:sldMk cId="2927675862" sldId="607"/>
            <ac:graphicFrameMk id="3" creationId="{00000000-0000-0000-0000-000000000000}"/>
          </ac:graphicFrameMkLst>
        </pc:graphicFrameChg>
      </pc:sldChg>
      <pc:sldChg chg="addSp delSp modSp">
        <pc:chgData name="Mullen (ESO), Paul J" userId="bf3d1d73-b4d7-4bb4-8793-c91dcec30622" providerId="ADAL" clId="{01DA7DB0-52CA-410A-AB57-C6B760672EB8}" dt="2020-04-14T10:05:54.450" v="2155" actId="6549"/>
        <pc:sldMkLst>
          <pc:docMk/>
          <pc:sldMk cId="1151153950" sldId="730"/>
        </pc:sldMkLst>
        <pc:spChg chg="add del">
          <ac:chgData name="Mullen (ESO), Paul J" userId="bf3d1d73-b4d7-4bb4-8793-c91dcec30622" providerId="ADAL" clId="{01DA7DB0-52CA-410A-AB57-C6B760672EB8}" dt="2020-04-03T16:23:28.662" v="34"/>
          <ac:spMkLst>
            <pc:docMk/>
            <pc:sldMk cId="1151153950" sldId="730"/>
            <ac:spMk id="2" creationId="{CC6BEA09-25B0-42F3-95D1-B84A70E0B01A}"/>
          </ac:spMkLst>
        </pc:spChg>
        <pc:spChg chg="mod">
          <ac:chgData name="Mullen (ESO), Paul J" userId="bf3d1d73-b4d7-4bb4-8793-c91dcec30622" providerId="ADAL" clId="{01DA7DB0-52CA-410A-AB57-C6B760672EB8}" dt="2020-04-14T10:05:54.450" v="2155" actId="6549"/>
          <ac:spMkLst>
            <pc:docMk/>
            <pc:sldMk cId="1151153950" sldId="730"/>
            <ac:spMk id="7" creationId="{3CA4D46D-A669-46DA-A93E-1C9EEDD1E0CA}"/>
          </ac:spMkLst>
        </pc:spChg>
      </pc:sldChg>
      <pc:sldChg chg="modSp add">
        <pc:chgData name="Mullen (ESO), Paul J" userId="bf3d1d73-b4d7-4bb4-8793-c91dcec30622" providerId="ADAL" clId="{01DA7DB0-52CA-410A-AB57-C6B760672EB8}" dt="2020-04-14T13:53:45.285" v="2212" actId="6549"/>
        <pc:sldMkLst>
          <pc:docMk/>
          <pc:sldMk cId="1883129476" sldId="746"/>
        </pc:sldMkLst>
        <pc:spChg chg="mod">
          <ac:chgData name="Mullen (ESO), Paul J" userId="bf3d1d73-b4d7-4bb4-8793-c91dcec30622" providerId="ADAL" clId="{01DA7DB0-52CA-410A-AB57-C6B760672EB8}" dt="2020-04-14T13:53:45.285" v="2212" actId="6549"/>
          <ac:spMkLst>
            <pc:docMk/>
            <pc:sldMk cId="1883129476" sldId="746"/>
            <ac:spMk id="21" creationId="{708D62AD-89DC-4DA7-AA12-1176EDCA180B}"/>
          </ac:spMkLst>
        </pc:spChg>
      </pc:sldChg>
      <pc:sldChg chg="modSp">
        <pc:chgData name="Mullen (ESO), Paul J" userId="bf3d1d73-b4d7-4bb4-8793-c91dcec30622" providerId="ADAL" clId="{01DA7DB0-52CA-410A-AB57-C6B760672EB8}" dt="2020-04-14T22:03:28.033" v="2859" actId="14100"/>
        <pc:sldMkLst>
          <pc:docMk/>
          <pc:sldMk cId="3437504145" sldId="780"/>
        </pc:sldMkLst>
        <pc:spChg chg="mod">
          <ac:chgData name="Mullen (ESO), Paul J" userId="bf3d1d73-b4d7-4bb4-8793-c91dcec30622" providerId="ADAL" clId="{01DA7DB0-52CA-410A-AB57-C6B760672EB8}" dt="2020-04-08T19:48:02.453" v="341" actId="20577"/>
          <ac:spMkLst>
            <pc:docMk/>
            <pc:sldMk cId="3437504145" sldId="780"/>
            <ac:spMk id="6" creationId="{00000000-0000-0000-0000-000000000000}"/>
          </ac:spMkLst>
        </pc:spChg>
        <pc:graphicFrameChg chg="mod modGraphic">
          <ac:chgData name="Mullen (ESO), Paul J" userId="bf3d1d73-b4d7-4bb4-8793-c91dcec30622" providerId="ADAL" clId="{01DA7DB0-52CA-410A-AB57-C6B760672EB8}" dt="2020-04-14T22:03:28.033" v="2859" actId="14100"/>
          <ac:graphicFrameMkLst>
            <pc:docMk/>
            <pc:sldMk cId="3437504145" sldId="780"/>
            <ac:graphicFrameMk id="3" creationId="{00000000-0000-0000-0000-000000000000}"/>
          </ac:graphicFrameMkLst>
        </pc:graphicFrameChg>
      </pc:sldChg>
      <pc:sldChg chg="add">
        <pc:chgData name="Mullen (ESO), Paul J" userId="bf3d1d73-b4d7-4bb4-8793-c91dcec30622" providerId="ADAL" clId="{01DA7DB0-52CA-410A-AB57-C6B760672EB8}" dt="2020-04-14T18:57:09.586" v="2404"/>
        <pc:sldMkLst>
          <pc:docMk/>
          <pc:sldMk cId="2047630306" sldId="795"/>
        </pc:sldMkLst>
      </pc:sldChg>
      <pc:sldChg chg="addSp delSp modSp">
        <pc:chgData name="Mullen (ESO), Paul J" userId="bf3d1d73-b4d7-4bb4-8793-c91dcec30622" providerId="ADAL" clId="{01DA7DB0-52CA-410A-AB57-C6B760672EB8}" dt="2020-04-16T15:10:46.093" v="2937" actId="14100"/>
        <pc:sldMkLst>
          <pc:docMk/>
          <pc:sldMk cId="4036967993" sldId="809"/>
        </pc:sldMkLst>
        <pc:spChg chg="mod">
          <ac:chgData name="Mullen (ESO), Paul J" userId="bf3d1d73-b4d7-4bb4-8793-c91dcec30622" providerId="ADAL" clId="{01DA7DB0-52CA-410A-AB57-C6B760672EB8}" dt="2020-04-03T16:34:05.017" v="146" actId="20577"/>
          <ac:spMkLst>
            <pc:docMk/>
            <pc:sldMk cId="4036967993" sldId="809"/>
            <ac:spMk id="6" creationId="{00000000-0000-0000-0000-000000000000}"/>
          </ac:spMkLst>
        </pc:spChg>
        <pc:graphicFrameChg chg="add del">
          <ac:chgData name="Mullen (ESO), Paul J" userId="bf3d1d73-b4d7-4bb4-8793-c91dcec30622" providerId="ADAL" clId="{01DA7DB0-52CA-410A-AB57-C6B760672EB8}" dt="2020-04-16T15:09:41.585" v="2922"/>
          <ac:graphicFrameMkLst>
            <pc:docMk/>
            <pc:sldMk cId="4036967993" sldId="809"/>
            <ac:graphicFrameMk id="2" creationId="{42DDE29F-26A5-4E95-9DFB-DA2624AC4995}"/>
          </ac:graphicFrameMkLst>
        </pc:graphicFrameChg>
        <pc:picChg chg="del">
          <ac:chgData name="Mullen (ESO), Paul J" userId="bf3d1d73-b4d7-4bb4-8793-c91dcec30622" providerId="ADAL" clId="{01DA7DB0-52CA-410A-AB57-C6B760672EB8}" dt="2020-04-03T16:33:55.472" v="137" actId="478"/>
          <ac:picMkLst>
            <pc:docMk/>
            <pc:sldMk cId="4036967993" sldId="809"/>
            <ac:picMk id="2" creationId="{D0EAF005-2943-4A4D-8445-1A1C005A0AF1}"/>
          </ac:picMkLst>
        </pc:picChg>
        <pc:picChg chg="add del mod">
          <ac:chgData name="Mullen (ESO), Paul J" userId="bf3d1d73-b4d7-4bb4-8793-c91dcec30622" providerId="ADAL" clId="{01DA7DB0-52CA-410A-AB57-C6B760672EB8}" dt="2020-04-16T15:10:10.089" v="2930" actId="478"/>
          <ac:picMkLst>
            <pc:docMk/>
            <pc:sldMk cId="4036967993" sldId="809"/>
            <ac:picMk id="3" creationId="{4071CD70-802B-4936-BB7A-ED18D530BCD6}"/>
          </ac:picMkLst>
        </pc:picChg>
        <pc:picChg chg="add del mod">
          <ac:chgData name="Mullen (ESO), Paul J" userId="bf3d1d73-b4d7-4bb4-8793-c91dcec30622" providerId="ADAL" clId="{01DA7DB0-52CA-410A-AB57-C6B760672EB8}" dt="2020-04-16T15:08:54.696" v="2920" actId="478"/>
          <ac:picMkLst>
            <pc:docMk/>
            <pc:sldMk cId="4036967993" sldId="809"/>
            <ac:picMk id="5" creationId="{0101142C-71B2-4A4B-8C23-8A40BD39CABE}"/>
          </ac:picMkLst>
        </pc:picChg>
        <pc:picChg chg="add mod">
          <ac:chgData name="Mullen (ESO), Paul J" userId="bf3d1d73-b4d7-4bb4-8793-c91dcec30622" providerId="ADAL" clId="{01DA7DB0-52CA-410A-AB57-C6B760672EB8}" dt="2020-04-16T15:10:46.093" v="2937" actId="14100"/>
          <ac:picMkLst>
            <pc:docMk/>
            <pc:sldMk cId="4036967993" sldId="809"/>
            <ac:picMk id="7" creationId="{0E5F02F9-5248-40CF-9207-4CCF249A8557}"/>
          </ac:picMkLst>
        </pc:picChg>
      </pc:sldChg>
      <pc:sldChg chg="addSp delSp modSp">
        <pc:chgData name="Mullen (ESO), Paul J" userId="bf3d1d73-b4d7-4bb4-8793-c91dcec30622" providerId="ADAL" clId="{01DA7DB0-52CA-410A-AB57-C6B760672EB8}" dt="2020-04-16T15:20:19.175" v="2966" actId="1035"/>
        <pc:sldMkLst>
          <pc:docMk/>
          <pc:sldMk cId="3798738392" sldId="835"/>
        </pc:sldMkLst>
        <pc:spChg chg="mod">
          <ac:chgData name="Mullen (ESO), Paul J" userId="bf3d1d73-b4d7-4bb4-8793-c91dcec30622" providerId="ADAL" clId="{01DA7DB0-52CA-410A-AB57-C6B760672EB8}" dt="2020-04-03T16:25:26.680" v="116" actId="20577"/>
          <ac:spMkLst>
            <pc:docMk/>
            <pc:sldMk cId="3798738392" sldId="835"/>
            <ac:spMk id="6" creationId="{00000000-0000-0000-0000-000000000000}"/>
          </ac:spMkLst>
        </pc:spChg>
        <pc:picChg chg="del mod">
          <ac:chgData name="Mullen (ESO), Paul J" userId="bf3d1d73-b4d7-4bb4-8793-c91dcec30622" providerId="ADAL" clId="{01DA7DB0-52CA-410A-AB57-C6B760672EB8}" dt="2020-04-03T16:25:16.731" v="103" actId="478"/>
          <ac:picMkLst>
            <pc:docMk/>
            <pc:sldMk cId="3798738392" sldId="835"/>
            <ac:picMk id="2" creationId="{C96F1C42-99F4-4D39-81F7-F4C0D8E7D1FA}"/>
          </ac:picMkLst>
        </pc:picChg>
        <pc:picChg chg="add mod">
          <ac:chgData name="Mullen (ESO), Paul J" userId="bf3d1d73-b4d7-4bb4-8793-c91dcec30622" providerId="ADAL" clId="{01DA7DB0-52CA-410A-AB57-C6B760672EB8}" dt="2020-04-16T15:20:19.175" v="2966" actId="1035"/>
          <ac:picMkLst>
            <pc:docMk/>
            <pc:sldMk cId="3798738392" sldId="835"/>
            <ac:picMk id="2" creationId="{FD9F2F09-994E-44B5-BE4E-EB3F831E4FDF}"/>
          </ac:picMkLst>
        </pc:picChg>
        <pc:picChg chg="mod">
          <ac:chgData name="Mullen (ESO), Paul J" userId="bf3d1d73-b4d7-4bb4-8793-c91dcec30622" providerId="ADAL" clId="{01DA7DB0-52CA-410A-AB57-C6B760672EB8}" dt="2020-04-16T15:14:52.284" v="2949" actId="14100"/>
          <ac:picMkLst>
            <pc:docMk/>
            <pc:sldMk cId="3798738392" sldId="835"/>
            <ac:picMk id="5" creationId="{3C13D8D4-16DD-4AEA-9BB5-EE06FAE560FB}"/>
          </ac:picMkLst>
        </pc:picChg>
      </pc:sldChg>
      <pc:sldChg chg="add">
        <pc:chgData name="Mullen (ESO), Paul J" userId="bf3d1d73-b4d7-4bb4-8793-c91dcec30622" providerId="ADAL" clId="{01DA7DB0-52CA-410A-AB57-C6B760672EB8}" dt="2020-04-14T20:03:21.736" v="2443"/>
        <pc:sldMkLst>
          <pc:docMk/>
          <pc:sldMk cId="1633046624" sldId="863"/>
        </pc:sldMkLst>
      </pc:sldChg>
      <pc:sldChg chg="addSp delSp modSp">
        <pc:chgData name="Mullen (ESO), Paul J" userId="bf3d1d73-b4d7-4bb4-8793-c91dcec30622" providerId="ADAL" clId="{01DA7DB0-52CA-410A-AB57-C6B760672EB8}" dt="2020-04-16T15:14:40.865" v="2948" actId="14100"/>
        <pc:sldMkLst>
          <pc:docMk/>
          <pc:sldMk cId="4148144378" sldId="895"/>
        </pc:sldMkLst>
        <pc:spChg chg="mod">
          <ac:chgData name="Mullen (ESO), Paul J" userId="bf3d1d73-b4d7-4bb4-8793-c91dcec30622" providerId="ADAL" clId="{01DA7DB0-52CA-410A-AB57-C6B760672EB8}" dt="2020-04-03T16:25:37.130" v="126" actId="20577"/>
          <ac:spMkLst>
            <pc:docMk/>
            <pc:sldMk cId="4148144378" sldId="895"/>
            <ac:spMk id="6" creationId="{00000000-0000-0000-0000-000000000000}"/>
          </ac:spMkLst>
        </pc:spChg>
        <pc:picChg chg="add mod">
          <ac:chgData name="Mullen (ESO), Paul J" userId="bf3d1d73-b4d7-4bb4-8793-c91dcec30622" providerId="ADAL" clId="{01DA7DB0-52CA-410A-AB57-C6B760672EB8}" dt="2020-04-16T15:14:25.618" v="2946" actId="14100"/>
          <ac:picMkLst>
            <pc:docMk/>
            <pc:sldMk cId="4148144378" sldId="895"/>
            <ac:picMk id="2" creationId="{9E28AA38-8F75-4BA2-B683-C18BB328BA6E}"/>
          </ac:picMkLst>
        </pc:picChg>
        <pc:picChg chg="del">
          <ac:chgData name="Mullen (ESO), Paul J" userId="bf3d1d73-b4d7-4bb4-8793-c91dcec30622" providerId="ADAL" clId="{01DA7DB0-52CA-410A-AB57-C6B760672EB8}" dt="2020-04-03T16:25:32.683" v="117" actId="478"/>
          <ac:picMkLst>
            <pc:docMk/>
            <pc:sldMk cId="4148144378" sldId="895"/>
            <ac:picMk id="2" creationId="{E6DACB71-BCC9-45EA-826D-B1F8177B2F84}"/>
          </ac:picMkLst>
        </pc:picChg>
        <pc:picChg chg="mod">
          <ac:chgData name="Mullen (ESO), Paul J" userId="bf3d1d73-b4d7-4bb4-8793-c91dcec30622" providerId="ADAL" clId="{01DA7DB0-52CA-410A-AB57-C6B760672EB8}" dt="2020-04-16T15:14:40.865" v="2948" actId="14100"/>
          <ac:picMkLst>
            <pc:docMk/>
            <pc:sldMk cId="4148144378" sldId="895"/>
            <ac:picMk id="7" creationId="{848C015A-15AF-476E-922F-80CE295A483D}"/>
          </ac:picMkLst>
        </pc:picChg>
      </pc:sldChg>
      <pc:sldChg chg="addSp delSp modSp">
        <pc:chgData name="Mullen (ESO), Paul J" userId="bf3d1d73-b4d7-4bb4-8793-c91dcec30622" providerId="ADAL" clId="{01DA7DB0-52CA-410A-AB57-C6B760672EB8}" dt="2020-04-16T15:16:40.759" v="2961" actId="14100"/>
        <pc:sldMkLst>
          <pc:docMk/>
          <pc:sldMk cId="1156580062" sldId="896"/>
        </pc:sldMkLst>
        <pc:spChg chg="mod">
          <ac:chgData name="Mullen (ESO), Paul J" userId="bf3d1d73-b4d7-4bb4-8793-c91dcec30622" providerId="ADAL" clId="{01DA7DB0-52CA-410A-AB57-C6B760672EB8}" dt="2020-04-03T16:25:44.174" v="135" actId="20577"/>
          <ac:spMkLst>
            <pc:docMk/>
            <pc:sldMk cId="1156580062" sldId="896"/>
            <ac:spMk id="6" creationId="{00000000-0000-0000-0000-000000000000}"/>
          </ac:spMkLst>
        </pc:spChg>
        <pc:picChg chg="add mod">
          <ac:chgData name="Mullen (ESO), Paul J" userId="bf3d1d73-b4d7-4bb4-8793-c91dcec30622" providerId="ADAL" clId="{01DA7DB0-52CA-410A-AB57-C6B760672EB8}" dt="2020-04-16T15:16:40.759" v="2961" actId="14100"/>
          <ac:picMkLst>
            <pc:docMk/>
            <pc:sldMk cId="1156580062" sldId="896"/>
            <ac:picMk id="2" creationId="{7DC8300B-1F54-4241-9CEC-87AB771500B7}"/>
          </ac:picMkLst>
        </pc:picChg>
        <pc:picChg chg="del">
          <ac:chgData name="Mullen (ESO), Paul J" userId="bf3d1d73-b4d7-4bb4-8793-c91dcec30622" providerId="ADAL" clId="{01DA7DB0-52CA-410A-AB57-C6B760672EB8}" dt="2020-04-03T16:29:52.828" v="136" actId="478"/>
          <ac:picMkLst>
            <pc:docMk/>
            <pc:sldMk cId="1156580062" sldId="896"/>
            <ac:picMk id="4" creationId="{0C1A8824-58D6-42D7-9F87-4B44F0DCBDCA}"/>
          </ac:picMkLst>
        </pc:picChg>
        <pc:picChg chg="mod">
          <ac:chgData name="Mullen (ESO), Paul J" userId="bf3d1d73-b4d7-4bb4-8793-c91dcec30622" providerId="ADAL" clId="{01DA7DB0-52CA-410A-AB57-C6B760672EB8}" dt="2020-04-16T15:16:37.603" v="2960" actId="1076"/>
          <ac:picMkLst>
            <pc:docMk/>
            <pc:sldMk cId="1156580062" sldId="896"/>
            <ac:picMk id="8" creationId="{27DCB4EE-C373-4F3E-A3B4-465AD2C83A19}"/>
          </ac:picMkLst>
        </pc:picChg>
      </pc:sldChg>
      <pc:sldChg chg="modSp add">
        <pc:chgData name="Mullen (ESO), Paul J" userId="bf3d1d73-b4d7-4bb4-8793-c91dcec30622" providerId="ADAL" clId="{01DA7DB0-52CA-410A-AB57-C6B760672EB8}" dt="2020-04-16T19:23:14.488" v="3063" actId="20577"/>
        <pc:sldMkLst>
          <pc:docMk/>
          <pc:sldMk cId="988405040" sldId="911"/>
        </pc:sldMkLst>
        <pc:spChg chg="mod">
          <ac:chgData name="Mullen (ESO), Paul J" userId="bf3d1d73-b4d7-4bb4-8793-c91dcec30622" providerId="ADAL" clId="{01DA7DB0-52CA-410A-AB57-C6B760672EB8}" dt="2020-04-16T19:23:14.488" v="3063" actId="20577"/>
          <ac:spMkLst>
            <pc:docMk/>
            <pc:sldMk cId="988405040" sldId="911"/>
            <ac:spMk id="6" creationId="{8BDD3C92-58AD-48CF-B4A1-AE79D4320E1D}"/>
          </ac:spMkLst>
        </pc:spChg>
      </pc:sldChg>
      <pc:sldChg chg="modSp add">
        <pc:chgData name="Mullen (ESO), Paul J" userId="bf3d1d73-b4d7-4bb4-8793-c91dcec30622" providerId="ADAL" clId="{01DA7DB0-52CA-410A-AB57-C6B760672EB8}" dt="2020-04-16T11:07:35.470" v="2892" actId="5793"/>
        <pc:sldMkLst>
          <pc:docMk/>
          <pc:sldMk cId="1370709964" sldId="914"/>
        </pc:sldMkLst>
        <pc:spChg chg="mod">
          <ac:chgData name="Mullen (ESO), Paul J" userId="bf3d1d73-b4d7-4bb4-8793-c91dcec30622" providerId="ADAL" clId="{01DA7DB0-52CA-410A-AB57-C6B760672EB8}" dt="2020-04-16T11:07:35.470" v="2892" actId="5793"/>
          <ac:spMkLst>
            <pc:docMk/>
            <pc:sldMk cId="1370709964" sldId="914"/>
            <ac:spMk id="3" creationId="{00000000-0000-0000-0000-000000000000}"/>
          </ac:spMkLst>
        </pc:spChg>
        <pc:spChg chg="mod">
          <ac:chgData name="Mullen (ESO), Paul J" userId="bf3d1d73-b4d7-4bb4-8793-c91dcec30622" providerId="ADAL" clId="{01DA7DB0-52CA-410A-AB57-C6B760672EB8}" dt="2020-04-14T20:13:27.310" v="2584" actId="20577"/>
          <ac:spMkLst>
            <pc:docMk/>
            <pc:sldMk cId="1370709964" sldId="914"/>
            <ac:spMk id="4" creationId="{00000000-0000-0000-0000-000000000000}"/>
          </ac:spMkLst>
        </pc:spChg>
      </pc:sldChg>
      <pc:sldChg chg="modSp">
        <pc:chgData name="Mullen (ESO), Paul J" userId="bf3d1d73-b4d7-4bb4-8793-c91dcec30622" providerId="ADAL" clId="{01DA7DB0-52CA-410A-AB57-C6B760672EB8}" dt="2020-04-16T10:21:51.823" v="2886" actId="6549"/>
        <pc:sldMkLst>
          <pc:docMk/>
          <pc:sldMk cId="4106447530" sldId="921"/>
        </pc:sldMkLst>
        <pc:spChg chg="mod">
          <ac:chgData name="Mullen (ESO), Paul J" userId="bf3d1d73-b4d7-4bb4-8793-c91dcec30622" providerId="ADAL" clId="{01DA7DB0-52CA-410A-AB57-C6B760672EB8}" dt="2020-04-16T10:21:51.823" v="2886" actId="6549"/>
          <ac:spMkLst>
            <pc:docMk/>
            <pc:sldMk cId="4106447530" sldId="921"/>
            <ac:spMk id="21" creationId="{708D62AD-89DC-4DA7-AA12-1176EDCA180B}"/>
          </ac:spMkLst>
        </pc:spChg>
        <pc:picChg chg="mod">
          <ac:chgData name="Mullen (ESO), Paul J" userId="bf3d1d73-b4d7-4bb4-8793-c91dcec30622" providerId="ADAL" clId="{01DA7DB0-52CA-410A-AB57-C6B760672EB8}" dt="2020-04-14T11:31:04.630" v="2178" actId="14100"/>
          <ac:picMkLst>
            <pc:docMk/>
            <pc:sldMk cId="4106447530" sldId="921"/>
            <ac:picMk id="4" creationId="{00000000-0000-0000-0000-000000000000}"/>
          </ac:picMkLst>
        </pc:picChg>
      </pc:sldChg>
      <pc:sldChg chg="modSp add">
        <pc:chgData name="Mullen (ESO), Paul J" userId="bf3d1d73-b4d7-4bb4-8793-c91dcec30622" providerId="ADAL" clId="{01DA7DB0-52CA-410A-AB57-C6B760672EB8}" dt="2020-04-16T16:21:08.910" v="3052" actId="20577"/>
        <pc:sldMkLst>
          <pc:docMk/>
          <pc:sldMk cId="1509042246" sldId="1006"/>
        </pc:sldMkLst>
        <pc:spChg chg="mod">
          <ac:chgData name="Mullen (ESO), Paul J" userId="bf3d1d73-b4d7-4bb4-8793-c91dcec30622" providerId="ADAL" clId="{01DA7DB0-52CA-410A-AB57-C6B760672EB8}" dt="2020-04-16T16:21:08.910" v="3052" actId="20577"/>
          <ac:spMkLst>
            <pc:docMk/>
            <pc:sldMk cId="1509042246" sldId="1006"/>
            <ac:spMk id="2" creationId="{00000000-0000-0000-0000-000000000000}"/>
          </ac:spMkLst>
        </pc:spChg>
        <pc:spChg chg="mod">
          <ac:chgData name="Mullen (ESO), Paul J" userId="bf3d1d73-b4d7-4bb4-8793-c91dcec30622" providerId="ADAL" clId="{01DA7DB0-52CA-410A-AB57-C6B760672EB8}" dt="2020-04-16T16:19:04.731" v="3010" actId="20577"/>
          <ac:spMkLst>
            <pc:docMk/>
            <pc:sldMk cId="1509042246" sldId="1006"/>
            <ac:spMk id="3" creationId="{00000000-0000-0000-0000-000000000000}"/>
          </ac:spMkLst>
        </pc:spChg>
        <pc:spChg chg="mod">
          <ac:chgData name="Mullen (ESO), Paul J" userId="bf3d1d73-b4d7-4bb4-8793-c91dcec30622" providerId="ADAL" clId="{01DA7DB0-52CA-410A-AB57-C6B760672EB8}" dt="2020-04-14T20:09:11.692" v="2456" actId="20577"/>
          <ac:spMkLst>
            <pc:docMk/>
            <pc:sldMk cId="1509042246" sldId="1006"/>
            <ac:spMk id="4" creationId="{00000000-0000-0000-0000-000000000000}"/>
          </ac:spMkLst>
        </pc:spChg>
      </pc:sldChg>
      <pc:sldChg chg="modSp add">
        <pc:chgData name="Mullen (ESO), Paul J" userId="bf3d1d73-b4d7-4bb4-8793-c91dcec30622" providerId="ADAL" clId="{01DA7DB0-52CA-410A-AB57-C6B760672EB8}" dt="2020-04-14T08:21:40.316" v="2149" actId="20577"/>
        <pc:sldMkLst>
          <pc:docMk/>
          <pc:sldMk cId="2273957045" sldId="1009"/>
        </pc:sldMkLst>
        <pc:graphicFrameChg chg="mod">
          <ac:chgData name="Mullen (ESO), Paul J" userId="bf3d1d73-b4d7-4bb4-8793-c91dcec30622" providerId="ADAL" clId="{01DA7DB0-52CA-410A-AB57-C6B760672EB8}" dt="2020-04-14T08:21:40.316" v="2149" actId="20577"/>
          <ac:graphicFrameMkLst>
            <pc:docMk/>
            <pc:sldMk cId="2273957045" sldId="1009"/>
            <ac:graphicFrameMk id="4" creationId="{00000000-0000-0000-0000-000000000000}"/>
          </ac:graphicFrameMkLst>
        </pc:graphicFrameChg>
      </pc:sldChg>
      <pc:sldChg chg="modSp">
        <pc:chgData name="Mullen (ESO), Paul J" userId="bf3d1d73-b4d7-4bb4-8793-c91dcec30622" providerId="ADAL" clId="{01DA7DB0-52CA-410A-AB57-C6B760672EB8}" dt="2020-04-08T19:47:17.736" v="326" actId="20577"/>
        <pc:sldMkLst>
          <pc:docMk/>
          <pc:sldMk cId="2224930075" sldId="1013"/>
        </pc:sldMkLst>
        <pc:spChg chg="mod">
          <ac:chgData name="Mullen (ESO), Paul J" userId="bf3d1d73-b4d7-4bb4-8793-c91dcec30622" providerId="ADAL" clId="{01DA7DB0-52CA-410A-AB57-C6B760672EB8}" dt="2020-04-08T19:47:17.736" v="326" actId="20577"/>
          <ac:spMkLst>
            <pc:docMk/>
            <pc:sldMk cId="2224930075" sldId="1013"/>
            <ac:spMk id="7" creationId="{3CA4D46D-A669-46DA-A93E-1C9EEDD1E0CA}"/>
          </ac:spMkLst>
        </pc:spChg>
      </pc:sldChg>
      <pc:sldChg chg="modSp">
        <pc:chgData name="Mullen (ESO), Paul J" userId="bf3d1d73-b4d7-4bb4-8793-c91dcec30622" providerId="ADAL" clId="{01DA7DB0-52CA-410A-AB57-C6B760672EB8}" dt="2020-04-14T11:31:23.744" v="2209" actId="6549"/>
        <pc:sldMkLst>
          <pc:docMk/>
          <pc:sldMk cId="471141593" sldId="1028"/>
        </pc:sldMkLst>
        <pc:spChg chg="mod">
          <ac:chgData name="Mullen (ESO), Paul J" userId="bf3d1d73-b4d7-4bb4-8793-c91dcec30622" providerId="ADAL" clId="{01DA7DB0-52CA-410A-AB57-C6B760672EB8}" dt="2020-04-14T11:31:23.744" v="2209" actId="6549"/>
          <ac:spMkLst>
            <pc:docMk/>
            <pc:sldMk cId="471141593" sldId="1028"/>
            <ac:spMk id="24" creationId="{E22C5195-0803-488B-AF80-CF59FA737389}"/>
          </ac:spMkLst>
        </pc:spChg>
      </pc:sldChg>
      <pc:sldChg chg="modSp add">
        <pc:chgData name="Mullen (ESO), Paul J" userId="bf3d1d73-b4d7-4bb4-8793-c91dcec30622" providerId="ADAL" clId="{01DA7DB0-52CA-410A-AB57-C6B760672EB8}" dt="2020-04-09T13:40:01.313" v="427" actId="20577"/>
        <pc:sldMkLst>
          <pc:docMk/>
          <pc:sldMk cId="2074068273" sldId="1039"/>
        </pc:sldMkLst>
        <pc:spChg chg="mod">
          <ac:chgData name="Mullen (ESO), Paul J" userId="bf3d1d73-b4d7-4bb4-8793-c91dcec30622" providerId="ADAL" clId="{01DA7DB0-52CA-410A-AB57-C6B760672EB8}" dt="2020-04-09T13:40:01.313" v="427" actId="20577"/>
          <ac:spMkLst>
            <pc:docMk/>
            <pc:sldMk cId="2074068273" sldId="1039"/>
            <ac:spMk id="6" creationId="{8BDD3C92-58AD-48CF-B4A1-AE79D4320E1D}"/>
          </ac:spMkLst>
        </pc:spChg>
      </pc:sldChg>
      <pc:sldChg chg="modSp add">
        <pc:chgData name="Mullen (ESO), Paul J" userId="bf3d1d73-b4d7-4bb4-8793-c91dcec30622" providerId="ADAL" clId="{01DA7DB0-52CA-410A-AB57-C6B760672EB8}" dt="2020-04-14T22:08:11.311" v="2878" actId="20577"/>
        <pc:sldMkLst>
          <pc:docMk/>
          <pc:sldMk cId="3466722455" sldId="1040"/>
        </pc:sldMkLst>
        <pc:graphicFrameChg chg="modGraphic">
          <ac:chgData name="Mullen (ESO), Paul J" userId="bf3d1d73-b4d7-4bb4-8793-c91dcec30622" providerId="ADAL" clId="{01DA7DB0-52CA-410A-AB57-C6B760672EB8}" dt="2020-04-14T22:08:11.311" v="2878" actId="20577"/>
          <ac:graphicFrameMkLst>
            <pc:docMk/>
            <pc:sldMk cId="3466722455" sldId="1040"/>
            <ac:graphicFrameMk id="5" creationId="{00000000-0000-0000-0000-000000000000}"/>
          </ac:graphicFrameMkLst>
        </pc:graphicFrameChg>
      </pc:sldChg>
      <pc:sldChg chg="modSp">
        <pc:chgData name="Mullen (ESO), Paul J" userId="bf3d1d73-b4d7-4bb4-8793-c91dcec30622" providerId="ADAL" clId="{01DA7DB0-52CA-410A-AB57-C6B760672EB8}" dt="2020-04-14T18:55:19.736" v="2335" actId="123"/>
        <pc:sldMkLst>
          <pc:docMk/>
          <pc:sldMk cId="3895471807" sldId="1108"/>
        </pc:sldMkLst>
        <pc:spChg chg="mod">
          <ac:chgData name="Mullen (ESO), Paul J" userId="bf3d1d73-b4d7-4bb4-8793-c91dcec30622" providerId="ADAL" clId="{01DA7DB0-52CA-410A-AB57-C6B760672EB8}" dt="2020-04-14T18:55:19.736" v="2335" actId="123"/>
          <ac:spMkLst>
            <pc:docMk/>
            <pc:sldMk cId="3895471807" sldId="1108"/>
            <ac:spMk id="7" creationId="{EDFBE904-832B-4DA7-AC1A-BB1F2A84FADF}"/>
          </ac:spMkLst>
        </pc:spChg>
      </pc:sldChg>
      <pc:sldChg chg="modSp add">
        <pc:chgData name="Mullen (ESO), Paul J" userId="bf3d1d73-b4d7-4bb4-8793-c91dcec30622" providerId="ADAL" clId="{01DA7DB0-52CA-410A-AB57-C6B760672EB8}" dt="2020-04-14T18:56:44.207" v="2402" actId="20577"/>
        <pc:sldMkLst>
          <pc:docMk/>
          <pc:sldMk cId="1654918769" sldId="1109"/>
        </pc:sldMkLst>
        <pc:spChg chg="mod">
          <ac:chgData name="Mullen (ESO), Paul J" userId="bf3d1d73-b4d7-4bb4-8793-c91dcec30622" providerId="ADAL" clId="{01DA7DB0-52CA-410A-AB57-C6B760672EB8}" dt="2020-04-14T18:56:44.207" v="2402" actId="20577"/>
          <ac:spMkLst>
            <pc:docMk/>
            <pc:sldMk cId="1654918769" sldId="1109"/>
            <ac:spMk id="6" creationId="{8BDD3C92-58AD-48CF-B4A1-AE79D4320E1D}"/>
          </ac:spMkLst>
        </pc:spChg>
      </pc:sldChg>
      <pc:sldMasterChg chg="delSldLayout">
        <pc:chgData name="Mullen (ESO), Paul J" userId="bf3d1d73-b4d7-4bb4-8793-c91dcec30622" providerId="ADAL" clId="{01DA7DB0-52CA-410A-AB57-C6B760672EB8}" dt="2020-04-03T16:34:19.976" v="153" actId="2696"/>
        <pc:sldMasterMkLst>
          <pc:docMk/>
          <pc:sldMasterMk cId="0" sldId="2147483648"/>
        </pc:sldMasterMkLst>
      </pc:sldMasterChg>
    </pc:docChg>
  </pc:docChgLst>
  <pc:docChgLst>
    <pc:chgData name="Brown1 (ESO), Christine" userId="S::christine.brown1@uk.nationalgrid.com::250400e3-2e76-433c-8974-831112221724" providerId="AD" clId="Web-{DF063B4D-EC63-E5A5-E2FF-B77D8CB67042}"/>
    <pc:docChg chg="addSld modSld addMainMaster">
      <pc:chgData name="Brown1 (ESO), Christine" userId="S::christine.brown1@uk.nationalgrid.com::250400e3-2e76-433c-8974-831112221724" providerId="AD" clId="Web-{DF063B4D-EC63-E5A5-E2FF-B77D8CB67042}" dt="2020-04-09T13:53:45.352" v="32"/>
      <pc:docMkLst>
        <pc:docMk/>
      </pc:docMkLst>
      <pc:sldChg chg="delSp modSp">
        <pc:chgData name="Brown1 (ESO), Christine" userId="S::christine.brown1@uk.nationalgrid.com::250400e3-2e76-433c-8974-831112221724" providerId="AD" clId="Web-{DF063B4D-EC63-E5A5-E2FF-B77D8CB67042}" dt="2020-04-09T13:53:45.352" v="32"/>
        <pc:sldMkLst>
          <pc:docMk/>
          <pc:sldMk cId="471141593" sldId="1028"/>
        </pc:sldMkLst>
        <pc:spChg chg="del">
          <ac:chgData name="Brown1 (ESO), Christine" userId="S::christine.brown1@uk.nationalgrid.com::250400e3-2e76-433c-8974-831112221724" providerId="AD" clId="Web-{DF063B4D-EC63-E5A5-E2FF-B77D8CB67042}" dt="2020-04-09T13:53:45.352" v="32"/>
          <ac:spMkLst>
            <pc:docMk/>
            <pc:sldMk cId="471141593" sldId="1028"/>
            <ac:spMk id="12" creationId="{8FC272BA-AB10-4EBE-9B73-A993F8E2C6B7}"/>
          </ac:spMkLst>
        </pc:spChg>
        <pc:spChg chg="mod">
          <ac:chgData name="Brown1 (ESO), Christine" userId="S::christine.brown1@uk.nationalgrid.com::250400e3-2e76-433c-8974-831112221724" providerId="AD" clId="Web-{DF063B4D-EC63-E5A5-E2FF-B77D8CB67042}" dt="2020-04-09T13:53:43.071" v="31" actId="20577"/>
          <ac:spMkLst>
            <pc:docMk/>
            <pc:sldMk cId="471141593" sldId="1028"/>
            <ac:spMk id="24" creationId="{E22C5195-0803-488B-AF80-CF59FA737389}"/>
          </ac:spMkLst>
        </pc:spChg>
      </pc:sldChg>
      <pc:sldChg chg="add">
        <pc:chgData name="Brown1 (ESO), Christine" userId="S::christine.brown1@uk.nationalgrid.com::250400e3-2e76-433c-8974-831112221724" providerId="AD" clId="Web-{DF063B4D-EC63-E5A5-E2FF-B77D8CB67042}" dt="2020-04-09T13:52:57.084" v="0"/>
        <pc:sldMkLst>
          <pc:docMk/>
          <pc:sldMk cId="3895471807" sldId="1108"/>
        </pc:sldMkLst>
      </pc:sldChg>
      <pc:sldMasterChg chg="add addSldLayout">
        <pc:chgData name="Brown1 (ESO), Christine" userId="S::christine.brown1@uk.nationalgrid.com::250400e3-2e76-433c-8974-831112221724" providerId="AD" clId="Web-{DF063B4D-EC63-E5A5-E2FF-B77D8CB67042}" dt="2020-04-09T13:52:57.084" v="0"/>
        <pc:sldMasterMkLst>
          <pc:docMk/>
          <pc:sldMasterMk cId="0" sldId="2147483854"/>
        </pc:sldMasterMkLst>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629946386" sldId="2147483764"/>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438398246" sldId="2147483855"/>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56"/>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57"/>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727502462" sldId="2147483858"/>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796127110" sldId="2147483859"/>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439908425" sldId="2147483860"/>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518993435" sldId="2147483861"/>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385309350" sldId="2147483862"/>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958727146" sldId="2147483863"/>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3444771713" sldId="2147483864"/>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073067992" sldId="2147483865"/>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66"/>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67"/>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3516513833" sldId="2147483868"/>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592258724" sldId="2147483869"/>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3092896645" sldId="2147483870"/>
          </pc:sldLayoutMkLst>
        </pc:sldLayoutChg>
      </pc:sldMasterChg>
    </pc:docChg>
  </pc:docChgLst>
  <pc:docChgLst>
    <pc:chgData name="Mullen (ESO), Paul J" userId="bf3d1d73-b4d7-4bb4-8793-c91dcec30622" providerId="ADAL" clId="{C1CE9263-5462-476A-88DD-62D353123408}"/>
    <pc:docChg chg="undo redo custSel addSld delSld modSld sldOrd delMainMaster">
      <pc:chgData name="Mullen (ESO), Paul J" userId="bf3d1d73-b4d7-4bb4-8793-c91dcec30622" providerId="ADAL" clId="{C1CE9263-5462-476A-88DD-62D353123408}" dt="2020-04-01T22:33:35.029" v="3579" actId="1076"/>
      <pc:docMkLst>
        <pc:docMk/>
      </pc:docMkLst>
      <pc:sldChg chg="modSp">
        <pc:chgData name="Mullen (ESO), Paul J" userId="bf3d1d73-b4d7-4bb4-8793-c91dcec30622" providerId="ADAL" clId="{C1CE9263-5462-476A-88DD-62D353123408}" dt="2020-03-18T21:28:17.494" v="2926" actId="20577"/>
        <pc:sldMkLst>
          <pc:docMk/>
          <pc:sldMk cId="3431628743" sldId="590"/>
        </pc:sldMkLst>
        <pc:spChg chg="mod">
          <ac:chgData name="Mullen (ESO), Paul J" userId="bf3d1d73-b4d7-4bb4-8793-c91dcec30622" providerId="ADAL" clId="{C1CE9263-5462-476A-88DD-62D353123408}" dt="2020-03-18T21:28:17.494" v="2926" actId="20577"/>
          <ac:spMkLst>
            <pc:docMk/>
            <pc:sldMk cId="3431628743" sldId="590"/>
            <ac:spMk id="5" creationId="{2AE0AD11-7CD9-4048-8629-F792EEC82AB3}"/>
          </ac:spMkLst>
        </pc:spChg>
      </pc:sldChg>
      <pc:sldChg chg="modSp">
        <pc:chgData name="Mullen (ESO), Paul J" userId="bf3d1d73-b4d7-4bb4-8793-c91dcec30622" providerId="ADAL" clId="{C1CE9263-5462-476A-88DD-62D353123408}" dt="2020-03-25T14:20:03.698" v="3577"/>
        <pc:sldMkLst>
          <pc:docMk/>
          <pc:sldMk cId="2927675862" sldId="607"/>
        </pc:sldMkLst>
        <pc:graphicFrameChg chg="mod">
          <ac:chgData name="Mullen (ESO), Paul J" userId="bf3d1d73-b4d7-4bb4-8793-c91dcec30622" providerId="ADAL" clId="{C1CE9263-5462-476A-88DD-62D353123408}" dt="2020-03-25T14:20:03.698" v="3577"/>
          <ac:graphicFrameMkLst>
            <pc:docMk/>
            <pc:sldMk cId="2927675862" sldId="607"/>
            <ac:graphicFrameMk id="3" creationId="{00000000-0000-0000-0000-000000000000}"/>
          </ac:graphicFrameMkLst>
        </pc:graphicFrameChg>
      </pc:sldChg>
      <pc:sldChg chg="modSp">
        <pc:chgData name="Mullen (ESO), Paul J" userId="bf3d1d73-b4d7-4bb4-8793-c91dcec30622" providerId="ADAL" clId="{C1CE9263-5462-476A-88DD-62D353123408}" dt="2020-03-17T11:52:06.701" v="123" actId="20577"/>
        <pc:sldMkLst>
          <pc:docMk/>
          <pc:sldMk cId="1151153950" sldId="730"/>
        </pc:sldMkLst>
        <pc:spChg chg="mod">
          <ac:chgData name="Mullen (ESO), Paul J" userId="bf3d1d73-b4d7-4bb4-8793-c91dcec30622" providerId="ADAL" clId="{C1CE9263-5462-476A-88DD-62D353123408}" dt="2020-03-17T11:52:06.701" v="123" actId="20577"/>
          <ac:spMkLst>
            <pc:docMk/>
            <pc:sldMk cId="1151153950" sldId="730"/>
            <ac:spMk id="7" creationId="{3CA4D46D-A669-46DA-A93E-1C9EEDD1E0CA}"/>
          </ac:spMkLst>
        </pc:spChg>
      </pc:sldChg>
      <pc:sldChg chg="ord">
        <pc:chgData name="Mullen (ESO), Paul J" userId="bf3d1d73-b4d7-4bb4-8793-c91dcec30622" providerId="ADAL" clId="{C1CE9263-5462-476A-88DD-62D353123408}" dt="2020-03-17T11:58:31.143" v="423"/>
        <pc:sldMkLst>
          <pc:docMk/>
          <pc:sldMk cId="3870131302" sldId="779"/>
        </pc:sldMkLst>
      </pc:sldChg>
      <pc:sldChg chg="modSp">
        <pc:chgData name="Mullen (ESO), Paul J" userId="bf3d1d73-b4d7-4bb4-8793-c91dcec30622" providerId="ADAL" clId="{C1CE9263-5462-476A-88DD-62D353123408}" dt="2020-03-18T21:43:31.853" v="2982" actId="20577"/>
        <pc:sldMkLst>
          <pc:docMk/>
          <pc:sldMk cId="3437504145" sldId="780"/>
        </pc:sldMkLst>
        <pc:spChg chg="mod">
          <ac:chgData name="Mullen (ESO), Paul J" userId="bf3d1d73-b4d7-4bb4-8793-c91dcec30622" providerId="ADAL" clId="{C1CE9263-5462-476A-88DD-62D353123408}" dt="2020-03-17T11:54:34.664" v="325" actId="20577"/>
          <ac:spMkLst>
            <pc:docMk/>
            <pc:sldMk cId="3437504145" sldId="780"/>
            <ac:spMk id="6" creationId="{00000000-0000-0000-0000-000000000000}"/>
          </ac:spMkLst>
        </pc:spChg>
        <pc:graphicFrameChg chg="mod modGraphic">
          <ac:chgData name="Mullen (ESO), Paul J" userId="bf3d1d73-b4d7-4bb4-8793-c91dcec30622" providerId="ADAL" clId="{C1CE9263-5462-476A-88DD-62D353123408}" dt="2020-03-18T21:43:31.853" v="2982" actId="20577"/>
          <ac:graphicFrameMkLst>
            <pc:docMk/>
            <pc:sldMk cId="3437504145" sldId="780"/>
            <ac:graphicFrameMk id="3" creationId="{00000000-0000-0000-0000-000000000000}"/>
          </ac:graphicFrameMkLst>
        </pc:graphicFrameChg>
      </pc:sldChg>
      <pc:sldChg chg="modSp">
        <pc:chgData name="Mullen (ESO), Paul J" userId="bf3d1d73-b4d7-4bb4-8793-c91dcec30622" providerId="ADAL" clId="{C1CE9263-5462-476A-88DD-62D353123408}" dt="2020-03-18T22:06:29.510" v="3112" actId="6549"/>
        <pc:sldMkLst>
          <pc:docMk/>
          <pc:sldMk cId="913319855" sldId="796"/>
        </pc:sldMkLst>
        <pc:spChg chg="mod">
          <ac:chgData name="Mullen (ESO), Paul J" userId="bf3d1d73-b4d7-4bb4-8793-c91dcec30622" providerId="ADAL" clId="{C1CE9263-5462-476A-88DD-62D353123408}" dt="2020-03-18T22:06:29.510" v="3112" actId="6549"/>
          <ac:spMkLst>
            <pc:docMk/>
            <pc:sldMk cId="913319855" sldId="796"/>
            <ac:spMk id="7" creationId="{00000000-0000-0000-0000-000000000000}"/>
          </ac:spMkLst>
        </pc:spChg>
      </pc:sldChg>
      <pc:sldChg chg="delSp add ord">
        <pc:chgData name="Mullen (ESO), Paul J" userId="bf3d1d73-b4d7-4bb4-8793-c91dcec30622" providerId="ADAL" clId="{C1CE9263-5462-476A-88DD-62D353123408}" dt="2020-03-26T21:47:26.586" v="3578" actId="478"/>
        <pc:sldMkLst>
          <pc:docMk/>
          <pc:sldMk cId="4036967993" sldId="809"/>
        </pc:sldMkLst>
        <pc:picChg chg="del">
          <ac:chgData name="Mullen (ESO), Paul J" userId="bf3d1d73-b4d7-4bb4-8793-c91dcec30622" providerId="ADAL" clId="{C1CE9263-5462-476A-88DD-62D353123408}" dt="2020-03-26T21:47:26.586" v="3578" actId="478"/>
          <ac:picMkLst>
            <pc:docMk/>
            <pc:sldMk cId="4036967993" sldId="809"/>
            <ac:picMk id="5" creationId="{6FB25A9F-6791-47FC-9BEB-25B8D1112F2A}"/>
          </ac:picMkLst>
        </pc:picChg>
      </pc:sldChg>
      <pc:sldChg chg="addSp delSp modSp add">
        <pc:chgData name="Mullen (ESO), Paul J" userId="bf3d1d73-b4d7-4bb4-8793-c91dcec30622" providerId="ADAL" clId="{C1CE9263-5462-476A-88DD-62D353123408}" dt="2020-03-25T11:57:15.008" v="3575"/>
        <pc:sldMkLst>
          <pc:docMk/>
          <pc:sldMk cId="3798738392" sldId="835"/>
        </pc:sldMkLst>
        <pc:spChg chg="mod">
          <ac:chgData name="Mullen (ESO), Paul J" userId="bf3d1d73-b4d7-4bb4-8793-c91dcec30622" providerId="ADAL" clId="{C1CE9263-5462-476A-88DD-62D353123408}" dt="2020-03-18T21:43:13.025" v="2978" actId="20577"/>
          <ac:spMkLst>
            <pc:docMk/>
            <pc:sldMk cId="3798738392" sldId="835"/>
            <ac:spMk id="6" creationId="{00000000-0000-0000-0000-000000000000}"/>
          </ac:spMkLst>
        </pc:spChg>
        <pc:graphicFrameChg chg="add del">
          <ac:chgData name="Mullen (ESO), Paul J" userId="bf3d1d73-b4d7-4bb4-8793-c91dcec30622" providerId="ADAL" clId="{C1CE9263-5462-476A-88DD-62D353123408}" dt="2020-03-24T16:05:15.312" v="3472"/>
          <ac:graphicFrameMkLst>
            <pc:docMk/>
            <pc:sldMk cId="3798738392" sldId="835"/>
            <ac:graphicFrameMk id="2" creationId="{9E30797C-25E9-49FA-ABC2-49FEA841B69F}"/>
          </ac:graphicFrameMkLst>
        </pc:graphicFrameChg>
        <pc:graphicFrameChg chg="add del">
          <ac:chgData name="Mullen (ESO), Paul J" userId="bf3d1d73-b4d7-4bb4-8793-c91dcec30622" providerId="ADAL" clId="{C1CE9263-5462-476A-88DD-62D353123408}" dt="2020-03-24T16:08:39.504" v="3476"/>
          <ac:graphicFrameMkLst>
            <pc:docMk/>
            <pc:sldMk cId="3798738392" sldId="835"/>
            <ac:graphicFrameMk id="8" creationId="{3FF46E5E-7DE6-46B6-A3F6-570CDEEEB08D}"/>
          </ac:graphicFrameMkLst>
        </pc:graphicFrameChg>
        <pc:picChg chg="add">
          <ac:chgData name="Mullen (ESO), Paul J" userId="bf3d1d73-b4d7-4bb4-8793-c91dcec30622" providerId="ADAL" clId="{C1CE9263-5462-476A-88DD-62D353123408}" dt="2020-03-25T11:57:15.008" v="3575"/>
          <ac:picMkLst>
            <pc:docMk/>
            <pc:sldMk cId="3798738392" sldId="835"/>
            <ac:picMk id="2" creationId="{C96F1C42-99F4-4D39-81F7-F4C0D8E7D1FA}"/>
          </ac:picMkLst>
        </pc:picChg>
        <pc:picChg chg="add">
          <ac:chgData name="Mullen (ESO), Paul J" userId="bf3d1d73-b4d7-4bb4-8793-c91dcec30622" providerId="ADAL" clId="{C1CE9263-5462-476A-88DD-62D353123408}" dt="2020-03-24T16:05:19.242" v="3473"/>
          <ac:picMkLst>
            <pc:docMk/>
            <pc:sldMk cId="3798738392" sldId="835"/>
            <ac:picMk id="4" creationId="{56D9E5AF-2DCE-422D-B9C0-0A25BC6383C8}"/>
          </ac:picMkLst>
        </pc:picChg>
        <pc:picChg chg="add">
          <ac:chgData name="Mullen (ESO), Paul J" userId="bf3d1d73-b4d7-4bb4-8793-c91dcec30622" providerId="ADAL" clId="{C1CE9263-5462-476A-88DD-62D353123408}" dt="2020-03-24T16:05:55.027" v="3474"/>
          <ac:picMkLst>
            <pc:docMk/>
            <pc:sldMk cId="3798738392" sldId="835"/>
            <ac:picMk id="7" creationId="{D8E4539E-B377-447B-80BA-E7362533570D}"/>
          </ac:picMkLst>
        </pc:picChg>
        <pc:picChg chg="add">
          <ac:chgData name="Mullen (ESO), Paul J" userId="bf3d1d73-b4d7-4bb4-8793-c91dcec30622" providerId="ADAL" clId="{C1CE9263-5462-476A-88DD-62D353123408}" dt="2020-03-24T16:08:42.837" v="3477"/>
          <ac:picMkLst>
            <pc:docMk/>
            <pc:sldMk cId="3798738392" sldId="835"/>
            <ac:picMk id="9" creationId="{2FF460EC-81DC-4DD3-9112-7DC9FDFC0611}"/>
          </ac:picMkLst>
        </pc:picChg>
        <pc:picChg chg="add del">
          <ac:chgData name="Mullen (ESO), Paul J" userId="bf3d1d73-b4d7-4bb4-8793-c91dcec30622" providerId="ADAL" clId="{C1CE9263-5462-476A-88DD-62D353123408}" dt="2020-03-24T16:13:28.212" v="3479"/>
          <ac:picMkLst>
            <pc:docMk/>
            <pc:sldMk cId="3798738392" sldId="835"/>
            <ac:picMk id="10" creationId="{21E51DEF-95EF-4104-8D79-37CB15AA5F07}"/>
          </ac:picMkLst>
        </pc:picChg>
        <pc:picChg chg="add">
          <ac:chgData name="Mullen (ESO), Paul J" userId="bf3d1d73-b4d7-4bb4-8793-c91dcec30622" providerId="ADAL" clId="{C1CE9263-5462-476A-88DD-62D353123408}" dt="2020-03-24T16:13:45.880" v="3480"/>
          <ac:picMkLst>
            <pc:docMk/>
            <pc:sldMk cId="3798738392" sldId="835"/>
            <ac:picMk id="11" creationId="{1F75BDE5-8F5E-4759-8301-4DF1017281E5}"/>
          </ac:picMkLst>
        </pc:picChg>
      </pc:sldChg>
      <pc:sldChg chg="addSp modSp add">
        <pc:chgData name="Mullen (ESO), Paul J" userId="bf3d1d73-b4d7-4bb4-8793-c91dcec30622" providerId="ADAL" clId="{C1CE9263-5462-476A-88DD-62D353123408}" dt="2020-04-01T22:33:35.029" v="3579" actId="1076"/>
        <pc:sldMkLst>
          <pc:docMk/>
          <pc:sldMk cId="4148144378" sldId="895"/>
        </pc:sldMkLst>
        <pc:spChg chg="mod">
          <ac:chgData name="Mullen (ESO), Paul J" userId="bf3d1d73-b4d7-4bb4-8793-c91dcec30622" providerId="ADAL" clId="{C1CE9263-5462-476A-88DD-62D353123408}" dt="2020-03-18T21:43:04.114" v="2976" actId="20577"/>
          <ac:spMkLst>
            <pc:docMk/>
            <pc:sldMk cId="4148144378" sldId="895"/>
            <ac:spMk id="6" creationId="{00000000-0000-0000-0000-000000000000}"/>
          </ac:spMkLst>
        </pc:spChg>
        <pc:picChg chg="add mod">
          <ac:chgData name="Mullen (ESO), Paul J" userId="bf3d1d73-b4d7-4bb4-8793-c91dcec30622" providerId="ADAL" clId="{C1CE9263-5462-476A-88DD-62D353123408}" dt="2020-04-01T22:33:35.029" v="3579" actId="1076"/>
          <ac:picMkLst>
            <pc:docMk/>
            <pc:sldMk cId="4148144378" sldId="895"/>
            <ac:picMk id="2" creationId="{E6DACB71-BCC9-45EA-826D-B1F8177B2F84}"/>
          </ac:picMkLst>
        </pc:picChg>
      </pc:sldChg>
      <pc:sldChg chg="modSp add">
        <pc:chgData name="Mullen (ESO), Paul J" userId="bf3d1d73-b4d7-4bb4-8793-c91dcec30622" providerId="ADAL" clId="{C1CE9263-5462-476A-88DD-62D353123408}" dt="2020-03-18T21:43:17.769" v="2980" actId="20577"/>
        <pc:sldMkLst>
          <pc:docMk/>
          <pc:sldMk cId="1156580062" sldId="896"/>
        </pc:sldMkLst>
        <pc:spChg chg="mod">
          <ac:chgData name="Mullen (ESO), Paul J" userId="bf3d1d73-b4d7-4bb4-8793-c91dcec30622" providerId="ADAL" clId="{C1CE9263-5462-476A-88DD-62D353123408}" dt="2020-03-18T21:43:17.769" v="2980" actId="20577"/>
          <ac:spMkLst>
            <pc:docMk/>
            <pc:sldMk cId="1156580062" sldId="896"/>
            <ac:spMk id="6" creationId="{00000000-0000-0000-0000-000000000000}"/>
          </ac:spMkLst>
        </pc:spChg>
      </pc:sldChg>
      <pc:sldChg chg="modSp">
        <pc:chgData name="Mullen (ESO), Paul J" userId="bf3d1d73-b4d7-4bb4-8793-c91dcec30622" providerId="ADAL" clId="{C1CE9263-5462-476A-88DD-62D353123408}" dt="2020-03-19T15:54:28.840" v="3452" actId="113"/>
        <pc:sldMkLst>
          <pc:docMk/>
          <pc:sldMk cId="4106447530" sldId="921"/>
        </pc:sldMkLst>
        <pc:spChg chg="mod">
          <ac:chgData name="Mullen (ESO), Paul J" userId="bf3d1d73-b4d7-4bb4-8793-c91dcec30622" providerId="ADAL" clId="{C1CE9263-5462-476A-88DD-62D353123408}" dt="2020-03-19T15:54:28.840" v="3452" actId="113"/>
          <ac:spMkLst>
            <pc:docMk/>
            <pc:sldMk cId="4106447530" sldId="921"/>
            <ac:spMk id="21" creationId="{708D62AD-89DC-4DA7-AA12-1176EDCA180B}"/>
          </ac:spMkLst>
        </pc:spChg>
        <pc:picChg chg="mod">
          <ac:chgData name="Mullen (ESO), Paul J" userId="bf3d1d73-b4d7-4bb4-8793-c91dcec30622" providerId="ADAL" clId="{C1CE9263-5462-476A-88DD-62D353123408}" dt="2020-03-19T13:05:12.102" v="3396" actId="14100"/>
          <ac:picMkLst>
            <pc:docMk/>
            <pc:sldMk cId="4106447530" sldId="921"/>
            <ac:picMk id="4" creationId="{00000000-0000-0000-0000-000000000000}"/>
          </ac:picMkLst>
        </pc:picChg>
      </pc:sldChg>
      <pc:sldChg chg="modSp">
        <pc:chgData name="Mullen (ESO), Paul J" userId="bf3d1d73-b4d7-4bb4-8793-c91dcec30622" providerId="ADAL" clId="{C1CE9263-5462-476A-88DD-62D353123408}" dt="2020-03-17T13:34:54.391" v="1963" actId="20577"/>
        <pc:sldMkLst>
          <pc:docMk/>
          <pc:sldMk cId="2224930075" sldId="1013"/>
        </pc:sldMkLst>
        <pc:spChg chg="mod">
          <ac:chgData name="Mullen (ESO), Paul J" userId="bf3d1d73-b4d7-4bb4-8793-c91dcec30622" providerId="ADAL" clId="{C1CE9263-5462-476A-88DD-62D353123408}" dt="2020-03-17T13:34:54.391" v="1963" actId="20577"/>
          <ac:spMkLst>
            <pc:docMk/>
            <pc:sldMk cId="2224930075" sldId="1013"/>
            <ac:spMk id="7" creationId="{3CA4D46D-A669-46DA-A93E-1C9EEDD1E0CA}"/>
          </ac:spMkLst>
        </pc:spChg>
      </pc:sldChg>
      <pc:sldChg chg="modSp">
        <pc:chgData name="Mullen (ESO), Paul J" userId="bf3d1d73-b4d7-4bb4-8793-c91dcec30622" providerId="ADAL" clId="{C1CE9263-5462-476A-88DD-62D353123408}" dt="2020-03-19T13:42:36.444" v="3450" actId="255"/>
        <pc:sldMkLst>
          <pc:docMk/>
          <pc:sldMk cId="471141593" sldId="1028"/>
        </pc:sldMkLst>
        <pc:spChg chg="mod">
          <ac:chgData name="Mullen (ESO), Paul J" userId="bf3d1d73-b4d7-4bb4-8793-c91dcec30622" providerId="ADAL" clId="{C1CE9263-5462-476A-88DD-62D353123408}" dt="2020-03-19T13:42:36.444" v="3450" actId="255"/>
          <ac:spMkLst>
            <pc:docMk/>
            <pc:sldMk cId="471141593" sldId="1028"/>
            <ac:spMk id="24" creationId="{E22C5195-0803-488B-AF80-CF59FA737389}"/>
          </ac:spMkLst>
        </pc:spChg>
      </pc:sldChg>
      <pc:sldMasterChg chg="delSldLayout">
        <pc:chgData name="Mullen (ESO), Paul J" userId="bf3d1d73-b4d7-4bb4-8793-c91dcec30622" providerId="ADAL" clId="{C1CE9263-5462-476A-88DD-62D353123408}" dt="2020-03-17T13:56:59.936" v="2451" actId="2696"/>
        <pc:sldMasterMkLst>
          <pc:docMk/>
          <pc:sldMasterMk cId="0" sldId="2147483648"/>
        </pc:sldMasterMkLst>
      </pc:sldMasterChg>
      <pc:sldMasterChg chg="addSldLayout delSldLayout">
        <pc:chgData name="Mullen (ESO), Paul J" userId="bf3d1d73-b4d7-4bb4-8793-c91dcec30622" providerId="ADAL" clId="{C1CE9263-5462-476A-88DD-62D353123408}" dt="2020-03-17T11:53:03.703" v="208" actId="2696"/>
        <pc:sldMasterMkLst>
          <pc:docMk/>
          <pc:sldMasterMk cId="879208018" sldId="2147483811"/>
        </pc:sldMasterMkLst>
      </pc:sldMasterChg>
      <pc:sldMasterChg chg="delSldLayout">
        <pc:chgData name="Mullen (ESO), Paul J" userId="bf3d1d73-b4d7-4bb4-8793-c91dcec30622" providerId="ADAL" clId="{C1CE9263-5462-476A-88DD-62D353123408}" dt="2020-03-17T12:14:40.569" v="605" actId="2696"/>
        <pc:sldMasterMkLst>
          <pc:docMk/>
          <pc:sldMasterMk cId="2452535741" sldId="2147483837"/>
        </pc:sldMasterMkLst>
      </pc:sldMasterChg>
      <pc:sldMasterChg chg="addSldLayout delSldLayout">
        <pc:chgData name="Mullen (ESO), Paul J" userId="bf3d1d73-b4d7-4bb4-8793-c91dcec30622" providerId="ADAL" clId="{C1CE9263-5462-476A-88DD-62D353123408}" dt="2020-03-17T11:52:33.257" v="161" actId="2696"/>
        <pc:sldMasterMkLst>
          <pc:docMk/>
          <pc:sldMasterMk cId="3540535180" sldId="2147483848"/>
        </pc:sldMasterMkLst>
      </pc:sldMasterChg>
    </pc:docChg>
  </pc:docChgLst>
  <pc:docChgLst>
    <pc:chgData name="Brown1 (ESO), Christine" userId="S::christine.brown1@uk.nationalgrid.com::250400e3-2e76-433c-8974-831112221724" providerId="AD" clId="Web-{91697494-A9BA-DC2C-1555-3A3FA7859ED4}"/>
    <pc:docChg chg="delSld modSld">
      <pc:chgData name="Brown1 (ESO), Christine" userId="S::christine.brown1@uk.nationalgrid.com::250400e3-2e76-433c-8974-831112221724" providerId="AD" clId="Web-{91697494-A9BA-DC2C-1555-3A3FA7859ED4}" dt="2020-03-19T11:12:17.369" v="1484"/>
      <pc:docMkLst>
        <pc:docMk/>
      </pc:docMkLst>
    </pc:docChg>
  </pc:docChgLst>
  <pc:docChgLst>
    <pc:chgData name="Walker (ESO), Lurrentia" userId="9f95b1af-488e-4201-b545-8583ac4eaa7a" providerId="ADAL" clId="{CFA8568D-CBC4-438A-83AF-3F8018A9B627}"/>
    <pc:docChg chg="custSel delSld modSld">
      <pc:chgData name="Walker (ESO), Lurrentia" userId="9f95b1af-488e-4201-b545-8583ac4eaa7a" providerId="ADAL" clId="{CFA8568D-CBC4-438A-83AF-3F8018A9B627}" dt="2020-03-19T17:03:22.251" v="566" actId="20577"/>
      <pc:docMkLst>
        <pc:docMk/>
      </pc:docMkLst>
      <pc:sldChg chg="modSp">
        <pc:chgData name="Walker (ESO), Lurrentia" userId="9f95b1af-488e-4201-b545-8583ac4eaa7a" providerId="ADAL" clId="{CFA8568D-CBC4-438A-83AF-3F8018A9B627}" dt="2020-03-19T16:41:46.603" v="21" actId="20577"/>
        <pc:sldMkLst>
          <pc:docMk/>
          <pc:sldMk cId="3431628743" sldId="590"/>
        </pc:sldMkLst>
        <pc:spChg chg="mod">
          <ac:chgData name="Walker (ESO), Lurrentia" userId="9f95b1af-488e-4201-b545-8583ac4eaa7a" providerId="ADAL" clId="{CFA8568D-CBC4-438A-83AF-3F8018A9B627}" dt="2020-03-19T16:41:46.603" v="21" actId="20577"/>
          <ac:spMkLst>
            <pc:docMk/>
            <pc:sldMk cId="3431628743" sldId="590"/>
            <ac:spMk id="5" creationId="{2AE0AD11-7CD9-4048-8629-F792EEC82AB3}"/>
          </ac:spMkLst>
        </pc:spChg>
      </pc:sldChg>
      <pc:sldChg chg="modSp">
        <pc:chgData name="Walker (ESO), Lurrentia" userId="9f95b1af-488e-4201-b545-8583ac4eaa7a" providerId="ADAL" clId="{CFA8568D-CBC4-438A-83AF-3F8018A9B627}" dt="2020-03-19T16:42:11.294" v="32" actId="20577"/>
        <pc:sldMkLst>
          <pc:docMk/>
          <pc:sldMk cId="2927675862" sldId="607"/>
        </pc:sldMkLst>
        <pc:graphicFrameChg chg="mod">
          <ac:chgData name="Walker (ESO), Lurrentia" userId="9f95b1af-488e-4201-b545-8583ac4eaa7a" providerId="ADAL" clId="{CFA8568D-CBC4-438A-83AF-3F8018A9B627}" dt="2020-03-19T16:42:11.294" v="32" actId="20577"/>
          <ac:graphicFrameMkLst>
            <pc:docMk/>
            <pc:sldMk cId="2927675862" sldId="607"/>
            <ac:graphicFrameMk id="3"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A990E-324A-41B6-90D8-A26899916D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72BA891-F8A0-4973-9E0C-6101D2F869EA}">
      <dgm:prSet/>
      <dgm:spPr/>
      <dgm:t>
        <a:bodyPr/>
        <a:lstStyle/>
        <a:p>
          <a:r>
            <a:rPr lang="en-GB" b="1" dirty="0"/>
            <a:t>Apologies </a:t>
          </a:r>
          <a:endParaRPr lang="en-US" dirty="0"/>
        </a:p>
      </dgm:t>
    </dgm:pt>
    <dgm:pt modelId="{59989E1A-7387-442B-A034-0F66B4CE8CC7}" type="parTrans" cxnId="{348E97CF-6C2D-43E8-B38E-E1FEBE8F0B42}">
      <dgm:prSet/>
      <dgm:spPr/>
      <dgm:t>
        <a:bodyPr/>
        <a:lstStyle/>
        <a:p>
          <a:endParaRPr lang="en-US"/>
        </a:p>
      </dgm:t>
    </dgm:pt>
    <dgm:pt modelId="{E01A9FA7-A079-4141-99FC-1164E8EC9D5B}" type="sibTrans" cxnId="{348E97CF-6C2D-43E8-B38E-E1FEBE8F0B42}">
      <dgm:prSet/>
      <dgm:spPr/>
      <dgm:t>
        <a:bodyPr/>
        <a:lstStyle/>
        <a:p>
          <a:endParaRPr lang="en-US"/>
        </a:p>
      </dgm:t>
    </dgm:pt>
    <dgm:pt modelId="{B75A1776-10CB-4A97-9858-6D9B2EFFAE99}">
      <dgm:prSet/>
      <dgm:spPr/>
      <dgm:t>
        <a:bodyPr/>
        <a:lstStyle/>
        <a:p>
          <a:r>
            <a:rPr lang="en-GB" b="1" dirty="0"/>
            <a:t>Alternate </a:t>
          </a:r>
          <a:endParaRPr lang="en-US" dirty="0"/>
        </a:p>
      </dgm:t>
    </dgm:pt>
    <dgm:pt modelId="{4FC219B1-977D-43E2-8EC5-9E265F9C07A9}" type="parTrans" cxnId="{9E7C71C7-BCF8-4B88-A797-80DC29C5F7CD}">
      <dgm:prSet/>
      <dgm:spPr/>
      <dgm:t>
        <a:bodyPr/>
        <a:lstStyle/>
        <a:p>
          <a:endParaRPr lang="en-US"/>
        </a:p>
      </dgm:t>
    </dgm:pt>
    <dgm:pt modelId="{C2EA86D5-99F8-41C9-837E-7D09A6CE482B}" type="sibTrans" cxnId="{9E7C71C7-BCF8-4B88-A797-80DC29C5F7CD}">
      <dgm:prSet/>
      <dgm:spPr/>
      <dgm:t>
        <a:bodyPr/>
        <a:lstStyle/>
        <a:p>
          <a:endParaRPr lang="en-US"/>
        </a:p>
      </dgm:t>
    </dgm:pt>
    <dgm:pt modelId="{18F81A90-0F5C-4059-9FCD-DDF20EC2F326}">
      <dgm:prSet/>
      <dgm:spPr/>
      <dgm:t>
        <a:bodyPr/>
        <a:lstStyle/>
        <a:p>
          <a:r>
            <a:rPr lang="en-GB" b="1" dirty="0"/>
            <a:t>Observers</a:t>
          </a:r>
          <a:endParaRPr lang="en-US" dirty="0"/>
        </a:p>
      </dgm:t>
    </dgm:pt>
    <dgm:pt modelId="{83C8A633-62C7-421F-8B34-FCE65B2D7211}" type="parTrans" cxnId="{F6CE2216-1C84-4151-989E-18388F16B1B0}">
      <dgm:prSet/>
      <dgm:spPr/>
      <dgm:t>
        <a:bodyPr/>
        <a:lstStyle/>
        <a:p>
          <a:endParaRPr lang="en-US"/>
        </a:p>
      </dgm:t>
    </dgm:pt>
    <dgm:pt modelId="{1D76EC0B-B7F6-4B4F-A7D8-04FEC03BE2BC}" type="sibTrans" cxnId="{F6CE2216-1C84-4151-989E-18388F16B1B0}">
      <dgm:prSet/>
      <dgm:spPr/>
      <dgm:t>
        <a:bodyPr/>
        <a:lstStyle/>
        <a:p>
          <a:endParaRPr lang="en-US"/>
        </a:p>
      </dgm:t>
    </dgm:pt>
    <dgm:pt modelId="{ABD1F545-8031-4885-9D16-0BC3DD8E071B}">
      <dgm:prSet/>
      <dgm:spPr/>
      <dgm:t>
        <a:bodyPr/>
        <a:lstStyle/>
        <a:p>
          <a:r>
            <a:rPr lang="en-US" dirty="0"/>
            <a:t>None</a:t>
          </a:r>
        </a:p>
      </dgm:t>
    </dgm:pt>
    <dgm:pt modelId="{0D874218-AEC9-43AF-AB0D-053378CA06EE}" type="parTrans" cxnId="{13AF4C5A-1AF0-4230-A95E-292F591F9404}">
      <dgm:prSet/>
      <dgm:spPr/>
      <dgm:t>
        <a:bodyPr/>
        <a:lstStyle/>
        <a:p>
          <a:endParaRPr lang="en-GB"/>
        </a:p>
      </dgm:t>
    </dgm:pt>
    <dgm:pt modelId="{D861E519-F308-4090-B021-1794818BDC91}" type="sibTrans" cxnId="{13AF4C5A-1AF0-4230-A95E-292F591F9404}">
      <dgm:prSet/>
      <dgm:spPr/>
      <dgm:t>
        <a:bodyPr/>
        <a:lstStyle/>
        <a:p>
          <a:endParaRPr lang="en-GB"/>
        </a:p>
      </dgm:t>
    </dgm:pt>
    <dgm:pt modelId="{FBB5EFD1-F663-462D-981D-F23288E2C626}">
      <dgm:prSet/>
      <dgm:spPr/>
      <dgm:t>
        <a:bodyPr/>
        <a:lstStyle/>
        <a:p>
          <a:r>
            <a:rPr lang="en-US" dirty="0"/>
            <a:t>None</a:t>
          </a:r>
        </a:p>
      </dgm:t>
    </dgm:pt>
    <dgm:pt modelId="{6FEF82F0-44FF-4855-A706-0632EA33D555}" type="parTrans" cxnId="{768EFB9C-E09E-4663-AB54-E60A0B024313}">
      <dgm:prSet/>
      <dgm:spPr/>
      <dgm:t>
        <a:bodyPr/>
        <a:lstStyle/>
        <a:p>
          <a:endParaRPr lang="en-GB"/>
        </a:p>
      </dgm:t>
    </dgm:pt>
    <dgm:pt modelId="{B9274A3C-9EB6-42D5-BF66-476877D2A178}" type="sibTrans" cxnId="{768EFB9C-E09E-4663-AB54-E60A0B024313}">
      <dgm:prSet/>
      <dgm:spPr/>
      <dgm:t>
        <a:bodyPr/>
        <a:lstStyle/>
        <a:p>
          <a:endParaRPr lang="en-GB"/>
        </a:p>
      </dgm:t>
    </dgm:pt>
    <dgm:pt modelId="{BF7C821D-0A31-45A2-A276-FBF959DA4DE1}">
      <dgm:prSet/>
      <dgm:spPr/>
      <dgm:t>
        <a:bodyPr/>
        <a:lstStyle/>
        <a:p>
          <a:r>
            <a:rPr lang="en-US" dirty="0"/>
            <a:t>None</a:t>
          </a:r>
        </a:p>
      </dgm:t>
    </dgm:pt>
    <dgm:pt modelId="{5EE950B6-BBE2-4161-AD02-D4C252159637}" type="parTrans" cxnId="{FA7FA2AF-4907-4F1E-9137-293D782B7856}">
      <dgm:prSet/>
      <dgm:spPr/>
      <dgm:t>
        <a:bodyPr/>
        <a:lstStyle/>
        <a:p>
          <a:endParaRPr lang="en-GB"/>
        </a:p>
      </dgm:t>
    </dgm:pt>
    <dgm:pt modelId="{3CFFFD38-0E43-4215-B5F3-483710F48C77}" type="sibTrans" cxnId="{FA7FA2AF-4907-4F1E-9137-293D782B7856}">
      <dgm:prSet/>
      <dgm:spPr/>
      <dgm:t>
        <a:bodyPr/>
        <a:lstStyle/>
        <a:p>
          <a:endParaRPr lang="en-GB"/>
        </a:p>
      </dgm:t>
    </dgm:pt>
    <dgm:pt modelId="{EDED48D6-60F4-4BBE-8139-CDC36171910B}" type="pres">
      <dgm:prSet presAssocID="{77FA990E-324A-41B6-90D8-A26899916D86}" presName="linear" presStyleCnt="0">
        <dgm:presLayoutVars>
          <dgm:animLvl val="lvl"/>
          <dgm:resizeHandles val="exact"/>
        </dgm:presLayoutVars>
      </dgm:prSet>
      <dgm:spPr/>
    </dgm:pt>
    <dgm:pt modelId="{BFDC8A61-F6FA-4769-A940-A674548674F4}" type="pres">
      <dgm:prSet presAssocID="{272BA891-F8A0-4973-9E0C-6101D2F869EA}" presName="parentText" presStyleLbl="node1" presStyleIdx="0" presStyleCnt="3">
        <dgm:presLayoutVars>
          <dgm:chMax val="0"/>
          <dgm:bulletEnabled val="1"/>
        </dgm:presLayoutVars>
      </dgm:prSet>
      <dgm:spPr/>
    </dgm:pt>
    <dgm:pt modelId="{1DB8BE82-851B-4BE1-9580-246CCB859D70}" type="pres">
      <dgm:prSet presAssocID="{272BA891-F8A0-4973-9E0C-6101D2F869EA}" presName="childText" presStyleLbl="revTx" presStyleIdx="0" presStyleCnt="3">
        <dgm:presLayoutVars>
          <dgm:bulletEnabled val="1"/>
        </dgm:presLayoutVars>
      </dgm:prSet>
      <dgm:spPr/>
    </dgm:pt>
    <dgm:pt modelId="{5179100C-C700-4B47-88B0-44FBA6E9F685}" type="pres">
      <dgm:prSet presAssocID="{B75A1776-10CB-4A97-9858-6D9B2EFFAE99}" presName="parentText" presStyleLbl="node1" presStyleIdx="1" presStyleCnt="3">
        <dgm:presLayoutVars>
          <dgm:chMax val="0"/>
          <dgm:bulletEnabled val="1"/>
        </dgm:presLayoutVars>
      </dgm:prSet>
      <dgm:spPr/>
    </dgm:pt>
    <dgm:pt modelId="{54594416-8C73-42E1-9A38-913CD9F2EC99}" type="pres">
      <dgm:prSet presAssocID="{B75A1776-10CB-4A97-9858-6D9B2EFFAE99}" presName="childText" presStyleLbl="revTx" presStyleIdx="1" presStyleCnt="3">
        <dgm:presLayoutVars>
          <dgm:bulletEnabled val="1"/>
        </dgm:presLayoutVars>
      </dgm:prSet>
      <dgm:spPr/>
    </dgm:pt>
    <dgm:pt modelId="{DED91F1A-D299-4D23-B649-D2849275CBDD}" type="pres">
      <dgm:prSet presAssocID="{18F81A90-0F5C-4059-9FCD-DDF20EC2F326}" presName="parentText" presStyleLbl="node1" presStyleIdx="2" presStyleCnt="3">
        <dgm:presLayoutVars>
          <dgm:chMax val="0"/>
          <dgm:bulletEnabled val="1"/>
        </dgm:presLayoutVars>
      </dgm:prSet>
      <dgm:spPr/>
    </dgm:pt>
    <dgm:pt modelId="{981DCFB4-11EC-441B-AEC3-76FF20FDFD96}" type="pres">
      <dgm:prSet presAssocID="{18F81A90-0F5C-4059-9FCD-DDF20EC2F326}" presName="childText" presStyleLbl="revTx" presStyleIdx="2" presStyleCnt="3">
        <dgm:presLayoutVars>
          <dgm:bulletEnabled val="1"/>
        </dgm:presLayoutVars>
      </dgm:prSet>
      <dgm:spPr/>
    </dgm:pt>
  </dgm:ptLst>
  <dgm:cxnLst>
    <dgm:cxn modelId="{F6CE2216-1C84-4151-989E-18388F16B1B0}" srcId="{77FA990E-324A-41B6-90D8-A26899916D86}" destId="{18F81A90-0F5C-4059-9FCD-DDF20EC2F326}" srcOrd="2" destOrd="0" parTransId="{83C8A633-62C7-421F-8B34-FCE65B2D7211}" sibTransId="{1D76EC0B-B7F6-4B4F-A7D8-04FEC03BE2BC}"/>
    <dgm:cxn modelId="{43E2DC37-A0D6-4604-BCDB-2AAB985EECD0}" type="presOf" srcId="{FBB5EFD1-F663-462D-981D-F23288E2C626}" destId="{54594416-8C73-42E1-9A38-913CD9F2EC99}" srcOrd="0" destOrd="0" presId="urn:microsoft.com/office/officeart/2005/8/layout/vList2"/>
    <dgm:cxn modelId="{C419854C-029A-4FA3-B30E-A95C6B528B33}" type="presOf" srcId="{BF7C821D-0A31-45A2-A276-FBF959DA4DE1}" destId="{981DCFB4-11EC-441B-AEC3-76FF20FDFD96}" srcOrd="0" destOrd="0" presId="urn:microsoft.com/office/officeart/2005/8/layout/vList2"/>
    <dgm:cxn modelId="{AD6C586E-3D96-467B-8194-BC77EE14CA55}" type="presOf" srcId="{77FA990E-324A-41B6-90D8-A26899916D86}" destId="{EDED48D6-60F4-4BBE-8139-CDC36171910B}" srcOrd="0" destOrd="0" presId="urn:microsoft.com/office/officeart/2005/8/layout/vList2"/>
    <dgm:cxn modelId="{FD02EE59-1D4A-4153-B7F4-73452738D4C1}" type="presOf" srcId="{18F81A90-0F5C-4059-9FCD-DDF20EC2F326}" destId="{DED91F1A-D299-4D23-B649-D2849275CBDD}" srcOrd="0" destOrd="0" presId="urn:microsoft.com/office/officeart/2005/8/layout/vList2"/>
    <dgm:cxn modelId="{13AF4C5A-1AF0-4230-A95E-292F591F9404}" srcId="{272BA891-F8A0-4973-9E0C-6101D2F869EA}" destId="{ABD1F545-8031-4885-9D16-0BC3DD8E071B}" srcOrd="0" destOrd="0" parTransId="{0D874218-AEC9-43AF-AB0D-053378CA06EE}" sibTransId="{D861E519-F308-4090-B021-1794818BDC91}"/>
    <dgm:cxn modelId="{A718417F-47E3-4F62-9218-DEC927D1E6A9}" type="presOf" srcId="{ABD1F545-8031-4885-9D16-0BC3DD8E071B}" destId="{1DB8BE82-851B-4BE1-9580-246CCB859D70}" srcOrd="0" destOrd="0" presId="urn:microsoft.com/office/officeart/2005/8/layout/vList2"/>
    <dgm:cxn modelId="{768EFB9C-E09E-4663-AB54-E60A0B024313}" srcId="{B75A1776-10CB-4A97-9858-6D9B2EFFAE99}" destId="{FBB5EFD1-F663-462D-981D-F23288E2C626}" srcOrd="0" destOrd="0" parTransId="{6FEF82F0-44FF-4855-A706-0632EA33D555}" sibTransId="{B9274A3C-9EB6-42D5-BF66-476877D2A178}"/>
    <dgm:cxn modelId="{984CB89F-3555-4FEE-A55B-C26AAB319755}" type="presOf" srcId="{B75A1776-10CB-4A97-9858-6D9B2EFFAE99}" destId="{5179100C-C700-4B47-88B0-44FBA6E9F685}" srcOrd="0" destOrd="0" presId="urn:microsoft.com/office/officeart/2005/8/layout/vList2"/>
    <dgm:cxn modelId="{FA7FA2AF-4907-4F1E-9137-293D782B7856}" srcId="{18F81A90-0F5C-4059-9FCD-DDF20EC2F326}" destId="{BF7C821D-0A31-45A2-A276-FBF959DA4DE1}" srcOrd="0" destOrd="0" parTransId="{5EE950B6-BBE2-4161-AD02-D4C252159637}" sibTransId="{3CFFFD38-0E43-4215-B5F3-483710F48C77}"/>
    <dgm:cxn modelId="{4A753CBC-7E6D-460D-9DB4-9ED414943F49}" type="presOf" srcId="{272BA891-F8A0-4973-9E0C-6101D2F869EA}" destId="{BFDC8A61-F6FA-4769-A940-A674548674F4}" srcOrd="0" destOrd="0" presId="urn:microsoft.com/office/officeart/2005/8/layout/vList2"/>
    <dgm:cxn modelId="{9E7C71C7-BCF8-4B88-A797-80DC29C5F7CD}" srcId="{77FA990E-324A-41B6-90D8-A26899916D86}" destId="{B75A1776-10CB-4A97-9858-6D9B2EFFAE99}" srcOrd="1" destOrd="0" parTransId="{4FC219B1-977D-43E2-8EC5-9E265F9C07A9}" sibTransId="{C2EA86D5-99F8-41C9-837E-7D09A6CE482B}"/>
    <dgm:cxn modelId="{348E97CF-6C2D-43E8-B38E-E1FEBE8F0B42}" srcId="{77FA990E-324A-41B6-90D8-A26899916D86}" destId="{272BA891-F8A0-4973-9E0C-6101D2F869EA}" srcOrd="0" destOrd="0" parTransId="{59989E1A-7387-442B-A034-0F66B4CE8CC7}" sibTransId="{E01A9FA7-A079-4141-99FC-1164E8EC9D5B}"/>
    <dgm:cxn modelId="{84187A7D-4B8A-4081-A677-845CC06E14B3}" type="presParOf" srcId="{EDED48D6-60F4-4BBE-8139-CDC36171910B}" destId="{BFDC8A61-F6FA-4769-A940-A674548674F4}" srcOrd="0" destOrd="0" presId="urn:microsoft.com/office/officeart/2005/8/layout/vList2"/>
    <dgm:cxn modelId="{E0D660A6-5C01-4F8B-99C2-395A609D6A7B}" type="presParOf" srcId="{EDED48D6-60F4-4BBE-8139-CDC36171910B}" destId="{1DB8BE82-851B-4BE1-9580-246CCB859D70}" srcOrd="1" destOrd="0" presId="urn:microsoft.com/office/officeart/2005/8/layout/vList2"/>
    <dgm:cxn modelId="{08BC222C-4705-4172-82EA-4F6680D49F07}" type="presParOf" srcId="{EDED48D6-60F4-4BBE-8139-CDC36171910B}" destId="{5179100C-C700-4B47-88B0-44FBA6E9F685}" srcOrd="2" destOrd="0" presId="urn:microsoft.com/office/officeart/2005/8/layout/vList2"/>
    <dgm:cxn modelId="{F6E8A53D-52AB-494E-8B4B-79538BBAF9D4}" type="presParOf" srcId="{EDED48D6-60F4-4BBE-8139-CDC36171910B}" destId="{54594416-8C73-42E1-9A38-913CD9F2EC99}" srcOrd="3" destOrd="0" presId="urn:microsoft.com/office/officeart/2005/8/layout/vList2"/>
    <dgm:cxn modelId="{F564E536-20EC-449A-97F7-44D30D789282}" type="presParOf" srcId="{EDED48D6-60F4-4BBE-8139-CDC36171910B}" destId="{DED91F1A-D299-4D23-B649-D2849275CBDD}" srcOrd="4" destOrd="0" presId="urn:microsoft.com/office/officeart/2005/8/layout/vList2"/>
    <dgm:cxn modelId="{6D80EC33-716F-47E5-99A5-574B950BA340}" type="presParOf" srcId="{EDED48D6-60F4-4BBE-8139-CDC36171910B}" destId="{981DCFB4-11EC-441B-AEC3-76FF20FDFD9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C28E82-9923-4596-A4F7-B85E93CDB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EB497D0-301A-44FF-8882-1947E7784903}">
      <dgm:prSet phldrT="[Text]"/>
      <dgm:spPr/>
      <dgm:t>
        <a:bodyPr/>
        <a:lstStyle/>
        <a:p>
          <a:r>
            <a:rPr lang="en-GB" dirty="0"/>
            <a:t>3 CUSC Modification Proposals received from 1 February to 16 April inclusive</a:t>
          </a:r>
          <a:endParaRPr lang="en-US" dirty="0"/>
        </a:p>
      </dgm:t>
    </dgm:pt>
    <dgm:pt modelId="{B91B9705-AFA3-46C5-B101-097B22D21D0A}" type="parTrans" cxnId="{10637653-EB9E-4D75-B286-0D45FFFA5496}">
      <dgm:prSet/>
      <dgm:spPr/>
      <dgm:t>
        <a:bodyPr/>
        <a:lstStyle/>
        <a:p>
          <a:endParaRPr lang="en-US"/>
        </a:p>
      </dgm:t>
    </dgm:pt>
    <dgm:pt modelId="{BC2EEA10-68E0-4AE0-B3F0-5DEFFD84DFDE}" type="sibTrans" cxnId="{10637653-EB9E-4D75-B286-0D45FFFA5496}">
      <dgm:prSet/>
      <dgm:spPr/>
      <dgm:t>
        <a:bodyPr/>
        <a:lstStyle/>
        <a:p>
          <a:endParaRPr lang="en-US"/>
        </a:p>
      </dgm:t>
    </dgm:pt>
    <dgm:pt modelId="{4FAC9689-AAFB-44E9-99F5-2847CC4E6D1D}">
      <dgm:prSet phldrT="[Text]"/>
      <dgm:spPr/>
      <dgm:t>
        <a:bodyPr/>
        <a:lstStyle/>
        <a:p>
          <a:r>
            <a:rPr lang="en-GB" dirty="0"/>
            <a:t>General areas of feedback (across all CUSC and Grid Code Modifications) </a:t>
          </a:r>
          <a:endParaRPr lang="en-US" dirty="0"/>
        </a:p>
      </dgm:t>
    </dgm:pt>
    <dgm:pt modelId="{AB9D5A0A-3C37-428F-853A-7D79A889CC74}" type="parTrans" cxnId="{11667F2F-B50D-4214-B9BD-33766AE196D6}">
      <dgm:prSet/>
      <dgm:spPr/>
      <dgm:t>
        <a:bodyPr/>
        <a:lstStyle/>
        <a:p>
          <a:endParaRPr lang="en-US"/>
        </a:p>
      </dgm:t>
    </dgm:pt>
    <dgm:pt modelId="{56684D76-76CB-46FE-9E91-0ABC70D56B94}" type="sibTrans" cxnId="{11667F2F-B50D-4214-B9BD-33766AE196D6}">
      <dgm:prSet/>
      <dgm:spPr/>
      <dgm:t>
        <a:bodyPr/>
        <a:lstStyle/>
        <a:p>
          <a:endParaRPr lang="en-US"/>
        </a:p>
      </dgm:t>
    </dgm:pt>
    <dgm:pt modelId="{A6878747-5B0A-46FB-9CCA-87C1F0FCD586}">
      <dgm:prSet phldrT="[Text]"/>
      <dgm:spPr/>
      <dgm:t>
        <a:bodyPr/>
        <a:lstStyle/>
        <a:p>
          <a:r>
            <a:rPr lang="en-GB" dirty="0"/>
            <a:t>Feedback we will act on to further improve our service:</a:t>
          </a:r>
          <a:endParaRPr lang="en-US" dirty="0"/>
        </a:p>
      </dgm:t>
    </dgm:pt>
    <dgm:pt modelId="{2FBC3918-22E5-4BCC-9DCE-E2C8D475970E}" type="parTrans" cxnId="{9187BE96-AFCE-4F88-BE65-1048B383859A}">
      <dgm:prSet/>
      <dgm:spPr/>
      <dgm:t>
        <a:bodyPr/>
        <a:lstStyle/>
        <a:p>
          <a:endParaRPr lang="en-US"/>
        </a:p>
      </dgm:t>
    </dgm:pt>
    <dgm:pt modelId="{B0916777-972A-4BB7-96BD-40F6FD13D67B}" type="sibTrans" cxnId="{9187BE96-AFCE-4F88-BE65-1048B383859A}">
      <dgm:prSet/>
      <dgm:spPr/>
      <dgm:t>
        <a:bodyPr/>
        <a:lstStyle/>
        <a:p>
          <a:endParaRPr lang="en-US"/>
        </a:p>
      </dgm:t>
    </dgm:pt>
    <dgm:pt modelId="{951DC9A2-1429-4777-A4CD-80FD5C0672EB}">
      <dgm:prSet phldrT="[Text]"/>
      <dgm:spPr/>
      <dgm:t>
        <a:bodyPr/>
        <a:lstStyle/>
        <a:p>
          <a:r>
            <a:rPr lang="en-GB" dirty="0"/>
            <a:t>Any thoughts from Panel so far?</a:t>
          </a:r>
          <a:endParaRPr lang="en-US" dirty="0"/>
        </a:p>
      </dgm:t>
    </dgm:pt>
    <dgm:pt modelId="{57E4A9D3-12B9-4812-8C82-5A2C173D1B2A}" type="parTrans" cxnId="{D18BE4C8-199E-425E-812E-E237ACFFA40D}">
      <dgm:prSet/>
      <dgm:spPr/>
      <dgm:t>
        <a:bodyPr/>
        <a:lstStyle/>
        <a:p>
          <a:endParaRPr lang="en-US"/>
        </a:p>
      </dgm:t>
    </dgm:pt>
    <dgm:pt modelId="{C14F3F5D-18BC-4796-B548-E3615E744DAE}" type="sibTrans" cxnId="{D18BE4C8-199E-425E-812E-E237ACFFA40D}">
      <dgm:prSet/>
      <dgm:spPr/>
      <dgm:t>
        <a:bodyPr/>
        <a:lstStyle/>
        <a:p>
          <a:endParaRPr lang="en-US"/>
        </a:p>
      </dgm:t>
    </dgm:pt>
    <dgm:pt modelId="{273F0AE8-DF42-4F19-8ADD-169CCB18F6AD}">
      <dgm:prSet phldrT="[Text]"/>
      <dgm:spPr/>
      <dgm:t>
        <a:bodyPr/>
        <a:lstStyle/>
        <a:p>
          <a:pPr algn="just"/>
          <a:r>
            <a:rPr lang="en-US" dirty="0"/>
            <a:t>Added further checks to challenge where implementation and consumer benefit not clear;</a:t>
          </a:r>
        </a:p>
      </dgm:t>
    </dgm:pt>
    <dgm:pt modelId="{29FA6308-8656-47CC-AB7D-78CF3E6FB752}" type="parTrans" cxnId="{2E84C0E3-C0B2-465A-A246-8650FD633A9C}">
      <dgm:prSet/>
      <dgm:spPr/>
      <dgm:t>
        <a:bodyPr/>
        <a:lstStyle/>
        <a:p>
          <a:endParaRPr lang="en-US"/>
        </a:p>
      </dgm:t>
    </dgm:pt>
    <dgm:pt modelId="{FEE834D3-A4BE-4D92-8BD1-3FA65D8787F4}" type="sibTrans" cxnId="{2E84C0E3-C0B2-465A-A246-8650FD633A9C}">
      <dgm:prSet/>
      <dgm:spPr/>
      <dgm:t>
        <a:bodyPr/>
        <a:lstStyle/>
        <a:p>
          <a:endParaRPr lang="en-US"/>
        </a:p>
      </dgm:t>
    </dgm:pt>
    <dgm:pt modelId="{B5C395E5-D90E-4057-820F-318F6D83C18A}">
      <dgm:prSet phldrT="[Text]"/>
      <dgm:spPr/>
      <dgm:t>
        <a:bodyPr/>
        <a:lstStyle/>
        <a:p>
          <a:pPr algn="just"/>
          <a:r>
            <a:rPr lang="en-GB" baseline="0" dirty="0"/>
            <a:t>Proposed simplification of the language;</a:t>
          </a:r>
          <a:endParaRPr lang="en-US" dirty="0"/>
        </a:p>
      </dgm:t>
    </dgm:pt>
    <dgm:pt modelId="{9157F091-C91C-4F61-BA68-DE08FA428E82}" type="parTrans" cxnId="{268D282E-6B3A-459C-AED0-4E5797CD271C}">
      <dgm:prSet/>
      <dgm:spPr/>
      <dgm:t>
        <a:bodyPr/>
        <a:lstStyle/>
        <a:p>
          <a:endParaRPr lang="en-US"/>
        </a:p>
      </dgm:t>
    </dgm:pt>
    <dgm:pt modelId="{D703B2FB-957D-43B7-AEDC-15EB7ED5E4D0}" type="sibTrans" cxnId="{268D282E-6B3A-459C-AED0-4E5797CD271C}">
      <dgm:prSet/>
      <dgm:spPr/>
      <dgm:t>
        <a:bodyPr/>
        <a:lstStyle/>
        <a:p>
          <a:endParaRPr lang="en-US"/>
        </a:p>
      </dgm:t>
    </dgm:pt>
    <dgm:pt modelId="{B2A056CA-8C6A-49D4-8A29-F00058BF0202}">
      <dgm:prSet phldrT="[Text]"/>
      <dgm:spPr/>
      <dgm:t>
        <a:bodyPr/>
        <a:lstStyle/>
        <a:p>
          <a:pPr algn="just"/>
          <a:r>
            <a:rPr lang="en-GB" dirty="0"/>
            <a:t>All 3 have had all critical friend checks undertaken on; </a:t>
          </a:r>
          <a:endParaRPr lang="en-US" dirty="0"/>
        </a:p>
      </dgm:t>
    </dgm:pt>
    <dgm:pt modelId="{5F72366C-D5BF-4155-B62F-1A56540B5B15}" type="parTrans" cxnId="{B7902818-1C0B-4455-83B1-5B136539812E}">
      <dgm:prSet/>
      <dgm:spPr/>
      <dgm:t>
        <a:bodyPr/>
        <a:lstStyle/>
        <a:p>
          <a:endParaRPr lang="en-US"/>
        </a:p>
      </dgm:t>
    </dgm:pt>
    <dgm:pt modelId="{E38E443C-86A9-4799-8E6F-66D3C4DAB9DC}" type="sibTrans" cxnId="{B7902818-1C0B-4455-83B1-5B136539812E}">
      <dgm:prSet/>
      <dgm:spPr/>
      <dgm:t>
        <a:bodyPr/>
        <a:lstStyle/>
        <a:p>
          <a:endParaRPr lang="en-US"/>
        </a:p>
      </dgm:t>
    </dgm:pt>
    <dgm:pt modelId="{CF21E4CF-D4C5-4050-AC79-1A81EA28CDD6}">
      <dgm:prSet phldrT="[Text]"/>
      <dgm:spPr/>
      <dgm:t>
        <a:bodyPr/>
        <a:lstStyle/>
        <a:p>
          <a:r>
            <a:rPr lang="en-GB" dirty="0"/>
            <a:t>Are you seeing better quality Modification Proposals?</a:t>
          </a:r>
          <a:endParaRPr lang="en-US" dirty="0"/>
        </a:p>
      </dgm:t>
    </dgm:pt>
    <dgm:pt modelId="{39A157D8-4C64-472B-AC52-616A12538821}" type="parTrans" cxnId="{FC9ABB96-0EDE-4D60-8699-870E68E6D298}">
      <dgm:prSet/>
      <dgm:spPr/>
      <dgm:t>
        <a:bodyPr/>
        <a:lstStyle/>
        <a:p>
          <a:endParaRPr lang="en-US"/>
        </a:p>
      </dgm:t>
    </dgm:pt>
    <dgm:pt modelId="{AA797438-663A-4300-9E29-7087CF69960B}" type="sibTrans" cxnId="{FC9ABB96-0EDE-4D60-8699-870E68E6D298}">
      <dgm:prSet/>
      <dgm:spPr/>
      <dgm:t>
        <a:bodyPr/>
        <a:lstStyle/>
        <a:p>
          <a:endParaRPr lang="en-US"/>
        </a:p>
      </dgm:t>
    </dgm:pt>
    <dgm:pt modelId="{80E2B543-05DA-4864-B61D-9BB0EAEECE9A}">
      <dgm:prSet phldrT="[Text]"/>
      <dgm:spPr/>
      <dgm:t>
        <a:bodyPr/>
        <a:lstStyle/>
        <a:p>
          <a:pPr algn="just"/>
          <a:r>
            <a:rPr lang="en-GB" dirty="0"/>
            <a:t>For 1 of these, required communications were sent to Independent Chair, Panel and industry within agreed timescales (i.e. on the next working day after Modification Proposal Submission Date) – note that the other 2 (CMP339 and CMP340) were raised as Urgent after the Modification Proposal Submission Date); and </a:t>
          </a:r>
          <a:endParaRPr lang="en-US" dirty="0"/>
        </a:p>
      </dgm:t>
    </dgm:pt>
    <dgm:pt modelId="{D26D277E-12EA-4353-96B3-70420207D783}" type="parTrans" cxnId="{4ECCAF46-7C18-4B3A-8582-354F297284CD}">
      <dgm:prSet/>
      <dgm:spPr/>
      <dgm:t>
        <a:bodyPr/>
        <a:lstStyle/>
        <a:p>
          <a:endParaRPr lang="en-US"/>
        </a:p>
      </dgm:t>
    </dgm:pt>
    <dgm:pt modelId="{67C60710-4735-483B-BCBD-424DBC339081}" type="sibTrans" cxnId="{4ECCAF46-7C18-4B3A-8582-354F297284CD}">
      <dgm:prSet/>
      <dgm:spPr/>
      <dgm:t>
        <a:bodyPr/>
        <a:lstStyle/>
        <a:p>
          <a:endParaRPr lang="en-US"/>
        </a:p>
      </dgm:t>
    </dgm:pt>
    <dgm:pt modelId="{4BF9C360-6DF2-4515-888F-DC9B5D824E00}">
      <dgm:prSet phldrT="[Text]"/>
      <dgm:spPr/>
      <dgm:t>
        <a:bodyPr/>
        <a:lstStyle/>
        <a:p>
          <a:pPr algn="just"/>
          <a:r>
            <a:rPr lang="en-GB" dirty="0"/>
            <a:t>Continue to seek definition of acronyms and not assume the reader has a prior understanding of the proposed change; </a:t>
          </a:r>
          <a:endParaRPr lang="en-US" dirty="0"/>
        </a:p>
      </dgm:t>
    </dgm:pt>
    <dgm:pt modelId="{949CC531-03B5-48B0-829E-85E9F15B3362}" type="parTrans" cxnId="{3662366D-4A8B-4156-A4AB-82A3D3583E08}">
      <dgm:prSet/>
      <dgm:spPr/>
      <dgm:t>
        <a:bodyPr/>
        <a:lstStyle/>
        <a:p>
          <a:endParaRPr lang="en-US"/>
        </a:p>
      </dgm:t>
    </dgm:pt>
    <dgm:pt modelId="{CB58AA81-E164-4D89-907A-17B067FED964}" type="sibTrans" cxnId="{3662366D-4A8B-4156-A4AB-82A3D3583E08}">
      <dgm:prSet/>
      <dgm:spPr/>
      <dgm:t>
        <a:bodyPr/>
        <a:lstStyle/>
        <a:p>
          <a:endParaRPr lang="en-US"/>
        </a:p>
      </dgm:t>
    </dgm:pt>
    <dgm:pt modelId="{2ABF3171-A979-4B65-81F9-9713D4597C9F}">
      <dgm:prSet phldrT="[Text]"/>
      <dgm:spPr/>
      <dgm:t>
        <a:bodyPr/>
        <a:lstStyle/>
        <a:p>
          <a:pPr algn="just"/>
          <a:r>
            <a:rPr lang="en-GB" dirty="0"/>
            <a:t>Continue to have discussions with Proposers ahead of Modification Proposal Submission Date so clear on expectations, level of detail and process.</a:t>
          </a:r>
          <a:endParaRPr lang="en-US" dirty="0"/>
        </a:p>
      </dgm:t>
    </dgm:pt>
    <dgm:pt modelId="{ABD10AE6-AA37-4D6E-8220-69059F6C4BF6}" type="parTrans" cxnId="{A89A9FA9-885F-4A8C-B0D3-DB9B77F69D40}">
      <dgm:prSet/>
      <dgm:spPr/>
      <dgm:t>
        <a:bodyPr/>
        <a:lstStyle/>
        <a:p>
          <a:endParaRPr lang="en-US"/>
        </a:p>
      </dgm:t>
    </dgm:pt>
    <dgm:pt modelId="{49CC1D7E-5589-4118-B23C-12DB53687294}" type="sibTrans" cxnId="{A89A9FA9-885F-4A8C-B0D3-DB9B77F69D40}">
      <dgm:prSet/>
      <dgm:spPr/>
      <dgm:t>
        <a:bodyPr/>
        <a:lstStyle/>
        <a:p>
          <a:endParaRPr lang="en-US"/>
        </a:p>
      </dgm:t>
    </dgm:pt>
    <dgm:pt modelId="{6B278EFE-3089-47CD-8D6F-E8358F02D497}">
      <dgm:prSet phldrT="[Text]"/>
      <dgm:spPr/>
      <dgm:t>
        <a:bodyPr/>
        <a:lstStyle/>
        <a:p>
          <a:r>
            <a:rPr lang="en-GB" dirty="0"/>
            <a:t>Any further feedback?</a:t>
          </a:r>
          <a:endParaRPr lang="en-US" dirty="0"/>
        </a:p>
      </dgm:t>
    </dgm:pt>
    <dgm:pt modelId="{42EA9548-72ED-46D5-B545-CB1383F2BC16}" type="parTrans" cxnId="{10CE60B0-80E9-4249-B1CB-AA2C5C8235CD}">
      <dgm:prSet/>
      <dgm:spPr/>
      <dgm:t>
        <a:bodyPr/>
        <a:lstStyle/>
        <a:p>
          <a:endParaRPr lang="en-US"/>
        </a:p>
      </dgm:t>
    </dgm:pt>
    <dgm:pt modelId="{1A3A1AB1-716C-47C7-AC08-084880C34963}" type="sibTrans" cxnId="{10CE60B0-80E9-4249-B1CB-AA2C5C8235CD}">
      <dgm:prSet/>
      <dgm:spPr/>
      <dgm:t>
        <a:bodyPr/>
        <a:lstStyle/>
        <a:p>
          <a:endParaRPr lang="en-US"/>
        </a:p>
      </dgm:t>
    </dgm:pt>
    <dgm:pt modelId="{41001E27-7E75-4BDF-A3F4-733D231DBF74}">
      <dgm:prSet phldrT="[Text]"/>
      <dgm:spPr/>
      <dgm:t>
        <a:bodyPr/>
        <a:lstStyle/>
        <a:p>
          <a:pPr algn="just"/>
          <a:r>
            <a:rPr lang="en-GB" dirty="0"/>
            <a:t>Note there have been 5 Grid Code Modification Proposals raised in the same period.</a:t>
          </a:r>
          <a:endParaRPr lang="en-US" dirty="0"/>
        </a:p>
      </dgm:t>
    </dgm:pt>
    <dgm:pt modelId="{5C6EF65B-8B00-470E-8D93-F7DC5B258D3B}" type="parTrans" cxnId="{8D55ABB6-B332-4336-A8EF-B860AB963E9D}">
      <dgm:prSet/>
      <dgm:spPr/>
      <dgm:t>
        <a:bodyPr/>
        <a:lstStyle/>
        <a:p>
          <a:endParaRPr lang="en-US"/>
        </a:p>
      </dgm:t>
    </dgm:pt>
    <dgm:pt modelId="{1D5F6A6C-A5CC-475D-9180-B4940AB5CA75}" type="sibTrans" cxnId="{8D55ABB6-B332-4336-A8EF-B860AB963E9D}">
      <dgm:prSet/>
      <dgm:spPr/>
      <dgm:t>
        <a:bodyPr/>
        <a:lstStyle/>
        <a:p>
          <a:endParaRPr lang="en-US"/>
        </a:p>
      </dgm:t>
    </dgm:pt>
    <dgm:pt modelId="{6C9A3FC5-C0EB-4246-972C-C47DB084C539}">
      <dgm:prSet phldrT="[Text]"/>
      <dgm:spPr/>
      <dgm:t>
        <a:bodyPr/>
        <a:lstStyle/>
        <a:p>
          <a:pPr algn="just"/>
          <a:r>
            <a:rPr lang="en-US" dirty="0"/>
            <a:t>Making sure we check that the justification for urgency is clear and linked to Ofgem’s Urgency Criteria; </a:t>
          </a:r>
        </a:p>
      </dgm:t>
    </dgm:pt>
    <dgm:pt modelId="{04F470E6-46DC-4D78-8A6E-3783A6125807}" type="parTrans" cxnId="{A298A5C7-0457-41D7-B89A-0E2916C8F347}">
      <dgm:prSet/>
      <dgm:spPr/>
      <dgm:t>
        <a:bodyPr/>
        <a:lstStyle/>
        <a:p>
          <a:endParaRPr lang="en-GB"/>
        </a:p>
      </dgm:t>
    </dgm:pt>
    <dgm:pt modelId="{34B6ABCA-FAB9-4B43-A721-3F08ECC5E88A}" type="sibTrans" cxnId="{A298A5C7-0457-41D7-B89A-0E2916C8F347}">
      <dgm:prSet/>
      <dgm:spPr/>
      <dgm:t>
        <a:bodyPr/>
        <a:lstStyle/>
        <a:p>
          <a:endParaRPr lang="en-GB"/>
        </a:p>
      </dgm:t>
    </dgm:pt>
    <dgm:pt modelId="{07B507E5-5E66-410F-82EB-33C9635EABAE}">
      <dgm:prSet phldrT="[Text]"/>
      <dgm:spPr/>
      <dgm:t>
        <a:bodyPr/>
        <a:lstStyle/>
        <a:p>
          <a:pPr algn="just"/>
          <a:r>
            <a:rPr lang="en-GB" dirty="0"/>
            <a:t>Internal practical workshops held which have help embed the process within the team and further enrich it; and</a:t>
          </a:r>
          <a:endParaRPr lang="en-US" dirty="0"/>
        </a:p>
      </dgm:t>
    </dgm:pt>
    <dgm:pt modelId="{91E187DA-ED00-4E8A-9D89-59CF4B2227A8}" type="parTrans" cxnId="{975C5908-C6EC-4285-B624-B02625893C05}">
      <dgm:prSet/>
      <dgm:spPr/>
    </dgm:pt>
    <dgm:pt modelId="{4A311E1D-8C40-4215-AD9A-044F46C225DB}" type="sibTrans" cxnId="{975C5908-C6EC-4285-B624-B02625893C05}">
      <dgm:prSet/>
      <dgm:spPr/>
    </dgm:pt>
    <dgm:pt modelId="{703B4089-1208-4E91-A78D-045103128F2D}">
      <dgm:prSet phldrT="[Text]"/>
      <dgm:spPr/>
      <dgm:t>
        <a:bodyPr/>
        <a:lstStyle/>
        <a:p>
          <a:pPr algn="just"/>
          <a:r>
            <a:rPr lang="en-GB" dirty="0"/>
            <a:t>Continue to propose changes to the title so clear what the Modification is seeking to achieve; and</a:t>
          </a:r>
          <a:endParaRPr lang="en-US" dirty="0"/>
        </a:p>
      </dgm:t>
    </dgm:pt>
    <dgm:pt modelId="{271A2448-0281-40E4-A4EB-71B2EAC49B70}" type="parTrans" cxnId="{619D341D-285D-4A2E-87C7-EA545CDEE26E}">
      <dgm:prSet/>
      <dgm:spPr/>
    </dgm:pt>
    <dgm:pt modelId="{8F153E15-0195-40E8-9A08-3144B5E643B4}" type="sibTrans" cxnId="{619D341D-285D-4A2E-87C7-EA545CDEE26E}">
      <dgm:prSet/>
      <dgm:spPr/>
    </dgm:pt>
    <dgm:pt modelId="{52DA105C-EF5D-4BC3-9662-2974F8FA5E48}">
      <dgm:prSet phldrT="[Text]"/>
      <dgm:spPr/>
      <dgm:t>
        <a:bodyPr/>
        <a:lstStyle/>
        <a:p>
          <a:pPr algn="just"/>
          <a:r>
            <a:rPr lang="en-GB" dirty="0"/>
            <a:t>Implementation timescales need to be clearer to allow informed decision on prioritisation.</a:t>
          </a:r>
          <a:endParaRPr lang="en-US" dirty="0"/>
        </a:p>
      </dgm:t>
    </dgm:pt>
    <dgm:pt modelId="{A2766A30-0493-49AE-99A1-50F009B5A673}" type="parTrans" cxnId="{E394E586-6C5C-4FFB-9193-34F9473F6AD6}">
      <dgm:prSet/>
      <dgm:spPr/>
    </dgm:pt>
    <dgm:pt modelId="{38A23C3C-751F-4DF8-AB8A-3F8C8454D567}" type="sibTrans" cxnId="{E394E586-6C5C-4FFB-9193-34F9473F6AD6}">
      <dgm:prSet/>
      <dgm:spPr/>
    </dgm:pt>
    <dgm:pt modelId="{1680A399-277A-4C59-85BE-AA1936A2B579}" type="pres">
      <dgm:prSet presAssocID="{34C28E82-9923-4596-A4F7-B85E93CDBD44}" presName="linear" presStyleCnt="0">
        <dgm:presLayoutVars>
          <dgm:dir/>
          <dgm:animLvl val="lvl"/>
          <dgm:resizeHandles val="exact"/>
        </dgm:presLayoutVars>
      </dgm:prSet>
      <dgm:spPr/>
    </dgm:pt>
    <dgm:pt modelId="{8A743FDA-B359-4080-8A51-2CA8D75C3E0F}" type="pres">
      <dgm:prSet presAssocID="{5EB497D0-301A-44FF-8882-1947E7784903}" presName="parentLin" presStyleCnt="0"/>
      <dgm:spPr/>
    </dgm:pt>
    <dgm:pt modelId="{845CFBBF-585B-48EB-A405-5FC1E4D9AED2}" type="pres">
      <dgm:prSet presAssocID="{5EB497D0-301A-44FF-8882-1947E7784903}" presName="parentLeftMargin" presStyleLbl="node1" presStyleIdx="0" presStyleCnt="4"/>
      <dgm:spPr/>
    </dgm:pt>
    <dgm:pt modelId="{40A411EB-61C8-4B76-BD8C-DA4F79C6C4D4}" type="pres">
      <dgm:prSet presAssocID="{5EB497D0-301A-44FF-8882-1947E7784903}" presName="parentText" presStyleLbl="node1" presStyleIdx="0" presStyleCnt="4" custScaleY="150289">
        <dgm:presLayoutVars>
          <dgm:chMax val="0"/>
          <dgm:bulletEnabled val="1"/>
        </dgm:presLayoutVars>
      </dgm:prSet>
      <dgm:spPr/>
    </dgm:pt>
    <dgm:pt modelId="{A151B25B-84D3-4406-B1D5-B966BEEC70EE}" type="pres">
      <dgm:prSet presAssocID="{5EB497D0-301A-44FF-8882-1947E7784903}" presName="negativeSpace" presStyleCnt="0"/>
      <dgm:spPr/>
    </dgm:pt>
    <dgm:pt modelId="{D4F42F3C-10D0-41EC-909E-81B34A83EA80}" type="pres">
      <dgm:prSet presAssocID="{5EB497D0-301A-44FF-8882-1947E7784903}" presName="childText" presStyleLbl="conFgAcc1" presStyleIdx="0" presStyleCnt="4">
        <dgm:presLayoutVars>
          <dgm:bulletEnabled val="1"/>
        </dgm:presLayoutVars>
      </dgm:prSet>
      <dgm:spPr/>
    </dgm:pt>
    <dgm:pt modelId="{6BBF1BFC-8617-4419-B8B0-E4348949E962}" type="pres">
      <dgm:prSet presAssocID="{BC2EEA10-68E0-4AE0-B3F0-5DEFFD84DFDE}" presName="spaceBetweenRectangles" presStyleCnt="0"/>
      <dgm:spPr/>
    </dgm:pt>
    <dgm:pt modelId="{43F3DB71-75F7-4391-AC0E-F3FA0F172DF9}" type="pres">
      <dgm:prSet presAssocID="{4FAC9689-AAFB-44E9-99F5-2847CC4E6D1D}" presName="parentLin" presStyleCnt="0"/>
      <dgm:spPr/>
    </dgm:pt>
    <dgm:pt modelId="{40BE3484-36A0-4F1C-B0BC-27FD2B8C21C2}" type="pres">
      <dgm:prSet presAssocID="{4FAC9689-AAFB-44E9-99F5-2847CC4E6D1D}" presName="parentLeftMargin" presStyleLbl="node1" presStyleIdx="0" presStyleCnt="4"/>
      <dgm:spPr/>
    </dgm:pt>
    <dgm:pt modelId="{FDFE3B95-AADB-4DC2-886F-8BC8C486655F}" type="pres">
      <dgm:prSet presAssocID="{4FAC9689-AAFB-44E9-99F5-2847CC4E6D1D}" presName="parentText" presStyleLbl="node1" presStyleIdx="1" presStyleCnt="4">
        <dgm:presLayoutVars>
          <dgm:chMax val="0"/>
          <dgm:bulletEnabled val="1"/>
        </dgm:presLayoutVars>
      </dgm:prSet>
      <dgm:spPr/>
    </dgm:pt>
    <dgm:pt modelId="{6103CBC0-8BBF-429F-A67A-E4A2AE5F3702}" type="pres">
      <dgm:prSet presAssocID="{4FAC9689-AAFB-44E9-99F5-2847CC4E6D1D}" presName="negativeSpace" presStyleCnt="0"/>
      <dgm:spPr/>
    </dgm:pt>
    <dgm:pt modelId="{DE380A5A-B04E-4A2C-A508-AAE871FD18DE}" type="pres">
      <dgm:prSet presAssocID="{4FAC9689-AAFB-44E9-99F5-2847CC4E6D1D}" presName="childText" presStyleLbl="conFgAcc1" presStyleIdx="1" presStyleCnt="4" custLinFactNeighborX="0" custLinFactNeighborY="-60083">
        <dgm:presLayoutVars>
          <dgm:bulletEnabled val="1"/>
        </dgm:presLayoutVars>
      </dgm:prSet>
      <dgm:spPr/>
    </dgm:pt>
    <dgm:pt modelId="{CC4282A6-FC87-47F7-AC4A-B181E05E0CE1}" type="pres">
      <dgm:prSet presAssocID="{56684D76-76CB-46FE-9E91-0ABC70D56B94}" presName="spaceBetweenRectangles" presStyleCnt="0"/>
      <dgm:spPr/>
    </dgm:pt>
    <dgm:pt modelId="{BB397EFE-9D9B-4781-9AA1-1CE5C1DF18C7}" type="pres">
      <dgm:prSet presAssocID="{A6878747-5B0A-46FB-9CCA-87C1F0FCD586}" presName="parentLin" presStyleCnt="0"/>
      <dgm:spPr/>
    </dgm:pt>
    <dgm:pt modelId="{41289C35-1A2F-4FC7-BA1B-D40BFA9FA5EC}" type="pres">
      <dgm:prSet presAssocID="{A6878747-5B0A-46FB-9CCA-87C1F0FCD586}" presName="parentLeftMargin" presStyleLbl="node1" presStyleIdx="1" presStyleCnt="4"/>
      <dgm:spPr/>
    </dgm:pt>
    <dgm:pt modelId="{4BC82297-FBA2-4758-8A7D-294F83E87F72}" type="pres">
      <dgm:prSet presAssocID="{A6878747-5B0A-46FB-9CCA-87C1F0FCD586}" presName="parentText" presStyleLbl="node1" presStyleIdx="2" presStyleCnt="4">
        <dgm:presLayoutVars>
          <dgm:chMax val="0"/>
          <dgm:bulletEnabled val="1"/>
        </dgm:presLayoutVars>
      </dgm:prSet>
      <dgm:spPr/>
    </dgm:pt>
    <dgm:pt modelId="{69E1F585-72D3-4B6F-A29A-80764C6EAF96}" type="pres">
      <dgm:prSet presAssocID="{A6878747-5B0A-46FB-9CCA-87C1F0FCD586}" presName="negativeSpace" presStyleCnt="0"/>
      <dgm:spPr/>
    </dgm:pt>
    <dgm:pt modelId="{A3108DE4-046E-478B-A58E-1C1235B54FF3}" type="pres">
      <dgm:prSet presAssocID="{A6878747-5B0A-46FB-9CCA-87C1F0FCD586}" presName="childText" presStyleLbl="conFgAcc1" presStyleIdx="2" presStyleCnt="4">
        <dgm:presLayoutVars>
          <dgm:bulletEnabled val="1"/>
        </dgm:presLayoutVars>
      </dgm:prSet>
      <dgm:spPr/>
    </dgm:pt>
    <dgm:pt modelId="{950441AB-9725-430F-8F6B-DA83F0FF2BED}" type="pres">
      <dgm:prSet presAssocID="{B0916777-972A-4BB7-96BD-40F6FD13D67B}" presName="spaceBetweenRectangles" presStyleCnt="0"/>
      <dgm:spPr/>
    </dgm:pt>
    <dgm:pt modelId="{AF3355CE-F33A-4DA8-B139-DB8192811BA1}" type="pres">
      <dgm:prSet presAssocID="{951DC9A2-1429-4777-A4CD-80FD5C0672EB}" presName="parentLin" presStyleCnt="0"/>
      <dgm:spPr/>
    </dgm:pt>
    <dgm:pt modelId="{7D2816E8-DB94-4C96-ABA6-5F8841CC4656}" type="pres">
      <dgm:prSet presAssocID="{951DC9A2-1429-4777-A4CD-80FD5C0672EB}" presName="parentLeftMargin" presStyleLbl="node1" presStyleIdx="2" presStyleCnt="4"/>
      <dgm:spPr/>
    </dgm:pt>
    <dgm:pt modelId="{5748A470-F144-4362-BE20-3C0CDD6D0031}" type="pres">
      <dgm:prSet presAssocID="{951DC9A2-1429-4777-A4CD-80FD5C0672EB}" presName="parentText" presStyleLbl="node1" presStyleIdx="3" presStyleCnt="4">
        <dgm:presLayoutVars>
          <dgm:chMax val="0"/>
          <dgm:bulletEnabled val="1"/>
        </dgm:presLayoutVars>
      </dgm:prSet>
      <dgm:spPr/>
    </dgm:pt>
    <dgm:pt modelId="{1D733D1F-6BF7-487E-A0DD-079970CDC771}" type="pres">
      <dgm:prSet presAssocID="{951DC9A2-1429-4777-A4CD-80FD5C0672EB}" presName="negativeSpace" presStyleCnt="0"/>
      <dgm:spPr/>
    </dgm:pt>
    <dgm:pt modelId="{0BE9689E-9E62-4D25-B3BF-E4CCAC30192F}" type="pres">
      <dgm:prSet presAssocID="{951DC9A2-1429-4777-A4CD-80FD5C0672EB}" presName="childText" presStyleLbl="conFgAcc1" presStyleIdx="3" presStyleCnt="4">
        <dgm:presLayoutVars>
          <dgm:bulletEnabled val="1"/>
        </dgm:presLayoutVars>
      </dgm:prSet>
      <dgm:spPr/>
    </dgm:pt>
  </dgm:ptLst>
  <dgm:cxnLst>
    <dgm:cxn modelId="{FB180900-2F6E-4CB7-A60F-72C360590694}" type="presOf" srcId="{A6878747-5B0A-46FB-9CCA-87C1F0FCD586}" destId="{4BC82297-FBA2-4758-8A7D-294F83E87F72}" srcOrd="1" destOrd="0" presId="urn:microsoft.com/office/officeart/2005/8/layout/list1"/>
    <dgm:cxn modelId="{5035BD06-08DA-4D42-BA17-8E8F1A79E070}" type="presOf" srcId="{CF21E4CF-D4C5-4050-AC79-1A81EA28CDD6}" destId="{0BE9689E-9E62-4D25-B3BF-E4CCAC30192F}" srcOrd="0" destOrd="0" presId="urn:microsoft.com/office/officeart/2005/8/layout/list1"/>
    <dgm:cxn modelId="{975C5908-C6EC-4285-B624-B02625893C05}" srcId="{A6878747-5B0A-46FB-9CCA-87C1F0FCD586}" destId="{07B507E5-5E66-410F-82EB-33C9635EABAE}" srcOrd="2" destOrd="0" parTransId="{91E187DA-ED00-4E8A-9D89-59CF4B2227A8}" sibTransId="{4A311E1D-8C40-4215-AD9A-044F46C225DB}"/>
    <dgm:cxn modelId="{B7902818-1C0B-4455-83B1-5B136539812E}" srcId="{5EB497D0-301A-44FF-8882-1947E7784903}" destId="{B2A056CA-8C6A-49D4-8A29-F00058BF0202}" srcOrd="0" destOrd="0" parTransId="{5F72366C-D5BF-4155-B62F-1A56540B5B15}" sibTransId="{E38E443C-86A9-4799-8E6F-66D3C4DAB9DC}"/>
    <dgm:cxn modelId="{619D341D-285D-4A2E-87C7-EA545CDEE26E}" srcId="{4FAC9689-AAFB-44E9-99F5-2847CC4E6D1D}" destId="{703B4089-1208-4E91-A78D-045103128F2D}" srcOrd="2" destOrd="0" parTransId="{271A2448-0281-40E4-A4EB-71B2EAC49B70}" sibTransId="{8F153E15-0195-40E8-9A08-3144B5E643B4}"/>
    <dgm:cxn modelId="{81145B1D-6BF1-4ED1-8947-20789C4E5CFC}" type="presOf" srcId="{951DC9A2-1429-4777-A4CD-80FD5C0672EB}" destId="{7D2816E8-DB94-4C96-ABA6-5F8841CC4656}" srcOrd="0" destOrd="0" presId="urn:microsoft.com/office/officeart/2005/8/layout/list1"/>
    <dgm:cxn modelId="{268D282E-6B3A-459C-AED0-4E5797CD271C}" srcId="{4FAC9689-AAFB-44E9-99F5-2847CC4E6D1D}" destId="{B5C395E5-D90E-4057-820F-318F6D83C18A}" srcOrd="0" destOrd="0" parTransId="{9157F091-C91C-4F61-BA68-DE08FA428E82}" sibTransId="{D703B2FB-957D-43B7-AEDC-15EB7ED5E4D0}"/>
    <dgm:cxn modelId="{11667F2F-B50D-4214-B9BD-33766AE196D6}" srcId="{34C28E82-9923-4596-A4F7-B85E93CDBD44}" destId="{4FAC9689-AAFB-44E9-99F5-2847CC4E6D1D}" srcOrd="1" destOrd="0" parTransId="{AB9D5A0A-3C37-428F-853A-7D79A889CC74}" sibTransId="{56684D76-76CB-46FE-9E91-0ABC70D56B94}"/>
    <dgm:cxn modelId="{4ECCAF46-7C18-4B3A-8582-354F297284CD}" srcId="{5EB497D0-301A-44FF-8882-1947E7784903}" destId="{80E2B543-05DA-4864-B61D-9BB0EAEECE9A}" srcOrd="1" destOrd="0" parTransId="{D26D277E-12EA-4353-96B3-70420207D783}" sibTransId="{67C60710-4735-483B-BCBD-424DBC339081}"/>
    <dgm:cxn modelId="{23A07F68-9300-4828-993F-89F22DDC3205}" type="presOf" srcId="{4FAC9689-AAFB-44E9-99F5-2847CC4E6D1D}" destId="{FDFE3B95-AADB-4DC2-886F-8BC8C486655F}" srcOrd="1" destOrd="0" presId="urn:microsoft.com/office/officeart/2005/8/layout/list1"/>
    <dgm:cxn modelId="{272CBA4A-3E2B-4496-81BA-0A5EE0B07738}" type="presOf" srcId="{80E2B543-05DA-4864-B61D-9BB0EAEECE9A}" destId="{D4F42F3C-10D0-41EC-909E-81B34A83EA80}" srcOrd="0" destOrd="1" presId="urn:microsoft.com/office/officeart/2005/8/layout/list1"/>
    <dgm:cxn modelId="{89CAC94B-5C68-49FA-AE44-169259ABD07D}" type="presOf" srcId="{4FAC9689-AAFB-44E9-99F5-2847CC4E6D1D}" destId="{40BE3484-36A0-4F1C-B0BC-27FD2B8C21C2}" srcOrd="0" destOrd="0" presId="urn:microsoft.com/office/officeart/2005/8/layout/list1"/>
    <dgm:cxn modelId="{3662366D-4A8B-4156-A4AB-82A3D3583E08}" srcId="{4FAC9689-AAFB-44E9-99F5-2847CC4E6D1D}" destId="{4BF9C360-6DF2-4515-888F-DC9B5D824E00}" srcOrd="1" destOrd="0" parTransId="{949CC531-03B5-48B0-829E-85E9F15B3362}" sibTransId="{CB58AA81-E164-4D89-907A-17B067FED964}"/>
    <dgm:cxn modelId="{10637653-EB9E-4D75-B286-0D45FFFA5496}" srcId="{34C28E82-9923-4596-A4F7-B85E93CDBD44}" destId="{5EB497D0-301A-44FF-8882-1947E7784903}" srcOrd="0" destOrd="0" parTransId="{B91B9705-AFA3-46C5-B101-097B22D21D0A}" sibTransId="{BC2EEA10-68E0-4AE0-B3F0-5DEFFD84DFDE}"/>
    <dgm:cxn modelId="{1A6C3354-BD63-47B8-9B79-3B1742A39468}" type="presOf" srcId="{2ABF3171-A979-4B65-81F9-9713D4597C9F}" destId="{A3108DE4-046E-478B-A58E-1C1235B54FF3}" srcOrd="0" destOrd="3" presId="urn:microsoft.com/office/officeart/2005/8/layout/list1"/>
    <dgm:cxn modelId="{53A11E7A-96DC-4044-A2BC-D4F32847CC68}" type="presOf" srcId="{52DA105C-EF5D-4BC3-9662-2974F8FA5E48}" destId="{DE380A5A-B04E-4A2C-A508-AAE871FD18DE}" srcOrd="0" destOrd="3" presId="urn:microsoft.com/office/officeart/2005/8/layout/list1"/>
    <dgm:cxn modelId="{FBE07C7B-B61C-45AB-ABFD-85CF4A1A6BAF}" type="presOf" srcId="{B5C395E5-D90E-4057-820F-318F6D83C18A}" destId="{DE380A5A-B04E-4A2C-A508-AAE871FD18DE}" srcOrd="0" destOrd="0" presId="urn:microsoft.com/office/officeart/2005/8/layout/list1"/>
    <dgm:cxn modelId="{E394E586-6C5C-4FFB-9193-34F9473F6AD6}" srcId="{4FAC9689-AAFB-44E9-99F5-2847CC4E6D1D}" destId="{52DA105C-EF5D-4BC3-9662-2974F8FA5E48}" srcOrd="3" destOrd="0" parTransId="{A2766A30-0493-49AE-99A1-50F009B5A673}" sibTransId="{38A23C3C-751F-4DF8-AB8A-3F8C8454D567}"/>
    <dgm:cxn modelId="{B93F4E8F-76C8-4447-B0A8-AAC78EA2E58E}" type="presOf" srcId="{4BF9C360-6DF2-4515-888F-DC9B5D824E00}" destId="{DE380A5A-B04E-4A2C-A508-AAE871FD18DE}" srcOrd="0" destOrd="1" presId="urn:microsoft.com/office/officeart/2005/8/layout/list1"/>
    <dgm:cxn modelId="{DF37ED92-C5E5-49A6-BC61-ECB3A8F44D6E}" type="presOf" srcId="{A6878747-5B0A-46FB-9CCA-87C1F0FCD586}" destId="{41289C35-1A2F-4FC7-BA1B-D40BFA9FA5EC}" srcOrd="0" destOrd="0" presId="urn:microsoft.com/office/officeart/2005/8/layout/list1"/>
    <dgm:cxn modelId="{FC9ABB96-0EDE-4D60-8699-870E68E6D298}" srcId="{951DC9A2-1429-4777-A4CD-80FD5C0672EB}" destId="{CF21E4CF-D4C5-4050-AC79-1A81EA28CDD6}" srcOrd="0" destOrd="0" parTransId="{39A157D8-4C64-472B-AC52-616A12538821}" sibTransId="{AA797438-663A-4300-9E29-7087CF69960B}"/>
    <dgm:cxn modelId="{9187BE96-AFCE-4F88-BE65-1048B383859A}" srcId="{34C28E82-9923-4596-A4F7-B85E93CDBD44}" destId="{A6878747-5B0A-46FB-9CCA-87C1F0FCD586}" srcOrd="2" destOrd="0" parTransId="{2FBC3918-22E5-4BCC-9DCE-E2C8D475970E}" sibTransId="{B0916777-972A-4BB7-96BD-40F6FD13D67B}"/>
    <dgm:cxn modelId="{57927C9D-8A45-4075-96CA-73B9AC5AB8F1}" type="presOf" srcId="{703B4089-1208-4E91-A78D-045103128F2D}" destId="{DE380A5A-B04E-4A2C-A508-AAE871FD18DE}" srcOrd="0" destOrd="2" presId="urn:microsoft.com/office/officeart/2005/8/layout/list1"/>
    <dgm:cxn modelId="{8564A49E-4A29-4BBD-87A8-84CC28DAD294}" type="presOf" srcId="{6C9A3FC5-C0EB-4246-972C-C47DB084C539}" destId="{A3108DE4-046E-478B-A58E-1C1235B54FF3}" srcOrd="0" destOrd="1" presId="urn:microsoft.com/office/officeart/2005/8/layout/list1"/>
    <dgm:cxn modelId="{55F533A1-3220-4326-A9FA-15E5359BDF9A}" type="presOf" srcId="{41001E27-7E75-4BDF-A3F4-733D231DBF74}" destId="{D4F42F3C-10D0-41EC-909E-81B34A83EA80}" srcOrd="0" destOrd="2" presId="urn:microsoft.com/office/officeart/2005/8/layout/list1"/>
    <dgm:cxn modelId="{A8EB7CA5-047F-45C2-BBBD-492503FDBEEF}" type="presOf" srcId="{07B507E5-5E66-410F-82EB-33C9635EABAE}" destId="{A3108DE4-046E-478B-A58E-1C1235B54FF3}" srcOrd="0" destOrd="2" presId="urn:microsoft.com/office/officeart/2005/8/layout/list1"/>
    <dgm:cxn modelId="{D3C4C9A6-EC82-4DA8-AF41-1BFEEDAD5E48}" type="presOf" srcId="{5EB497D0-301A-44FF-8882-1947E7784903}" destId="{845CFBBF-585B-48EB-A405-5FC1E4D9AED2}" srcOrd="0" destOrd="0" presId="urn:microsoft.com/office/officeart/2005/8/layout/list1"/>
    <dgm:cxn modelId="{A89A9FA9-885F-4A8C-B0D3-DB9B77F69D40}" srcId="{A6878747-5B0A-46FB-9CCA-87C1F0FCD586}" destId="{2ABF3171-A979-4B65-81F9-9713D4597C9F}" srcOrd="3" destOrd="0" parTransId="{ABD10AE6-AA37-4D6E-8220-69059F6C4BF6}" sibTransId="{49CC1D7E-5589-4118-B23C-12DB53687294}"/>
    <dgm:cxn modelId="{D40CCDAA-DAC8-4C88-A578-F1ABA44CBB23}" type="presOf" srcId="{6B278EFE-3089-47CD-8D6F-E8358F02D497}" destId="{0BE9689E-9E62-4D25-B3BF-E4CCAC30192F}" srcOrd="0" destOrd="1" presId="urn:microsoft.com/office/officeart/2005/8/layout/list1"/>
    <dgm:cxn modelId="{10CE60B0-80E9-4249-B1CB-AA2C5C8235CD}" srcId="{951DC9A2-1429-4777-A4CD-80FD5C0672EB}" destId="{6B278EFE-3089-47CD-8D6F-E8358F02D497}" srcOrd="1" destOrd="0" parTransId="{42EA9548-72ED-46D5-B545-CB1383F2BC16}" sibTransId="{1A3A1AB1-716C-47C7-AC08-084880C34963}"/>
    <dgm:cxn modelId="{8D55ABB6-B332-4336-A8EF-B860AB963E9D}" srcId="{5EB497D0-301A-44FF-8882-1947E7784903}" destId="{41001E27-7E75-4BDF-A3F4-733D231DBF74}" srcOrd="2" destOrd="0" parTransId="{5C6EF65B-8B00-470E-8D93-F7DC5B258D3B}" sibTransId="{1D5F6A6C-A5CC-475D-9180-B4940AB5CA75}"/>
    <dgm:cxn modelId="{1F884AB8-5192-448E-987A-F8D8BEBC0C18}" type="presOf" srcId="{273F0AE8-DF42-4F19-8ADD-169CCB18F6AD}" destId="{A3108DE4-046E-478B-A58E-1C1235B54FF3}" srcOrd="0" destOrd="0" presId="urn:microsoft.com/office/officeart/2005/8/layout/list1"/>
    <dgm:cxn modelId="{04DCDBBA-5F09-40AF-BB02-21565BEF64E7}" type="presOf" srcId="{34C28E82-9923-4596-A4F7-B85E93CDBD44}" destId="{1680A399-277A-4C59-85BE-AA1936A2B579}" srcOrd="0" destOrd="0" presId="urn:microsoft.com/office/officeart/2005/8/layout/list1"/>
    <dgm:cxn modelId="{0A49EFBA-694F-4A28-86A9-FBEEFD9152A9}" type="presOf" srcId="{5EB497D0-301A-44FF-8882-1947E7784903}" destId="{40A411EB-61C8-4B76-BD8C-DA4F79C6C4D4}" srcOrd="1" destOrd="0" presId="urn:microsoft.com/office/officeart/2005/8/layout/list1"/>
    <dgm:cxn modelId="{A298A5C7-0457-41D7-B89A-0E2916C8F347}" srcId="{A6878747-5B0A-46FB-9CCA-87C1F0FCD586}" destId="{6C9A3FC5-C0EB-4246-972C-C47DB084C539}" srcOrd="1" destOrd="0" parTransId="{04F470E6-46DC-4D78-8A6E-3783A6125807}" sibTransId="{34B6ABCA-FAB9-4B43-A721-3F08ECC5E88A}"/>
    <dgm:cxn modelId="{D18BE4C8-199E-425E-812E-E237ACFFA40D}" srcId="{34C28E82-9923-4596-A4F7-B85E93CDBD44}" destId="{951DC9A2-1429-4777-A4CD-80FD5C0672EB}" srcOrd="3" destOrd="0" parTransId="{57E4A9D3-12B9-4812-8C82-5A2C173D1B2A}" sibTransId="{C14F3F5D-18BC-4796-B548-E3615E744DAE}"/>
    <dgm:cxn modelId="{059F31E2-4FB2-48FD-93EB-3B9ABDF48566}" type="presOf" srcId="{B2A056CA-8C6A-49D4-8A29-F00058BF0202}" destId="{D4F42F3C-10D0-41EC-909E-81B34A83EA80}" srcOrd="0" destOrd="0" presId="urn:microsoft.com/office/officeart/2005/8/layout/list1"/>
    <dgm:cxn modelId="{2E84C0E3-C0B2-465A-A246-8650FD633A9C}" srcId="{A6878747-5B0A-46FB-9CCA-87C1F0FCD586}" destId="{273F0AE8-DF42-4F19-8ADD-169CCB18F6AD}" srcOrd="0" destOrd="0" parTransId="{29FA6308-8656-47CC-AB7D-78CF3E6FB752}" sibTransId="{FEE834D3-A4BE-4D92-8BD1-3FA65D8787F4}"/>
    <dgm:cxn modelId="{A1B37CEA-4EFF-4C32-B259-C3311C5F1F19}" type="presOf" srcId="{951DC9A2-1429-4777-A4CD-80FD5C0672EB}" destId="{5748A470-F144-4362-BE20-3C0CDD6D0031}" srcOrd="1" destOrd="0" presId="urn:microsoft.com/office/officeart/2005/8/layout/list1"/>
    <dgm:cxn modelId="{7F1B23F3-0617-4B3B-9ECA-F225BD98692C}" type="presParOf" srcId="{1680A399-277A-4C59-85BE-AA1936A2B579}" destId="{8A743FDA-B359-4080-8A51-2CA8D75C3E0F}" srcOrd="0" destOrd="0" presId="urn:microsoft.com/office/officeart/2005/8/layout/list1"/>
    <dgm:cxn modelId="{1F8439B2-F777-468B-ACB1-DF50035EAD67}" type="presParOf" srcId="{8A743FDA-B359-4080-8A51-2CA8D75C3E0F}" destId="{845CFBBF-585B-48EB-A405-5FC1E4D9AED2}" srcOrd="0" destOrd="0" presId="urn:microsoft.com/office/officeart/2005/8/layout/list1"/>
    <dgm:cxn modelId="{3817C480-8C2C-4D1B-AACF-145F83CDA854}" type="presParOf" srcId="{8A743FDA-B359-4080-8A51-2CA8D75C3E0F}" destId="{40A411EB-61C8-4B76-BD8C-DA4F79C6C4D4}" srcOrd="1" destOrd="0" presId="urn:microsoft.com/office/officeart/2005/8/layout/list1"/>
    <dgm:cxn modelId="{6733B04B-932D-40A0-ACB9-0CEA39FEDE13}" type="presParOf" srcId="{1680A399-277A-4C59-85BE-AA1936A2B579}" destId="{A151B25B-84D3-4406-B1D5-B966BEEC70EE}" srcOrd="1" destOrd="0" presId="urn:microsoft.com/office/officeart/2005/8/layout/list1"/>
    <dgm:cxn modelId="{0D9E80A8-ABD1-4688-8FFD-5AE541184339}" type="presParOf" srcId="{1680A399-277A-4C59-85BE-AA1936A2B579}" destId="{D4F42F3C-10D0-41EC-909E-81B34A83EA80}" srcOrd="2" destOrd="0" presId="urn:microsoft.com/office/officeart/2005/8/layout/list1"/>
    <dgm:cxn modelId="{3EE3362B-F35C-4FCA-B63D-D458CCEE447E}" type="presParOf" srcId="{1680A399-277A-4C59-85BE-AA1936A2B579}" destId="{6BBF1BFC-8617-4419-B8B0-E4348949E962}" srcOrd="3" destOrd="0" presId="urn:microsoft.com/office/officeart/2005/8/layout/list1"/>
    <dgm:cxn modelId="{65A82334-D91C-4B78-A6A6-2CC3C8830BDA}" type="presParOf" srcId="{1680A399-277A-4C59-85BE-AA1936A2B579}" destId="{43F3DB71-75F7-4391-AC0E-F3FA0F172DF9}" srcOrd="4" destOrd="0" presId="urn:microsoft.com/office/officeart/2005/8/layout/list1"/>
    <dgm:cxn modelId="{9EE07A75-424F-4F90-A9D6-D16945C222ED}" type="presParOf" srcId="{43F3DB71-75F7-4391-AC0E-F3FA0F172DF9}" destId="{40BE3484-36A0-4F1C-B0BC-27FD2B8C21C2}" srcOrd="0" destOrd="0" presId="urn:microsoft.com/office/officeart/2005/8/layout/list1"/>
    <dgm:cxn modelId="{52668330-7991-4504-9052-1F0D20965B76}" type="presParOf" srcId="{43F3DB71-75F7-4391-AC0E-F3FA0F172DF9}" destId="{FDFE3B95-AADB-4DC2-886F-8BC8C486655F}" srcOrd="1" destOrd="0" presId="urn:microsoft.com/office/officeart/2005/8/layout/list1"/>
    <dgm:cxn modelId="{95BFD75C-59A9-48E0-97C5-92973A8C457A}" type="presParOf" srcId="{1680A399-277A-4C59-85BE-AA1936A2B579}" destId="{6103CBC0-8BBF-429F-A67A-E4A2AE5F3702}" srcOrd="5" destOrd="0" presId="urn:microsoft.com/office/officeart/2005/8/layout/list1"/>
    <dgm:cxn modelId="{B05FB1D0-6ED6-40AC-A38F-307FA739AF7B}" type="presParOf" srcId="{1680A399-277A-4C59-85BE-AA1936A2B579}" destId="{DE380A5A-B04E-4A2C-A508-AAE871FD18DE}" srcOrd="6" destOrd="0" presId="urn:microsoft.com/office/officeart/2005/8/layout/list1"/>
    <dgm:cxn modelId="{334C909F-EA3C-4EB3-A346-70B159B691A4}" type="presParOf" srcId="{1680A399-277A-4C59-85BE-AA1936A2B579}" destId="{CC4282A6-FC87-47F7-AC4A-B181E05E0CE1}" srcOrd="7" destOrd="0" presId="urn:microsoft.com/office/officeart/2005/8/layout/list1"/>
    <dgm:cxn modelId="{0D9C3E6C-F32C-48DB-A73D-732321F636FB}" type="presParOf" srcId="{1680A399-277A-4C59-85BE-AA1936A2B579}" destId="{BB397EFE-9D9B-4781-9AA1-1CE5C1DF18C7}" srcOrd="8" destOrd="0" presId="urn:microsoft.com/office/officeart/2005/8/layout/list1"/>
    <dgm:cxn modelId="{80BC4C77-8BAE-4B6D-9926-44F689A4A1FE}" type="presParOf" srcId="{BB397EFE-9D9B-4781-9AA1-1CE5C1DF18C7}" destId="{41289C35-1A2F-4FC7-BA1B-D40BFA9FA5EC}" srcOrd="0" destOrd="0" presId="urn:microsoft.com/office/officeart/2005/8/layout/list1"/>
    <dgm:cxn modelId="{1E1057A2-F57E-4FFA-A4AB-4549BDA8F448}" type="presParOf" srcId="{BB397EFE-9D9B-4781-9AA1-1CE5C1DF18C7}" destId="{4BC82297-FBA2-4758-8A7D-294F83E87F72}" srcOrd="1" destOrd="0" presId="urn:microsoft.com/office/officeart/2005/8/layout/list1"/>
    <dgm:cxn modelId="{DC794074-3C43-43ED-9B45-E197224D067D}" type="presParOf" srcId="{1680A399-277A-4C59-85BE-AA1936A2B579}" destId="{69E1F585-72D3-4B6F-A29A-80764C6EAF96}" srcOrd="9" destOrd="0" presId="urn:microsoft.com/office/officeart/2005/8/layout/list1"/>
    <dgm:cxn modelId="{C592D8A2-FA01-43F6-B9F0-908832279AF3}" type="presParOf" srcId="{1680A399-277A-4C59-85BE-AA1936A2B579}" destId="{A3108DE4-046E-478B-A58E-1C1235B54FF3}" srcOrd="10" destOrd="0" presId="urn:microsoft.com/office/officeart/2005/8/layout/list1"/>
    <dgm:cxn modelId="{4EB6819E-3AC2-4A86-92CA-734B25766A63}" type="presParOf" srcId="{1680A399-277A-4C59-85BE-AA1936A2B579}" destId="{950441AB-9725-430F-8F6B-DA83F0FF2BED}" srcOrd="11" destOrd="0" presId="urn:microsoft.com/office/officeart/2005/8/layout/list1"/>
    <dgm:cxn modelId="{B1861D63-E5F2-41BF-A6B2-6F2BAB08524C}" type="presParOf" srcId="{1680A399-277A-4C59-85BE-AA1936A2B579}" destId="{AF3355CE-F33A-4DA8-B139-DB8192811BA1}" srcOrd="12" destOrd="0" presId="urn:microsoft.com/office/officeart/2005/8/layout/list1"/>
    <dgm:cxn modelId="{21D82B5B-8731-47DB-AE58-5988CA29863A}" type="presParOf" srcId="{AF3355CE-F33A-4DA8-B139-DB8192811BA1}" destId="{7D2816E8-DB94-4C96-ABA6-5F8841CC4656}" srcOrd="0" destOrd="0" presId="urn:microsoft.com/office/officeart/2005/8/layout/list1"/>
    <dgm:cxn modelId="{6EDAF8DD-C3C8-4974-AD4A-61A0E5F17897}" type="presParOf" srcId="{AF3355CE-F33A-4DA8-B139-DB8192811BA1}" destId="{5748A470-F144-4362-BE20-3C0CDD6D0031}" srcOrd="1" destOrd="0" presId="urn:microsoft.com/office/officeart/2005/8/layout/list1"/>
    <dgm:cxn modelId="{70F9CC9F-1A83-4734-83FA-0E4A5EF8AB09}" type="presParOf" srcId="{1680A399-277A-4C59-85BE-AA1936A2B579}" destId="{1D733D1F-6BF7-487E-A0DD-079970CDC771}" srcOrd="13" destOrd="0" presId="urn:microsoft.com/office/officeart/2005/8/layout/list1"/>
    <dgm:cxn modelId="{1ADCF0AC-48C5-4F26-9A7B-47E06E0DA414}" type="presParOf" srcId="{1680A399-277A-4C59-85BE-AA1936A2B579}" destId="{0BE9689E-9E62-4D25-B3BF-E4CCAC30192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C8A61-F6FA-4769-A940-A674548674F4}">
      <dsp:nvSpPr>
        <dsp:cNvPr id="0" name=""/>
        <dsp:cNvSpPr/>
      </dsp:nvSpPr>
      <dsp:spPr>
        <a:xfrm>
          <a:off x="0" y="3953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Apologies </a:t>
          </a:r>
          <a:endParaRPr lang="en-US" sz="3400" kern="1200" dirty="0"/>
        </a:p>
      </dsp:txBody>
      <dsp:txXfrm>
        <a:off x="38838" y="78369"/>
        <a:ext cx="8311234" cy="717924"/>
      </dsp:txXfrm>
    </dsp:sp>
    <dsp:sp modelId="{1DB8BE82-851B-4BE1-9580-246CCB859D70}">
      <dsp:nvSpPr>
        <dsp:cNvPr id="0" name=""/>
        <dsp:cNvSpPr/>
      </dsp:nvSpPr>
      <dsp:spPr>
        <a:xfrm>
          <a:off x="0" y="83513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835131"/>
        <a:ext cx="8388910" cy="563040"/>
      </dsp:txXfrm>
    </dsp:sp>
    <dsp:sp modelId="{5179100C-C700-4B47-88B0-44FBA6E9F685}">
      <dsp:nvSpPr>
        <dsp:cNvPr id="0" name=""/>
        <dsp:cNvSpPr/>
      </dsp:nvSpPr>
      <dsp:spPr>
        <a:xfrm>
          <a:off x="0" y="139817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Alternate </a:t>
          </a:r>
          <a:endParaRPr lang="en-US" sz="3400" kern="1200" dirty="0"/>
        </a:p>
      </dsp:txBody>
      <dsp:txXfrm>
        <a:off x="38838" y="1437009"/>
        <a:ext cx="8311234" cy="717924"/>
      </dsp:txXfrm>
    </dsp:sp>
    <dsp:sp modelId="{54594416-8C73-42E1-9A38-913CD9F2EC99}">
      <dsp:nvSpPr>
        <dsp:cNvPr id="0" name=""/>
        <dsp:cNvSpPr/>
      </dsp:nvSpPr>
      <dsp:spPr>
        <a:xfrm>
          <a:off x="0" y="219377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2193771"/>
        <a:ext cx="8388910" cy="563040"/>
      </dsp:txXfrm>
    </dsp:sp>
    <dsp:sp modelId="{DED91F1A-D299-4D23-B649-D2849275CBDD}">
      <dsp:nvSpPr>
        <dsp:cNvPr id="0" name=""/>
        <dsp:cNvSpPr/>
      </dsp:nvSpPr>
      <dsp:spPr>
        <a:xfrm>
          <a:off x="0" y="275681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Observers</a:t>
          </a:r>
          <a:endParaRPr lang="en-US" sz="3400" kern="1200" dirty="0"/>
        </a:p>
      </dsp:txBody>
      <dsp:txXfrm>
        <a:off x="38838" y="2795649"/>
        <a:ext cx="8311234" cy="717924"/>
      </dsp:txXfrm>
    </dsp:sp>
    <dsp:sp modelId="{981DCFB4-11EC-441B-AEC3-76FF20FDFD96}">
      <dsp:nvSpPr>
        <dsp:cNvPr id="0" name=""/>
        <dsp:cNvSpPr/>
      </dsp:nvSpPr>
      <dsp:spPr>
        <a:xfrm>
          <a:off x="0" y="3552412"/>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3552412"/>
        <a:ext cx="8388910" cy="563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42F3C-10D0-41EC-909E-81B34A83EA80}">
      <dsp:nvSpPr>
        <dsp:cNvPr id="0" name=""/>
        <dsp:cNvSpPr/>
      </dsp:nvSpPr>
      <dsp:spPr>
        <a:xfrm>
          <a:off x="0" y="307192"/>
          <a:ext cx="8568029" cy="8930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just" defTabSz="400050">
            <a:lnSpc>
              <a:spcPct val="90000"/>
            </a:lnSpc>
            <a:spcBef>
              <a:spcPct val="0"/>
            </a:spcBef>
            <a:spcAft>
              <a:spcPct val="15000"/>
            </a:spcAft>
            <a:buChar char="•"/>
          </a:pPr>
          <a:r>
            <a:rPr lang="en-GB" sz="900" kern="1200" dirty="0"/>
            <a:t>All 3 have had all critical friend checks undertaken on; </a:t>
          </a:r>
          <a:endParaRPr lang="en-US" sz="900" kern="1200" dirty="0"/>
        </a:p>
        <a:p>
          <a:pPr marL="57150" lvl="1" indent="-57150" algn="just" defTabSz="400050">
            <a:lnSpc>
              <a:spcPct val="90000"/>
            </a:lnSpc>
            <a:spcBef>
              <a:spcPct val="0"/>
            </a:spcBef>
            <a:spcAft>
              <a:spcPct val="15000"/>
            </a:spcAft>
            <a:buChar char="•"/>
          </a:pPr>
          <a:r>
            <a:rPr lang="en-GB" sz="900" kern="1200" dirty="0"/>
            <a:t>For 1 of these, required communications were sent to Independent Chair, Panel and industry within agreed timescales (i.e. on the next working day after Modification Proposal Submission Date) – note that the other 2 (CMP339 and CMP340) were raised as Urgent after the Modification Proposal Submission Date); and </a:t>
          </a:r>
          <a:endParaRPr lang="en-US" sz="900" kern="1200" dirty="0"/>
        </a:p>
        <a:p>
          <a:pPr marL="57150" lvl="1" indent="-57150" algn="just" defTabSz="400050">
            <a:lnSpc>
              <a:spcPct val="90000"/>
            </a:lnSpc>
            <a:spcBef>
              <a:spcPct val="0"/>
            </a:spcBef>
            <a:spcAft>
              <a:spcPct val="15000"/>
            </a:spcAft>
            <a:buChar char="•"/>
          </a:pPr>
          <a:r>
            <a:rPr lang="en-GB" sz="900" kern="1200" dirty="0"/>
            <a:t>Note there have been 5 Grid Code Modification Proposals raised in the same period.</a:t>
          </a:r>
          <a:endParaRPr lang="en-US" sz="900" kern="1200" dirty="0"/>
        </a:p>
      </dsp:txBody>
      <dsp:txXfrm>
        <a:off x="0" y="307192"/>
        <a:ext cx="8568029" cy="893025"/>
      </dsp:txXfrm>
    </dsp:sp>
    <dsp:sp modelId="{40A411EB-61C8-4B76-BD8C-DA4F79C6C4D4}">
      <dsp:nvSpPr>
        <dsp:cNvPr id="0" name=""/>
        <dsp:cNvSpPr/>
      </dsp:nvSpPr>
      <dsp:spPr>
        <a:xfrm>
          <a:off x="428401" y="40744"/>
          <a:ext cx="5997620" cy="3992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3 CUSC Modification Proposals received from 1 February to 16 April inclusive</a:t>
          </a:r>
          <a:endParaRPr lang="en-US" sz="900" kern="1200" dirty="0"/>
        </a:p>
      </dsp:txBody>
      <dsp:txXfrm>
        <a:off x="447893" y="60236"/>
        <a:ext cx="5958636" cy="360303"/>
      </dsp:txXfrm>
    </dsp:sp>
    <dsp:sp modelId="{DE380A5A-B04E-4A2C-A508-AAE871FD18DE}">
      <dsp:nvSpPr>
        <dsp:cNvPr id="0" name=""/>
        <dsp:cNvSpPr/>
      </dsp:nvSpPr>
      <dsp:spPr>
        <a:xfrm>
          <a:off x="0" y="1352457"/>
          <a:ext cx="8568029" cy="793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just" defTabSz="400050">
            <a:lnSpc>
              <a:spcPct val="90000"/>
            </a:lnSpc>
            <a:spcBef>
              <a:spcPct val="0"/>
            </a:spcBef>
            <a:spcAft>
              <a:spcPct val="15000"/>
            </a:spcAft>
            <a:buChar char="•"/>
          </a:pPr>
          <a:r>
            <a:rPr lang="en-GB" sz="900" kern="1200" baseline="0" dirty="0"/>
            <a:t>Proposed simplification of the language;</a:t>
          </a:r>
          <a:endParaRPr lang="en-US" sz="900" kern="1200" dirty="0"/>
        </a:p>
        <a:p>
          <a:pPr marL="57150" lvl="1" indent="-57150" algn="just" defTabSz="400050">
            <a:lnSpc>
              <a:spcPct val="90000"/>
            </a:lnSpc>
            <a:spcBef>
              <a:spcPct val="0"/>
            </a:spcBef>
            <a:spcAft>
              <a:spcPct val="15000"/>
            </a:spcAft>
            <a:buChar char="•"/>
          </a:pPr>
          <a:r>
            <a:rPr lang="en-GB" sz="900" kern="1200" dirty="0"/>
            <a:t>Continue to seek definition of acronyms and not assume the reader has a prior understanding of the proposed change; </a:t>
          </a:r>
          <a:endParaRPr lang="en-US" sz="900" kern="1200" dirty="0"/>
        </a:p>
        <a:p>
          <a:pPr marL="57150" lvl="1" indent="-57150" algn="just" defTabSz="400050">
            <a:lnSpc>
              <a:spcPct val="90000"/>
            </a:lnSpc>
            <a:spcBef>
              <a:spcPct val="0"/>
            </a:spcBef>
            <a:spcAft>
              <a:spcPct val="15000"/>
            </a:spcAft>
            <a:buChar char="•"/>
          </a:pPr>
          <a:r>
            <a:rPr lang="en-GB" sz="900" kern="1200" dirty="0"/>
            <a:t>Continue to propose changes to the title so clear what the Modification is seeking to achieve; and</a:t>
          </a:r>
          <a:endParaRPr lang="en-US" sz="900" kern="1200" dirty="0"/>
        </a:p>
        <a:p>
          <a:pPr marL="57150" lvl="1" indent="-57150" algn="just" defTabSz="400050">
            <a:lnSpc>
              <a:spcPct val="90000"/>
            </a:lnSpc>
            <a:spcBef>
              <a:spcPct val="0"/>
            </a:spcBef>
            <a:spcAft>
              <a:spcPct val="15000"/>
            </a:spcAft>
            <a:buChar char="•"/>
          </a:pPr>
          <a:r>
            <a:rPr lang="en-GB" sz="900" kern="1200" dirty="0"/>
            <a:t>Implementation timescales need to be clearer to allow informed decision on prioritisation.</a:t>
          </a:r>
          <a:endParaRPr lang="en-US" sz="900" kern="1200" dirty="0"/>
        </a:p>
      </dsp:txBody>
      <dsp:txXfrm>
        <a:off x="0" y="1352457"/>
        <a:ext cx="8568029" cy="793800"/>
      </dsp:txXfrm>
    </dsp:sp>
    <dsp:sp modelId="{FDFE3B95-AADB-4DC2-886F-8BC8C486655F}">
      <dsp:nvSpPr>
        <dsp:cNvPr id="0" name=""/>
        <dsp:cNvSpPr/>
      </dsp:nvSpPr>
      <dsp:spPr>
        <a:xfrm>
          <a:off x="428401" y="1248817"/>
          <a:ext cx="5997620"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General areas of feedback (across all CUSC and Grid Code Modifications) </a:t>
          </a:r>
          <a:endParaRPr lang="en-US" sz="900" kern="1200" dirty="0"/>
        </a:p>
      </dsp:txBody>
      <dsp:txXfrm>
        <a:off x="441370" y="1261786"/>
        <a:ext cx="5971682" cy="239742"/>
      </dsp:txXfrm>
    </dsp:sp>
    <dsp:sp modelId="{A3108DE4-046E-478B-A58E-1C1235B54FF3}">
      <dsp:nvSpPr>
        <dsp:cNvPr id="0" name=""/>
        <dsp:cNvSpPr/>
      </dsp:nvSpPr>
      <dsp:spPr>
        <a:xfrm>
          <a:off x="0" y="2356897"/>
          <a:ext cx="8568029"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just" defTabSz="400050">
            <a:lnSpc>
              <a:spcPct val="90000"/>
            </a:lnSpc>
            <a:spcBef>
              <a:spcPct val="0"/>
            </a:spcBef>
            <a:spcAft>
              <a:spcPct val="15000"/>
            </a:spcAft>
            <a:buChar char="•"/>
          </a:pPr>
          <a:r>
            <a:rPr lang="en-US" sz="900" kern="1200" dirty="0"/>
            <a:t>Added further checks to challenge where implementation and consumer benefit not clear;</a:t>
          </a:r>
        </a:p>
        <a:p>
          <a:pPr marL="57150" lvl="1" indent="-57150" algn="just" defTabSz="400050">
            <a:lnSpc>
              <a:spcPct val="90000"/>
            </a:lnSpc>
            <a:spcBef>
              <a:spcPct val="0"/>
            </a:spcBef>
            <a:spcAft>
              <a:spcPct val="15000"/>
            </a:spcAft>
            <a:buChar char="•"/>
          </a:pPr>
          <a:r>
            <a:rPr lang="en-US" sz="900" kern="1200" dirty="0"/>
            <a:t>Making sure we check that the justification for urgency is clear and linked to Ofgem’s Urgency Criteria; </a:t>
          </a:r>
        </a:p>
        <a:p>
          <a:pPr marL="57150" lvl="1" indent="-57150" algn="just" defTabSz="400050">
            <a:lnSpc>
              <a:spcPct val="90000"/>
            </a:lnSpc>
            <a:spcBef>
              <a:spcPct val="0"/>
            </a:spcBef>
            <a:spcAft>
              <a:spcPct val="15000"/>
            </a:spcAft>
            <a:buChar char="•"/>
          </a:pPr>
          <a:r>
            <a:rPr lang="en-GB" sz="900" kern="1200" dirty="0"/>
            <a:t>Internal practical workshops held which have help embed the process within the team and further enrich it; and</a:t>
          </a:r>
          <a:endParaRPr lang="en-US" sz="900" kern="1200" dirty="0"/>
        </a:p>
        <a:p>
          <a:pPr marL="57150" lvl="1" indent="-57150" algn="just" defTabSz="400050">
            <a:lnSpc>
              <a:spcPct val="90000"/>
            </a:lnSpc>
            <a:spcBef>
              <a:spcPct val="0"/>
            </a:spcBef>
            <a:spcAft>
              <a:spcPct val="15000"/>
            </a:spcAft>
            <a:buChar char="•"/>
          </a:pPr>
          <a:r>
            <a:rPr lang="en-GB" sz="900" kern="1200" dirty="0"/>
            <a:t>Continue to have discussions with Proposers ahead of Modification Proposal Submission Date so clear on expectations, level of detail and process.</a:t>
          </a:r>
          <a:endParaRPr lang="en-US" sz="900" kern="1200" dirty="0"/>
        </a:p>
      </dsp:txBody>
      <dsp:txXfrm>
        <a:off x="0" y="2356897"/>
        <a:ext cx="8568029" cy="907200"/>
      </dsp:txXfrm>
    </dsp:sp>
    <dsp:sp modelId="{4BC82297-FBA2-4758-8A7D-294F83E87F72}">
      <dsp:nvSpPr>
        <dsp:cNvPr id="0" name=""/>
        <dsp:cNvSpPr/>
      </dsp:nvSpPr>
      <dsp:spPr>
        <a:xfrm>
          <a:off x="428401" y="2224057"/>
          <a:ext cx="5997620"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Feedback we will act on to further improve our service:</a:t>
          </a:r>
          <a:endParaRPr lang="en-US" sz="900" kern="1200" dirty="0"/>
        </a:p>
      </dsp:txBody>
      <dsp:txXfrm>
        <a:off x="441370" y="2237026"/>
        <a:ext cx="5971682" cy="239742"/>
      </dsp:txXfrm>
    </dsp:sp>
    <dsp:sp modelId="{0BE9689E-9E62-4D25-B3BF-E4CCAC30192F}">
      <dsp:nvSpPr>
        <dsp:cNvPr id="0" name=""/>
        <dsp:cNvSpPr/>
      </dsp:nvSpPr>
      <dsp:spPr>
        <a:xfrm>
          <a:off x="0" y="3445537"/>
          <a:ext cx="8568029" cy="510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l" defTabSz="400050">
            <a:lnSpc>
              <a:spcPct val="90000"/>
            </a:lnSpc>
            <a:spcBef>
              <a:spcPct val="0"/>
            </a:spcBef>
            <a:spcAft>
              <a:spcPct val="15000"/>
            </a:spcAft>
            <a:buChar char="•"/>
          </a:pPr>
          <a:r>
            <a:rPr lang="en-GB" sz="900" kern="1200" dirty="0"/>
            <a:t>Are you seeing better quality Modification Proposals?</a:t>
          </a:r>
          <a:endParaRPr lang="en-US" sz="900" kern="1200" dirty="0"/>
        </a:p>
        <a:p>
          <a:pPr marL="57150" lvl="1" indent="-57150" algn="l" defTabSz="400050">
            <a:lnSpc>
              <a:spcPct val="90000"/>
            </a:lnSpc>
            <a:spcBef>
              <a:spcPct val="0"/>
            </a:spcBef>
            <a:spcAft>
              <a:spcPct val="15000"/>
            </a:spcAft>
            <a:buChar char="•"/>
          </a:pPr>
          <a:r>
            <a:rPr lang="en-GB" sz="900" kern="1200" dirty="0"/>
            <a:t>Any further feedback?</a:t>
          </a:r>
          <a:endParaRPr lang="en-US" sz="900" kern="1200" dirty="0"/>
        </a:p>
      </dsp:txBody>
      <dsp:txXfrm>
        <a:off x="0" y="3445537"/>
        <a:ext cx="8568029" cy="510300"/>
      </dsp:txXfrm>
    </dsp:sp>
    <dsp:sp modelId="{5748A470-F144-4362-BE20-3C0CDD6D0031}">
      <dsp:nvSpPr>
        <dsp:cNvPr id="0" name=""/>
        <dsp:cNvSpPr/>
      </dsp:nvSpPr>
      <dsp:spPr>
        <a:xfrm>
          <a:off x="428401" y="3312697"/>
          <a:ext cx="5997620"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Any thoughts from Panel so far?</a:t>
          </a:r>
          <a:endParaRPr lang="en-US" sz="900" kern="1200" dirty="0"/>
        </a:p>
      </dsp:txBody>
      <dsp:txXfrm>
        <a:off x="441370" y="3325666"/>
        <a:ext cx="5971682" cy="23974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F5BD0B-CE23-4504-AD86-27670219A14C}"/>
              </a:ext>
            </a:extLst>
          </p:cNvPr>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vl1pPr>
          </a:lstStyle>
          <a:p>
            <a:endParaRPr lang="en-GB" dirty="0">
              <a:latin typeface="Arial" panose="020B0604020202020204" pitchFamily="34" charset="0"/>
            </a:endParaRPr>
          </a:p>
        </p:txBody>
      </p:sp>
      <p:sp>
        <p:nvSpPr>
          <p:cNvPr id="3" name="Date Placeholder 2">
            <a:extLst>
              <a:ext uri="{FF2B5EF4-FFF2-40B4-BE49-F238E27FC236}">
                <a16:creationId xmlns:a16="http://schemas.microsoft.com/office/drawing/2014/main" id="{9D816361-CFC7-499E-8AD6-868EDDCF584D}"/>
              </a:ext>
            </a:extLst>
          </p:cNvPr>
          <p:cNvSpPr>
            <a:spLocks noGrp="1"/>
          </p:cNvSpPr>
          <p:nvPr>
            <p:ph type="dt" sz="quarter" idx="1"/>
          </p:nvPr>
        </p:nvSpPr>
        <p:spPr>
          <a:xfrm>
            <a:off x="5623434" y="1"/>
            <a:ext cx="4302440" cy="340647"/>
          </a:xfrm>
          <a:prstGeom prst="rect">
            <a:avLst/>
          </a:prstGeom>
        </p:spPr>
        <p:txBody>
          <a:bodyPr vert="horz" lIns="48682" tIns="24341" rIns="48682" bIns="24341" rtlCol="0"/>
          <a:lstStyle>
            <a:lvl1pPr algn="r">
              <a:defRPr sz="600"/>
            </a:lvl1pPr>
          </a:lstStyle>
          <a:p>
            <a:fld id="{644B8A76-388C-44EE-8A88-6345FFEEA97C}" type="datetimeFigureOut">
              <a:rPr lang="en-GB" smtClean="0">
                <a:latin typeface="Arial" panose="020B0604020202020204" pitchFamily="34" charset="0"/>
              </a:rPr>
              <a:t>16/04/2020</a:t>
            </a:fld>
            <a:endParaRPr lang="en-GB" dirty="0">
              <a:latin typeface="Arial" panose="020B0604020202020204" pitchFamily="34" charset="0"/>
            </a:endParaRPr>
          </a:p>
        </p:txBody>
      </p:sp>
      <p:sp>
        <p:nvSpPr>
          <p:cNvPr id="4" name="Footer Placeholder 3">
            <a:extLst>
              <a:ext uri="{FF2B5EF4-FFF2-40B4-BE49-F238E27FC236}">
                <a16:creationId xmlns:a16="http://schemas.microsoft.com/office/drawing/2014/main" id="{CB5458E5-B056-4896-8798-EA7B2CBFECBD}"/>
              </a:ext>
            </a:extLst>
          </p:cNvPr>
          <p:cNvSpPr>
            <a:spLocks noGrp="1"/>
          </p:cNvSpPr>
          <p:nvPr>
            <p:ph type="ftr" sz="quarter" idx="2"/>
          </p:nvPr>
        </p:nvSpPr>
        <p:spPr>
          <a:xfrm>
            <a:off x="1" y="6457029"/>
            <a:ext cx="4302440" cy="340647"/>
          </a:xfrm>
          <a:prstGeom prst="rect">
            <a:avLst/>
          </a:prstGeom>
        </p:spPr>
        <p:txBody>
          <a:bodyPr vert="horz" lIns="48682" tIns="24341" rIns="48682" bIns="24341" rtlCol="0" anchor="b"/>
          <a:lstStyle>
            <a:lvl1pPr algn="l">
              <a:defRPr sz="600"/>
            </a:lvl1pPr>
          </a:lstStyle>
          <a:p>
            <a:endParaRPr lang="en-GB" dirty="0">
              <a:latin typeface="Arial" panose="020B0604020202020204" pitchFamily="34" charset="0"/>
            </a:endParaRPr>
          </a:p>
        </p:txBody>
      </p:sp>
      <p:sp>
        <p:nvSpPr>
          <p:cNvPr id="5" name="Slide Number Placeholder 4">
            <a:extLst>
              <a:ext uri="{FF2B5EF4-FFF2-40B4-BE49-F238E27FC236}">
                <a16:creationId xmlns:a16="http://schemas.microsoft.com/office/drawing/2014/main" id="{3ACF51E8-9864-46A3-BDE9-4A9BC99EADAE}"/>
              </a:ext>
            </a:extLst>
          </p:cNvPr>
          <p:cNvSpPr>
            <a:spLocks noGrp="1"/>
          </p:cNvSpPr>
          <p:nvPr>
            <p:ph type="sldNum" sz="quarter" idx="3"/>
          </p:nvPr>
        </p:nvSpPr>
        <p:spPr>
          <a:xfrm>
            <a:off x="5623434" y="6457029"/>
            <a:ext cx="4302440" cy="340647"/>
          </a:xfrm>
          <a:prstGeom prst="rect">
            <a:avLst/>
          </a:prstGeom>
        </p:spPr>
        <p:txBody>
          <a:bodyPr vert="horz" lIns="48682" tIns="24341" rIns="48682" bIns="24341" rtlCol="0" anchor="b"/>
          <a:lstStyle>
            <a:lvl1pPr algn="r">
              <a:defRPr sz="600"/>
            </a:lvl1pPr>
          </a:lstStyle>
          <a:p>
            <a:fld id="{E4029EE8-D4B8-4F31-9C84-A4A6914CD34D}" type="slidenum">
              <a:rPr lang="en-GB" smtClean="0">
                <a:latin typeface="Arial" panose="020B0604020202020204" pitchFamily="34" charset="0"/>
              </a:rPr>
              <a:t>‹#›</a:t>
            </a:fld>
            <a:endParaRPr lang="en-GB" dirty="0">
              <a:latin typeface="Arial" panose="020B0604020202020204" pitchFamily="34" charset="0"/>
            </a:endParaRPr>
          </a:p>
        </p:txBody>
      </p:sp>
    </p:spTree>
    <p:extLst>
      <p:ext uri="{BB962C8B-B14F-4D97-AF65-F5344CB8AC3E}">
        <p14:creationId xmlns:p14="http://schemas.microsoft.com/office/powerpoint/2010/main" val="3890833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623434" y="1"/>
            <a:ext cx="4302440" cy="340647"/>
          </a:xfrm>
          <a:prstGeom prst="rect">
            <a:avLst/>
          </a:prstGeom>
        </p:spPr>
        <p:txBody>
          <a:bodyPr vert="horz" lIns="48682" tIns="24341" rIns="48682" bIns="24341" rtlCol="0"/>
          <a:lstStyle>
            <a:lvl1pPr algn="r">
              <a:defRPr sz="600">
                <a:latin typeface="Arial" panose="020B0604020202020204" pitchFamily="34" charset="0"/>
              </a:defRPr>
            </a:lvl1pPr>
          </a:lstStyle>
          <a:p>
            <a:fld id="{ADF40999-8D4B-AD45-950B-C5435E4F1340}" type="datetimeFigureOut">
              <a:rPr lang="en-US" smtClean="0"/>
              <a:pPr/>
              <a:t>4/16/2020</a:t>
            </a:fld>
            <a:endParaRPr lang="en-US" dirty="0"/>
          </a:p>
        </p:txBody>
      </p:sp>
      <p:sp>
        <p:nvSpPr>
          <p:cNvPr id="4" name="Slide Image Placeholder 3"/>
          <p:cNvSpPr>
            <a:spLocks noGrp="1" noRot="1" noChangeAspect="1"/>
          </p:cNvSpPr>
          <p:nvPr>
            <p:ph type="sldImg" idx="2"/>
          </p:nvPr>
        </p:nvSpPr>
        <p:spPr>
          <a:xfrm>
            <a:off x="2925763" y="850900"/>
            <a:ext cx="4076700" cy="2293938"/>
          </a:xfrm>
          <a:prstGeom prst="rect">
            <a:avLst/>
          </a:prstGeom>
          <a:noFill/>
          <a:ln w="12700">
            <a:solidFill>
              <a:prstClr val="black"/>
            </a:solidFill>
          </a:ln>
        </p:spPr>
        <p:txBody>
          <a:bodyPr vert="horz" lIns="48682" tIns="24341" rIns="48682" bIns="24341" rtlCol="0" anchor="ctr"/>
          <a:lstStyle/>
          <a:p>
            <a:endParaRPr lang="en-US" dirty="0"/>
          </a:p>
        </p:txBody>
      </p:sp>
      <p:sp>
        <p:nvSpPr>
          <p:cNvPr id="5" name="Notes Placeholder 4"/>
          <p:cNvSpPr>
            <a:spLocks noGrp="1"/>
          </p:cNvSpPr>
          <p:nvPr>
            <p:ph type="body" sz="quarter" idx="3"/>
          </p:nvPr>
        </p:nvSpPr>
        <p:spPr>
          <a:xfrm>
            <a:off x="992510" y="3270976"/>
            <a:ext cx="7943207" cy="2677467"/>
          </a:xfrm>
          <a:prstGeom prst="rect">
            <a:avLst/>
          </a:prstGeom>
        </p:spPr>
        <p:txBody>
          <a:bodyPr vert="horz" lIns="48682" tIns="24341" rIns="48682" bIns="2434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457029"/>
            <a:ext cx="4302440" cy="340647"/>
          </a:xfrm>
          <a:prstGeom prst="rect">
            <a:avLst/>
          </a:prstGeom>
        </p:spPr>
        <p:txBody>
          <a:bodyPr vert="horz" lIns="48682" tIns="24341" rIns="48682" bIns="24341" rtlCol="0" anchor="b"/>
          <a:lstStyle>
            <a:lvl1pPr algn="l">
              <a:defRPr sz="6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623434" y="6457029"/>
            <a:ext cx="4302440" cy="340647"/>
          </a:xfrm>
          <a:prstGeom prst="rect">
            <a:avLst/>
          </a:prstGeom>
        </p:spPr>
        <p:txBody>
          <a:bodyPr vert="horz" lIns="48682" tIns="24341" rIns="48682" bIns="24341" rtlCol="0" anchor="b"/>
          <a:lstStyle>
            <a:lvl1pPr algn="r">
              <a:defRPr sz="600">
                <a:latin typeface="Arial" panose="020B0604020202020204" pitchFamily="34" charset="0"/>
              </a:defRPr>
            </a:lvl1pPr>
          </a:lstStyle>
          <a:p>
            <a:fld id="{570E980F-71C9-CA4F-9586-F9C2D8BE6DD3}" type="slidenum">
              <a:rPr lang="en-US" smtClean="0"/>
              <a:pPr/>
              <a:t>‹#›</a:t>
            </a:fld>
            <a:endParaRPr lang="en-US" dirty="0"/>
          </a:p>
        </p:txBody>
      </p:sp>
    </p:spTree>
    <p:extLst>
      <p:ext uri="{BB962C8B-B14F-4D97-AF65-F5344CB8AC3E}">
        <p14:creationId xmlns:p14="http://schemas.microsoft.com/office/powerpoint/2010/main" val="518547892"/>
      </p:ext>
    </p:extLst>
  </p:cSld>
  <p:clrMap bg1="lt1" tx1="dk1" bg2="lt2" tx2="dk2" accent1="accent1" accent2="accent2" accent3="accent3" accent4="accent4" accent5="accent5" accent6="accent6" hlink="hlink" folHlink="folHlink"/>
  <p:notesStyle>
    <a:lvl1pPr marL="0" algn="l" defTabSz="415869" rtl="0" eaLnBrk="1" latinLnBrk="0" hangingPunct="1">
      <a:defRPr sz="546" kern="1200">
        <a:solidFill>
          <a:schemeClr val="tx1"/>
        </a:solidFill>
        <a:latin typeface="Arial" panose="020B0604020202020204" pitchFamily="34" charset="0"/>
        <a:ea typeface="+mn-ea"/>
        <a:cs typeface="+mn-cs"/>
      </a:defRPr>
    </a:lvl1pPr>
    <a:lvl2pPr marL="207935" algn="l" defTabSz="415869" rtl="0" eaLnBrk="1" latinLnBrk="0" hangingPunct="1">
      <a:defRPr sz="546" kern="1200">
        <a:solidFill>
          <a:schemeClr val="tx1"/>
        </a:solidFill>
        <a:latin typeface="Arial" panose="020B0604020202020204" pitchFamily="34" charset="0"/>
        <a:ea typeface="+mn-ea"/>
        <a:cs typeface="+mn-cs"/>
      </a:defRPr>
    </a:lvl2pPr>
    <a:lvl3pPr marL="415869" algn="l" defTabSz="415869" rtl="0" eaLnBrk="1" latinLnBrk="0" hangingPunct="1">
      <a:defRPr sz="546" kern="1200">
        <a:solidFill>
          <a:schemeClr val="tx1"/>
        </a:solidFill>
        <a:latin typeface="Arial" panose="020B0604020202020204" pitchFamily="34" charset="0"/>
        <a:ea typeface="+mn-ea"/>
        <a:cs typeface="+mn-cs"/>
      </a:defRPr>
    </a:lvl3pPr>
    <a:lvl4pPr marL="623804" algn="l" defTabSz="415869" rtl="0" eaLnBrk="1" latinLnBrk="0" hangingPunct="1">
      <a:defRPr sz="546" kern="1200">
        <a:solidFill>
          <a:schemeClr val="tx1"/>
        </a:solidFill>
        <a:latin typeface="Arial" panose="020B0604020202020204" pitchFamily="34" charset="0"/>
        <a:ea typeface="+mn-ea"/>
        <a:cs typeface="+mn-cs"/>
      </a:defRPr>
    </a:lvl4pPr>
    <a:lvl5pPr marL="831738" algn="l" defTabSz="415869" rtl="0" eaLnBrk="1" latinLnBrk="0" hangingPunct="1">
      <a:defRPr sz="546" kern="1200">
        <a:solidFill>
          <a:schemeClr val="tx1"/>
        </a:solidFill>
        <a:latin typeface="Arial" panose="020B0604020202020204" pitchFamily="34" charset="0"/>
        <a:ea typeface="+mn-ea"/>
        <a:cs typeface="+mn-cs"/>
      </a:defRPr>
    </a:lvl5pPr>
    <a:lvl6pPr marL="1039673" algn="l" defTabSz="415869" rtl="0" eaLnBrk="1" latinLnBrk="0" hangingPunct="1">
      <a:defRPr sz="546" kern="1200">
        <a:solidFill>
          <a:schemeClr val="tx1"/>
        </a:solidFill>
        <a:latin typeface="+mn-lt"/>
        <a:ea typeface="+mn-ea"/>
        <a:cs typeface="+mn-cs"/>
      </a:defRPr>
    </a:lvl6pPr>
    <a:lvl7pPr marL="1247607" algn="l" defTabSz="415869" rtl="0" eaLnBrk="1" latinLnBrk="0" hangingPunct="1">
      <a:defRPr sz="546" kern="1200">
        <a:solidFill>
          <a:schemeClr val="tx1"/>
        </a:solidFill>
        <a:latin typeface="+mn-lt"/>
        <a:ea typeface="+mn-ea"/>
        <a:cs typeface="+mn-cs"/>
      </a:defRPr>
    </a:lvl7pPr>
    <a:lvl8pPr marL="1455542" algn="l" defTabSz="415869" rtl="0" eaLnBrk="1" latinLnBrk="0" hangingPunct="1">
      <a:defRPr sz="546" kern="1200">
        <a:solidFill>
          <a:schemeClr val="tx1"/>
        </a:solidFill>
        <a:latin typeface="+mn-lt"/>
        <a:ea typeface="+mn-ea"/>
        <a:cs typeface="+mn-cs"/>
      </a:defRPr>
    </a:lvl8pPr>
    <a:lvl9pPr marL="1663476" algn="l" defTabSz="415869" rtl="0" eaLnBrk="1" latinLnBrk="0" hangingPunct="1">
      <a:defRPr sz="54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9</a:t>
            </a:fld>
            <a:endParaRPr lang="en-US" dirty="0"/>
          </a:p>
        </p:txBody>
      </p:sp>
    </p:spTree>
    <p:extLst>
      <p:ext uri="{BB962C8B-B14F-4D97-AF65-F5344CB8AC3E}">
        <p14:creationId xmlns:p14="http://schemas.microsoft.com/office/powerpoint/2010/main" val="4184828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10</a:t>
            </a:fld>
            <a:endParaRPr lang="en-US"/>
          </a:p>
        </p:txBody>
      </p:sp>
    </p:spTree>
    <p:extLst>
      <p:ext uri="{BB962C8B-B14F-4D97-AF65-F5344CB8AC3E}">
        <p14:creationId xmlns:p14="http://schemas.microsoft.com/office/powerpoint/2010/main" val="2218028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11</a:t>
            </a:fld>
            <a:endParaRPr lang="en-US"/>
          </a:p>
        </p:txBody>
      </p:sp>
    </p:spTree>
    <p:extLst>
      <p:ext uri="{BB962C8B-B14F-4D97-AF65-F5344CB8AC3E}">
        <p14:creationId xmlns:p14="http://schemas.microsoft.com/office/powerpoint/2010/main" val="1750492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12</a:t>
            </a:fld>
            <a:endParaRPr lang="en-US"/>
          </a:p>
        </p:txBody>
      </p:sp>
    </p:spTree>
    <p:extLst>
      <p:ext uri="{BB962C8B-B14F-4D97-AF65-F5344CB8AC3E}">
        <p14:creationId xmlns:p14="http://schemas.microsoft.com/office/powerpoint/2010/main" val="3963375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13</a:t>
            </a:fld>
            <a:endParaRPr lang="en-US"/>
          </a:p>
        </p:txBody>
      </p:sp>
    </p:spTree>
    <p:extLst>
      <p:ext uri="{BB962C8B-B14F-4D97-AF65-F5344CB8AC3E}">
        <p14:creationId xmlns:p14="http://schemas.microsoft.com/office/powerpoint/2010/main" val="2570670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18</a:t>
            </a:fld>
            <a:endParaRPr lang="en-US" dirty="0"/>
          </a:p>
        </p:txBody>
      </p:sp>
    </p:spTree>
    <p:extLst>
      <p:ext uri="{BB962C8B-B14F-4D97-AF65-F5344CB8AC3E}">
        <p14:creationId xmlns:p14="http://schemas.microsoft.com/office/powerpoint/2010/main" val="17353068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323850" y="1062000"/>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323850" y="1343801"/>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9385693" y="-2228"/>
            <a:ext cx="1932344" cy="315951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a:p>
            <a:pPr>
              <a:spcAft>
                <a:spcPts val="102"/>
              </a:spcAft>
            </a:pPr>
            <a:r>
              <a:rPr lang="en-GB" sz="637"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4383982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3999"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44477171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6228000"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07306799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323850" y="1062500"/>
            <a:ext cx="5543550" cy="3453938"/>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323999" y="1062500"/>
            <a:ext cx="5544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9385694" y="-2227"/>
            <a:ext cx="1932344" cy="2633888"/>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516513833"/>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385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57200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324000"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4753137"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9225872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4000"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3155174"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5986349"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324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6228000"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92896645"/>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135" y="1060666"/>
            <a:ext cx="8449732" cy="1210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4/16/2020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8157467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1002835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29685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030159" y="0"/>
            <a:ext cx="7113841" cy="5142778"/>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324000" y="1062000"/>
            <a:ext cx="2592238"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323551" y="330855"/>
            <a:ext cx="2592688" cy="295466"/>
          </a:xfrm>
        </p:spPr>
        <p:txBody>
          <a:bodyPr/>
          <a:lstStyle/>
          <a:p>
            <a:r>
              <a:rPr lang="en-US"/>
              <a:t>Click to edit Master title style</a:t>
            </a:r>
            <a:endParaRPr lang="en-GB" dirty="0"/>
          </a:p>
        </p:txBody>
      </p:sp>
    </p:spTree>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08478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8746471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1174190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A">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638546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93139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34349465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114977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888317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19407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90226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6090" y="0"/>
            <a:ext cx="7110675" cy="5142778"/>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6227763" y="1062000"/>
            <a:ext cx="259270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6226840" y="330855"/>
            <a:ext cx="2592709" cy="295466"/>
          </a:xfrm>
        </p:spPr>
        <p:txBody>
          <a:bodyPr/>
          <a:lstStyle/>
          <a:p>
            <a:r>
              <a:rPr lang="en-US"/>
              <a:t>Click to edit Master title style</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436799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4269318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58205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1931884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492234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95" y="443520"/>
            <a:ext cx="2423901" cy="3539419"/>
          </a:xfrm>
        </p:spPr>
        <p:txBody>
          <a:bodyPr rtlCol="0">
            <a:normAutofit/>
          </a:bodyPr>
          <a:lstStyle/>
          <a:p>
            <a:pPr lvl="0"/>
            <a:r>
              <a:rPr lang="en-US" noProof="0" dirty="0"/>
              <a:t>Click icon to add picture</a:t>
            </a:r>
            <a:endParaRPr lang="en-GB" noProof="0" dirty="0"/>
          </a:p>
        </p:txBody>
      </p:sp>
      <p:sp>
        <p:nvSpPr>
          <p:cNvPr id="6" name="Slide Number Placeholder 4"/>
          <p:cNvSpPr>
            <a:spLocks noGrp="1"/>
          </p:cNvSpPr>
          <p:nvPr>
            <p:ph type="sldNum" sz="quarter" idx="16"/>
          </p:nvPr>
        </p:nvSpPr>
        <p:spPr>
          <a:xfrm>
            <a:off x="473078" y="4751421"/>
            <a:ext cx="8133040" cy="149056"/>
          </a:xfrm>
        </p:spPr>
        <p:txBody>
          <a:bodyPr/>
          <a:lstStyle>
            <a:lvl1pPr algn="ctr">
              <a:defRPr sz="818">
                <a:solidFill>
                  <a:schemeClr val="tx1">
                    <a:tint val="75000"/>
                  </a:schemeClr>
                </a:solidFill>
              </a:defRPr>
            </a:lvl1pPr>
          </a:lstStyle>
          <a:p>
            <a:pPr>
              <a:defRPr/>
            </a:pPr>
            <a:fld id="{9850B515-DC13-4B5D-B03A-AC1ADCAB7354}" type="slidenum">
              <a:rPr lang="en-GB"/>
              <a:pPr>
                <a:defRPr/>
              </a:pPr>
              <a:t>‹#›</a:t>
            </a:fld>
            <a:endParaRPr lang="en-GB" dirty="0"/>
          </a:p>
        </p:txBody>
      </p:sp>
    </p:spTree>
    <p:extLst>
      <p:ext uri="{BB962C8B-B14F-4D97-AF65-F5344CB8AC3E}">
        <p14:creationId xmlns:p14="http://schemas.microsoft.com/office/powerpoint/2010/main" val="16548132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02" y="443930"/>
            <a:ext cx="2423901" cy="1741768"/>
          </a:xfrm>
        </p:spPr>
        <p:txBody>
          <a:bodyPr rtlCol="0">
            <a:normAutofit/>
          </a:bodyPr>
          <a:lstStyle/>
          <a:p>
            <a:pPr lvl="0"/>
            <a:r>
              <a:rPr lang="en-US" noProof="0" dirty="0"/>
              <a:t>Click icon to add picture</a:t>
            </a:r>
            <a:endParaRPr lang="en-GB" noProof="0" dirty="0"/>
          </a:p>
        </p:txBody>
      </p:sp>
      <p:sp>
        <p:nvSpPr>
          <p:cNvPr id="8" name="Picture Placeholder 2"/>
          <p:cNvSpPr>
            <a:spLocks noGrp="1"/>
          </p:cNvSpPr>
          <p:nvPr>
            <p:ph type="pic" sz="quarter" idx="16"/>
          </p:nvPr>
        </p:nvSpPr>
        <p:spPr>
          <a:xfrm>
            <a:off x="6182102" y="2256075"/>
            <a:ext cx="2423901" cy="1727273"/>
          </a:xfrm>
        </p:spPr>
        <p:txBody>
          <a:bodyPr rtlCol="0">
            <a:normAutofit/>
          </a:bodyPr>
          <a:lstStyle/>
          <a:p>
            <a:pPr lvl="0"/>
            <a:r>
              <a:rPr lang="en-US" noProof="0" dirty="0"/>
              <a:t>Click icon to add picture</a:t>
            </a:r>
            <a:endParaRPr lang="en-GB" noProof="0" dirty="0"/>
          </a:p>
        </p:txBody>
      </p:sp>
      <p:sp>
        <p:nvSpPr>
          <p:cNvPr id="7" name="Slide Number Placeholder 4"/>
          <p:cNvSpPr>
            <a:spLocks noGrp="1"/>
          </p:cNvSpPr>
          <p:nvPr>
            <p:ph type="sldNum" sz="quarter" idx="17"/>
          </p:nvPr>
        </p:nvSpPr>
        <p:spPr>
          <a:xfrm>
            <a:off x="473080" y="4751421"/>
            <a:ext cx="8164364" cy="153376"/>
          </a:xfrm>
        </p:spPr>
        <p:txBody>
          <a:bodyPr/>
          <a:lstStyle>
            <a:lvl1pPr algn="ctr">
              <a:defRPr sz="818">
                <a:solidFill>
                  <a:schemeClr val="tx1">
                    <a:tint val="75000"/>
                  </a:schemeClr>
                </a:solidFill>
              </a:defRPr>
            </a:lvl1pPr>
          </a:lstStyle>
          <a:p>
            <a:pPr>
              <a:defRPr/>
            </a:pPr>
            <a:fld id="{3D0CBA6C-9E32-4625-9E25-00FB0FD99CA5}" type="slidenum">
              <a:rPr lang="en-GB"/>
              <a:pPr>
                <a:defRPr/>
              </a:pPr>
              <a:t>‹#›</a:t>
            </a:fld>
            <a:endParaRPr lang="en-GB" dirty="0"/>
          </a:p>
        </p:txBody>
      </p:sp>
    </p:spTree>
    <p:extLst>
      <p:ext uri="{BB962C8B-B14F-4D97-AF65-F5344CB8AC3E}">
        <p14:creationId xmlns:p14="http://schemas.microsoft.com/office/powerpoint/2010/main" val="28705890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p:nvPr>
        </p:nvSpPr>
        <p:spPr>
          <a:xfrm>
            <a:off x="472723" y="443518"/>
            <a:ext cx="8150492"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5" name="Text Placeholder 13"/>
          <p:cNvSpPr>
            <a:spLocks noGrp="1"/>
          </p:cNvSpPr>
          <p:nvPr>
            <p:ph type="body" sz="quarter" idx="13"/>
          </p:nvPr>
        </p:nvSpPr>
        <p:spPr>
          <a:xfrm>
            <a:off x="472723" y="775616"/>
            <a:ext cx="8150492"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3" name="Picture Placeholder 2"/>
          <p:cNvSpPr>
            <a:spLocks noGrp="1"/>
          </p:cNvSpPr>
          <p:nvPr>
            <p:ph type="pic" sz="quarter" idx="14"/>
          </p:nvPr>
        </p:nvSpPr>
        <p:spPr>
          <a:xfrm>
            <a:off x="472723" y="1268053"/>
            <a:ext cx="8150492" cy="2722967"/>
          </a:xfrm>
        </p:spPr>
        <p:txBody>
          <a:bodyPr rtlCol="0">
            <a:normAutofit/>
          </a:bodyPr>
          <a:lstStyle/>
          <a:p>
            <a:pPr lvl="0"/>
            <a:r>
              <a:rPr lang="en-US" noProof="0" dirty="0"/>
              <a:t>Click icon to add picture</a:t>
            </a:r>
            <a:endParaRPr lang="en-GB" noProof="0" dirty="0"/>
          </a:p>
        </p:txBody>
      </p:sp>
      <p:sp>
        <p:nvSpPr>
          <p:cNvPr id="5" name="Slide Number Placeholder 4"/>
          <p:cNvSpPr>
            <a:spLocks noGrp="1"/>
          </p:cNvSpPr>
          <p:nvPr>
            <p:ph type="sldNum" sz="quarter" idx="15"/>
          </p:nvPr>
        </p:nvSpPr>
        <p:spPr>
          <a:xfrm>
            <a:off x="473078" y="4751421"/>
            <a:ext cx="8150323" cy="149056"/>
          </a:xfrm>
        </p:spPr>
        <p:txBody>
          <a:bodyPr/>
          <a:lstStyle>
            <a:lvl1pPr algn="ctr">
              <a:defRPr sz="818">
                <a:solidFill>
                  <a:schemeClr val="tx1">
                    <a:tint val="75000"/>
                  </a:schemeClr>
                </a:solidFill>
              </a:defRPr>
            </a:lvl1pPr>
          </a:lstStyle>
          <a:p>
            <a:pPr>
              <a:defRPr/>
            </a:pPr>
            <a:fld id="{676A2053-C964-4D1D-9989-85191D48F800}" type="slidenum">
              <a:rPr lang="en-GB"/>
              <a:pPr>
                <a:defRPr/>
              </a:pPr>
              <a:t>‹#›</a:t>
            </a:fld>
            <a:endParaRPr lang="en-GB" dirty="0"/>
          </a:p>
        </p:txBody>
      </p:sp>
    </p:spTree>
    <p:extLst>
      <p:ext uri="{BB962C8B-B14F-4D97-AF65-F5344CB8AC3E}">
        <p14:creationId xmlns:p14="http://schemas.microsoft.com/office/powerpoint/2010/main" val="10483426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dirty="0"/>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6223787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dirty="0"/>
          </a:p>
        </p:txBody>
      </p:sp>
      <p:sp>
        <p:nvSpPr>
          <p:cNvPr id="8" name="Picture Placeholder 2"/>
          <p:cNvSpPr>
            <a:spLocks noGrp="1"/>
          </p:cNvSpPr>
          <p:nvPr>
            <p:ph type="pic" sz="quarter" idx="16"/>
          </p:nvPr>
        </p:nvSpPr>
        <p:spPr>
          <a:xfrm>
            <a:off x="6182101" y="2256073"/>
            <a:ext cx="2423902" cy="1727273"/>
          </a:xfrm>
        </p:spPr>
        <p:txBody>
          <a:bodyPr/>
          <a:lstStyle/>
          <a:p>
            <a:endParaRPr lang="en-GB" dirty="0"/>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02379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324001" y="3840014"/>
            <a:ext cx="4068612" cy="1000274"/>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7473917" y="4678326"/>
            <a:ext cx="1345632" cy="201018"/>
          </a:xfrm>
          <a:prstGeom prst="rect">
            <a:avLst/>
          </a:prstGeom>
        </p:spPr>
      </p:pic>
    </p:spTree>
    <p:extLst>
      <p:ext uri="{BB962C8B-B14F-4D97-AF65-F5344CB8AC3E}">
        <p14:creationId xmlns:p14="http://schemas.microsoft.com/office/powerpoint/2010/main" val="27275024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dirty="0"/>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dirty="0"/>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37834357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760" cy="5143500"/>
          </a:xfrm>
          <a:prstGeom prst="rect">
            <a:avLst/>
          </a:prstGeom>
        </p:spPr>
      </p:pic>
      <p:sp>
        <p:nvSpPr>
          <p:cNvPr id="7" name="Text Placeholder 13"/>
          <p:cNvSpPr>
            <a:spLocks noGrp="1"/>
          </p:cNvSpPr>
          <p:nvPr>
            <p:ph type="body" sz="quarter" idx="13" hasCustomPrompt="1"/>
          </p:nvPr>
        </p:nvSpPr>
        <p:spPr>
          <a:xfrm>
            <a:off x="472720" y="1398091"/>
            <a:ext cx="3825660" cy="331314"/>
          </a:xfrm>
        </p:spPr>
        <p:txBody>
          <a:bodyPr>
            <a:noAutofit/>
          </a:bodyPr>
          <a:lstStyle>
            <a:lvl1pPr marL="0" indent="0">
              <a:buNone/>
              <a:defRPr sz="2177" b="0" baseline="0">
                <a:solidFill>
                  <a:schemeClr val="bg1"/>
                </a:solidFill>
              </a:defRPr>
            </a:lvl1pPr>
          </a:lstStyle>
          <a:p>
            <a:pPr lvl="0"/>
            <a:fld id="{95C7CC7E-76AD-42F0-BB68-20CB18EF3E62}" type="datetime3">
              <a:rPr lang="en-US" smtClean="0"/>
              <a:t>30 May 2016</a:t>
            </a:fld>
            <a:endParaRPr lang="en-US" dirty="0"/>
          </a:p>
        </p:txBody>
      </p:sp>
      <p:sp>
        <p:nvSpPr>
          <p:cNvPr id="11" name="Title 6"/>
          <p:cNvSpPr>
            <a:spLocks noGrp="1"/>
          </p:cNvSpPr>
          <p:nvPr>
            <p:ph type="title" hasCustomPrompt="1"/>
          </p:nvPr>
        </p:nvSpPr>
        <p:spPr>
          <a:xfrm>
            <a:off x="472720" y="533968"/>
            <a:ext cx="3825626" cy="856489"/>
          </a:xfrm>
        </p:spPr>
        <p:txBody>
          <a:bodyPr>
            <a:noAutofit/>
          </a:bodyPr>
          <a:lstStyle>
            <a:lvl1pPr>
              <a:lnSpc>
                <a:spcPct val="80000"/>
              </a:lnSpc>
              <a:defRPr sz="3674" b="1">
                <a:solidFill>
                  <a:schemeClr val="bg1"/>
                </a:solidFill>
                <a:latin typeface="+mn-lt"/>
              </a:defRPr>
            </a:lvl1pPr>
          </a:lstStyle>
          <a:p>
            <a:r>
              <a:rPr lang="en-GB" dirty="0"/>
              <a:t>PowerPoint</a:t>
            </a:r>
            <a:br>
              <a:rPr lang="en-GB" dirty="0"/>
            </a:br>
            <a:r>
              <a:rPr lang="en-GB" dirty="0"/>
              <a:t>title slide</a:t>
            </a:r>
          </a:p>
        </p:txBody>
      </p:sp>
    </p:spTree>
    <p:extLst>
      <p:ext uri="{BB962C8B-B14F-4D97-AF65-F5344CB8AC3E}">
        <p14:creationId xmlns:p14="http://schemas.microsoft.com/office/powerpoint/2010/main" val="2470985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Divider slide Blue">
    <p:bg>
      <p:bgPr>
        <a:gradFill flip="none" rotWithShape="1">
          <a:gsLst>
            <a:gs pos="100000">
              <a:srgbClr val="004687"/>
            </a:gs>
            <a:gs pos="0">
              <a:srgbClr val="002961"/>
            </a:gs>
            <a:gs pos="100000">
              <a:schemeClr val="accent2">
                <a:lumMod val="97000"/>
                <a:lumOff val="3000"/>
              </a:schemeClr>
            </a:gs>
            <a:gs pos="100000">
              <a:schemeClr val="accent2">
                <a:lumMod val="60000"/>
                <a:lumOff val="4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2720" y="533967"/>
            <a:ext cx="2787272" cy="1001896"/>
          </a:xfrm>
        </p:spPr>
        <p:txBody>
          <a:bodyPr anchor="b">
            <a:noAutofit/>
          </a:bodyPr>
          <a:lstStyle>
            <a:lvl1pPr algn="l">
              <a:lnSpc>
                <a:spcPct val="70000"/>
              </a:lnSpc>
              <a:defRPr sz="3674" b="1">
                <a:solidFill>
                  <a:schemeClr val="bg1"/>
                </a:solidFill>
                <a:latin typeface="+mn-lt"/>
              </a:defRPr>
            </a:lvl1pPr>
          </a:lstStyle>
          <a:p>
            <a:r>
              <a:rPr lang="en-US" dirty="0"/>
              <a:t>Divider </a:t>
            </a:r>
            <a:br>
              <a:rPr lang="en-US" dirty="0"/>
            </a:br>
            <a:r>
              <a:rPr lang="en-US" dirty="0"/>
              <a:t>slide</a:t>
            </a:r>
            <a:endParaRPr lang="en-GB" dirty="0"/>
          </a:p>
        </p:txBody>
      </p:sp>
      <p:sp>
        <p:nvSpPr>
          <p:cNvPr id="3"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bg1"/>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608" y="4440746"/>
            <a:ext cx="1910302" cy="622145"/>
          </a:xfrm>
          <a:prstGeom prst="rect">
            <a:avLst/>
          </a:prstGeom>
        </p:spPr>
      </p:pic>
    </p:spTree>
    <p:extLst>
      <p:ext uri="{BB962C8B-B14F-4D97-AF65-F5344CB8AC3E}">
        <p14:creationId xmlns:p14="http://schemas.microsoft.com/office/powerpoint/2010/main" val="708403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slide Silver">
    <p:bg>
      <p:bgPr>
        <a:gradFill flip="none" rotWithShape="1">
          <a:gsLst>
            <a:gs pos="0">
              <a:srgbClr val="94969A"/>
            </a:gs>
            <a:gs pos="100000">
              <a:srgbClr val="E3E3E5"/>
            </a:gs>
            <a:gs pos="100000">
              <a:schemeClr val="accent2">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472720" y="533967"/>
            <a:ext cx="2787272" cy="1001801"/>
          </a:xfrm>
        </p:spPr>
        <p:txBody>
          <a:bodyPr anchor="b">
            <a:noAutofit/>
          </a:bodyPr>
          <a:lstStyle>
            <a:lvl1pPr algn="l">
              <a:lnSpc>
                <a:spcPct val="70000"/>
              </a:lnSpc>
              <a:defRPr sz="3674" b="1">
                <a:solidFill>
                  <a:schemeClr val="tx2"/>
                </a:solidFill>
                <a:latin typeface="+mn-lt"/>
              </a:defRPr>
            </a:lvl1pPr>
          </a:lstStyle>
          <a:p>
            <a:r>
              <a:rPr lang="en-US" dirty="0"/>
              <a:t>Divider </a:t>
            </a:r>
            <a:br>
              <a:rPr lang="en-US" dirty="0"/>
            </a:br>
            <a:r>
              <a:rPr lang="en-US" dirty="0"/>
              <a:t>slide</a:t>
            </a:r>
            <a:endParaRPr lang="en-GB" dirty="0"/>
          </a:p>
        </p:txBody>
      </p:sp>
      <p:sp>
        <p:nvSpPr>
          <p:cNvPr id="7"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tx2"/>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104" y="4441341"/>
            <a:ext cx="1906649" cy="620955"/>
          </a:xfrm>
          <a:prstGeom prst="rect">
            <a:avLst/>
          </a:prstGeom>
        </p:spPr>
      </p:pic>
    </p:spTree>
    <p:extLst>
      <p:ext uri="{BB962C8B-B14F-4D97-AF65-F5344CB8AC3E}">
        <p14:creationId xmlns:p14="http://schemas.microsoft.com/office/powerpoint/2010/main" val="1346620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434" y="755"/>
            <a:ext cx="6661437" cy="5141803"/>
          </a:xfrm>
          <a:prstGeom prst="rect">
            <a:avLst/>
          </a:prstGeom>
        </p:spPr>
      </p:pic>
      <p:sp>
        <p:nvSpPr>
          <p:cNvPr id="2" name="Title 1"/>
          <p:cNvSpPr>
            <a:spLocks noGrp="1"/>
          </p:cNvSpPr>
          <p:nvPr>
            <p:ph type="title" hasCustomPrompt="1"/>
          </p:nvPr>
        </p:nvSpPr>
        <p:spPr/>
        <p:txBody>
          <a:bodyPr/>
          <a:lstStyle>
            <a:lvl1pPr>
              <a:defRPr/>
            </a:lvl1pPr>
          </a:lstStyle>
          <a:p>
            <a:r>
              <a:rPr lang="en-US" dirty="0"/>
              <a:t>[Title]</a:t>
            </a:r>
            <a:endParaRPr lang="en-GB" dirty="0"/>
          </a:p>
        </p:txBody>
      </p:sp>
      <p:sp>
        <p:nvSpPr>
          <p:cNvPr id="6" name="Text Placeholder 5"/>
          <p:cNvSpPr>
            <a:spLocks noGrp="1"/>
          </p:cNvSpPr>
          <p:nvPr>
            <p:ph type="body" sz="quarter" idx="11" hasCustomPrompt="1"/>
          </p:nvPr>
        </p:nvSpPr>
        <p:spPr>
          <a:xfrm>
            <a:off x="5417958" y="3511111"/>
            <a:ext cx="3386223" cy="220399"/>
          </a:xfrm>
        </p:spPr>
        <p:txBody>
          <a:bodyPr/>
          <a:lstStyle>
            <a:lvl1pPr>
              <a:lnSpc>
                <a:spcPct val="100000"/>
              </a:lnSpc>
              <a:defRPr baseline="0"/>
            </a:lvl1pPr>
          </a:lstStyle>
          <a:p>
            <a:pPr lvl="0"/>
            <a:r>
              <a:rPr lang="en-US" dirty="0"/>
              <a:t>[Date]</a:t>
            </a:r>
          </a:p>
        </p:txBody>
      </p:sp>
      <p:cxnSp>
        <p:nvCxnSpPr>
          <p:cNvPr id="25" name="Straight Connector 24"/>
          <p:cNvCxnSpPr/>
          <p:nvPr userDrawn="1"/>
        </p:nvCxnSpPr>
        <p:spPr>
          <a:xfrm>
            <a:off x="5419070" y="2700257"/>
            <a:ext cx="3386223"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5417958" y="3731510"/>
            <a:ext cx="3386223" cy="220399"/>
          </a:xfrm>
        </p:spPr>
        <p:txBody>
          <a:bodyPr/>
          <a:lstStyle>
            <a:lvl1pPr>
              <a:lnSpc>
                <a:spcPct val="100000"/>
              </a:lnSpc>
              <a:defRPr baseline="0"/>
            </a:lvl1pPr>
          </a:lstStyle>
          <a:p>
            <a:pPr lvl="0"/>
            <a:r>
              <a:rPr lang="en-US" dirty="0"/>
              <a:t>[Presentation owner]</a:t>
            </a:r>
          </a:p>
        </p:txBody>
      </p:sp>
      <p:sp>
        <p:nvSpPr>
          <p:cNvPr id="10" name="Text Placeholder 5"/>
          <p:cNvSpPr>
            <a:spLocks noGrp="1"/>
          </p:cNvSpPr>
          <p:nvPr>
            <p:ph type="body" sz="quarter" idx="14" hasCustomPrompt="1"/>
          </p:nvPr>
        </p:nvSpPr>
        <p:spPr>
          <a:xfrm>
            <a:off x="5419070" y="2833828"/>
            <a:ext cx="3386223" cy="440798"/>
          </a:xfrm>
        </p:spPr>
        <p:txBody>
          <a:bodyPr/>
          <a:lstStyle>
            <a:lvl1pPr>
              <a:lnSpc>
                <a:spcPct val="100000"/>
              </a:lnSpc>
              <a:defRPr baseline="0"/>
            </a:lvl1pPr>
          </a:lstStyle>
          <a:p>
            <a:pPr lvl="0"/>
            <a:r>
              <a:rPr lang="en-US" dirty="0"/>
              <a:t>[Subtitle]</a:t>
            </a:r>
          </a:p>
        </p:txBody>
      </p:sp>
      <p:sp>
        <p:nvSpPr>
          <p:cNvPr id="11" name="Text Placeholder 5"/>
          <p:cNvSpPr>
            <a:spLocks noGrp="1"/>
          </p:cNvSpPr>
          <p:nvPr>
            <p:ph type="body" sz="quarter" idx="15" hasCustomPrompt="1"/>
          </p:nvPr>
        </p:nvSpPr>
        <p:spPr>
          <a:xfrm>
            <a:off x="5417959" y="564686"/>
            <a:ext cx="3386222" cy="698192"/>
          </a:xfrm>
        </p:spPr>
        <p:txBody>
          <a:bodyPr/>
          <a:lstStyle>
            <a:lvl1pPr>
              <a:lnSpc>
                <a:spcPct val="100000"/>
              </a:lnSpc>
              <a:defRPr baseline="0"/>
            </a:lvl1pPr>
          </a:lstStyle>
          <a:p>
            <a:pPr lvl="0"/>
            <a:r>
              <a:rPr lang="en-US" dirty="0"/>
              <a:t>[Classification - Choose from: Restricted, Commercial in confidence, Confidential, Public]</a:t>
            </a:r>
          </a:p>
        </p:txBody>
      </p:sp>
    </p:spTree>
    <p:extLst>
      <p:ext uri="{BB962C8B-B14F-4D97-AF65-F5344CB8AC3E}">
        <p14:creationId xmlns:p14="http://schemas.microsoft.com/office/powerpoint/2010/main" val="1109038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2718749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8" y="0"/>
            <a:ext cx="9142803" cy="5141803"/>
          </a:xfrm>
          <a:prstGeom prst="rect">
            <a:avLst/>
          </a:prstGeom>
        </p:spPr>
      </p:pic>
    </p:spTree>
    <p:extLst>
      <p:ext uri="{BB962C8B-B14F-4D97-AF65-F5344CB8AC3E}">
        <p14:creationId xmlns:p14="http://schemas.microsoft.com/office/powerpoint/2010/main" val="6268910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282539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2913348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044684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7961271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0206336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8506649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4315089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512473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32798447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4455797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7342032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7004824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0903175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4183043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9385694" y="-2227"/>
            <a:ext cx="1932344" cy="2633888"/>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324000" y="1062500"/>
            <a:ext cx="849554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39908425"/>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5248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7595"/>
            <a:ext cx="8229600" cy="2537216"/>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2576545" y="-614604"/>
            <a:ext cx="6120680" cy="216024"/>
          </a:xfrm>
          <a:prstGeom prst="rect">
            <a:avLst/>
          </a:prstGeom>
        </p:spPr>
        <p:txBody>
          <a:bodyPr tIns="72000"/>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Slide content</a:t>
            </a:r>
            <a:endParaRPr lang="en-GB" dirty="0"/>
          </a:p>
        </p:txBody>
      </p:sp>
      <p:sp>
        <p:nvSpPr>
          <p:cNvPr id="2" name="Rectangle 1"/>
          <p:cNvSpPr/>
          <p:nvPr userDrawn="1"/>
        </p:nvSpPr>
        <p:spPr>
          <a:xfrm>
            <a:off x="3563888" y="238652"/>
            <a:ext cx="5256584" cy="248081"/>
          </a:xfrm>
          <a:prstGeom prst="rect">
            <a:avLst/>
          </a:prstGeom>
        </p:spPr>
        <p:txBody>
          <a:bodyPr wrap="square">
            <a:spAutoFit/>
          </a:bodyPr>
          <a:lstStyle/>
          <a:p>
            <a:r>
              <a:rPr lang="en-GB" sz="1012" b="1" dirty="0">
                <a:solidFill>
                  <a:srgbClr val="495965"/>
                </a:solidFill>
                <a:latin typeface="Verdana" panose="020B0604030504040204" pitchFamily="34" charset="0"/>
                <a:ea typeface="Verdana" panose="020B0604030504040204" pitchFamily="34" charset="0"/>
                <a:cs typeface="Verdana" panose="020B0604030504040204" pitchFamily="34" charset="0"/>
              </a:rPr>
              <a:t>Place title here, do not move the position of this box</a:t>
            </a:r>
          </a:p>
        </p:txBody>
      </p:sp>
    </p:spTree>
    <p:extLst>
      <p:ext uri="{BB962C8B-B14F-4D97-AF65-F5344CB8AC3E}">
        <p14:creationId xmlns:p14="http://schemas.microsoft.com/office/powerpoint/2010/main" val="41429033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87824" y="216000"/>
            <a:ext cx="5997352"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091117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15816" y="216000"/>
            <a:ext cx="6086500"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41830524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26348647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a:p>
        </p:txBody>
      </p:sp>
      <p:sp>
        <p:nvSpPr>
          <p:cNvPr id="8" name="Picture Placeholder 2"/>
          <p:cNvSpPr>
            <a:spLocks noGrp="1"/>
          </p:cNvSpPr>
          <p:nvPr>
            <p:ph type="pic" sz="quarter" idx="16"/>
          </p:nvPr>
        </p:nvSpPr>
        <p:spPr>
          <a:xfrm>
            <a:off x="6182101" y="2256073"/>
            <a:ext cx="2423902" cy="1727273"/>
          </a:xfrm>
        </p:spPr>
        <p:txBody>
          <a:bodyPr/>
          <a:lstStyle/>
          <a:p>
            <a:endParaRPr lang="en-GB"/>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26585548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5478931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7150932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621391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a:p>
        </p:txBody>
      </p:sp>
      <p:sp>
        <p:nvSpPr>
          <p:cNvPr id="8" name="Picture Placeholder 2"/>
          <p:cNvSpPr>
            <a:spLocks noGrp="1"/>
          </p:cNvSpPr>
          <p:nvPr>
            <p:ph type="pic" sz="quarter" idx="16"/>
          </p:nvPr>
        </p:nvSpPr>
        <p:spPr>
          <a:xfrm>
            <a:off x="6182101" y="2256073"/>
            <a:ext cx="2423902" cy="1727273"/>
          </a:xfrm>
        </p:spPr>
        <p:txBody>
          <a:bodyPr/>
          <a:lstStyle/>
          <a:p>
            <a:endParaRPr lang="en-GB"/>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4077158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4751388"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9385694" y="-2227"/>
            <a:ext cx="1932344" cy="2633888"/>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18993435"/>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5876164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119466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323850" y="1062000"/>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323850" y="1343801"/>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9385693" y="-2228"/>
            <a:ext cx="1932344" cy="315951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a:solidFill>
                  <a:schemeClr val="bg1">
                    <a:lumMod val="50000"/>
                  </a:schemeClr>
                </a:solidFill>
              </a:rPr>
              <a:t>Image placeholders</a:t>
            </a:r>
          </a:p>
          <a:p>
            <a:pPr marL="0" lvl="1" indent="0">
              <a:spcAft>
                <a:spcPts val="99"/>
              </a:spcAft>
            </a:pPr>
            <a:r>
              <a:rPr lang="en-GB" sz="637" noProof="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a:solidFill>
                  <a:schemeClr val="bg1">
                    <a:lumMod val="50000"/>
                  </a:schemeClr>
                </a:solidFill>
              </a:rPr>
              <a:t>Select image and ‘insert’</a:t>
            </a:r>
          </a:p>
          <a:p>
            <a:pPr marL="0" lvl="2" indent="0">
              <a:spcAft>
                <a:spcPts val="99"/>
              </a:spcAft>
              <a:buFontTx/>
              <a:buNone/>
            </a:pPr>
            <a:r>
              <a:rPr lang="en-GB" sz="637" noProof="0">
                <a:solidFill>
                  <a:schemeClr val="bg1">
                    <a:lumMod val="50000"/>
                  </a:schemeClr>
                </a:solidFill>
              </a:rPr>
              <a:t>When you have reset the slide the image may need readjusting</a:t>
            </a:r>
          </a:p>
          <a:p>
            <a:pPr marL="0" lvl="1" indent="0">
              <a:spcAft>
                <a:spcPts val="99"/>
              </a:spcAft>
            </a:pPr>
            <a:r>
              <a:rPr lang="en-GB" sz="637" b="1" noProof="0">
                <a:solidFill>
                  <a:schemeClr val="bg1">
                    <a:lumMod val="50000"/>
                  </a:schemeClr>
                </a:solidFill>
              </a:rPr>
              <a:t>Insert image</a:t>
            </a:r>
          </a:p>
          <a:p>
            <a:pPr marL="0" lvl="1" indent="0">
              <a:spcAft>
                <a:spcPts val="99"/>
              </a:spcAft>
            </a:pPr>
            <a:r>
              <a:rPr lang="en-GB" sz="637" noProof="0">
                <a:solidFill>
                  <a:schemeClr val="bg1">
                    <a:lumMod val="50000"/>
                  </a:schemeClr>
                </a:solidFill>
              </a:rPr>
              <a:t>To insert an image click on the ‘picture placeholder icon’, navigate to the file and insert.</a:t>
            </a:r>
          </a:p>
          <a:p>
            <a:pPr>
              <a:spcAft>
                <a:spcPts val="99"/>
              </a:spcAft>
            </a:pPr>
            <a:r>
              <a:rPr lang="en-GB" sz="637" b="1" noProof="0">
                <a:solidFill>
                  <a:schemeClr val="bg1">
                    <a:lumMod val="50000"/>
                  </a:schemeClr>
                </a:solidFill>
              </a:rPr>
              <a:t>Crop image</a:t>
            </a:r>
          </a:p>
          <a:p>
            <a:pPr marL="0" lvl="1" indent="0">
              <a:spcAft>
                <a:spcPts val="99"/>
              </a:spcAft>
            </a:pPr>
            <a:r>
              <a:rPr lang="en-GB" sz="637" noProof="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a:solidFill>
                  <a:schemeClr val="bg1">
                    <a:lumMod val="50000"/>
                  </a:schemeClr>
                </a:solidFill>
              </a:rPr>
              <a:t>Select ‘Crop’</a:t>
            </a:r>
          </a:p>
          <a:p>
            <a:pPr marL="0" indent="0">
              <a:spcAft>
                <a:spcPts val="102"/>
              </a:spcAft>
              <a:buFont typeface="Arial" pitchFamily="34" charset="0"/>
              <a:buNone/>
            </a:pPr>
            <a:r>
              <a:rPr lang="en-GB" sz="637" b="1" noProof="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a:solidFill>
                <a:schemeClr val="bg1">
                  <a:lumMod val="50000"/>
                </a:schemeClr>
              </a:solidFill>
              <a:latin typeface="+mn-lt"/>
              <a:ea typeface="+mn-ea"/>
              <a:cs typeface="+mn-cs"/>
            </a:endParaRPr>
          </a:p>
          <a:p>
            <a:pPr>
              <a:spcAft>
                <a:spcPts val="102"/>
              </a:spcAft>
            </a:pPr>
            <a:endParaRPr lang="en-GB" sz="637" kern="1200" noProof="0">
              <a:solidFill>
                <a:schemeClr val="bg1">
                  <a:lumMod val="50000"/>
                </a:schemeClr>
              </a:solidFill>
              <a:latin typeface="+mn-lt"/>
              <a:ea typeface="+mn-ea"/>
              <a:cs typeface="+mn-cs"/>
            </a:endParaRPr>
          </a:p>
          <a:p>
            <a:pPr>
              <a:spcAft>
                <a:spcPts val="102"/>
              </a:spcAft>
            </a:pPr>
            <a:r>
              <a:rPr lang="en-GB" sz="637"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438398246"/>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030159" y="0"/>
            <a:ext cx="7113841" cy="5142778"/>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324000" y="1062000"/>
            <a:ext cx="2592238"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a:solidFill>
                  <a:schemeClr val="bg1">
                    <a:lumMod val="50000"/>
                  </a:schemeClr>
                </a:solidFill>
              </a:rPr>
              <a:t>Image placeholders</a:t>
            </a:r>
          </a:p>
          <a:p>
            <a:pPr marL="0" lvl="1" indent="0">
              <a:spcAft>
                <a:spcPts val="99"/>
              </a:spcAft>
            </a:pPr>
            <a:r>
              <a:rPr lang="en-GB" sz="637" noProof="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a:solidFill>
                  <a:schemeClr val="bg1">
                    <a:lumMod val="50000"/>
                  </a:schemeClr>
                </a:solidFill>
              </a:rPr>
              <a:t>Select image and ‘insert’</a:t>
            </a:r>
          </a:p>
          <a:p>
            <a:pPr marL="0" lvl="2" indent="0">
              <a:spcAft>
                <a:spcPts val="99"/>
              </a:spcAft>
              <a:buFontTx/>
              <a:buNone/>
            </a:pPr>
            <a:r>
              <a:rPr lang="en-GB" sz="637" noProof="0">
                <a:solidFill>
                  <a:schemeClr val="bg1">
                    <a:lumMod val="50000"/>
                  </a:schemeClr>
                </a:solidFill>
              </a:rPr>
              <a:t>When you have reset the slide the image may need readjusting</a:t>
            </a:r>
          </a:p>
          <a:p>
            <a:pPr marL="0" lvl="1" indent="0">
              <a:spcAft>
                <a:spcPts val="99"/>
              </a:spcAft>
            </a:pPr>
            <a:r>
              <a:rPr lang="en-GB" sz="637" b="1" noProof="0">
                <a:solidFill>
                  <a:schemeClr val="bg1">
                    <a:lumMod val="50000"/>
                  </a:schemeClr>
                </a:solidFill>
              </a:rPr>
              <a:t>Insert image</a:t>
            </a:r>
          </a:p>
          <a:p>
            <a:pPr marL="0" lvl="1" indent="0">
              <a:spcAft>
                <a:spcPts val="99"/>
              </a:spcAft>
            </a:pPr>
            <a:r>
              <a:rPr lang="en-GB" sz="637" noProof="0">
                <a:solidFill>
                  <a:schemeClr val="bg1">
                    <a:lumMod val="50000"/>
                  </a:schemeClr>
                </a:solidFill>
              </a:rPr>
              <a:t>To insert an image click on the ‘picture placeholder icon’, navigate to the file and insert.</a:t>
            </a:r>
          </a:p>
          <a:p>
            <a:pPr>
              <a:spcAft>
                <a:spcPts val="99"/>
              </a:spcAft>
            </a:pPr>
            <a:r>
              <a:rPr lang="en-GB" sz="637" b="1" noProof="0">
                <a:solidFill>
                  <a:schemeClr val="bg1">
                    <a:lumMod val="50000"/>
                  </a:schemeClr>
                </a:solidFill>
              </a:rPr>
              <a:t>Crop image</a:t>
            </a:r>
          </a:p>
          <a:p>
            <a:pPr marL="0" lvl="1" indent="0">
              <a:spcAft>
                <a:spcPts val="99"/>
              </a:spcAft>
            </a:pPr>
            <a:r>
              <a:rPr lang="en-GB" sz="637" noProof="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a:solidFill>
                  <a:schemeClr val="bg1">
                    <a:lumMod val="50000"/>
                  </a:schemeClr>
                </a:solidFill>
              </a:rPr>
              <a:t>Select ‘Crop’</a:t>
            </a:r>
          </a:p>
          <a:p>
            <a:pPr marL="0" indent="0">
              <a:spcAft>
                <a:spcPts val="102"/>
              </a:spcAft>
              <a:buFont typeface="Arial" pitchFamily="34" charset="0"/>
              <a:buNone/>
            </a:pPr>
            <a:r>
              <a:rPr lang="en-GB" sz="637" b="1" noProof="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a:solidFill>
                <a:schemeClr val="bg1">
                  <a:lumMod val="50000"/>
                </a:schemeClr>
              </a:solidFill>
              <a:latin typeface="+mn-lt"/>
              <a:ea typeface="+mn-ea"/>
              <a:cs typeface="+mn-cs"/>
            </a:endParaRPr>
          </a:p>
          <a:p>
            <a:pPr>
              <a:spcAft>
                <a:spcPts val="102"/>
              </a:spcAft>
            </a:pPr>
            <a:endParaRPr lang="en-GB" sz="637"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323551" y="330855"/>
            <a:ext cx="2592688" cy="295466"/>
          </a:xfrm>
        </p:spPr>
        <p:txBody>
          <a:bodyPr/>
          <a:lstStyle/>
          <a:p>
            <a:r>
              <a:rPr lang="en-US"/>
              <a:t>Click to edit Master title style</a:t>
            </a:r>
            <a:endParaRPr lang="en-GB"/>
          </a:p>
        </p:txBody>
      </p:sp>
    </p:spTree>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6090" y="0"/>
            <a:ext cx="7110675" cy="5142778"/>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6227763" y="1062000"/>
            <a:ext cx="259270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a:solidFill>
                  <a:schemeClr val="bg1">
                    <a:lumMod val="50000"/>
                  </a:schemeClr>
                </a:solidFill>
              </a:rPr>
              <a:t>Image placeholders</a:t>
            </a:r>
          </a:p>
          <a:p>
            <a:pPr marL="0" lvl="1" indent="0">
              <a:spcAft>
                <a:spcPts val="99"/>
              </a:spcAft>
            </a:pPr>
            <a:r>
              <a:rPr lang="en-GB" sz="637" noProof="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a:solidFill>
                  <a:schemeClr val="bg1">
                    <a:lumMod val="50000"/>
                  </a:schemeClr>
                </a:solidFill>
              </a:rPr>
              <a:t>Select image and ‘insert’</a:t>
            </a:r>
          </a:p>
          <a:p>
            <a:pPr marL="0" lvl="2" indent="0">
              <a:spcAft>
                <a:spcPts val="99"/>
              </a:spcAft>
              <a:buFontTx/>
              <a:buNone/>
            </a:pPr>
            <a:r>
              <a:rPr lang="en-GB" sz="637" noProof="0">
                <a:solidFill>
                  <a:schemeClr val="bg1">
                    <a:lumMod val="50000"/>
                  </a:schemeClr>
                </a:solidFill>
              </a:rPr>
              <a:t>When you have reset the slide the image may need readjusting</a:t>
            </a:r>
          </a:p>
          <a:p>
            <a:pPr marL="0" lvl="1" indent="0">
              <a:spcAft>
                <a:spcPts val="99"/>
              </a:spcAft>
            </a:pPr>
            <a:r>
              <a:rPr lang="en-GB" sz="637" b="1" noProof="0">
                <a:solidFill>
                  <a:schemeClr val="bg1">
                    <a:lumMod val="50000"/>
                  </a:schemeClr>
                </a:solidFill>
              </a:rPr>
              <a:t>Insert image</a:t>
            </a:r>
          </a:p>
          <a:p>
            <a:pPr marL="0" lvl="1" indent="0">
              <a:spcAft>
                <a:spcPts val="99"/>
              </a:spcAft>
            </a:pPr>
            <a:r>
              <a:rPr lang="en-GB" sz="637" noProof="0">
                <a:solidFill>
                  <a:schemeClr val="bg1">
                    <a:lumMod val="50000"/>
                  </a:schemeClr>
                </a:solidFill>
              </a:rPr>
              <a:t>To insert an image click on the ‘picture placeholder icon’, navigate to the file and insert.</a:t>
            </a:r>
          </a:p>
          <a:p>
            <a:pPr>
              <a:spcAft>
                <a:spcPts val="99"/>
              </a:spcAft>
            </a:pPr>
            <a:r>
              <a:rPr lang="en-GB" sz="637" b="1" noProof="0">
                <a:solidFill>
                  <a:schemeClr val="bg1">
                    <a:lumMod val="50000"/>
                  </a:schemeClr>
                </a:solidFill>
              </a:rPr>
              <a:t>Crop image</a:t>
            </a:r>
          </a:p>
          <a:p>
            <a:pPr marL="0" lvl="1" indent="0">
              <a:spcAft>
                <a:spcPts val="99"/>
              </a:spcAft>
            </a:pPr>
            <a:r>
              <a:rPr lang="en-GB" sz="637" noProof="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a:solidFill>
                  <a:schemeClr val="bg1">
                    <a:lumMod val="50000"/>
                  </a:schemeClr>
                </a:solidFill>
              </a:rPr>
              <a:t>Select ‘Crop’</a:t>
            </a:r>
          </a:p>
          <a:p>
            <a:pPr marL="0" indent="0">
              <a:spcAft>
                <a:spcPts val="102"/>
              </a:spcAft>
              <a:buFont typeface="Arial" pitchFamily="34" charset="0"/>
              <a:buNone/>
            </a:pPr>
            <a:r>
              <a:rPr lang="en-GB" sz="637" b="1" noProof="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a:solidFill>
                <a:schemeClr val="bg1">
                  <a:lumMod val="50000"/>
                </a:schemeClr>
              </a:solidFill>
              <a:latin typeface="+mn-lt"/>
              <a:ea typeface="+mn-ea"/>
              <a:cs typeface="+mn-cs"/>
            </a:endParaRPr>
          </a:p>
          <a:p>
            <a:pPr>
              <a:spcAft>
                <a:spcPts val="102"/>
              </a:spcAft>
            </a:pPr>
            <a:endParaRPr lang="en-GB" sz="637"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6226840" y="330855"/>
            <a:ext cx="2592709" cy="295466"/>
          </a:xfrm>
        </p:spPr>
        <p:txBody>
          <a:bodyPr/>
          <a:lstStyle/>
          <a:p>
            <a:r>
              <a:rPr lang="en-US"/>
              <a:t>Click to edit Master title style</a:t>
            </a:r>
            <a:endParaRPr lang="en-GB"/>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324001" y="3840014"/>
            <a:ext cx="4068612" cy="1000274"/>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7473917" y="4678326"/>
            <a:ext cx="1345632" cy="201018"/>
          </a:xfrm>
          <a:prstGeom prst="rect">
            <a:avLst/>
          </a:prstGeom>
        </p:spPr>
      </p:pic>
    </p:spTree>
    <p:extLst>
      <p:ext uri="{BB962C8B-B14F-4D97-AF65-F5344CB8AC3E}">
        <p14:creationId xmlns:p14="http://schemas.microsoft.com/office/powerpoint/2010/main" val="27275024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961271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9385694" y="-2227"/>
            <a:ext cx="1932344" cy="2633888"/>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324000" y="1062500"/>
            <a:ext cx="849554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9908425"/>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4751388"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9385694" y="-2227"/>
            <a:ext cx="1932344" cy="2633888"/>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518993435"/>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4000" y="1062500"/>
            <a:ext cx="259223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6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961"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38530935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4000" y="1062500"/>
            <a:ext cx="259223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6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961"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385309350"/>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4752975" y="1062038"/>
            <a:ext cx="4051937" cy="3454400"/>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958727146"/>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3999"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344477171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6228000"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073067992"/>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323850" y="1062500"/>
            <a:ext cx="5543550" cy="3453938"/>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323999" y="1062500"/>
            <a:ext cx="5544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9385694" y="-2227"/>
            <a:ext cx="1932344" cy="2633888"/>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3516513833"/>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3850" y="2845944"/>
            <a:ext cx="4248150" cy="1670558"/>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572000" y="2845944"/>
            <a:ext cx="4248150" cy="1670558"/>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324000"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4753137"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592258724"/>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4000" y="2845944"/>
            <a:ext cx="2833200" cy="1670558"/>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3155174" y="2845944"/>
            <a:ext cx="2833200" cy="1670558"/>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5986349" y="2845944"/>
            <a:ext cx="2833200" cy="1670558"/>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324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6228000"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92896645"/>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135" y="1060666"/>
            <a:ext cx="8449732" cy="1210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4/16/2020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62994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4752975" y="1062038"/>
            <a:ext cx="4051937" cy="3454400"/>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95872714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theme" Target="../theme/theme10.xml"/><Relationship Id="rId1" Type="http://schemas.openxmlformats.org/officeDocument/2006/relationships/slideLayout" Target="../slideLayouts/slideLayout6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5" Type="http://schemas.openxmlformats.org/officeDocument/2006/relationships/image" Target="../media/image32.jp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image" Target="../media/image23.jpeg"/><Relationship Id="rId5" Type="http://schemas.openxmlformats.org/officeDocument/2006/relationships/theme" Target="../theme/theme12.xml"/><Relationship Id="rId4" Type="http://schemas.openxmlformats.org/officeDocument/2006/relationships/slideLayout" Target="../slideLayouts/slideLayout67.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23.jpeg"/><Relationship Id="rId5" Type="http://schemas.openxmlformats.org/officeDocument/2006/relationships/theme" Target="../theme/theme13.xml"/><Relationship Id="rId4" Type="http://schemas.openxmlformats.org/officeDocument/2006/relationships/slideLayout" Target="../slideLayouts/slideLayout7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theme" Target="../theme/theme1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image" Target="../media/image1.emf"/><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5.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3.jpeg"/><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6.w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6.wmf"/><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image" Target="../media/image4.png"/><Relationship Id="rId5" Type="http://schemas.openxmlformats.org/officeDocument/2006/relationships/slideLayout" Target="../slideLayouts/slideLayout31.xml"/><Relationship Id="rId10" Type="http://schemas.openxmlformats.org/officeDocument/2006/relationships/image" Target="../media/image3.jpeg"/><Relationship Id="rId4" Type="http://schemas.openxmlformats.org/officeDocument/2006/relationships/slideLayout" Target="../slideLayouts/slideLayout30.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image" Target="../media/image23.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image" Target="../media/image23.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9.xml"/><Relationship Id="rId7" Type="http://schemas.openxmlformats.org/officeDocument/2006/relationships/theme" Target="../theme/theme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323550" y="1060662"/>
            <a:ext cx="8496299" cy="2985433"/>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323550" y="330855"/>
            <a:ext cx="8495999" cy="295466"/>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323850" y="4695594"/>
            <a:ext cx="835165"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7473917" y="4678326"/>
            <a:ext cx="1345632" cy="201018"/>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68" r:id="rId2"/>
    <p:sldLayoutId id="2147483669" r:id="rId3"/>
    <p:sldLayoutId id="2147483760" r:id="rId4"/>
    <p:sldLayoutId id="2147483758" r:id="rId5"/>
    <p:sldLayoutId id="2147483759" r:id="rId6"/>
    <p:sldLayoutId id="2147483696" r:id="rId7"/>
    <p:sldLayoutId id="2147483697" r:id="rId8"/>
    <p:sldLayoutId id="2147483763" r:id="rId9"/>
    <p:sldLayoutId id="2147483761" r:id="rId10"/>
    <p:sldLayoutId id="2147483762" r:id="rId11"/>
    <p:sldLayoutId id="2147483670" r:id="rId12"/>
    <p:sldLayoutId id="2147483663" r:id="rId13"/>
    <p:sldLayoutId id="2147483755" r:id="rId14"/>
    <p:sldLayoutId id="2147483757" r:id="rId15"/>
    <p:sldLayoutId id="2147483756" r:id="rId16"/>
    <p:sldLayoutId id="2147483871" r:id="rId17"/>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extLst>
    <p:ext uri="{27BBF7A9-308A-43DC-89C8-2F10F3537804}">
      <p15:sldGuideLst xmlns:p15="http://schemas.microsoft.com/office/powerpoint/2012/main">
        <p15:guide id="2" orient="horz" pos="667" userDrawn="1">
          <p15:clr>
            <a:srgbClr val="F26B43"/>
          </p15:clr>
        </p15:guide>
        <p15:guide id="7" pos="1837" userDrawn="1">
          <p15:clr>
            <a:srgbClr val="F26B43"/>
          </p15:clr>
        </p15:guide>
        <p15:guide id="8" pos="2064" userDrawn="1">
          <p15:clr>
            <a:srgbClr val="F26B43"/>
          </p15:clr>
        </p15:guide>
        <p15:guide id="9" pos="3696" userDrawn="1">
          <p15:clr>
            <a:srgbClr val="F26B43"/>
          </p15:clr>
        </p15:guide>
        <p15:guide id="10" pos="3923" userDrawn="1">
          <p15:clr>
            <a:srgbClr val="F26B43"/>
          </p15:clr>
        </p15:guide>
        <p15:guide id="12" pos="2767" userDrawn="1">
          <p15:clr>
            <a:srgbClr val="F26B43"/>
          </p15:clr>
        </p15:guide>
        <p15:guide id="13" pos="2993" userDrawn="1">
          <p15:clr>
            <a:srgbClr val="F26B43"/>
          </p15:clr>
        </p15:guide>
        <p15:guide id="14" orient="horz" pos="1053" userDrawn="1">
          <p15:clr>
            <a:srgbClr val="F26B43"/>
          </p15:clr>
        </p15:guide>
        <p15:guide id="15" orient="horz" pos="350" userDrawn="1">
          <p15:clr>
            <a:srgbClr val="F26B43"/>
          </p15:clr>
        </p15:guide>
        <p15:guide id="16" orient="horz" pos="2845" userDrawn="1">
          <p15:clr>
            <a:srgbClr val="F26B43"/>
          </p15:clr>
        </p15:guide>
        <p15:guide id="17" pos="5556" userDrawn="1">
          <p15:clr>
            <a:srgbClr val="F26B43"/>
          </p15:clr>
        </p15:guide>
        <p15:guide id="18" orient="horz" pos="3049" userDrawn="1">
          <p15:clr>
            <a:srgbClr val="F26B43"/>
          </p15:clr>
        </p15:guide>
        <p15:guide id="19" pos="20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605190"/>
      </p:ext>
    </p:extLst>
  </p:cSld>
  <p:clrMap bg1="lt1" tx1="dk1" bg2="lt2" tx2="dk2" accent1="accent1" accent2="accent2" accent3="accent3" accent4="accent4" accent5="accent5" accent6="accent6" hlink="hlink" folHlink="folHlink"/>
  <p:sldLayoutIdLst>
    <p:sldLayoutId id="2147483836" r:id="rId1"/>
  </p:sldLayoutIdLst>
  <p:hf hdr="0" ft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864" algn="ctr" rtl="0" fontAlgn="base">
        <a:spcBef>
          <a:spcPct val="0"/>
        </a:spcBef>
        <a:spcAft>
          <a:spcPct val="0"/>
        </a:spcAft>
        <a:defRPr sz="3300">
          <a:solidFill>
            <a:schemeClr val="tx1"/>
          </a:solidFill>
          <a:latin typeface="Calibri" panose="020F0502020204030204" pitchFamily="34" charset="0"/>
        </a:defRPr>
      </a:lvl6pPr>
      <a:lvl7pPr marL="685727" algn="ctr" rtl="0" fontAlgn="base">
        <a:spcBef>
          <a:spcPct val="0"/>
        </a:spcBef>
        <a:spcAft>
          <a:spcPct val="0"/>
        </a:spcAft>
        <a:defRPr sz="3300">
          <a:solidFill>
            <a:schemeClr val="tx1"/>
          </a:solidFill>
          <a:latin typeface="Calibri" panose="020F0502020204030204" pitchFamily="34" charset="0"/>
        </a:defRPr>
      </a:lvl7pPr>
      <a:lvl8pPr marL="1028591" algn="ctr" rtl="0" fontAlgn="base">
        <a:spcBef>
          <a:spcPct val="0"/>
        </a:spcBef>
        <a:spcAft>
          <a:spcPct val="0"/>
        </a:spcAft>
        <a:defRPr sz="3300">
          <a:solidFill>
            <a:schemeClr val="tx1"/>
          </a:solidFill>
          <a:latin typeface="Calibri" panose="020F0502020204030204" pitchFamily="34" charset="0"/>
        </a:defRPr>
      </a:lvl8pPr>
      <a:lvl9pPr marL="1371455" algn="ctr" rtl="0" fontAlgn="base">
        <a:spcBef>
          <a:spcPct val="0"/>
        </a:spcBef>
        <a:spcAft>
          <a:spcPct val="0"/>
        </a:spcAft>
        <a:defRPr sz="3300">
          <a:solidFill>
            <a:schemeClr val="tx1"/>
          </a:solidFill>
          <a:latin typeface="Calibri" panose="020F0502020204030204" pitchFamily="34" charset="0"/>
        </a:defRPr>
      </a:lvl9pPr>
    </p:titleStyle>
    <p:bodyStyle>
      <a:lvl1pPr marL="257148" indent="-257148"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45253574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64" algn="ctr" rtl="0" eaLnBrk="1" fontAlgn="base" hangingPunct="1">
        <a:spcBef>
          <a:spcPct val="0"/>
        </a:spcBef>
        <a:spcAft>
          <a:spcPct val="0"/>
        </a:spcAft>
        <a:defRPr sz="3300">
          <a:solidFill>
            <a:schemeClr val="tx1"/>
          </a:solidFill>
          <a:latin typeface="Calibri" panose="020F0502020204030204" pitchFamily="34" charset="0"/>
        </a:defRPr>
      </a:lvl6pPr>
      <a:lvl7pPr marL="685727" algn="ctr" rtl="0" eaLnBrk="1" fontAlgn="base" hangingPunct="1">
        <a:spcBef>
          <a:spcPct val="0"/>
        </a:spcBef>
        <a:spcAft>
          <a:spcPct val="0"/>
        </a:spcAft>
        <a:defRPr sz="3300">
          <a:solidFill>
            <a:schemeClr val="tx1"/>
          </a:solidFill>
          <a:latin typeface="Calibri" panose="020F0502020204030204" pitchFamily="34" charset="0"/>
        </a:defRPr>
      </a:lvl7pPr>
      <a:lvl8pPr marL="1028591" algn="ctr" rtl="0" eaLnBrk="1" fontAlgn="base" hangingPunct="1">
        <a:spcBef>
          <a:spcPct val="0"/>
        </a:spcBef>
        <a:spcAft>
          <a:spcPct val="0"/>
        </a:spcAft>
        <a:defRPr sz="3300">
          <a:solidFill>
            <a:schemeClr val="tx1"/>
          </a:solidFill>
          <a:latin typeface="Calibri" panose="020F0502020204030204" pitchFamily="34" charset="0"/>
        </a:defRPr>
      </a:lvl8pPr>
      <a:lvl9pPr marL="13714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48" indent="-257148"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4163467897"/>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7" r:id="rId4"/>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3540535180"/>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3" r:id="rId4"/>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323550" y="1060662"/>
            <a:ext cx="8496299" cy="2985433"/>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323550" y="330855"/>
            <a:ext cx="8495999" cy="295466"/>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323850" y="4695594"/>
            <a:ext cx="835165"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7473917" y="4678326"/>
            <a:ext cx="1345632" cy="201018"/>
          </a:xfrm>
          <a:prstGeom prst="rect">
            <a:avLst/>
          </a:prstGeom>
        </p:spPr>
      </p:pic>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 id="2147483867" r:id="rId13"/>
    <p:sldLayoutId id="2147483868" r:id="rId14"/>
    <p:sldLayoutId id="2147483869" r:id="rId15"/>
    <p:sldLayoutId id="2147483870" r:id="rId16"/>
    <p:sldLayoutId id="2147483764" r:id="rId17"/>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extLst>
    <p:ext uri="{27BBF7A9-308A-43DC-89C8-2F10F3537804}">
      <p15:sldGuideLst xmlns:p15="http://schemas.microsoft.com/office/powerpoint/2012/main">
        <p15:guide id="2" orient="horz" pos="667" userDrawn="1">
          <p15:clr>
            <a:srgbClr val="F26B43"/>
          </p15:clr>
        </p15:guide>
        <p15:guide id="7" pos="1837" userDrawn="1">
          <p15:clr>
            <a:srgbClr val="F26B43"/>
          </p15:clr>
        </p15:guide>
        <p15:guide id="8" pos="2064" userDrawn="1">
          <p15:clr>
            <a:srgbClr val="F26B43"/>
          </p15:clr>
        </p15:guide>
        <p15:guide id="9" pos="3696" userDrawn="1">
          <p15:clr>
            <a:srgbClr val="F26B43"/>
          </p15:clr>
        </p15:guide>
        <p15:guide id="10" pos="3923" userDrawn="1">
          <p15:clr>
            <a:srgbClr val="F26B43"/>
          </p15:clr>
        </p15:guide>
        <p15:guide id="12" pos="2767" userDrawn="1">
          <p15:clr>
            <a:srgbClr val="F26B43"/>
          </p15:clr>
        </p15:guide>
        <p15:guide id="13" pos="2993" userDrawn="1">
          <p15:clr>
            <a:srgbClr val="F26B43"/>
          </p15:clr>
        </p15:guide>
        <p15:guide id="14" orient="horz" pos="1053" userDrawn="1">
          <p15:clr>
            <a:srgbClr val="F26B43"/>
          </p15:clr>
        </p15:guide>
        <p15:guide id="15" orient="horz" pos="350" userDrawn="1">
          <p15:clr>
            <a:srgbClr val="F26B43"/>
          </p15:clr>
        </p15:guide>
        <p15:guide id="16" orient="horz" pos="2845" userDrawn="1">
          <p15:clr>
            <a:srgbClr val="F26B43"/>
          </p15:clr>
        </p15:guide>
        <p15:guide id="17" pos="5556" userDrawn="1">
          <p15:clr>
            <a:srgbClr val="F26B43"/>
          </p15:clr>
        </p15:guide>
        <p15:guide id="18" orient="horz" pos="3049" userDrawn="1">
          <p15:clr>
            <a:srgbClr val="F26B43"/>
          </p15:clr>
        </p15:guide>
        <p15:guide id="19" pos="2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1"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895590044"/>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328912563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080"/>
            <a:ext cx="9144000" cy="51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628611" y="274351"/>
            <a:ext cx="8004511" cy="99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28611" y="1369584"/>
            <a:ext cx="8004511" cy="326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p:txBody>
      </p:sp>
      <p:sp>
        <p:nvSpPr>
          <p:cNvPr id="5" name="Slide Number Placeholder 4"/>
          <p:cNvSpPr>
            <a:spLocks noGrp="1"/>
          </p:cNvSpPr>
          <p:nvPr>
            <p:ph type="sldNum" sz="quarter" idx="4"/>
          </p:nvPr>
        </p:nvSpPr>
        <p:spPr>
          <a:xfrm>
            <a:off x="628611" y="4751420"/>
            <a:ext cx="8004511" cy="170658"/>
          </a:xfrm>
          <a:prstGeom prst="rect">
            <a:avLst/>
          </a:prstGeom>
        </p:spPr>
        <p:txBody>
          <a:bodyPr vert="horz" lIns="91440" tIns="45720" rIns="91440" bIns="45720" rtlCol="0" anchor="ctr"/>
          <a:lstStyle>
            <a:lvl1pPr algn="ctr" fontAlgn="auto">
              <a:spcBef>
                <a:spcPts val="0"/>
              </a:spcBef>
              <a:spcAft>
                <a:spcPts val="0"/>
              </a:spcAft>
              <a:defRPr sz="818">
                <a:solidFill>
                  <a:schemeClr val="tx1">
                    <a:tint val="75000"/>
                  </a:schemeClr>
                </a:solidFill>
                <a:latin typeface="+mn-lt"/>
                <a:cs typeface="+mn-cs"/>
              </a:defRPr>
            </a:lvl1pPr>
          </a:lstStyle>
          <a:p>
            <a:pPr>
              <a:defRPr/>
            </a:pPr>
            <a:fld id="{E3016FD8-08F6-4EE0-94F3-B8759B771C1A}" type="slidenum">
              <a:rPr lang="en-GB"/>
              <a:pPr>
                <a:defRPr/>
              </a:pPr>
              <a:t>‹#›</a:t>
            </a:fld>
            <a:endParaRPr lang="en-GB" dirty="0"/>
          </a:p>
        </p:txBody>
      </p:sp>
    </p:spTree>
    <p:extLst>
      <p:ext uri="{BB962C8B-B14F-4D97-AF65-F5344CB8AC3E}">
        <p14:creationId xmlns:p14="http://schemas.microsoft.com/office/powerpoint/2010/main" val="129036383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Lst>
  <p:hf hdr="0" ftr="0" dt="0"/>
  <p:txStyles>
    <p:titleStyle>
      <a:lvl1pPr algn="l" rtl="0" eaLnBrk="1" fontAlgn="base" hangingPunct="1">
        <a:lnSpc>
          <a:spcPct val="90000"/>
        </a:lnSpc>
        <a:spcBef>
          <a:spcPct val="0"/>
        </a:spcBef>
        <a:spcAft>
          <a:spcPct val="0"/>
        </a:spcAft>
        <a:defRPr sz="2995" kern="1200">
          <a:solidFill>
            <a:schemeClr val="tx2"/>
          </a:solidFill>
          <a:latin typeface="+mj-lt"/>
          <a:ea typeface="+mj-ea"/>
          <a:cs typeface="+mj-cs"/>
        </a:defRPr>
      </a:lvl1pPr>
      <a:lvl2pPr algn="l" rtl="0" eaLnBrk="1" fontAlgn="base" hangingPunct="1">
        <a:lnSpc>
          <a:spcPct val="90000"/>
        </a:lnSpc>
        <a:spcBef>
          <a:spcPct val="0"/>
        </a:spcBef>
        <a:spcAft>
          <a:spcPct val="0"/>
        </a:spcAft>
        <a:defRPr sz="2995">
          <a:solidFill>
            <a:schemeClr val="tx2"/>
          </a:solidFill>
          <a:latin typeface="Calibri Light" pitchFamily="34" charset="0"/>
        </a:defRPr>
      </a:lvl2pPr>
      <a:lvl3pPr algn="l" rtl="0" eaLnBrk="1" fontAlgn="base" hangingPunct="1">
        <a:lnSpc>
          <a:spcPct val="90000"/>
        </a:lnSpc>
        <a:spcBef>
          <a:spcPct val="0"/>
        </a:spcBef>
        <a:spcAft>
          <a:spcPct val="0"/>
        </a:spcAft>
        <a:defRPr sz="2995">
          <a:solidFill>
            <a:schemeClr val="tx2"/>
          </a:solidFill>
          <a:latin typeface="Calibri Light" pitchFamily="34" charset="0"/>
        </a:defRPr>
      </a:lvl3pPr>
      <a:lvl4pPr algn="l" rtl="0" eaLnBrk="1" fontAlgn="base" hangingPunct="1">
        <a:lnSpc>
          <a:spcPct val="90000"/>
        </a:lnSpc>
        <a:spcBef>
          <a:spcPct val="0"/>
        </a:spcBef>
        <a:spcAft>
          <a:spcPct val="0"/>
        </a:spcAft>
        <a:defRPr sz="2995">
          <a:solidFill>
            <a:schemeClr val="tx2"/>
          </a:solidFill>
          <a:latin typeface="Calibri Light" pitchFamily="34" charset="0"/>
        </a:defRPr>
      </a:lvl4pPr>
      <a:lvl5pPr algn="l" rtl="0" eaLnBrk="1" fontAlgn="base" hangingPunct="1">
        <a:lnSpc>
          <a:spcPct val="90000"/>
        </a:lnSpc>
        <a:spcBef>
          <a:spcPct val="0"/>
        </a:spcBef>
        <a:spcAft>
          <a:spcPct val="0"/>
        </a:spcAft>
        <a:defRPr sz="2995">
          <a:solidFill>
            <a:schemeClr val="tx2"/>
          </a:solidFill>
          <a:latin typeface="Calibri Light" pitchFamily="34" charset="0"/>
        </a:defRPr>
      </a:lvl5pPr>
      <a:lvl6pPr marL="311087" algn="l" rtl="0" eaLnBrk="1" fontAlgn="base" hangingPunct="1">
        <a:lnSpc>
          <a:spcPct val="90000"/>
        </a:lnSpc>
        <a:spcBef>
          <a:spcPct val="0"/>
        </a:spcBef>
        <a:spcAft>
          <a:spcPct val="0"/>
        </a:spcAft>
        <a:defRPr sz="2995">
          <a:solidFill>
            <a:schemeClr val="tx2"/>
          </a:solidFill>
          <a:latin typeface="Calibri Light" pitchFamily="34" charset="0"/>
        </a:defRPr>
      </a:lvl6pPr>
      <a:lvl7pPr marL="622174" algn="l" rtl="0" eaLnBrk="1" fontAlgn="base" hangingPunct="1">
        <a:lnSpc>
          <a:spcPct val="90000"/>
        </a:lnSpc>
        <a:spcBef>
          <a:spcPct val="0"/>
        </a:spcBef>
        <a:spcAft>
          <a:spcPct val="0"/>
        </a:spcAft>
        <a:defRPr sz="2995">
          <a:solidFill>
            <a:schemeClr val="tx2"/>
          </a:solidFill>
          <a:latin typeface="Calibri Light" pitchFamily="34" charset="0"/>
        </a:defRPr>
      </a:lvl7pPr>
      <a:lvl8pPr marL="933260" algn="l" rtl="0" eaLnBrk="1" fontAlgn="base" hangingPunct="1">
        <a:lnSpc>
          <a:spcPct val="90000"/>
        </a:lnSpc>
        <a:spcBef>
          <a:spcPct val="0"/>
        </a:spcBef>
        <a:spcAft>
          <a:spcPct val="0"/>
        </a:spcAft>
        <a:defRPr sz="2995">
          <a:solidFill>
            <a:schemeClr val="tx2"/>
          </a:solidFill>
          <a:latin typeface="Calibri Light" pitchFamily="34" charset="0"/>
        </a:defRPr>
      </a:lvl8pPr>
      <a:lvl9pPr marL="1244346" algn="l" rtl="0" eaLnBrk="1" fontAlgn="base" hangingPunct="1">
        <a:lnSpc>
          <a:spcPct val="90000"/>
        </a:lnSpc>
        <a:spcBef>
          <a:spcPct val="0"/>
        </a:spcBef>
        <a:spcAft>
          <a:spcPct val="0"/>
        </a:spcAft>
        <a:defRPr sz="2995">
          <a:solidFill>
            <a:schemeClr val="tx2"/>
          </a:solidFill>
          <a:latin typeface="Calibri Light" pitchFamily="34" charset="0"/>
        </a:defRPr>
      </a:lvl9pPr>
    </p:titleStyle>
    <p:bodyStyle>
      <a:lvl1pPr marL="155544" indent="-155544" algn="l" rtl="0" eaLnBrk="1" fontAlgn="base" hangingPunct="1">
        <a:lnSpc>
          <a:spcPct val="90000"/>
        </a:lnSpc>
        <a:spcBef>
          <a:spcPts val="680"/>
        </a:spcBef>
        <a:spcAft>
          <a:spcPct val="0"/>
        </a:spcAft>
        <a:buFont typeface="Arial" charset="0"/>
        <a:buChar char="•"/>
        <a:defRPr sz="1497" kern="1200">
          <a:solidFill>
            <a:srgbClr val="161618"/>
          </a:solidFill>
          <a:latin typeface="+mn-lt"/>
          <a:ea typeface="+mn-ea"/>
          <a:cs typeface="+mn-cs"/>
        </a:defRPr>
      </a:lvl1pPr>
      <a:lvl2pPr marL="466631" indent="-155544" algn="l" rtl="0" eaLnBrk="1" fontAlgn="base" hangingPunct="1">
        <a:lnSpc>
          <a:spcPct val="90000"/>
        </a:lnSpc>
        <a:spcBef>
          <a:spcPts val="340"/>
        </a:spcBef>
        <a:spcAft>
          <a:spcPct val="0"/>
        </a:spcAft>
        <a:buFont typeface="Calibri" pitchFamily="34" charset="0"/>
        <a:buChar char="◦"/>
        <a:defRPr kern="1200">
          <a:solidFill>
            <a:schemeClr val="tx2"/>
          </a:solidFill>
          <a:latin typeface="+mn-lt"/>
          <a:ea typeface="+mn-ea"/>
          <a:cs typeface="+mn-cs"/>
        </a:defRPr>
      </a:lvl2pPr>
      <a:lvl3pPr marL="777717" indent="-155544" algn="l" rtl="0" eaLnBrk="1" fontAlgn="base" hangingPunct="1">
        <a:lnSpc>
          <a:spcPct val="90000"/>
        </a:lnSpc>
        <a:spcBef>
          <a:spcPts val="340"/>
        </a:spcBef>
        <a:spcAft>
          <a:spcPct val="0"/>
        </a:spcAft>
        <a:buFont typeface="Arial" charset="0"/>
        <a:buChar char="•"/>
        <a:defRPr sz="1360" kern="1200">
          <a:solidFill>
            <a:schemeClr val="tx1"/>
          </a:solidFill>
          <a:latin typeface="+mn-lt"/>
          <a:ea typeface="+mn-ea"/>
          <a:cs typeface="+mn-cs"/>
        </a:defRPr>
      </a:lvl3pPr>
      <a:lvl4pPr marL="1088803"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4pPr>
      <a:lvl5pPr marL="1399890"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5pPr>
      <a:lvl6pPr marL="1710976"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6pPr>
      <a:lvl7pPr marL="2022063"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7pPr>
      <a:lvl8pPr marL="2333150"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8pPr>
      <a:lvl9pPr marL="2644237"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9pPr>
    </p:bodyStyle>
    <p:otherStyle>
      <a:defPPr>
        <a:defRPr lang="en-US"/>
      </a:defPPr>
      <a:lvl1pPr marL="0" algn="l" defTabSz="622174" rtl="0" eaLnBrk="1" latinLnBrk="0" hangingPunct="1">
        <a:defRPr sz="1226" kern="1200">
          <a:solidFill>
            <a:schemeClr val="tx1"/>
          </a:solidFill>
          <a:latin typeface="+mn-lt"/>
          <a:ea typeface="+mn-ea"/>
          <a:cs typeface="+mn-cs"/>
        </a:defRPr>
      </a:lvl1pPr>
      <a:lvl2pPr marL="311087" algn="l" defTabSz="622174" rtl="0" eaLnBrk="1" latinLnBrk="0" hangingPunct="1">
        <a:defRPr sz="1226" kern="1200">
          <a:solidFill>
            <a:schemeClr val="tx1"/>
          </a:solidFill>
          <a:latin typeface="+mn-lt"/>
          <a:ea typeface="+mn-ea"/>
          <a:cs typeface="+mn-cs"/>
        </a:defRPr>
      </a:lvl2pPr>
      <a:lvl3pPr marL="622174" algn="l" defTabSz="622174" rtl="0" eaLnBrk="1" latinLnBrk="0" hangingPunct="1">
        <a:defRPr sz="1226" kern="1200">
          <a:solidFill>
            <a:schemeClr val="tx1"/>
          </a:solidFill>
          <a:latin typeface="+mn-lt"/>
          <a:ea typeface="+mn-ea"/>
          <a:cs typeface="+mn-cs"/>
        </a:defRPr>
      </a:lvl3pPr>
      <a:lvl4pPr marL="933260" algn="l" defTabSz="622174" rtl="0" eaLnBrk="1" latinLnBrk="0" hangingPunct="1">
        <a:defRPr sz="1226" kern="1200">
          <a:solidFill>
            <a:schemeClr val="tx1"/>
          </a:solidFill>
          <a:latin typeface="+mn-lt"/>
          <a:ea typeface="+mn-ea"/>
          <a:cs typeface="+mn-cs"/>
        </a:defRPr>
      </a:lvl4pPr>
      <a:lvl5pPr marL="1244346" algn="l" defTabSz="622174" rtl="0" eaLnBrk="1" latinLnBrk="0" hangingPunct="1">
        <a:defRPr sz="1226" kern="1200">
          <a:solidFill>
            <a:schemeClr val="tx1"/>
          </a:solidFill>
          <a:latin typeface="+mn-lt"/>
          <a:ea typeface="+mn-ea"/>
          <a:cs typeface="+mn-cs"/>
        </a:defRPr>
      </a:lvl5pPr>
      <a:lvl6pPr marL="1555433" algn="l" defTabSz="622174" rtl="0" eaLnBrk="1" latinLnBrk="0" hangingPunct="1">
        <a:defRPr sz="1226" kern="1200">
          <a:solidFill>
            <a:schemeClr val="tx1"/>
          </a:solidFill>
          <a:latin typeface="+mn-lt"/>
          <a:ea typeface="+mn-ea"/>
          <a:cs typeface="+mn-cs"/>
        </a:defRPr>
      </a:lvl6pPr>
      <a:lvl7pPr marL="1866520" algn="l" defTabSz="622174" rtl="0" eaLnBrk="1" latinLnBrk="0" hangingPunct="1">
        <a:defRPr sz="1226" kern="1200">
          <a:solidFill>
            <a:schemeClr val="tx1"/>
          </a:solidFill>
          <a:latin typeface="+mn-lt"/>
          <a:ea typeface="+mn-ea"/>
          <a:cs typeface="+mn-cs"/>
        </a:defRPr>
      </a:lvl7pPr>
      <a:lvl8pPr marL="2177606" algn="l" defTabSz="622174" rtl="0" eaLnBrk="1" latinLnBrk="0" hangingPunct="1">
        <a:defRPr sz="1226" kern="1200">
          <a:solidFill>
            <a:schemeClr val="tx1"/>
          </a:solidFill>
          <a:latin typeface="+mn-lt"/>
          <a:ea typeface="+mn-ea"/>
          <a:cs typeface="+mn-cs"/>
        </a:defRPr>
      </a:lvl8pPr>
      <a:lvl9pPr marL="2488693" algn="l" defTabSz="622174" rtl="0" eaLnBrk="1" latinLnBrk="0" hangingPunct="1">
        <a:defRPr sz="122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643567119"/>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09" y="274349"/>
            <a:ext cx="7886784"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9" y="1369584"/>
            <a:ext cx="7886784"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628608" y="4767621"/>
            <a:ext cx="2056891" cy="273269"/>
          </a:xfrm>
          <a:prstGeom prst="rect">
            <a:avLst/>
          </a:prstGeom>
        </p:spPr>
        <p:txBody>
          <a:bodyPr vert="horz" lIns="91440" tIns="45720" rIns="91440" bIns="45720" rtlCol="0" anchor="ctr"/>
          <a:lstStyle>
            <a:lvl1pPr algn="l">
              <a:defRPr sz="816">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028994" y="4767621"/>
            <a:ext cx="3086014" cy="273269"/>
          </a:xfrm>
          <a:prstGeom prst="rect">
            <a:avLst/>
          </a:prstGeom>
        </p:spPr>
        <p:txBody>
          <a:bodyPr vert="horz" lIns="91440" tIns="45720" rIns="91440" bIns="45720" rtlCol="0" anchor="ctr"/>
          <a:lstStyle>
            <a:lvl1pPr algn="ctr">
              <a:defRPr sz="816">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8502" y="4767621"/>
            <a:ext cx="2056891" cy="273269"/>
          </a:xfrm>
          <a:prstGeom prst="rect">
            <a:avLst/>
          </a:prstGeom>
        </p:spPr>
        <p:txBody>
          <a:bodyPr vert="horz" lIns="91440" tIns="45720" rIns="91440" bIns="45720" rtlCol="0" anchor="ctr"/>
          <a:lstStyle>
            <a:lvl1pPr algn="r">
              <a:defRPr sz="816">
                <a:solidFill>
                  <a:schemeClr val="tx1">
                    <a:tint val="75000"/>
                  </a:schemeClr>
                </a:solidFill>
              </a:defRPr>
            </a:lvl1pPr>
          </a:lstStyle>
          <a:p>
            <a:fld id="{47CAED4D-99BD-433F-AC08-880757FDEF9B}" type="slidenum">
              <a:rPr lang="en-GB" smtClean="0"/>
              <a:t>‹#›</a:t>
            </a:fld>
            <a:endParaRPr lang="en-GB" dirty="0"/>
          </a:p>
        </p:txBody>
      </p:sp>
    </p:spTree>
    <p:extLst>
      <p:ext uri="{BB962C8B-B14F-4D97-AF65-F5344CB8AC3E}">
        <p14:creationId xmlns:p14="http://schemas.microsoft.com/office/powerpoint/2010/main" val="879208018"/>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306758" indent="-120975" algn="l" defTabSz="622158" rtl="0" eaLnBrk="1" latinLnBrk="0" hangingPunct="1">
        <a:lnSpc>
          <a:spcPct val="90000"/>
        </a:lnSpc>
        <a:spcBef>
          <a:spcPts val="340"/>
        </a:spcBef>
        <a:buFont typeface="Courier New" panose="02070309020205020404" pitchFamily="49" charset="0"/>
        <a:buChar char="o"/>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19070" y="1959101"/>
            <a:ext cx="3386223" cy="636708"/>
          </a:xfrm>
          <a:prstGeom prst="rect">
            <a:avLst/>
          </a:prstGeom>
        </p:spPr>
        <p:txBody>
          <a:bodyPr vert="horz" lIns="0" tIns="0" rIns="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5418407" y="3045866"/>
            <a:ext cx="3386223" cy="220399"/>
          </a:xfrm>
          <a:prstGeom prst="rect">
            <a:avLst/>
          </a:prstGeom>
        </p:spPr>
        <p:txBody>
          <a:bodyPr vert="horz" lIns="0" tIns="0" rIns="0" bIns="0" rtlCol="0">
            <a:noAutofit/>
          </a:bodyPr>
          <a:lstStyle/>
          <a:p>
            <a:pPr lvl="0"/>
            <a:r>
              <a:rPr lang="en-US" dirty="0"/>
              <a:t>Click to edit Master text styles</a:t>
            </a:r>
          </a:p>
        </p:txBody>
      </p:sp>
      <p:sp>
        <p:nvSpPr>
          <p:cNvPr id="5" name="Footer Placeholder 4"/>
          <p:cNvSpPr>
            <a:spLocks noGrp="1"/>
          </p:cNvSpPr>
          <p:nvPr>
            <p:ph type="ftr" sz="quarter" idx="3"/>
          </p:nvPr>
        </p:nvSpPr>
        <p:spPr>
          <a:xfrm>
            <a:off x="5417958" y="3265757"/>
            <a:ext cx="3386223" cy="416309"/>
          </a:xfrm>
          <a:prstGeom prst="rect">
            <a:avLst/>
          </a:prstGeom>
        </p:spPr>
        <p:txBody>
          <a:bodyPr vert="horz" lIns="0" tIns="0" rIns="0" bIns="0" rtlCol="0" anchor="t" anchorCtr="0"/>
          <a:lstStyle>
            <a:lvl1pPr algn="r">
              <a:lnSpc>
                <a:spcPts val="1735"/>
              </a:lnSpc>
              <a:defRPr sz="1360">
                <a:solidFill>
                  <a:schemeClr val="accent4"/>
                </a:solidFill>
              </a:defRPr>
            </a:lvl1pPr>
          </a:lstStyle>
          <a:p>
            <a:endParaRPr lang="en-GB" dirty="0"/>
          </a:p>
        </p:txBody>
      </p:sp>
      <p:sp>
        <p:nvSpPr>
          <p:cNvPr id="4" name="Date Placeholder 3"/>
          <p:cNvSpPr>
            <a:spLocks noGrp="1"/>
          </p:cNvSpPr>
          <p:nvPr>
            <p:ph type="dt" sz="half" idx="2"/>
          </p:nvPr>
        </p:nvSpPr>
        <p:spPr>
          <a:xfrm>
            <a:off x="5417958" y="2828452"/>
            <a:ext cx="3386223" cy="208155"/>
          </a:xfrm>
          <a:prstGeom prst="rect">
            <a:avLst/>
          </a:prstGeom>
        </p:spPr>
        <p:txBody>
          <a:bodyPr vert="horz" lIns="0" tIns="0" rIns="0" bIns="0" rtlCol="0" anchor="t" anchorCtr="0"/>
          <a:lstStyle>
            <a:lvl1pPr algn="r">
              <a:lnSpc>
                <a:spcPct val="100000"/>
              </a:lnSpc>
              <a:defRPr sz="1360">
                <a:solidFill>
                  <a:schemeClr val="accent4"/>
                </a:solidFill>
              </a:defRPr>
            </a:lvl1pPr>
          </a:lstStyle>
          <a:p>
            <a:endParaRPr lang="en-GB" dirty="0"/>
          </a:p>
        </p:txBody>
      </p:sp>
      <p:grpSp>
        <p:nvGrpSpPr>
          <p:cNvPr id="15" name="Group 14"/>
          <p:cNvGrpSpPr/>
          <p:nvPr/>
        </p:nvGrpSpPr>
        <p:grpSpPr>
          <a:xfrm>
            <a:off x="7178366" y="4651131"/>
            <a:ext cx="1630337" cy="317487"/>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15161110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Lst>
  <p:hf hdr="0" dt="0"/>
  <p:txStyles>
    <p:titleStyle>
      <a:lvl1pPr algn="r" defTabSz="709487" rtl="0" eaLnBrk="1" latinLnBrk="0" hangingPunct="1">
        <a:lnSpc>
          <a:spcPts val="2428"/>
        </a:lnSpc>
        <a:spcBef>
          <a:spcPct val="0"/>
        </a:spcBef>
        <a:buNone/>
        <a:defRPr sz="2177" b="1" kern="1200">
          <a:solidFill>
            <a:schemeClr val="tx2"/>
          </a:solidFill>
          <a:latin typeface="+mj-lt"/>
          <a:ea typeface="+mj-ea"/>
          <a:cs typeface="+mj-cs"/>
        </a:defRPr>
      </a:lvl1pPr>
    </p:titleStyle>
    <p:bodyStyle>
      <a:lvl1pPr marL="0" indent="0" algn="r" defTabSz="709487" rtl="0" eaLnBrk="1" latinLnBrk="0" hangingPunct="1">
        <a:lnSpc>
          <a:spcPct val="100000"/>
        </a:lnSpc>
        <a:spcBef>
          <a:spcPts val="0"/>
        </a:spcBef>
        <a:spcAft>
          <a:spcPts val="0"/>
        </a:spcAft>
        <a:buClr>
          <a:schemeClr val="tx2"/>
        </a:buClr>
        <a:buFont typeface="Proxima Nova Rg"/>
        <a:buNone/>
        <a:defRPr sz="1360" kern="1200">
          <a:solidFill>
            <a:schemeClr val="accent4"/>
          </a:solidFill>
          <a:latin typeface="+mn-lt"/>
          <a:ea typeface="+mn-ea"/>
          <a:cs typeface="+mn-cs"/>
        </a:defRPr>
      </a:lvl1pPr>
      <a:lvl2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2pPr>
      <a:lvl3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3pPr>
      <a:lvl4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4pPr>
      <a:lvl5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5pPr>
      <a:lvl6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6pPr>
      <a:lvl7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7pPr>
      <a:lvl8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8pPr>
      <a:lvl9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2220597575"/>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3096695596"/>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nationalgrid.onbrandcloud.com/logi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7.emf"/></Relationships>
</file>

<file path=ppt/slides/_rels/slide1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8.emf"/></Relationships>
</file>

<file path=ppt/slides/_rels/slide1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9.emf"/></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40.emf"/></Relationships>
</file>

<file path=ppt/slides/_rels/slide1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CF2F706-C40A-4FA7-B218-0E7CBCE0313E}"/>
              </a:ext>
            </a:extLst>
          </p:cNvPr>
          <p:cNvSpPr>
            <a:spLocks noGrp="1"/>
          </p:cNvSpPr>
          <p:nvPr>
            <p:ph type="pic" sz="quarter" idx="14"/>
          </p:nvPr>
        </p:nvSpPr>
        <p:spPr/>
      </p:sp>
      <p:sp>
        <p:nvSpPr>
          <p:cNvPr id="5" name="Text Placeholder 4">
            <a:extLst>
              <a:ext uri="{FF2B5EF4-FFF2-40B4-BE49-F238E27FC236}">
                <a16:creationId xmlns:a16="http://schemas.microsoft.com/office/drawing/2014/main" id="{2AE0AD11-7CD9-4048-8629-F792EEC82AB3}"/>
              </a:ext>
            </a:extLst>
          </p:cNvPr>
          <p:cNvSpPr>
            <a:spLocks noGrp="1"/>
          </p:cNvSpPr>
          <p:nvPr>
            <p:ph type="body" sz="quarter" idx="15"/>
          </p:nvPr>
        </p:nvSpPr>
        <p:spPr>
          <a:xfrm>
            <a:off x="323849" y="1062000"/>
            <a:ext cx="8495699" cy="4431983"/>
          </a:xfrm>
        </p:spPr>
        <p:txBody>
          <a:bodyPr/>
          <a:lstStyle/>
          <a:p>
            <a:r>
              <a:rPr lang="en-GB" dirty="0"/>
              <a:t>24 April 2020</a:t>
            </a:r>
          </a:p>
          <a:p>
            <a:pPr algn="l"/>
            <a:r>
              <a:rPr lang="en-GB" sz="1800" b="1" dirty="0"/>
              <a:t>WebEx </a:t>
            </a:r>
          </a:p>
          <a:p>
            <a:pPr algn="l"/>
            <a:endParaRPr lang="en-GB" sz="1800" b="1" dirty="0"/>
          </a:p>
          <a:p>
            <a:pPr algn="l"/>
            <a:r>
              <a:rPr lang="en-GB" b="1" dirty="0"/>
              <a:t>WebEx details</a:t>
            </a:r>
          </a:p>
          <a:p>
            <a:pPr algn="l"/>
            <a:endParaRPr lang="en-GB" b="1" dirty="0"/>
          </a:p>
          <a:p>
            <a:r>
              <a:rPr lang="en-GB" b="1" dirty="0"/>
              <a:t>Meeting link (copy into web browser): </a:t>
            </a:r>
          </a:p>
          <a:p>
            <a:r>
              <a:rPr lang="en-GB" u="sng" dirty="0"/>
              <a:t>https://uknationalgrid.webex.com/uknationalgrid/j.php?MTID=m4401036e953f8235c40c3909184d1c91</a:t>
            </a:r>
          </a:p>
          <a:p>
            <a:endParaRPr lang="en-GB" u="sng" dirty="0"/>
          </a:p>
          <a:p>
            <a:r>
              <a:rPr lang="en-GB" b="1" dirty="0"/>
              <a:t>Audio connection: </a:t>
            </a:r>
          </a:p>
          <a:p>
            <a:r>
              <a:rPr lang="en-GB" dirty="0"/>
              <a:t>Telephone: 020 7108 6317 </a:t>
            </a:r>
          </a:p>
          <a:p>
            <a:r>
              <a:rPr lang="en-GB" dirty="0"/>
              <a:t>Access code: 599 949 443</a:t>
            </a:r>
          </a:p>
          <a:p>
            <a:r>
              <a:rPr lang="en-GB" dirty="0"/>
              <a:t>Meeting Password: hzRsadHD583</a:t>
            </a:r>
            <a:r>
              <a:rPr lang="en-GB" dirty="0">
                <a:highlight>
                  <a:srgbClr val="FFFF00"/>
                </a:highlight>
              </a:rPr>
              <a:t> </a:t>
            </a:r>
          </a:p>
          <a:p>
            <a:endParaRPr lang="en-GB" dirty="0">
              <a:solidFill>
                <a:srgbClr val="FF0000"/>
              </a:solidFill>
            </a:endParaRPr>
          </a:p>
        </p:txBody>
      </p:sp>
      <p:sp>
        <p:nvSpPr>
          <p:cNvPr id="12" name="Title 11">
            <a:extLst>
              <a:ext uri="{FF2B5EF4-FFF2-40B4-BE49-F238E27FC236}">
                <a16:creationId xmlns:a16="http://schemas.microsoft.com/office/drawing/2014/main" id="{AEE9CDCA-4322-4348-9BB0-C5C97085148C}"/>
              </a:ext>
            </a:extLst>
          </p:cNvPr>
          <p:cNvSpPr>
            <a:spLocks noGrp="1"/>
          </p:cNvSpPr>
          <p:nvPr>
            <p:ph type="title"/>
          </p:nvPr>
        </p:nvSpPr>
        <p:spPr/>
        <p:txBody>
          <a:bodyPr/>
          <a:lstStyle/>
          <a:p>
            <a:r>
              <a:rPr lang="en-GB" sz="2800" dirty="0"/>
              <a:t>CUSC Panel </a:t>
            </a:r>
          </a:p>
        </p:txBody>
      </p:sp>
      <p:sp>
        <p:nvSpPr>
          <p:cNvPr id="6" name="Rectangle 5">
            <a:extLst>
              <a:ext uri="{FF2B5EF4-FFF2-40B4-BE49-F238E27FC236}">
                <a16:creationId xmlns:a16="http://schemas.microsoft.com/office/drawing/2014/main" id="{61942073-68EA-4DDB-9CD7-91D50DE5FEA8}"/>
              </a:ext>
            </a:extLst>
          </p:cNvPr>
          <p:cNvSpPr/>
          <p:nvPr/>
        </p:nvSpPr>
        <p:spPr>
          <a:xfrm>
            <a:off x="9350411" y="2554813"/>
            <a:ext cx="1314065" cy="73546"/>
          </a:xfrm>
          <a:prstGeom prst="rect">
            <a:avLst/>
          </a:prstGeom>
          <a:solidFill>
            <a:schemeClr val="bg1">
              <a:lumMod val="95000"/>
            </a:schemeClr>
          </a:solidFill>
        </p:spPr>
        <p:txBody>
          <a:bodyPr wrap="square" lIns="0" tIns="0" rIns="0" bIns="0" rtlCol="0" anchor="ctr">
            <a:spAutoFit/>
          </a:bodyPr>
          <a:lstStyle/>
          <a:p>
            <a:pPr defTabSz="311902"/>
            <a:r>
              <a:rPr lang="en-GB" sz="478" dirty="0">
                <a:solidFill>
                  <a:srgbClr val="454545"/>
                </a:solidFill>
                <a:latin typeface="Arial" panose="020B0604020202020204"/>
                <a:cs typeface="Arial" panose="020B0604020202020204" pitchFamily="34" charset="0"/>
                <a:hlinkClick r:id="rId2"/>
              </a:rPr>
              <a:t>https://nationalgrid.onbrandcloud.com/login/</a:t>
            </a:r>
            <a:endParaRPr lang="en-GB" sz="478" dirty="0">
              <a:solidFill>
                <a:srgbClr val="454545"/>
              </a:solidFill>
              <a:latin typeface="Arial" panose="020B0604020202020204"/>
              <a:cs typeface="Arial" panose="020B0604020202020204" pitchFamily="34" charset="0"/>
            </a:endParaRPr>
          </a:p>
        </p:txBody>
      </p:sp>
    </p:spTree>
    <p:extLst>
      <p:ext uri="{BB962C8B-B14F-4D97-AF65-F5344CB8AC3E}">
        <p14:creationId xmlns:p14="http://schemas.microsoft.com/office/powerpoint/2010/main" val="3431628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lang="en-GB" kern="0" dirty="0">
                <a:solidFill>
                  <a:srgbClr val="F26522"/>
                </a:solidFill>
                <a:latin typeface="Arial" panose="020B0604020202020204"/>
              </a:rPr>
              <a:t>CUSC Workgroups for next 3 months (as at 16 April 2020)</a:t>
            </a:r>
          </a:p>
        </p:txBody>
      </p:sp>
      <p:pic>
        <p:nvPicPr>
          <p:cNvPr id="5" name="Picture 4">
            <a:extLst>
              <a:ext uri="{FF2B5EF4-FFF2-40B4-BE49-F238E27FC236}">
                <a16:creationId xmlns:a16="http://schemas.microsoft.com/office/drawing/2014/main" id="{3C13D8D4-16DD-4AEA-9BB5-EE06FAE560FB}"/>
              </a:ext>
            </a:extLst>
          </p:cNvPr>
          <p:cNvPicPr>
            <a:picLocks noChangeAspect="1"/>
          </p:cNvPicPr>
          <p:nvPr/>
        </p:nvPicPr>
        <p:blipFill>
          <a:blip r:embed="rId3"/>
          <a:stretch>
            <a:fillRect/>
          </a:stretch>
        </p:blipFill>
        <p:spPr>
          <a:xfrm>
            <a:off x="328610" y="729447"/>
            <a:ext cx="3955357" cy="361349"/>
          </a:xfrm>
          <a:prstGeom prst="rect">
            <a:avLst/>
          </a:prstGeom>
        </p:spPr>
      </p:pic>
      <p:pic>
        <p:nvPicPr>
          <p:cNvPr id="2" name="Picture 1">
            <a:extLst>
              <a:ext uri="{FF2B5EF4-FFF2-40B4-BE49-F238E27FC236}">
                <a16:creationId xmlns:a16="http://schemas.microsoft.com/office/drawing/2014/main" id="{FD9F2F09-994E-44B5-BE4E-EB3F831E4FDF}"/>
              </a:ext>
            </a:extLst>
          </p:cNvPr>
          <p:cNvPicPr>
            <a:picLocks noChangeAspect="1"/>
          </p:cNvPicPr>
          <p:nvPr/>
        </p:nvPicPr>
        <p:blipFill>
          <a:blip r:embed="rId4"/>
          <a:stretch>
            <a:fillRect/>
          </a:stretch>
        </p:blipFill>
        <p:spPr>
          <a:xfrm>
            <a:off x="328610" y="1203598"/>
            <a:ext cx="5899574" cy="3456384"/>
          </a:xfrm>
          <a:prstGeom prst="rect">
            <a:avLst/>
          </a:prstGeom>
        </p:spPr>
      </p:pic>
    </p:spTree>
    <p:extLst>
      <p:ext uri="{BB962C8B-B14F-4D97-AF65-F5344CB8AC3E}">
        <p14:creationId xmlns:p14="http://schemas.microsoft.com/office/powerpoint/2010/main" val="3798738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16 April 2020)</a:t>
            </a:r>
            <a:endParaRPr lang="en-GB" kern="0" dirty="0">
              <a:solidFill>
                <a:srgbClr val="F26522"/>
              </a:solidFill>
              <a:latin typeface="Arial" panose="020B0604020202020204"/>
            </a:endParaRPr>
          </a:p>
        </p:txBody>
      </p:sp>
      <p:pic>
        <p:nvPicPr>
          <p:cNvPr id="7" name="Picture 6">
            <a:extLst>
              <a:ext uri="{FF2B5EF4-FFF2-40B4-BE49-F238E27FC236}">
                <a16:creationId xmlns:a16="http://schemas.microsoft.com/office/drawing/2014/main" id="{848C015A-15AF-476E-922F-80CE295A483D}"/>
              </a:ext>
            </a:extLst>
          </p:cNvPr>
          <p:cNvPicPr>
            <a:picLocks noChangeAspect="1"/>
          </p:cNvPicPr>
          <p:nvPr/>
        </p:nvPicPr>
        <p:blipFill>
          <a:blip r:embed="rId3"/>
          <a:stretch>
            <a:fillRect/>
          </a:stretch>
        </p:blipFill>
        <p:spPr>
          <a:xfrm>
            <a:off x="307232" y="780327"/>
            <a:ext cx="4336776" cy="396194"/>
          </a:xfrm>
          <a:prstGeom prst="rect">
            <a:avLst/>
          </a:prstGeom>
        </p:spPr>
      </p:pic>
      <p:pic>
        <p:nvPicPr>
          <p:cNvPr id="2" name="Picture 1">
            <a:extLst>
              <a:ext uri="{FF2B5EF4-FFF2-40B4-BE49-F238E27FC236}">
                <a16:creationId xmlns:a16="http://schemas.microsoft.com/office/drawing/2014/main" id="{9E28AA38-8F75-4BA2-B683-C18BB328BA6E}"/>
              </a:ext>
            </a:extLst>
          </p:cNvPr>
          <p:cNvPicPr>
            <a:picLocks noChangeAspect="1"/>
          </p:cNvPicPr>
          <p:nvPr/>
        </p:nvPicPr>
        <p:blipFill>
          <a:blip r:embed="rId4"/>
          <a:stretch>
            <a:fillRect/>
          </a:stretch>
        </p:blipFill>
        <p:spPr>
          <a:xfrm>
            <a:off x="307232" y="1347614"/>
            <a:ext cx="7199774" cy="2808312"/>
          </a:xfrm>
          <a:prstGeom prst="rect">
            <a:avLst/>
          </a:prstGeom>
        </p:spPr>
      </p:pic>
    </p:spTree>
    <p:extLst>
      <p:ext uri="{BB962C8B-B14F-4D97-AF65-F5344CB8AC3E}">
        <p14:creationId xmlns:p14="http://schemas.microsoft.com/office/powerpoint/2010/main" val="4148144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16 April 2020)</a:t>
            </a:r>
            <a:endParaRPr lang="en-GB" kern="0" dirty="0">
              <a:solidFill>
                <a:srgbClr val="F26522"/>
              </a:solidFill>
              <a:latin typeface="Arial" panose="020B0604020202020204"/>
            </a:endParaRPr>
          </a:p>
        </p:txBody>
      </p:sp>
      <p:pic>
        <p:nvPicPr>
          <p:cNvPr id="8" name="Picture 7">
            <a:extLst>
              <a:ext uri="{FF2B5EF4-FFF2-40B4-BE49-F238E27FC236}">
                <a16:creationId xmlns:a16="http://schemas.microsoft.com/office/drawing/2014/main" id="{27DCB4EE-C373-4F3E-A3B4-465AD2C83A19}"/>
              </a:ext>
            </a:extLst>
          </p:cNvPr>
          <p:cNvPicPr>
            <a:picLocks noChangeAspect="1"/>
          </p:cNvPicPr>
          <p:nvPr/>
        </p:nvPicPr>
        <p:blipFill>
          <a:blip r:embed="rId3"/>
          <a:stretch>
            <a:fillRect/>
          </a:stretch>
        </p:blipFill>
        <p:spPr>
          <a:xfrm>
            <a:off x="307232" y="699542"/>
            <a:ext cx="3779520" cy="345285"/>
          </a:xfrm>
          <a:prstGeom prst="rect">
            <a:avLst/>
          </a:prstGeom>
        </p:spPr>
      </p:pic>
      <p:pic>
        <p:nvPicPr>
          <p:cNvPr id="2" name="Picture 1">
            <a:extLst>
              <a:ext uri="{FF2B5EF4-FFF2-40B4-BE49-F238E27FC236}">
                <a16:creationId xmlns:a16="http://schemas.microsoft.com/office/drawing/2014/main" id="{7DC8300B-1F54-4241-9CEC-87AB771500B7}"/>
              </a:ext>
            </a:extLst>
          </p:cNvPr>
          <p:cNvPicPr>
            <a:picLocks noChangeAspect="1"/>
          </p:cNvPicPr>
          <p:nvPr/>
        </p:nvPicPr>
        <p:blipFill>
          <a:blip r:embed="rId4"/>
          <a:stretch>
            <a:fillRect/>
          </a:stretch>
        </p:blipFill>
        <p:spPr>
          <a:xfrm>
            <a:off x="307232" y="1124778"/>
            <a:ext cx="5112568" cy="3535204"/>
          </a:xfrm>
          <a:prstGeom prst="rect">
            <a:avLst/>
          </a:prstGeom>
        </p:spPr>
      </p:pic>
    </p:spTree>
    <p:extLst>
      <p:ext uri="{BB962C8B-B14F-4D97-AF65-F5344CB8AC3E}">
        <p14:creationId xmlns:p14="http://schemas.microsoft.com/office/powerpoint/2010/main" val="1156580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lang="en-GB" kern="0" dirty="0">
                <a:solidFill>
                  <a:srgbClr val="F26522"/>
                </a:solidFill>
                <a:latin typeface="Arial" panose="020B0604020202020204"/>
              </a:rPr>
              <a:t>Grid Code Workgroups for next 3 months (as at 16 April 2020)</a:t>
            </a:r>
          </a:p>
        </p:txBody>
      </p:sp>
      <p:pic>
        <p:nvPicPr>
          <p:cNvPr id="4" name="Picture 3">
            <a:extLst>
              <a:ext uri="{FF2B5EF4-FFF2-40B4-BE49-F238E27FC236}">
                <a16:creationId xmlns:a16="http://schemas.microsoft.com/office/drawing/2014/main" id="{5BB0DC4E-3ECD-4EED-8867-51B975C10A06}"/>
              </a:ext>
            </a:extLst>
          </p:cNvPr>
          <p:cNvPicPr>
            <a:picLocks noChangeAspect="1"/>
          </p:cNvPicPr>
          <p:nvPr/>
        </p:nvPicPr>
        <p:blipFill>
          <a:blip r:embed="rId3"/>
          <a:stretch>
            <a:fillRect/>
          </a:stretch>
        </p:blipFill>
        <p:spPr>
          <a:xfrm>
            <a:off x="304106" y="714297"/>
            <a:ext cx="3779520" cy="345285"/>
          </a:xfrm>
          <a:prstGeom prst="rect">
            <a:avLst/>
          </a:prstGeom>
        </p:spPr>
      </p:pic>
      <p:pic>
        <p:nvPicPr>
          <p:cNvPr id="7" name="Picture 6">
            <a:extLst>
              <a:ext uri="{FF2B5EF4-FFF2-40B4-BE49-F238E27FC236}">
                <a16:creationId xmlns:a16="http://schemas.microsoft.com/office/drawing/2014/main" id="{0E5F02F9-5248-40CF-9207-4CCF249A8557}"/>
              </a:ext>
            </a:extLst>
          </p:cNvPr>
          <p:cNvPicPr>
            <a:picLocks noChangeAspect="1"/>
          </p:cNvPicPr>
          <p:nvPr/>
        </p:nvPicPr>
        <p:blipFill>
          <a:blip r:embed="rId4"/>
          <a:stretch>
            <a:fillRect/>
          </a:stretch>
        </p:blipFill>
        <p:spPr>
          <a:xfrm>
            <a:off x="304107" y="1203598"/>
            <a:ext cx="4411910" cy="3732291"/>
          </a:xfrm>
          <a:prstGeom prst="rect">
            <a:avLst/>
          </a:prstGeom>
        </p:spPr>
      </p:pic>
    </p:spTree>
    <p:extLst>
      <p:ext uri="{BB962C8B-B14F-4D97-AF65-F5344CB8AC3E}">
        <p14:creationId xmlns:p14="http://schemas.microsoft.com/office/powerpoint/2010/main" val="4036967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Discussions on Prioritisation </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870131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Draft Final Modification Report</a:t>
            </a:r>
            <a:br>
              <a:rPr lang="en-GB" sz="1800" dirty="0"/>
            </a:br>
            <a:br>
              <a:rPr lang="en-GB" sz="1800"/>
            </a:br>
            <a:r>
              <a:rPr lang="en-GB" sz="1800"/>
              <a:t>CMP323 - Updating </a:t>
            </a:r>
            <a:r>
              <a:rPr lang="en-GB" sz="1800" dirty="0"/>
              <a:t>the CUSC governance process to ensure we capture the EBGL change process for Article 18 Terms and Conditions (T&amp;Cs) </a:t>
            </a:r>
            <a:br>
              <a:rPr lang="en-GB" sz="1800" dirty="0"/>
            </a:br>
            <a:r>
              <a:rPr lang="en-GB" sz="1800"/>
              <a:t> </a:t>
            </a: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988405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6480720" cy="971147"/>
          </a:xfrm>
        </p:spPr>
        <p:txBody>
          <a:bodyPr/>
          <a:lstStyle/>
          <a:p>
            <a:r>
              <a:rPr lang="en-GB" altLang="en-US" sz="2800" dirty="0"/>
              <a:t>CMP323 Background</a:t>
            </a:r>
            <a:endParaRPr lang="en-GB" altLang="en-US" sz="1400" b="0" dirty="0"/>
          </a:p>
        </p:txBody>
      </p:sp>
      <p:sp>
        <p:nvSpPr>
          <p:cNvPr id="3" name="Rectangle 2"/>
          <p:cNvSpPr/>
          <p:nvPr/>
        </p:nvSpPr>
        <p:spPr>
          <a:xfrm>
            <a:off x="179512" y="699542"/>
            <a:ext cx="8640960" cy="3354765"/>
          </a:xfrm>
          <a:prstGeom prst="rect">
            <a:avLst/>
          </a:prstGeom>
        </p:spPr>
        <p:txBody>
          <a:bodyPr wrap="square">
            <a:spAutoFit/>
          </a:bodyPr>
          <a:lstStyle/>
          <a:p>
            <a:pPr marL="171450" marR="0" lvl="0" indent="-17145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rPr>
              <a:t>CMP323 was raised by National Grid ESO and was submitted to the CUSC Panel for their consideration in </a:t>
            </a:r>
            <a:r>
              <a:rPr lang="en-GB" altLang="en-US" sz="1400" dirty="0">
                <a:solidFill>
                  <a:srgbClr val="454545"/>
                </a:solidFill>
              </a:rPr>
              <a:t>September </a:t>
            </a:r>
            <a:r>
              <a:rPr kumimoji="0" lang="en-GB" altLang="en-US" sz="1400" b="0" i="0" u="none" strike="noStrike" kern="1200" cap="none" spc="0" normalizeH="0" noProof="0" dirty="0">
                <a:ln>
                  <a:noFill/>
                </a:ln>
                <a:solidFill>
                  <a:srgbClr val="454545"/>
                </a:solidFill>
                <a:effectLst/>
                <a:uLnTx/>
                <a:uFillTx/>
              </a:rPr>
              <a:t>2019.</a:t>
            </a:r>
          </a:p>
          <a:p>
            <a:pPr marR="0" lvl="0" algn="just" defTabSz="415869" rtl="0" eaLnBrk="1" fontAlgn="auto" latinLnBrk="0" hangingPunct="1">
              <a:lnSpc>
                <a:spcPct val="100000"/>
              </a:lnSpc>
              <a:spcBef>
                <a:spcPts val="0"/>
              </a:spcBef>
              <a:spcAft>
                <a:spcPts val="0"/>
              </a:spcAft>
              <a:buClrTx/>
              <a:buSzTx/>
              <a:tabLst/>
              <a:defRPr/>
            </a:pPr>
            <a:endParaRPr kumimoji="0" lang="en-GB" altLang="en-US" sz="1400" b="0" i="0" u="none" strike="noStrike" kern="1200" cap="none" spc="0" normalizeH="0" noProof="0" dirty="0">
              <a:ln>
                <a:noFill/>
              </a:ln>
              <a:solidFill>
                <a:srgbClr val="454545"/>
              </a:solidFill>
              <a:effectLst/>
              <a:uLnTx/>
              <a:uFillTx/>
            </a:endParaRPr>
          </a:p>
          <a:p>
            <a:pPr marL="379385" lvl="1" indent="-171450" algn="just">
              <a:buFont typeface="Arial" panose="020B0604020202020204" pitchFamily="34" charset="0"/>
              <a:buChar char="•"/>
              <a:defRPr/>
            </a:pPr>
            <a:r>
              <a:rPr lang="en-GB" sz="1400" dirty="0"/>
              <a:t>The CUSC Panel concluded that they were unable to determine the governance route for this Modification and requested that the Proposer provide further clarity and re-present at the October CUSC Panel; </a:t>
            </a:r>
          </a:p>
          <a:p>
            <a:pPr lvl="1" algn="just">
              <a:defRPr/>
            </a:pPr>
            <a:endParaRPr kumimoji="0" lang="en-GB" altLang="en-US" sz="1400" b="0" i="0" u="none" strike="noStrike" kern="1200" cap="none" spc="0" normalizeH="0" baseline="0" noProof="0" dirty="0">
              <a:ln>
                <a:noFill/>
              </a:ln>
              <a:solidFill>
                <a:srgbClr val="454545"/>
              </a:solidFill>
              <a:effectLst/>
              <a:uLnTx/>
              <a:uFillTx/>
            </a:endParaRPr>
          </a:p>
          <a:p>
            <a:pPr marL="379385" lvl="1" indent="-171450" algn="just">
              <a:buFont typeface="Arial" panose="020B0604020202020204" pitchFamily="34" charset="0"/>
              <a:buChar char="•"/>
              <a:defRPr/>
            </a:pPr>
            <a:r>
              <a:rPr lang="en-GB" sz="1400" dirty="0"/>
              <a:t>On 25 October 2019, CMP323 was re-presented to the Panel. The Panel, by majority, agreed that the Modification should proceed to Code Administrator Consultation but agreed to delay this until the related BSC and Grid Code Modification Workgroups had been held to ensure there is process alignment across the Codes and the legal text has been agreed; and</a:t>
            </a:r>
          </a:p>
          <a:p>
            <a:pPr lvl="1" algn="just">
              <a:defRPr/>
            </a:pPr>
            <a:endParaRPr lang="en-GB" sz="1400" dirty="0"/>
          </a:p>
          <a:p>
            <a:pPr marL="379385" lvl="1" indent="-171450" algn="just">
              <a:buFont typeface="Arial" panose="020B0604020202020204" pitchFamily="34" charset="0"/>
              <a:buChar char="•"/>
              <a:defRPr/>
            </a:pPr>
            <a:r>
              <a:rPr lang="en-GB" sz="1400" dirty="0">
                <a:solidFill>
                  <a:srgbClr val="454545"/>
                </a:solidFill>
              </a:rPr>
              <a:t>Following approval from February Grid Code Review Panel that GC0132 had met its Terms of Reference, CMP323 Code Administrator Consultation was issued 18 March and closed 5pm on 8 April 2020. </a:t>
            </a:r>
            <a:endParaRPr kumimoji="0" lang="en-GB" altLang="en-US" sz="14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0709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920880" cy="971147"/>
          </a:xfrm>
        </p:spPr>
        <p:txBody>
          <a:bodyPr/>
          <a:lstStyle/>
          <a:p>
            <a:r>
              <a:rPr lang="en-GB" altLang="en-US" sz="2800" dirty="0"/>
              <a:t>CMP323 Code Administrator Consultation</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597912"/>
            <a:ext cx="8496944" cy="3323987"/>
          </a:xfrm>
          <a:prstGeom prst="rect">
            <a:avLst/>
          </a:prstGeom>
        </p:spPr>
        <p:txBody>
          <a:bodyPr wrap="square">
            <a:spAutoFit/>
          </a:bodyPr>
          <a:lstStyle/>
          <a:p>
            <a:pPr marL="285750" indent="-285750" algn="just">
              <a:buFont typeface="Arial" panose="020B0604020202020204" pitchFamily="34" charset="0"/>
              <a:buChar char="•"/>
            </a:pPr>
            <a:r>
              <a:rPr lang="en-GB" sz="1400" dirty="0"/>
              <a:t>Two responses were received to the Code Administrator Consultation. </a:t>
            </a:r>
          </a:p>
          <a:p>
            <a:pPr algn="just"/>
            <a:endParaRPr lang="en-GB" sz="1400" dirty="0"/>
          </a:p>
          <a:p>
            <a:pPr marL="493685" lvl="1" indent="-285750" algn="just">
              <a:buFont typeface="Arial" panose="020B0604020202020204" pitchFamily="34" charset="0"/>
              <a:buChar char="•"/>
            </a:pPr>
            <a:r>
              <a:rPr lang="en-GB" sz="1400" dirty="0"/>
              <a:t>Both respondents believed that the Original better facilitated the CUSC Objectives (specifically Applicable CUSC Objectives (c) and (d)) than the Baseline; </a:t>
            </a:r>
          </a:p>
          <a:p>
            <a:pPr lvl="1" algn="just"/>
            <a:endParaRPr lang="en-GB" sz="1400" dirty="0"/>
          </a:p>
          <a:p>
            <a:pPr marL="493685" lvl="1" indent="-285750" algn="just">
              <a:buFont typeface="Arial" panose="020B0604020202020204" pitchFamily="34" charset="0"/>
              <a:buChar char="•"/>
            </a:pPr>
            <a:r>
              <a:rPr lang="en-GB" sz="1400" dirty="0"/>
              <a:t>One respondent challenged the legal status of Ofgem’s 8 October 2019 decision letter and added that they are yet to receive response on the questions they posed to Ofgem and National Grid ESO in early November 2019</a:t>
            </a:r>
            <a:r>
              <a:rPr lang="en-GB" sz="1400"/>
              <a:t>; and</a:t>
            </a: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The same respondent also believes that changes to the CUSC approved / implemented after 4</a:t>
            </a:r>
            <a:r>
              <a:rPr lang="en-GB" sz="1400" baseline="30000" dirty="0"/>
              <a:t>th</a:t>
            </a:r>
            <a:r>
              <a:rPr lang="en-GB" sz="1400" dirty="0"/>
              <a:t> August 2019 (up to and including 25</a:t>
            </a:r>
            <a:r>
              <a:rPr lang="en-GB" sz="1400" baseline="30000" dirty="0"/>
              <a:t>th</a:t>
            </a:r>
            <a:r>
              <a:rPr lang="en-GB" sz="1400" dirty="0"/>
              <a:t> June 2020) will, if they concern parts of the CUSC listed in Annex 1 of the 4</a:t>
            </a:r>
            <a:r>
              <a:rPr lang="en-GB" sz="1400" baseline="30000" dirty="0"/>
              <a:t>th</a:t>
            </a:r>
            <a:r>
              <a:rPr lang="en-GB" sz="1400" dirty="0"/>
              <a:t> August 2019 letter, need to be subject to the EBGL change process in order to have legal effect in GB.</a:t>
            </a:r>
          </a:p>
          <a:p>
            <a:pPr marL="493685" lvl="1" indent="-285750" algn="just">
              <a:buFont typeface="Arial" panose="020B0604020202020204" pitchFamily="34" charset="0"/>
              <a:buChar char="•"/>
            </a:pPr>
            <a:endParaRPr lang="en-US" sz="1400" dirty="0">
              <a:highlight>
                <a:srgbClr val="FFFF00"/>
              </a:highlight>
              <a:ea typeface="+mn-lt"/>
              <a:cs typeface="+mn-lt"/>
            </a:endParaRPr>
          </a:p>
          <a:p>
            <a:pPr marL="285750" indent="-285750" algn="just">
              <a:buFont typeface="Arial" panose="020B0604020202020204" pitchFamily="34" charset="0"/>
              <a:buChar char="•"/>
            </a:pPr>
            <a:r>
              <a:rPr lang="en-GB" sz="1400" dirty="0">
                <a:ea typeface="+mn-lt"/>
                <a:cs typeface="+mn-lt"/>
              </a:rPr>
              <a:t>No changes to Legal Text proposed</a:t>
            </a:r>
          </a:p>
        </p:txBody>
      </p:sp>
    </p:spTree>
    <p:extLst>
      <p:ext uri="{BB962C8B-B14F-4D97-AF65-F5344CB8AC3E}">
        <p14:creationId xmlns:p14="http://schemas.microsoft.com/office/powerpoint/2010/main" val="1509042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892552"/>
          </a:xfrm>
        </p:spPr>
        <p:txBody>
          <a:bodyPr/>
          <a:lstStyle/>
          <a:p>
            <a:pPr marL="285750" indent="-285750">
              <a:buFont typeface="Arial" panose="020B0604020202020204" pitchFamily="34" charset="0"/>
              <a:buChar char="•"/>
            </a:pPr>
            <a:r>
              <a:rPr lang="en-GB" sz="1600" dirty="0"/>
              <a:t>Panel Recommendation Vote:</a:t>
            </a:r>
          </a:p>
          <a:p>
            <a:pPr marL="285750" indent="-285750">
              <a:buFont typeface="Arial" panose="020B0604020202020204" pitchFamily="34" charset="0"/>
              <a:buChar char="•"/>
            </a:pPr>
            <a:r>
              <a:rPr lang="en-GB" sz="1600" dirty="0"/>
              <a:t>Issue Final Modification Report to Ofgem </a:t>
            </a:r>
          </a:p>
          <a:p>
            <a:pPr marL="285750" indent="-285750">
              <a:buFont typeface="Arial" panose="020B0604020202020204" pitchFamily="34" charset="0"/>
              <a:buChar char="•"/>
            </a:pPr>
            <a:r>
              <a:rPr lang="en-GB" sz="1600" dirty="0"/>
              <a:t>Timetable below:</a:t>
            </a:r>
          </a:p>
        </p:txBody>
      </p:sp>
      <p:graphicFrame>
        <p:nvGraphicFramePr>
          <p:cNvPr id="5" name="Table 4"/>
          <p:cNvGraphicFramePr>
            <a:graphicFrameLocks noGrp="1"/>
          </p:cNvGraphicFramePr>
          <p:nvPr>
            <p:extLst>
              <p:ext uri="{D42A27DB-BD31-4B8C-83A1-F6EECF244321}">
                <p14:modId xmlns:p14="http://schemas.microsoft.com/office/powerpoint/2010/main" val="342660154"/>
              </p:ext>
            </p:extLst>
          </p:nvPr>
        </p:nvGraphicFramePr>
        <p:xfrm>
          <a:off x="316878" y="1761591"/>
          <a:ext cx="8359577" cy="2682366"/>
        </p:xfrm>
        <a:graphic>
          <a:graphicData uri="http://schemas.openxmlformats.org/drawingml/2006/table">
            <a:tbl>
              <a:tblPr firstRow="1" firstCol="1" bandRow="1">
                <a:tableStyleId>{5C22544A-7EE6-4342-B048-85BDC9FD1C3A}</a:tableStyleId>
              </a:tblPr>
              <a:tblGrid>
                <a:gridCol w="4288569">
                  <a:extLst>
                    <a:ext uri="{9D8B030D-6E8A-4147-A177-3AD203B41FA5}">
                      <a16:colId xmlns:a16="http://schemas.microsoft.com/office/drawing/2014/main" val="2724207294"/>
                    </a:ext>
                  </a:extLst>
                </a:gridCol>
                <a:gridCol w="4071008">
                  <a:extLst>
                    <a:ext uri="{9D8B030D-6E8A-4147-A177-3AD203B41FA5}">
                      <a16:colId xmlns:a16="http://schemas.microsoft.com/office/drawing/2014/main" val="3200017178"/>
                    </a:ext>
                  </a:extLst>
                </a:gridCol>
              </a:tblGrid>
              <a:tr h="415967">
                <a:tc>
                  <a:txBody>
                    <a:bodyPr/>
                    <a:lstStyle/>
                    <a:p>
                      <a:pPr algn="just">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537022">
                <a:tc>
                  <a:txBody>
                    <a:bodyPr/>
                    <a:lstStyle/>
                    <a:p>
                      <a:pPr algn="just">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24 April 2020</a:t>
                      </a:r>
                    </a:p>
                  </a:txBody>
                  <a:tcPr marL="68580" marR="68580" marT="0" marB="0"/>
                </a:tc>
                <a:extLst>
                  <a:ext uri="{0D108BD9-81ED-4DB2-BD59-A6C34878D82A}">
                    <a16:rowId xmlns:a16="http://schemas.microsoft.com/office/drawing/2014/main" val="2125406481"/>
                  </a:ext>
                </a:extLst>
              </a:tr>
              <a:tr h="655333">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28 April 2020</a:t>
                      </a:r>
                    </a:p>
                  </a:txBody>
                  <a:tcPr marL="68580" marR="68580" marT="0" marB="0"/>
                </a:tc>
                <a:extLst>
                  <a:ext uri="{0D108BD9-81ED-4DB2-BD59-A6C34878D82A}">
                    <a16:rowId xmlns:a16="http://schemas.microsoft.com/office/drawing/2014/main" val="1979420177"/>
                  </a:ext>
                </a:extLst>
              </a:tr>
              <a:tr h="53702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6 May 2020</a:t>
                      </a:r>
                    </a:p>
                  </a:txBody>
                  <a:tcPr marL="68580" marR="68580" marT="0" marB="0"/>
                </a:tc>
                <a:extLst>
                  <a:ext uri="{0D108BD9-81ED-4DB2-BD59-A6C34878D82A}">
                    <a16:rowId xmlns:a16="http://schemas.microsoft.com/office/drawing/2014/main" val="4272279594"/>
                  </a:ext>
                </a:extLst>
              </a:tr>
              <a:tr h="53702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25 June 2020</a:t>
                      </a:r>
                    </a:p>
                  </a:txBody>
                  <a:tcPr marL="68580" marR="68580" marT="0" marB="0"/>
                </a:tc>
                <a:extLst>
                  <a:ext uri="{0D108BD9-81ED-4DB2-BD59-A6C34878D82A}">
                    <a16:rowId xmlns:a16="http://schemas.microsoft.com/office/drawing/2014/main" val="1494807718"/>
                  </a:ext>
                </a:extLst>
              </a:tr>
            </a:tbl>
          </a:graphicData>
        </a:graphic>
      </p:graphicFrame>
    </p:spTree>
    <p:extLst>
      <p:ext uri="{BB962C8B-B14F-4D97-AF65-F5344CB8AC3E}">
        <p14:creationId xmlns:p14="http://schemas.microsoft.com/office/powerpoint/2010/main" val="34667224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378"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Break</a:t>
            </a: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endParaRPr>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1633046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Welcome</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14346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1648" r="1648"/>
          <a:stretch/>
        </p:blipFill>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p:txBody>
          <a:bodyPr/>
          <a:lstStyle/>
          <a:p>
            <a:pPr algn="r"/>
            <a:r>
              <a:rPr lang="en-GB" dirty="0">
                <a:solidFill>
                  <a:schemeClr val="bg1"/>
                </a:solidFill>
              </a:rPr>
              <a:t>Standing Groups</a:t>
            </a:r>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568190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European Updates</a:t>
            </a:r>
            <a:br>
              <a:rPr lang="en-GB" dirty="0">
                <a:solidFill>
                  <a:schemeClr val="bg1"/>
                </a:solidFill>
              </a:rPr>
            </a:br>
            <a:br>
              <a:rPr lang="en-GB" dirty="0">
                <a:solidFill>
                  <a:schemeClr val="bg1"/>
                </a:solidFill>
              </a:rPr>
            </a:br>
            <a:br>
              <a:rPr lang="en-GB" dirty="0">
                <a:solidFill>
                  <a:schemeClr val="bg1"/>
                </a:solidFill>
              </a:rPr>
            </a:br>
            <a:endParaRPr lang="en-GB" sz="1600" dirty="0">
              <a:solidFill>
                <a:schemeClr val="bg1"/>
              </a:solidFill>
            </a:endParaRP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444417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2425638" y="26721"/>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 name="Picture Placeholder 1">
            <a:extLst>
              <a:ext uri="{FF2B5EF4-FFF2-40B4-BE49-F238E27FC236}">
                <a16:creationId xmlns:a16="http://schemas.microsoft.com/office/drawing/2014/main" id="{3096EBC2-B911-4404-A3B8-FD29723D0022}"/>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Update on Other Industry Codes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21547048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Relevant Interruptions Claim Report</a:t>
            </a:r>
            <a:br>
              <a:rPr lang="en-GB" sz="2400" dirty="0"/>
            </a:br>
            <a:br>
              <a:rPr lang="en-GB" sz="2400" dirty="0"/>
            </a:br>
            <a:r>
              <a:rPr lang="en-GB" dirty="0"/>
              <a:t>(January, April, July, October)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944199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2"/>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251520" y="340048"/>
            <a:ext cx="4411920" cy="2591742"/>
          </a:xfrm>
        </p:spPr>
        <p:txBody>
          <a:bodyPr/>
          <a:lstStyle/>
          <a:p>
            <a:r>
              <a:rPr lang="en-GB" sz="2400" dirty="0"/>
              <a:t>Governance</a:t>
            </a:r>
            <a:br>
              <a:rPr lang="en-GB" sz="2400" dirty="0"/>
            </a:br>
            <a:br>
              <a:rPr lang="en-GB"/>
            </a:br>
            <a:br>
              <a:rPr lang="en-GB" dirty="0"/>
            </a:br>
            <a:br>
              <a:rPr lang="en-US" b="0" dirty="0"/>
            </a:br>
            <a:r>
              <a:rPr lang="en-US" b="0" dirty="0"/>
              <a:t>	</a:t>
            </a:r>
            <a:br>
              <a:rPr lang="en-US" b="0"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1883129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Horizon Scan</a:t>
            </a:r>
            <a:br>
              <a:rPr lang="en-GB" sz="2400" dirty="0"/>
            </a:br>
            <a:br>
              <a:rPr lang="en-GB" sz="2400" dirty="0"/>
            </a:br>
            <a:r>
              <a:rPr lang="en-GB" dirty="0"/>
              <a:t>(February, May, August, November)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4141516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3"/>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5" name="Title 5"/>
          <p:cNvSpPr>
            <a:spLocks noGrp="1"/>
          </p:cNvSpPr>
          <p:nvPr>
            <p:ph type="title"/>
          </p:nvPr>
        </p:nvSpPr>
        <p:spPr>
          <a:xfrm>
            <a:off x="107505" y="267494"/>
            <a:ext cx="4248472" cy="2592287"/>
          </a:xfrm>
        </p:spPr>
        <p:txBody>
          <a:bodyPr/>
          <a:lstStyle/>
          <a:p>
            <a:r>
              <a:rPr lang="en-GB" dirty="0"/>
              <a:t>CACoP Update </a:t>
            </a:r>
            <a:br>
              <a:rPr lang="en-GB" dirty="0"/>
            </a:br>
            <a:br>
              <a:rPr lang="en-GB" dirty="0"/>
            </a:br>
            <a:r>
              <a:rPr lang="en-GB" dirty="0"/>
              <a:t>(February, April, June, August, October, December) </a:t>
            </a:r>
            <a:br>
              <a:rPr lang="en-GB" dirty="0"/>
            </a:br>
            <a:br>
              <a:rPr lang="en-GB" dirty="0"/>
            </a:br>
            <a:br>
              <a:rPr lang="en-GB" dirty="0"/>
            </a:br>
            <a:endParaRPr lang="en-GB" dirty="0">
              <a:solidFill>
                <a:schemeClr val="tx1"/>
              </a:solidFill>
            </a:endParaRPr>
          </a:p>
        </p:txBody>
      </p:sp>
    </p:spTree>
    <p:extLst>
      <p:ext uri="{BB962C8B-B14F-4D97-AF65-F5344CB8AC3E}">
        <p14:creationId xmlns:p14="http://schemas.microsoft.com/office/powerpoint/2010/main" val="1180559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788024" y="51470"/>
            <a:ext cx="4248472" cy="1584176"/>
          </a:xfrm>
        </p:spPr>
        <p:txBody>
          <a:bodyPr/>
          <a:lstStyle/>
          <a:p>
            <a:r>
              <a:rPr lang="en-GB" sz="2400" dirty="0"/>
              <a:t>Forward Plan Update </a:t>
            </a:r>
            <a:br>
              <a:rPr lang="en-GB" sz="2400" dirty="0"/>
            </a:br>
            <a:r>
              <a:rPr lang="en-GB" sz="2400" dirty="0"/>
              <a:t>(Customer Journey)</a:t>
            </a:r>
            <a:br>
              <a:rPr lang="en-GB" sz="2400" dirty="0"/>
            </a:br>
            <a:br>
              <a:rPr lang="en-GB" dirty="0"/>
            </a:br>
            <a:r>
              <a:rPr lang="en-GB" dirty="0"/>
              <a:t>(January, March, May, July, September, November)</a:t>
            </a:r>
            <a:br>
              <a:rPr lang="en-GB" dirty="0"/>
            </a:br>
            <a:br>
              <a:rPr lang="en-GB" dirty="0"/>
            </a:br>
            <a:r>
              <a:rPr lang="en-GB" sz="1800" b="0" dirty="0">
                <a:solidFill>
                  <a:schemeClr val="tx1"/>
                </a:solidFill>
              </a:rPr>
              <a:t>-  Stage gate documentation update (Paul Mullen)  </a:t>
            </a:r>
            <a:br>
              <a:rPr lang="en-GB" sz="1800" b="0" dirty="0">
                <a:solidFill>
                  <a:schemeClr val="tx1"/>
                </a:solidFill>
              </a:rPr>
            </a:br>
            <a:r>
              <a:rPr lang="en-GB" sz="1800" b="0" dirty="0">
                <a:solidFill>
                  <a:schemeClr val="tx1"/>
                </a:solidFill>
              </a:rPr>
              <a:t>-  Critical Friend Quarterly Update (Paul Mullen)</a:t>
            </a:r>
            <a:br>
              <a:rPr lang="en-GB" dirty="0"/>
            </a:br>
            <a:br>
              <a:rPr lang="en-GB" dirty="0"/>
            </a:br>
            <a:br>
              <a:rPr lang="en-GB" dirty="0"/>
            </a:br>
            <a:br>
              <a:rPr lang="en-GB" dirty="0"/>
            </a:br>
            <a:endParaRPr lang="en-GB" sz="2400" dirty="0"/>
          </a:p>
        </p:txBody>
      </p:sp>
    </p:spTree>
    <p:extLst>
      <p:ext uri="{BB962C8B-B14F-4D97-AF65-F5344CB8AC3E}">
        <p14:creationId xmlns:p14="http://schemas.microsoft.com/office/powerpoint/2010/main" val="471141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706" b="1706"/>
          <a:stretch>
            <a:fillRect/>
          </a:stretch>
        </p:blipFill>
        <p:spPr>
          <a:xfrm>
            <a:off x="2030159" y="0"/>
            <a:ext cx="7113841" cy="5142778"/>
          </a:xfrm>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t>Stage gate documentation update</a:t>
            </a:r>
          </a:p>
        </p:txBody>
      </p:sp>
      <p:sp>
        <p:nvSpPr>
          <p:cNvPr id="9" name="Rectangle 8">
            <a:extLst>
              <a:ext uri="{FF2B5EF4-FFF2-40B4-BE49-F238E27FC236}">
                <a16:creationId xmlns:a16="http://schemas.microsoft.com/office/drawing/2014/main" id="{1CD1A1F2-DA36-4D7B-BC18-8A4A6C94ABA9}"/>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a:cs typeface="Arial" panose="020B0604020202020204" pitchFamily="34" charset="0"/>
                <a:hlinkClick r:id="rId3"/>
              </a:rPr>
              <a:t>https://nationalgrid.onbrandcloud.com/login/</a:t>
            </a:r>
            <a:endParaRPr lang="en-GB" sz="637">
              <a:cs typeface="Arial" panose="020B0604020202020204" pitchFamily="34" charset="0"/>
            </a:endParaRPr>
          </a:p>
        </p:txBody>
      </p:sp>
      <p:sp>
        <p:nvSpPr>
          <p:cNvPr id="7" name="Rectangle 6">
            <a:extLst>
              <a:ext uri="{FF2B5EF4-FFF2-40B4-BE49-F238E27FC236}">
                <a16:creationId xmlns:a16="http://schemas.microsoft.com/office/drawing/2014/main" id="{493C7372-93DC-4097-AF9E-88AFEA96D135}"/>
              </a:ext>
            </a:extLst>
          </p:cNvPr>
          <p:cNvSpPr/>
          <p:nvPr/>
        </p:nvSpPr>
        <p:spPr>
          <a:xfrm>
            <a:off x="312259" y="2385608"/>
            <a:ext cx="2439696" cy="523220"/>
          </a:xfrm>
          <a:prstGeom prst="rect">
            <a:avLst/>
          </a:prstGeom>
        </p:spPr>
        <p:txBody>
          <a:bodyPr wrap="square">
            <a:spAutoFit/>
          </a:bodyPr>
          <a:lstStyle/>
          <a:p>
            <a:r>
              <a:rPr lang="en-GB" sz="1400" b="1" dirty="0"/>
              <a:t>Paul Mullen (Code Admin NGESO)</a:t>
            </a:r>
          </a:p>
        </p:txBody>
      </p:sp>
    </p:spTree>
    <p:extLst>
      <p:ext uri="{BB962C8B-B14F-4D97-AF65-F5344CB8AC3E}">
        <p14:creationId xmlns:p14="http://schemas.microsoft.com/office/powerpoint/2010/main" val="1654918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9512" y="195486"/>
            <a:ext cx="8605426" cy="432048"/>
          </a:xfrm>
        </p:spPr>
        <p:txBody>
          <a:bodyPr/>
          <a:lstStyle/>
          <a:p>
            <a:r>
              <a:rPr lang="en-GB" altLang="en-US" dirty="0"/>
              <a:t>Stage gate documentation update </a:t>
            </a:r>
          </a:p>
        </p:txBody>
      </p:sp>
      <p:sp>
        <p:nvSpPr>
          <p:cNvPr id="90115" name="Slide Number Placeholder 2"/>
          <p:cNvSpPr>
            <a:spLocks noGrp="1"/>
          </p:cNvSpPr>
          <p:nvPr>
            <p:ph type="sldNum" sz="quarter" idx="12"/>
          </p:nvPr>
        </p:nvSpPr>
        <p:spPr>
          <a:noFill/>
        </p:spPr>
        <p:txBody>
          <a:bodyPr/>
          <a:lstStyle>
            <a:lvl1pPr>
              <a:spcAft>
                <a:spcPct val="50000"/>
              </a:spcAft>
              <a:buClr>
                <a:srgbClr val="0079C1"/>
              </a:buClr>
              <a:buFont typeface="Wingdings 2" panose="05020102010507070707" pitchFamily="18" charset="2"/>
              <a:buChar char="¾"/>
              <a:defRPr sz="1800">
                <a:solidFill>
                  <a:schemeClr val="tx2"/>
                </a:solidFill>
                <a:latin typeface="Arial" panose="020B0604020202020204" pitchFamily="34" charset="0"/>
                <a:ea typeface="MS PGothic" panose="020B0600070205080204" pitchFamily="34" charset="-128"/>
              </a:defRPr>
            </a:lvl1pPr>
            <a:lvl2pPr marL="557199" indent="-214308">
              <a:spcAft>
                <a:spcPct val="50000"/>
              </a:spcAft>
              <a:buClr>
                <a:srgbClr val="0079C1"/>
              </a:buClr>
              <a:buFont typeface="Wingdings 2" panose="05020102010507070707" pitchFamily="18" charset="2"/>
              <a:buChar char="¾"/>
              <a:defRPr sz="1650">
                <a:solidFill>
                  <a:schemeClr val="tx2"/>
                </a:solidFill>
                <a:latin typeface="Arial" panose="020B0604020202020204" pitchFamily="34" charset="0"/>
                <a:ea typeface="MS PGothic" panose="020B0600070205080204" pitchFamily="34" charset="-128"/>
              </a:defRPr>
            </a:lvl2pPr>
            <a:lvl3pPr marL="857228" indent="-171446">
              <a:spcAft>
                <a:spcPct val="50000"/>
              </a:spcAft>
              <a:buClr>
                <a:srgbClr val="0079C1"/>
              </a:buClr>
              <a:buFont typeface="Wingdings 2" panose="05020102010507070707" pitchFamily="18" charset="2"/>
              <a:buChar char="¾"/>
              <a:defRPr sz="1500">
                <a:solidFill>
                  <a:schemeClr val="tx2"/>
                </a:solidFill>
                <a:latin typeface="Arial" panose="020B0604020202020204" pitchFamily="34" charset="0"/>
                <a:ea typeface="MS PGothic" panose="020B0600070205080204" pitchFamily="34" charset="-128"/>
              </a:defRPr>
            </a:lvl3pPr>
            <a:lvl4pPr marL="1200120" indent="-171446">
              <a:spcAft>
                <a:spcPct val="50000"/>
              </a:spcAft>
              <a:buClr>
                <a:srgbClr val="0079C1"/>
              </a:buClr>
              <a:buFont typeface="Wingdings 2" panose="05020102010507070707" pitchFamily="18" charset="2"/>
              <a:buChar char="¾"/>
              <a:defRPr>
                <a:solidFill>
                  <a:schemeClr val="tx2"/>
                </a:solidFill>
                <a:latin typeface="Arial" panose="020B0604020202020204" pitchFamily="34" charset="0"/>
                <a:ea typeface="MS PGothic" panose="020B0600070205080204" pitchFamily="34" charset="-128"/>
              </a:defRPr>
            </a:lvl4pPr>
            <a:lvl5pPr marL="1543012" indent="-171446">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5pPr>
            <a:lvl6pPr marL="1885903"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6pPr>
            <a:lvl7pPr marL="2228795"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7pPr>
            <a:lvl8pPr marL="2571686"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8pPr>
            <a:lvl9pPr marL="2914577"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9pPr>
          </a:lstStyle>
          <a:p>
            <a:pPr>
              <a:spcAft>
                <a:spcPct val="0"/>
              </a:spcAft>
              <a:buClrTx/>
              <a:buFontTx/>
              <a:buNone/>
            </a:pPr>
            <a:r>
              <a:rPr lang="en-US" altLang="en-US" sz="900">
                <a:solidFill>
                  <a:srgbClr val="0079C1"/>
                </a:solidFill>
              </a:rPr>
              <a:t> </a:t>
            </a:r>
          </a:p>
        </p:txBody>
      </p:sp>
      <p:sp>
        <p:nvSpPr>
          <p:cNvPr id="6" name="TextBox 5"/>
          <p:cNvSpPr txBox="1"/>
          <p:nvPr/>
        </p:nvSpPr>
        <p:spPr>
          <a:xfrm>
            <a:off x="359062" y="2571750"/>
            <a:ext cx="8461410" cy="430887"/>
          </a:xfrm>
          <a:prstGeom prst="rect">
            <a:avLst/>
          </a:prstGeom>
          <a:noFill/>
        </p:spPr>
        <p:txBody>
          <a:bodyPr wrap="square" lIns="0" tIns="0" rIns="0" bIns="0" rtlCol="0" anchor="t">
            <a:spAutoFit/>
          </a:bodyPr>
          <a:lstStyle/>
          <a:p>
            <a:endParaRPr lang="en-GB" sz="1400" b="1" dirty="0">
              <a:cs typeface="Arial"/>
            </a:endParaRPr>
          </a:p>
          <a:p>
            <a:endParaRPr lang="en-GB" sz="1400" dirty="0"/>
          </a:p>
        </p:txBody>
      </p:sp>
      <p:sp>
        <p:nvSpPr>
          <p:cNvPr id="7" name="TextBox 6">
            <a:extLst>
              <a:ext uri="{FF2B5EF4-FFF2-40B4-BE49-F238E27FC236}">
                <a16:creationId xmlns:a16="http://schemas.microsoft.com/office/drawing/2014/main" id="{EDFBE904-832B-4DA7-AC1A-BB1F2A84FADF}"/>
              </a:ext>
            </a:extLst>
          </p:cNvPr>
          <p:cNvSpPr txBox="1"/>
          <p:nvPr/>
        </p:nvSpPr>
        <p:spPr>
          <a:xfrm>
            <a:off x="359062" y="848514"/>
            <a:ext cx="8461410" cy="4524315"/>
          </a:xfrm>
          <a:prstGeom prst="rect">
            <a:avLst/>
          </a:prstGeom>
          <a:noFill/>
        </p:spPr>
        <p:txBody>
          <a:bodyPr wrap="square" lIns="0" tIns="0" rIns="0" bIns="0" rtlCol="0" anchor="t">
            <a:spAutoFit/>
          </a:bodyPr>
          <a:lstStyle/>
          <a:p>
            <a:pPr algn="just"/>
            <a:r>
              <a:rPr lang="en-GB" sz="1400" b="1" dirty="0">
                <a:solidFill>
                  <a:schemeClr val="accent1"/>
                </a:solidFill>
              </a:rPr>
              <a:t>Work to date</a:t>
            </a:r>
            <a:endParaRPr lang="en-GB" sz="1400" b="1" dirty="0">
              <a:solidFill>
                <a:schemeClr val="accent1"/>
              </a:solidFill>
              <a:cs typeface="Arial"/>
            </a:endParaRPr>
          </a:p>
          <a:p>
            <a:pPr marL="285750" indent="-285750" algn="just">
              <a:buFont typeface="Arial"/>
              <a:buChar char="•"/>
            </a:pPr>
            <a:r>
              <a:rPr lang="en-GB" sz="1200" dirty="0">
                <a:cs typeface="Arial"/>
              </a:rPr>
              <a:t>Trial of the new Workgroup Consultation template in February 2020 </a:t>
            </a:r>
          </a:p>
          <a:p>
            <a:pPr marL="285750" indent="-285750" algn="just">
              <a:buFont typeface="Arial"/>
              <a:buChar char="•"/>
            </a:pPr>
            <a:r>
              <a:rPr lang="en-GB" sz="1200" dirty="0">
                <a:solidFill>
                  <a:srgbClr val="454545"/>
                </a:solidFill>
                <a:cs typeface="Arial"/>
              </a:rPr>
              <a:t>Feedback provided by Panels and industry members</a:t>
            </a:r>
            <a:endParaRPr lang="en-GB" sz="1200" b="1" dirty="0">
              <a:solidFill>
                <a:srgbClr val="454545"/>
              </a:solidFill>
              <a:cs typeface="Arial"/>
            </a:endParaRPr>
          </a:p>
          <a:p>
            <a:pPr marL="285750" indent="-285750" algn="just">
              <a:buFont typeface="Arial"/>
              <a:buChar char="•"/>
            </a:pPr>
            <a:r>
              <a:rPr lang="en-GB" sz="1200" dirty="0">
                <a:solidFill>
                  <a:srgbClr val="454545"/>
                </a:solidFill>
                <a:cs typeface="Arial"/>
              </a:rPr>
              <a:t>Webinar held to inform industry of the upcoming changes </a:t>
            </a:r>
          </a:p>
          <a:p>
            <a:pPr marL="285750" indent="-285750" algn="just">
              <a:buFont typeface="Arial"/>
              <a:buChar char="•"/>
            </a:pPr>
            <a:r>
              <a:rPr lang="en-GB" sz="1200" dirty="0">
                <a:solidFill>
                  <a:srgbClr val="454545"/>
                </a:solidFill>
                <a:cs typeface="Arial"/>
              </a:rPr>
              <a:t>Template for Workgroup Consultation finalised</a:t>
            </a:r>
          </a:p>
          <a:p>
            <a:pPr marL="285750" indent="-285750" algn="just">
              <a:buFont typeface="Arial"/>
              <a:buChar char="•"/>
            </a:pPr>
            <a:r>
              <a:rPr lang="en-GB" sz="1200" dirty="0">
                <a:solidFill>
                  <a:srgbClr val="454545"/>
                </a:solidFill>
                <a:cs typeface="Arial"/>
              </a:rPr>
              <a:t>Trial of Workgroup Report completed on CUSC (TCR modification CMP333)</a:t>
            </a:r>
          </a:p>
          <a:p>
            <a:pPr marL="285750" indent="-285750" algn="just">
              <a:buFont typeface="Arial"/>
              <a:buChar char="•"/>
            </a:pPr>
            <a:endParaRPr lang="en-GB" sz="1200" dirty="0">
              <a:solidFill>
                <a:srgbClr val="454545"/>
              </a:solidFill>
              <a:cs typeface="Arial"/>
            </a:endParaRPr>
          </a:p>
          <a:p>
            <a:pPr algn="just"/>
            <a:r>
              <a:rPr lang="en-GB" sz="1400" b="1" dirty="0">
                <a:solidFill>
                  <a:schemeClr val="accent1"/>
                </a:solidFill>
                <a:cs typeface="Arial"/>
              </a:rPr>
              <a:t>Next steps</a:t>
            </a:r>
            <a:endParaRPr lang="en-GB" sz="1400" b="1" dirty="0">
              <a:solidFill>
                <a:schemeClr val="accent1"/>
              </a:solidFill>
            </a:endParaRPr>
          </a:p>
          <a:p>
            <a:pPr marL="285750" indent="-285750" algn="just">
              <a:buFont typeface="Arial"/>
              <a:buChar char="•"/>
            </a:pPr>
            <a:r>
              <a:rPr lang="en-GB" sz="1200" dirty="0">
                <a:cs typeface="Arial" panose="020B0604020202020204"/>
              </a:rPr>
              <a:t>Code Administrator Consultation (with and without Workgroup being finalised) </a:t>
            </a:r>
          </a:p>
          <a:p>
            <a:pPr marL="285750" indent="-285750" algn="just">
              <a:buFont typeface="Arial"/>
              <a:buChar char="•"/>
            </a:pPr>
            <a:r>
              <a:rPr lang="en-GB" sz="1200" dirty="0">
                <a:solidFill>
                  <a:srgbClr val="454545"/>
                </a:solidFill>
                <a:cs typeface="Arial" panose="020B0604020202020204"/>
              </a:rPr>
              <a:t>Draft Final Modification Report and Final Modification Reports to be drafted </a:t>
            </a:r>
          </a:p>
          <a:p>
            <a:pPr marL="285750" indent="-285750" algn="just">
              <a:buFont typeface="Arial"/>
              <a:buChar char="•"/>
            </a:pPr>
            <a:endParaRPr lang="en-GB" sz="1200" dirty="0">
              <a:solidFill>
                <a:srgbClr val="454545"/>
              </a:solidFill>
              <a:cs typeface="Arial" panose="020B0604020202020204"/>
            </a:endParaRPr>
          </a:p>
          <a:p>
            <a:pPr algn="just"/>
            <a:r>
              <a:rPr lang="en-GB" sz="1400" b="1" dirty="0">
                <a:solidFill>
                  <a:schemeClr val="accent1"/>
                </a:solidFill>
                <a:cs typeface="Arial" panose="020B0604020202020204"/>
              </a:rPr>
              <a:t>How will this work?</a:t>
            </a:r>
          </a:p>
          <a:p>
            <a:pPr marL="171450" indent="-171450" algn="just">
              <a:buFont typeface="Arial"/>
              <a:buChar char="•"/>
            </a:pPr>
            <a:r>
              <a:rPr lang="en-GB" sz="1200" dirty="0">
                <a:cs typeface="Arial" panose="020B0604020202020204"/>
              </a:rPr>
              <a:t>   All new proposals will use the new templates as they move through the change process</a:t>
            </a:r>
            <a:endParaRPr lang="en-GB" dirty="0">
              <a:cs typeface="Arial" panose="020B0604020202020204"/>
            </a:endParaRPr>
          </a:p>
          <a:p>
            <a:pPr marL="285750" indent="-285750" algn="just">
              <a:buFont typeface="Arial"/>
              <a:buChar char="•"/>
            </a:pPr>
            <a:r>
              <a:rPr lang="en-GB" sz="1200" dirty="0">
                <a:cs typeface="Arial" panose="020B0604020202020204"/>
              </a:rPr>
              <a:t>Modifications that have been in the process for a period of time without progressing to Workgroup Consultation stage will use the new template </a:t>
            </a:r>
          </a:p>
          <a:p>
            <a:pPr marL="285750" indent="-285750" algn="just">
              <a:buFont typeface="Arial"/>
              <a:buChar char="•"/>
            </a:pPr>
            <a:r>
              <a:rPr lang="en-GB" sz="1200" dirty="0">
                <a:cs typeface="Arial" panose="020B0604020202020204"/>
              </a:rPr>
              <a:t>Modifications that have passed the Workgroup Consultation stage will continue on the old templates</a:t>
            </a:r>
          </a:p>
          <a:p>
            <a:pPr algn="just"/>
            <a:endParaRPr lang="en-GB" sz="1200" dirty="0">
              <a:solidFill>
                <a:srgbClr val="454545"/>
              </a:solidFill>
              <a:cs typeface="Arial" panose="020B0604020202020204"/>
            </a:endParaRPr>
          </a:p>
          <a:p>
            <a:pPr algn="just"/>
            <a:r>
              <a:rPr lang="en-GB" sz="1400" b="1" dirty="0">
                <a:solidFill>
                  <a:schemeClr val="accent1"/>
                </a:solidFill>
                <a:cs typeface="Arial" panose="020B0604020202020204"/>
              </a:rPr>
              <a:t>How can I feed in?</a:t>
            </a:r>
          </a:p>
          <a:p>
            <a:pPr algn="just"/>
            <a:r>
              <a:rPr lang="en-GB" sz="1200" dirty="0">
                <a:cs typeface="Arial" panose="020B0604020202020204"/>
              </a:rPr>
              <a:t>Please feel free to get in contact with your Panel Code Administrator representatives to feedback any comments</a:t>
            </a:r>
          </a:p>
          <a:p>
            <a:endParaRPr lang="en-GB" sz="1400" b="1" dirty="0">
              <a:cs typeface="Arial" panose="020B0604020202020204"/>
            </a:endParaRPr>
          </a:p>
          <a:p>
            <a:endParaRPr lang="en-GB" sz="1400" b="1" dirty="0"/>
          </a:p>
          <a:p>
            <a:r>
              <a:rPr lang="en-GB" sz="1400" dirty="0"/>
              <a:t>.</a:t>
            </a:r>
            <a:endParaRPr lang="en-GB" sz="1400" dirty="0">
              <a:cs typeface="Arial"/>
            </a:endParaRPr>
          </a:p>
          <a:p>
            <a:endParaRPr lang="en-GB" sz="1400" dirty="0"/>
          </a:p>
        </p:txBody>
      </p:sp>
    </p:spTree>
    <p:extLst>
      <p:ext uri="{BB962C8B-B14F-4D97-AF65-F5344CB8AC3E}">
        <p14:creationId xmlns:p14="http://schemas.microsoft.com/office/powerpoint/2010/main" val="3895471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dirty="0"/>
              <a:t>Introductions / Apologies for Absence </a:t>
            </a:r>
          </a:p>
        </p:txBody>
      </p:sp>
      <p:graphicFrame>
        <p:nvGraphicFramePr>
          <p:cNvPr id="3" name="Diagram 2"/>
          <p:cNvGraphicFramePr/>
          <p:nvPr>
            <p:extLst>
              <p:ext uri="{D42A27DB-BD31-4B8C-83A1-F6EECF244321}">
                <p14:modId xmlns:p14="http://schemas.microsoft.com/office/powerpoint/2010/main" val="2499982631"/>
              </p:ext>
            </p:extLst>
          </p:nvPr>
        </p:nvGraphicFramePr>
        <p:xfrm>
          <a:off x="323550" y="771550"/>
          <a:ext cx="8388910" cy="4154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7675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706" b="1706"/>
          <a:stretch>
            <a:fillRect/>
          </a:stretch>
        </p:blipFill>
        <p:spPr>
          <a:xfrm>
            <a:off x="2030159" y="0"/>
            <a:ext cx="7113841" cy="5142778"/>
          </a:xfrm>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t>Critical Friend Quarterly Update</a:t>
            </a:r>
          </a:p>
        </p:txBody>
      </p:sp>
      <p:sp>
        <p:nvSpPr>
          <p:cNvPr id="9" name="Rectangle 8">
            <a:extLst>
              <a:ext uri="{FF2B5EF4-FFF2-40B4-BE49-F238E27FC236}">
                <a16:creationId xmlns:a16="http://schemas.microsoft.com/office/drawing/2014/main" id="{1CD1A1F2-DA36-4D7B-BC18-8A4A6C94ABA9}"/>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a:cs typeface="Arial" panose="020B0604020202020204" pitchFamily="34" charset="0"/>
                <a:hlinkClick r:id="rId3"/>
              </a:rPr>
              <a:t>https://nationalgrid.onbrandcloud.com/login/</a:t>
            </a:r>
            <a:endParaRPr lang="en-GB" sz="637">
              <a:cs typeface="Arial" panose="020B0604020202020204" pitchFamily="34" charset="0"/>
            </a:endParaRPr>
          </a:p>
        </p:txBody>
      </p:sp>
      <p:sp>
        <p:nvSpPr>
          <p:cNvPr id="7" name="Rectangle 6">
            <a:extLst>
              <a:ext uri="{FF2B5EF4-FFF2-40B4-BE49-F238E27FC236}">
                <a16:creationId xmlns:a16="http://schemas.microsoft.com/office/drawing/2014/main" id="{493C7372-93DC-4097-AF9E-88AFEA96D135}"/>
              </a:ext>
            </a:extLst>
          </p:cNvPr>
          <p:cNvSpPr/>
          <p:nvPr/>
        </p:nvSpPr>
        <p:spPr>
          <a:xfrm>
            <a:off x="312259" y="2385608"/>
            <a:ext cx="2439696" cy="523220"/>
          </a:xfrm>
          <a:prstGeom prst="rect">
            <a:avLst/>
          </a:prstGeom>
        </p:spPr>
        <p:txBody>
          <a:bodyPr wrap="square">
            <a:spAutoFit/>
          </a:bodyPr>
          <a:lstStyle/>
          <a:p>
            <a:r>
              <a:rPr lang="en-GB" sz="1400" b="1" dirty="0"/>
              <a:t>Paul Mullen (Code Admin NGESO)</a:t>
            </a:r>
          </a:p>
        </p:txBody>
      </p:sp>
    </p:spTree>
    <p:extLst>
      <p:ext uri="{BB962C8B-B14F-4D97-AF65-F5344CB8AC3E}">
        <p14:creationId xmlns:p14="http://schemas.microsoft.com/office/powerpoint/2010/main" val="2074068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Critical Friend Feedback</a:t>
            </a:r>
            <a:endParaRPr lang="en-US" dirty="0"/>
          </a:p>
        </p:txBody>
      </p:sp>
      <p:graphicFrame>
        <p:nvGraphicFramePr>
          <p:cNvPr id="4" name="Diagram 3"/>
          <p:cNvGraphicFramePr/>
          <p:nvPr>
            <p:extLst>
              <p:ext uri="{D42A27DB-BD31-4B8C-83A1-F6EECF244321}">
                <p14:modId xmlns:p14="http://schemas.microsoft.com/office/powerpoint/2010/main" val="2264860712"/>
              </p:ext>
            </p:extLst>
          </p:nvPr>
        </p:nvGraphicFramePr>
        <p:xfrm>
          <a:off x="251519" y="591392"/>
          <a:ext cx="8568029" cy="3996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3957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66634" y="722"/>
            <a:ext cx="5492874"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179512" y="195486"/>
            <a:ext cx="4104456" cy="1440160"/>
          </a:xfrm>
        </p:spPr>
        <p:txBody>
          <a:bodyPr/>
          <a:lstStyle/>
          <a:p>
            <a:r>
              <a:rPr lang="en-GB" sz="2400" dirty="0"/>
              <a:t>AOB</a:t>
            </a:r>
            <a:br>
              <a:rPr lang="en-GB" sz="2400" dirty="0"/>
            </a:br>
            <a:br>
              <a:rPr lang="en-GB" sz="2400" dirty="0"/>
            </a:br>
            <a:r>
              <a:rPr lang="en-GB" sz="1800" dirty="0">
                <a:solidFill>
                  <a:schemeClr val="tx1"/>
                </a:solidFill>
              </a:rPr>
              <a:t>Consultation Timescales during current Coronavirus outbreak (Paul Mullen)</a:t>
            </a:r>
            <a:br>
              <a:rPr lang="en-GB" sz="1800" dirty="0">
                <a:solidFill>
                  <a:schemeClr val="tx1"/>
                </a:solidFill>
              </a:rPr>
            </a:br>
            <a:br>
              <a:rPr lang="en-GB" sz="1800" dirty="0">
                <a:solidFill>
                  <a:schemeClr val="tx1"/>
                </a:solidFill>
              </a:rPr>
            </a:br>
            <a:br>
              <a:rPr lang="en-GB" sz="1800" dirty="0">
                <a:solidFill>
                  <a:schemeClr val="tx1"/>
                </a:solidFill>
                <a:highlight>
                  <a:srgbClr val="FFFF00"/>
                </a:highlight>
              </a:rPr>
            </a:br>
            <a:br>
              <a:rPr lang="en-GB" sz="1800" dirty="0">
                <a:solidFill>
                  <a:schemeClr val="tx1"/>
                </a:solidFill>
                <a:highlight>
                  <a:srgbClr val="FFFF00"/>
                </a:highlight>
              </a:rPr>
            </a:br>
            <a:br>
              <a:rPr lang="en-GB" dirty="0">
                <a:highlight>
                  <a:srgbClr val="FFFF00"/>
                </a:highlight>
              </a:rPr>
            </a:br>
            <a:br>
              <a:rPr lang="en-GB" sz="1800" b="0" dirty="0">
                <a:solidFill>
                  <a:schemeClr val="tx1"/>
                </a:solidFill>
              </a:rPr>
            </a:br>
            <a:br>
              <a:rPr lang="en-GB" sz="1800" b="0" dirty="0">
                <a:solidFill>
                  <a:schemeClr val="tx1"/>
                </a:solidFill>
              </a:rPr>
            </a:br>
            <a:br>
              <a:rPr lang="en-GB" sz="1800" b="0" dirty="0">
                <a:solidFill>
                  <a:schemeClr val="tx1"/>
                </a:solidFill>
              </a:rPr>
            </a:br>
            <a:br>
              <a:rPr lang="en-GB" dirty="0">
                <a:solidFill>
                  <a:schemeClr val="tx1"/>
                </a:solidFill>
              </a:rPr>
            </a:br>
            <a:br>
              <a:rPr lang="en-GB" sz="1800" b="0" dirty="0">
                <a:solidFill>
                  <a:schemeClr val="tx1"/>
                </a:solidFill>
              </a:rPr>
            </a:br>
            <a:br>
              <a:rPr lang="en-GB" sz="1800" b="0" dirty="0">
                <a:solidFill>
                  <a:schemeClr val="tx1"/>
                </a:solidFill>
              </a:rPr>
            </a:br>
            <a:br>
              <a:rPr lang="en-GB" b="0"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4106447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9512" y="195486"/>
            <a:ext cx="6337076" cy="295466"/>
          </a:xfrm>
        </p:spPr>
        <p:txBody>
          <a:bodyPr/>
          <a:lstStyle/>
          <a:p>
            <a:r>
              <a:rPr lang="en-GB" altLang="en-US" sz="2800" dirty="0"/>
              <a:t>Next Panel Meeting </a:t>
            </a:r>
          </a:p>
        </p:txBody>
      </p:sp>
      <p:sp>
        <p:nvSpPr>
          <p:cNvPr id="90115" name="Slide Number Placeholder 2"/>
          <p:cNvSpPr>
            <a:spLocks noGrp="1"/>
          </p:cNvSpPr>
          <p:nvPr>
            <p:ph type="sldNum" sz="quarter" idx="12"/>
          </p:nvPr>
        </p:nvSpPr>
        <p:spPr>
          <a:noFill/>
        </p:spPr>
        <p:txBody>
          <a:bodyPr/>
          <a:lstStyle>
            <a:lvl1pPr>
              <a:spcAft>
                <a:spcPct val="50000"/>
              </a:spcAft>
              <a:buClr>
                <a:srgbClr val="0079C1"/>
              </a:buClr>
              <a:buFont typeface="Wingdings 2" panose="05020102010507070707" pitchFamily="18" charset="2"/>
              <a:buChar char="¾"/>
              <a:defRPr sz="1800">
                <a:solidFill>
                  <a:schemeClr val="tx2"/>
                </a:solidFill>
                <a:latin typeface="Arial" panose="020B0604020202020204" pitchFamily="34" charset="0"/>
                <a:ea typeface="MS PGothic" panose="020B0600070205080204" pitchFamily="34" charset="-128"/>
              </a:defRPr>
            </a:lvl1pPr>
            <a:lvl2pPr marL="557199" indent="-214308">
              <a:spcAft>
                <a:spcPct val="50000"/>
              </a:spcAft>
              <a:buClr>
                <a:srgbClr val="0079C1"/>
              </a:buClr>
              <a:buFont typeface="Wingdings 2" panose="05020102010507070707" pitchFamily="18" charset="2"/>
              <a:buChar char="¾"/>
              <a:defRPr sz="1650">
                <a:solidFill>
                  <a:schemeClr val="tx2"/>
                </a:solidFill>
                <a:latin typeface="Arial" panose="020B0604020202020204" pitchFamily="34" charset="0"/>
                <a:ea typeface="MS PGothic" panose="020B0600070205080204" pitchFamily="34" charset="-128"/>
              </a:defRPr>
            </a:lvl2pPr>
            <a:lvl3pPr marL="857228" indent="-171446">
              <a:spcAft>
                <a:spcPct val="50000"/>
              </a:spcAft>
              <a:buClr>
                <a:srgbClr val="0079C1"/>
              </a:buClr>
              <a:buFont typeface="Wingdings 2" panose="05020102010507070707" pitchFamily="18" charset="2"/>
              <a:buChar char="¾"/>
              <a:defRPr sz="1500">
                <a:solidFill>
                  <a:schemeClr val="tx2"/>
                </a:solidFill>
                <a:latin typeface="Arial" panose="020B0604020202020204" pitchFamily="34" charset="0"/>
                <a:ea typeface="MS PGothic" panose="020B0600070205080204" pitchFamily="34" charset="-128"/>
              </a:defRPr>
            </a:lvl3pPr>
            <a:lvl4pPr marL="1200120" indent="-171446">
              <a:spcAft>
                <a:spcPct val="50000"/>
              </a:spcAft>
              <a:buClr>
                <a:srgbClr val="0079C1"/>
              </a:buClr>
              <a:buFont typeface="Wingdings 2" panose="05020102010507070707" pitchFamily="18" charset="2"/>
              <a:buChar char="¾"/>
              <a:defRPr>
                <a:solidFill>
                  <a:schemeClr val="tx2"/>
                </a:solidFill>
                <a:latin typeface="Arial" panose="020B0604020202020204" pitchFamily="34" charset="0"/>
                <a:ea typeface="MS PGothic" panose="020B0600070205080204" pitchFamily="34" charset="-128"/>
              </a:defRPr>
            </a:lvl4pPr>
            <a:lvl5pPr marL="1543012" indent="-171446">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5pPr>
            <a:lvl6pPr marL="1885903"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6pPr>
            <a:lvl7pPr marL="2228795"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7pPr>
            <a:lvl8pPr marL="2571686"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8pPr>
            <a:lvl9pPr marL="2914577"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9pPr>
          </a:lstStyle>
          <a:p>
            <a:pPr>
              <a:spcAft>
                <a:spcPct val="0"/>
              </a:spcAft>
              <a:buClrTx/>
              <a:buFontTx/>
              <a:buNone/>
            </a:pPr>
            <a:r>
              <a:rPr lang="en-US" altLang="en-US" sz="900" dirty="0">
                <a:solidFill>
                  <a:srgbClr val="0079C1"/>
                </a:solidFill>
              </a:rPr>
              <a:t> </a:t>
            </a:r>
          </a:p>
        </p:txBody>
      </p:sp>
      <p:sp>
        <p:nvSpPr>
          <p:cNvPr id="2" name="TextBox 1"/>
          <p:cNvSpPr txBox="1"/>
          <p:nvPr/>
        </p:nvSpPr>
        <p:spPr>
          <a:xfrm>
            <a:off x="182596" y="773073"/>
            <a:ext cx="8280920" cy="2739211"/>
          </a:xfrm>
          <a:prstGeom prst="rect">
            <a:avLst/>
          </a:prstGeom>
          <a:noFill/>
        </p:spPr>
        <p:txBody>
          <a:bodyPr wrap="square" lIns="0" tIns="0" rIns="0" bIns="0" rtlCol="0">
            <a:spAutoFit/>
          </a:bodyPr>
          <a:lstStyle/>
          <a:p>
            <a:pPr algn="l"/>
            <a:r>
              <a:rPr lang="en-GB" sz="2000" b="1" dirty="0"/>
              <a:t>10am on 29 May 2020 via WebEx</a:t>
            </a:r>
          </a:p>
          <a:p>
            <a:pPr algn="l"/>
            <a:endParaRPr lang="en-GB" sz="2000" b="1" dirty="0"/>
          </a:p>
          <a:p>
            <a:pPr algn="l"/>
            <a:r>
              <a:rPr lang="en-GB" sz="2000" b="1" dirty="0"/>
              <a:t>Modification Proposals to be submitted by 20 May 2020</a:t>
            </a:r>
          </a:p>
          <a:p>
            <a:pPr algn="l"/>
            <a:endParaRPr lang="en-GB" sz="2000" b="1" dirty="0"/>
          </a:p>
          <a:p>
            <a:r>
              <a:rPr lang="en-GB" sz="2000" b="1" dirty="0"/>
              <a:t>Papers Day – 13 May 2020</a:t>
            </a:r>
          </a:p>
          <a:p>
            <a:endParaRPr lang="en-GB" sz="2000" b="1" dirty="0"/>
          </a:p>
          <a:p>
            <a:r>
              <a:rPr lang="en-GB" sz="2000" b="1" dirty="0"/>
              <a:t>TCMF – 7 May 2020 </a:t>
            </a:r>
          </a:p>
          <a:p>
            <a:pPr algn="l"/>
            <a:endParaRPr lang="en-GB" sz="2000" b="1" dirty="0"/>
          </a:p>
          <a:p>
            <a:pPr algn="l"/>
            <a:endParaRPr lang="en-GB" sz="1800" b="1" dirty="0"/>
          </a:p>
        </p:txBody>
      </p:sp>
    </p:spTree>
    <p:extLst>
      <p:ext uri="{BB962C8B-B14F-4D97-AF65-F5344CB8AC3E}">
        <p14:creationId xmlns:p14="http://schemas.microsoft.com/office/powerpoint/2010/main" val="2047630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r>
              <a:rPr lang="en-GB" sz="2400" kern="0" dirty="0"/>
              <a:t>Close</a:t>
            </a:r>
            <a:br>
              <a:rPr lang="en-GB" kern="0" dirty="0"/>
            </a:br>
            <a:br>
              <a:rPr lang="en-GB" kern="0" dirty="0"/>
            </a:br>
            <a:br>
              <a:rPr lang="en-GB" kern="0" dirty="0"/>
            </a:br>
            <a:endParaRPr lang="en-GB" kern="0" dirty="0"/>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913319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516216" y="123478"/>
            <a:ext cx="2232248" cy="86409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defTabSz="914400"/>
            <a:r>
              <a:rPr lang="en-GB" kern="0" dirty="0"/>
              <a:t>Panel Minutes </a:t>
            </a:r>
          </a:p>
          <a:p>
            <a:pPr defTabSz="914400"/>
            <a:r>
              <a:rPr lang="en-GB" kern="0" dirty="0"/>
              <a:t>18 and 27 March 2020</a:t>
            </a:r>
          </a:p>
        </p:txBody>
      </p:sp>
    </p:spTree>
    <p:extLst>
      <p:ext uri="{BB962C8B-B14F-4D97-AF65-F5344CB8AC3E}">
        <p14:creationId xmlns:p14="http://schemas.microsoft.com/office/powerpoint/2010/main" val="2224930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7EB26CF3-77F4-4297-B9FA-F263BFE8BFC6}"/>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666" r="1504"/>
          <a:stretch/>
        </p:blipFill>
        <p:spPr>
          <a:xfrm>
            <a:off x="2030159" y="0"/>
            <a:ext cx="7113841" cy="5142778"/>
          </a:xfrm>
        </p:spPr>
      </p:pic>
      <p:sp>
        <p:nvSpPr>
          <p:cNvPr id="15" name="Title 14">
            <a:extLst>
              <a:ext uri="{FF2B5EF4-FFF2-40B4-BE49-F238E27FC236}">
                <a16:creationId xmlns:a16="http://schemas.microsoft.com/office/drawing/2014/main" id="{E98AECA4-50D7-4847-A349-4B08F5490B38}"/>
              </a:ext>
            </a:extLst>
          </p:cNvPr>
          <p:cNvSpPr>
            <a:spLocks noGrp="1"/>
          </p:cNvSpPr>
          <p:nvPr>
            <p:ph type="title"/>
          </p:nvPr>
        </p:nvSpPr>
        <p:spPr/>
        <p:txBody>
          <a:bodyPr/>
          <a:lstStyle/>
          <a:p>
            <a:r>
              <a:rPr lang="en-GB" dirty="0"/>
              <a:t>Review of Actions within Actions Log</a:t>
            </a:r>
          </a:p>
        </p:txBody>
      </p:sp>
      <p:sp>
        <p:nvSpPr>
          <p:cNvPr id="6" name="Rectangle 5">
            <a:extLst>
              <a:ext uri="{FF2B5EF4-FFF2-40B4-BE49-F238E27FC236}">
                <a16:creationId xmlns:a16="http://schemas.microsoft.com/office/drawing/2014/main" id="{CFA3F7CD-48A8-40E5-B2BF-E4EAC40B60C3}"/>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Tree>
    <p:extLst>
      <p:ext uri="{BB962C8B-B14F-4D97-AF65-F5344CB8AC3E}">
        <p14:creationId xmlns:p14="http://schemas.microsoft.com/office/powerpoint/2010/main" val="986114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39552" y="375506"/>
            <a:ext cx="8495999" cy="29546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Chair’s Update</a:t>
            </a:r>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398189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084168" y="375506"/>
            <a:ext cx="2951383" cy="217367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Authority Decisions</a:t>
            </a:r>
          </a:p>
          <a:p>
            <a:pPr defTabSz="914400"/>
            <a:endParaRPr lang="en-GB" sz="1800" u="sng" kern="0" dirty="0"/>
          </a:p>
          <a:p>
            <a:pPr defTabSz="914400"/>
            <a:r>
              <a:rPr lang="en-GB" sz="1800" u="sng" kern="0" dirty="0"/>
              <a:t>Decisions since last Panel</a:t>
            </a:r>
          </a:p>
          <a:p>
            <a:pPr marL="285750" indent="-285750" defTabSz="914400">
              <a:buFont typeface="Arial" panose="020B0604020202020204" pitchFamily="34" charset="0"/>
              <a:buChar char="•"/>
            </a:pPr>
            <a:r>
              <a:rPr lang="en-GB" sz="1800" kern="0" dirty="0"/>
              <a:t>Withdrawal request for CMP332</a:t>
            </a:r>
          </a:p>
          <a:p>
            <a:pPr marL="285750" indent="-285750" defTabSz="914400">
              <a:buFont typeface="Arial" panose="020B0604020202020204" pitchFamily="34" charset="0"/>
              <a:buChar char="•"/>
            </a:pPr>
            <a:r>
              <a:rPr lang="en-GB" sz="1800" kern="0" dirty="0"/>
              <a:t>Urgency requests for CMP337/338</a:t>
            </a:r>
          </a:p>
          <a:p>
            <a:pPr defTabSz="914400"/>
            <a:endParaRPr lang="en-GB" sz="1800" kern="0" dirty="0"/>
          </a:p>
          <a:p>
            <a:pPr defTabSz="914400"/>
            <a:r>
              <a:rPr lang="en-GB" sz="1800" u="sng" kern="0" dirty="0"/>
              <a:t>Awaiting Decision</a:t>
            </a:r>
          </a:p>
          <a:p>
            <a:pPr marL="342900" indent="-342900" defTabSz="914400">
              <a:buFont typeface="Arial" panose="020B0604020202020204" pitchFamily="34" charset="0"/>
              <a:buChar char="•"/>
            </a:pPr>
            <a:r>
              <a:rPr lang="en-GB" sz="1800" kern="0" dirty="0"/>
              <a:t>CMP292 </a:t>
            </a:r>
          </a:p>
          <a:p>
            <a:pPr marL="342900" indent="-342900" defTabSz="914400">
              <a:buFont typeface="Arial" panose="020B0604020202020204" pitchFamily="34" charset="0"/>
              <a:buChar char="•"/>
            </a:pPr>
            <a:r>
              <a:rPr lang="en-GB" sz="1800" kern="0" dirty="0"/>
              <a:t>CMP280/281</a:t>
            </a:r>
          </a:p>
          <a:p>
            <a:pPr marL="342900" indent="-342900" defTabSz="914400">
              <a:buFont typeface="Arial" panose="020B0604020202020204" pitchFamily="34" charset="0"/>
              <a:buChar char="•"/>
            </a:pPr>
            <a:r>
              <a:rPr lang="en-GB" sz="1800" kern="0" dirty="0"/>
              <a:t>CMP319 </a:t>
            </a:r>
          </a:p>
          <a:p>
            <a:pPr marL="342900" indent="-342900" defTabSz="914400">
              <a:buFont typeface="Arial" panose="020B0604020202020204" pitchFamily="34" charset="0"/>
              <a:buChar char="•"/>
            </a:pPr>
            <a:r>
              <a:rPr lang="en-GB" sz="1800" kern="0" dirty="0"/>
              <a:t>CMP303</a:t>
            </a:r>
          </a:p>
          <a:p>
            <a:pPr marL="342900" indent="-342900" defTabSz="914400">
              <a:buFont typeface="Arial" panose="020B0604020202020204" pitchFamily="34" charset="0"/>
              <a:buChar char="•"/>
            </a:pPr>
            <a:r>
              <a:rPr lang="en-GB" sz="1800" kern="0" dirty="0"/>
              <a:t>CMP306</a:t>
            </a:r>
          </a:p>
          <a:p>
            <a:pPr marL="342900" indent="-342900" defTabSz="914400">
              <a:buFont typeface="Arial" panose="020B0604020202020204" pitchFamily="34" charset="0"/>
              <a:buChar char="•"/>
            </a:pPr>
            <a:r>
              <a:rPr lang="en-GB" sz="1800" kern="0" dirty="0"/>
              <a:t>CMP320</a:t>
            </a:r>
          </a:p>
          <a:p>
            <a:pPr marL="342900" indent="-342900" defTabSz="914400">
              <a:buFont typeface="Arial" panose="020B0604020202020204" pitchFamily="34" charset="0"/>
              <a:buChar char="•"/>
            </a:pPr>
            <a:r>
              <a:rPr lang="en-GB" sz="1800" kern="0" dirty="0"/>
              <a:t>Urgency requests for CMP339 and CMP340</a:t>
            </a:r>
          </a:p>
          <a:p>
            <a:pPr marL="342900" indent="-342900" defTabSz="914400">
              <a:buFont typeface="Arial" panose="020B0604020202020204" pitchFamily="34" charset="0"/>
              <a:buChar char="•"/>
            </a:pPr>
            <a:endParaRPr lang="en-GB" kern="0" dirty="0"/>
          </a:p>
          <a:p>
            <a:pPr algn="r" defTabSz="914400"/>
            <a:endParaRPr lang="en-GB" kern="0" dirty="0"/>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1151153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B56902D-D62E-4F25-9932-AD98912B6E88}"/>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In Flight Modification Updates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1042541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3" y="339502"/>
            <a:ext cx="8093075" cy="216024"/>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Dashboard – CUSC (as at </a:t>
            </a:r>
            <a:r>
              <a:rPr lang="en-GB" kern="0" dirty="0">
                <a:solidFill>
                  <a:srgbClr val="F26522"/>
                </a:solidFill>
                <a:latin typeface="Arial" panose="020B0604020202020204"/>
              </a:rPr>
              <a:t>16 April 2020</a:t>
            </a: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a:t>
            </a:r>
          </a:p>
        </p:txBody>
      </p:sp>
      <p:graphicFrame>
        <p:nvGraphicFramePr>
          <p:cNvPr id="3" name="Table 2"/>
          <p:cNvGraphicFramePr>
            <a:graphicFrameLocks noGrp="1"/>
          </p:cNvGraphicFramePr>
          <p:nvPr>
            <p:extLst>
              <p:ext uri="{D42A27DB-BD31-4B8C-83A1-F6EECF244321}">
                <p14:modId xmlns:p14="http://schemas.microsoft.com/office/powerpoint/2010/main" val="329236920"/>
              </p:ext>
            </p:extLst>
          </p:nvPr>
        </p:nvGraphicFramePr>
        <p:xfrm>
          <a:off x="251520" y="555527"/>
          <a:ext cx="8784975" cy="4545047"/>
        </p:xfrm>
        <a:graphic>
          <a:graphicData uri="http://schemas.openxmlformats.org/drawingml/2006/table">
            <a:tbl>
              <a:tblPr firstRow="1" bandRow="1">
                <a:tableStyleId>{5C22544A-7EE6-4342-B048-85BDC9FD1C3A}</a:tableStyleId>
              </a:tblPr>
              <a:tblGrid>
                <a:gridCol w="3188098">
                  <a:extLst>
                    <a:ext uri="{9D8B030D-6E8A-4147-A177-3AD203B41FA5}">
                      <a16:colId xmlns:a16="http://schemas.microsoft.com/office/drawing/2014/main" val="1042888888"/>
                    </a:ext>
                  </a:extLst>
                </a:gridCol>
                <a:gridCol w="779312">
                  <a:extLst>
                    <a:ext uri="{9D8B030D-6E8A-4147-A177-3AD203B41FA5}">
                      <a16:colId xmlns:a16="http://schemas.microsoft.com/office/drawing/2014/main" val="52600907"/>
                    </a:ext>
                  </a:extLst>
                </a:gridCol>
                <a:gridCol w="850159">
                  <a:extLst>
                    <a:ext uri="{9D8B030D-6E8A-4147-A177-3AD203B41FA5}">
                      <a16:colId xmlns:a16="http://schemas.microsoft.com/office/drawing/2014/main" val="2287581551"/>
                    </a:ext>
                  </a:extLst>
                </a:gridCol>
                <a:gridCol w="779312">
                  <a:extLst>
                    <a:ext uri="{9D8B030D-6E8A-4147-A177-3AD203B41FA5}">
                      <a16:colId xmlns:a16="http://schemas.microsoft.com/office/drawing/2014/main" val="3133976679"/>
                    </a:ext>
                  </a:extLst>
                </a:gridCol>
                <a:gridCol w="1346085">
                  <a:extLst>
                    <a:ext uri="{9D8B030D-6E8A-4147-A177-3AD203B41FA5}">
                      <a16:colId xmlns:a16="http://schemas.microsoft.com/office/drawing/2014/main" val="482854907"/>
                    </a:ext>
                  </a:extLst>
                </a:gridCol>
                <a:gridCol w="708466">
                  <a:extLst>
                    <a:ext uri="{9D8B030D-6E8A-4147-A177-3AD203B41FA5}">
                      <a16:colId xmlns:a16="http://schemas.microsoft.com/office/drawing/2014/main" val="2221775587"/>
                    </a:ext>
                  </a:extLst>
                </a:gridCol>
                <a:gridCol w="1133543">
                  <a:extLst>
                    <a:ext uri="{9D8B030D-6E8A-4147-A177-3AD203B41FA5}">
                      <a16:colId xmlns:a16="http://schemas.microsoft.com/office/drawing/2014/main" val="2423532118"/>
                    </a:ext>
                  </a:extLst>
                </a:gridCol>
              </a:tblGrid>
              <a:tr h="260165">
                <a:tc>
                  <a:txBody>
                    <a:bodyPr/>
                    <a:lstStyle/>
                    <a:p>
                      <a:r>
                        <a:rPr lang="en-GB" sz="1200" dirty="0"/>
                        <a:t>Category</a:t>
                      </a:r>
                      <a:endParaRPr lang="en-US" sz="1200" dirty="0"/>
                    </a:p>
                  </a:txBody>
                  <a:tcPr/>
                </a:tc>
                <a:tc>
                  <a:txBody>
                    <a:bodyPr/>
                    <a:lstStyle/>
                    <a:p>
                      <a:r>
                        <a:rPr lang="en-GB" sz="1200" dirty="0"/>
                        <a:t>Nov</a:t>
                      </a:r>
                      <a:endParaRPr lang="en-US" sz="1200" dirty="0"/>
                    </a:p>
                  </a:txBody>
                  <a:tcPr/>
                </a:tc>
                <a:tc>
                  <a:txBody>
                    <a:bodyPr/>
                    <a:lstStyle/>
                    <a:p>
                      <a:r>
                        <a:rPr lang="en-GB" sz="1200" dirty="0"/>
                        <a:t>Dec</a:t>
                      </a:r>
                      <a:endParaRPr lang="en-US" sz="1200" dirty="0"/>
                    </a:p>
                  </a:txBody>
                  <a:tcPr/>
                </a:tc>
                <a:tc>
                  <a:txBody>
                    <a:bodyPr/>
                    <a:lstStyle/>
                    <a:p>
                      <a:r>
                        <a:rPr lang="en-GB" sz="1200" dirty="0"/>
                        <a:t>Jan</a:t>
                      </a:r>
                      <a:endParaRPr lang="en-US" sz="1200" dirty="0"/>
                    </a:p>
                  </a:txBody>
                  <a:tcPr/>
                </a:tc>
                <a:tc>
                  <a:txBody>
                    <a:bodyPr/>
                    <a:lstStyle/>
                    <a:p>
                      <a:r>
                        <a:rPr lang="en-GB" sz="1200" dirty="0"/>
                        <a:t>Feb</a:t>
                      </a:r>
                      <a:endParaRPr lang="en-US" sz="1200" dirty="0"/>
                    </a:p>
                  </a:txBody>
                  <a:tcPr/>
                </a:tc>
                <a:tc>
                  <a:txBody>
                    <a:bodyPr/>
                    <a:lstStyle/>
                    <a:p>
                      <a:r>
                        <a:rPr lang="en-GB" sz="1200" dirty="0"/>
                        <a:t>Mar</a:t>
                      </a:r>
                      <a:endParaRPr lang="en-US" sz="1200" dirty="0"/>
                    </a:p>
                  </a:txBody>
                  <a:tcPr/>
                </a:tc>
                <a:tc>
                  <a:txBody>
                    <a:bodyPr/>
                    <a:lstStyle/>
                    <a:p>
                      <a:r>
                        <a:rPr lang="en-US" sz="1200" dirty="0"/>
                        <a:t>Apr</a:t>
                      </a:r>
                    </a:p>
                  </a:txBody>
                  <a:tcPr/>
                </a:tc>
                <a:extLst>
                  <a:ext uri="{0D108BD9-81ED-4DB2-BD59-A6C34878D82A}">
                    <a16:rowId xmlns:a16="http://schemas.microsoft.com/office/drawing/2014/main" val="4138300220"/>
                  </a:ext>
                </a:extLst>
              </a:tr>
              <a:tr h="260165">
                <a:tc>
                  <a:txBody>
                    <a:bodyPr/>
                    <a:lstStyle/>
                    <a:p>
                      <a:r>
                        <a:rPr lang="en-GB" sz="1200" dirty="0"/>
                        <a:t>New Modifications</a:t>
                      </a:r>
                      <a:endParaRPr lang="en-US" sz="1200" dirty="0"/>
                    </a:p>
                  </a:txBody>
                  <a:tcPr/>
                </a:tc>
                <a:tc>
                  <a:txBody>
                    <a:bodyPr/>
                    <a:lstStyle/>
                    <a:p>
                      <a:r>
                        <a:rPr lang="en-GB" sz="1200" dirty="0"/>
                        <a:t>1</a:t>
                      </a:r>
                      <a:endParaRPr lang="en-US" sz="1200" dirty="0"/>
                    </a:p>
                  </a:txBody>
                  <a:tcPr/>
                </a:tc>
                <a:tc>
                  <a:txBody>
                    <a:bodyPr/>
                    <a:lstStyle/>
                    <a:p>
                      <a:r>
                        <a:rPr lang="en-GB" sz="1200" dirty="0"/>
                        <a:t>4</a:t>
                      </a:r>
                      <a:endParaRPr lang="en-US" sz="1200" dirty="0"/>
                    </a:p>
                  </a:txBody>
                  <a:tcPr/>
                </a:tc>
                <a:tc>
                  <a:txBody>
                    <a:bodyPr/>
                    <a:lstStyle/>
                    <a:p>
                      <a:r>
                        <a:rPr lang="en-GB" sz="1200" dirty="0"/>
                        <a:t>5</a:t>
                      </a:r>
                      <a:endParaRPr lang="en-US" sz="1200" dirty="0"/>
                    </a:p>
                  </a:txBody>
                  <a:tcPr/>
                </a:tc>
                <a:tc>
                  <a:txBody>
                    <a:bodyPr/>
                    <a:lstStyle/>
                    <a:p>
                      <a:r>
                        <a:rPr lang="en-GB" sz="1200" dirty="0"/>
                        <a:t>0</a:t>
                      </a:r>
                      <a:endParaRPr lang="en-US" sz="1200" dirty="0"/>
                    </a:p>
                  </a:txBody>
                  <a:tcPr/>
                </a:tc>
                <a:tc>
                  <a:txBody>
                    <a:bodyPr/>
                    <a:lstStyle/>
                    <a:p>
                      <a:r>
                        <a:rPr lang="en-US" sz="1200" dirty="0"/>
                        <a:t>3</a:t>
                      </a:r>
                    </a:p>
                  </a:txBody>
                  <a:tcPr/>
                </a:tc>
                <a:tc>
                  <a:txBody>
                    <a:bodyPr/>
                    <a:lstStyle/>
                    <a:p>
                      <a:r>
                        <a:rPr lang="en-US" sz="1200" dirty="0"/>
                        <a:t>0</a:t>
                      </a:r>
                    </a:p>
                  </a:txBody>
                  <a:tcPr/>
                </a:tc>
                <a:extLst>
                  <a:ext uri="{0D108BD9-81ED-4DB2-BD59-A6C34878D82A}">
                    <a16:rowId xmlns:a16="http://schemas.microsoft.com/office/drawing/2014/main" val="58477330"/>
                  </a:ext>
                </a:extLst>
              </a:tr>
              <a:tr h="433609">
                <a:tc>
                  <a:txBody>
                    <a:bodyPr/>
                    <a:lstStyle/>
                    <a:p>
                      <a:r>
                        <a:rPr lang="en-GB" sz="1200" dirty="0">
                          <a:solidFill>
                            <a:schemeClr val="tx1"/>
                          </a:solidFill>
                        </a:rPr>
                        <a:t>In-flight</a:t>
                      </a:r>
                      <a:r>
                        <a:rPr lang="en-GB" sz="1200" baseline="0" dirty="0">
                          <a:solidFill>
                            <a:schemeClr val="tx1"/>
                          </a:solidFill>
                        </a:rPr>
                        <a:t> Modifications (includes those on hold but not New Modifications)</a:t>
                      </a:r>
                      <a:endParaRPr lang="en-US" sz="1200" dirty="0">
                        <a:solidFill>
                          <a:schemeClr val="tx1"/>
                        </a:solidFill>
                      </a:endParaRPr>
                    </a:p>
                  </a:txBody>
                  <a:tcPr/>
                </a:tc>
                <a:tc>
                  <a:txBody>
                    <a:bodyPr/>
                    <a:lstStyle/>
                    <a:p>
                      <a:r>
                        <a:rPr lang="en-US" sz="1200" dirty="0"/>
                        <a:t>37</a:t>
                      </a:r>
                    </a:p>
                  </a:txBody>
                  <a:tcPr/>
                </a:tc>
                <a:tc>
                  <a:txBody>
                    <a:bodyPr/>
                    <a:lstStyle/>
                    <a:p>
                      <a:r>
                        <a:rPr lang="en-US" sz="1200" dirty="0"/>
                        <a:t>37</a:t>
                      </a:r>
                    </a:p>
                  </a:txBody>
                  <a:tcPr/>
                </a:tc>
                <a:tc>
                  <a:txBody>
                    <a:bodyPr/>
                    <a:lstStyle/>
                    <a:p>
                      <a:r>
                        <a:rPr lang="en-US" sz="1200" dirty="0"/>
                        <a:t>40</a:t>
                      </a:r>
                    </a:p>
                  </a:txBody>
                  <a:tcPr/>
                </a:tc>
                <a:tc>
                  <a:txBody>
                    <a:bodyPr/>
                    <a:lstStyle/>
                    <a:p>
                      <a:r>
                        <a:rPr lang="en-US" sz="1200" dirty="0"/>
                        <a:t>45</a:t>
                      </a:r>
                    </a:p>
                  </a:txBody>
                  <a:tcPr/>
                </a:tc>
                <a:tc>
                  <a:txBody>
                    <a:bodyPr/>
                    <a:lstStyle/>
                    <a:p>
                      <a:r>
                        <a:rPr lang="en-US" sz="1200" dirty="0"/>
                        <a:t>45</a:t>
                      </a:r>
                    </a:p>
                  </a:txBody>
                  <a:tcPr/>
                </a:tc>
                <a:tc>
                  <a:txBody>
                    <a:bodyPr/>
                    <a:lstStyle/>
                    <a:p>
                      <a:r>
                        <a:rPr lang="en-US" sz="1200" dirty="0"/>
                        <a:t>43 </a:t>
                      </a:r>
                      <a:r>
                        <a:rPr lang="en-US" sz="800" dirty="0"/>
                        <a:t>(CMP274 withdrawn)</a:t>
                      </a:r>
                    </a:p>
                  </a:txBody>
                  <a:tcPr/>
                </a:tc>
                <a:extLst>
                  <a:ext uri="{0D108BD9-81ED-4DB2-BD59-A6C34878D82A}">
                    <a16:rowId xmlns:a16="http://schemas.microsoft.com/office/drawing/2014/main" val="3963962922"/>
                  </a:ext>
                </a:extLst>
              </a:tr>
              <a:tr h="565394">
                <a:tc>
                  <a:txBody>
                    <a:bodyPr/>
                    <a:lstStyle/>
                    <a:p>
                      <a:r>
                        <a:rPr lang="en-GB" sz="1200" dirty="0">
                          <a:solidFill>
                            <a:schemeClr val="tx1"/>
                          </a:solidFill>
                        </a:rPr>
                        <a:t>Modifications issued</a:t>
                      </a:r>
                      <a:r>
                        <a:rPr lang="en-GB" sz="1200" baseline="0" dirty="0">
                          <a:solidFill>
                            <a:schemeClr val="tx1"/>
                          </a:solidFill>
                        </a:rPr>
                        <a:t> for workgroup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baseline="0" dirty="0"/>
                        <a:t>4 </a:t>
                      </a:r>
                      <a:r>
                        <a:rPr lang="en-GB" sz="800" i="1" baseline="0" dirty="0"/>
                        <a:t>(CMP332, CMP333, CMP327/317, CMP324/325</a:t>
                      </a:r>
                      <a:r>
                        <a:rPr lang="en-GB" sz="800" baseline="0" dirty="0"/>
                        <a:t>)</a:t>
                      </a:r>
                      <a:endParaRPr lang="en-US" sz="800" dirty="0"/>
                    </a:p>
                  </a:txBody>
                  <a:tcPr/>
                </a:tc>
                <a:tc>
                  <a:txBody>
                    <a:bodyPr/>
                    <a:lstStyle/>
                    <a:p>
                      <a:r>
                        <a:rPr lang="en-GB" sz="1200" dirty="0"/>
                        <a:t>1 </a:t>
                      </a:r>
                      <a:r>
                        <a:rPr lang="en-GB" sz="800" i="1" dirty="0"/>
                        <a:t>(CMP334)</a:t>
                      </a:r>
                      <a:endParaRPr lang="en-US" sz="800" i="1" dirty="0"/>
                    </a:p>
                  </a:txBody>
                  <a:tcPr/>
                </a:tc>
                <a:tc>
                  <a:txBody>
                    <a:bodyPr/>
                    <a:lstStyle/>
                    <a:p>
                      <a:r>
                        <a:rPr lang="en-US" sz="1200" dirty="0"/>
                        <a:t>0</a:t>
                      </a:r>
                    </a:p>
                  </a:txBody>
                  <a:tcPr/>
                </a:tc>
                <a:extLst>
                  <a:ext uri="{0D108BD9-81ED-4DB2-BD59-A6C34878D82A}">
                    <a16:rowId xmlns:a16="http://schemas.microsoft.com/office/drawing/2014/main" val="1955480604"/>
                  </a:ext>
                </a:extLst>
              </a:tr>
              <a:tr h="54923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rPr>
                        <a:t>Modifications issued</a:t>
                      </a:r>
                      <a:r>
                        <a:rPr lang="en-GB" sz="1200" baseline="0" dirty="0">
                          <a:solidFill>
                            <a:schemeClr val="tx1"/>
                          </a:solidFill>
                        </a:rPr>
                        <a:t> for Code Administrator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i="1" baseline="0" dirty="0"/>
                        <a:t>(</a:t>
                      </a:r>
                      <a:r>
                        <a:rPr lang="en-GB" sz="800" i="1" dirty="0">
                          <a:solidFill>
                            <a:schemeClr val="tx1"/>
                          </a:solidFill>
                        </a:rPr>
                        <a:t>CMP320)</a:t>
                      </a:r>
                      <a:endParaRPr lang="en-US" sz="800" i="1"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 </a:t>
                      </a:r>
                      <a:r>
                        <a:rPr lang="en-GB" sz="800" i="1" dirty="0"/>
                        <a:t>(CMP323)</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 </a:t>
                      </a:r>
                      <a:r>
                        <a:rPr lang="en-GB" sz="800" i="1" dirty="0"/>
                        <a:t>(CMP333 will be 20 April)</a:t>
                      </a:r>
                      <a:endParaRPr lang="en-US" sz="800" dirty="0"/>
                    </a:p>
                    <a:p>
                      <a:endParaRPr lang="en-US" sz="1200" dirty="0"/>
                    </a:p>
                  </a:txBody>
                  <a:tcPr/>
                </a:tc>
                <a:extLst>
                  <a:ext uri="{0D108BD9-81ED-4DB2-BD59-A6C34878D82A}">
                    <a16:rowId xmlns:a16="http://schemas.microsoft.com/office/drawing/2014/main" val="25570332"/>
                  </a:ext>
                </a:extLst>
              </a:tr>
              <a:tr h="457699">
                <a:tc>
                  <a:txBody>
                    <a:bodyPr/>
                    <a:lstStyle/>
                    <a:p>
                      <a:r>
                        <a:rPr lang="en-GB" sz="1200" dirty="0">
                          <a:solidFill>
                            <a:schemeClr val="tx1"/>
                          </a:solidFill>
                        </a:rPr>
                        <a:t>Workgroups</a:t>
                      </a:r>
                      <a:r>
                        <a:rPr lang="en-GB" sz="1200" baseline="0" dirty="0">
                          <a:solidFill>
                            <a:schemeClr val="tx1"/>
                          </a:solidFill>
                        </a:rPr>
                        <a:t> held</a:t>
                      </a:r>
                      <a:endParaRPr lang="en-US" sz="1200" dirty="0">
                        <a:solidFill>
                          <a:schemeClr val="tx1"/>
                        </a:solidFill>
                      </a:endParaRPr>
                    </a:p>
                  </a:txBody>
                  <a:tcPr/>
                </a:tc>
                <a:tc>
                  <a:txBody>
                    <a:bodyPr/>
                    <a:lstStyle/>
                    <a:p>
                      <a:r>
                        <a:rPr lang="en-GB" sz="1200" dirty="0">
                          <a:solidFill>
                            <a:schemeClr val="tx1"/>
                          </a:solidFill>
                        </a:rPr>
                        <a:t>5</a:t>
                      </a:r>
                      <a:endParaRPr lang="en-US" sz="800" dirty="0">
                        <a:solidFill>
                          <a:schemeClr val="tx1"/>
                        </a:solidFil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4</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9</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7</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11</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3 </a:t>
                      </a:r>
                      <a:r>
                        <a:rPr kumimoji="0" lang="en-US" sz="800" b="0" i="1" u="none" strike="noStrike" kern="0" cap="none" spc="0" normalizeH="0" baseline="0" noProof="0" dirty="0">
                          <a:ln>
                            <a:noFill/>
                          </a:ln>
                          <a:solidFill>
                            <a:schemeClr val="tx1"/>
                          </a:solidFill>
                          <a:effectLst/>
                          <a:uLnTx/>
                          <a:uFillTx/>
                          <a:latin typeface="Arial" panose="020B0604020202020204"/>
                          <a:ea typeface="+mn-ea"/>
                          <a:cs typeface="+mn-cs"/>
                        </a:rPr>
                        <a:t>(4 more between 20 and 22 April)</a:t>
                      </a:r>
                    </a:p>
                  </a:txBody>
                  <a:tcPr/>
                </a:tc>
                <a:extLst>
                  <a:ext uri="{0D108BD9-81ED-4DB2-BD59-A6C34878D82A}">
                    <a16:rowId xmlns:a16="http://schemas.microsoft.com/office/drawing/2014/main" val="2127153991"/>
                  </a:ext>
                </a:extLst>
              </a:tr>
              <a:tr h="565394">
                <a:tc>
                  <a:txBody>
                    <a:bodyPr/>
                    <a:lstStyle/>
                    <a:p>
                      <a:r>
                        <a:rPr lang="en-GB" sz="1200" dirty="0">
                          <a:solidFill>
                            <a:schemeClr val="tx1"/>
                          </a:solidFill>
                        </a:rPr>
                        <a:t>Authority Decisions</a:t>
                      </a:r>
                      <a:endParaRPr lang="en-US" sz="1200" dirty="0">
                        <a:solidFill>
                          <a:schemeClr val="tx1"/>
                        </a:solidFill>
                      </a:endParaRPr>
                    </a:p>
                  </a:txBody>
                  <a:tcPr/>
                </a:tc>
                <a:tc>
                  <a:txBody>
                    <a:bodyPr/>
                    <a:lstStyle/>
                    <a:p>
                      <a:r>
                        <a:rPr lang="en-GB" sz="1200" dirty="0"/>
                        <a:t>2 </a:t>
                      </a:r>
                      <a:r>
                        <a:rPr lang="en-GB" sz="800" i="1" baseline="0" dirty="0"/>
                        <a:t>(CMP295, CMP318)</a:t>
                      </a:r>
                      <a:endParaRPr lang="en-US" sz="800"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u="none" baseline="0" dirty="0"/>
                        <a:t>(CMP322)</a:t>
                      </a:r>
                      <a:endParaRPr lang="en-US" sz="800" u="none"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endParaRPr lang="en-US" sz="800" u="none"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pPr marL="0" marR="0" lvl="0" indent="0" defTabSz="914400" eaLnBrk="1" fontAlgn="auto" latinLnBrk="0" hangingPunct="1">
                        <a:lnSpc>
                          <a:spcPct val="100000"/>
                        </a:lnSpc>
                        <a:spcBef>
                          <a:spcPts val="0"/>
                        </a:spcBef>
                        <a:spcAft>
                          <a:spcPts val="0"/>
                        </a:spcAft>
                        <a:buClrTx/>
                        <a:buSzTx/>
                        <a:buFontTx/>
                        <a:buNone/>
                        <a:tabLst/>
                        <a:defRPr/>
                      </a:pPr>
                      <a:endParaRPr lang="en-US" sz="800" i="1" dirty="0"/>
                    </a:p>
                    <a:p>
                      <a:endParaRPr lang="en-US" sz="800" u="none" dirty="0"/>
                    </a:p>
                  </a:txBody>
                  <a:tcPr/>
                </a:tc>
                <a:extLst>
                  <a:ext uri="{0D108BD9-81ED-4DB2-BD59-A6C34878D82A}">
                    <a16:rowId xmlns:a16="http://schemas.microsoft.com/office/drawing/2014/main" val="3492768925"/>
                  </a:ext>
                </a:extLst>
              </a:tr>
              <a:tr h="607052">
                <a:tc>
                  <a:txBody>
                    <a:bodyPr/>
                    <a:lstStyle/>
                    <a:p>
                      <a:r>
                        <a:rPr lang="en-GB" sz="1200" dirty="0">
                          <a:solidFill>
                            <a:schemeClr val="tx1"/>
                          </a:solidFill>
                        </a:rPr>
                        <a:t>Implementations</a:t>
                      </a:r>
                      <a:endParaRPr lang="en-US" sz="1200" dirty="0">
                        <a:solidFill>
                          <a:schemeClr val="tx1"/>
                        </a:solidFill>
                      </a:endParaRPr>
                    </a:p>
                  </a:txBody>
                  <a:tcPr/>
                </a:tc>
                <a:tc>
                  <a:txBody>
                    <a:bodyPr/>
                    <a:lstStyle/>
                    <a:p>
                      <a:r>
                        <a:rPr lang="en-GB" sz="1200" dirty="0"/>
                        <a:t>1</a:t>
                      </a:r>
                      <a:r>
                        <a:rPr lang="en-GB" sz="1200" baseline="0" dirty="0"/>
                        <a:t> </a:t>
                      </a:r>
                      <a:r>
                        <a:rPr lang="en-GB" sz="800" i="1" baseline="0" dirty="0"/>
                        <a:t>(CMP321)</a:t>
                      </a:r>
                      <a:endParaRPr lang="en-US" sz="800" i="1" dirty="0"/>
                    </a:p>
                  </a:txBody>
                  <a:tcPr/>
                </a:tc>
                <a:tc>
                  <a:txBody>
                    <a:bodyPr/>
                    <a:lstStyle/>
                    <a:p>
                      <a:r>
                        <a:rPr lang="en-GB" sz="1200" dirty="0"/>
                        <a:t>1 </a:t>
                      </a:r>
                      <a:r>
                        <a:rPr lang="en-GB" sz="800" i="1" dirty="0"/>
                        <a:t>(CMP295)</a:t>
                      </a:r>
                      <a:endParaRPr lang="en-US" sz="800" i="1" dirty="0"/>
                    </a:p>
                  </a:txBody>
                  <a:tcPr/>
                </a:tc>
                <a:tc>
                  <a:txBody>
                    <a:bodyPr/>
                    <a:lstStyle/>
                    <a:p>
                      <a:r>
                        <a:rPr lang="en-GB" sz="1200" dirty="0"/>
                        <a:t>1</a:t>
                      </a:r>
                    </a:p>
                    <a:p>
                      <a:r>
                        <a:rPr lang="en-GB" sz="800" i="1" dirty="0"/>
                        <a:t>(CMP329)</a:t>
                      </a:r>
                      <a:endParaRPr lang="en-US" sz="800" i="1" dirty="0"/>
                    </a:p>
                  </a:txBody>
                  <a:tcPr/>
                </a:tc>
                <a:tc>
                  <a:txBody>
                    <a:bodyPr/>
                    <a:lstStyle/>
                    <a:p>
                      <a:r>
                        <a:rPr lang="en-GB" sz="1200" dirty="0"/>
                        <a:t>0</a:t>
                      </a:r>
                      <a:endParaRPr lang="en-US" sz="8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endParaRPr lang="en-US" sz="800" i="1" dirty="0"/>
                    </a:p>
                  </a:txBody>
                  <a:tcPr/>
                </a:tc>
                <a:tc>
                  <a:txBody>
                    <a:bodyPr/>
                    <a:lstStyle/>
                    <a:p>
                      <a:r>
                        <a:rPr lang="en-GB" sz="1200" dirty="0"/>
                        <a:t>4</a:t>
                      </a:r>
                    </a:p>
                    <a:p>
                      <a:r>
                        <a:rPr lang="en-GB" sz="800" i="1" dirty="0"/>
                        <a:t>(CMP301, 314, 318 and 322)</a:t>
                      </a:r>
                      <a:endParaRPr lang="en-US" sz="800" i="1" dirty="0"/>
                    </a:p>
                    <a:p>
                      <a:endParaRPr lang="en-US" sz="800" i="1" dirty="0"/>
                    </a:p>
                  </a:txBody>
                  <a:tcPr/>
                </a:tc>
                <a:extLst>
                  <a:ext uri="{0D108BD9-81ED-4DB2-BD59-A6C34878D82A}">
                    <a16:rowId xmlns:a16="http://schemas.microsoft.com/office/drawing/2014/main" val="1066947188"/>
                  </a:ext>
                </a:extLst>
              </a:tr>
              <a:tr h="260165">
                <a:tc>
                  <a:txBody>
                    <a:bodyPr/>
                    <a:lstStyle/>
                    <a:p>
                      <a:r>
                        <a:rPr lang="en-GB" sz="1200" dirty="0">
                          <a:solidFill>
                            <a:schemeClr val="tx1"/>
                          </a:solidFill>
                        </a:rPr>
                        <a:t>Modifications</a:t>
                      </a:r>
                      <a:r>
                        <a:rPr lang="en-GB" sz="1200" baseline="0" dirty="0">
                          <a:solidFill>
                            <a:schemeClr val="tx1"/>
                          </a:solidFill>
                        </a:rPr>
                        <a:t> on Hold</a:t>
                      </a:r>
                      <a:endParaRPr lang="en-US" sz="1200" dirty="0">
                        <a:solidFill>
                          <a:schemeClr val="tx1"/>
                        </a:solidFill>
                      </a:endParaRPr>
                    </a:p>
                  </a:txBody>
                  <a:tcPr/>
                </a:tc>
                <a:tc>
                  <a:txBody>
                    <a:bodyPr/>
                    <a:lstStyle/>
                    <a:p>
                      <a:r>
                        <a:rPr lang="en-GB" sz="1200" dirty="0"/>
                        <a:t>6</a:t>
                      </a:r>
                      <a:endParaRPr lang="en-US" sz="1200" dirty="0"/>
                    </a:p>
                  </a:txBody>
                  <a:tcPr/>
                </a:tc>
                <a:tc>
                  <a:txBody>
                    <a:bodyPr/>
                    <a:lstStyle/>
                    <a:p>
                      <a:r>
                        <a:rPr lang="en-GB" sz="1200" dirty="0"/>
                        <a:t>6</a:t>
                      </a:r>
                      <a:endParaRPr lang="en-US" sz="1200" dirty="0"/>
                    </a:p>
                  </a:txBody>
                  <a:tcPr/>
                </a:tc>
                <a:tc>
                  <a:txBody>
                    <a:bodyPr/>
                    <a:lstStyle/>
                    <a:p>
                      <a:r>
                        <a:rPr lang="en-GB" sz="1200" dirty="0"/>
                        <a:t>6</a:t>
                      </a:r>
                      <a:endParaRPr lang="en-US" sz="1200" dirty="0"/>
                    </a:p>
                  </a:txBody>
                  <a:tcPr/>
                </a:tc>
                <a:tc>
                  <a:txBody>
                    <a:bodyPr/>
                    <a:lstStyle/>
                    <a:p>
                      <a:r>
                        <a:rPr lang="en-GB" sz="1200" dirty="0"/>
                        <a:t>8</a:t>
                      </a:r>
                      <a:endParaRPr lang="en-US" sz="1200" dirty="0"/>
                    </a:p>
                  </a:txBody>
                  <a:tcPr/>
                </a:tc>
                <a:tc>
                  <a:txBody>
                    <a:bodyPr/>
                    <a:lstStyle/>
                    <a:p>
                      <a:r>
                        <a:rPr lang="en-US" sz="1200" dirty="0"/>
                        <a:t>5</a:t>
                      </a:r>
                    </a:p>
                  </a:txBody>
                  <a:tcPr/>
                </a:tc>
                <a:tc>
                  <a:txBody>
                    <a:bodyPr/>
                    <a:lstStyle/>
                    <a:p>
                      <a:r>
                        <a:rPr lang="en-US" sz="1200" dirty="0"/>
                        <a:t>5</a:t>
                      </a:r>
                    </a:p>
                  </a:txBody>
                  <a:tcPr/>
                </a:tc>
                <a:extLst>
                  <a:ext uri="{0D108BD9-81ED-4DB2-BD59-A6C34878D82A}">
                    <a16:rowId xmlns:a16="http://schemas.microsoft.com/office/drawing/2014/main" val="1943462039"/>
                  </a:ext>
                </a:extLst>
              </a:tr>
              <a:tr h="433609">
                <a:tc>
                  <a:txBody>
                    <a:bodyPr/>
                    <a:lstStyle/>
                    <a:p>
                      <a:r>
                        <a:rPr lang="en-GB" sz="1200" dirty="0">
                          <a:solidFill>
                            <a:schemeClr val="tx1"/>
                          </a:solidFill>
                        </a:rPr>
                        <a:t>Workgroups</a:t>
                      </a:r>
                      <a:r>
                        <a:rPr lang="en-GB" sz="1200" baseline="0" dirty="0">
                          <a:solidFill>
                            <a:schemeClr val="tx1"/>
                          </a:solidFill>
                        </a:rPr>
                        <a:t> postponed due to quoracy issues</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i="1" baseline="0" dirty="0">
                          <a:solidFill>
                            <a:schemeClr val="tx1"/>
                          </a:solidFill>
                        </a:rPr>
                        <a:t>(CMP326)</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p>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theme/theme1.xml><?xml version="1.0" encoding="utf-8"?>
<a:theme xmlns:a="http://schemas.openxmlformats.org/drawingml/2006/main" name="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10.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78972930-32E4-45E2-A6EA-B2C56DDEA950}" vid="{18E34579-71EB-4F83-ABBF-F01045F724C2}"/>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762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1" id="{798410B7-3C51-4F52-8A5B-E528147DD5D0}" vid="{9C5E6E9C-C04B-4127-BB26-66B2F6576113}"/>
    </a:ext>
  </a:extLst>
</a:theme>
</file>

<file path=ppt/theme/theme8.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798410B7-3C51-4F52-8A5B-E528147DD5D0}" vid="{9DAD965C-8FC9-4C7F-B56F-BDD14721D3EC}"/>
    </a:ext>
  </a:extLst>
</a:theme>
</file>

<file path=ppt/theme/theme9.xml><?xml version="1.0" encoding="utf-8"?>
<a:theme xmlns:a="http://schemas.openxmlformats.org/drawingml/2006/main" name="1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48300F-9418-4A15-9252-8DA3C7F91939}">
  <ds:schemaRefs>
    <ds:schemaRef ds:uri="http://purl.org/dc/terms/"/>
    <ds:schemaRef ds:uri="f71abe4e-f5ff-49cd-8eff-5f4949acc510"/>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567EC8E2-FA9C-454D-8C15-DCC03B66E8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5E7DEA-430B-4E13-8AF2-BBD10B1959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CUSC March Panel Slides v0.1.pptx</Template>
  <TotalTime>6967</TotalTime>
  <Words>1240</Words>
  <Application>Microsoft Office PowerPoint</Application>
  <PresentationFormat>On-screen Show (16:9)</PresentationFormat>
  <Paragraphs>246</Paragraphs>
  <Slides>34</Slides>
  <Notes>6</Notes>
  <HiddenSlides>0</HiddenSlides>
  <MMClips>0</MMClips>
  <ScaleCrop>false</ScaleCrop>
  <HeadingPairs>
    <vt:vector size="6" baseType="variant">
      <vt:variant>
        <vt:lpstr>Fonts Used</vt:lpstr>
      </vt:variant>
      <vt:variant>
        <vt:i4>12</vt:i4>
      </vt:variant>
      <vt:variant>
        <vt:lpstr>Theme</vt:lpstr>
      </vt:variant>
      <vt:variant>
        <vt:i4>14</vt:i4>
      </vt:variant>
      <vt:variant>
        <vt:lpstr>Slide Titles</vt:lpstr>
      </vt:variant>
      <vt:variant>
        <vt:i4>34</vt:i4>
      </vt:variant>
    </vt:vector>
  </HeadingPairs>
  <TitlesOfParts>
    <vt:vector size="60" baseType="lpstr">
      <vt:lpstr>MS PGothic</vt:lpstr>
      <vt:lpstr>Arial</vt:lpstr>
      <vt:lpstr>Calibri</vt:lpstr>
      <vt:lpstr>Calibri Light</vt:lpstr>
      <vt:lpstr>Courier New</vt:lpstr>
      <vt:lpstr>Proxima Nova Rg</vt:lpstr>
      <vt:lpstr>Symbol</vt:lpstr>
      <vt:lpstr>Tahoma</vt:lpstr>
      <vt:lpstr>Times New Roman</vt:lpstr>
      <vt:lpstr>Verdana</vt:lpstr>
      <vt:lpstr>Wingdings</vt:lpstr>
      <vt:lpstr>Wingdings 2</vt:lpstr>
      <vt:lpstr>Office Theme</vt:lpstr>
      <vt:lpstr>4_ENGIE_Presentation16-9_GB_V3</vt:lpstr>
      <vt:lpstr>1_ENGIE_Presentation16-9_GB_V3</vt:lpstr>
      <vt:lpstr>Custom Design</vt:lpstr>
      <vt:lpstr>1_Custom Design</vt:lpstr>
      <vt:lpstr>2_Custom Design</vt:lpstr>
      <vt:lpstr>Elexon - Presentation</vt:lpstr>
      <vt:lpstr>Content Slides</vt:lpstr>
      <vt:lpstr>1_Content Slides</vt:lpstr>
      <vt:lpstr>Cover slide</vt:lpstr>
      <vt:lpstr>PresentationOfgem2015</vt:lpstr>
      <vt:lpstr>3_Custom Design</vt:lpstr>
      <vt:lpstr>4_Custom Design</vt:lpstr>
      <vt:lpstr>Office Theme</vt:lpstr>
      <vt:lpstr>CUSC Panel </vt:lpstr>
      <vt:lpstr>Welcome</vt:lpstr>
      <vt:lpstr>Introductions / Apologies for Absence </vt:lpstr>
      <vt:lpstr>PowerPoint Presentation</vt:lpstr>
      <vt:lpstr>Review of Actions within Actions Log</vt:lpstr>
      <vt:lpstr>PowerPoint Presentation</vt:lpstr>
      <vt:lpstr>PowerPoint Presentation</vt:lpstr>
      <vt:lpstr>In Flight Modification Updates     </vt:lpstr>
      <vt:lpstr>PowerPoint Presentation</vt:lpstr>
      <vt:lpstr>PowerPoint Presentation</vt:lpstr>
      <vt:lpstr>PowerPoint Presentation</vt:lpstr>
      <vt:lpstr>PowerPoint Presentation</vt:lpstr>
      <vt:lpstr>PowerPoint Presentation</vt:lpstr>
      <vt:lpstr>Discussions on Prioritisation </vt:lpstr>
      <vt:lpstr>Draft Final Modification Report  CMP323 - Updating the CUSC governance process to ensure we capture the EBGL change process for Article 18 Terms and Conditions (T&amp;Cs)   </vt:lpstr>
      <vt:lpstr>CMP323 Background</vt:lpstr>
      <vt:lpstr>CMP323 Code Administrator Consultation</vt:lpstr>
      <vt:lpstr>Next steps </vt:lpstr>
      <vt:lpstr>PowerPoint Presentation</vt:lpstr>
      <vt:lpstr>Standing Groups</vt:lpstr>
      <vt:lpstr>European Updates   </vt:lpstr>
      <vt:lpstr>Update on Other Industry Codes         </vt:lpstr>
      <vt:lpstr>Relevant Interruptions Claim Report  (January, April, July, October) </vt:lpstr>
      <vt:lpstr>Governance                </vt:lpstr>
      <vt:lpstr>Horizon Scan  (February, May, August, November) </vt:lpstr>
      <vt:lpstr>CACoP Update   (February, April, June, August, October, December)    </vt:lpstr>
      <vt:lpstr>Forward Plan Update  (Customer Journey)  (January, March, May, July, September, November)  -  Stage gate documentation update (Paul Mullen)   -  Critical Friend Quarterly Update (Paul Mullen)    </vt:lpstr>
      <vt:lpstr>Stage gate documentation update</vt:lpstr>
      <vt:lpstr>Stage gate documentation update </vt:lpstr>
      <vt:lpstr>Critical Friend Quarterly Update</vt:lpstr>
      <vt:lpstr>Critical Friend Feedback</vt:lpstr>
      <vt:lpstr>AOB  Consultation Timescales during current Coronavirus outbreak (Paul Mullen)                     </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CUSC Panel</dc:title>
  <dc:creator>Hinsley1 (ESO), Rachel</dc:creator>
  <cp:lastModifiedBy>Mullen (ESO), Paul J</cp:lastModifiedBy>
  <cp:revision>426</cp:revision>
  <cp:lastPrinted>2019-09-16T13:55:23Z</cp:lastPrinted>
  <dcterms:created xsi:type="dcterms:W3CDTF">2019-03-21T10:47:33Z</dcterms:created>
  <dcterms:modified xsi:type="dcterms:W3CDTF">2020-04-16T19:23:17Z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2018-06-12T00:00:00Z</vt:filetime>
  </property>
  <property fmtid="{D5CDD505-2E9C-101B-9397-08002B2CF9AE}" pid="3" name="Creator">
    <vt:lpwstr>Adobe InDesign CC 2017 (Macintosh)</vt:lpwstr>
  </property>
  <property fmtid="{D5CDD505-2E9C-101B-9397-08002B2CF9AE}" pid="4" name="LastSaved">
    <vt:filetime>2018-06-12T00:00:00Z</vt:filetime>
  </property>
  <property fmtid="{D5CDD505-2E9C-101B-9397-08002B2CF9AE}" pid="5" name="_AdHocReviewCycleID">
    <vt:i4>-695181459</vt:i4>
  </property>
  <property fmtid="{D5CDD505-2E9C-101B-9397-08002B2CF9AE}" pid="6" name="_NewReviewCycle">
    <vt:lpwstr/>
  </property>
  <property fmtid="{D5CDD505-2E9C-101B-9397-08002B2CF9AE}" pid="7" name="_EmailSubject">
    <vt:lpwstr>Panel Papers - 28 June 2019</vt:lpwstr>
  </property>
  <property fmtid="{D5CDD505-2E9C-101B-9397-08002B2CF9AE}" pid="8" name="_AuthorEmail">
    <vt:lpwstr>cusc.team@nationalgrid.com</vt:lpwstr>
  </property>
  <property fmtid="{D5CDD505-2E9C-101B-9397-08002B2CF9AE}" pid="9" name="_AuthorEmailDisplayName">
    <vt:lpwstr>.Box.Cusc.Team</vt:lpwstr>
  </property>
  <property fmtid="{D5CDD505-2E9C-101B-9397-08002B2CF9AE}" pid="10" name="ContentTypeId">
    <vt:lpwstr>0x010100095E1BDC5029614ABF43223A464FD248</vt:lpwstr>
  </property>
  <property fmtid="{D5CDD505-2E9C-101B-9397-08002B2CF9AE}" pid="11" name="_PreviousAdHocReviewCycleID">
    <vt:i4>-695181459</vt:i4>
  </property>
</Properties>
</file>